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2.xml" ContentType="application/inkml+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ink/ink3.xml" ContentType="application/inkml+xml"/>
  <Override PartName="/ppt/notesSlides/notesSlide2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7.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ink/ink4.xml" ContentType="application/inkml+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ink/ink5.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31.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9.xml" ContentType="application/inkml+xml"/>
  <Override PartName="/ppt/notesSlides/notesSlide39.xml" ContentType="application/vnd.openxmlformats-officedocument.presentationml.notesSlide+xml"/>
  <Override PartName="/ppt/ink/ink10.xml" ContentType="application/inkml+xml"/>
  <Override PartName="/ppt/ink/ink11.xml" ContentType="application/inkml+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ink/ink17.xml" ContentType="application/inkml+xml"/>
  <Override PartName="/ppt/ink/ink18.xml" ContentType="application/inkml+xml"/>
  <Override PartName="/ppt/ink/ink19.xml" ContentType="application/inkml+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129"/>
  </p:notesMasterIdLst>
  <p:handoutMasterIdLst>
    <p:handoutMasterId r:id="rId130"/>
  </p:handoutMasterIdLst>
  <p:sldIdLst>
    <p:sldId id="539" r:id="rId3"/>
    <p:sldId id="723" r:id="rId4"/>
    <p:sldId id="724" r:id="rId5"/>
    <p:sldId id="725" r:id="rId6"/>
    <p:sldId id="726" r:id="rId7"/>
    <p:sldId id="727" r:id="rId8"/>
    <p:sldId id="611" r:id="rId9"/>
    <p:sldId id="722" r:id="rId10"/>
    <p:sldId id="721" r:id="rId11"/>
    <p:sldId id="614" r:id="rId12"/>
    <p:sldId id="599" r:id="rId13"/>
    <p:sldId id="575" r:id="rId14"/>
    <p:sldId id="576" r:id="rId15"/>
    <p:sldId id="577" r:id="rId16"/>
    <p:sldId id="613" r:id="rId17"/>
    <p:sldId id="731" r:id="rId18"/>
    <p:sldId id="673" r:id="rId19"/>
    <p:sldId id="674" r:id="rId20"/>
    <p:sldId id="581" r:id="rId21"/>
    <p:sldId id="582" r:id="rId22"/>
    <p:sldId id="583" r:id="rId23"/>
    <p:sldId id="675" r:id="rId24"/>
    <p:sldId id="676" r:id="rId25"/>
    <p:sldId id="704" r:id="rId26"/>
    <p:sldId id="728" r:id="rId27"/>
    <p:sldId id="628" r:id="rId28"/>
    <p:sldId id="729" r:id="rId29"/>
    <p:sldId id="758" r:id="rId30"/>
    <p:sldId id="732" r:id="rId31"/>
    <p:sldId id="538" r:id="rId32"/>
    <p:sldId id="442" r:id="rId33"/>
    <p:sldId id="632" r:id="rId34"/>
    <p:sldId id="444" r:id="rId35"/>
    <p:sldId id="546" r:id="rId36"/>
    <p:sldId id="461" r:id="rId37"/>
    <p:sldId id="462" r:id="rId38"/>
    <p:sldId id="637" r:id="rId39"/>
    <p:sldId id="638" r:id="rId40"/>
    <p:sldId id="753" r:id="rId41"/>
    <p:sldId id="754" r:id="rId42"/>
    <p:sldId id="755" r:id="rId43"/>
    <p:sldId id="756" r:id="rId44"/>
    <p:sldId id="757" r:id="rId45"/>
    <p:sldId id="639" r:id="rId46"/>
    <p:sldId id="640" r:id="rId47"/>
    <p:sldId id="641" r:id="rId48"/>
    <p:sldId id="733" r:id="rId49"/>
    <p:sldId id="734" r:id="rId50"/>
    <p:sldId id="735" r:id="rId51"/>
    <p:sldId id="712" r:id="rId52"/>
    <p:sldId id="750" r:id="rId53"/>
    <p:sldId id="741" r:id="rId54"/>
    <p:sldId id="742" r:id="rId55"/>
    <p:sldId id="743" r:id="rId56"/>
    <p:sldId id="751" r:id="rId57"/>
    <p:sldId id="745" r:id="rId58"/>
    <p:sldId id="752" r:id="rId59"/>
    <p:sldId id="746" r:id="rId60"/>
    <p:sldId id="747" r:id="rId61"/>
    <p:sldId id="748" r:id="rId62"/>
    <p:sldId id="749" r:id="rId63"/>
    <p:sldId id="714" r:id="rId64"/>
    <p:sldId id="736" r:id="rId65"/>
    <p:sldId id="715" r:id="rId66"/>
    <p:sldId id="737" r:id="rId67"/>
    <p:sldId id="738" r:id="rId68"/>
    <p:sldId id="739" r:id="rId69"/>
    <p:sldId id="740" r:id="rId70"/>
    <p:sldId id="718" r:id="rId71"/>
    <p:sldId id="719" r:id="rId72"/>
    <p:sldId id="720" r:id="rId73"/>
    <p:sldId id="549" r:id="rId74"/>
    <p:sldId id="687" r:id="rId75"/>
    <p:sldId id="602" r:id="rId76"/>
    <p:sldId id="544" r:id="rId77"/>
    <p:sldId id="452" r:id="rId78"/>
    <p:sldId id="705" r:id="rId79"/>
    <p:sldId id="706" r:id="rId80"/>
    <p:sldId id="707" r:id="rId81"/>
    <p:sldId id="708" r:id="rId82"/>
    <p:sldId id="709" r:id="rId83"/>
    <p:sldId id="710" r:id="rId84"/>
    <p:sldId id="711" r:id="rId85"/>
    <p:sldId id="680" r:id="rId86"/>
    <p:sldId id="681" r:id="rId87"/>
    <p:sldId id="682" r:id="rId88"/>
    <p:sldId id="694" r:id="rId89"/>
    <p:sldId id="695" r:id="rId90"/>
    <p:sldId id="697" r:id="rId91"/>
    <p:sldId id="698" r:id="rId92"/>
    <p:sldId id="656" r:id="rId93"/>
    <p:sldId id="702" r:id="rId94"/>
    <p:sldId id="657" r:id="rId95"/>
    <p:sldId id="658" r:id="rId96"/>
    <p:sldId id="659" r:id="rId97"/>
    <p:sldId id="660" r:id="rId98"/>
    <p:sldId id="661" r:id="rId99"/>
    <p:sldId id="662" r:id="rId100"/>
    <p:sldId id="672" r:id="rId101"/>
    <p:sldId id="670" r:id="rId102"/>
    <p:sldId id="671" r:id="rId103"/>
    <p:sldId id="618" r:id="rId104"/>
    <p:sldId id="649" r:id="rId105"/>
    <p:sldId id="650" r:id="rId106"/>
    <p:sldId id="651" r:id="rId107"/>
    <p:sldId id="652" r:id="rId108"/>
    <p:sldId id="532" r:id="rId109"/>
    <p:sldId id="622" r:id="rId110"/>
    <p:sldId id="592" r:id="rId111"/>
    <p:sldId id="593" r:id="rId112"/>
    <p:sldId id="594" r:id="rId113"/>
    <p:sldId id="569" r:id="rId114"/>
    <p:sldId id="596" r:id="rId115"/>
    <p:sldId id="646" r:id="rId116"/>
    <p:sldId id="647" r:id="rId117"/>
    <p:sldId id="648" r:id="rId118"/>
    <p:sldId id="597" r:id="rId119"/>
    <p:sldId id="598" r:id="rId120"/>
    <p:sldId id="528" r:id="rId121"/>
    <p:sldId id="572" r:id="rId122"/>
    <p:sldId id="562" r:id="rId123"/>
    <p:sldId id="570" r:id="rId124"/>
    <p:sldId id="553" r:id="rId125"/>
    <p:sldId id="603" r:id="rId126"/>
    <p:sldId id="629" r:id="rId127"/>
    <p:sldId id="630" r:id="rId12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120DF3"/>
    <a:srgbClr val="CCECFF"/>
    <a:srgbClr val="CC6600"/>
    <a:srgbClr val="009900"/>
    <a:srgbClr val="CCFFCC"/>
    <a:srgbClr val="00FB11"/>
    <a:srgbClr val="FF9900"/>
    <a:srgbClr val="FEF2D2"/>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4" d="100"/>
          <a:sy n="84" d="100"/>
        </p:scale>
        <p:origin x="-5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329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8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809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809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8030096-75D5-4744-81EB-981195251ED5}" type="slidenum">
              <a:rPr lang="en-US"/>
              <a:pPr>
                <a:defRPr/>
              </a:pPr>
              <a:t>‹#›</a:t>
            </a:fld>
            <a:endParaRPr lang="en-US"/>
          </a:p>
        </p:txBody>
      </p:sp>
    </p:spTree>
    <p:extLst>
      <p:ext uri="{BB962C8B-B14F-4D97-AF65-F5344CB8AC3E}">
        <p14:creationId xmlns:p14="http://schemas.microsoft.com/office/powerpoint/2010/main" val="35086090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1:43:08.462"/>
    </inkml:context>
    <inkml:brush xml:id="br0">
      <inkml:brushProperty name="width" value="0.05292" units="cm"/>
      <inkml:brushProperty name="height" value="0.05292" units="cm"/>
      <inkml:brushProperty name="color" value="#FF0000"/>
    </inkml:brush>
  </inkml:definitions>
  <inkml:trace contextRef="#ctx0" brushRef="#br0">688 6403,'0'-27,"0"27,0-26,-26 26,26-26,-27 26,1-27,-1 27,27-26,-26 26,26 26,-26-26,26 27,0-1,-27 27,27 0,-26 26,-1 1,27-1,-26 27,-27 0,26-1,1-25,26 26,-27-53,54 26,-27-53,53 27,-27-26,27-27,0 0,0 0,0 0,0 0,0 0,0 26,-27-26,1 27,-1-27,0 0,-26 0</inkml:trace>
  <inkml:trace contextRef="#ctx0" brushRef="#br0" timeOffset="939.0537">19553 6218,'-26'-27,"26"27,0-26,0-1,26 1,1-1,25 1,1 0,-26 26,26-27,0 27,0 27,-27 25,0 1,-26 0,27 53,-27 0,0 26,-27-26,27 0,0 26,0-26,0-27,0 27,0-53,-26 0,26 0,-26-27,-1 1,1-1,-27-26,26 0,-26 0,-26 0,53-26,-27 26,26 0,1 0,26 0,0 0</inkml:trace>
  <inkml:trace contextRef="#ctx0" brushRef="#br0" timeOffset="56191.214">20215 5027,'0'0,"-27"0,1-26,26 26,0 0,0 0,-27 0,27 0,0 0,0 0,0 0,0 0,-26 26,52-26,-26 27,0-1,0 0,0 1,0 26,0-27,0 1,27-1,-27 27,0-26,0-1,0-26,0 27,0-27,0 26,0-26,0 26,0-26,0 0,0 0,26-26</inkml:trace>
  <inkml:trace contextRef="#ctx0" brushRef="#br0" timeOffset="57070.2642">19897 4868,'0'0,"0"0,-26-26,26 26,0 0,0 0,-27 0,27 0,-26 26,-1 1,27-27,-26 0,26 26,-27 1,27-1,-26 1,26-1,0 1,-27-1,27 27,0-27,0 1,0 26,0-27,0 1,0 26,0-27,0 1,27-1,-27 0,0 1,26-1,-26 1,27-1,-27 1,26-1,1 1,-1-27,1 26,-1 1,27-1,-27 0,27-26,-26 0,26 0,0 0,0 0,-27 0,27 0,0 0,-27 0,27-26,-26 0,-1-1,27 1,-27 26,1-53,-1 26,1 1,-1-27,1 26,-27-25,0-1,0 0,0 0,-27 0,1 0,-1 0,1 0,-1 27,-25-27,25 26,-26 1,0 26,0-27,0 27,1 27,-1-27,0 0,0 26,26 1,1-1,-1 1,1-1</inkml:trace>
  <inkml:trace contextRef="#ctx0" brushRef="#br0" timeOffset="57936.3138">20215 6191,'0'0,"0"0,0 0,26 0,-26 0,26-26,-26 26,27 0,-1 0,-26 0,27 0,-1 0,-26 0,27 0,-27 0,0 0,26 26,-26 1,0-27,-26 26,26-26,-27 27,27-27,-26 26,-1 1,1-1,-1-26,1 0,0 26,-1-26,27 27,0-27,-26 0,26 0,0 0,26 26,-26-26,27 0,-1 0,-26 27,26-27,1 0,-1 0,1 0,-27 0,26 26,1-26,-1 0,-26 0,27 0,-1 0,-26 27,0-27,27 0,-27 0,26-27,-26 27,0 0</inkml:trace>
  <inkml:trace contextRef="#ctx0" brushRef="#br0" timeOffset="58726.359">20294 6033,'-27'0,"27"-27,-26 1,26 26,-26 0,-1 0,1 0,-1 0,27 0,-26 0,-1 26,1-26,-1 27,1 25,-1-52,27 53,-26-26,-1 26,27-27,0 27,0-26,0-1,0 27,0 0,27-27,-27 1,26-1,1 1,-27-1,26 1,1-27,-1 26,27 1,-26-27,-1 26,27-26,-27 0,27 26,-26-26,26 0,-27 0,1 0,-1 0,27 0,-27 0,27 0,-26 0,-1-26,1 26,26-26,-27-1,1 1,-1-1,27-26,-27 27,-26-27,27 0,-27 0,0-26,0 26,-27 0,-25 0,25 0,-26 0,-26 27,26-1,-27 1,28 26,-1 0,0 0,0 26,0 1,26-1,-25 1,25 25,1-52</inkml:trace>
  <inkml:trace contextRef="#ctx0" brushRef="#br0" timeOffset="59635.411">20267 7170,'0'0,"0"-26,0 26,0 0,0 0,0 0,0 0,0-27,0 27,27-26,-1 26,-26 0,27 0,-1-27,-26 27,27 27,-1-27,-26 26,0 1,0-27,0 26,-26 1,26-1,-27 1,27-27,-26 26,-1-26,27 27,0-27,0 26,0-26,27 0,-1 26,1 1,-1-1,1 1,-1-27,1 26,-27 1,26-1,-26-26,0 27,0-1,-26-26,-1 27,1-27,-1 0,1 0,-27 0,26 0,-26 0,27-27,0 27,-1 0,27 0,-26-26,26 26,0-27,0 27</inkml:trace>
  <inkml:trace contextRef="#ctx0" brushRef="#br0" timeOffset="60793.4772">20320 7011,'0'-26,"-26"26,-1 0,1 0,26 0,-53-26,27 26,-1 0,1 0,-1 0,1 0,-1 26,1-26,-1 0,1 0,-1 26,1 1,26-1,-26-26,26 27,-27-1,27 1,0-1,-26 1,26-1,0 1,0-1,0 27,0-53,0 53,0-27,0 1,26-1,-26 1,0-1,27 1,-27-1,26 1,-26-27,26 26,1 27,-27-27,26-26,-26 27,27-1,-1 1,-26-27,0 26,27-26,-1 27,-26-27,27 26,-1-26,1 0,-27 27,26-27,1 0,-1 0,0 0,-26 0,27 26,-1-26,1 0,-1 0,-26 0,27 0,-1 0,-26 0,27 0,-1 0,1-26,-1 26,0 0,1 0,-1 0,1 0,-27-27,26 27,1-26,-1-1,1 1,-1 26,-26-27,27-26,-1 53,1-53,-1 27,0 0,-26-27,27 26,-27 1,0-27,26 26,-26-26,0 1,-26-1,26 26,0-26,0 27,-27-1,27-26,0 53,-26-26,26-27,-26 53,-1-26,1-27,-27 26,26 27,-26-26,27-1,-27 1,0 26,0 0,0 26,27 1,-1-1,-26 1,27 26,-27-27</inkml:trace>
  <inkml:trace contextRef="#ctx0" brushRef="#br0" timeOffset="395628.6286">12356 12171,'0'0,"0"0,0 0,-26-27,26 27,-27 0,27 0,0 0,0 0,27 0,-27 0,26 0,-26 0,27-26,26 26,-27 0,1 0,-1 0,1 0,-1 0,1 26,-1-26,-26 0,26 0,-26 0,27 0,-27 0,26 0,-26 0,0 0</inkml:trace>
  <inkml:trace contextRef="#ctx0" brushRef="#br0" timeOffset="396171.6596">12462 12356,'-26'0,"26"0,0 0,0 0,0 0,-27 0,27 0,-26 0,26 0,-27 0,27 0,0 0,0 0,0 0,0 0,0 0,0 0,0 0,0 0,0 0,0 0,27 0,-27 0,26 0,-26 0,27 0,-27 0,26 0,1 0,-27 0,26 0,1 0,-1 0,1 0,-27 0,26 0,0 0,1 0,-27 0,26 0,-26 0,27 0,-27 0,0 0,0 0,0 0</inkml:trace>
  <inkml:trace contextRef="#ctx0" brushRef="#br0" timeOffset="418165.9177">21617 8546,'0'0,"0"-26,0 26,0 0,0 0,-27 0,27 0,0 0,0 0,0 0,-26 0,26 0,0 0,0 0,0 0,0 0,0 0,0 0,0 0,0 0,0 0,-27 26,27-26,0 0,0 0,0 27,0-27,0 26,0-26,0 0,0 0,0 26,0-26,0 27,0-1,-26-26,26 27,0-27,0 0,0 0,0 0,0 26,0-26,0 0,26 0,-26 0,0 27,0-27,27 0,-1 0,1 26,-1-26,1 0,-1 0,1 0,26 0,-27 0,27 0,-27 0,27-26,-26 26,26 0,-27 0,27-27,0 27,-27 0,27 0,0-26,0 26,0 0,0 0,0 0,26-27,-26 27,0 0,27 0,-28-26,1 26,-26 0,-1 0,27 0,-26 0,-1 26,1-26,-27 0,26 27,0-27,-26 26,27-26,-27 27,26-27,-26 0,0 0,27 0,-27 0,0-27,26 1,-26 26,0-27,0 1,0-27,27 53,-27-26,0-1,0 1,0 26,26-27,-26 1</inkml:trace>
  <inkml:trace contextRef="#ctx0" brushRef="#br0" timeOffset="433945.8203">9949 8520,'0'0,"0"0,0 26,0-26,0 0,0 0,0 0,0 0,0 27,0-27,0 26,0-26,0 26,0 1,-27-27,27 26,0 1,0-27,0 0,0 26,0-26,27 27,-1-27,-26 0,53 0,-53 0,53 0,0-27,0 27,0 0,0-26,0 26,-1 0,1 0,0 0,-26 26,26-26,0 0,-27 27,27-27,-27 26,1-26,-1 0,1 0,-27 0,26-26,-26-1,0 1,27 26,-27-27,0 1,0-1,0 1,0 26,0 0,0 0,0 0,26 0,-26 0</inkml:trace>
  <inkml:trace contextRef="#ctx0" brushRef="#br0" timeOffset="438720.0934">11086 8731,'0'0,"0"0,0 0,0 0,0 27,-26-27,-1 26,27-26,-26 27,0-1,26 1,0-1,0-26,0 26,0 1,26-27,0 0,1 0,-1-27,1 27,26-26,-27 0,-26-1,27 1,-27-1,0 1,0-1,0 1,-27 26,1-27,-1 27,1 0,-1 0,1 0,26 0,0 0,0 27,26-27,1 0,-27 0,26 0,1 0,-1 0,1 26,-1-26,-26 27,27-1,-1-26,-26 27,27-1,-27 1,26-27,-26 26,0 0,0-26,0 27,0-1,0-26,0 0,0 0,0 27,0-27</inkml:trace>
  <inkml:trace contextRef="#ctx0" brushRef="#br0" timeOffset="439074.1136">11430 8678,'0'0,"27"0,-27 0,0 0,0 0,0 0,0 0,0 0,0 27,0-27,-27 0,27 26,-26 1,26-1,0 1,-27-1,27 1,27-27,-27 26,0-26,26 26,1 1,-27-27,26 0,1 26,-27-26,26 0,1 0,-1 0,1 27,-1-27</inkml:trace>
  <inkml:trace contextRef="#ctx0" brushRef="#br0" timeOffset="440600.2009">22675 7514,'0'0,"0"0,0 0,0 0,0 0,27 0,-54-26,27 26,0-27,0 1,0 26,0-27,0-26,-26 27,26 0,-27-1,1 1,-1-1,-26 27,27-26,-1-1,-25 27,25 0,1 0,-27 0,26 0,-26 0,27 0,-27 0,27 27,-1-1,1 1,-1-27,1 26,-1 1,27-1,-26 0,26 1,-27-1,27 1,-26-27,26 26,0 1,-27-27,27 26,0-26,0 0,0 0,0 0,0 0,0 0,0 0,0 0,-26-26,26-1,0 1,0 26,0-53</inkml:trace>
  <inkml:trace contextRef="#ctx0" brushRef="#br0" timeOffset="440933.22">21828 7276,'0'0,"0"0,0 0,-26-26,26 26,0 0,0 0,0 0,0 0,0 26,0-26,-26 27,26-27,0 26,-27 0,27 1,-26-1,26 1,0-27,0 26,0 1,26-27,-26 0,27 0,-1 26,0-26,-26 0,27 0,-1 0,-26-26,27 26,-1 0,-26 0,27 0,-27 0,0 0,0 0</inkml:trace>
  <inkml:trace contextRef="#ctx0" brushRef="#br0" timeOffset="441763.2674">22516 7461,'0'-26,"27"26,-27 0,26 0,-26 0,0 0,0 0,0 0,0 0,0 0,27 0,-27 0,0 26,26 1,-26-27,0 26,27-26,-27 0,0 27,0-27,26 26,-26-26,0 0,0 0,0 0,0 0,27 0,-27 0,0-26,26 26,-26-27,27 27,-27 0,26-26,-26-1,26 27,-26-26,27-1,-27 1,26-1,-26 1,27 26,-27 0,0 0,0-26,0 26,0 0,0 0,0 0,0 0,0 0,0 0,0 0,0 0,0 0,0 0,26 0,-26 0,0 0,0 0</inkml:trace>
  <inkml:trace contextRef="#ctx0" brushRef="#br0" timeOffset="461868.4174">16563 8916,'0'0,"0"0,-26 0,26 0,0-26,0 26,0-26,0 26,-27 0,27 0,-26 26,26 0,-27 1,1-1,0 1,-27 26,26 0,-26-27,0 27,-26 0,26 0,0-27,0 27,27 0,-27-26,26-1,27 1,-26-1,52 0,-26 1,27-1,-1-26,1 27,-1-27,1 0,-1 26,1-26,-1 0,-26 27,0-27,0 0,26 0,-26 0,0 0</inkml:trace>
  <inkml:trace contextRef="#ctx0" brushRef="#br0" timeOffset="462311.4427">16219 9340,'0'0,"27"0,-1 26,1-26,26 0,-27 0,53 0,1 0,-1 0,1 0,52 0,-26-26,26 26,-26 0,26 0,0-27,-26 27,-26 0,25 0,-52 0,0 0,-26 27,-1-27,-26 0,0 0,0 0,0 0,0 0,0 0,0 0,0 0,0 0,0 0,0 0,0-27,0 27</inkml:trace>
  <inkml:trace contextRef="#ctx0" brushRef="#br0" timeOffset="483555.6576">12912 9049,'0'0,"0"0,-26-27,26 27,0 0,0 0,0 0,0 0,0 27,0-27,0 0,0 26,26 1,-26-1,26 1,-26-1,27 1,-27-1,26 0,-26 1,27-1,-27 1,0-27</inkml:trace>
  <inkml:trace contextRef="#ctx0" brushRef="#br0" timeOffset="483833.6737">12859 9393,'27'-27,"-1"1,27-1,-27-26,27 27,-26-27,-1 27</inkml:trace>
  <inkml:trace contextRef="#ctx0" brushRef="#br0" timeOffset="484635.7196">15029 9075,'0'0,"0"0,0-26,0 26,0 0,0 0,0 26,0-26,0 27,0-1,26-26,1 27,-1-1,1 1,-1-1,-26 0,26 1,1-27,-1 26,-26 1,27-27,-1 26,-26-26</inkml:trace>
  <inkml:trace contextRef="#ctx0" brushRef="#br0" timeOffset="484878.7335">15029 9287,'0'0,"0"0,0 0,0-27,26 27,1-26,-1 0,27-27,-27 26,27 1,-26-1,26 1</inkml:trace>
  <inkml:trace contextRef="#ctx0" brushRef="#br0" timeOffset="494764.2989">12039 10769,'0'0,"0"0,0 0,0 26,0-26,0 0,0 26,26-26,-26 27,27-27,-27 53,26-27,-26 27,0 0,27 27,-54-28,27 1,-26 0,26-26</inkml:trace>
  <inkml:trace contextRef="#ctx0" brushRef="#br0" timeOffset="508966.1112">21220 11615,'0'0,"0"0,0 27,0-27,-27 0,27 0,0 26,-26-26,26 0,-26 0,26 0,-27-26,1 26,-1 0,-26-27,27 1,-27-1,0 1,0-1,0 1,0-27,0 27,0-27,0 0,1 0,25 26,-26-52,27 26,-27 0,26-26,1 26,-27-27,53 1,-26 26,-1-26,27 26,-26 0,26-26,0-1,26 27,-26-26,0 26,27 0,-27-26,26 26,0 0,-26 0,27 27,-1-27,-26 26,27-26,-1 27,1-27,-1 26,-26-26,27 27,-1-27,-26 27,27-27,-1 26,0-26,1 27,-27-27,26 27,1-27,-1 26,1-26,-1 27,1-27,-1 26,1 1,-1-1,1 1,-1 0,0 26,-26-27,27 1,-1-1,-26 27,27-26,-27-1,26 1,-26 26,27-27,-27 1,26 26,-26-27,0 27,27-26,-27 26,26 0,-26-26,0 26,27-27,-27 27,26-26,-26 26,26 0,-26-27,27 27,-27-26,26-1,-26 27,27-26,-27 26,26 0,-26-27,0 1,0 26,0-27,0 27,0 0,0 0,0 0,0-26,0 26,-26 0,26 0,0-27,0 27,-27 0,27 0,-26 0,-1 0,27 0,-26 27,0-27,-1 0,27 26,-26-26,-1 0,1 0,-1 0,27 27,-26-27,-1 0,27 0,0 0,0 0,0 0,0 0,0 0,0 0,0 0,27-27,-1 27,1 0,26-26,-27-1,1 1,25 0,-25-1,-1 1,1-1,-1 27,1 0,-1-26,-26 26,27 26,-27-26,26 0,-26 27,0-1,0 1,27-1,-27 27,0-27,0 1,0-1,0 1,-27-1,27 1,0-1,0 1,0-27,0 26,0 1,0-1,0-26,0 0,0 26,27 1,-27-27</inkml:trace>
  <inkml:trace contextRef="#ctx0" brushRef="#br0" timeOffset="521035.8016">21432 7646,'0'0,"-27"0,27 0,0 0,0 0,0 27,0-1,27-26,-27 27,0-1,26 1,-26-27,0 26</inkml:trace>
  <inkml:trace contextRef="#ctx0" brushRef="#br0" timeOffset="521447.8251">21379 7938,'0'26,"0"-26,0 0,0 26,0-26,26 0,1 0,-1 0,-26 0,27 0,-1 0,-26-26,26 26</inkml:trace>
  <inkml:trace contextRef="#ctx0" brushRef="#br0" timeOffset="521815.8462">21537 7938,'0'0,"0"26,0-26,0 0,-26 26,26-26,0 27,0-1,-26-26,26 27,0-27,0 0,0 0</inkml:trace>
  <inkml:trace contextRef="#ctx0" brushRef="#br0" timeOffset="530734.3563">2382 12674,'0'0,"0"0,0 0,0 0,0 0,0 0,0 0,-27 26,27-26,0 26,0 1,0-1,0 27,0-26,0 26,0 0,0 0,0-1,27 1,-27 0,0 27,26-27,-26-1,0 28,27-27,-27 0,0 26,26-26,-26 0,0 0,0 26,0-26,26 0,-26 0,0 0,0 26,0-26,0 27,0-28,0 28,0-1,0-26,0 26,-26 1,26-1,0-26,0 0,0 26,26-26,-26 27,0-27,0 0,0-1,27 1,-27 0,0 0,0 0,0 0,0 0,0 26,0-26,0 27,0-27,0 26,0-26,-27 0,27 0,27 0,-27 26,0-26,0 0,0 0,0 0,26-27,-26 27,0-27,0 27,0-53,27 27,-27-1,0 1,0-27,0 0,0 0,0 0,0 0</inkml:trace>
  <inkml:trace contextRef="#ctx0" brushRef="#br0" timeOffset="545995.229">1376 3466,'27'0,"-27"0,0 0,0 0,0 0,0 27,-27-27,27 26,-26 27,26-53,0 53,0-27,0 1,0 26,0-27,0 27,0 0,-27 26,27-26,0 0,0 27,0-1,-26 0,26 1,0-1,0 0,-27 1,27-1,0 1,0-1,-26 0,26 1,0-1,-27-26,27 26,-26 1,26-1,0-26,-26 0,26 26,0 1,0-27,-27-1,27 1,0 27,0-27,-26 0,26 26,0-26,-27 0,27 26,0 1,0-1,-26-26,26 26,0 1,0-1,0 27,0-27,0 27,0-27,0 27,0 0,-27 0,27 0,0 0,0-1,0 1,0 0,0-27,0 27,0 0,0-27,27 1,-27-1,0 1,26-1,-26 0,0-26,0 27,0-1,0 0,0 1,0-27,0 26,-26 0,26-26,0 27,0-27,0 0,-27 26,27-26,0 0,0 26,0-26,0 0,0 26,0-26,0 0,0 27,0-28,0 1,0 27,0-27,0 26,0-26,0 26,-26-26,26 27,0-27,0 26,0-26,0 0,-27 26,27-26,0 0,0 0,27 0,-27 0,0 0,0 0,0-1,26 1,-26 0,0 0,0-26,0 26,27 0,-27-1,0 1,0 0,0 0,0 0,0 0,0 0,0 26,0 1,0-27,0 26,0 0,0 1,0-1,0 0,0 27,0-26,-27 26,27 26,0-26,-26-1,26 1,0 27,0-1,0-26,0 26,0-26,0 26,0 0,0 27,0-27,0 27,0-26,0-1,0 27,0-1,0 1,0-27,-27 1,27 25,0-25,-26-1,26-26,0 26,-27-26,27-27,0-26,0 27,0-54,0 1,0-1,-26-26,26-26,0-27,-27-53,1-53</inkml:trace>
  <inkml:trace contextRef="#ctx0" brushRef="#br0" timeOffset="546733.2714">1905 3651,'-26'-53,"26"0,0-26,0 26,-27 0,1-26,0 26,-1 26,1-25,-27 52,0 0,26 26,-26 27,27 0,-1 26,1-26,26 27,0-1,53 0,-27-26,27-26,27-1,-27-26,0-53,26 27,-53-54,1 27,-1-26,1 0,-54-27,27 26,-26 1,-27 0,53 26,-53 0,53 26,-26 1,26 0,26 26,0 0,1 26,26 0,0 27,0 0,0 27,-1-1,1 0,-26 27,-1-26,-26-27,27 26,-27-53,26 1,-26-27,27 0,-27-53,0 26</inkml:trace>
  <inkml:trace contextRef="#ctx0" brushRef="#br0" timeOffset="547005.2868">2382 2858,'26'-53,"1"26,-27 1,0 26,0 0,26 26,-52 27,26-26,-27 25,27-25,-26 26,26 0,26-27,1 27,25-53,28 0,-1 0,1 0,-28-26,28 26,-27 0,-27 0,27 26,-53-26,0 27,0 25,-26-25,-1 26</inkml:trace>
  <inkml:trace contextRef="#ctx0" brushRef="#br0" timeOffset="563596.2359">2884 16087,'0'0,"0"0,0 0,0 0,0 0,0 0,-26 0,26 0,0 0,0 0,0 0,0 0,0 26,0-26,26 0,-26 0,27 27,-1-27,1 0,-1 0,1 0,-1 26,1-26,-1 0,0 0,-26 27,27-27,-27 0,0 0,26 0,-26 0,0 0,0 0,27 26,-27-26,0-26,0 26,0 0</inkml:trace>
  <inkml:trace contextRef="#ctx0" brushRef="#br0" timeOffset="564156.2679">3281 15954,'-26'27,"26"-27,0 0,0 26,-27-26,27 27,0-27,0 26,0-26,0 0,-26 0,26 0,0 0,0 0,0 0,0 0,0 0,0 0,26 0,1 53,-27-53,26 27,1-27,-27 0,26 26,1-26,-27 0,26 27,-26-27,0 0,0 0,0 26,0-26,0 26,0-26,-26 0,26 27,-27-1,1 1,-1-1,1 1,-1-1,1 1,26-1,-27 1,27-27,-26 26,26-26,0 0,26 0,-26 0</inkml:trace>
  <inkml:trace contextRef="#ctx0" brushRef="#br0" timeOffset="577602.037">10028 16113,'0'0,"0"0,0 0,0 0,0 27,0-27,-26 0,26 26,0 1,0-1,0 0,0 27,0 0,0 27,26-27,-26 26,0 0,0 1,0-1,0 0,27 27,-27-26,0-1,0-26,0 26,0-26,0 0,0-26,0-1,0 1,0-27,0 0,0-27,0 1,0-1</inkml:trace>
  <inkml:trace contextRef="#ctx0" brushRef="#br0" timeOffset="578154.0685">9975 16193,'0'0,"-26"26,26 0,-27-26,1 27,26 26,-27-27,1 1,26 26,-27-27,27 1,-26-1,26-26,0 0,0 0,26-26,-26 26,27-27,-27 1,26-1,-26 1,27-27,-27 53,0-27,26 1,-26 26,0 0,0-27,0 27,0 0,27 0,-27 0,0 0,26 0,1 27,-1-27,-26 26,53 1,-27 26,1-27,-1 27,27-26,-53 25,27 1,-1-53,1 27,-27-1,0 1,0-27</inkml:trace>
  <inkml:trace contextRef="#ctx0" brushRef="#br0" timeOffset="636269.3925">9922 14870,'0'0,"0"0,0 0,0-27,0 27,-26-26,26 26,0-27,0 27,0 0,0 0,0-26,0 26,0 0,0 0,0 0,0 0,0 0,0 0,0 0,0 0,0 0,0 0,0 0,0 0,-27 0,27 0,0 0,0 0,0 0,0 0,0 0,0 0,0 0,0 0,0 0,0 0,0 0,0 0,0 0,0 0,0 0,0 0,0 0,0 0,0 0,0 0,0 0,0 0,0 0,0 0,0 0,0 0,0 0,0 0,0 0,0 0,0 0,0 0,0 0,0 0,0 0,0 0,0 0,0-27</inkml:trace>
  <inkml:trace contextRef="#ctx0" brushRef="#br0" timeOffset="637838.4822">9578 15055,'0'0,"0"0,0-27,0 27,0 0,0 0,-26 0,26 0,0 0,0 0,0 0,0 0,0 0,0 0,0 0,0 0,26 27,-26-27,0 26,27 1,-1-1,-26 27,27 0,-1-27,1 54,-1-27,27 0,-27 0,1 0,-1-1,1-25,-1 26,1-27,-27 1,26-1,-26 1,27-27,-27 26,26-26,-26 27,0-27,0 0,0 0,0 26,0-26,27 26,-27-26,0 0,0 27,0-27,26 26,-26-26,0 0,0 27,26-27,-26 0,0 26,0-26,0 0</inkml:trace>
  <inkml:trace contextRef="#ctx0" brushRef="#br0" timeOffset="657511.6074">5213 13414,'0'27,"0"-27,0 0,0 0,0 0,26 26,-26-26,27 0,-1-26,0 26,1 0,-1 0,1 0,-1 0,27 0,0 0,0 0,0 0,0 0,26 0,1 0,-1 0,27 0,0 0,-27 0,27 0,0 0,0 0,-27 0,27 0,0 0,-1 0,1 0,0 0,-27 0,27 0,-26 0,-27 26,26-26,-26 0,-27 0,1 27,-1-27,-26 0,0 0,27 26,-27-26,0 0,0 0,0 0,0 0,0 0,0 0,0 0,0 0,0 0,-27 0,27 0,-53 0,27 0,-1 0</inkml:trace>
  <inkml:trace contextRef="#ctx0" brushRef="#br0" timeOffset="659281.7088">5662 13679,'-26'0,"26"0,-26 0,26 0,0 0,0 0,26 0,0-26,1 26,26-27,-27 27,54-26,25 26,-25-27,26 1,0 26,26-27,-26 27,26-26,-26-1,0 27,-1-26,1 26,0 0,-27 0,1 0,-1 0,1 26,-1-26,-26 27,26-27,-26 26,0 1,0-27,-27 0,27 0,-26 0,-1 0,-26 0,0 0,0 0,0 0,0 0,0 0,0 0,0 0,0 0,0 0,0 0,0 0,0 0,0 0,0 0,0 0,0 0,0 0,0 0,0 0,0 0,0 0,0-27,0 1,0-27,0 0,0 0,-26-26,26-1,-27 1,27 0,-26-1,26 1,-27-1,27 1,0 26,-26-26,26 26,0 0,0-26,0 52,-26-26,26 27,0-1,0 1,-27-1,27 27,0 0,0 0,0 0,0 0,-26 0,26 0,-27 0,27 0,-26 0,-1 0,1 0,-1 0,1 0,-1 0,-25 0,-1 0,0 0,0 0,0 0,-27 0,28 27,-28-27,1 0,-1 26,1-26,-27 0,27 27,-27-27,0 0,0 0,-26 0,26 26,-26-26,0 0,-1 0,1 0,-27 0,1 27,25-27,-25 0,-1 26,26-26,-25 0,-1-26,0 26,0 0,27 0,0 0,0-27,-1 27,27 27,1-27,25 0,1 26,26-26,-26 0,26 53,0-27,26 1,-26-1,27 1,-27 26,27 0,-1-27,-26 27,27 0,-1 0,1 0,-1 0,1 26,-1-26,27 26,-26-26,26 27,0-27,0-1,0 1,26-26,1 26,-1 0,27-27,0 1,27-27,25 26,-25-26,26 0,26-26,27 26,-27-27,27 1,-27-1,27 1,-1-1,1 1,-26 26,25-27,-25 27,-28 0,1-26,0 26,-53 26,26-26,-26 0,-26 0,-1 27,-26-27,0 0,0 0,-26-27,26 1,0 26</inkml:trace>
  <inkml:trace contextRef="#ctx0" brushRef="#br0" timeOffset="694406.7178">5398 11351,'0'0,"26"0,-26 0,0 0,-26 0,26 0,0 0,0 0,-27 0,27 0,0-27,0 1,27 26,-1-27,1 1,-1-1,27 1</inkml:trace>
  <inkml:trace contextRef="#ctx0" brushRef="#br0" timeOffset="694614.7296">5874 11086,'0'0,"0"27,0-27,0 0,0 0,27 0,-27 0,0 0,-27 0,27-27,27 1,-27-1,0 27,0-26,26-1,-26 27,0-26,26 26</inkml:trace>
  <inkml:trace contextRef="#ctx0" brushRef="#br0" timeOffset="695287.7682">6297 11033,'27'-26,"-1"26,-26 0,27 0,-27 0,0 0,26 0,-26 0,0 0,0 0,0 0,0 0,-26 0,26-27,0 1,-27-1,27 27,0-26</inkml:trace>
  <inkml:trace contextRef="#ctx0" brushRef="#br0" timeOffset="695658.7892">6006 11404,'0'26,"0"-26,0 26,0-26,0 0,0 0,0 0,0 0,0 0,0 0,-26 0,26 0</inkml:trace>
  <inkml:trace contextRef="#ctx0" brushRef="#br0" timeOffset="695962.8068">5953 11933,'0'0,"27"-27,-27 1,0-1,26 1,-26-27,27 27,-1-27,1 26,-1 27,1-26,-1 52,27-26,0 53,-27-26,27 25,0-25,0 26,-26 0,-1-27,1-26,-1 0,0-26</inkml:trace>
  <inkml:trace contextRef="#ctx0" brushRef="#br0" timeOffset="696613.844">6006 10663,'-79'0,"0"0,-1 26,1 1,-27 26,0-1,0 28,1-1,25 54,1-28,26 28,0-1,79 0,1 1,26-1,26-26,53-27,27 0,26-26,-26-26,26-1,1-52,-28-1,1 1,-27-54,-26 1,-26 0,-27-54,-53 1,-27 0,-26-27,-53 0,27 1,-53 25,26 1,-26 26,52 27,1 26,26 26,26 27,1 53</inkml:trace>
  <inkml:trace contextRef="#ctx0" brushRef="#br0" timeOffset="697247.8803">5953 10583,'0'-53,"27"27,-1 0,1-27,26 26,0-26,26 0,0-26,1 26</inkml:trace>
  <inkml:trace contextRef="#ctx0" brushRef="#br0" timeOffset="703711.25">5874 12594,'0'0,"0"0,0 0,0 0,0 0,0 0,0 27,0-27,0 26,0-26,0 27,0-1,0 0,0-26,27 27,-27-1,0-26,0 0,0 27</inkml:trace>
  <inkml:trace contextRef="#ctx0" brushRef="#br0" timeOffset="704574.2992">7726 12488,'0'0,"0"0,27 27,-27-27,0 0,-27 26,54-26,-27 0,0 53,0-26,0-1,0 27,0-27,0 27,0 0,0-26,-27-27,27 26,0-26</inkml:trace>
  <inkml:trace contextRef="#ctx0" brushRef="#br0" timeOffset="718560.0991">15875 12806,'0'0,"-26"-27,26 27,0-26,0 26,0-27,0 27,0 0,0 0,0 0,0 0,-27 0,27 27,0 26,0-27,0-26,27 27,-27-1,26 1,1-27,-1-27,-26 27,27-26,-1-1,-26 27,0-26,0 26,0-27,-26 27,26-26,-27 26,1 26,-1-26,27 0,0 27,-26-27,26 0,26 26,-26-26,0 0,0 0,0 0,0 0,0 0,0-26,0 52,0-26,0 0,0 0,0 27</inkml:trace>
  <inkml:trace contextRef="#ctx0" brushRef="#br0" timeOffset="719131.132">15955 13256,'0'-27,"0"27,-27 0,27 27,-26-27,-1 0,1 0,26 0,-27 26,27-26,0 27,0-27,0 0,27 26,-1-26,-26 0,27 0,-1-26,-26 26,27-27,-27 1,0 26,0 0,0 0,-27-27,27 27,0 0,-26 27,26-27,0 0,0 26,0-26,26 0,-26 0,27 0,-1 0,-26 0,27-26,-27 26,0 0,0 0,-27 0,1 0,-1 0,1 26,-1 1,27-27,-26 26,26 0,0-26,0 0,26 0,1 0</inkml:trace>
  <inkml:trace contextRef="#ctx0" brushRef="#br0" timeOffset="769899.0357">17542 5371,'0'0,"0"0,0 0,27 0,-27 27,0-1,0 0,0 27,0 0,0 0,0 0,0 26,0-26,0 27,0-1,0 1,0-28,26 28,-26-27,0 0,0-27,0 27,0-53,0 26,27 1,-27-27,0 0,0 0,0 0,0 0,-27-27,27 1,0 26,-26 0,26-26</inkml:trace>
  <inkml:trace contextRef="#ctx0" brushRef="#br0" timeOffset="770420.0655">17463 6218,'0'0,"-27"0,27-27,0 27,-26 0,26 0,0 0,0 0,0 0,0 0,0 0,0 0,0 0,0 0,0 0,0 0,0 27,0-1,0 1,26-27,-26 53,27-27,-27 0,26 27,1-26,-1-1,-26 1,27-1,-27-26,26 0,-26 0,27-26,-1-1,1 1,-1-1,-26-26,26 1,1-1,-27 26,26 1,-26-1,27 1,-27 26,0 0,0-27,0 27,0 0,0 0,26 27,-26-27,0 0,0 0,27 0,-27 0</inkml:trace>
  <inkml:trace contextRef="#ctx0" brushRef="#br0" timeOffset="893345.0964">21061 5159,'0'27,"0"-1,0 27,0 0,0 0,0 26,0-26,0 27,-26-27,52 26,-26-53,-26 27,26-53,0 0</inkml:trace>
  <inkml:trace contextRef="#ctx0" brushRef="#br0" timeOffset="893560.1087">21035 5265,'0'-79,"0"-1,26 28,1-1,-1 26,1 1,-1 52,0 1,1-1,-27 1,26 25,-26-25,0 26,-26-27,26 1,-27-1,27-26,0 0,-26-26,26-1,26 1</inkml:trace>
  <inkml:trace contextRef="#ctx0" brushRef="#br0" timeOffset="893737.1189">21352 5159,'0'27,"0"26,27-27,-27 1,0 26,26-27,-26-26,0 0,27 27,-27-54</inkml:trace>
  <inkml:trace contextRef="#ctx0" brushRef="#br0" timeOffset="893869.1264">21458 4815,'-26'-26,"26"26,0 0,0 26,0 1,0-27</inkml:trace>
  <inkml:trace contextRef="#ctx0" brushRef="#br0" timeOffset="894157.1429">21511 5186,'26'0,"-26"0,0 0,27 0,-27 0,26 0,-26-27,27 27,-27 0,26 0,-26 27,27-27,-27 0,26 26,1-26,-1 0,1 0,-1 0,0-26,1-1,-27 1,0-1,0 1,0 0,0-1,-27 1,27 26,-26 0,26 0</inkml:trace>
  <inkml:trace contextRef="#ctx0" brushRef="#br0" timeOffset="894817.1806">21193 5450,'0'27,"0"-1,0 1,0-1,0 1,27-1,-27-26,0 27,0-27,26 0,-26 0,27-27,-27 1,0-1,-27 1,27-27,0 0,-26 0,26-26,0 52,0-26,0 0,0 27,0-1,26 1,-26 0,27-1,-1 27,1-26,-1 26,1-27</inkml:trace>
  <inkml:trace contextRef="#ctx0" brushRef="#br0" timeOffset="895170.2008">21881 4657,'0'0,"0"26,27 1,-27 26,0-1,0 1,26 27,-26-1,27-26,-27 53,26-53,-26-27,27 27,-27-53,0 0</inkml:trace>
  <inkml:trace contextRef="#ctx0" brushRef="#br0" timeOffset="895508.2202">21855 5001,'0'-27,"0"27,26 0,27 0,0-26,0 26,0 0,26 0,-52 26,26-26,-27 27,1-1,-27 1,26-1,-26-26,27 26,-1 1,1-1,25 1,-25-27,26 0,0 26,-27 1,-26-1,0 1,-26-1,-27 27,0-53,26 53,-25-53,25 26,1-26,26 0,-27 0,27 0</inkml:trace>
  <inkml:trace contextRef="#ctx0" brushRef="#br0" timeOffset="897463.332">21458 6165,'-26'0,"-1"0,1 0,26 0,-53 0,26 26,27 27,-26-26,26-1,0 1,0-1,26 0,1-26,-1 0,1 0,-1 0,-26-26,27 26,-27-26,0 26,0 0,26 0,-26 26,27-26,-27 53,26 0,27 0,-27 0,1 0,-1 0,-26-1,27-25,-27 26,-27-53,27 0,-26 0,-1-27</inkml:trace>
  <inkml:trace contextRef="#ctx0" brushRef="#br0" timeOffset="897738.3477">21590 6376,'53'-26,"-26"0,26-27,-27 53,1-53,-1 0,-26 26,0-26,0 53,-26-26,-1 0,1 26,-1 26,1 0,-1 1,27 26,0 0,0 0,27 0,-1-27,1 27,-1-27,1-26,25-26,-25-1,-1 1,1-27</inkml:trace>
  <inkml:trace contextRef="#ctx0" brushRef="#br0" timeOffset="898186.3733">21987 5768,'0'-27,"0"27,0 0,-26 27,26-1,0 27,0 0,0 27,26-1,-26 0,0-26,0 0,27-26,-27-1,0 1,0-27,0-27,0 1,0-1,0-26,0 27,0-27,0 0,0 27,26-1,-26 1,27 26,-1 0,-26 26,27 1,-27-1,0 0,0 1,26-1,-26 1,26-27,27 26,-26-26,-1 27,27-27,-26 26,-27 1,0-27,0 26,-27 1,1-1,-1-26,-26 26,27-26,-27 0,27 0,26 0,0-26</inkml:trace>
  <inkml:trace contextRef="#ctx0" brushRef="#br0" timeOffset="898454.3887">22675 6191,'27'0,"-27"0,26 27,-26-1,0-26,0 27,0-1,0 27,0-53,0 26,0-26,0 0,0 0</inkml:trace>
  <inkml:trace contextRef="#ctx0" brushRef="#br0" timeOffset="898595.3967">22675 5794,'-26'-53,"26"27,0 26,0 0,0 0,0 26,0-26</inkml:trace>
  <inkml:trace contextRef="#ctx0" brushRef="#br0" timeOffset="898886.4134">22834 6244,'0'0,"0"0,26-26,-26-1,0 1,0 26,27-27,-27 27,0 0,0 0,26 0,-26 27,27-27,-1 0,-26 26,27-26,-1 0,-26-26,27-1,-27 1,0-1,26-25,-26-1,0 26,0 1,0-1,0 27</inkml:trace>
  <inkml:trace contextRef="#ctx0" brushRef="#br0" timeOffset="899231.4331">23178 6615,'0'0,"0"-53,0 0,0-27,-27 1,27 0,0-1,0 1,0 26,0 0,27 27,-27 26,26-27,-26 54,27-27,-1 0,-26 26,27 1,-27-1,0 0,0 1,0-1,-27-26,1 27,26-27,-53 0,53 0,-27 0,27 0,-26-27</inkml:trace>
  <inkml:trace contextRef="#ctx0" brushRef="#br0" timeOffset="899608.4547">23495 6112,'0'0,"0"0,0 0,0 0,0 0,0 0,27 26,-27-26,26 0,-26 0,27 0,-1 0,-26-26,27-1,-1 27,-26-26,0 0,0-27,27 26,-54-26,54 53,-27-53,0 27,0-1</inkml:trace>
  <inkml:trace contextRef="#ctx0" brushRef="#br0" timeOffset="899818.4667">23972 5503,'0'27,"0"-1,26-26,-26 53,27-26,-27 26,26-1,0 1,-26 0,27 0,-27-26,-27-1,27 1</inkml:trace>
  <inkml:trace contextRef="#ctx0" brushRef="#br0" timeOffset="899963.475">23839 5874,'0'-27,"53"1,-26-1,52 1,-26 26,0-27,0 27,0-26,-27 26,-26-26,0 26</inkml:trace>
  <inkml:trace contextRef="#ctx0" brushRef="#br0" timeOffset="900731.5189">23310 6826,'0'0,"-26"0,26-26,-27 26,1 0,-27 0,0 0,0 0,0 0,27 26,-27 1,26-1,27 1,0 26,27-27,-1 27,1-27,26 27,-27-26,0-1,-26-26,27 27,-27-27,-27 0,1 0,0 0,-1-27,1 27,-1 0,27-26,-26-1,26 27,26 0,1 0,-1 0,27 0,0-26,0 26,0 0,0-27,-27 1,27 26,0-53,-27 53,-26-26,0-1,0 1,0-1,-26 27,26 0,-26 0,-1 0,1 0,-1 27,27-1,0 27,-26-27,26 1,26-1,-26 27,0-26,27-1,-1-26,-26 0,27 0,-1 0,0-26,1-27,-1 0</inkml:trace>
  <inkml:trace contextRef="#ctx0" brushRef="#br0" timeOffset="900919.5297">23575 6641,'0'-26,"0"-1,0 27,0 27,-27-1,27 1,0 25,0 1,0 0,0 0,27 27,-27-54,0 27,0-27,0 1,0-27,0-27,-27 27</inkml:trace>
  <inkml:trace contextRef="#ctx0" brushRef="#br0" timeOffset="901074.5385">23363 6800,'0'-53,"0"26,0 27,27-26,-1 26,27 0,-27 0,27 26,-26-26,-1 0,27 0,-53 0,27 27,-1-27,-26 0</inkml:trace>
  <inkml:trace contextRef="#ctx0" brushRef="#br0" timeOffset="901552.5659">23919 6800,'-27'0,"27"-27,-26 27,-1 0,27 27,0-27,0 26,0 1,0-1,27 1,-1-1,1 27,-1-27,-26 1,0-1,0 1,-26-1,-1-26,1 0,-27 27,26-54,1 1,26-1,0 1,0-1</inkml:trace>
  <inkml:trace contextRef="#ctx0" brushRef="#br0" timeOffset="902067.5953">23416 7488,'-26'0,"52"0,-26 26,26 1,-26-1,27 1,-1 25,1 1,-1-26,1 26,-27-53,26 26,1-26,-27-26,26 26,1-53,-27 0,26 0,-26 0,26-26,1 26,-27 26,0 1,26-1,-26 27</inkml:trace>
  <inkml:trace contextRef="#ctx0" brushRef="#br0" timeOffset="902363.6123">23813 7594,'0'26,"26"0,-26-26,0-26,27 0,-27-1,26 1,-26-1,27-26,-1 27,1-1,-27 1,26-1,1 54,-1-27,27 26,-27 1,1-1,-27 27,26-26,-26-1,-26 1,26-1,-27-26,1 26,-27-26,27 0,-27-26,26 0,27 26,-26-27,26 1</inkml:trace>
  <inkml:trace contextRef="#ctx0" brushRef="#br0" timeOffset="902765.6353">24183 7594,'27'0,"-27"0,0 0,0 0,0 0,0-27,0-26,0 27,0-27,0 0,0-26,0 26,0 0,26 0,-26 26,27-26,-1 53,1 0,-1 0,-26 0,26 27,-26 26,0-27,0 27,-26 0,26 0,0-27,-26 27,52-26,-26-1,26 1,1-27,-1 26,27-26,-26 0,-1-26,1 26,-1 0,1 0,-1 0,1 0,-27 0,0 0,26 26,0-26</inkml:trace>
  <inkml:trace contextRef="#ctx0" brushRef="#br0" timeOffset="903025.6501">23839 8281,'53'0,"27"0,25 0,1-26,27 0,-1-1,0 27,0-26,-26-1,-26 27,-1 0,-26 0,-27-26,1 26,-1-27,-26 27,27-26</inkml:trace>
  <inkml:trace contextRef="#ctx0" brushRef="#br0" timeOffset="920803.667">17966 16828,'0'0,"-27"-27,27 1,-26-1,26 27,-27-26,27 26,-26-27,26 27,0 0,0 27,0-1,26 1,-26-27,0 26,27 1,-1-1,-26-26,27 0,-1 0,-26-26,0 26,0-27,0 1,0-1,-26 1,-1 26,1-27,26 27,-27 0,1 27,-1-27,27 26,0 1,-26-27,52 53,-26-53,27 26</inkml:trace>
  <inkml:trace contextRef="#ctx0" brushRef="#br0" timeOffset="921429.7028">17992 17145,'0'0,"0"0,0 0,0-26,0 26,0 0,0 0,-26 0,26 0,0 26,0-26,0 26,0 1,0-1,0-26,0 0,26 0,-26 0,26 0,-26-26,0 26,0-27,0 1,0 0,-26 26,0-27,26 27,-27 27,1-27,26 26,-27-26,27 26,0 1,0-1,27-26,-1-26,-26 26,27-27,-1 1,-26 26,0-26,0-1,-26 27,26 0,-27 27,1-1,-1-26,1 26,-1-26,27 27,0-1,0-26,0 0,0 0,0 0,27 27,-27-54,26 27,1 0</inkml:trace>
  <inkml:trace contextRef="#ctx0" brushRef="#br0" timeOffset="923733.8346">16246 12250,'-27'-26,"27"-1,-26 1,-1-1,1 27,-1-26,-25 26,25-27,-26 27,0 27,0-27,27 0,-27 26,0 1,27-1,-27 27,0-26,0-1,0 27,0 0,27 0,-27-27,26 27,1 0,-27 0,53 0,-27 0,1 26,26-26,0 0,0 27,0-28,26 1,-26 27,27-27,-27 0,26-1,1 28,-27-54,26 54,1-54,-1 27,1 0,-1 0,0-27,1 27,-1-26,1 26,26-27,-27 1,27-1,-26 0,26 1,-27-27,27 26,0 1,-27-27,27 0,0 0,0 0,0 0,0 0,0-27,0 1,-27-1,27 1,0-27,-27 27,27-54,-26 27,-1-26,27 0,-26-1,-1-26,-26 27,0-27,27 0,-27 1,-27-1,27 26,0-26,-53 27,27 0,-1-1,-26 27,0-26,1 26,25 0,-26 0,0 27,0-1,27 1,-1 26,1 0,-1-27,1 54,0-27,26 0,0 0,0 0</inkml:trace>
  <inkml:trace contextRef="#ctx0" brushRef="#br0" timeOffset="930221.2056">11245 11139,'27'0,"-27"0,0 0,-27-26,27 26,0 0,27 26,-27-26,26 26,-26-26,27 27,-1-27,0 0,1 0,-1 0,1-27,-27 27,26-26,-26 26</inkml:trace>
  <inkml:trace contextRef="#ctx0" brushRef="#br0" timeOffset="930411.2165">11298 11218,'0'0,"0"27,0-1,0 1,27-27,-27 0,26 26,-26 1,26-27,1 0,-1-27,-26 27</inkml:trace>
  <inkml:trace contextRef="#ctx0" brushRef="#br0" timeOffset="939138.7157">18283 17119,'27'26,"-27"-26,26 26,-26 1,26-1,1 27,-1 0,1 0,-27 0,26 0,-26 0,0-53,-26 79</inkml:trace>
  <inkml:trace contextRef="#ctx0" brushRef="#br0" timeOffset="943120.9434">18759 16457,'0'0,"0"27,0-27,0 0,0 0,0 0,0 0,0 0,0 0,27 0,-27 26,0 27,0-27,0 54,0-27,0 0,26 26</inkml:trace>
  <inkml:trace contextRef="#ctx0" brushRef="#br0" timeOffset="945937.1044">19421 16695,'-27'0,"1"-26,-1 26,1 0,26 0,-27 26,1 1,26-1,-26 27,26 0,0 26,0 1,0-1,26 0,0 1,1-1,-1 1,1-54,-1 1</inkml:trace>
  <inkml:trace contextRef="#ctx0" brushRef="#br0" timeOffset="946275.1239">19844 16801,'0'0,"27"27,-27-27,26 26,0 0,-26 27,0-26,27 52,-27-26,-27 0,27 26,-26-26,26 0,-26-26</inkml:trace>
  <inkml:trace contextRef="#ctx0" brushRef="#br0" timeOffset="953118.5153">20426 16775,'0'0,"0"0,0 0,0 0,0 0,0 0,0 0,0 26,27-26,-1 0,-26 0,53 0,-27 0,1 0,26 0,-27 0,27 27,-26-27,-1-27,27 54,-53-27,27 0,-27 0</inkml:trace>
  <inkml:trace contextRef="#ctx0" brushRef="#br0" timeOffset="953500.5371">20426 17013,'0'0,"0"0,0 0,0 0,0 0,0-27,0 27,0 0,0 0,0 27,27-27,-1 0,1 26,-1-26,0 0,27 27,0-27,-26 26,26-26,-27 0,1-26</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08:39.353"/>
    </inkml:context>
    <inkml:brush xml:id="br0">
      <inkml:brushProperty name="width" value="0.05292" units="cm"/>
      <inkml:brushProperty name="height" value="0.05292" units="cm"/>
      <inkml:brushProperty name="color" value="#FF0000"/>
    </inkml:brush>
  </inkml:definitions>
  <inkml:trace contextRef="#ctx0" brushRef="#br0">9252 5457,'0'0,"-25"0,25 0,0 25,0-25,0 0,-24 0,24 0,0 0,0 0,0 0,0 0,-25 25,25-1,0 1,0 0,0 25,0-1,0 1,0 24,0 1,25-26,-25 26,0-26,24 1,-24 0,0-1,0-24,0 0,0-25,0 0,0 0,-24 0,24-25,-25 0,25 25,-25-25,25 1,-25-1,0 25,25-25,-24 25,24 0,-25-25,25 25,0 0,0 0,0 0,0 25,0-25,25 25,-25 0,0-1,0 26,24-25,-24 24,25-24,-25 0,25-25,0 0,-25 0,49-25,-49-24,25 24,0-25,0 25,-25-24,25 24,-25 0,24 0,-24 1</inkml:trace>
  <inkml:trace contextRef="#ctx0" brushRef="#br0" timeOffset="925.0529">17983 5655,'0'0,"0"-24,0 24,0 0,0 24,0 1,0 0,-24 0,24 49,0-24,0 24,-25 1,25-26,0 26,0-1,0-49,0 25,25-26,-25 1,0-25,0 0,0-25</inkml:trace>
  <inkml:trace contextRef="#ctx0" brushRef="#br0" timeOffset="1215.0695">17810 6201,'0'0,"0"25,0 0,0 0,0-1,0 1,0 0,0-25,0 0,0 25,0-25,25 0,-1-25,1 25,0-25,0 0,0 1,-1-1,1 25,-25 0,25 0,-25 0,25 0,-25 0,0 0,0 0</inkml:trace>
  <inkml:trace contextRef="#ctx0" brushRef="#br0" timeOffset="59764.4183">1215 7243,'0'0,"0"0,0 0,0 0,0 0,0 0,0 25,0 0,0-25,0 0,0 74,0-74,-24 50,24-50,0 0,-25 49,25-49,25 25,-1-50,1 25,-25-25,50 1,-25 24,-1-25,1 0,0 25,0-25,-25 25,0 0,25 0,-25 0,0 0,0 0,0 0,0 0,-25 0</inkml:trace>
  <inkml:trace contextRef="#ctx0" brushRef="#br0" timeOffset="62342.5658">9029 7243,'0'0,"0"25,0-25,0 0,25 25,-25-1,0-24,0 25,0-25,0 25,25-25,-25 0,0 0,24 25,1-25,0 0,0 0,0 0,-1 0,1 0,0 0,0 25,24-25,1 0,-25 0,24-25,1 25,0 0,-1 0,1-25,-1 25,1 0,0-25,24 25,-24-25,-1 25,1 0,24-24,-24 24,24 0,-24 0,0-25,24 25,0 0,-24 0,0 0,-1 0,1 0,24 0,-24 0,-1 0,1 0,0 25,-1-25,1 0,-1 24,1-24,0 25,-1-25,1 25,0-25,-26 0,26 0,0 25,-1-25,-24 0,25 0,-1 0,-24 0,25 0,-26 0,26 0,-25 0,24 0,-24 25,25-25,-25 0,24 0,-24 0,25 0,-26 0,26 0,0-25,-25 25,24 0,1 0,-25-25,24 25,1 0,-1 0,-24 0,25 0,-1 0,1 0,0 0,-1 0,1 0,24 0,-24 0,-25 0,24 0,26 0,-26 0,1 0,0 0,-1 0,1 25,-1-25,1 0,0 0,24 0,0 0,1 0,-1 0,25 0,1 0,-26 0,25 0,0 0,1 0,-1 0,0 0,-24-25,24 25,-25 0,25 0,-24 0,-1 0,-24 0,24 0,1 0,-26 25,26-25,-26 0,1 0,0 0,-1 0,1 25,-1-25,1 0,0 0,-1 0,1 0,-1 0,26 0,-26 0,26 0,-1 0,1 0,24 0,-25 24,26-24,-1 0,0 0,0-24,0 24,1 0,-26 0,0 0,1-25,-26 25,26 0,-50-25,24 25,1 0,0 0,-26 0,26 0,-25 25,0-25,24 0,-24 0,0 25,0-25,-25 0,24 0,1 0,-25 0,25 0,-25 24,0-24,25-24,-25 24,0 0,0 0,25-25,-25 25,0-25,0 25,24-25,-48 25,24 0,0-25,-25 1,25-1,-25 25,25 0</inkml:trace>
  <inkml:trace contextRef="#ctx0" brushRef="#br0" timeOffset="94459.4022">20836 5358,'-25'49,"25"1,0 24,0 1,0-1,-25-24,25 49,-24-49</inkml:trace>
  <inkml:trace contextRef="#ctx0" brushRef="#br0" timeOffset="94722.4173">20563 5507,'25'-124,"-25"0,49 24,-24 1,50 25,-1-1,-24 51,24 24,1 0,-26 0,-24 49,0-24,-25 25,0-1,-50-24,25 0,-24 24,24-24,-25-25,26 25,-1-25,25 0,0-25</inkml:trace>
  <inkml:trace contextRef="#ctx0" brushRef="#br0" timeOffset="94889.4273">21233 5060,'25'0,"-25"50,0-25,0 24,0 1,0-25,0-1,0 1,0-25,0 0,24-25,-24 1</inkml:trace>
  <inkml:trace contextRef="#ctx0" brushRef="#br0" timeOffset="95000.4337">21456 4713,'0'-50,"0"25,0 25,0 0,0 0,0 25</inkml:trace>
  <inkml:trace contextRef="#ctx0" brushRef="#br0" timeOffset="95271.4491">21506 5283,'0'0,"0"0,0 0,0-24,0-1,0 0,0 0,0 25,0 0,0 0,24 0,1 25,-25-25,25 25,0-25,0 0,-1-25,1 0,-25-24,25-1,-25 0,0 1,25-26</inkml:trace>
  <inkml:trace contextRef="#ctx0" brushRef="#br0" timeOffset="95921.4864">21109 5209,'0'0,"0"25,0-25,0 0,0 25,0-25,0 0,0 0,0 0,-25 24,0-24,25 0,-25 0,25-24,-24 24,-1 0,25 0,0 0,0-25,0 25,0-25,0 0,25-24,-1 24,-24-25,25 25,0-24,0-1,0 25,-1 1,-24-1,25 0,-25 0,0 25,-25 0</inkml:trace>
  <inkml:trace contextRef="#ctx0" brushRef="#br0" timeOffset="96679.5297">22051 4490,'0'-25,"0"25,-24-25,24 75,0-26,0 26,0 24,-25 1,25-1,0 1,-25-1,25 1,0-26,0 1,-25-25,0-25,25 24,-24-48,-1-1,-25 0,25 0,1-24,-1 24,25 0,0 0,49 0,1 25,0-24,-1 24,26 24,-26-24,1 25,-25-25,24 25,-49 0,25 0,-25-1,25 1,-25-25,25 25,-1 0,1 0,25-1,-50 26,25-25,-50 0,25-1,-50 26,1-25,-26 0,26-1,-1-24,0 0,26 25,24-25,0 0,0-25,0 25,24-24</inkml:trace>
  <inkml:trace contextRef="#ctx0" brushRef="#br0" timeOffset="98732.6471">20861 6028,'0'0,"25"-25,-25 0,0 25,0-25,-25 0,0 1,25 24,-25 0,-24 0,24 0,0 24,-25 26,25-25,25 0,-24-1,24 26,0-25,24-25,-24 25,25-25,0-25,0 25,0-25,-25 25,25 0,-25 0,24 0,1 50,0-1,-25 1,50 24,-26-24,1 49,0-25,0 1,-25-26,0 1,0 0,0-26,-25-24,0 0,-24-24,24-26,0 0,0 1,-24-1,49 1,-25 24,25-25,0 25,25 1,-1 24,26-25,-25 0,24 0,1-24,-25 24,24-25,-24 1,0-1,0 0,-25 26,0-1,-25-25,0 50,25 0,-25 0,25 50,-24-25,24-1,0 26,0-25,24 0,1-1,-25-24,50-24,-1-1,-24-25,25 1,-25-26,24 1,-24-26,-25 26,25 0,-25 24,0 0,0 26,-25-1,25 50,0 24,-25 1,25 24,0 1,0-1,25 1,-25 24,0-50,0 26,25-26,-25-24,0 0,0-25,-25-25,25 0,-25 1,0-51,25 26,0-1,0 25,0-24,25 24,0 0,25 25,-26 0,1 0,0 0,25 25,-50 0,24-1,1 26,-25-25,25 0,-25 24,25-24,0 25,-25-26,0 1,0 0,0 0,-25 0,0-25,-25 0,26 24,-26-48,25 24,25 0,-25-25,25 0,25 0,0 0,25 1</inkml:trace>
  <inkml:trace contextRef="#ctx0" brushRef="#br0" timeOffset="98944.6593">22051 6028,'25'24,"-25"1,0 25,25-25,-25-1,0 1,0-25,0 50,-25-50,25 25,0-25,0 0,0 0</inkml:trace>
  <inkml:trace contextRef="#ctx0" brushRef="#br0" timeOffset="99388.6847">22250 6325,'25'-25,"-25"-24,24-1,-24 25,25-24,-25-1,0 25,25 1,0 24,-25 0,0 24,25 1,-1 0,-24 0,25 0,0-25,-25 24,25-48,-25-1,0 0,25 0,-25-24,24 24,-24-25,0 1,25 24</inkml:trace>
  <inkml:trace contextRef="#ctx0" brushRef="#br0" timeOffset="99724.7037">22647 6697,'0'0,"0"0,0 0,0-25,0-49,0 0,24-1,-24-24,0-25,0 50,25-1,0 1,0 24,0 25,0 50,-25-25,24 50,-24-25,0 24,0-24,-24 25,24-1,-25-24,0-25,0 0,25 0,0 0,-25-25</inkml:trace>
  <inkml:trace contextRef="#ctx0" brushRef="#br0" timeOffset="99935.7159">22845 6152,'0'24,"0"1,25 0,-25 0,25-25,0 25,-1-25,1-25,0 25,0-25,-25 0,25-24,-25 24,24-25,-24 1,0 24,0-50,0 26,0-1</inkml:trace>
  <inkml:trace contextRef="#ctx0" brushRef="#br0" timeOffset="100124.7267">23242 5383,'0'24,"25"26,-25 24,0 1,0-1,0 25,25 1,-25-26,0 1,0-26,0 1,0-1,0-49</inkml:trace>
  <inkml:trace contextRef="#ctx0" brushRef="#br0" timeOffset="100298.7364">23068 5928,'-24'-49,"24"24,24 25,26-25,0 25,-1 0,1 0,-1 0,1 0,-25 0,0 0,-25-25,24 25,1-25,-25 1,0 24</inkml:trace>
  <inkml:trace contextRef="#ctx0" brushRef="#br0" timeOffset="102812.8805">21555 6772,'0'0,"0"24,0-24,0 25</inkml:trace>
  <inkml:trace contextRef="#ctx0" brushRef="#br0" timeOffset="162338.2852">21506 7615,'-25'0,"0"0,25 0,-25 25,0-25,25 0,-24 0,24 0,0 0,0 0,0 0,0 0,0 0,24 0,-24 0,50 0,-25 0,0-25,24 25,-24 0,25 0,-26 0,1-25,0 25,-25 0,25 0,-25 0,0 0,0 0,0 0,0 0,0 0,0 25,0-25,0 25,0-25,0 25,25-1,-25 26,0 0,0-1,0 1,0 24,0-24,0 0,0 24,0-49,0 49,0-49,0 25,0-26,0 26,0-25,0 0,0-1,0-24,0 25,0-25,0 25,0-25,0 0,0 0,0 0,0 0,-25 0,25 0,-25 0,0 0,25 0,-49 0,24 0,-25 0,25 0,-24 25,-1 0,25-1,1-24,-1 25,25-25,0 0,-25 25,50-50,0 25,-25-25,24 1,26-26,-25 25</inkml:trace>
  <inkml:trace contextRef="#ctx0" brushRef="#br0" timeOffset="163555.3543">22498 7937,'0'0,"0"-24,0 24,-25-25,50 0,-25 25,0-25,25 25,-1 0,-24-25,25 25,0 0,-25 0,0 25,0-25,-25 50,0-25,-24 24,24-24,0 25,0-1,1-24,24 0,0 0,24-25,26 0,-25 0,24 0,-24 0,0 25,-25-25,0 0,0 24,-25-24,0 25,25-25,0 0,0 0,25-25,0 25,0 0,-25 0,0 25,0-25,0 25,0 0,-25 0,25-25,0 0,25 24,-25-24,25 0,-1-24,1 24,0 24,-25-24,0 25,0 0,-25 0,0 0,1-1,-1 26,0-50,25 0,0 0,0 0,0-25,25 25,-25-49</inkml:trace>
  <inkml:trace contextRef="#ctx0" brushRef="#br0" timeOffset="164468.407">22895 7838,'0'0,"0"0,0 0,25 0,-25 0,0 0,0 0,0 0,0 0,0 0,0 0,24 0,-24 0,0 25,25 0,-25-25,25 25,-25-1,25 1,0 0,-25 0,24 25,1-26,-25 26,25-25,-25 24,0 1,0 0,-25-26,0 26,25-25,-24 24,-1-24,25 0,-25 0,25 0,-25-25,25 24,0-24,-25 0,25 0,0 0,0 25,0-25,0 0,0 0,0 0,0 0,0 0,0 0,0 0,0 0,0 0,0 0,0 0,0 0,0 0,-24-25,24 25,0-24,24 24,-24-25</inkml:trace>
  <inkml:trace contextRef="#ctx0" brushRef="#br0" timeOffset="165287.4539">22498 8012,'0'0,"0"0,0 0,0 0,0-25,25 25,-1 0,1 0,0 0,0 0,-25 0,0 0,0 0,0 0,-25 0,25 25,0-25,0 0,0 0,0 0,0 0,25 0,0 0,-1 0,-24 0,25 0,-25 0,-25 25,1-25,-1 25,25-1,-25-24,25 25,0-25,0 0,25-25,-25 25,25 0,-1 0,1 0,-25 25,-25-25,25 25,-24 0,-1 0,25-1,-25 1,25 0,25-25,-25 0,25 0,-1 25,1-25,0 0,-25 25,-25-1,25 1,-25 0,25 0,-24 0,-1-1,25-24,0 0,25 25,-1-25,-24 0,25 0,-25 0,0 25,-25-25,25 0,0 0,0 0,0 0,0 0</inkml:trace>
  <inkml:trace contextRef="#ctx0" brushRef="#br0" timeOffset="195078.1578">16520 9128,'0'0,"0"0,0 25,0-25,0 0,0 0,0 0,0 0,0 25,0-25,-25 25,25-1,0 1,-25 0,1 0,-1 0,0-1,-25 1,25 0,1 0,-1 0,-25-1,50-24,-25 25,25 0,-24 0,24-25,24 25,-24-1,25-24,0 25,25-25,-26 25,26-25,-25 25,25-25,-26 0,1 25,-25-25,0 0,0 0,25 0,-25 0</inkml:trace>
  <inkml:trace contextRef="#ctx0" brushRef="#br0" timeOffset="195662.1912">16446 9376,'-25'0,"25"0,-25 0,25 25,0-25,0 0,25 0,0 25,-1-25,26 25,0-25,24 0,0 0,50-25,-24 25,24 0,24-25,1 25,-25 0,25-25,-25 25,0 25,-25-25,-24 0,-1 0,-24 25,-25-25,-1 0,-24 25,0-25,0 0,0 0,0 0,0 0,0 0,0 0,0 0,0 0,0 0,0 0,0 0,0 0,0 0,0 0,0 0,0 0,0 0,0 0,0 0,0 0,0 0,0 0,0 0,0 0,0 0,0 0,0-25</inkml:trace>
  <inkml:trace contextRef="#ctx0" brushRef="#br0" timeOffset="197586.3013">15106 9500,'0'0,"0"-25,25 25,-25 0,25 0,-25 0,24 0,-24-24,25 24,-25-25,25 25,-25-25,0 0,0 0,0 1,0-1,0 0,0 0,0-24,-25 24,25 0,0 25,-25-25,25 0,0 1,-24 24,24-25,-25 0,25 25,-25-25,25 25,-25 0,0 0,25 0,-24 0,-1 0,25 0,0 25,-25 0,25 0,-25 24,25-24</inkml:trace>
  <inkml:trace contextRef="#ctx0" brushRef="#br0" timeOffset="198712.3657">13171 9103,'0'0,"0"0,0-24,0 24,-25-25,25 25,0-25,-24 25,24-25,-25 25,25 0,-25 0,0-25,25 25,-25 0,1 0,-1 0,0 0,0 0,25 0,-49 0,49 25,-25-25,0 0,0 0,25 0,-25 25,25-25,-24 25,24-25,-25 25,0-1,25 26,-25-50,25 25,0 24,0-24,0 0,0 0,0 0,25-1,-25-24,25 25,0 0,-25-25,49 0,-49 25,25-25,0 0,0 25,-1-25,-24 0,25-25</inkml:trace>
  <inkml:trace contextRef="#ctx0" brushRef="#br0" timeOffset="218981.525">12874 9029,'24'0,"1"25,-25 0,25-1,0 26,-25-25,25 24,-25 1,24-25,-24 0,25-1,-25 1,0-25,0 0</inkml:trace>
  <inkml:trace contextRef="#ctx0" brushRef="#br0" timeOffset="219094.5315">12973 9178,'0'0,"-25"0,0 25,25-1,-25 1,1 25,24-25,0-25</inkml:trace>
  <inkml:trace contextRef="#ctx0" brushRef="#br0" timeOffset="219625.5618">14982 8954,'0'0,"0"-24,0 24,0 24,0-24,0 25,25 0,0 25,-1-25,1 24,25-24,-25 0,-1 0,26-25,-25 24,0-24,-25 0,0-24,0-1,0 0</inkml:trace>
  <inkml:trace contextRef="#ctx0" brushRef="#br0" timeOffset="219771.5702">15255 8954,'0'0,"-25"0,25 25,-25 25,0 0,1-1,-1 1,-25 24,25 1,-24-26,49 1,-25-25,25-1</inkml:trace>
  <inkml:trace contextRef="#ctx0" brushRef="#br0" timeOffset="227153.9924">11956 10864,'0'0,"0"0,0 0,0-24,0 24,0 0,0 0,0 0,0 0,0 0,0 0,0 0,0 0,0 0,0 0,0 0,25 24,-25 1,24 0,-24 25,0-50,0 49,0-24,0 25,0-26,0 1,-24-25,24 0,-25 0,25 0,0 0</inkml:trace>
  <inkml:trace contextRef="#ctx0" brushRef="#br0" timeOffset="247904.1793">15949 12601,'0'0,"0"0,0 0,0 0,0 0,0 0,0 25,0-1,0 1,0 0,25 0,-25-25,25 0,0 0,0-25,-1 0,1 0,-25-24,0 49,0-50,0 25,0 25,-25 0,1 0,-1 0,0 25,0 0,25 0,-25 0,25-1,0 1,0 0,0-25,25 25,0-25</inkml:trace>
  <inkml:trace contextRef="#ctx0" brushRef="#br0" timeOffset="248387.2069">16049 12998,'0'0,"-25"24,25 1,-25-25,25 25,-25 0,25 0,0 24,0-24,0 0,25 0,0-25,-25 0,25 0,-1 0,1 0,-25 0,0-25,25 0,-25 25,0-25,-25 25,25-25,0 25,-25 0,1 0,24 25,0-25,0 0,0 0,0 0,0 0,0 0,0 0,0 0,0 0,0 0,0 50,0-50,0 0,0 0,0 25</inkml:trace>
  <inkml:trace contextRef="#ctx0" brushRef="#br0" timeOffset="255998.6422">12303 12378,'0'-25,"0"25,0 0,-25-25,25 25,25 0,-25 0,0-25,0 25,25 0,0 0,0 0,-1 0,1 0,0 0,0-25,0 25,-1 0,-24 0,25 0,-25 0,0-24,0 24,25 0,-25 0,0 24,0-24,25 0</inkml:trace>
  <inkml:trace contextRef="#ctx0" brushRef="#br0" timeOffset="256407.6656">12402 12477,'0'0,"0"0,0 0,0 0,0 0,0 0,0 0,0 0,0 0,25 0,0 0,0 0,-25 0,49-25,-49 25,50 0,-50 0,25 0,-25 0,0 0,0 0,0 0,0 0,0-25,0 25,0 0,25 0,-25-25</inkml:trace>
  <inkml:trace contextRef="#ctx0" brushRef="#br0" timeOffset="263965.0979">7665 12129,'0'0,"0"0,0 0,-25-24,25 24,0-25,-25 0,25 0,-25 25,0-25,25-24,-24 49,-1-25,25 0,-25 0,-25 1,1-1,-1 25,1-25,-26 0,1 25,-1-25,1 1,-25-1,24 0,-24 0,0 0,0 25,-1-24,-24 24,25-25,-25 25,25 0,-25 0,0 0,25 0,-25 0,24 0,1 0,0 0,0 0,-25 0,25 0,-1 0,1 25,-25-25,25 0,0 24,-1-24,1 25,-25 0,50 0,-25-25,-1 25,26-1,-25 1,24-25,1 25,-1 0,1 0,0-1,24 26,0-25,-24 0,24-1,26 1,-26 25,25-1,0-24,1 0,-26 25,25-1,0-24,1 25,-1-1,0 1,0-25,0 24,25 1,-25-25,1 24,-1 1,25 0,-25-26,0 26,25 0,0-26,0 1,0 25,0-25,25 24,0-24,0 0,-25-25,49 49,-24-24,25 0,-25 0,24 0,-24 0,25-1,-1 1,1 0,24 0,-24 0,24-1,-24-24,49 25,-25 0,26 0,-26 0,25-25,1 24,-1 1,0 0,0-25,25 0,-25 25,25 0,0-25,0 24,0-24,1 0,-1 0,0-24,0 24,0-25,24 0,-24 25,25-25,-25 0,25 1,-25-1,0 0,25 0,-25 0,0 1,0-26,0 25,0 0,0-24,0 24,-25 0,25-25,-24 26,-26-1,25-25,-24 25,-26 1,1-26,0 25,-26-24,1-1,0 0,-50-24,0 0,1-1,-26 1,0-1,-24-24,-25 50,24-1,-24 0,25 25,-26 25,26 0</inkml:trace>
  <inkml:trace contextRef="#ctx0" brushRef="#br0" timeOffset="276317.8044">5978 12452,'0'0,"-25"25,25 24,0-49,0 50,0-25,0 0,-25 24,25-24,0 0,0 0,25-25,-25 0,0 0,0-25,25 0</inkml:trace>
  <inkml:trace contextRef="#ctx0" brushRef="#br0" timeOffset="276902.8379">7739 12378,'0'0,"0"0,0 0,25 49,-50-24,25 0,0 24,0 26,-25-26,25 26,0-26,0 1,0-25,25 0</inkml:trace>
  <inkml:trace contextRef="#ctx0" brushRef="#br0" timeOffset="287549.4469">2505 13543,'0'0,"0"0,0 0,0 25,0-25,0 0,0 0,0 0,-25 25,25-25,0 0,0 25,0 0,0-1,0 1,25 0,-25 25,0-26,0 26,0 0,25-1,-25 26,25-26,-25 26,0 24,0 0,0-24,-25 49,25-25,0 0,-25 0,25 0,0 1,0-26,0 25,0 0,0 1,25-26,-25 25,0 1,25-26,-25 25,0 0,0 1,25-26,-25 25,0 0,0 1,24-1,-24-25,0 26,25-51,-25 26,0-26,0 1,0-1,0-24,0 25,0-50,25 25,-25-1,0 1,0 0,0-25,25 25,-25-25,0 0</inkml:trace>
  <inkml:trace contextRef="#ctx0" brushRef="#br0" timeOffset="341939.5576">5234 15205,'-25'-25,"25"25,25-24,-25 24,0 0,25 0,-25 0,24 24,-24-24,25 25,-25 0,25 0,-25 0,25-1,-25 1,25 0,-25-25,0 25,0-25,0 25,0-25,0-25,0 0,0 0,0 0,0 1,0-1,0 0,0 0,0 0,0 25,0 0,-25 0,0 25,25-25,-25 25,0 0,1-25,24 25,0-25,0 0,0 0,0-25,24 0,-24 25,25-25,0 0,-25 1,0 24,0 0,0 0,0 0,0 0,0 0,0 0,0 0,0 0,0 0</inkml:trace>
  <inkml:trace contextRef="#ctx0" brushRef="#br0" timeOffset="342768.6052">5135 14833,'0'0,"0"0,0 0,0 0,0 0,-25 0,25 0,-25 25,25-25,0 25,0-25,0 25,0-1,0 1,0 0,0 0,0 24,25-24,-25 0,0 0,0-25,0 25,0-25,25 24,-25-24,0-24,0-1,0 25,0-25</inkml:trace>
  <inkml:trace contextRef="#ctx0" brushRef="#br0" timeOffset="343024.6198">5308 14709,'0'0,"0"0,0 0,0 25,0 0,0 0,0-1,0 1,0 25,0-25,25-1,-25 26,0-25,0 0,0-1,0-24,0 0</inkml:trace>
  <inkml:trace contextRef="#ctx0" brushRef="#br0" timeOffset="344441.7009">23267 15304,'-25'0,"25"0,0-24,0 24,0-25,0 25,0 0,0 25,0-25,0 0,25 24,0-24,-1 0,1 0,0 0,0 0,0 0,-25 0,0 0,0 0,24-24,-24 24,0-25,0 25,-24 0,24 0,-25-25,25 25,-25 0,25 0,0 0,0 0,0 0,0 0,25 0,-25 0,0-25,25 25,-25 0,0 0,0 25,0-25,-25 25,25 0,-25-1,25-24,-25 25,25-25,25 0,0 0,-25-25,25 25,-25 0,24-24,-24 24,0 0,0 0,0 24,-24 1,24-25,0 25,-25 0,25-25,0 0,0 0,25 0,-25 0,0-25,0 25,0-25,0 25</inkml:trace>
  <inkml:trace contextRef="#ctx0" brushRef="#br0" timeOffset="344818.7225">23564 14660,'0'0,"0"24,0 1,25 0,-50-25,25 50,0-1,0-24,0 0,0 24,25 1,-25-25,0 0,0-25,0 24,0-24,0 0,0-24,0-1</inkml:trace>
  <inkml:trace contextRef="#ctx0" brushRef="#br0" timeOffset="345028.7345">23763 14610,'0'25,"25"0,-25-1,0 26,0-25,0 24,0 1,0-25,0 24,0 1,24-25,-24 0,0-1,0-24,0 0</inkml:trace>
  <inkml:trace contextRef="#ctx0" brushRef="#br0" timeOffset="354674.2862">9624 15007,'0'0,"0"0,0-25,0 25,0 25,0-25,-25 0,25 0,0 25,0-25,0 0,0 0,25 0,-25 0,0 24,0-24,0 0,0 0,25 0,-25 0,0 25,0-25,0 0,0 0,0 25,0-25,25 0,-25 0,0 25,0-25,25 0,-25 0,0 25,0-1,0 1,24-25,-24 25,25 0,-25 0,0-1,25 1,-25 25,0-25,25-25,-25 25,25-1,-25 1,24 0,-24 0,25 0,-25-1,0 1,0 0,25 0,-25 0,25-1,-25 1,25 0,-25 0,0 0,24-1,-24 1,25 0,-25 0,0-25,25 25,-25-1,0 1,25 0,-25 0,0-25,25 25,-25-1,0-24,25 25,-25-25,0 0,0 25,0-25,0 25,0-25,0 0,24 25,-24-25,0 0,0 0,0 0</inkml:trace>
  <inkml:trace contextRef="#ctx0" brushRef="#br0" timeOffset="420425.0466">6970 10964,'0'0,"0"0,-25 0,25 24,0-24,-24 25,24 0,0 0,-25 0,25-1,0-24,0 25,0-25,0 25,0-25,25 0,-1 0,-24 0,50 0,-25-25,24 25,-24 0,25-25,-1 25,-24-24,25-1,-1 25,-24 0,25-25,-25 25,-1 0,1-25,0 25,0 0,-25 0,0 0,0 0,25-25,-25 25,0 0,24-24,-24 24,0-25</inkml:trace>
  <inkml:trace contextRef="#ctx0" brushRef="#br0" timeOffset="421057.0831">7169 10021,'0'-25,"0"25,0 0,0 0,0 25,0-25,0 25,0 0,24 24,-24-24,0 0,0 0,0 0,25-1,-25-24,0 25,0-25,0 0,0-25,0 25</inkml:trace>
  <inkml:trace contextRef="#ctx0" brushRef="#br0" timeOffset="421306.0973">6945 10021,'0'0,"25"25,-25-50,25 25,-25 0,50-25,-26 25,1-25,0 1,25-1,-26 0,1 0,0 0,0 25,0-24</inkml:trace>
  <inkml:trace contextRef="#ctx0" brushRef="#br0" timeOffset="421593.1137">7094 10344,'25'0,"0"0,0 0,24 0,1 0,-25 0,24-25,1 25</inkml:trace>
  <inkml:trace contextRef="#ctx0" brushRef="#br0" timeOffset="556388.8236">7293 7962,'0'0,"0"0,0-25,0 25,0 0,0 0,-25-24,25 24,0 0,-25 0,0-25,25 25,0 0,-25 0,1 0,24-25,-25 25,25 0,-25 0,25 0,-25 0,25 0,-25 0,25 25,-24-25,24 0,0 0,-25 0,0 25,25-25,0 0,-25 24,25-24,-25 0,25 25,-24-25,24 25,-25-25,25 25,0-25,-25 25,25 0,0-1,-25 1,25-25,0 25,-25 0,25 0,0-1,0 1,0 0,0 0,0 0,0-1,0 1,0 0,0 0,0 0,0-1,25 26,-25-50,25 25,-25 0,0-1,25 1,0 0,-1 0,-24-25,25 25,0-25,25 0,-26 0,1 0,0 0,0 0,0 0,-1 0,1-25,0 25,0-25,0-25,-25 26,24-1,1-25,-25 1,0 24,25-25,-25 1,0-1,-25 25,25-24,0 24,-25 0,1 0,24 25,-25-25,25 25,-25-24,25 24,-25 0,25 24,0-24,-25 25,25 0</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2:41.116"/>
    </inkml:context>
    <inkml:brush xml:id="br0">
      <inkml:brushProperty name="width" value="0.05292" units="cm"/>
      <inkml:brushProperty name="height" value="0.05292" units="cm"/>
      <inkml:brushProperty name="color" value="#FF0000"/>
    </inkml:brush>
  </inkml:definitions>
  <inkml:trace contextRef="#ctx0" brushRef="#br0">371 10134,'0'-27,"26"27,-26 0,27-26,-27 26,0 0,0 0,0 0,0 26,0 1,0-27,26 52,-26-25,27 52,26-26,-27 0,27 27,0-28,0 1,-27 27,27-27,-26 0,-1-1,0 1,1 0,-27-26,26-1,-26 27,27-53,-27 27,0-1,0-26,26 0,-26 0,-26 0,26-26,-27-1,1 27,-1-53,1 27,-27-1,0 1,0-27,27 53,-27-27,0 27,27-26,26 26,-27 26,27-26,27 27,-27 26,26-27,27 27,-27 0,27-26,0 26,-26-27,26 0,-1 1,-25-1,-1-26,1 0,-1 0,1 0,-1-53,-26 27,0-27,0 0,0-26,0 26,0 0,0 0,0 0,-26 0,26 53,0 0,0 0,0 0,26 27,-26-1,0-26</inkml:trace>
  <inkml:trace contextRef="#ctx0" brushRef="#br0" timeOffset="6877.3934">9155 12912,'0'0,"-27"0,27 0,-26 0,26 0,0-27,0 1,0 26,26-27,-26 1,27-27,-1 26,27-25,-26 25,26-26,0 27,-27-1,27-26,0 27,-27-1,27 1,0 26,0-26,0-1,0 27,0 0,0 0,0 0,0 27,0-27,-1 0,28 26,-27 0,0-26,26 27,-26-27,0 0,0 26,0-26,0 27,0-27,-1 0,1 26,27-26,-27 0,-27 27,27-27,0 0,0 0,0-27,0 27,0 0,0-26,-1-1,-25 1,26-1,-27-25,27 25,0-26,-26 27,-1-1,27-26,-27 27,1-1,-1 1,-26 26,27-27,-27 27,0 0,0 0,26-26,-26 26,0 26,0 1,0-27,0 26,0 27,0-53,27 53,-27-26,0-1,26 1,-26-1,0 1,27-27,-1 26,1 0,-1-26,27 0,0 0,-27 0,27 0,0 0,26-26,-26 26,0-26,27-1,-1 27,0 0,1-26,-1-1,1 27,-1-26,27 26,-27-27,27 27,0-26,-27 26,27 0,-27 0,27 0,-53 0,27 26,-28-26,1 53,-26-53,-1 53,1-26,-1 25,1 1,-27-26,0 26,26-27,-26 27,0-26,0-27,0 26,0 0,0-26,27 0,-27 0,0 0</inkml:trace>
  <inkml:trace contextRef="#ctx0" brushRef="#br0" timeOffset="10236.5854">3387 12594,'0'0,"0"27,0-27,-26 0,26 0,0 0,0 0,-27-27,27 1,-26-1,26 1,0-27,0-26,0 26,0-27,0-26,0 27,0-27,0 27,26-1,-26 1,0 26,0 0,27 27,-27-1,0 1,26 26,0 26,1 1,-1 26,27 0,0 0,0 26,0 0,26-26,-52 27,52-1,-26-26,0 0,-26 0,25-27,1 1,-26-27,26 0,-27 0,27-27,-26-26,-1 0,1-26,-1-27,0 0,1 0,-27 1,0-1,0 0,0 27,0 26,0 0,-27 26,27 1,0-1,0 27,0 27,0-1,27-26,-27 27</inkml:trace>
  <inkml:trace contextRef="#ctx0" brushRef="#br0" timeOffset="12960.7413">5848 13732,'0'0,"0"0,0 0,0 0,0 0,0 0,0 0,0 0,0 0,0 0,0 0,26 0,-26 26,0-26,0 27,27-1,-27 1,26 26,0-27,27 27,0 0,-26 0,26 0,0 0,-27 0,27 0,0-1,-27 1,1-26,-1 26,-26-27,27 1,-27-1,0-26,0 0,26 27,-26-27,-26-27,26 1,0-1</inkml:trace>
  <inkml:trace contextRef="#ctx0" brushRef="#br0" timeOffset="13265.7588">6536 13705,'0'0,"0"-26,0 26,-27 26,1 1,-1-27,27 53,-53-27,27 27,-27 27,0-28,0 28,0-1,27-26,-27 0,0 26,0-26,26 0,-25-26,25-1,1 1,26-27,-27 0</inkml:trace>
  <inkml:trace contextRef="#ctx0" brushRef="#br0" timeOffset="15219.8705">900 13917,'-27'0,"1"0,0-26,26 26,-27 0,27 0,0 0,0 0,27 26,-27-26,26 27,0-1,1 0,-27 54,53-54,-27 54,-26-1,27-26,-1 0,1 26,-27-26,26-26,-26 26,27-1,-27-52,0 0,0 0,26 0,1-26,-1-27,-26 0,26-26,1-1,-1 1,1 0,-1 26,1 0,-27 0,26 26,1 1,-27 52,26-26,1 27,-1 26,27 0,-27 0,1 26,26-26,-27 0,1 0,-27 0,26-27,1 1,-27-1,0-26,26-26,-26-1,27-26,-1 0,0-52,1-1,-1 0,1-53,26 53,0-26,0 0,-1 26,1 26,0 1,-26 26,26 27,-53-1,0 1,0 26,0 0,0 0,0 0,0 0,0 0,26 26,1-26,-1-26</inkml:trace>
  <inkml:trace contextRef="#ctx0" brushRef="#br0" timeOffset="16398.938">3652 15954,'0'0,"0"0,0 0,0 0,0 0,0 0,0 0,0 0,0 0,0 0,0 0,0 27,0-1,0 1,26-1,1 1,-1 26,0 0,1-1,26 1,0 0,-27 27,27-27,-26-1,-1 1,27 0,-53 0,26-26,1 26,-27-27,26 1,-26-1,0-26,0 0,0 0</inkml:trace>
  <inkml:trace contextRef="#ctx0" brushRef="#br0" timeOffset="16683.9543">4260 15796,'0'0,"0"26,-26 1,26 25,-53 1,0 0,0 27,0-1,0 27,0-27,-26 1,26-1,26 0,-25-26,-1 0,26 0,1-26,-1-1,1-26,-27 0</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3:16.751"/>
    </inkml:context>
    <inkml:brush xml:id="br0">
      <inkml:brushProperty name="width" value="0.05292" units="cm"/>
      <inkml:brushProperty name="height" value="0.05292" units="cm"/>
      <inkml:brushProperty name="color" value="#FF0000"/>
    </inkml:brush>
  </inkml:definitions>
  <inkml:trace contextRef="#ctx0" brushRef="#br0">8811 10504,'0'0,"0"0,0 0,0 26,0-26,-26 27,26-27,0 0,0 0,0 0,0-53,0 53,0-26,0-27,0 26,0-26,0 27,0-27,0 0,-27 26,27 1,0 0,0 26,0 0,0 0,27 0,-1 26,0 0,27 1,-26 26,52 0,-52 0,52-27,-26 27,0-26,0-1,0 0,0-26,0 0,-27-26,0 26,1-26,-27-27,26 0,-26 0,0 0,0 0,-26 26,26-25,0-1,-27 26,27 1,-26 26,26-27,0 1,0 26,26 0</inkml:trace>
  <inkml:trace contextRef="#ctx0" brushRef="#br0" timeOffset="411.0234">10081 10451,'26'27,"-26"-27,0 0,0 0,-26-27,26 1,0-1,0 1,0-27,-26 26,-1-26,27 0,0 1,-26 25,-1 1,27-27,0 53,0-27,0 1,27 26,-1-27,-26 27,53 0,0 0,0 0,0-26,0 26,0 0,-1-27,1 27,0 0,-26-26</inkml:trace>
  <inkml:trace contextRef="#ctx0" brushRef="#br0" timeOffset="670.0384">10107 10239,'27'0,"26"-26,0 26,0 0,0-27,-1 27,1-26,-26 26,-1-26,27 26,-26-27,-27 27</inkml:trace>
  <inkml:trace contextRef="#ctx0" brushRef="#br0" timeOffset="877.0501">10134 10504,'26'26,"1"1,-1-27,27 0,-26 0,26 0,-27 0,27-27,-27 1,27 26</inkml:trace>
  <inkml:trace contextRef="#ctx0" brushRef="#br0" timeOffset="1477.0845">11483 10134,'0'0,"0"-27,0 27,0 0,0 0,-26 0,26 0,-27 0,27 27,-26-27,-1 26,1 27,26-27,-26 27,26-26,-27 26,27-27,0 1,27-1,-27-26,26 0,0 0,27-26,-26-1,-1 27,1-26,-1-1,1 1,-1 26,1 0,-1 0,0 0,1 26,-1 1,27-1,-26-26,52 27,-52-27,52 0,-26 0,0-27,0 1,0-1,-27-26,1 0,-27 0,-27 1,27 25,-26-52,-1 52,1 1,-1-1,1 1,-1 26,27 0,0-27,0 27</inkml:trace>
  <inkml:trace contextRef="#ctx0" brushRef="#br0" timeOffset="1948.1115">13150 9948,'0'-26,"0"26,27-27,-54 1,27 0,-26 26,-1 0,-26 0,27 0,-27 0,26 0,1 26,0 0,26 27,-27-26,54 26,-1-27,0 54,27-54,0 27,27 0,-27 0,0-27,-1 27,-25-26,-1-27,1 26,-27-26,-27 27,1-27,-1 0,-25 26,-28-26,1 0,-1 26,1-26,26 27,-26-27</inkml:trace>
  <inkml:trace contextRef="#ctx0" brushRef="#br0" timeOffset="5829.3335">8970 11933,'0'0,"0"0,0 0,0 0,0 0,0 0,0 0,26 26,-26-26,0 27,27-1,-27 1,53 25,-27-25,27 26,0-27,0 27,26-26,-26-1,0 27,-27-26,1-1,-1 0,1-26,-27 0,0 27,0-27</inkml:trace>
  <inkml:trace contextRef="#ctx0" brushRef="#br0" timeOffset="6292.3599">9472 11880,'0'0,"-26"0,0 26,26 1,-27-27,1 53,-1-27,1 27,-1 0,1 0,-1-27,1 27,-1 0,1-26,26-1,-27-26,1 53,26-27,0 1,-26-27,26 26,0 1,-27-27,27 26,0-26,0 0,0 27,0-27,0 0,0 0,0 0,0 0,0 0,0 0,0 0,0 0,0 0,0 0,0 0,27 0</inkml:trace>
  <inkml:trace contextRef="#ctx0" brushRef="#br0" timeOffset="7596.4345">4789 11906,'0'0,"0"0,27 27,-27-27,26 26,1 1,-1-1,1 27,26 0,-1 26,28-26,-27 0,0 0,0 0,-1 0,1-27,-26 1,-1-1,-26-26,0 0,27-26</inkml:trace>
  <inkml:trace contextRef="#ctx0" brushRef="#br0" timeOffset="7851.4491">5318 11959,'0'27,"-26"-1,0 27,-1 0,1 26,-27 1,26-1,-52 0,52-26,-25 0,-1 27,26-54,1 1,26-1,0-26,0 0,0 0</inkml:trace>
  <inkml:trace contextRef="#ctx0" brushRef="#br0" timeOffset="9964.57">10055 11589,'-27'0,"27"26,27 1,-27-27,0 53,0 0,0-27,0 53,26-26,-26 27,26-27,-26-1,0 1,0 0,0-26,0-1,0 1,0-27,0 0,0 0,-26-27,26-26,0 0,-26 0,26-26,-27 0,27 26,-26-27,26 1,-27 0,27 26,0 0,0 0,27 26,-1 1,1 0,25-1,1 1,27 26,-1-27,0 27,-26 0,27 0,-1 0,-26-26,0 26,-27 0,27 0,-26-27,-1 27,-26-26,0 26</inkml:trace>
  <inkml:trace contextRef="#ctx0" brushRef="#br0" timeOffset="10211.5841">10028 11774,'27'26,"-1"-26,27 0,0 0,0 0,26-26,0 26,-26-26,0 26,0-27,0 27,0 0,-26-26,-27 26</inkml:trace>
  <inkml:trace contextRef="#ctx0" brushRef="#br0" timeOffset="10419.596">10134 12144,'0'53,"0"-26,26-1,27 1,0-27,0 0,0 0,26 0,-26-27,0 1,0-1,0 27,-26-53,-1 27</inkml:trace>
  <inkml:trace contextRef="#ctx0" brushRef="#br0" timeOffset="11046.6319">7303 14023,'-27'53,"1"26,-1 1,27-1,-26 27,26 0,-26-1,26-25,0-1,0 1,0-27,0-1,0-52,0 0,0 0,0-26,0-27,0 0,0-26,0-1,0-25,0 25,0-26,0 27,-27 26,27-26,0 52,0-26,0 27,27 26,-27-27,52 27,1-26,0 26,27-27,26 27,-27-26,0 0,1-1,25 27,-52-53,27 27,-27-1,-27 1</inkml:trace>
  <inkml:trace contextRef="#ctx0" brushRef="#br0" timeOffset="11274.6449">7382 14367,'-26'53,"26"-27,26-26,1 27,26-54,0 27,-1-26,1-1,27 1,-27-1,26 1,-26-27,0 53,-27-26</inkml:trace>
  <inkml:trace contextRef="#ctx0" brushRef="#br0" timeOffset="11522.659">7091 14923,'-26'26,"26"0,26-26,1 0,26-26,-1 0,28-1,-27 1,26 26,1-53,-1 26,-26 27,26-26,-26-1,0 27,0-26,0-1</inkml:trace>
  <inkml:trace contextRef="#ctx0" brushRef="#br0" timeOffset="12853.7352">2408 13996,'0'27,"-26"26,-1-27,27 27,-26 27,26-1,-27 0,27 27,0-26,0-28,0 1,0 0,0-53,27 27,-1-54,1 1,26-27,-27 26,27-52,-27 53,27-27,0 26,-26 1,26 52,-27-26,27 53,0-26,-27 26,27-1,-26 1,26-26,0-27,-1 0,1 0,-26-53,26 0,-27-26,1-1,-27 1,0 0,0 26,0-27,0 27,0 27,0-27,-27 26,54 27,-27-26,26-27</inkml:trace>
  <inkml:trace contextRef="#ctx0" brushRef="#br0" timeOffset="13731.7854">11245 11456,'0'-26,"0"0,27-1,-27 27,0-26,0 26,0 0,0 0,26 26,-26 1,0 25,0 1,0 0,0 53,0-26,0-1,27 27,-27-53,0 0,26-1,-26-52,26 0,1-26,26 0,-27-27,1 0,26 0,-27 0,27 0,-27 0,-26 27,27 26,-1 0,-26 53,27-1,-1 28,-26-27,53 26,-26 27,-1-53,27 0,0-27,0-26,0-26,26-1,-26-26,0-26,0-27,-27 27,1-27,-1 0,-26 0,0 27,0 0,0 26,-26 0,26 26,-27 1,27-1,0 27,0-26,0 26,-26 0,26 0,0 0</inkml:trace>
  <inkml:trace contextRef="#ctx0" brushRef="#br0" timeOffset="15277.8739">4789 16060,'27'0,"-1"27,1 26,26 0,0-1,-1 28,28-1,-27-26,0 26,0-26,-1 27,-25-27,26-27,-27 1,1-27</inkml:trace>
  <inkml:trace contextRef="#ctx0" brushRef="#br0" timeOffset="15500.8865">5398 16060,'-27'-26,"1"52,-1-26,1 80,-27-27,27 26,-1 27,-26-27,0 27,27 0,-27-27,27 1,-1-28,1 1,26-26,0-27,26-27</inkml:trace>
  <inkml:trace contextRef="#ctx0" brushRef="#br0" timeOffset="16113.9217">12727 11748,'0'0,"0"26,26 0,1 1,-1 26,27 0,-26 0,25 0,1 26,0-53,0 27,0-26,-26-1,-1 1,1-54,-27 27</inkml:trace>
  <inkml:trace contextRef="#ctx0" brushRef="#br0" timeOffset="16344.9349">13230 11589,'0'0,"-27"26,27 27,-26 27,-27-28,0 28,0 26,-27-1,28-25,-1 26,-27-27,27-26,0 0,27-27,0 1,26-1,0-26</inkml:trace>
  <inkml:trace contextRef="#ctx0" brushRef="#br0" timeOffset="16793.9606">9023 13097,'53'-27,"26"27,0 0,27 0,53 0,-27 0,53 27,27-27,0 0,26 0,26 0,27 0,27-27,-27 27,27-26,-1 0,-26 26,0-27,-53 1,0 26,-52-27,-1 27,-79 0,-1 27,-25-27,-54 26,-26 1</inkml:trace>
  <inkml:trace contextRef="#ctx0" brushRef="#br0" timeOffset="29258.6735">14367 8520,'0'0,"0"26,0-26,0 0,0 0,0 0,0-26,0 26,0-53,27 0,-27 26,0-26,0-26,0 0,0-1,0 1,0 0,0-1,-27 1,27-1,0 27,0 1,0 25,0 1,0 26,27 0,-1 26,1 1,-1 52,27-26,0 26,26 27,-26-27,0 27,26-26,-26-1,27 0,-27-26,0-26,0-1,-1 1,-25-27,26-27,-27 1,1-54,-1 27,1-52,-27-1,26-26,-52-1,26 27,0 1,-27-1,1 26,26 27,-27 1,1 25,26 1,0 26,0 0,0 0,0 0,26 0</inkml:trace>
  <inkml:trace contextRef="#ctx0" brushRef="#br0" timeOffset="29932.7121">15822 7726,'0'26,"0"1,0 26,0 0,0 26,0 0,0 1,27-1,-27 0,0-26,26 0,-26 0,27-26,-27-1,0-26,-27-26,27-1,-26-26,26 0,-27-26,1 0,0-27,-1 0,1 0,26 0,-27 27,27 0,0-1,0 27,27 0,-1 27,1-1,25 1,1 26,27 0,-1-26,0 26,-26-27,53 1,-26 26,-27-27,26 27,-26-26,0-1,0 27,-27 0,-26 0</inkml:trace>
  <inkml:trace contextRef="#ctx0" brushRef="#br0" timeOffset="30188.7267">16034 7858,'0'27,"0"-27,0 26,27-26,25 0,-25 0,-1 0,27 0,0-26,0 26,0-27,-26 1,25 26,1-27,-26 1,-1-1</inkml:trace>
  <inkml:trace contextRef="#ctx0" brushRef="#br0" timeOffset="30469.7428">15690 8440,'0'27,"-26"-1,52 1,1-27,-1 0,27 0,26 0,1-27,-1 27,0 0,1-26,-1 26,27 0,-27-27,1 27,-1 0,1-26,-1 26</inkml:trace>
  <inkml:trace contextRef="#ctx0" brushRef="#br0" timeOffset="30892.767">17436 8043,'0'27,"27"26,-27 0,26 0,27-1,-26 28,26-27,-27 26,27-26,-27 0,1-27,-1 1,1-27,-1 0,-26-53</inkml:trace>
  <inkml:trace contextRef="#ctx0" brushRef="#br0" timeOffset="31133.7808">17860 8070,'0'0,"-27"26,1 27,-1 0,-26 0,1 0,-1 26,0 1,-27-27,27 26,0-26,1 0,25-27,1 1,-1-27,27 0,0-27,27 1,-1-27,27 0</inkml:trace>
  <inkml:trace contextRef="#ctx0" brushRef="#br0" timeOffset="31885.8238">19156 7567,'27'0,"-27"0,26-26,-26-1,0 1,0-1,-26 1,26-27,-27 0,1 27,-1-27,-26 26,0 27,1-26,-28 26,1 26,-27 1,27-1,26 27,-27 0,54 0,-1 0,27 26,27-26,26 26,26-26,0 0,27 27,0-27,26-27,-26 53,0-52,-27 26,-26-27,0 27,-26-26,-1 25,-52-25,-27-1,0 1,-53-1,27-26,-54 27,28-27,-1 0,-27 0,54 0,0 0,26 0,0 0,26 0,1-27,52 1</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59:18.101"/>
    </inkml:context>
    <inkml:brush xml:id="br0">
      <inkml:brushProperty name="width" value="0.05292" units="cm"/>
      <inkml:brushProperty name="height" value="0.05292" units="cm"/>
      <inkml:brushProperty name="color" value="#FF0000"/>
    </inkml:brush>
  </inkml:definitions>
  <inkml:trace contextRef="#ctx0" brushRef="#br0">2858 9181,'26'0,"-26"27,0-27,0 26,0-26,-26 26,26 1,-27-1,27-26,0 0,27 27,-1-54,54 1,-1-1,27-25,0 25,-27-26,27 27,-27-1,1 1,-27 26,0-27,-27 54,0-27,-26-27,27 27,-1-26</inkml:trace>
  <inkml:trace contextRef="#ctx0" brushRef="#br0" timeOffset="588.0336">7567 9181,'0'27,"0"-27,0 0,0 26,-26-26,26 0,0 26,0-26,0 27,26-27,1 0,26-27,26 1,27-27,26 0,1-26,25 26,1 0,-27-26,1 52,-27 1,-1-1,-52 1,0 26,-26 0,-27 0,0 0,0 0,0 0,26 0,1 0,-1-27</inkml:trace>
  <inkml:trace contextRef="#ctx0" brushRef="#br0" timeOffset="1204.0688">16113 9022,'-26'-26,"0"-1,-1 27,27-26,0 26,0-27,27 27,25-26,1 0,27 26,-1 0,27-27,0 1,0 26,-1-27,1 27,0-53,-26 27,-28-1</inkml:trace>
  <inkml:trace contextRef="#ctx0" brushRef="#br0" timeOffset="6319.3614">22040 7223,'-53'-26,"0"-1,0 27,0-26,1 26,-28-27,1 27,-1 0,1 0,26 0,-26 27,-1-27,1 26,0 1,26 26,-27 0,27-1,1 28,-1 26,26-1,1 1,-1 0,1 0,-1 26,27 1,-26-1,26 0,0 0,0 1,0-27,26-1,1 1,26 0,0-27,26-26,0 27,1-54,-1 1,53-1,-26-26,0-26,26-1,-26-26,26 0,-52 0,26 1,0-28,-27 1,0-1,1-25,-27 25,-1-26,-25 27,26-27,-53 0,0-26,0 26,0 27,-27-27,-26 0,27 27,-27-27,27 27,-54-1,27 27,0 27,1-54,-1 54,26 0,-26-1,27 1,-1-1</inkml:trace>
  <inkml:trace contextRef="#ctx0" brushRef="#br0" timeOffset="12426.7107">2778 12726,'0'-26,"0"26,27-26,-27 26,0 0,0 0,0 0,0 26,0 0,0-26,0 27,26 26,-52-27,26 27,0-26,0 26,0 0,0-53,26 26,1 0,-1-52,1 0,26-1,0-26,26 0,0-26,27-1,0 28,-27-1,27 0,-26 26,-1-26,-26 27,0 26,0 0,-27 0,1-27,-27 27,0 0,0 0,0 0,0 0,0 0,0 0,0 0,0 0,0 0,0 0,0 0,0 0,0 0,0 0,26 0,-26 0,27 0,-27 0</inkml:trace>
  <inkml:trace contextRef="#ctx0" brushRef="#br0" timeOffset="13645.7804">6800 12912,'53'26,"26"27,1-26,26-1,-1 0,28 1,-1-1,0-26,1 0,25 0,1-26,0 26,0-53,-1 27,-25-27,25 0,-25-27,-1 1,0-27,-26 27,0-27,0-26,-27 26,1-27,-28 1,-25 0,-1 0,-26-1,0 27,-53-26,1 26,-28 1,-26-1,1 0,-28 26,-26 1,1 26,-27 0,-1 0,1 27,-27 26,27 0,-26 26,25 1,1 52,0-26,26 26,27 27,-27 0,53 26,27 27,0 0,26 0,0-1,53 1,26 26,1-26,52 0,0-27,54 0,-1 1,27-27,26-1,0-25</inkml:trace>
  <inkml:trace contextRef="#ctx0" brushRef="#br0" timeOffset="22612.2933">16696 10874,'-27'0,"-26"-26,0 26,0 0,-26 0,26 0,-26 0,26 26,-27-26,27 0,-26 27,26-1,-26-26,26 27,-26-1,-1 27,27-26,-26 26,-1-1,1 1,26 27,-26-27,26 26,26 0,1 27,0-26,26 25,0-25,26 26,0-1,27 1,0-26,0-1,0 0,26 1,1-27,-27 0,26 0,1-1,-1-52,0 27,27-1,0-26,-27 0,27-26,0-1,0 1,0 0,-27-27,27 0,-27 0,27-27,-27 1,1 0,-27-1,0-26,0 27,-27-27,0-26,-26 26,0 0,0 0,-26 27,0-27,-27 0,0 27,0 26,0-26,0 26,-26 0,26 0,-27 27,27-1,0 1,1-1,25 27,1 0,26-26,-27 26,1 0,26 0,0 26,0-26,-27 0,27 0</inkml:trace>
  <inkml:trace contextRef="#ctx0" brushRef="#br0" timeOffset="23501.3442">21167 12806,'-26'26,"26"-26,0 53,-27-26,27-1,-26 27,26-26,0 25,-27-25,27 26,0-27,27 1,-27-1,53-26,-1 0,28-26,-1-1,27 1,0-27,26 0,0 0,1 0,26 27,-27-27,0 26,-53 1,27-1,0 27,-53-26,26 26,-26-27</inkml:trace>
  <inkml:trace contextRef="#ctx0" brushRef="#br0" timeOffset="146187.3613">3043 16193,'0'0,"-26"0,-1-27,27 1,-26 26,-1 0,27 0,-26-27,26 27,0 0,0 27,0-27,0 26,0 27,26 0,-26 0,0 26,0 1,0-1,-26 0,26 1,-27-27,27 26,-26-53,26 27,-27-26,27-1,0 1,-26-1,26-26,0 0,26 0,1-26</inkml:trace>
  <inkml:trace contextRef="#ctx0" brushRef="#br0" timeOffset="146831.3982">6959 16457,'-27'27,"27"-27,0 26,-26 27,26 0,0 0,-26 53,26-27,0 0,0 1,-27-27,27 26,-26-26</inkml:trace>
  <inkml:trace contextRef="#ctx0" brushRef="#br0" timeOffset="147267.4232">6827 16828,'26'-53,"27"-27,-27 27,27 0,0 27,0-1,0 27,-26 27,-1-1,0 27,-26 0,0 0,0 0,-26 0,0 0,-27-27,0 1,-27-27,27 26,-26-52,-27-1,27 1,26-27,0 0,0 27,27-27,-1 0,27 26,27 1,26 26,-1 0,1 26,27 1,-1-1,1 27,-1-26,0 26,-26-1,0-25,-26 26,25-53,-25 26,-1-26,1 0,-1-26,27 26,-53-53</inkml:trace>
  <inkml:trace contextRef="#ctx0" brushRef="#br0" timeOffset="147797.4533">7620 16616,'27'-53,"26"26,-27 1,1 0,-1 26,1 26,-27 0,0 1,0-1,0 27,-27 0,1 0,-1-26,1-1,-27 27,26-53,1 0,-27 26,27-52,-1 26,1 0,52-26,1-1,-1 1,27-1,26 1,27-27,-27 26,27-26,0 27,-53-1,0-25,0 25,-27 1,-26 26,-26 0,-27 0,-26 26,-27 1,0-27,0 52,0 1,27-53,0 53,26-53,0 27,53-27,0 0,26-27,1 1,26-1,26 27,-26 0,26 0,1 0,-1 53,-26-26,26 26,-26 0,-26 26,26-26,-27 0,0-27,1 1</inkml:trace>
  <inkml:trace contextRef="#ctx0" brushRef="#br0" timeOffset="148367.4859">8679 16325,'53'0,"-27"26,1 1,-27 26,0 0,-27-27,27 53,-53-52,27 26,-27-27,26 1,-26-1,0-26,1-26,-1 26,26-27,1 1,-1-1,27 1,27-1,-1 27,1-26,26-1,26 1,0 0,-26 26,27-27,-1 27,0-26,-26 26,-26 26,-1-26,-26 27,-26-27,-1 26,-26 0,0 1,1-27,-28 0,1-27,26 27,0-26,-26 0,52-27,1 53,-1-27,27 1,27 26,26 26,-1 1,1-1,0 27,27 0,-27 26,0-26,26 0,-53 0,27-26,-26-1,-1-26,1 0</inkml:trace>
  <inkml:trace contextRef="#ctx0" brushRef="#br0" timeOffset="148869.5148">10055 15928,'0'-53,"-27"-26,27 26,-53 0,0 0,-26 26,-1 27,1 27,0 26,-1 0,27 26,1 27,-1 0,53 26,0-26,26 26,27-26,26 0,-26 0,27 0,-1-27,-26-26,0 0,-27 0,1 0,-54-27,1 0,-27 1,0-27,-26 0,-1 0,1 0,0-27,26 1,0 26,26-53</inkml:trace>
  <inkml:trace contextRef="#ctx0" brushRef="#br0" timeOffset="149554.5539">12198 16484,'-27'0,"27"0,0 0,0 0,0 0,27 26,26-26,-1 0,1 26,27 1,26-27,-1 26,1-26,0 0,0 0,-27 0,1 0,-27 0,0 0,-27 0,0 0,-26 0,-26 0,26-26,-53 26,27-27,-27 1,0 0,26 26,-26-27,27 1,-1 26,27 0,0 0,27 0,-1 0,1 0,26 0,0 0,0 0,0 0,-1 26,-25-26,-27 27,26-27,-26 26,-26 0,26 1,-53-1,0 1,0-1,-26 27,26-26,-27 26,28-27,25 1,1-1,26-26,0 0</inkml:trace>
  <inkml:trace contextRef="#ctx0" brushRef="#br0" timeOffset="150214.5917">16510 16272,'0'-27,"0"27,0-26,0 26,0 0,27 26,-27 1,26 26,27 0,-26 26,26 27,-1-27,1 27,27 0,-27-27,-27 1,27-27,-26 0,-1-27,-26-26,26-26,-26-1</inkml:trace>
  <inkml:trace contextRef="#ctx0" brushRef="#br0" timeOffset="150447.6051">17119 16140,'-27'0,"27"0,-26 53,0-1,-1 28,-26-1,0 1,-26 52,26-26,-26-27,26 27,0-27,26-26,-26 0,53-26,-26-1,26-26,0 0,0 0</inkml:trace>
  <inkml:trace contextRef="#ctx0" brushRef="#br0" timeOffset="151384.6587">21670 16219,'-53'0,"0"0,26 0,27-26,0 26,0 26,0-26,27 26,-1-26,1 0,-1 0,1 27,-27-27,26 0,-26 0,0 0,0 0,0 0,0 0,0 0,0 0,0-27,0 27,-26 0,26 0,0 0,-27 0,27 0,0 0,0 0,0 0,-26-26,26 26,-27 26,1-26,-27 0,27 27,-1 26,-26 0,27 0,-27 26,26 0,27 1,0-1,27 1,26-28,26-25,0-1,27-26,0 0,0-53,26 27,1-53,-28 26,1-27,-53-26,26 27,-52 0,-1-27,-52 27,-1 26,-25 0,-28 26,-26 27,1 27,-1-1,0 27,26 0,28 0,-1 0</inkml:trace>
</inkml:ink>
</file>

<file path=ppt/ink/ink1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02:28.716"/>
    </inkml:context>
    <inkml:brush xml:id="br0">
      <inkml:brushProperty name="width" value="0.05292" units="cm"/>
      <inkml:brushProperty name="height" value="0.05292" units="cm"/>
      <inkml:brushProperty name="color" value="#FF0000"/>
    </inkml:brush>
  </inkml:definitions>
  <inkml:trace contextRef="#ctx0" brushRef="#br0">24421 11615,'-26'27,"-1"-27,27 0,0 26,27-26,26 0,0 0,26 0,1-26,-1 26,27-27,-27 27,27-26,-27-1,1 27,-1 0,-52 0,-1-26,27 26,-53-27,0 27,0-26,-27 26</inkml:trace>
  <inkml:trace contextRef="#ctx0" brushRef="#br0" timeOffset="404.0229">24474 11245,'27'0,"-1"0,-26 0,0 26,0 1,0-27,-26 26,-1 1,-26-1,0 1,27-1,0 0,-27 1,26-27,27 26,0 1,0-1,27 1,26-1,-27 1,27-1,0 1,26 26,-26-53,-26 26,26 0,-27 1,-26-27,26 0,-26 0,0-27,0 1</inkml:trace>
  <inkml:trace contextRef="#ctx0" brushRef="#br0" timeOffset="1240.0709">10028 900,'79'0,"1"-27,-1 27,27 0,-27 0,27-26,27 26,-1-27,-26 27,-1-26,1 26,0 0,-53 0,26-27,-79 27,53 0,-53 0,0 0,0 0,-53-79,53 79,-105-53,52 27,0 26,53 0,-106-27,106 27,0 0,0 0,0 0,0 0,53 53,-53-53,79 53,-79-53,80 26,-80-26,0 0,26 53,-26-53,-26 53,26-53,-80 53,1-26,26-1,53-26,-79 53,79-53</inkml:trace>
  <inkml:trace contextRef="#ctx0" brushRef="#br0" timeOffset="2090.1195">24607 12779,'-27'0,"1"0,-1-26,27 26,-26 0,-1 0,27 0,0 0,0 0,0 0,0 0,53 0,-26 0,26 0,26 0,-26 0,26 0,1 0,-1-27,0 27,-26 0,-26 0,-1-26,-26 0,27 26</inkml:trace>
  <inkml:trace contextRef="#ctx0" brushRef="#br0" timeOffset="2426.1387">24633 12435,'0'0,"0"0,0 0,0 27,-26-27,-1 0,1 26,-1 1,1-1,-27 1,26-27,-26 26,27 1,0-1,26-26,0 27,0-27,0 26,26 0,0-26,-26 27,27-1,-1-26,1 27,-27-1,26-26</inkml:trace>
  <inkml:trace contextRef="#ctx0" brushRef="#br0" timeOffset="3477.1989">10081 2434,'26'27,"1"-1,-1-26,27 0,-26 0,26-26,26 26,0-27,1 1,26-1,-1 1,1-1,0 27,26-26,-26-1,-26 1,-1 0,-26 26,-27-27,1 1,-27-1,-27 27,-26-26,27-1,-27 27,0-26,27 26,-27 0,26 0,27 26,0 1,27-1,-27 1,26-1,-26 27,0 0,-26-27,-1 27,1 0,-27-26,26-1,1 1,0-27,-1 0</inkml:trace>
  <inkml:trace contextRef="#ctx0" brushRef="#br0" timeOffset="4099.2342">10293 3757,'0'0,"26"0,1 0,-1-26,0-1,27 27,0-26,27-1,-1 27,27-26,-27-1,1 1,-1 26,0-27,-26 1,-26 0,-1-1,-26 27,0-26,-26-1,-27 1,26 26,1 0,-27-27,27 27,-1 0,27 0,27 0,-1 0,27 0,-27 0,1 27,26-27,-27 26,-26 1,-26-1,26 1,-53-1,26 0,-26 1,27-1,-27 1,53-27,0 0</inkml:trace>
  <inkml:trace contextRef="#ctx0" brushRef="#br0" timeOffset="4881.2792">24660 14049,'0'0,"0"0,-27 0,1 0,-1 0,1 0,-1 0,-26 0,27 0,-1 0,1 0,-1 0,1 0,26 0,26 0,1 0,26 0,26 0,1 0,-1 0,0 0,1 0,-27-26,0 26,-1 0,-25-27,-1 27,-52 0</inkml:trace>
  <inkml:trace contextRef="#ctx0" brushRef="#br0" timeOffset="5203.2976">24448 13705,'0'0,"0"0,0 27,0-27,0 0,-27 26,27 1,-26-1,-1 1,-25-1,52 1,-53-1,26 1,27-1,0 0,0-26,27 27,-1-1,1 1,-27-1,26 1,0-1,-26 1,27-27,-27 26,0-26</inkml:trace>
  <inkml:trace contextRef="#ctx0" brushRef="#br0" timeOffset="6190.3541">10187 5080,'0'0,"26"-26,1-1,52 1,-26-27,26 0,27 26,0-26,26 1,-26 25,0-26,-27 0,1 27,-1-1,-26 1,-26-1,-27 1,0-1,0 1,-53 26,26-26,-26-1,0 27,0-26,0 26,1 0,25 0,27 0,0 0,27 26,-1-26,0 27,27-1,0-26,-26 26,26 1,-27-1,-26 1,0-1,-26 27,-1 0,1 0,-27 0,26 0,-26-27,27 1,0-1,-1 1</inkml:trace>
  <inkml:trace contextRef="#ctx0" brushRef="#br0" timeOffset="24688.4121">21961 16986,'0'0,"0"0,0 0,0 0,0-26,0-1,0 1,0-1,0-25,26-1,-26 0,0 0,0 26,0-26,0 0,27 27,-27 0,0-1,0 1,26 52,1-26,-1 27,27 25,-27 1,27 0,0 0,0 0,0 0,-26 0,25-27,-25 27,26-26,-53-27,26 0,-26 0,0 0,-26 0,-1-27,-26 27,1-53,-1 27,-27 0,1-1,26 1,-26-1,26 1,26-1,1 1,26 26,26 0,1-27,-1 1,27-1,26 27,1-26,-27-1,26 1,-52 0,25 26,-25 0,-1 26,-26-26,-26 53,-1-27,1 1,-27 26,27-27,-1 1,-26 26,27-53,-1 26,1 1,26-27,0 26,0-26</inkml:trace>
  <inkml:trace contextRef="#ctx0" brushRef="#br0" timeOffset="25397.4527">22675 16854,'0'0,"0"0,0 0,0-26,0-1,27 1,-27-1,0 1,26-27,-26 0,27 26,-27-26,26 27,-26 0,26 26,1 0,-1 0,1 52,-1-25,1 26,26 0,0 26,-1-26,1 0,-26-27,26 1,-27-1,1-26,-27 0,0 0,-27-26,-26-1,0 1,-26 26,0-26,-27-1,26 1,-25 26,52 0,-27 0,54 0,-1-27,54 27,-1-26,27-1,27 1,-1-1,0 1,-26-1,27 1,-27 26,-27 26,0 1,-26 26,-26-27,0 54,-1-27,-26 26,27-26,-27 0,53 0,-27 0</inkml:trace>
  <inkml:trace contextRef="#ctx0" brushRef="#br0" timeOffset="348330.9234">11351 11668,'0'0,"-26"27,-1-27,27 26,-26 1,-1-27,27 0,0 0,0 0,0 26,27-26,-1 0,1 0,-1 0,27 0,0 0,-27 0,27-26,-26 26,26 0,-27 0,0 0,1-27,-1 27,-26 0,0 0,27-26,-27 26,0 0,0 0,0 0,0 0,0 0,0-27,-27 1,27 26,-26-27,26 27,-27-26,1 26,0-27,26 27,-27 0,1-26,26 26,0 0,0 0,0 0,26 0,1 0,-1 26,0-26,27 0,-26 27,26-27,0 26,-27-26,1 27,-27-27,0 0,0 26,0 1,-27-1,27-26,-26 27,-27-27,26 26,1 0,-1-26,27 27,-26-27,-1 0,27 0,0 0,0 0,0 0,0 0,-26 26,26-26,0 0,0 0,0 0,0 0,0 0,0 0,0 0,0 0,0 0,0 0,0 0,0 0,0 0,0 0,0 0,0 0,0 0,0 0,0 0,0 0,0 0,0 0,0 0,0 0,0-26,0 26,26-27</inkml:trace>
  <inkml:trace contextRef="#ctx0" brushRef="#br0" timeOffset="349311.9795">17966 12039,'0'0,"-27"0,27 0,0 0,-26 26,26-26,0 0,0 0,0 0,0 0,0 0,-27 0,27 0,0 0,0 0,27 0,-1 0,-26 0,27 0,-1 0,0 0,27 0,-26 26,-27-26,26 0,1 0,-1 0,-26 0,0 0,27 27,-27-27,0 0,0 0,0 0,0 0,0 0,0 0,0-27,0 1,26 0</inkml:trace>
  <inkml:trace contextRef="#ctx0" brushRef="#br0" timeOffset="350376.0404">2673 12091,'0'0,"0"27,0-27,0 0,0 26,0 1,0-1,0 1,26 26,-26-27,0 27,0-26,27 25,-27-25,0-1,0 1,0-1,0 1,0-1,0-26,0 0,0 0,0 0</inkml:trace>
  <inkml:trace contextRef="#ctx0" brushRef="#br0" timeOffset="350771.063">2567 12171,'0'-27,"0"1,0-1,0 1,0 0,26-1,1 1,-1-1,1 1,-1 26,27-27,-27 27,27-26,-26 26,-1 0,27 0,-26 0,26 0,-27 26,-26-26,27 27,-27-27,0 26,-27 1,1-1,-27-26,26 27,-26-1,27 0,-27 1,0-27,27 26,-1-26,1 0,-1 0,27-26</inkml:trace>
  <inkml:trace contextRef="#ctx0" brushRef="#br0" timeOffset="351866.1256">2435 11245,'0'-27,"0"27,26 0,-26 0,0 0,-26 0,-1 0,1 0,-1 27,1-27,-1 26,1 1,-27-1,26 1,-26 26,1-27,-1 27,26-27,-26 27,27 0,-1 0,1 0,26 0,0 0,0 0,0 0,0-27,0 27,26-26,1 25,-1-25,-26-1,27 1,-1-27,-26 26,27-26,-27 27,0-27,26 0,-26 0,0 0,0 0,0 0,0 0,0 0,-26 0,26 0,-27-27,27 27,-26 0,-1 0,1 0,-1-26,1 26,26-27,-53 27,27 0,-1-26,1 26,-1 0,27 0,-26 0,26 0,-27-27,27 27,0 0,0 0,0 0,0 0,0 0,27 27,-1-27,-26 26,53-26,-26 27,25-1,-25-26,26 27,0-1,0 1,0-1,-27-26,0 27,27-27,-26 26,-27-26,26 0,-26 0,0 27,0-27,0 0,27-27,-27 27,0-53,0 27,-27-27,27 26,0-26,-26 0,26 1,-27 25,27-26,0 27,0 26,-26-27,26 27,0 0,0 0,0 0,26 0,-26 0</inkml:trace>
  <inkml:trace contextRef="#ctx0" brushRef="#br0" timeOffset="365471.9038">2196 12541,'-26'0,"26"27,-27-27,1 0,0 26,-1 1,1-27,-1 26,1-26,26 27,-27-1,1 0,26-26,-27 27,27 26,0-27,0 1,0 26,0-27,0 27,0 0,0 0,27-27,-1 27,1 0,-27-26,26-1,1 27,26-27,-27 1,-26-1,26 1,1-27,-27 0,26 26,-26-26,27 27,-27-27,0 0,0 0,0 0,0 0,0 0,0 0,-27-27,27 1</inkml:trace>
  <inkml:trace contextRef="#ctx0" brushRef="#br0" timeOffset="365833.9245">2038 13361,'0'0,"0"27,0-27,0 26,26-26,-26 27,27-1,-27 1,26-1,0 1,1-27,-27 26,26-26,1 0,-27-26,26 26,1-27,-27-26,26 27,-26-27,27 26,-27 1,0-27,26 27,1 26,-27 0</inkml:trace>
  <inkml:trace contextRef="#ctx0" brushRef="#br0" timeOffset="366511.9633">2726 13388,'0'0,"0"26,0 1,0-27,0 26,0 27,0-26,0 26,0 0,0-1,0-25,26 26,-26-27,0 1,26-1,-26-26,0 0,0 0,0 0,0-26,0-1,-26-26,26 27,0-27,-26 0,26-26,0 26,-27 0,27-27,0 54,0-27,0 27,27-27,-1 26,0 27,1-26,-1 26,27-27,-26 27,26 27,-27-27,1 26,26-26,-53 27,26-1,-26 1,0-1,-26 1,-1 25,1-52,-1 27,1-1,-27 1,26-27,1 26,-1-26,1 27,-1-27,1 0,26 26,0-26,0 0,0 0,0 0,0-26</inkml:trace>
  <inkml:trace contextRef="#ctx0" brushRef="#br0" timeOffset="368880.0986">21934 688,'0'0,"0"0,0 0,80-53,-80 53,106-53,-54 53,1-26,0-1,0 27,0 0,-53 0,79 0,-79 0,106 0,-106 0,80 27,-80-27,53 53,-53-53,26 79,-26-79,-26 53,26-53,-80 53,80-53,-79 53,79-53,-80 26,80-26,-79 27,79-27,0 0,0 0,0 0,0 0,0 0,53 0,26 0,-26-27,27 27,-1 0,27-26,-53-1,26 27,-26-26,-53 26,106 0,-106 0,0 0,53-27,-53 27,0 0,0 0,0 0,0 0,0 0,0 0,0 0,0 0,0 0,0 0,53 27,-53-27,0 0,0 0,0 0,0 0,0 0,0 0,53 0,-53 0</inkml:trace>
  <inkml:trace contextRef="#ctx0" brushRef="#br0" timeOffset="375518.4784">22358 1535,'0'0,"-27"0,27 0,0 0,0 0,0 0,0 0,0 0,0 26,0 1,0-27,0 52,0-25,-26 52,26-26,0 0,0 0,-27 0,27 26,0-52,-26-1,26 1,0-1,0-26,0 0</inkml:trace>
  <inkml:trace contextRef="#ctx0" brushRef="#br0" timeOffset="376088.511">22093 1826,'0'0,"0"0,0 0,27-27,-27 27,26-26,0 26,27-27,-26 1,26-1,0 1,-27-27,1 27,25 26,-25-53,-1 26,1 27,-1-26,-26 26,0 0,27 0,-27 26,0 1,0 26,0-1,-27 1,27 27,0-27,0 0,-26 26,26-53,0 1,0-1,0-26,0 0,26 0,1 0,-27-26,26-1,1 1,-1-1,1 1,-1 0,1 26,-1 0,-26 26,26 0,-26 1,0 52,27-52,-27 52,0-52,0 26,0-27,0 0,0 1,0-27,26 0,-26 0</inkml:trace>
  <inkml:trace contextRef="#ctx0" brushRef="#br0" timeOffset="376388.5282">23019 2143,'0'0,"0"0,0 0,0 0,0 0,0 0,0-26,-26-1,26 1,0-1,0 1,0-1,0 1,0-1,0-25,0 25,26 27,1-26,-1-1,0 1,1-1,-1 27,1-26,-1 26,27 0,-26-27</inkml:trace>
  <inkml:trace contextRef="#ctx0" brushRef="#br0" timeOffset="376596.5401">23416 1852,'0'27,"0"-1,0 0,0 1,0-1,0 1,0-1,0-26,0 0,0 0,0 0,26 0,-26 0,0-53,27 27</inkml:trace>
  <inkml:trace contextRef="#ctx0" brushRef="#br0" timeOffset="376745.5486">23575 1588,'0'0,"-27"0,27 0,0-27,0 27,0 0,0 0,0 0,27 0,-1 27</inkml:trace>
  <inkml:trace contextRef="#ctx0" brushRef="#br0" timeOffset="377085.5676">24051 1746,'0'0,"0"-26,0 26,-26-27,-1 27,1 0,-1 0,1 0,-27 27,26-27,1 26,-1 1,1-1,26 1,-27-1,27 27,0-27,27 1,-27-1,26 1,1-1,-27-26,26 0,27 0,-26 0,-1 0,1-26,26-1,-27 1,27-1</inkml:trace>
  <inkml:trace contextRef="#ctx0" brushRef="#br0" timeOffset="377489.5912">24157 1931,'0'0,"26"27,-26-54,53 27,-26 0,-1-26,1 0,-1-1,27 1,-27-1,1 1,-27-1,26-26,-26 27,0 26,0-27,0 27,-26 0,-1 0,1 0,-1 0,-25 27,25-1,1 27,-27 0,26 0,1-26,26 52,0-26,0-27,26 27,1 0,-1-53,27 27,-26-1,-1-26,27 27,-27-27,1 0,-1 0,1 0,-27 0,26 0</inkml:trace>
  <inkml:trace contextRef="#ctx0" brushRef="#br0" timeOffset="421802.1256">11219 12726,'0'0,"-27"0,27 0,0 0,0 0,0 0,0 0,0 0,0 0,27 27,-1-27,1 0,26 0,-1 26,28-26,-27 0,0 0,26 0,0 0,-26 0,0 0,-26 0,-1 0,-26 0,0 0,0 0,0 0,0 0,0-26,0 26,-26-27,26 27,-27-26,1 26,-1-26,27-1,-26 27,-1-26,1-1,26 27,-27-26,27 26,0 0,0 0,0-27,27 27,-1 0,-26 27,27-27,26 26,-27-26,1 27,-27-27,26 26,-26-26,0 27,0-27,0 26,-26-26,-1 26,1-26,-1 27,1 26,-27-27,26 1,1-1,-27 1,27-1,-1 1,1-1,26 1,-27-27,27 26,0-26,0 0,0 0,0 0,0-26,27 26</inkml:trace>
  <inkml:trace contextRef="#ctx0" brushRef="#br0" timeOffset="425433.3334">24051 2566,'0'0,"-26"0,26 0,0 0,0 0,0 0,0-26,52 26,-25 0,26 0,0-26,26 26,-26-27,53 27,-27 0,27-26,-27 26,-26 0,0-27,0 27,0 0,-26 0,-27 0,0 0,0 0,0 0,0 0,0 0,0 0,26 0,-26 0</inkml:trace>
  <inkml:trace contextRef="#ctx0" brushRef="#br0" timeOffset="427137.4309">3493 13547,'0'0,"0"0,0 0,0 0,26 0,-26 0,53 0,-26 0,26 26,0-26,-1 0,1 27,0-27,0 26,-26-26,26 0,-27-26,-26 26,26-27</inkml:trace>
  <inkml:trace contextRef="#ctx0" brushRef="#br0" timeOffset="427694.4626">4445 13653,'27'0,"26"0,-27 26,27-26,0 0,0 0,0 0,-27 0,27 0,-26 0,-1 0,1 26,-1-26,-26 0,0-26</inkml:trace>
  <inkml:trace contextRef="#ctx0" brushRef="#br0" timeOffset="428336.4994">5662 13626,'0'0,"0"0,0 0,27 0,-1 0,1 0,-1 0,27 0,0 0,26 0,-26 0,0 0,0-26,0 26,-26 0,26 0,-53 0,26 0,-26 0,0 0,0 0,0 0,0 0,26 0,-26 0</inkml:trace>
  <inkml:trace contextRef="#ctx0" brushRef="#br0" timeOffset="429151.5461">6536 13414,'0'0,"0"0,0 0,0 0,0 0,0 0,0 0,0 0,0 27,0-27,0 26,0 1,0 26,0-27,0 27,0-26,0 25,26-25,-26-1,0 1,0-27,0 26,0-26,0 0,0-26</inkml:trace>
  <inkml:trace contextRef="#ctx0" brushRef="#br0" timeOffset="429641.5741">6350 13547,'27'-27,"-27"1,26-1,1 1,-1-1,1-26,-1 27,27-27,-27 27,1-1,-1-26,1 27,-1-1,27 1,0 26,-26 0,26 0,-1 0,-25 0,26 26,-27-26,1 27,-27-27,26 26,-52-26,26 27,-27-1,1 1,-27-27,0 26,27 1,-27-1,0 0,0 1,26-1,-26-26,27 27,26-27,-27 26,27-26,0 0,0-26</inkml:trace>
  <inkml:trace contextRef="#ctx0" brushRef="#br0" timeOffset="442127.2882">22807 2858,'0'0,"0"0,0 0,0 0,-26 0,26 0,-26 0,26 0,-27-27,27 27,0 0,0 0,-26 0,26 0,0 0,0 0,0 0,0 0,0 0,0 0,0 0,0 0,0 0,0 0,0 27,0-27,0 26,26 0,-26 27,0-26,0 26,0 0,0-27,0 27,-26 0,26-27,0 1,0-1,0 1,0-27,0 26,0-26,26 27,-26-27,0 0,0 0,0 0,0 0,0 0,0 0,0 0,0 0,0 0,0 0,0 0,0 0,0 0,0 26,0-26,0 0,0 0,0 0,0 0,0-26,0-1</inkml:trace>
  <inkml:trace contextRef="#ctx0" brushRef="#br0" timeOffset="482550.6003">22649 4233,'-53'0,"26"-26,-26 26,0 0,-26-27,26 27,0 0,0 0,0 27,27-27,0 0,26 26,26 1,0-1,1 1,26 26,0-27,0 1,-27 25,1-25,-27 26,0-27,0 1,-27 26,1-27,-27 27,-27-26,1-1,26 27,-26-53,26 26,0 1,0-27,26 0,27-27,-26 27,52-26,-26-1</inkml:trace>
  <inkml:trace contextRef="#ctx0" brushRef="#br0" timeOffset="483288.6425">23046 3995,'0'0,"0"0,0 0,0 0,0 0,0 27,0-27,-27 0,27 26,-26 27,26-26,-27 25,27 1,-26 27,-1-1,1 0,26 27,-27 0,1 0,-1 0,27-27,-26 1,26-28,-26 1,26-26,0-1,0-26,0-26,0-1,-27-26,27-26,-26 0,-1-27,1 27,-1-27,27 26,-26 1,26 26,0 0,26 27,1-27,26 26,26 1,27 26,-27-27,53 1,1-1,-27 27,26-26,0-27,-26 53,-27-53,1 27,-27-1,0 1,0 26,-53-27,0 27,0 0</inkml:trace>
  <inkml:trace contextRef="#ctx0" brushRef="#br0" timeOffset="483551.6576">22913 4604,'-26'53,"26"-27,0 1,26-1,1-26,52 0,-26 0,53-26,-27-1,1 1,25-1,-25 1,26-27,-53 53,-1-53,1 26,-26 27,-27-26,0 26,-27-26</inkml:trace>
  <inkml:trace contextRef="#ctx0" brushRef="#br0" timeOffset="483814.6726">22596 5054,'-27'26,"1"0,52 1,-26-1,53-26,0 0,27 0,25-26,-25-1,26 1,-27 26,27-26,-27-1,1 1,-28 26,1 0,0 0,-26 0,-27 0</inkml:trace>
  <inkml:trace contextRef="#ctx0" brushRef="#br0" timeOffset="484997.7403">15690 5106,'-79'-26,"-1"0,-25-1,-1 1,0-1,-26 27,-1-26,-25 26,25 0,-25 26,25-26,1 27,-27 26,0-1,27 28,0-1,0 27,26 26,0 1,27-1,-27 0,26 1,27-1,0 0,27 0,26-26,0 0,26 0,27 0,0 0,53-27,0 0,0 1,26-27,0 26,27-26,0 0,26-27,0 27,27-53,0 27,-1-1,54 1,-27-27,27 0,26-27,-27 27,54-26,-1-1,1 27,-1-26,27 26,-26-27,26 27,-27 0,1 0,-1 0,-26 0,0 27,0-27,-26 26,-1-26,1 0,26 0,-26 0,-27 0,53 0,-27-26,27 26,-26 0,0-27,26 27,-53 0,26 0,-26 0,1 0,-54 0</inkml:trace>
  <inkml:trace contextRef="#ctx0" brushRef="#br0" timeOffset="516748.5563">23046 7699,'0'0,"26"-26,-26-1,0 1,0 0,0-27,0 0,-26 0,26 0,-27 0,1 27,26-27,-27 26,27 1,-26-1,26 27,26 53,-26-26,53-1,-26 27,25 0,1 26,0-26,27 0,-54 0,27-27,0 27,-27-53,1 27,-27-27,0 0,-27 0,1-27,-27 1,-26-1,26-25,-27 25,27-26,-26 27,26-1,0 1,27 26,-1 0,27 0,0-27,27 27,-1-26,27-1,27 1,-28-27,28 27,-1-27,-26 26,0 1,0-1,-27 27,-26 0,0 27,-26 26,-27 0,27 26,-27 0,0 1,0 26,26-27,-26 0,27-26,26 0,-26-26,26-1,0 1,0-27,0 0,26-53,-26 53,0-53</inkml:trace>
  <inkml:trace contextRef="#ctx0" brushRef="#br0" timeOffset="531339.3909">12727 14393,'0'0,"0"-26,0 26,0 0,0 26,0-26,0 27,0-27,-27 26,27-26,-26 27,26-1,0 1,-27-1,27 27,0-27,0 1,-26-1,26 1,0 26,0-27,0 1,26-1,-26-26,0 27,0-27,27 26,-27-26,0 0,0 0,0 0,0 0,0 0,0 0,0 0,0 0,0 0,0 0,0 0</inkml:trace>
  <inkml:trace contextRef="#ctx0" brushRef="#br0" timeOffset="532617.464">13706 14579,'0'0,"0"0,0 0,0 0,0 0,0 0,0 26,26-26,-26 26,0-26,27 27,-27 26,26-53,-26 53,27-27,-1 1,-26-1,27-26,-27 27,0-27,26 0,-26 0,0 0,0 0</inkml:trace>
  <inkml:trace contextRef="#ctx0" brushRef="#br0" timeOffset="532876.4788">13944 14526,'0'0,"0"0,0 26,-27 1,27-1,-26 0,0 1,-1 26,1-27,-1 1,27-1,-26 1,26-1,-27 1,27-27,0 0,0 0,0 0,0 0,0 0</inkml:trace>
  <inkml:trace contextRef="#ctx0" brushRef="#br0" timeOffset="533345.5056">14182 14923,'-26'-27,"26"1,0-1,0-26,-27 27,27-27,-26 26,26-26,-27 27,27-27,-26 27,26-1,0 1,-27 26,27-27,0 27,0 0,0 0,27-26,-1 26,-26 0,53 0,-26 0,-1 0,0 0,27 0,-26 0,-1-27,27 27,-26 0,-1 0,1-26,-1 26</inkml:trace>
  <inkml:trace contextRef="#ctx0" brushRef="#br0" timeOffset="533624.5216">14156 14631,'26'0,"-26"0,26 0,-26 0,27 0,-1 0,1 0,-1 0,1 0,-1 0,1 0,-1 0,1 0</inkml:trace>
  <inkml:trace contextRef="#ctx0" brushRef="#br0" timeOffset="533933.5392">14103 14870,'0'0,"26"0,1 26,-27-26,26 0,0 0,1 0,-1 0,1 0,-1 27,1-27,26 0,-27 0,1 0</inkml:trace>
  <inkml:trace contextRef="#ctx0" brushRef="#br0" timeOffset="534411.5666">14949 14579,'0'0,"-26"26,26 0,0-26,-27 27,27-1,-26 1,26-1,0 1,0-27,0 26,0-26,0 27,0-27,0 0</inkml:trace>
  <inkml:trace contextRef="#ctx0" brushRef="#br0" timeOffset="534654.5804">14632 14684,'0'0,"26"0,-26 0,53 0,-53 0,53 0,-26 0,25 0,-25 0,26 0,-27 0,1-26,-1 26,1-27,-1 27</inkml:trace>
  <inkml:trace contextRef="#ctx0" brushRef="#br0" timeOffset="534866.5926">15082 14579,'-27'26,"1"0,26-26,-27 27,1-27,-1 26,1-26,-1 27,27-27,-26 0,26 0</inkml:trace>
  <inkml:trace contextRef="#ctx0" brushRef="#br0" timeOffset="535097.6058">14817 14526,'0'0,"0"0,26 26,-26 1,27-1,-27 0,26 1,1-1,-27 1,26-1,1-26,-1 27,-26-27</inkml:trace>
  <inkml:trace contextRef="#ctx0" brushRef="#br0" timeOffset="535465.6269">15293 14526,'0'0,"27"26,-27 27,0-27,0 1,0-1,0 1,0 26,0-27,0 1,0-1,0 1,0-27,-27 0</inkml:trace>
  <inkml:trace contextRef="#ctx0" brushRef="#br0" timeOffset="535710.6409">15108 14684,'0'0,"53"0,-27-26,1 26,26 0,0 0,0 0,0 0,-1-27,-25 27,-1 0,-26 0,0 0,0 0,0 0,0 0,0-26,-26 26,26-26</inkml:trace>
  <inkml:trace contextRef="#ctx0" brushRef="#br0" timeOffset="535887.651">15426 14579,'0'26,"-27"0,1-26,26 27,-27-1,1 1,26-27,-27 0,1 26,26-26,-27 0</inkml:trace>
  <inkml:trace contextRef="#ctx0" brushRef="#br0" timeOffset="536168.6671">15240 14579,'0'0,"0"0,0 26,27 0,-27-26,26 27,1-1,-27 1,26-27,1 26,-1 1,1-1,-1 1,0-27,1 26,-1-26</inkml:trace>
  <inkml:trace contextRef="#ctx0" brushRef="#br0" timeOffset="536877.7076">16405 14711,'0'0,"0"26,0-26,0 0,0 0,26 0,-26 0,53 0,-27 0,1 0,26 0,0 0,-27 0,27 0,0 0,-27 0,27 0,-26 0,-1 0,1 0,-27 0,0 0,0 0,0-26,0 26</inkml:trace>
  <inkml:trace contextRef="#ctx0" brushRef="#br0" timeOffset="537223.7274">16854 14658,'-26'-27,"-1"27,27 0,-26 0,-1-26,27 26,-26 0,26 0,0 0,0 0,26 26,27-26,-26 0,-1 0,27 0,0 0,-26 0,26 0,-27 0,0 27,-26-27,0 0,0 26,0 1,-26-27,26 26,-26 1,-1-1,1-26,26 27,-27-1,1-26,26 27,0-27,0 26,0-26,-27 0,27 0,0 0</inkml:trace>
  <inkml:trace contextRef="#ctx0" brushRef="#br0" timeOffset="538902.8235">17913 14975,'0'0,"26"-52,-26 25,27 1,-27-27,26 26,-26 1,26-27,-26 26,0 1,0 26,0-27,-26 27,26 0,0-26,0 26,0 0,0 26,26-26,-26 27,27 26,-1-53,1 53,-1-27,1 1,26 26,-27-53,1 26,26 1,-27-27,0 0,-26 0,27-27,-1 1,-26-1,27-26,-27 27,0-27,-27 0,27 0,0 0,-26 27,26-27,-27 26,27 27,0-26,27 26,-27 0,26 0,27 0</inkml:trace>
  <inkml:trace contextRef="#ctx0" brushRef="#br0" timeOffset="539580.8623">19950 14526,'0'0,"0"0,0 0,0 0,0 0,0 0,0 0,-27 26,27 1,0-1,0 0,0 1,0 26,0-27,0 27,0-26,0 26,0-27,0 27,0-27,-26 1,26-1,0 1,0-27,0 26,0-26,0 0,0 0,0 0,0 0,0 0,0-26</inkml:trace>
  <inkml:trace contextRef="#ctx0" brushRef="#br0" timeOffset="546296.2464">12595 15584,'0'0,"0"0,0-26,0-1,0 27,0 0,0-26,0 26,0 0,0 0,0 0,0 26,0-26,0 27,0-1,0 27,0 0,0 0,0 0,0 0,0-1,0 1,0-26,0-1,0 27,0-53,26 27,-52-1,26-26,0 0,26 0</inkml:trace>
  <inkml:trace contextRef="#ctx0" brushRef="#br0" timeOffset="547162.2958">13732 15663,'-26'27,"26"-27,0 0,0 0,0 0,0 0,0 0,0 26,0 1,0-1,26-26,-26 53,0-26,0-1,0 27,0-27,0 27,0-26,0-1,0 1,0-1,0 1,0-27,0 0,0 0,0 0,0 0</inkml:trace>
  <inkml:trace contextRef="#ctx0" brushRef="#br0" timeOffset="547565.3189">13468 15981,'0'0,"-27"0,27 0,0 0,27-27,-1 27,1 0,25 0,1-26,0 26,0-27,0 27,-26 0,26-26,-27 26,27 0,-27 0,1 0,-27-26,0-1,0 27</inkml:trace>
  <inkml:trace contextRef="#ctx0" brushRef="#br0" timeOffset="547754.3298">13838 15663,'-26'27,"-1"-1,27 1,-26-1,-1 27,1-26,-1-1,1 0,-1 1,27-27,-26 26,-1-26</inkml:trace>
  <inkml:trace contextRef="#ctx0" brushRef="#br0" timeOffset="547963.3417">13547 15637,'26'26,"-26"1,27-1,-1 1,1 26,-1 0,1-27,-1 27,1 0,-1-27,-26 27,27-53,-27 27</inkml:trace>
  <inkml:trace contextRef="#ctx0" brushRef="#br0" timeOffset="548399.3666">14367 15796,'0'0,"0"26,0 1,27-1,-27 0,26 1,1-1,-27 1,26-1,1 1,-1-1,0-26,1 27</inkml:trace>
  <inkml:trace contextRef="#ctx0" brushRef="#br0" timeOffset="548666.3819">14473 15875,'-26'26,"-1"1,27-1,-26 27,-1-26,27-1,0 1,-26-1</inkml:trace>
  <inkml:trace contextRef="#ctx0" brushRef="#br0" timeOffset="549142.409">14870 15796,'0'26,"0"1,26-1,-26-26,0 53,0-27,0 1,0-1,0 27,0-53</inkml:trace>
  <inkml:trace contextRef="#ctx0" brushRef="#br0" timeOffset="549532.4315">14896 15875,'27'0,"26"0,-27 0,1 0,26 0,-27-26,1-1,-1 27,0-26,1-1,-27 27,0-26,26-1,-26 1,0 26,0 0,0 0,0 0,-26 0,26 0,-27 26,1-26,-27 27,27-1,-1 1,1-1,-1 1,1-1,-1 0,1 1,-1-27,27 0,0 0</inkml:trace>
  <inkml:trace contextRef="#ctx0" brushRef="#br0" timeOffset="549800.4468">14949 15663,'0'0,"0"0,0 0,0 27,0-27,27 26,-27 1,0-1,26 1,1-1,-27 1,53-1,-27 0,1 1,-1-1,0 1,1-27</inkml:trace>
  <inkml:trace contextRef="#ctx0" brushRef="#br0" timeOffset="550164.4676">15611 15796,'0'26,"0"1,0-1,0 27,0-27,-27 1,27 26,0-27,0 1</inkml:trace>
  <inkml:trace contextRef="#ctx0" brushRef="#br0" timeOffset="550511.4874">15822 15716,'0'0,"-26"0,26 0,0 0,-26 27,-1-1,27-26,-26 27,-1-1,-26 27,27-53,-1 53,1-53,-1 26,27-26</inkml:trace>
  <inkml:trace contextRef="#ctx0" brushRef="#br0" timeOffset="550798.5039">15452 15637,'0'26,"0"1,26-27,-26 53,27-27,-1 1,1 26,-1-27,1 27,-1-27,1 1,-1-1,1 27,-27-53,26 27,-26-1,27-26,-1 0</inkml:trace>
  <inkml:trace contextRef="#ctx0" brushRef="#br0" timeOffset="551523.5453">16563 15769,'0'0,"0"0,-26 0,26 0,0 0,0 0,26 0,1 0,-1 27,1-27,-1 0,1 26,25-26,-25 27,26-27,0 26,-27-26,1 0,26 0,-53 0,26 26,1-26,-27 0,0 0,26-26,-26 26,0 0,0-26</inkml:trace>
  <inkml:trace contextRef="#ctx0" brushRef="#br0" timeOffset="551890.5663">16960 15663,'-26'0,"26"0,-27 27,27-27,-26 0,26 26,0-26,0 27,26-27,-26 26,27-26,26 27,-27-27,27 26,-27-26,1 27,-1-27,1 26,-1-26,-26 0,27 26,-27-26,-27 27,27-27,-26 26,26-26,-27 27,27-1,-26 1,-1-1,1-26,0 27,26-27,-27 0,27 0,0 0,0 0</inkml:trace>
  <inkml:trace contextRef="#ctx0" brushRef="#br0" timeOffset="553409.6532">17913 15954,'-27'0,"27"27,0-1,0-26,0 53,0-53,0 27,0-1,0 1,0-27,0 0,27 0,-27 0,0 0,0 0,-27 0,27-27,0 1,0-1,0 27,0-26,0-27,0 26,0 1,0-1,0 1,0 0,0-1,0 1,0-1,0 27,27 0,-27 0,26-26,-26 26,27 0,-1 0,0-27,1 27,-1 0,1 0,-1 0,1 0,26 0,-27-26,1 26,-1 0,1 0,-1 0,-26 0,0 0,26 0,-26 0</inkml:trace>
  <inkml:trace contextRef="#ctx0" brushRef="#br0" timeOffset="553773.6738">17913 16034,'0'0,"0"0,26 0,-26 0,27 0,-1 0,0 0,1 0,-1 0,1-27,-1 27,1 27,-1-54,1 54,-27-27,26 0,-26 0,0 0,0 0</inkml:trace>
  <inkml:trace contextRef="#ctx0" brushRef="#br0" timeOffset="554195.6982">17992 16245,'0'0,"0"0,26 0,-26 0,27 0,-27 0,26 0,1 0,-27 0,0 0,26 27,-26-27,27 0,-1 0,-26 0,27 26,-27-26,26 0,-26 0,27 0,-27 0,26 0,-26 0,0 0,0 0</inkml:trace>
  <inkml:trace contextRef="#ctx0" brushRef="#br0" timeOffset="555285.7605">19765 15769,'0'0,"0"0,26-26,-26 26,27-27,-1 27,1 0,-1-26,0 52,1-26,-1 0,1 0,-1 27,-26-1,0 1,27-1,-54 1,27-1,0 27,-26-27,-1 27,-26 0,27-26,-27-1,27 1,-1-27,-26 26,27 1,26-27,-27 0,1 26,26-26,0 0,0 0,0 0,26-26,1 26,-1 0,1 0,26-27,-27 27,27-26,0 26,0 0,-27 0,27 0,0 0,-26 0,-1 0,27 26,-53-26,26 27,1-27,-27 0</inkml:trace>
  <inkml:trace contextRef="#ctx0" brushRef="#br0" timeOffset="559957.0277">22014 14870,'0'0,"0"26,0-26,0 0,0 0,0 0,0 0,0 0,0 0,0 0,0 0,0 0,26 0,-26-26,27 26,26 0,-27 0,27-27,26 27,-26-26,0-1,26 27,1 0,-27 0,0 0,0 0,0 0,-27 0,0 27,1-27,-27 0,0 0,26 26,-26-26,0 0,0 0,0 0,0 0,0 0,0 0,0 0,0 0,0 0,0 0,0 0,0 0,0 0,27 0,-27 0,0 0,0 0,0 27,0-27,0 0,0 0,0 0,0 0,0 0,0-27,0 1,0-1</inkml:trace>
  <inkml:trace contextRef="#ctx0" brushRef="#br0" timeOffset="561639.1239">6509 12541,'-26'0,"26"-26,-27-27,27 26,-26 1,-1-27,27 0,-26 27,26-27,-27 26,54-26,-27 27,0-1,26 1,1 0,26-1,-27 27,1 0,25 0,-25-26,-1 26,1 0,-27 0,26 0,-26 0,0 26,0-26,-26 27,-1-1,27 0,-26-26,-1 27,1-1,0 1,-1-27,27 26,-26-26,-1 0,27 0</inkml:trace>
  <inkml:trace contextRef="#ctx0" brushRef="#br0" timeOffset="562480.1719">6403 11456,'0'-52,"-26"-1,26 0,-27-27,27 1,-26 26,26 0,0-26,0 26,-27 0,54 26,-27 1,0 0,26-1,1 27,-1-26,1 26,-1 0,27 0,0 26,-27-26,1 0,-1 27,1-27,-1 26,1 0,-27-26,0 27,-27-1,1-26,-1 27,1-1,-1-26,1 27,0-1,-1-26,1 27,-1-27,1 0,26 26,0-26,-27 0,27 0,0 0,0 0,0 0,0 0,0-26,0 26</inkml:trace>
  <inkml:trace contextRef="#ctx0" brushRef="#br0" timeOffset="563540.2326">6403 9737,'0'26,"-26"1,26-27,0 53,0-27,0 27,0 0,26 0,-26-27,0 27,0-26,0 25,0-25,0-27,27 26,-27-26,0 0,0 0,0 0,-27-26,27-1,0 1,0 0,0-27,0 0,0-27,-26 1,52 26,-26-26,0 26,27-27,-27 54,26-27,1 27,-1-1,27 27,-27 0,27 0,-26 27,26-27,-27 26,27 0,-26 1,-1-1,-26 1,0 26,-26-53,-1 26,1 27,-1-26,-26-27,0 26,27-26,-1 27,-25-27,25 0,1 0,-1 0,27 0,0 0,0 0,0 0</inkml:trace>
  <inkml:trace contextRef="#ctx0" brushRef="#br0" timeOffset="564949.3133">21881 15637,'0'0,"27"26,-27-26,0 27,0-27,0 0,26 26,1 1,-1-27,1 26,26-26,0 0,-1 0,1 0,0-26,0-1,0 1,-26 26,-1-53</inkml:trace>
  <inkml:trace contextRef="#ctx0" brushRef="#br0" timeOffset="565739.3584">23284 14579,'0'0,"0"0,-27 26,27-26,0 26,0-26,0 27,-26-1,26 1,0-27,0 26,0 1,0-1,26-26,-26 0,27 0,-1 0,1 0,-1-26,1-1,25 1,-25-1,-1 1,1-1,-1 1,-26 0,27-1,-27 27,0 0,26 0,-26 0,0 0,0 27,0-1,0 0,0 1,0 26,0 0,0-27,0 54,-26-54,26 27,0-27,0 1,0 26,0-53,-27 26,27-26</inkml:trace>
  <inkml:trace contextRef="#ctx0" brushRef="#br0" timeOffset="566104.3792">23601 15558,'0'0,"-26"0,-1 0,1 0,-1 0,1 26,26-26,-27 26,27 1,0-1,27 1,-1-1,-26 27,27-26,-1 26,1-27,-27 0,0 27,0-53,0 27,-27-1,1 1,-1-27,1 0,-1 0</inkml:trace>
  <inkml:trace contextRef="#ctx0" brushRef="#br0" timeOffset="566342.3929">23469 15425,'26'0,"27"0,-26 0,-1 0,1 0,26-26,-1 26,1 0,-26 0,26 0,0-27,0 27,0 0,-1-26</inkml:trace>
  <inkml:trace contextRef="#ctx0" brushRef="#br0" timeOffset="567725.4719">7779 9710,'0'27,"0"26,0-27,0 27,0 0,0 0,0 0,0 0,0 0,27-1,-27 1,26-26,-26-1,26 1,-26-27,0 0,0-27,0 1,-26-27,26 0,-26 0,-1-26,1 26,26 0,-27-26,1 26,26-27,0 27,0 0,0 27,26-27,1 27,-1-1,27 1,0-1,0 27,0 0,0 27,0-27,0 26,-27 1,0-27,1 26,-27 0,-27 1,27-1,-26 1,-27-27,27 53,-27-53,0 26,26 1,-26-1,27 1,-1-27,27 0</inkml:trace>
</inkml:ink>
</file>

<file path=ppt/ink/ink1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16:31.818"/>
    </inkml:context>
    <inkml:brush xml:id="br0">
      <inkml:brushProperty name="width" value="0.05292" units="cm"/>
      <inkml:brushProperty name="height" value="0.05292" units="cm"/>
      <inkml:brushProperty name="color" value="#FF0000"/>
    </inkml:brush>
  </inkml:definitions>
  <inkml:trace contextRef="#ctx0" brushRef="#br0">21220 5689,'0'0,"0"0,26 26,-26-26,0 0,0 0,0 0,-26-26,26 26,0-27,0 1,0 26,26-53,-26 26,0-26,0 0,0 1,0-1,0-27,0 27,-26 27,26-27,-27 0,27 27,-26-1,26 1,0 26,0 0,0 0,0 0,0 26,26 27,1 0,-1 0,27 0,0 26,-26-26,52 26,-52-52,25 26,1-27,0-26,0 27,0-27,-26-27,-1 27,0-53,1 0,-27 27,0-53,0 26,0-27,0 1,-27 26,27-26,-26 52,0-26,-1 27,27-27,-26 53,-1 0,27 0,0-27,0 27,0 0,0 0,0 0,0 0,0 0,0 0,0 0,0 0,0 0,0 0,0 0,0 0,0 0,0 0,0 0,-26 27,26-27,0 0,0 0,0 0,0 0,0 0,0 0,0 0,26-27,-26 27</inkml:trace>
  <inkml:trace contextRef="#ctx0" brushRef="#br0" timeOffset="867.0496">21273 6535,'0'0,"26"27,-26-1,0 1,0 26,0-27,0 53,0-26,-26 0,26 27,0-54,0 27,0-27,0 1,0-27,-27 0,27 0,-26-27,26 1,-27-1,1-25,26-1,-26-27,-1 27,27-26,0 26,0 0,0 0,27 0,-1 27,0-1,27 1,0-1,0 27,27-26,-27 26,-1-26,28-1,-27 27,0-26,0-1,-1 1,-25-1,-1 27</inkml:trace>
  <inkml:trace contextRef="#ctx0" brushRef="#br0" timeOffset="1123.0637">21273 6747,'0'0,"0"0,26 26,27-26,-26-26,-1 26,27 0,-26 0,-1-27,27 27,-27-26,27 26,-26 0,-1 0</inkml:trace>
  <inkml:trace contextRef="#ctx0" brushRef="#br0" timeOffset="1361.0778">21220 7091,'26'0,"1"26,-1-26,27 0,0 0,0 0,0 0,0 0,26 0,-26-26,0 26,0 0,0 0,-27-27</inkml:trace>
  <inkml:trace contextRef="#ctx0" brushRef="#br0" timeOffset="2270.1297">21167 7911,'0'0,"0"0,0 0,0 0,0 0,-26-26,26 26,0 26,0 1,-27-1,27-26,-26 53,26 0,-27 26,27 1,-26-1,26-26,0 26,-27 1,27-27,27-27,-27 0,0 1,26-27,1 0,-1-27,1 1,-1 0,0-1,1 1,-1-27,-26 26,27 27,-1 0,-26 0,27 27,-1-1,1 1,-1-1,27 1,0-1,26-26,-26-26,27-1,-1 1,-26-54,0 27,-27 0,1-26,-27 0,0-1,0 1,-27 26,1-26,-1 26,1 0,-1 26,1 1,26 26,0 0,0 0,26 26</inkml:trace>
  <inkml:trace contextRef="#ctx0" brushRef="#br0" timeOffset="4652.2661">21855 9499,'0'0,"0"0,0-27,0 1,0-1,0 1,0-1,0 1,-27-1,1 1,0-1,-1 1,1 0,-27 26,0-27,0 27,0 0,0 27,0-1,0 0,0 1,27-1,-1 27,27-26,0 26,27-27,-1 1,27 25,0-25,27-1,-1 1,27 26,-27-27,0 1,1 26,-27 0,0-1,0 1,-53-26,0 26,0 0,-27 0,-26-27,0 27,-26-27,0-26,-1 27,1-1,-1-26,1-26,26 26,-26-27,52 27,-26-26,27 26,-1-27,27 27,27 0,-1-26</inkml:trace>
  <inkml:trace contextRef="#ctx0" brushRef="#br0" timeOffset="5469.3128">20955 10742,'-26'27,"26"-1,0-26,26 26,1-26,52 0,-26 27,53-27,0 0,26 0,-26 0,53 0,-27 0,-26 0,26 0,-26 0,0 0,-27 0,-26 0,0 26,-27-26,-26 0,0 27,-26-27,-27 26,0-26,0 0,-53 27,1-1,-1 1,0-1,-26 27,26-26,-27-1,28 0,-1 27,26-53,27 27,27-1,0 1,52-27,27 0,0 26,53-26,-27 0,53 0,1 0,-1 0,0 0,1 0,-28 0,-25 27,-1-1,-52 1,-1-1,-26 27,0-27,0 27,0-26,0 26,26-27,1 1,52-1,-26 1,27-27,25-27</inkml:trace>
</inkml:ink>
</file>

<file path=ppt/ink/ink1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1:19:17.775"/>
    </inkml:context>
    <inkml:brush xml:id="br0">
      <inkml:brushProperty name="width" value="0.05292" units="cm"/>
      <inkml:brushProperty name="height" value="0.05292" units="cm"/>
      <inkml:brushProperty name="color" value="#FF0000"/>
    </inkml:brush>
    <inkml:context xml:id="ctx1">
      <inkml:inkSource xml:id="inkSrc13">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1" timeString="2013-09-05T21:21:39.097"/>
    </inkml:context>
  </inkml:definitions>
  <inkml:trace contextRef="#ctx0" brushRef="#br0">4736 13203,'0'26,"0"-26,-26 27,26-27,0 26,-27 1,27 25,-26-25,26-1,0 1,0-1,26 1,1-1,-1 1,27-27,27 0,26 0,-1-27,1 27,26 0,27-26,0 26,-27 0,27-27,26 27,-52 0,52 0,-27 0,1-26,-26 26,25 0,-52-27,0 27,-27-26,1-1,-27 27,-53-26,26 0,-26-1,-26 1,26-27,0 26,0-26,26 0</inkml:trace>
  <inkml:trace contextRef="#ctx0" brushRef="#br0" timeOffset="11871.679">4869 12277,'0'0,"0"0,26 0,-26 26,0-26,0 27,-26-1,26 1,0 25,0-25,0 26,0 0,0 0,-27-27,27 27,0-27,0 1,-26-27,26 0,0 0</inkml:trace>
  <inkml:trace contextRef="#ctx0" brushRef="#br0" timeOffset="12415.7102">4763 12594,'0'0,"0"-26,0-1,0 27,26-26,1-1,-1 1,1-27,-1 27,27-1,-26 1,-1-1,-26 27,26 0,-26 0,27-26,-27 26,-27 26,1 1,0-1,-1-26,1 27,-27 25,26-25,1-27,-1 26,1 1,-1-27,27 0,0 0,0 0,-26 0,26-27,0 1,0 26,0-27,0 1,-27 0,27-1,0 1,-26-1,26 27,-26 0,26 0,0 0,0 0,26 0,0 0,1 27,-1-1,1 1,26 25,-27-25,27-1,-26 27,-1-26,1-1,-27 1,26-1,-26-26,0 0,26 0</inkml:trace>
  <inkml:trace contextRef="#ctx0" brushRef="#br0" timeOffset="13675.7822">6456 12224,'0'-27,"0"27,0 0,27 27,-27-1,0 1,0 26,0 0,0 26,0-26,0 26,0-26,0 26,0-52,0 26,0-27,0-26,0 0</inkml:trace>
  <inkml:trace contextRef="#ctx0" brushRef="#br0" timeOffset="14281.8168">6403 12541,'0'-26,"0"-1,27 1,-27-1,26 27,1-26,26 0,-27 26,0-27,1 27,-1 0,-26 0,0 0,0 27,0-1,-26 0,26 1,-53-1,27 27,-1-26,1-1,-1 1,1-1,26-26,0 0,0 0,0-26,0-1,26 1,1-1,-1-26,1 27,25-27,-25 0,-1 27,1-27,-27 26,26-26,-26 53,-26-26,26 26,-53 0,26 0,-25 26,-1 1,0-1,0 1,0-1,0 1,0-1,27-26,-1 0,27 0,0 0,0 0,0 0,27 0,-27 0,26 0,1 27,-1-1,0 0,1 1,-1-1,-26 1,27-1,-1 1,-26-27,27 0,-27 0,26 0,-26 0</inkml:trace>
  <inkml:trace contextRef="#ctx0" brushRef="#br0" timeOffset="15232.8713">6827 12330,'0'0,"0"0,0 26,-27-26,27 27,0-1,27 27,-27-27,0 27,0-26,0 26,26-27,-26 1,0 25,0-52,0 0,0 0,-26 0,26 0,-27 0,27-26,0 0,-26-1,26 1,0-1,26-26,-26 27,27-1,26-26,-27 27,27-27,-27 27,27-1,-26 27,-1-26,-26 26,0 0,0 26,0 1,-26-1,-27 1,26 25,1-25,-27 26,0-27,27 1,-1-1,1 1,-1-27,1 0,26-27,-27 27,54-26,-27-1,26 1,1-27,26 26,0 1,-1-27,1 27,0-1,-26 1,26-27,-27 26,1 1,-27-1,0 1,0 26,0 0,-27 0,1 26,-27 1,26-1,-26 27,27 0,-27 0,0 0,0 0,27-27,-27 1,26-1,1 1,26-27,-27-27,27 27,0-26,0-1,27 1,-27-27,26 27,-26-1,27 1,-27-1,26 27,-26 27,27-1,-1 1,1 25,-1 1,1 0,-1 0,0 0,1 0,-1-27,1 1,-27-27,26 0,1 0</inkml:trace>
  <inkml:trace contextRef="#ctx0" brushRef="#br0" timeOffset="45708.6144">5451 12144,'0'0,"0"0,0 0,0 0,0 0,0 0,0 0,0 0,0 0,0 27,26-1,-26-26,27 27,-27-1,26 27,1-26,26-1,-27 27,0 0,1-27,-1 1,1-1,-1 1,1-27,-27 26,26-26,-26 0,0 27,0-27,0 0,0 0,0 0,-26-27,26 1,0-1</inkml:trace>
  <inkml:trace contextRef="#ctx0" brushRef="#br0" timeOffset="46061.6346">5874 12012,'0'0,"0"0,0 0,-26 27,26-1,-27 0,1 1,-1 26,1-27,-1 54,1-27,-27 0,27 26,-27-26,26 0,1 0,-1 0,1-1,-1-25,1-1,26 1,-27-27,27 0,27 26,-27-26</inkml:trace>
  <inkml:trace contextRef="#ctx0" brushRef="#br0" timeOffset="53678.0702">10875 12356,'0'-53,"26"53,-26 0,0 0,27 27,-27 26,0 26,0 0,0 27,0-27,26 27,-26 0,27 0,-27-27,0-26,26 0,-26-26,0-27,0 0,0-53,-26-27,26 1,-27-27,1 0,-1 0,-26-26,0 26,27 1,-1 25,1 1,26 26,0 0,26 0,27 27,27-1,-27 27,52-26,1 26,0-27,26 1,-52 26,26 0,-1-27,-25 1,-1 26,-26 0,-53-27,27 27,-27 0</inkml:trace>
  <inkml:trace contextRef="#ctx0" brushRef="#br0" timeOffset="53938.0851">10981 12647,'26'27,"0"-27,27 0,27-27,-27 27,26-26,0-1,1 1,-1-1,1 1,-28-1,28 1,-27-1,0 1,-27 26,1 0,-27-26</inkml:trace>
  <inkml:trace contextRef="#ctx0" brushRef="#br0" timeOffset="54234.102">11007 13309,'0'0,"0"0,0 26,26-26,27 0,0-26,0 26,27 0,25 0,-25 0,26 0,26 0,-26 0,0 0,-1 0,-25 26,-1-26,1 0,-28-26,-25-1</inkml:trace>
  <inkml:trace contextRef="#ctx0" brushRef="#br0" timeOffset="58858.3665">15240 12065,'0'0,"27"0,-27 0,0 0,0 0,0 0,0 0,0 26,0-26,0 27,0-1,0 1,0-1,0 27,26 0,-26 0,0 0,27 0,-27 0,26 0,-26 26,27-52,-27 25,0 28,0-27,0 0,0 0,0 0,26-1,-26 1,0 0,0 0,27-26,-27 26,0-1,26-25,-26-1,0 1,0-27,0 0,0 0,0 0,0-27,0-26</inkml:trace>
  <inkml:trace contextRef="#ctx0" brushRef="#br0" timeOffset="139524.9803">15399 15901,'0'-26,"0"26,27-26,-27-1,26 1,-26-1,26 27,1-26,-1-1,1 27,26-26,-27 26,1 0,-1 26,27-26,-26 27,-1-1,27 27,-27 0,1 0,-1 0,1 26,-27 1,0-1,-27 27,1-27,-1 1,-26 25,1-25,-1-27,-27 26,1-26,26-27,-53 1,27-1,-1-26,27 0,-26-26,0 26,26-53,0 53,26-53,1 27,26-1,0 1,26-1,27 1,0-1,27 1,25-1,-25 27,-1 0,27 0,0 0,0 0,-27 53,-26-26,26-1,-26 27,0-26,-26-1,-1 27,1-53,-1 0</inkml:trace>
  <inkml:trace contextRef="#ctx1" brushRef="#br0">16427 6734 0,'0'0'0</inkml:trace>
</inkml:ink>
</file>

<file path=ppt/ink/ink1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3:57.456"/>
    </inkml:context>
    <inkml:brush xml:id="br0">
      <inkml:brushProperty name="width" value="0.05292" units="cm"/>
      <inkml:brushProperty name="height" value="0.05292" units="cm"/>
      <inkml:brushProperty name="color" value="#FF0000"/>
    </inkml:brush>
  </inkml:definitions>
  <inkml:trace contextRef="#ctx0" brushRef="#br0">6772 14511,'24'74,"-24"25,25-24,-25 24,0-25,25 26,0-1,-25-25,0-24,25 24,-25-49,0 0,0-25,0-25,-25-49,25 24,0-49,-25-25,25 0,-25 0,25 25,0-25,25 24,0 26,0 24,24 1,1-1,0 25,24 0,0 1,1 24,-1-25,-24 25</inkml:trace>
  <inkml:trace contextRef="#ctx0" brushRef="#br0" timeOffset="227.013">7516 14759,'0'99,"0"-25,0 26,0-26,0 0,0-24,0 24,0-24,0 0,0-25,0-1,0-24,0-24,0-26</inkml:trace>
  <inkml:trace contextRef="#ctx0" brushRef="#br0" timeOffset="370.0209">7541 14114,'0'0,"0"0,0 0,0 25,24-1,-24 1,25 0</inkml:trace>
  <inkml:trace contextRef="#ctx0" brushRef="#br0" timeOffset="816.0467">8086 14511,'0'0,"-24"25,-1-25,-25 0,0 24,-24 1,24 0,-24 49,24-24,1 24,24 1,25 24,0-25,25-24,24-25,26 0,-1-25,1-50,-1 0,1 1,-1-26,-49 1,24 0,-24-1,0 26,-25-1,0 25,0 25,0 25,0 49,0 26,25-1,-25 50,25 24,-25-24,24 25,-24-25,-24-1,24-48,-50-1,25-50,-24-24,-1-25,0-49,-24-26,-1-49,26-25</inkml:trace>
  <inkml:trace contextRef="#ctx0" brushRef="#br0" timeOffset="1169.0669">8186 13643,'74'-50,"-24"25,-1 50,1 0,-25 74,-1 0,1 50,-25 25,0-26,-25 26,1-25,24-25,0-25,0-24,0-26,24-49,1 0,25-49,-25-1,24 0,-24 26,25-1,-26 25,26 25,-25-1,24 51,-49-26,25 26,0-26,0 1,-25-25,25 0,-1-50,-24-25,25 1</inkml:trace>
  <inkml:trace contextRef="#ctx0" brushRef="#br0" timeOffset="1369.0782">9178 13618,'0'-25,"0"25,0 0,0 74,0 26,-25-1,25 50,0-1,-25 1,25 25,0-25,0-25,0 0,0-50,0-49</inkml:trace>
  <inkml:trace contextRef="#ctx0" brushRef="#br0" timeOffset="1516.0867">8905 14709,'-50'-74,"1"24,24-24,0 49,25 25,25 0,24 25,26 0,24-25,-24 0,24 0,-25-25,25-25,1 1</inkml:trace>
  <inkml:trace contextRef="#ctx0" brushRef="#br0" timeOffset="2029.116">10096 13444,'24'75,"-24"-1,0 50,0 0,0 25,0 0,-24 24,-1 1,0 0,-25-1,25-24,1-25,24-25,-25-24,25-26,0-49,25 0,-25-25,24-49,1 24,0-24,25 24,-25-24,24 24,1 26,-25-1,24 25,1 25,-1-1,1 1,0-25,-26 0,26 0,0 0,-26-25,26 1,-25-1,0-25,-25 1,24-1,-24 0,0 1,0-1,0 1,0 24,0 0,0 0,0 0,0 1,25 24,-25-25,25 0</inkml:trace>
  <inkml:trace contextRef="#ctx0" brushRef="#br0" timeOffset="2851.1631">10790 14982,'25'25,"-25"-25,0-25,0 0,25 25,-25-25,0 1,0 24,0-25,0 25,24 0,-24-25,0 0,0 0,0-24,0 24,-24-25,24 1,0-1,-25 1,25-1,-25 0,25 26,0 24,-25 0,25 0,0 0,-25 0,25 0,0 0,0 0,0 0,0-25,0 0,25 0,0 0,0-24,24 24,-24-25,0 25,25 25,-1 0,-24 50,25 0,-1-1,-24 26,25-1,-25 25,-1-24,-24-1,0 1,0-26,0-24,0 0,-24-25,-1 0,0-25,0-25,-25 1,26-26,-26 26,0-1,26-24,-26 24,25 1,0 49,25-25,0 25,25 0</inkml:trace>
  <inkml:trace contextRef="#ctx0" brushRef="#br0" timeOffset="3136.1794">11212 14585,'0'0,"25"0,-25 0,24-25,-24 1,0 24,0 0,0-25,0 50,25-1,0 1,-25-25,50 50,-50-25,24-1,26-24,-50 0,25-24,0-1,-1 0,-24-25,25 1,-25-1,0 1,25-1,0 0,-25 25</inkml:trace>
  <inkml:trace contextRef="#ctx0" brushRef="#br0" timeOffset="3395.1942">11708 14263,'0'49,"0"1,-25 0,0 24,25-24,-25 24,25-24,0-1,0 1,25-25,-25-25,25-25,0 0,24-25,-49 1,25-26,-25-24,0-25,-25 25,25-25,-24 25,-1-1,0 1,0 50,25-1,0 25,0 0,25 50</inkml:trace>
  <inkml:trace contextRef="#ctx0" brushRef="#br0" timeOffset="4237.2423">12105 14784,'24'-25,"-24"0,0-25,0-24,-24 0,24-26,-25 26,25-1,0 1,0 0,0 49,25 0,-1 25,1 0,0 0,25 0,-25 25,-25 24,24-24,-24 25,0-25,0-1,-24 26,24 0,-25-25,0-1,0 26,25-25,0 24,0-24,0 0,0 0,0 0,25-1,0 1,-25 0,25-25,-1 0,1 0,0 0,0 0,0-25,-1 0,-24 1,25-1,0 0,-25 0,0 0,0 1,0-1,0-25,0 50,0-25,0 1,0 24,0-25,0 0,0 25,0 0,0 0,25 0,-25 25,0 0,0-25,25 49,-25 1,24-25,-24 24,25-24,-25 0,25 0,0-1,-25-24,25 0,-1-24,1 24,-25-25,25 0,-25 0,25 0,-25 1,25-1,-25 0,-25 0,25 0,0 1,-25-1,25 0,0 0,0 0,0 0,0 1</inkml:trace>
  <inkml:trace contextRef="#ctx0" brushRef="#br0" timeOffset="4714.2696">12923 13395,'0'-25,"-25"0,25 25,-24 25,24 24,0 1,-25 24,25 26,0 24,-25 0,25 0,-25 0,25 0,0 25,25-50,0-25,0 1,-1-1,26-74,0 25,-1-50,1 25,24-50,-24-49,0 25,-1-25,1-1,-25 1,-25 0,24 24,-48 26,-1 24,0 25,0 25,-24 49,24-24,0 49,25-25,-25 26,25-1,25-25,-25-24,25 0,0-26,-25-24,0-24</inkml:trace>
  <inkml:trace contextRef="#ctx0" brushRef="#br0" timeOffset="5109.2922">10368 15255,'100'-25,"24"0,0-24,24-1,1 25,0 0,25 1,-50-1,0 25</inkml:trace>
  <inkml:trace contextRef="#ctx0" brushRef="#br0" timeOffset="13418.7675">6424 16842,'0'-24,"-24"-1,24 0,0 0,-25 0,0 1,25-1,-50 0,50 25,-49 0,24 0,0 0,0 25,-24 0,24-1,0 26,-24 0,24-1,-25 26,1-1,24 0,0 1,-25-1,25 25,25-24,-24-1,24-24,24 0,1-1,0 1,25-25,24-1,1-24,-1 25,25-50,0 25,1-24,-26 24,25-25,-24-25,24 25,-25-24,-24 24,0-50,-1 26,-24-1,-25-24,0-1,0 1,-50 24,1-24,-1 24,-24 1,-26 24,1 0,25 25,-25 0,24 25,1 0,49-25,0 25,25-25,25 0</inkml:trace>
  <inkml:trace contextRef="#ctx0" brushRef="#br0" timeOffset="14216.8131">7342 17363,'0'-25,"25"1,-25-1,25-25,-25 25,25-24,-1 24,-24-25,25 26,-25-1,25 25,-25-25,0 25,25 25,-25-25,0 25,25-1,-1 26,1-25,25 24,-25-49,-1 50,26-50,0 25,-26-25,1-25,0 0,25 25,-50-25,24 1,-24-26,25 25,-25 0,0 1,0-1,0 25,0-25,0 0,25 25</inkml:trace>
  <inkml:trace contextRef="#ctx0" brushRef="#br0" timeOffset="15253.8725">8310 17512,'0'-25,"24"0,-24-24,0 24,25-25,-25-24,0 24,0 1,0-26,0 26,0-26,0 26,0-1,-25 1,25-1,0 0,0 26,0 24,0-25,0 0,0 0,0 25,25 25,-25 0,25 0,-25 49,25 0,0 26,24-1,1 25,-25 0,24-25,1 25,-1-25,-24-24,25-26,-1 1,-49-50,50 25,-50-25,50-50,-26 1,-24-26,25-24,-25 0,0-25,-25 0,25 0,0-25,-24 25,24 25,-25-25,25 49,-25-24,0 49,25-24,0 24,0 1,0-26,0 50,0-24,0 24</inkml:trace>
  <inkml:trace contextRef="#ctx0" brushRef="#br0" timeOffset="16726.9567">11311 16842,'25'0,"24"0,1-24,-25-26,49-24,-24 24,-25-24,24 24,-24 0,25-24,-26 49,-24 0,25-24,-25 49,0 0,25 0,-25 24,0 26,25-25,-25 25,0 24,0 0,0 1,0-1,0 1,0-1,0 25,0-49,0 49,-25-49,25-1,-25 26,25-51,0 26,0-25,-25 0,25-25,0 0</inkml:trace>
  <inkml:trace contextRef="#ctx0" brushRef="#br0" timeOffset="16980.9712">11509 17462,'0'25,"0"0,25-25,25 0,-25-25,24 25,1-25,-1 1,26-1,-26 25,1-25,0 25,-1 0,-24 0,0 0</inkml:trace>
  <inkml:trace contextRef="#ctx0" brushRef="#br0" timeOffset="17503.0011">12353 16966,'0'0,"0"-24,0-1,25 0,-25-25,0 26,24-26,-24 25,0 0,0 25,25 0,0 25,0 25,0-25,-1 24,26 1,-25-1,24-24,-24 0,25-25,-1 0,1-25,-25 0,24-24,-24-1,0 1,0-1,-25-24,0 49,0-25,25 1,-25 24</inkml:trace>
  <inkml:trace contextRef="#ctx0" brushRef="#br0" timeOffset="18119.0363">13568 16321,'25'50,"-25"0,25 49,-25-25,0 26,0 24,-25 0,25-25,-25 25,25-50,0 1,-25-1,25-49,-24 0,24-50,0 0,0-49,0-26,-25 26,25-50,-25-25,25 25,-25 0,25 0,0 25,0 0,25 24,0 1,24 24,1 25,24 1,1-1,-1 25,1-25,-1 25,25 0,-24 0,-26 0,26 0,-26 0,1 0,-25 25,0-25,-25 25</inkml:trace>
  <inkml:trace contextRef="#ctx0" brushRef="#br0" timeOffset="18334.0486">13692 16694,'0'24,"25"-24,0 25,24-25,1 0,0-25,24 25,-24 0,-1 0,-24-24,0 24,0 0</inkml:trace>
  <inkml:trace contextRef="#ctx0" brushRef="#br0" timeOffset="18530.0598">13519 17239,'49'50,"1"-25,-1-1,26 1,-1-50,1 25,-1-24,0 24,1-50</inkml:trace>
  <inkml:trace contextRef="#ctx0" brushRef="#br0" timeOffset="19064.0904">16669 16321,'25'0,"-1"-24,26-1,0 0,24 0,-24 25,-1 0,1 0,-1 0,-24 50,0-1,-25 1,-25 49,0 1,-24-1,-26 25,26-25,-1 25,-24-25,24 0,25-49,1 24,24-24,0-25,24 0,1-1,0-24,25 0,-1 0,1 25,-25-50,24 25,1 0,-25-24</inkml:trace>
  <inkml:trace contextRef="#ctx0" brushRef="#br0" timeOffset="19402.1089">17239 17041,'0'-50,"0"1,0-1,25 25,-25 0,0-24,25 24,0 25,-25 25,24-25,1 49,0-24,0 0,0 25,-1-26,1 1,0-25,0 25,0-50,0 25,-1-25,-24-24,25 24,0 0,-25-24,0 24,25-25,-25 25,0 1,25-1,-1 0,1 0</inkml:trace>
  <inkml:trace contextRef="#ctx0" brushRef="#br0" timeOffset="20123.1508">18207 16272,'-25'0,"25"0,0 0,0 0,0 0,25 25,-50-1,25 26,0 0,-25 24,25 1,-25 49,25-25,-25 0,25 0,-24-24,24-1,0-24,0-26,24 1,-24-50,50 25,-25-49,0-1,-1 1,26-1,-25 25,0-24,-1 49,26 0,-50 24,50 1,-26 25,26-25,0 24,-1-24,1 0,0 0,24-50,0 0,-24-49,0 24,-1-49,1 0,-25-25,-1 24,-24 1,0-25,-24 50,-1-26,25 51,-50-26,50 51,-25-1,25 0,0 0,25 25</inkml:trace>
  <inkml:trace contextRef="#ctx0" brushRef="#br0" timeOffset="20944.1979">20910 16272,'-24'-25,"24"25,0 0,-25-25,50 0,-25-24,0 24,49-25,-24 26,0-1,24-25,1 50,0-25,-1 50,-24-25,0 50,0-1,-25-24,-25 50,0-26,-25 26,1-26,24 1,0 24,0-24,1 0,48 24,-24-24,50 24,0 0,-1-24,1 24,-25-24,24 0,-24-26,-25 26,0-50,-25 25,0-25,-24 0,-1-25,-24 25,24-25,1 0,-1 1,25 24,-24-25,49 0</inkml:trace>
  <inkml:trace contextRef="#ctx0" brushRef="#br0" timeOffset="21469.228">21406 16520,'0'0,"25"-25,-25 25,0-25,0 25,25 0,0 25,-25 0,25 0,-25 0,49 24,-49 1,25-25,0 24,0-24,24-25,-24 0,-25-25,50 0,-50 1,25-26,-1 0,-24 26,0-1,25 0,-25 0</inkml:trace>
  <inkml:trace contextRef="#ctx0" brushRef="#br0" timeOffset="22493.2865">22498 16073,'25'25,"-1"0,1-25,-25 0,25-25,-25 25,0-25,-25 25,25-24,0-1,-25 0,25 0,-24 0,-1 1,0-1,-25 25,26 0,-1 0,0 0,0 25,0-1,1 26,-1-25,25 24,0 26,25-26,-1 1,1 24,0-24,0 0,24-1,1 1,0-25,-26 24,26-24,-25 25,0-1,-1 1,1 0,-25-26,25 26,-25 0,-25-26,25 26,-25-25,1-25,-26 25,25-1,-24-24,-1 0,25 0,-24 0,-1-24,25-1,0 0,1 0,-1-24,25 24,-25-25,0 1</inkml:trace>
  <inkml:trace contextRef="#ctx0" brushRef="#br0" timeOffset="23043.318">17289 14263,'-25'-25,"25"25,0-25,0 25,-25 25,25 0,0-1,0 26,0 0,25 24,-25 1,25 24,-25 0,25 0,-25 0,0-24,0-1,24 1,-24-1,0-49,0 0,25-1,-25-24,0-24,0-26</inkml:trace>
  <inkml:trace contextRef="#ctx0" brushRef="#br0" timeOffset="23273.3311">17636 14039,'0'-24,"0"24,25 24,-25 26,0 0,0 49,0 0,0 0,-25 25,25 0,25 0,-25-24,0-1,0-25,25-24,-25-1,25-24</inkml:trace>
  <inkml:trace contextRef="#ctx0" brushRef="#br0" timeOffset="23821.3625">17413 14784,'25'49,"24"-49,1 25,0-25,24 0,0 0,-24-25,0 0,-1-24,-24 24,0 0,-25-24,0 24,0 0,-25 25,0 0,0 0,1 50,-1-26,25 26,-25-25,25 24,0 1,0-25,25 0,0-25,-1 0,1-25,25 25,-25-25,24-25,-24 1,0 24,0 0,-1 25,26-25,-25 50,0 0,-1 0,1 24,0 1,0-25,0 49,-1-49,-24 25,0-26,0 1,0-25,-24 0,-1 0,-25-25,1 25,-1-24,0-1,1 0,24 0,0 0</inkml:trace>
  <inkml:trace contextRef="#ctx0" brushRef="#br0" timeOffset="24184.3833">18579 14585,'0'25,"-50"25,25-1,-24-24,24 25,0 24,25-24,0-26,25 26,0-25,24-25,1-25,0 0,24-24,-49-1,24-24,-24-1,0-24,-50 25,0-50,1 24,-26 26,0-25,1 24,-26 1,26 24,24 25,0 1,0 24,0 0,50 24,-25 1</inkml:trace>
  <inkml:trace contextRef="#ctx0" brushRef="#br0" timeOffset="24366.3937">18802 14585,'50'50,"-50"-1,24 1,-24 0,25-26,-25 26,25-25,-25 0,0-25,0 0,0-25,25 0</inkml:trace>
  <inkml:trace contextRef="#ctx0" brushRef="#br0" timeOffset="24530.403">18852 14015,'0'0,"0"0,0 0,0 0,0 24,0 1,0 0,0 0,24 0</inkml:trace>
  <inkml:trace contextRef="#ctx0" brushRef="#br0" timeOffset="25152.4386">19000 14833,'0'0,"0"0,0-25,0-24,25 24,-25-25,0 1,0 24,0 0,0 0,0 1,0 24,0 24,25 1,-25 0,0-25,25 25,-25 0,25-25,-1 0,1-25,0 0,0-25,24 1,-49-1,25 1,0 24,0-25,0 50,-25 0,0 0,-25 25,25 25,0-26,-25 26,0 0,25-1,0-24,0 0,0-25,25 0,-25 0,25-25,-25 0,0 25,25-25,-25 1,24 24,-24 0,25 24,-25 26,25 0,0 24,0 0,-1 1,26 24,-50-25,25-24,0 24,-25-24,0-25,-25-25,0 0,25 0,-50-25,26-25,-1 1,0-1</inkml:trace>
  <inkml:trace contextRef="#ctx0" brushRef="#br0" timeOffset="26588.5208">19745 13667,'-25'-49,"25"24,-25 0,25 0,0 25,0 0,0 0,0 25,0-25,0 25,0-25,0 25,0-25,0 0,0 25,0-25,0 0,0 0,0 0,0 0,0 0,0 0,0 0,0 0,0 0,0 0,0 0,0 0,0 0,0 0,0 0,0 0,0 0,0 0,0 0,0 0,0 0,25 24,-25-24,0 0,0 0,0 0,0 0,0 0,-25 0,25 0,0 0,0 0,0 0,25 25,-25-25,0 25,0 0,0 0,25 24,-1 1,-24 24,25 1,-25-1,25 0,-25 1,25-26,-25 26,0-25,0-26,25 26,-25-25,0 0,0-25,0 0,0 24,0-24,0 0,0 0,0 0,0 0,0 0,0 0,0 0,0 0,0 0,0 0,0 0,24-24,-24 24,0 0,25 0,0-25,-25 0,25 25,0-25,-1 0,-24 1,25-26,0 25,0-25,-25 1,25-26,-25 26,0-26,-25 26,0-26,25 26,-50-26,26 51,-26-26,25 50,-24-25,24 25,0 25,0 0,25 0,-25 24,50 1,-25-25,25-1,0 1,0-25,-1 0,26-25,-25 1,24-26,1 0,-25 1,0-26,-1 1,1 0,-25-1,25 26,-25-26,0 26,0 24,0-25,0 50,0 0,0 25,0 0,0 24,25 26,-25-26,25 75,-25-24,24 24,1 24,-25 1,0 0,25 0,-25 25,0-26,25-24,-25 0,0 0,0-49,0-1,0-24,25-1,-25-24,0-25,0 0,0-25,24-24,-24-1</inkml:trace>
  <inkml:trace contextRef="#ctx0" brushRef="#br0" timeOffset="27188.5551">20637 14089,'25'74,"-25"1,0 24,0-24,25-1,-25 25,0-24,0-1,-25-49,25 24,0-24,-25-25,25-25,-24-24,24-26,-25 1,25-50,-25 25,25-50,0 0,25 25,-25 25,25 0,-1-1,26 51,-25 24,25 25,-1 0,-24 25,0 24,0 1,-25 0,0 24,0-24,-50-1,25 1,0-25,-24 24,24-24,0-25,0 25,25-25,0 25</inkml:trace>
  <inkml:trace contextRef="#ctx0" brushRef="#br0" timeOffset="27377.5659">21010 14461,'24'50,"-48"-25,24 24,0-24,-25 25,25-26,0 1,0 0,0-25,0 0,0-25,25 0</inkml:trace>
  <inkml:trace contextRef="#ctx0" brushRef="#br0" timeOffset="27521.5741">21084 13915,'-25'0,"25"25,0 0,25-25,-25 25</inkml:trace>
  <inkml:trace contextRef="#ctx0" brushRef="#br0" timeOffset="28802.6474">21357 14213,'-25'50,"0"-26,0 26,1 0,-1-1,0 26,25-26,-25-24,50 25,-25-50,50 0,-26 0,26-25,24 0,-24 0,0-24,-26-1,1 25,0 1,-25 24,0 0,0 0,-25 0,25 24,0 26,0-25,0 0,0-25,0 24,25-48,-25 24,0-25,0-25,0 25,0 1,-25-26,25 25,-25 0,25 0,0 1,0-1,25-25,0 25,0-49,24 24,1 1,0-26,-1-24,-24 25,25-1,-25 1,-1 0,-24-1,25 50,-25-24,-25 49,25 25,-24-1,-1 51,0 24,-25 0,50 25,-49 25,49-25,0 25,0-50,0 0,49 1,-24-26,0-24,25-50,-26 24,26-48,-50-26,25 25,-25-49,0-25,0 49,-25-49,0 49,0 0,25 1,-24 24,24 0,0 25,0 0,0 25,24-25,-24 25,25 24,0-24,-25 25,50-25,-50 24,49 1,-24-25,0 0,0-1,-25 1,24-25,1-25,-25 1,0-1,0-25,0 0,-25 1,25-1,-24-24,24 49,0-25,0 1,0 24,24 0,1-24,-25-1,25 0,0 1,0-26,-1 1,-24 24,0-24,25 24,-25 26,0-26,0 50,-25 25,25 24,0 1,0 49,0 25,25-25,-25 50,0-50,25 1,-25-1,25-50,-25-24,0-25,-25-25,0-24,0-26,1 1,-1 0,-25-1,1 26,24-26,0 26,25 24,0 0,25 25,24 0,1 0,0 0,-1-25,26 25,-26-25,1 1,-1-26,1 25</inkml:trace>
  <inkml:trace contextRef="#ctx0" brushRef="#br0" timeOffset="29516.6882">22820 13246,'0'-50,"0"0,-24 1,24 24,-50 0,0-24,1-1,-26 25,-24 0,0-24,-25-1,-25 25,-25 1,1-26,-1 25,-24 0,-26 1,-24-1,0 25,0 0,0 25,-25 24,1 1,-26-1,25 26,-25-1,25 25,1 25,-1-24,25 49,0-25,24 24,26-24,0 25,49 0,0 0,50-25,24 25,26-50,24 25,50-25,24 0,51-24,24-1,24-24,51 24,-1-49,50 0,0 0,25-1,0-24,25 25,24-25,1 0,-1 0,-24 0,24-25,-24 1,24 24,-24-50,0 25,-1 0,-24-49,-25 24,0-49,-25 25,1-25,-51-1,1-24,-50-24,25 23,-50-23,-25 24,1-25,-50 0,-25 0,-25 0,-25 1,-24 23,-25 1,-25 0,-25 25,-25 0,-24 25,-1 24,-49 0,25 26,-25-1,-25 25</inkml:trace>
</inkml:ink>
</file>

<file path=ppt/ink/ink1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25:28.363"/>
    </inkml:context>
    <inkml:brush xml:id="br0">
      <inkml:brushProperty name="width" value="0.05292" units="cm"/>
      <inkml:brushProperty name="height" value="0.05292" units="cm"/>
      <inkml:brushProperty name="color" value="#FF0000"/>
    </inkml:brush>
  </inkml:definitions>
  <inkml:trace contextRef="#ctx0" brushRef="#br0">1860 3944,'0'-25,"0"25,0 0,-24 25,-1-25,25 0,-25 0,0 25,-24-25,49 0,-25 0,-25 25,25-25,0 0,25 24,-24 1,-1 0,25 0,-25 49,25 1,0-1,0 25,-25 25,25 50,-25-25,1 0,-1 24,25-24,-25 0,0-25,25-25,0 25,0-74,25 24,0-24,24-25,-24-25,25 0,-1 0,1 0,0 24,-25-24,24 0,-24 0,0 25</inkml:trace>
  <inkml:trace contextRef="#ctx0" brushRef="#br0" timeOffset="2715.1553">5606 7169,'0'0,"0"0,0-25,0 25,0-25,0 25,-25-25,25 25,-25 0,25-25,-25 25,25 0,-24-24,-1 24,25 0,-25 0,0 0,0 0,1 0,-1 0,0 0,0 0,-24 0,24 24,0-24,0 0,0 25,1-25,24 0,-25 25,0-25,25 0,0 25,-25-25,25 25,0-1,-25-24,25 25,0 0,-24 0,24 24,-25-24,25 0,-25 0,25 24,-25-24,25 0,0 0,-25 24,25-24,0 0,0 0,0 0,0-1,0 1,0 0,0 0,0-25,25 25,-25-1,25 1,-25-25,25 25,-25 0,0 0,25-1,-25 1,24 0,-24 0,25-25,0 25,-25 0,25-1,0 1,-1-25,1 25,0-25,25 25,-26-25,1 0,0 0,25 0,-26 0,1 0,25 25,-25-50,-1 25,1 0,0 0,0 0,0 0,-1-25,1 25,0-25,0 0,0 25,-1-24,-24-1,25 0,-25 0,25 0,-25 0,25 1,-25-1,0-25,0 25,25 1,-25-26,0 0,0 26,0-26,0 25,-25-24,25 24,0-25,-25 25,0-24,25 24,0 0,-25 0,25-24,-24 24,-1 0,25 0,-25 25,25-24,-25-1,0 25,25-25,-49 0,49 0,-50 1,50 24,-49-25,24 0,0 25,0-25,0 0</inkml:trace>
  <inkml:trace contextRef="#ctx0" brushRef="#br0" timeOffset="21940.2549">7268 7317,'0'25,"0"25,0-1,0 1,0 24,0 1,0-1,0 1,0-26,0 26,0-26,0 1,0-25,0 0,-25-1,25-24,0 0,0-24,0-1,0-25,0 0,0-24,0 0,0-26,-25 26,25-25,0 24,0 1,-25 24,25 1,0-1,0 25,0 1,25 24,-25-25,50 25,-25 0,24 0,-24 0,25 0,-1 0,1-25,-1 25,-24 0,0 0,0-25,0 25,-1-25,-24 25,0-24,0 24</inkml:trace>
  <inkml:trace contextRef="#ctx0" brushRef="#br0" timeOffset="22214.2706">7218 7466,'25'0,"-25"0,25 25,0-25,24 0,1 0,-25 0,24 0,1-25,-25 25,-1 0,26 0,-25 0,-25 0,25 0,-25 0</inkml:trace>
  <inkml:trace contextRef="#ctx0" brushRef="#br0" timeOffset="22493.2866">7193 7987,'25'0,"25"0,-25 0,24 0,26 0,-26-25,1 25,-1 0,1 0,-25 0,24 0,-24 0,0 0,0 0,0 0,-25 0,24-25,-24 25,0-24</inkml:trace>
  <inkml:trace contextRef="#ctx0" brushRef="#br0" timeOffset="26065.4909">6697 7317,'0'0,"0"-24,0 24,-25 0,25 0,0 24,0 1,0 0,25 0,-25 24,25 1,-25 0,25-1,0 26,-1-26,1 1,0-1,0 1,-25-25,0 24,0-49,0 25,0-25,0 0,0-25,0-24,0-1</inkml:trace>
  <inkml:trace contextRef="#ctx0" brushRef="#br0" timeOffset="26377.5087">6970 7317,'0'0,"0"-24,0 24,0 24,0-24,-25 25,25 0,-24 0,-1 0,0 24,25-24,-25 25,0-1,0 1,1-25,24 24,-25 1,0-25,25 24,-25-49,25 25,-25 0,25 0,0-1,0-24,-24 25,24-25,24 0</inkml:trace>
  <inkml:trace contextRef="#ctx0" brushRef="#br0" timeOffset="27530.5747">8086 7615,'0'25,"0"-25,-24 25,24-25,0 0,0 0,0 0,0 0,0 0,0 0,0-25,0 0,24 0,-24 0,0-24,0 24,0 0,0-24,0 24,25 0,-25 0,0 25,0-25,0 25,0 0,0 0,0 0,0 0,0 0,0 25,25 0,-25 0,0 24,25-24,-25 0,25 0,-1 0,-24-1,25 1,-25-25,0 25,0-25,0 0,0 0,0 0,0-25,-25 25,1-25,-1 1,0-1,0 25,0-25,-24 0,24 0,0 25,0 0,0 0,25-24,0 24,0 0,0 0,0 24,25-48,0 24,0 0,25 0,-1 0,-24-25,25 25,-26 0,26 0,-50-25,25 25,0 0,-25 0,0 0,0 0,0 0,0 0,-25 25,25-25,-25 25,0-1,0 1,25 25,-24-25,-1-1,0 1,25 25,-25-25,25-25,-25 24,25-24,0 25,0-25,0 0,0-25,0 25,0-24</inkml:trace>
  <inkml:trace contextRef="#ctx0" brushRef="#br0" timeOffset="28407.6249">8384 7665,'0'0,"0"0,0 0,0-25,0 25,0-25,25 0,-25 0,0 1,0-1,25 0,-25-25,0 1,0 24,-25-25,25 26,0-1,0 0,0 0,0 25,0 0,0 25,0 0,25 0,-25 24,24-24,1 25,-25-1,50 1,-50-25,25-1,-1 26,1-25,0 0,0-25,-25 24,0 1,0-25,0 0,0 0,0-25,-25 1,0-1,0 0,1 0,-26-24,0 24,26 0,-26 0,25 25,0-25,1 25,-1 0,25 0,0 0,0 0,25 0,-1 0,1 0,25-24,-25 24,24-25,1 25,-1-25,-24 25,25 0,-50-25,25 25,-1 0,-24 0,0 0,-24 25,-1-25,0 25,0 0,0-1,1 26,-1-25,-25 0,25-1,1 1,24 25,-25-25,0-25,25 24,0 1,0-25,0 25,0-25,-25 25,25-25,0 0,0 25,0-25</inkml:trace>
  <inkml:trace contextRef="#ctx0" brushRef="#br0" timeOffset="31166.7827">9525 7541,'-25'0,"0"0,1 24,24-24,-25 0,25 25,0-25,0 25,25-25,-1 0,26 0,0 0,-1 0,26 0,-1 0,-24-25,49 25,-50 0,26 0,-25 0,-26 0,26 0,-25 0,0 25,-1-25,1 0,-25 0,0 0,0 0,0 0,0 0,0-25,0 25,0-25,-25 1,1 24,24-25,-25 0,0 0,-25 0,26-24,-1 24,-25 25,25-25,0 0,1 25,-1-24,25 24,0 0,-25 0,25 0,25 24,0-24,-1 25,26-25,0 25,-1-25,1 0,0 25,-1-25,-24 25,25-25,-50 24,24-24,1 25,-25-25,0 25,-25 0,25-25,-24 25,-1 24,-25-24,25 25,1-26,-26 26,0-25,26 24,-26-24,25 0,0 25,25-26,-25 1,25-25,-24 25,24-25,0 0,0 0,0 0,0 0,0-25,0 0</inkml:trace>
  <inkml:trace contextRef="#ctx0" brushRef="#br0" timeOffset="33571.9202">11435 8235,'0'25,"0"-25,0 0,0-25,0 25,0-49,0 24,0-25,0-24,25-1,-25 1,25-25,-25 24,0-24,0 25,24 24,-24-24,0 24,0 25,0 25,0 0,0 0,25 25,-25 0,25 24,0 26,24-1,-24 1,25 24,-1-25,1 25,-25-49,24 25,1-26,-25 1,0-50,-1 25,1-25,0-25,-25 25,25-50,-25 1,0-26,0 1,25-26,-25 1,0 0,0 0,0 24,0 1,0 24,0 26,0-1,0 0,0 25,0 0,0 0,0 0,0 0,0 0,0 0,0 0,0 0,0 0,0 0,0 0,0 0,0 0,0-25,0 25,0 0</inkml:trace>
  <inkml:trace contextRef="#ctx0" brushRef="#br0" timeOffset="40031.2895">13915 7441,'-24'-24,"24"24,0-25,-25 25,25 0,-25 0,25-25,-25 25,0 0,25 0,-24 0,-1 25,25-25,-25 25,25 24,-25-24,25 25,-25 24,25-24,0 24,0 25,25-24,0-1,-25 1,25-1,24 0,-24 1,0-26,25 1,-26 0,26-1,0-24,-1-25,1 0,-1-25,1 0,0-24,-26-26,26 26,0-50,-25 24,-1-49,1 50,0-26,-25 1,0 0,-25 0,0 24,1 1,-26 24,0 1,1-1,-26 25,26 25,-26 0,-24 25,25 0,24 49,-49-24,49 24,1 1,-1 24,25-25</inkml:trace>
  <inkml:trace contextRef="#ctx0" brushRef="#br0" timeOffset="56696.2429">5457 12675,'0'-25,"0"1,-25-1,0 25,1-25,24 25,-50-25,25 25,-24-25,24 25,-25 0,25 25,-24-25,24 25,-25 0,26 0,-1-1,0 26,0-25,25 24,-25 26,25-1,0-24,0 24,0 1,0-1,0 1,25-1,-25 0,50-24,-25 0,-1 24,26-49,0 24,-26-24,26 25,0-50,24 25,-24-25,-1 0,1-25,24 25,-24-25,-1-25,1 1,0 24,-1-49,-24 24,0-24,25-1,-50 1,24-1,1 1,-25-25,0 24,-25 1,1-1,24 26,-25-26,0 26,-25 24,25-25,1 26,-1-1,-25 25,25 0,1 0,-1 0,0 25,0-1,0 1,1 0,-1 0,0 0,0-1</inkml:trace>
  <inkml:trace contextRef="#ctx0" brushRef="#br0" timeOffset="66940.8288">6896 13419,'0'0,"0"0,0 0,0-24,0-1,0-25,25 1,-25 24,0-50,24 26,-24-1,0-24,0 24,0 25,0-24,0 24,0 0,0 25,0 0,0 0,25 25,-25 24,25-24,-25 25,25-1,0 26,-1-26,-24 26,25-25,0-1,0-24,0 0,-25 0,0-1,0-24,0 0,0 0,0-24,-25 24,0-25,0 0,-24-25,24 26,-25-1,25 0,-24 0,24 0,0 0,0 25,25 0,0 0,0 0,0 0,0-24,25 24,0-25,0 25,0-25,-1 0,26 0,0 1,-26-1,1 25,0-25,0 25,-25 0,0 0,0 0,0 25,-25 0,0-1,0 26,1-25,-1 0,0 24,0 1,0-25,1 24,-1-24,0 25,25-25,0-1,-25-24,25 25,0-25,0 0,25 0,-25 0</inkml:trace>
  <inkml:trace contextRef="#ctx0" brushRef="#br0" timeOffset="67349.8521">7268 12452,'0'0,"0"0,0 0,0 0,0 25,25 0,-1 24,1 1,25-1,-25 51,24-51,-24 50,25-24,-1-1,-24 1,0-1,0-24,-1 24,1-24,-25-25,25-1,-25 1,0-25,0 0,0 0,0-25,0 1</inkml:trace>
  <inkml:trace contextRef="#ctx0" brushRef="#br0" timeOffset="67605.8667">7739 12601,'0'-25,"0"25,0 0,0 25,-25-25,0 49,1 26,-1-1,0 25,-25-24,1 49,24-25,-25-24,26 24,-1-25,-25 1,50-1,-25-74,25 25,0-25,25 0,-25-25</inkml:trace>
  <inkml:trace contextRef="#ctx0" brushRef="#br0" timeOffset="68460.9157">8037 13320,'0'0,"0"0,0 0,0 0,0-25,0 25,0-49,0 49,0-50,25 0,-25 1,0-26,24 26,-24-1,0-24,0 24,0 1,0 24,0 0,0 0,0 25,25 25,-25 0,25 24,-25 1,25 0,-25-1,25 26,-1-26,1 1,0-25,0-1,0-24,-25 25,0-25,24 0,-24 0,-24 0,-1-25,0 1,0-1,-24 25,24-25,-25 0,25 0,-24 25,49-24,-25 24,25 0,0 0,0 0,25-25,-25 25,49-25,-24 25,0-25,0 25,0-25,-1 25,1 0,0 0,-25 0,0 25,-25 0,25 0,-25 0,25 24,-24-24,-1 0,25 0,-25-1,25 1,0 0,0 0,0 0,0-25,0 0,0 0</inkml:trace>
  <inkml:trace contextRef="#ctx0" brushRef="#br0" timeOffset="69206.9584">8384 13295,'25'0,"0"0,-25-24,0-1,24 0,-24-25,25 1,-25-1,25-24,-25 24,0-24,25 24,-25 0,0 1,0-1,0 25,0 1,0 24,0 24,0 1,0 25,25-1,-25 26,24-1,1 1,0-1,25-24,-26-1,1 1,25 0,-25-26,-25 1,24-25,-24 0,0 0,0 0,-24-25,-1 1,0-1,0 0,-24 0,24 0,-25 0,25 1,1-1,-1 25,25-25,-25 25,50-25,-25 25,0-25,25 1,-25-1,24 0,1 0,0 25,0-25,0 1,-25-1,24 25,-24-25,0 25,0 0,0 0,0 25,0 0,0-1,-24 1,-1 0,25 25,-25-1,0 1,0-25,1 24,-1 1,0-25,0 24,25-24,-25 25,1-50,24 25,0-25,0 0,24-50,1 25</inkml:trace>
  <inkml:trace contextRef="#ctx0" brushRef="#br0" timeOffset="70287.0202">10096 13271,'0'24,"-25"-24,0 0,25 0,0 0,0 0,0 0,0 0,0 0,25 0,-25 0,25 0,24 0,-24 0,25 0,-1 0,26-24,-26 24,1 0,-25 0,-1 0,1 0,0 0,0 0,-25 0,0 0,0 0,0 0,0 0,0 0,0 0,0 0,0 0,0 0,0 0,0-25,0 25,-25-25,25 0,-25 0,25 0,-25 1,25-1,-24 0,-1 0,0 0,0 1,25-1,-25 25,1-25,24 25,0 0,0 0,0 25,0 0,24-25,1 24,0 1,0 0,24 0,-24-25,25 25,-25-1,-1 1,1 0,0 0,-25 0,0-25,0 49,0-24,0 0,-25 0,0 0,1-1,-1-24,-25 25,25 0,1-25,-1 25,0 0,0-25,25 0,0 0,0 0,0 0,0 0,25 0</inkml:trace>
  <inkml:trace contextRef="#ctx0" brushRef="#br0" timeOffset="77235.4163">11485 13667,'0'0,"0"25,-25-25,25 0,-25-49,25 24,-25 0,0-25,25 1,0-26,-24 26,24-50,0 24,-25 1,25 24,0-24,0-1,25 50,-25-24,0 24,24 0,1 25,0-25,25 25,-26 0,26 0,0 0,-1 25,1-25,-1 0,-24 0,25 25,-1-25,-24 0,25 25,-50-25,25 0,-1 25,-24-25</inkml:trace>
  <inkml:trace contextRef="#ctx0" brushRef="#br0" timeOffset="77491.4319">11534 13295,'0'0,"25"25,-25-25,25 0,0 0,-25 0,49 0,-24 0,0 0,0 0,24 0,-24 0,0 0,24 0,-49-25</inkml:trace>
  <inkml:trace contextRef="#ctx0" brushRef="#br0" timeOffset="77892.4552">11460 13742,'0'25,"0"-25,25 0,-25 0,24 0,1 0,25 0,-1 0,1 0,24 24,-24-24,0 0,-1 25,-24-25,0 0,24 0,-49 25,25-25,-25 0,0 0,25 0,-25 0,0 0,0 0,0 0,0 0,0-50</inkml:trace>
  <inkml:trace contextRef="#ctx0" brushRef="#br0" timeOffset="81404.6561">13717 12923,'0'0,"0"0,25 0,-25 0,0-25,25 25,-1-24,1-26,0 25,25-24,-26-1,26 0,0 1,-1-1,1 1,-1-1,-24 25,0 0,-25 25,25 25,-25 0,-25 0,25 49,-25 1,25 24,-25 0,1 0,-1 25,0-25,0 1,25-26,-25 1,1-26,24-24,0 25,-25-50,25 0,0 0,0-25</inkml:trace>
  <inkml:trace contextRef="#ctx0" brushRef="#br0" timeOffset="81650.6702">13667 13519,'0'24,"50"1,-25 0,49-25,25 25,-24-25,24 0,25 0,-25 0,-24-25,24 25,-49 0,-1 0,1-25,-25 25,-25 0,0 0,24 0,-24 0,-24-25</inkml:trace>
  <inkml:trace contextRef="#ctx0" brushRef="#br0" timeOffset="91705.2453">5209 16818,'0'-25,"0"-25,0 25,-25 1,0-26,1 25,-1-24,0 24,-25 25,26-25,-26 25,0 0,26 25,-26 0,0 24,25 1,1 24,-26 25,50 1,-25 24,25 0,25 0,0 24,0-23,24-1,26-25,-1-25,1 1,-1-26,0-24,26-25,-1 0,-25-25,1-24,24-26,-50-24,26 0,-26-25,-24-25,-25 0,0 0,0 25,-25-25,-24 1,-26 24,26 49,-50-24,24 74,1 0,-25 25,24 50,-24 24,25 1,-26 24,26 25</inkml:trace>
  <inkml:trace contextRef="#ctx0" brushRef="#br0" timeOffset="109195.2456">6598 17562,'0'0,"0"0,0 0,0 0,0 0,0 0,0 0,50 25,-50-25,0 0,0 0,0-25,0 25,0-25,0 0,0-25,0-24,0 24,0-24,0-25,0 24,0 1,0-25,-25 24,25 1,0 0,0 24,0 0,0 26,0-1,0 0,0 25,25 0,-25 25,0 0,24 24,1 26,0-1,0 0,24 26,-24-26,0 0,0 26,0-26,0 0,-1-24,1 0,-25-50,25 99,-25-99,25 0,0 0,-25-50,24 1,1-26,0-24,-25-25,25 25,0-25,-25 0,24 25,-24-25,0 49,0-24,0 49,-24 1,24 24,0 0,0 25,0 0,0 25,0 0,0-1</inkml:trace>
  <inkml:trace contextRef="#ctx0" brushRef="#br0" timeOffset="110772.3358">7491 16570,'0'24,"0"-24,-25 0,0 0,25 25,0-25,-24 25,24-25,-25 25,25 0,0-1,0 26,0 0,0-1,25 26,-25-1,24-24,-24 24,0 0,25-24,-25 24,25-24,-25-25,0 24,0-24,0 0,0-25,0 50,0-50,0 0,0 0,0 0,0-25,0 0,0 0,0-24,0-1,0 0,0-24,0 24,0-49,0 25,0-25,0-1,0 1,0 25,-25-1,25 26,0-26,0 51,-25-26,25 50,0 0,25-25,0 50,-25-25,25 25,24-25,-24 25,25-1,-1-24,1 0,0 0,-1 0,-24 0,25 0,-50 0,24 0,-24 0,0 0,0 0,0 0</inkml:trace>
  <inkml:trace contextRef="#ctx0" brushRef="#br0" timeOffset="111085.3537">7516 17016,'25'25,"-1"-25,-24 0,25 25,0-25,0 0,0 0,-1 0,26 0,-25-25,0 25,-1 0,1 25,0-25,0 0,-25 0,25 0,-25 0,0 24</inkml:trace>
  <inkml:trace contextRef="#ctx0" brushRef="#br0" timeOffset="111530.3792">7590 17462,'0'0,"-25"25,25-25,0 0,25 0,0 0,0 0,0-25,-1 25,26 0,0-24,-1 24,-24 0,25 0,-26 0,1 0,0 0,-25 24,25-24,-25 0,25 25,-25-25,0 0,0 25,0-25,0 25,-25-25,25 0,0 0,-25 0,25 0,0 0</inkml:trace>
  <inkml:trace contextRef="#ctx0" brushRef="#br0" timeOffset="115860.6269">8285 17115,'0'0,"25"-25,-25 25,0 0,0 0,0 0,0 0,0 0,0 0,0 0,0-24,0-1,0 25,0-50,0 25,24-24,-24 24,0 0,0-24,0-1,0 25,25 0,-25 1,0-1,0 0,0 25,0 0,0 0,25 25,-25-25,0 25,25 24,0-24,-25 25,49-1,-49 1,50-25,-50 24,25 1,-1-50,1 25,-25-1,25-24,-25 25,0-25,25 0,-25 0,0 0,0 0,-25 0,25-25,-25 25,25-24,-25 24,1-25,-26 25,25-25,-24 0,-1 0,25 25,-24 0,-1 0,25 0,0 0,25 0,-24 25,24-25,0 0,0 0,24 0,-24 0,25 0,0 0,0-25,0 25,-1-24,26 24,-25 0,0-25,24 25,-24 0,0 0,0 25,-25-25,24 0,-24 0,0 0,25 24,-50 1,25-25,0 25,-24 0,24 0,-25 24,0-24,0 0,25 24,-25-49,1 25,24 0,0-25,0 0,0 0,0 0,0 0,24-25</inkml:trace>
  <inkml:trace contextRef="#ctx0" brushRef="#br0" timeOffset="116882.6853">8905 17140,'0'0,"0"0,0 0,0-25,0 25,0-25,0 25,0-24,0-1,-25 0,25 0,0-24,0-1,0 25,0-24,-25-1,25 0,0 26,0-26,0 0,0 26,0-1,0 0,0 25,0 0,25 0,-25 25,25 0,0 24,-1 1,26-1,-25 1,0 24,0-49,24 25,1-1,-25-24,-1 25,1-50,0 25,0-1,-25-24,0 0,0 25,0-25,0-25,-25 25,0-24,0-1,-24 0,-1 0,1 0,-26-24,25 24,-24 0,24 25,1-25,-1 1,25 24,1 0,24 0,0 0,24 0,1 0,0 0,25 0,-1-25,1 25,24-25,-24 0,24 0,-24 1,24 24,-49-25,0 25,0-25,0 25,-25 0,0 0,0 0,0 0,-25 0,25 25,-50 0,50-25,-25 49,-24 1,-1-1,25 1,-24 0,-1 24,25-24,-24-1,24 1,0-1,0-49,0 25,25 0,-24-25,24 0,0 0,0 25,0-25,24 0,-24 0</inkml:trace>
  <inkml:trace contextRef="#ctx0" brushRef="#br0" timeOffset="136591.8126">10344 16619,'0'-25,"0"25,0 0,0 0,0 0,0 0,-25-24,25 24,0 0,0 0,0 0,25 0,-25 24,49-24,-24 0,0 0,24 0,1 0,0 0,-26 0,26 0,-25 0,0 0,-1 0,1 0,0 0,-25 0,0 0,0 0,0-24,-25-1,25 25,-25 0,1-25,-1 25,0-25,0 25,0-25,-24 25,49 0,-25 0,0 0,25 0,0 0,0 0,0-24,25 24,0 0,0 0,24 0,-24-25,0 25,24 0,-24 0,0 0,0 25,0-25,-25 0,0 24,0-24,-25 25,0 0,0-25,-24 25,24-25,0 25,-25-1,26 1,-1 0,25 0,-25 0,25-25,0 24,0-24,25 0</inkml:trace>
  <inkml:trace contextRef="#ctx0" brushRef="#br0" timeOffset="137075.8403">11584 16197,'-25'-24,"0"-26,25 50,-25-25,1 0,24 25,0 0,0 25,0 0,24 25,1-1,0 1,0 49,24-24,1-1,0 25,-1-24,1 24,-25-25,24 1,-24-1,0 0,0-24,-25 24,24-24,-24 0,25-1,-25-24,0 0,25 24,-25-24,25-25,-25 0,0 0,25-25</inkml:trace>
  <inkml:trace contextRef="#ctx0" brushRef="#br0" timeOffset="137451.8613">12030 15875,'-25'25,"25"24,-49 1,24 24,0 1,-24 24,24 0,-25 25,1-24,-1 24,0-25,1 25,24-25,-25-25,26 26,-1-51,0 1,25-1,-25-24,25 0,0-25,0 0,0 25,0-25,0 0,0 0,0 0,-25-25</inkml:trace>
  <inkml:trace contextRef="#ctx0" brushRef="#br0" timeOffset="138997.9503">13965 16222,'0'0,"0"-25,0 25,-25-24,25-1,0 0,25 0,-25 0,25-24,0 24,-1-25,26 26,0-1,-26 0,26 0,0 25,-26 0,26 0,0 25,-25 25,-1-1,26 26,-25-1,0 25,-25 0,24 1,-48-1,24 0,-25-24,-25 24,1 0,-1-25,-25 1,1 24,0-25,-1-24,-24 0,25-1,-1-24,1-25,24 0,1-50,24 1,0-1,25-24,0-1,25 26,-25-26,49 26,1-1,24 50,-24 0,24 0,1 25,-1 0,1 24,-1 1,-24 0,24-1,-24 1,-1-1,1-24,0 0,-26 0,1 0,-25-1,0-24,0 0,25 0,-25 0,0 0,0 25,0-25,0 0,0 0,0 0,0 0,25 25,-25-25,0 0,0 0,0 0,0 0,0 0,0 0,0 0,0 0,0 0,0 0,0 0,0 0,0 0,0 0,0 0,0 0,0 0,0 0,0 0,0 0,0-25</inkml:trace>
  <inkml:trace contextRef="#ctx0" brushRef="#br0" timeOffset="146599.3837">15974 15577,'0'-74,"0"-25,0 24,-49-24,24 25,-25-1,1 26,-26-1,26 50,-51 0,51 25,-26 24,26 1,-1 24,25 1,0 49,25 0,25 0,0 0,25 25,-1 24,-24-24,25 0,-1 25,1-25,-25-25,0 0,-25 0,0-25,0-25,0 1,0-26,-25-24,0 0,25-25</inkml:trace>
  <inkml:trace contextRef="#ctx0" brushRef="#br0" timeOffset="146833.3983">15280 16669,'0'0,"24"-25,1-25,0 1,25-1,-25-24,24-1,-24 1,25-1,-26 26,1-1,0 1,0 24,0 25,-1 25</inkml:trace>
  <inkml:trace contextRef="#ctx0" brushRef="#br0" timeOffset="147211.4199">15801 16520,'24'0,"-24"-25,25-24,-25-1,0 0,25-24,-25 24,0-24,25-1,-25 51,0-1,25 0,-1 50,1 0,25-1,-25 26,24 0,1-1,-1 1,-24-1,25-24,-25 0,-25-25,0 0,0 25,-25-25,-25-25,1 25,-26 0,26 0,-26-25,26 25,-1 0,25-25,25 25,0-24,0-1,50 0,-25 0</inkml:trace>
  <inkml:trace contextRef="#ctx0" brushRef="#br0" timeOffset="147401.4309">16297 15999,'24'-25,"1"25,-25 0,0 25,0 0,-25 24,25 1,0 0,0-1,0 26,25-26,0 1,25 0,-25-26,24 1,-24-50,25 25,-26-49,1-1</inkml:trace>
  <inkml:trace contextRef="#ctx0" brushRef="#br0" timeOffset="147577.441">16495 15602,'0'25,"0"-25,0 50,0-26,0 1,0 25,0-25,0 24,0-24,0 0,25 0</inkml:trace>
  <inkml:trace contextRef="#ctx0" brushRef="#br0" timeOffset="148238.4788">16743 16222,'0'0,"0"0,0 0,25 0,-25-25,-25-24,25-1,0 25,0-24,0-1,0 25,0 1,0 24,0 0,0 0,0 24,25 1,-25 0,25 0,-25-25,25 0,-1 0,-24-25,25-25,0 26,0-26,0 0,-25 1,24 24,1 0,0 0,0 25,0 25,-25 0,0 0,0 0,0 24,0-24,24 0,-24-25,0 0,25 0,-25 0,25-25,-25 25,25-25,-25 0,25 25,-25 0,0 0,0 50,0-25,24 49,1 1,0 24,0 0,0 0,24 1,-24-1,0-25,0-24,-25-1,-25-24,0-25,0 0,-24-25,-1 1,0-1,1-25,24 1,0 24,0-25,25 1,0-1,25 25,0-25,25 1,-26-26</inkml:trace>
  <inkml:trace contextRef="#ctx0" brushRef="#br0" timeOffset="149407.5457">17562 15354,'0'-50,"0"50,-25-24,25 48,-25 26,25 0,-25-1,25 51,-25-26,25 0,0 1,0-1,25-24,-25-25,25-25,-25 0,25-25,-25-25,25 1,0-1,-25-24,0 24,24 0,-24 26,25 24,0 0,0 0,0 24,-1-24,26 0,-25 0,0 0,24-24,-24-51,0 26,0-51,-25 1,-25 0,25 0,-25-25,0 24,-24 1,24 25,0 24,0 50,0 0,25 25,-24 49,48 1,-24 24,25-25,0 26,0-26,24 0,-24-24,25-25,-1 0,1-25,-25-25,0 0,-1 0,1-24,-25-1,0 25,0 0,0 25,-25 0,25 0,0 50,0 0,0-26,0 26,25-25,0 0,-25-1,50-48,-26 24,1-25,0 0,0 0,0-24,-1 24,26 0,-50 25,25 0,0 0,-25 25,24-25,-24 25,0-1,0 1,0 0,0-25,25 0,0-25,0 0,0-24,24-1,1 1,-25-51,24 26,1-50,-25 25,0-25,-25 25,0-1,0 26,0 24,-25 25,0 50,0 25,25 49,-25 25,25 0,0 50,0-1,25-24,0 0,25-25,-26-49,1-26,0-24,-25-50,0-24,-25-26,-24-24,-1 0,-24-1,24-24,-24 50,-1 0,25 24,26 0,-1 26,50 24,-1 0,26 0,25 0,-1 0,25 0,0 0,1 0,-1 0,-25 0,25 49</inkml:trace>
  <inkml:trace contextRef="#ctx0" brushRef="#br0" timeOffset="149588.5559">19496 14858,'50'50,"25"49,-51-25,1 50,-25-25,0 1,-49 49,-26-25,-49 24,-25 1,-49 0,-25 49,-50-24,-25 25,0-1,-24-24,24 24,1-24,-1-50,75 0,-1-25</inkml:trace>
</inkml:ink>
</file>

<file path=ppt/ink/ink1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09-06T21:19:48.726"/>
    </inkml:context>
    <inkml:brush xml:id="br0">
      <inkml:brushProperty name="width" value="0.05292" units="cm"/>
      <inkml:brushProperty name="height" value="0.05292" units="cm"/>
      <inkml:brushProperty name="color" value="#FF0000"/>
    </inkml:brush>
  </inkml:definitions>
  <inkml:trace contextRef="#ctx0" brushRef="#br0">1240 8037,'50'-25,"-50"-25,25-24,-25 24,24 1,-24-26,0 26,0 49,-74-75,24 75,1 0,-1 50,-24-1,-1 75,1 0,0 25,-1 25,26 24,24 1,25-26,25 1,-1-25,76-25,-26-25,50-24,-25-51,25-24,0-24,0-26,0-49,-24-25,-26 0,0-25,-24-25,-25-24,-25-1,-25 26,0-1,-49 25,-1 50,-24 25,0 24,0 50,-1 25,1 24,50 26,-1-1,25 1,25-1</inkml:trace>
  <inkml:trace contextRef="#ctx0" brushRef="#br0" timeOffset="2521.1441">3274 8210,'0'0,"0"0,-25 50,25 0,0-1,0 26,-24-1,24 25,-25-24,25-1,-25 0,25-24,-25 0,0-26,25 1,-24-25,-1-25,0 1,0-1,25-25,0 1,25-26,0 26,0-26,24 26,1 24,24 0,1 0,-1 25,-24 25,24-25,-24 25,-1 0,-49-25,0 24,0 1,-49-25,-1-25,0 25,-24-24,0-1,24 0,-24-25,24-24,0 24,1-24,49 24,0 1,0 24,25 0,-1 25,26 25,-25 25,24 24,1 0,0 26,-1-26,1 0,-1-24,-24 0,25-50,-1 0,-24 0</inkml:trace>
  <inkml:trace contextRef="#ctx0" brushRef="#br0" timeOffset="3212.1837">3770 9054,'25'-50,"0"25,0-49,24-1,-24-24,25 0,-25 0,-1 0,1-1,0 26,-25 24,0 1,0 24,0 50,0 24,0 26,0 24,0 0,0 0,0 1,0-26,0 0,0-49,-25 0,0 0,-24-25,-1-25,1 0,-1-49,-24 24,24 1,0 24,1-25,49 25,0 1,24-1,26 50,25-25,-1 0,25 24,0-24,1 0,-1 25,-25-25,-24 0,-1 0,-49 0,0 25,-24-25,-26 25,0 0,-24 24,0 1,-1-25,1 24,24-24,1 0,24 0,0-1,25-24,25 0</inkml:trace>
  <inkml:trace contextRef="#ctx0" brushRef="#br0" timeOffset="3844.2199">4217 8930,'25'24,"-1"-24,1 0,-25-24,25-1,0 0,-25 0,25-49,-1-1,-24 1,25-25,-25 24,25-24,-25 25,0-1,25 26,-25 24,0 25,0 25,25 24,-1 26,-24-1,25 25,0 1,0-1,0 0,-1-25,-24 1,0-26,0 1,0-50,-49 0,24 0,-25 0,-24-50,0 1,-1-1,26-24,-26-1,26 51,24-26,0 25,25 0,25 25,0 0,49 25,0-25,1 25,-1-25,25 0,1-25,-26 25,0-25,-24 1,0-1,-25 0,-25 0,-25 25,-25 0,0 0,-24 25,0 25,-26-1,26 26,24-1,-24 0,24-24,1 24,24-24,0-25,50 0,-25 0,25-25,24-25</inkml:trace>
  <inkml:trace contextRef="#ctx0" brushRef="#br0" timeOffset="4166.2382">5110 8161,'25'0,"-1"49,26 1,0 24,-26 1,26-1,0 1,-1 24,1-25,-1-24,1-1,0-24,-1 0,1-25,-1 0,1-25,0 0,-1-24</inkml:trace>
  <inkml:trace contextRef="#ctx0" brushRef="#br0" timeOffset="4355.2491">6028 7987,'-50'50,"-24"49,24-25,-25 50,-24 0,25 0,-25 25,-1-25,1 25,0-25,25-25,24 1</inkml:trace>
  <inkml:trace contextRef="#ctx0" brushRef="#br0" timeOffset="6208.3551">8657 8260,'0'-25,"25"-24,-1-1,-24-24,0-1,25 1,-25-1,-25 26,25-26,-49 50,24 1,-25 24,1 24,-1 26,-24 24,49 26,-25 24,50 0,25 49,0-24,49 0,26 0,-1 0,-25-25,50-25,-49 0,-1-24,-49-26,-25 26,-50-51,-24 1,-1-25,-49 25,0-50,-24 25,24-25,24 1,1-1,0-25,24 25,51 1,-26-26</inkml:trace>
  <inkml:trace contextRef="#ctx0" brushRef="#br0" timeOffset="6790.3884">6871 8731,'-25'0,"0"0,25 0,0 0,0 0,25 25,0-25,0 0,24 25,26-25,-26 0,26 0,-26 0,26 0,-50-25,24 25,1-25,-50 25,25-25,-25 1,-25 24,25-25,-50 0,25 0,1 25,-26-25,25 25,0 0,25 25,-24-25,48 25,1-25,-25 25,25 0,0-25,0 0,-25 24,0 1,0 0,0 0,-25 24,0-24,0 0,0 25,1-1,-26-24,25 0,0 0,25 0,-24-1,24-24,0 0,0 0,0-24</inkml:trace>
  <inkml:trace contextRef="#ctx0" brushRef="#br0" timeOffset="7666.4385">11485 8062,'24'-75,"1"25,-25 1,-25-1,1 50,-26 25,0 25,26 24,-51 25,26 25,-26 50,50 0,0-1,1 1,24-25,49-25,1 0,24-75,26 1,24-25,0-25,0-50,0 1,0-51,-25-24,0 0,-24-49,-26-1,1-24,-50-1,-50 26,1-1,-1 50,-25 25,-24 24,0 26,0 49,-25 24,25 26,24 24,1 26,24-26,1 0,24 1</inkml:trace>
  <inkml:trace contextRef="#ctx0" brushRef="#br0" timeOffset="8981.5137">17438 7764,'0'-25,"-25"25,0-25,25 25,0 0,-25 0,25 25,0 0,25 24,-25 1,25 0,-25 24,25 25,-25 1,24 24,1 0,-25 0,25 0,-25 24,25 1,-25-25,0 0,-25 25,25-25,0 25,-25-25,25 25,-25-50,25 25,0 0,-24-25,24 1,0-1,0-25,0 1,0-1,0-24,0 24,0-24,0-1,0 1,0 24,0-24,24 0,-24-1,25 1,-25-1,0 1,25-25,-25 24,0 1,0 0,0-1,0 26,0-26,0 1,-25 24,25-24,0 24,0 1,0-26,0 1,25 0,-25-1,0 1,0-25,-25-1,25 1,0-25,0 0,0 0</inkml:trace>
  <inkml:trace contextRef="#ctx0" brushRef="#br0" timeOffset="9815.5615">17314 12526,'0'0,"0"0,0 0,0 0,-25 25,25 0,0 0,0-25,0 49,-25-24,50 0,-25 25,0-26,25-24,-25 25,0-25,24 25,1-25,0 25,0-25,-25 25,25-1,-1-24,1 25,0-25,0 0,0 0,0 0,-1 0,-24 0,25 0,0-25,-25 25,0-24,0 24,0-25,25 25,-25-25,0 25,0-25,0 0,-25 1,25-1,0-25,0 25,0 1,0-1,0 0,0 0,0 0,0 1,0 24,0 0,-25 0,0-25,25 25,-24 0,-1 0,0 0,-25 0,25 0,1 0,-1 0,-25 0,50 0,-25 0,1 25,-1-50</inkml:trace>
  <inkml:trace contextRef="#ctx0" brushRef="#br0" timeOffset="13406.7668">1414 10964,'-25'-50,"25"25,-25-24,25 24,0-25,-25 1,25-1,0 0,-24 1,24-26,-25 26,25-1,-25 1,0 24,25 25,-25-75,25 75,-49-24,49 24,-50 49,1 1,24 24,-25 25,25 25,1 50,-26-25,50 24,-25 1,0 0,25-1,25-24,0 0,0-50,0 0,24-24,1-25,24-1,-24-49,-1 0,26-25,-26-24,26-26,-26-24,26 0,-26-25,-24 0,25-25,-25 0,0 0,-25 25,0-25,0 25,-25 25,0 25,0-1,-25 26,1 24,-1 25,-24 25,-1 0,26 24,-26-24,26 25,-1-26,50-24</inkml:trace>
  <inkml:trace contextRef="#ctx0" brushRef="#br0" timeOffset="18009.0301">2654 11683,'25'0,"-25"-25,25-24,0 24,-25-25,24 1,1-1,-25-24,25-1,-25-24,0 24,25 1,-25 0,0-1,0 1,-25 24,25 1,0 24,0 0,0 0,0 25,0 0,0 25,0 0,0 24,0 1,25 24,0 1,-1-1,1 25,25-24,-25 24,24-24,-24-1,25 0,-1 1,-24-50,0 24,0 1,-1-25,-24-1,0 1,0-25,0 0,0-25,-24 1,-1-1,0 0,-25-25,1 26,-1-26,-24 0,-1 1,1 24,0-25,-1 26,1-1,24 0,0 0,1 25,49 0,0 0,25 0,-1-25,26 25,0-24,49-1,-25 0,26 0,-26 0,0 0,1 1,-1-26,-24 25,-25 0,-1 1,1-1,-25 0,0 25,-25-25,25 0,-24 25,-1 0,0 0,0 25,0 0,1 25,-26-1,25 26,-24-1,-1 25,0-24,1 24,-1 0,1-24,24-1,0 0,-25-24,50 0,-25-1,25-24,-24 0,24-25,0 25,0-25,0 0,0 0,0 0,0 0,0 0,0 0,0 0,0 0,0-25,24 25,-24-25</inkml:trace>
  <inkml:trace contextRef="#ctx0" brushRef="#br0" timeOffset="18664.0676">3423 10616,'-25'0,"50"25,-25 0,25 25,0-1,-1 1,1 24,25 1,-1-1,1 25,0-24,-1 24,1 0,0-24,24-1,-49 0,24 1,1-1,-25-49,0 25,-25-26,24 1,1 0,-25-25,0-25,0 0,-25 1</inkml:trace>
  <inkml:trace contextRef="#ctx0" brushRef="#br0" timeOffset="18976.0854">4192 10716,'0'-25,"0"25,-25 0,25 25,-25-1,1 51,-26-26,25 26,-24 24,-1 0,25 25,-24-24,-1-1,0 25,1-50,24 25,-25-24,25-1,1-24,-1-25,25-1,0 1,0-25,25-25,-25 1,24-1</inkml:trace>
  <inkml:trace contextRef="#ctx0" brushRef="#br0" timeOffset="19999.1439">4564 11782,'0'0,"0"0,0 0,25 0,-25-25,25-24,-25 24,24-49,1 24,0-24,0-1,0-24,-25 25,24-26,-24 26,0-1,25 1,-25 24,0 26,0-1,0 25,0 0,0 25,25 24,-25 1,25 24,0 25,0-24,-1 24,1-24,25-1,-1 25,-24-24,0-51,25 26,-50 0,24-26,-24 1,0-25,0 0,-24 0,-1-25,0 1,-25-26,-24 0,24 1,-24-1,-1 1,1-1,0 25,24-24,0 24,26 0,-1 25,25-25,25 25,-1 0,26-25,24 25,1-24,-1-1,1 0,24 0,-25 0,1-24,-1 24,-24 0,-1 0,-24 0,0 25,-25 0,-25 0,25 25,-49 25,24-1,-25 1,1 25,-1-1,-24 0,-1 1,26 24,-26-25,25 1,1-1,-1-24,1 24,24-49,0 0,0 0,25-25,0 0,0 0,25-25,0 0,-25 0</inkml:trace>
  <inkml:trace contextRef="#ctx0" brushRef="#br0" timeOffset="20778.1885">5854 10716,'0'-25,"25"-25,0 25,-25 1,0-26,-25 0,25 1,-25-1,25 1,-50-1,50 25,-49-24,24 24,-25 25,25 0,-24 0,-1 25,1-1,-1 26,25 0,-24 24,24 0,25 1,0 24,25 0,-1 0,26 1,0-26,24 25,0-24,26-1,-1-24,0 24,0-24,-24 24,-1-24,-24-25,-1 24,1 1,-50-1,0-24,0 0,-25 0,0 0,-24-1,-1 1,-24 0,24 0,-24-25,-1 25,1-25,24 0,-24 24,24-24,25 0,1 0,-1 0,25 0,-25 0,25 0,0-24,0 24,0-25</inkml:trace>
  <inkml:trace contextRef="#ctx0" brushRef="#br0" timeOffset="31787.8182">7094 11063,'0'0,"0"0,0 0,0 0,0 0,0 0,0 25,0-25,25 24,-25 1,0-25,50 25,-26-25,1 25,25-25,-1 0,1 0,24 0,-24 0,-25 0,24 0,1 0,-25 0,0 0,-1 0,1 0,-25 0,0 0,0 0,0-25,0 25,0-25,-25 25,25-25,-24 1,-1-1,0 0,0 0,0 0,-24 1,49-1,-25 25,0-25,25 25,0 0,0 0,25 25,0-25,0 25,-1-1,26 1,0 0,-26 0,26 0,-25-1,0 1,-1 0,-24 0,0 0,0 24,-24-24,24 0,-25 25,0-26,0 1,0 0,1 0,24-25,-25 25,25-25,0 24,0-24,0 0,0 0,25-24</inkml:trace>
  <inkml:trace contextRef="#ctx0" brushRef="#br0" timeOffset="34085.9496">8310 10988,'0'0,"0"0,0 0,24 50,-24 0,25-1,0 26,0-1,0 25,-1 1,1-26,0 25,-25-24,0-26,25-24,-50 0,25 0,-25-50,25 0,-25-25,1-24,-1 0,0-26,0 1,-24-25,24 25,0 0,25-1,-25 26,50 0,-25 24,50 0,-1 1,26-1,24 25,-25-24,50-1,-25 25,1 1,-1-26,0 25,-24 0,-26 1,1-1,-1 0,-24 0,0 25,-25 0</inkml:trace>
  <inkml:trace contextRef="#ctx0" brushRef="#br0" timeOffset="34352.9649">8582 11137,'0'25,"0"0,25 0,-25-25,50 0,-1 0,-24 0,25 0,24-25,-24 0,-1 0,1 25,0-25,-25 25,24-24,-49-1,25 25</inkml:trace>
  <inkml:trace contextRef="#ctx0" brushRef="#br0" timeOffset="34699.9848">8359 11683,'0'50,"25"-26,25 1,-1-25,26 0,24 0,0 0,0 0,25 0,-24 0,-1 0,-25 0,1 25,-26-25,1 0,-1 0,-49 25,25-25,-25 0,0 0,0 0,0 0,0 0,0 0,0 0,0 0,-25-50,25 50,25-49</inkml:trace>
  <inkml:trace contextRef="#ctx0" brushRef="#br0" timeOffset="35977.0578">11832 10195,'0'-25,"-25"25,0-25,25 25,-25-25,25 25,-49-24,49 24,-50 0,25-25,-24 25,-1 25,1-25,-1 0,0 24,1 1,-26 25,26-1,-1 26,0-1,1 1,24 24,-25 0,26 0,24 0,0 25,0-24,24-1,1 0,25-24,-1-1,26 25,-1-24,-24-26,24 1,1-1,-1-24,1 0,-26 0,26-25,-26 0,26 0,-1-25,-24 0,-1-24,26-26,-26 26,26-26,-26-24,26 0,-26 0,1-1,0-24,-26 25,26 0,-25-25,-25 49,25-24,-50 25,0-1,0 26,0-26,-24 26,-1-1,-24 25,24 1,-24-26,-1 50,1-25,24 25,1 0,-1 0,0 25,26 0,-1 0,25-25,-25 24</inkml:trace>
  <inkml:trace contextRef="#ctx0" brushRef="#br0" timeOffset="37223.1288">1339 13146,'-24'0,"-1"0,25 0,-50 0,50 0,-49 0,49 0,-75 0,75 0,-74 25,74-25,-50 50,50-50,-49 50,49-50,-50 99,25-50,0 26,25-1,0 1,-24-1,24 25,24 0,-24-24,0 24,50 0,-25 0,0 1,24-26,1 1,24-1,-24-24,-1-1,26-24,-1 0,-24 0,24-25,-24-25,-1 0,26-25,-25-24,-1 0,1-26,-1 1,-24 0,0-25,-25 25,25-1,-50 1,25 0,-50 0,26 0,-1 24,-25 1,1 24,-26 1,25-1,-24 25,-25 25,24 0,1 25,0 0</inkml:trace>
  <inkml:trace contextRef="#ctx0" brushRef="#br0" timeOffset="50832.9075">2902 14585,'0'0,"0"0,0-25,25 1,-25-26,25 0,-25 1,0-26,25 26,-1-51,-24 26,0 0,25-1,-25-24,0 25,0 24,0 0,0 1,0 24,0 25,0 0,0 0,0 25,0 24,25 1,-25 24,25 1,0-1,-1 25,1-24,0 24,0-49,0 24,-1-24,-24-25,25-1,-25 1,0 0,0-25,-25 25,25-50,-24 25,-26-50,25 26,-24-1,-26-25,26 0,-1 26,-24-1,24-25,25 25,0 25,1 0,24 0,0 0,24-24,26 24,0 0,-1-25,1 0,24 0,-24 0,24-24,-24 24,-1 0,-24 0,0 25,0-24,-25 24,0 49,-25-49,0 75,0-26,1 26,-1-1,0 0,-25 1,50-1,-24 1,-1-1,25-24,-25-25,25-1,0 1,25-25,-25-25</inkml:trace>
  <inkml:trace contextRef="#ctx0" brushRef="#br0" timeOffset="51166.9266">3770 14560,'0'0,"0"0,0-24,0-1,0 0,0-25,0 26,0-26,0 0,-24 1,24 24,0-25,-25 25,25 1,0-1,0 25,0 0,0-25,0 25,0 0,0 0,0 0,0 0,0 0,0 0,-25-25,25 25,0 0</inkml:trace>
  <inkml:trace contextRef="#ctx0" brushRef="#br0" timeOffset="51835.9649">3770 14139,'0'0,"0"0,-24-25,24 25,-25-25,25 0,0-24,-25-1,25 0,0-24,0 0,-25-1,25 1,0 24,0-24,-25-1,25 51,0-26,-25 0,25 26,-24 24,24 0,0 0,24 0,1 0,0 24,25-24,-1 0,1 25,0-25,-1 0,1 0,24 0,-49 0,25 0,-26-25,1 25,0 0,0 0,-25 0</inkml:trace>
  <inkml:trace contextRef="#ctx0" brushRef="#br0" timeOffset="52101.9801">3770 13965,'25'0,"0"0,25 0,-1-25,1 25,24 0,-24-25,24 25,-24-24,-1 24,-24-25,25 25,-25 0,-1 25,-24-25,-24 24</inkml:trace>
  <inkml:trace contextRef="#ctx0" brushRef="#br0" timeOffset="52348.9942">3795 14536,'25'24,"0"-24,0 0,-1 25,26-25,0 0,-1 0,1 25,-25 0,24-25,-24 0,25 25,-26-50,1 25,25-50</inkml:trace>
  <inkml:trace contextRef="#ctx0" brushRef="#br0" timeOffset="53236.045">4887 14461,'24'25,"-24"-25,0 0,25-25,-25 0,25 1,0-1,-25-25,25-24,-1-1,-24 1,25-1,-25-24,0 25,0-25,0 49,0-24,0 24,0 25,0 25,0 25,0 0,0 24,25 26,0-26,0 26,-25-1,24 1,1-26,0 1,0-25,-25-1,0 1,0 0,-25-25,0-25,-24 25,-1-25,0 1,1-1,-26 0,26 25,-26-25,26 0,24 25,0-24,25 24,25 0,0 0,-1-25,51 25,-1-25,-24 0,24 25,1-25,-26 1,1-1,0 0,-1 0,-49 0,25 25,-25 0,0 25,0 0,-25 0,0 24,1 1,-1 24,-25-24,25 24,1 1,-26-1,50 1,-25-26,0 1,25-25,-24 0,24-25,0 0,24-50</inkml:trace>
  <inkml:trace contextRef="#ctx0" brushRef="#br0" timeOffset="53859.0806">6176 13196,'0'-50,"0"26,0-1,-24 0,-1 0,-25 0,1 25,-1 25,25-25,-24 50,-1-25,0 24,50 26,-25-1,50 1,-25-1,50 25,0 0,-1-24,26-1,-26 25,26-24,-26-1,1-24,-25 24,-1 1,-24-51,0 26,-24 0,-1-25,0-1,-25 1,1 0,-1-25,1 25,-1-25,25-25,-24 25,-1-25,50 0,-25 1,25-1,25 0,0-25</inkml:trace>
  <inkml:trace contextRef="#ctx0" brushRef="#br0" timeOffset="54519.1184">7268 13990,'0'25,"25"-25,-1 0,51 0,-26 0,26-25,-1 25,1 0,-1 0,0 0,1 0,-1-25,-24 25,-25 0,24 0,-49-25,25 25,-25 0,-25 0,25-25,-49 1,24-1,-25 0,25 0,-24 0,-1 1,25 24,1-25,-26 25,50 0,0 0,0 0,0 0,25 25,24-25,1 24,0 1,-1 0,1-25,0 25,-1 0,-24-1,0 1,0-25,-25 25,-25 0,0 24,0-24,0 0,-24 25,24-26,-25 1,25 25,25-50,0 25,0-25,0-25</inkml:trace>
  <inkml:trace contextRef="#ctx0" brushRef="#br0" timeOffset="57107.2663">8706 13246,'0'0,"-24"0,24 0,0 0,24 0,-24 25,25 24,25 1,-1-1,-24 26,25-1,24 1,-24 24,24 0,1 0,-26-24,26-1,-26 0,26 1,-26-26,1 26,-25-25,24-1,-24-24,-25 25,25-26,-25 1,0-25,0 0,0 0,-25-25,25 1</inkml:trace>
  <inkml:trace contextRef="#ctx0" brushRef="#br0" timeOffset="57438.2853">9649 13122,'0'0,"0"0,-25 24,25 1,-49 25,24 24,0 1,-25 24,1 25,-1 0,1-25,-1 25,0 0,-24-25,24 1,1-26,-1 1,0-26,1 26,24-26,0-24,0 0,25-25,0 0,25 0,0-25</inkml:trace>
  <inkml:trace contextRef="#ctx0" brushRef="#br0" timeOffset="58342.337">11509 13097,'0'0,"0"0,0 0,0 0,25-25,0 0,25-24,-26-1,26 0,0-24,-1 24,1 1,-1-26,1 26,0 24,-26-25,1 26,0 24,0 0,-25 24,0 26,0 0,0 49,-25 0,25 0,-25 50,25-25,-25-25,25 25,0-24,-24-1,24 0,-25-25,25 1,0-26,0 1,-25 0,25-26,0 1,0-25,0 0,0 25,0-25,0 0,0 0,0-25,-25 25</inkml:trace>
  <inkml:trace contextRef="#ctx0" brushRef="#br0" timeOffset="58645.3544">11311 14238,'-50'25,"50"-25,25 0,0 24,25-24,24-24,25 24,0 0,25 0,0 0,0 0,0 0,-24 0,-26 0,25 0,-49 24,0-24,-1 0,-24 0,0 0,-25 0,0 0,0 0,-25 0,25 0,-25 25,0-25</inkml:trace>
  <inkml:trace contextRef="#ctx0" brushRef="#br0" timeOffset="73100.1811">18083 12675,'0'0,"-25"0,25 0,0 0,25 0,-25 0,24 0,1 0,0 0,0 0,24 0,-24 25,25-25,-1 0,1 0,24 0,-24 25,25-25,-26 0,26 0,-1 0,-24 0,24 0,0-25,1 50,-26-25,26 0,-1 0,1 0,-1 0,-24 25,24-25,1 0,-1 0,0 24,1-48,24 24,-25 0,26 0,-26-25,25 25,-24 0,24-25,-25 25,25 0,1 0,-1-25,-25 25,26 0,-1 0,-25 0,1 25,24-25,-50 0,26 0,-1 0,-24 0,-1 0,1 25,-25-25,25 0,-26 0,26 0,-25 0,0 0,-1 25,26-25,-25 0,0 0,-1 24,1-24,0 0,0 0,0 0,24 0,-24 0,0 0,24 0,-24-24,25-1,-25 0</inkml:trace>
  <inkml:trace contextRef="#ctx0" brushRef="#br0" timeOffset="74209.2444">22721 12576,'0'0,"0"0,0 0,0 25,0-25,0 0,-25 25,25-1,0 26,0-25,0 24,0-24,0 25,0-1,0-24,25 0,-25 25,0-26,0 1,0-25,0 25,0-25,0 0,0 0,0 0,0 0,0-25,0-24,0 24,0-25,0 1,-25-1,25 0,0-24,-25 0,25 49,0-50,-24 51,24-26,0 25,0 25,-25-25,25 25,25 0,-1 0,-24 0,50 25,-25-25,25 25,-26-25,51 0,-26 0,1 25,24-25,-24 0,0 0,-26 0,26 25,-25-25,0 24,-25 1,0 0,0 0,0 0,0 24,0-24,0 25,0-26,0 26,0 0,0-26,0 1,0 0,0 0,0 0,-25-1,25-24,0 0,-25 25,25-25,-25 0,0 0,1 25,-26-25,0 0,1 0,24 25,-25-25,1 0,-1 0,1 0,24 0,25 0,-25 0,0 0,25 0,0 0,-25 0,25 0,0 25,-25-25,25 0,0 24,0 1,0-25,-24 25</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05:08.633"/>
    </inkml:context>
    <inkml:brush xml:id="br0">
      <inkml:brushProperty name="width" value="0.05292" units="cm"/>
      <inkml:brushProperty name="height" value="0.05292" units="cm"/>
      <inkml:brushProperty name="color" value="#FF0000"/>
    </inkml:brush>
  </inkml:definitions>
  <inkml:trace contextRef="#ctx0" brushRef="#br0">2752 0,'159'-159,"-106"265,-27-53,1-53</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8T22:23:37.813"/>
    </inkml:context>
    <inkml:brush xml:id="br0">
      <inkml:brushProperty name="width" value="0.05292" units="cm"/>
      <inkml:brushProperty name="height" value="0.05292" units="cm"/>
      <inkml:brushProperty name="color" value="#FF0000"/>
    </inkml:brush>
  </inkml:definitions>
  <inkml:trace contextRef="#ctx0" brushRef="#br0">2831 6033,'0'0,"0"0,0 0,0 0,27 26,-27-26,0 0,0 0,0 26,0-26,0 0,0 0,0 0,0 0,0 0,-27-26,27 26,0-26,-26-1,26 1,0-1,0-26,0 27,0-27,0 26,26 1,-26-1,0 27,0-26,0 26,0 0,0 0,0 0,27 0,-27 0,26 0,-26 26,27-26,-1 27,1-1,-1 1,27 26,-26-27,-1 1,0-1,1 1,26-1,-53 1,26-1,1-26,-27 26,26-26,-26 0,0 0,0 0,0 0,0 0,0 0,27 0,-27-26,0 26,0-26,0-1,0 1,0-1,0 1,0-1,0 1,-27-1,27 1,0-1,0 27,0-26,0 26,0-27,0 27,0 0,0 0,0 0,0 0,0-26,0 26,0-26,0 26,-26-27,26 27,0-26,0 26,0 0,0 0,0 0</inkml:trace>
  <inkml:trace contextRef="#ctx0" brushRef="#br0" timeOffset="723.0413">3466 5900,'0'0,"0"0,0 0,0 0,0 0,-26 27,26-27,0 26,0 1,-27-1,27 1,27-1,-27 0,0-26,26 27,1-27,-1 0,-26 0,27 0,-27 0,0-27,0 27,0-26,0 0,-27-1,27 27,0-26,0 26,0 0,0 0,0 0,0 0,27 0,-27 0,0 26,0-26,0 0,26 0,-26-26,0 26,0-27,0 1,0-1,0 27,27-26,-27-1,26 1,-26-1,27 27,-1 0,-26 0,27 0,-1-26,-26 26</inkml:trace>
  <inkml:trace contextRef="#ctx0" brushRef="#br0" timeOffset="951.0544">3890 5636,'0'0,"0"26,0-26,0 27,-27-1,27 0,0 1,0 26,-26 0,26 0,0 0,0-27,0 27,-27 0,27-27</inkml:trace>
  <inkml:trace contextRef="#ctx0" brushRef="#br0" timeOffset="1340.0766">3784 5874,'26'-27,"1"1,-27-1,26 1,1-1,-27 1,26 0,-26-1,27 1,-27 26,0 0,0 0,-27 53,27-27,0 27,0-27,0 27,27 0,-27-26,26-1,1 1,-1-27,0 0,27-27,-26 1,-1-1,1 27,-27 0,26-26,-26 26,27 26,-27 1,0-1,0 1,0-1,26 1,-26-27,27 0,-1-27</inkml:trace>
  <inkml:trace contextRef="#ctx0" brushRef="#br0" timeOffset="44191.5273">5001 7514,'0'0,"0"0,-26 0,26 0,0 0,0-26,0 26,0-27,0 27,26 0,0 0,-26-26,27 26,-1 0,1 0,-1 0,27-27,-26 27,26-26,26 26,-26-27,26 27,1-26,-1 26,0 0,-26-26,27 26,-1 0,-26 0,0 26,0-26,-27 0,1 0,-1 0,1 0,-27 0,26 26,1-26,-1 0,-26 0,26 0,1 0,-1 0,27 27,-26-27,26 0,-27 0,27 26,-27-26,1 0,-1 27,1-27,-1 0,1 0,-27 0,26 0,-26 0,27 0,-27 26,0-26,26 0,-26 0,27 0,-27 0,0 0,0 0,26 0,-26 0,27 0,-27 0,0 0,26 0,0 0,-26 0,27-26,-1 26,1-27,-1 1,1-1,26 1,-27-27,27 0,-27 0,27 0,-26 0,26 0,-27 27,1-53,-27 26,0 0,0 26,0-52,-27 53,1-27,-1 0,1 0,-1 26,-26-26,27 27,0-27,-27 27,26-1,-26 1,27-1,-27 1,0-1,0 1,0 26,27-27,-27 27,-27-26,54 26,-53 0,26 0,-27 26,-26-26,27 0,-27 27,0-27,1 26,-1-26,0 27,-26-27,26 26,0-26,0 27,27-27,-27 0,27 26,26-26,-27 27,54-27,-27 0,26 0,27 0,-26 26,26-26,-27 0,1 0,26 26,-26 1,-1-1,1 27,-1 0,1 27,26-1,-27 0,1 27,-1-26,27 25,0-25,0 26,27-27,-1-26,1 0,-1-27,1 27,-1-53,27 27,-27-27,27-27,-26 27,26 0,26-26,1-1,-28 27,28-26,-1-1,-26 1</inkml:trace>
  <inkml:trace contextRef="#ctx0" brushRef="#br0" timeOffset="115482.6052">5160 12409,'-27'0,"27"-26,0 26,-26-27,26 27,0 0,0 0,0-26,0 26,0 0,0 0,0 0,0 0,0 0,26 0,-26 0,0 26,27-26,-1 27,-26-1,27 0,-1 1,27-1,-27 1,1-1,-1 1,1-1,-1 1,1-1,-27-26,26 27,-26-1,27 0,-27-26,0 0,0 0,0 0,26 0</inkml:trace>
  <inkml:trace contextRef="#ctx0" brushRef="#br0" timeOffset="115911.6298">5504 12144,'0'0,"0"-26,0 26,0 0,-27 0,27 26,-26-26,26 27,-27-1,27 1,-26 26,-1-27,1 27,-1-26,1 25,0 1,-1 0,1-26,-1-1,27 27,-26-53,-1 53,27-27,-26-26,26 27,0-1,0-26,0 0</inkml:trace>
  <inkml:trace contextRef="#ctx0" brushRef="#br0" timeOffset="137443.8613">4498 12118,'0'0,"0"0,0 0,-26 0,26 26,0 1,-27-1,27 1,0 26,0 0,0-27,0 27,0 0,27 0,-27 0,26 0,-26-27,0 1,0-1,0-26</inkml:trace>
  <inkml:trace contextRef="#ctx0" brushRef="#br0" timeOffset="137651.8732">4260 12409,'0'0,"-26"0,52 0,1 0,-1-26,1 26,25 0,-25-27,26 27,-27 0,27-26,-26-1,-1 1,1-1</inkml:trace>
  <inkml:trace contextRef="#ctx0" brushRef="#br0" timeOffset="137819.8828">4736 12065,'0'0,"0"0,0 53,-53-53,27 53,-27-27,27 54,-27-27,0-27,26 27,-26 0,27-27,0 1,-1-27,27 0,0 0</inkml:trace>
  <inkml:trace contextRef="#ctx0" brushRef="#br0" timeOffset="138009.8934">4260 12118,'0'0,"0"0,27 26,-27 1,0-1,26 1,-26 26,27-27,25 27,-25 0,26-27,-27 1,27-1,-26-26,-1 27</inkml:trace>
  <inkml:trace contextRef="#ctx0" brushRef="#br0" timeOffset="138529.9233">6165 12356,'0'27,"0"-1,-26 27,26-27,0 27,0-26</inkml:trace>
  <inkml:trace contextRef="#ctx0" brushRef="#br0" timeOffset="139197.9614">5980 12462,'0'-27,"26"27,-26-26,53 26,-26 0,26-26,-27 26,27 0,0 0,0 0,-27-27,27 27,-26 0,-27 0,0 0,0 27,0-27,-27 26,1 0,-1-26,1 27,-1-27,-25-27,25 1,1 0,26-27,-27 26,27-52,27 52,-27-26,0 27,26 26,-26 0,27 26,-27 1,0-1,-27 27,27-26,-26-1,26 27,-27-53,1 0,26 0,-27 0,27-26,-26-1,26-26,-27 0,27 0,0 27,-26-27,26 27,0-1,0 27,0 0,-27 0,27 27,0 25,0-25,0 26,-26-27,26 27,-27-26,1-1,26 1,-26-1,26-26,0 0,26 27,0-1,27-26,-26 26,26 1,0-1,0 1,-27-1,27 1</inkml:trace>
  <inkml:trace contextRef="#ctx0" brushRef="#br0" timeOffset="139551.9816">6906 12144,'26'27,"-26"-1,27 54,-1-54,-26 27,27 26,-27-26,26 0,-26-26,0-1,0-26</inkml:trace>
  <inkml:trace contextRef="#ctx0" brushRef="#br0" timeOffset="140112.0139">6827 12435,'-27'-26,"27"26,27-26,-1 26,27-27,-27 27,27-26,0-1,0 1,0-1,-26 1,-1-1,-26 27,0 0,0 0,-26 27,-1 26,1 0,-27 0,26-1,-26 1,27 0,-1-26,1-1,26-26,0-26,26-1,1-26,-1-26,1 26,26-26,-27-1,27 1,-26 26,-27 0,26 27,-26-1,-26 27,-1 27,1-1,-54 1,27-1,-52 0,25 1,1-27,-1 26,1-26,26 0,27 0,-1 27,54-27,-1 26,53 27,-26-26,53 26,0 0,26-1,-26-25,-26 26,-1 0,0-27,-52 1,26-1,-53-26,0 0,-27 27</inkml:trace>
  <inkml:trace contextRef="#ctx0" brushRef="#br0" timeOffset="166064.4983">11139 13123,'0'-26,"-26"-27,26-26,-27-27,1 0,-1 0,1 0,0-26,26 26,-27 0,1 27,26 0,-27 26,1 0,26 26,0 27,26-26,1 26,-1 0,27 0,26 0,1 0,26-27,-27 27,27-26,-27 26,1-27,-1 27,-26 0,-27 0,27-26,-26 52</inkml:trace>
  <inkml:trace contextRef="#ctx0" brushRef="#br0" timeOffset="166366.5156">11086 12462,'0'26,"0"-26,27 0,-1 0,27 0,-26-26,52 26,-26 0,26 0,-26 0,0 0,27-27,-28 54,1-27,0 26,0-26,-26 27</inkml:trace>
  <inkml:trace contextRef="#ctx0" brushRef="#br0" timeOffset="166636.5311">11166 13097,'26'26,"1"1,26-1,0-26,26 0,-26 0,26 0,-26 0,26 0,1 0,-1 0,-26 0,0-26,26-1</inkml:trace>
  <inkml:trace contextRef="#ctx0" brushRef="#br0" timeOffset="167533.5823">14896 12330,'0'0,"0"0,27 0,-1-27,1 27,26-53,0 0,0 0,26 27,-26-53,26 26,-26 0,26 0,-52 0,26 26,-27 1,1 0,-27 26,0 0,0 0,0 0,0 26,0 27,-27-27,27 54,0-1,-26 0,26 27,0-26,-27 26,27-27,-26 27,26-27,0 0,0 1,0-27,-27-27,27 27,0-53,0 27,0-27,0 0,-26 0</inkml:trace>
  <inkml:trace contextRef="#ctx0" brushRef="#br0" timeOffset="167751.5948">14949 13256,'0'0,"53"26,27-52,25-1,1 1,53-1,0-26,-27 27,27-1,-53-25,-1 52,-52-27,0 27,-53 0,27 0,-27-26,0-1</inkml:trace>
  <inkml:trace contextRef="#ctx0" brushRef="#br0" timeOffset="209572.9869">3017 16616,'0'0,"-27"-27,27 27,-26-26,-1-1,1 1,-1 0,27 26,-26 0,-27 0,26 0,1 0,0 26,-1 0,27 1,-26 26,26 0,0 26,0 1,0-1,26 0,-26 1,53-1,-27 0,27 1,-26-27,26 0,0-53,26 0,-26 0,26-27,-26-52,27 26,-27-53,-1 27,1-27,0 0,-26-26,-27 26,0 0,0 27,-53-27,26 53,-52 26,26 1,0 26,-26 26,26 27,-26 0,52 0,-26 0</inkml:trace>
  <inkml:trace contextRef="#ctx0" brushRef="#br0" timeOffset="220738.6255">5001 17039,'0'0,"0"0,0 0,0 0,0 0,0 0,0 0,0 0,0-26,0-1,0 1,26-27,-26 26,0-25,-26-1,26 0,0 0,-26 0,26 26,-27-26,27 1,-26 25,26 1,0-27,-27 26,27 1,0-1,0 1,0-1,0 27,0 0,27-26,-1 26,1 0,-1 0,0 0,27 0,0 0,0 26,0-26,0 0,0 0,0 27,0-27,-27 0,27 0,-26 0,-1 0,1 0,-27-27,26 27,0 0,-26 0</inkml:trace>
  <inkml:trace contextRef="#ctx0" brushRef="#br0" timeOffset="221075.6448">5213 16642,'0'0,"0"0,0 0,0 0,0 0,0 0,0 0,0 0,26 0,-26 0,27 27,-1-27,0 0,1 0,-1 0,1 0,-1 0,1 0,-1 0,-26 0,0 0</inkml:trace>
  <inkml:trace contextRef="#ctx0" brushRef="#br0" timeOffset="221385.6625">5160 17013,'26'0,"-26"0,53 0,-26 0,25-27,-25 27,26 0,0 0,0-26,0 26,0 0,-1 0,-25 0,26 0,-53 26,53-26,-53 0,26 0,-26 0,0 0</inkml:trace>
  <inkml:trace contextRef="#ctx0" brushRef="#br0" timeOffset="224370.8333">4207 17066,'0'0,"27"-27,-54 1,54-1,-54 1,27-27,0 26,0 1,-26-27,26 27,0-27,-27 26,27 1,0-27,-26 26,26 1,0-27,-27 27,27-27,0 26,0-26,0 27,0-1,0 1,0-1,0 27,0-26,0 26,0 0,0 0,0 0,0 0,27 26,-27 1,26-1,1 27,26 27,-27-27,27 26,0 0,0 1,0-1,0-26,0 0,0 0,-27-27,27-26,-27 0,1 0,-1-26,1-27,-1 0,1-26,-1-1,-26 1,27-1,-27 1,0 26,0-26,0 26,0 26,-27 1,27 26,-26-26,26 26</inkml:trace>
  <inkml:trace contextRef="#ctx0" brushRef="#br0" timeOffset="225480.8968">21193 16034,'0'0,"27"0,-27 0,0 0,0-27,0 27,0-26,0-1,0 1,26-1,-26 1,0-27,0 0,0 27,0-1,0 1,0-27,0 26,0 1,-26 26,26 0,0 0,0-26,0 26,0 26,26-26,-26 53,27-27,-1 27,1 0,-1 0,27 0,-26 26,-1-26,-26 0,27-26,-1-1,0 1,-26-27,27 0,-27 0,26-27,-26 1,27-27,-1 0,-26 0,27 0,-27-26,26-1,-26 27,0 0,27 1,-27 25,0 1,0-1,0 27,0 0,0-26,0 52,0-26,0 27,0-27</inkml:trace>
  <inkml:trace contextRef="#ctx0" brushRef="#br0" timeOffset="226324.945">23284 17304,'0'53,"0"-27,0 1,0-1,0 1,0-27,-27 79,27-79,27 79,-27-79,0 80,0-80,0 79,0-79,0 53,0-53,0 0,0 0,0 0,0 0,0 0,0-79,-27 26,27-27,0 27,-26-26,26 26,-27-26,27 26,0 26,0 1,0-1,0 27,27 0,-27 0,26 0,1 0,26 0,-27 0,27 0,0 0,0 0,-27-26,27 26,0-27,-26 1,25 26,-25-26,-1-1,1 27</inkml:trace>
  <inkml:trace contextRef="#ctx0" brushRef="#br0" timeOffset="226570.9591">23151 17621,'53'53,"-53"-53,53 0,-53 0,106 0,-53 0,0-26,0 26,-27-27,-26 27,80 0,-80 0,0 0,0 0</inkml:trace>
  <inkml:trace contextRef="#ctx0" brushRef="#br0" timeOffset="226768.9704">23390 17754,'-53'52,"53"-52,0 0,53 53,-53-53,52 27,-52-27,80 0,-80 0,79 0,-79 0,80-27,-80 27,79-26,-79 26,53-27,-53 27</inkml:trace>
  <inkml:trace contextRef="#ctx0" brushRef="#br0" timeOffset="229659.1357">6641 16166,'0'0,"-26"27,52-1,-52 0,52 1,-26 26,0 0,0 0,0 26,0 0,0-26,0 27,-26-27,26 0,0-1,0-25</inkml:trace>
  <inkml:trace contextRef="#ctx0" brushRef="#br0" timeOffset="230000.1553">6483 16616,'0'-27,"26"27,1-53,25 27,-25 0,26-27,-27 26,27 1,0-1,-26 1,26 26,-53-27,26 27,-26 0,26 0,-52 27,26-1,-26 1,-1 26,1 0,-27-1,0 1,26 0,-52 0,52 0,-25 0,-1-26,0-1,26 0,1-26,26-26</inkml:trace>
  <inkml:trace contextRef="#ctx0" brushRef="#br0" timeOffset="230165.1647">6827 16272,'0'0,"0"26,0 1,-27 26,1 0,-27 0,0-1,0 1,26 27,-25-54,-1 1</inkml:trace>
  <inkml:trace contextRef="#ctx0" brushRef="#br0" timeOffset="230364.1761">6350 16431,'0'-53,"0"0,0 53,0-53,0 53,0 0,27 0,-1 26,1 1,-1 26,27 0,-26 0,52 26,-26-26,0 0,26 0,-26-27,26 1,-26-27</inkml:trace>
  <inkml:trace contextRef="#ctx0" brushRef="#br0" timeOffset="230619.1907">7594 16484,'0'0,"0"0,0 0,0 26,0 0,0 27,0-26,0 26,0 26,0-26,0 0,0 0</inkml:trace>
  <inkml:trace contextRef="#ctx0" brushRef="#br0" timeOffset="231167.222">7488 16775,'27'-27,"-1"-26,27 0,-27 0,54-26,-27 53,0-27,-1 26,1 1,-26 26,-1 26,-26 1,0 26,-26-1,-27 28,26-27,-25 26,-1-52,0 26,0-27,0 0,26-52,1 26,0-26,-1-27,-26 26,27-52,-1 26,-26 0,27 0,-1 0,-26 27,27-27,0 26,26 27,0 0,26 27,0-1,27 1,0-1,0 1,27 25,-1-25,-26-1,0 1,0-27,-27 0,1 0,-1 0,-26-27,0 27,0 0,-26-26,26 26,0 0,0 0,26 26,27 1,-27 26,27-27,0 1,0-1</inkml:trace>
  <inkml:trace contextRef="#ctx0" brushRef="#br0" timeOffset="246517.1">9076 16563,'0'0,"-27"-27,27 27,-26-26,26 26,0-26,0 26,0 0,0 0,0 0,0 0,0 0,0 0,26 26,1-26,25 26,1-26,27 0,-1 0,27 0,-53 0,53-26,-27 26,-26-26,26 26,-52 0,26 0,-27 0,-26-27,27 54,-27-54,0 27,0-26,0 26</inkml:trace>
  <inkml:trace contextRef="#ctx0" brushRef="#br0" timeOffset="246812.1168">9763 16193,'-26'0,"0"0,-1 26,27-26,-26 26,26-26,0 0,53 0,-27 0,27 0,-27 27,54-27,-27 0,0 26,-27-26,1 27,-1-1,-26 27,-26-26,26 26,-27-1,1 1,-1-26,1-1,-1 1,1-27,26 26,0-26</inkml:trace>
  <inkml:trace contextRef="#ctx0" brushRef="#br0" timeOffset="247182.138">11139 15849,'0'0,"27"0,-1 26,1 27,26 0,-27 26,27 1,0 25,0-25,26 52,1-26,-1 0,0 0,1-27,-1 27,-26-53,0 0,0-27,0 1</inkml:trace>
  <inkml:trace contextRef="#ctx0" brushRef="#br0" timeOffset="247450.1533">12065 15849,'0'0,"-26"26,-1 27,1 0,-27 53,27-27,-27 53,-27 1,27-1,-26 0,26 27,-26-53,26 26,26-26,1 0,-1-53,1 0,26-53,26 0</inkml:trace>
  <inkml:trace contextRef="#ctx0" brushRef="#br0" timeOffset="248307.2024">15399 16272,'0'0,"0"0,-26-27,26 27,0-52,0 25,26-26,-26 0,27-26,-1 26,0 0,1-26,26 52,-27-52,27 52,0 1,-26-1,-1 27,1 0,-1 27,27 26,-27 26,1 1,-1 25,-26 28,0-1,0 0,-26 1,-1 25,1-25,-27-28,0 1,-26 0,-1-53,1 26,0-52,-1-1,1-26,26-26,-26-1,26-26,0 1,26-1,1 0,26-27,26 27,27 27,0-27,26 27,1 26,26 0,-1 0,28 0,-27 26,-1 1,1-1,0 0,-27 27,-26-26,27-27,-27 26,-27 1,1-1,-1-26,1 27,-27-1,26-26</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19:52.221"/>
    </inkml:context>
    <inkml:brush xml:id="br0">
      <inkml:brushProperty name="width" value="0.05292" units="cm"/>
      <inkml:brushProperty name="height" value="0.05292" units="cm"/>
      <inkml:brushProperty name="color" value="#789440"/>
    </inkml:brush>
  </inkml:definitions>
  <inkml:trace contextRef="#ctx0" brushRef="#br0">5901 9578,'26'0,"-26"0,0 26,-26-26,-1 27,1 26,-1 0,1 0,-1 0,1-27,26 27,0-27,0-26,26-26,27 26,-26-53,26 27,-27-27,27 26,-27 1,1-1,-27 27,0 0,0 53,-53-26,26 26,1-1,0 1,-27-26,53-1,0 1,0-54,53 1,-27-1,27 1,-27-27,27 27,-26 26,-1 0,-52 26,-1 27,-26 26,0 1,1 25,-28-25,27 26,0-53,27 26,-1-26,27-27,0-26,0 0,27 0,-27 0,26 0,-26 0,0 0,27 27,-27-27,-27 26,27 1,27-1,-27-26,0 0,26 0,27-53,0 27,-26-1,25 1,-25-1,-1 27,-26 0,0 27,0-1,-26 1,26-1,0 1,26-1,-26-26,53 0,-26-26,26-1,-27 1,1-1,-1 1,1 26,-27 26,0-26,0 53,0-26,-27-1,54-26,-27 27,52-54,1 27,0-53,27 27,-27-27,26 26,-53 1,1 26,-1 0,-52 26,-1 27,1 0,-1 0,-25 0,25 26,1-52,26-27,0 0,26 0,1-27,25-25,1-1,0 26,0-26,-26 0,-1 27,-26 26,0 0,-26 0,-1 26,1-26,-27 0,53-26,-27-1,54 1,-27-27,26 0,1-26,-27-1,0 27,0 1,-27 25,1 1,-27 26,0 0,0 0,27 0,-27 0,53 0,-27-27,54 1,-27 26,26-53,1 26,-27 27,0 0,0 0,-27 0,-26 27,0 26,27-53,-27 26,53-26,0 0,0-26,53-27,0 0,0-26,0 26,0 0,-27 0,0 26,-52 27,0 0,-1 27,-26-27,-26 53,26-27,-26 1,52-1,-26-26,53 27,0-27,0-27,27 1,-27 26,26 0,-26-27,0 27,0 0,0 0,0 27,0-27,27 0,-27 0,26-27,0 1</inkml:trace>
  <inkml:trace contextRef="#ctx0" brushRef="#br0" timeOffset="32834.8781">12780 10742,'-27'53,"1"-27,-1 27,27-26,-26 26,26-27,0 27,0-26,26-1,27 1,0-27,27 26,-1-26,0 0,1-26,26 26,-27 0,-26 0,0 0,0-27,0 27,-27 0,-26-26,26 26,-26-27,-26 27,0-26,-1-1,1 1,-1-1,-26 27,27-26,-1 26,1-27,26 27,0 0,26 0,1 27,26-27,-27 26,1-26,-1 27,1-1,-27 27,-27-26,1 26,-27-1,26-25,-26 26,27-27,-1 1,-25-1,52 1</inkml:trace>
  <inkml:trace contextRef="#ctx0" brushRef="#br0" timeOffset="33487.9154">12647 11642,'27'0,"-27"0,0 26,0 27,-27-26,27 25,-26 1,0 0,26 0,0-26,0-1,52 27,1-53,0 26,27-26,-1 0,0-26,27 26,-26-26,-1-1,-26 27,0-26,-27-1,1 1,-27 26,0-27,0 1,-27-1,1 1,-27 26,53 0,-53-27,27 27,26 0,0 0,0 0,0 0,26 0,0 0,1 27,26-27,-27 0,1 26,-1 1,1-1,-27 1,-27-1,1 1,26-1,-27 1,1 25,-1-25,1-27,26 26,0-26,0 0,0 0,0-26</inkml:trace>
  <inkml:trace contextRef="#ctx0" brushRef="#br0" timeOffset="37214.1285">17198 13732,'-26'26,"-27"-26,0 27,0-27,-26 0,26-27,-27 27,1-26,0 26,-27-27,0 1,0 26,-26-26,26 26,-26 0,-27-27,27 27,-27 27,-26-27,26 0,-26 0,0 0,26 0,-26 0,-1-27,1 27,0 0,0-26,0-1,-1 27,-25-26,25-1,-25 1,-1 26,0-27,-26 1,27 26,-27-27,-1 27,-25 0,-1-26,1 26,-1 0,1 0,-1 0,-26 0,26 0,1 0,-27 0,0 0,0 0,26 0,-26 0,0-27,26 27,-26 0,27 0,-27 0,0 0,26 0,-26 0,26 0,1 0,-1 27,27-27,-26 0,25 0,1 0,27 0,-27 0,52 0,-25 0,-1 0,27-27,0 27,26 0,0 0,27 0,-1 0,28 0,-1 0,26 0,28 0,-1-26,26 26,1 26,26-26,0 27,0 26,0-27,0 54,0-1,26 53,-26-26,0 53,0-27,27 53,-27-26,26 0,1 26,-1-26,0 0,27-1,0 1,0-27,27 1,-28-27,28-1,26 1,26-53,-26 27,53-28,26-52,-26 27,79-1,-27-26,27-26,27 26,26-27,0 1,27 0,-1-27,27 26,26 1,1-1,-1-26,27 27,0-1,0 27,0-26,26 26,0 0,1 0,26 0,-27 0,53 26,-26-26,0-26,26 26,0 0,53-27,-52 27,-1-26,0 26,27 0,-27 0,27 0,-27 0,-53 0,54 0,-1 0,-26 0,0-26,-1 26,1 0,-27-27,1 1,-27-1,26-26,-53 27,-26-54,-26 28,-1-1,-26-27,-52 1,-1-1,-27-25,-52 25,0-26,0 1,-54-1,-25 0,-1-26,-52 26,-1 0,-26 0,-26-26,-27 52,-27-25,-26-1,-52 26,-1 1,-26 26,-53 0,0 0,-27 27,-26-1,-27 27,-26 0,0 0,1 27,-28-27,1 26,-1 1,1-1,26 1,0-1,26 27,27-26,27-1,26 0,26-26,27 0</inkml:trace>
  <inkml:trace contextRef="#ctx0" brushRef="#br0" timeOffset="38752.2165">21299 12726,'0'0,"27"0,-27 0,26 0,-26 0,27 27,-27-1,26 27,-26 0,27 0,-1 0,1 0,-27 0,26 0,0-27,1 1,-27-1,0-26,-27 0,1-26,0-27,-1 0,-26-26,0 26,0-53,0 26,27-25,-1 25,1-26,26 53,26-26,27 26,27 27,-1-1,-26 27,53 27,-27-1,-26 1,0 26,-26-1,-27 1,0 0,-27 0,-26 0,0 0,27-27,-27-26,26 27,1-27,26 0,0 0,53 0,-27 26,27-26,0 27,-26-1,26-26,-1 27,-25-1,-27-26,0 0,0 27,0-27,0-27,-27 1,27-1,-26 1,26-27,0 26,0 1,0-27,26 53,1-26,-1-1,27 27,-26 0,-1 27,1-1,-1-26,1 27,-27-1,26 0,-26 1,27-1,-1 1,-26-27,26 0,1 0,-1-27,1-26,-1 27,-26-27,27 0,-54-26,27 26,-26-53,-1 53,1-26,-27 26,27 0,-1 26,27 1,-26 0,26 26,0 26,0 0,26 27,-26 0,27 27,-1-27,0 26,1-26,26 0,-27 0,27-27,-26 1,-1-27,27 0,-27 0,1-27,-27 1,0-1,0 1,-27-1,1 1,0 26,-1 0,1 0,26 0,-27 0,27 0,0 0,27 26,-27-52,26 26,1-27,-1 27,0-52</inkml:trace>
  <inkml:trace contextRef="#ctx0" brushRef="#br0" timeOffset="39009.231">22675 11880,'0'-27,"27"54,-27-27,26 53,-26-53,0 53,27 0,-1 26,-26-26,26 26,1-26,-1 0,-26 26,27-52,-27-1,26-26,-26 0,0-26</inkml:trace>
  <inkml:trace contextRef="#ctx0" brushRef="#br0" timeOffset="39185.2411">22940 11774,'0'0,"0"0,0 53,26 0,-26 26,27 1,-27-1,26 27,1 0,-27-27,26-26,-26 26,0-52,0-27</inkml:trace>
  <inkml:trace contextRef="#ctx0" brushRef="#br0" timeOffset="39367.2515">22702 12197,'0'0,"0"0,0-26,26 26,1 0,25-27,-25 27,26 0,-53-26,26 26,-26 0,0 0,-26 0</inkml:trace>
  <inkml:trace contextRef="#ctx0" brushRef="#br0" timeOffset="39523.2604">22675 12356,'-26'27,"26"-1,0-26,0 0,53 26,-53-26,26-26,27 26,-53-26,53-1,-27 1,1-1,-1-26,1 27</inkml:trace>
  <inkml:trace contextRef="#ctx0" brushRef="#br0" timeOffset="39974.2864">23151 12065,'27'-53,"-1"27,27-27,-26 26,52-26,0 0,1 27,-1 0,1-1,-1 1,-26 26,-27 0,27 0,-53 53,27-27,-27 27,-27 0,27 0,0 0,0-27,0 27,27 0,-1-53,1 26,26 1,-27-1,0-26,-26 27,0-1,-26 1,0-1,-27 1,0-27,-27 26,54-26,-54 27,54-27,-27 0,0 0,53 26,-26-26,-1 26,-26 1</inkml:trace>
  <inkml:trace contextRef="#ctx0" brushRef="#br0" timeOffset="40268.3032">22331 13097,'0'0,"0"0,53-27,-26 1,78 0,1-27,27 0,-1 0,27 0,26 0,-53 0,27 0,0 27,-54-27,1 26,-26 1,-27-1,-27 1,27 52,-53-26,-27 0,-25 0,-1 27,0-1</inkml:trace>
  <inkml:trace contextRef="#ctx0" brushRef="#br0" timeOffset="40527.3181">23257 12859,'-106'53,"27"0,0 0,-1-53,54 26,-1-26,27 0,27-26,26-1,26 1,27-27,0 26,0-26,26 0,0 0,-26 27,0 0,-27-1,-26 27,0-26,-26 26,-27 26,0-26,0 0,-27 27,1-1,-1 0,1-26</inkml:trace>
  <inkml:trace contextRef="#ctx0" brushRef="#br0" timeOffset="48947.7995">8626 16536,'0'0,"0"0,0 0,0-26,26 0,27-1,27 1,-1-1,27 1,0-1,-1 27,1 0,-26 27,-1 26,-26 0,-53 26,0 0,0 27,-53 0,-26 0,-1 0,1-1,-27 1,53-26,0-1,0-26,27 26,26-79,0 53,0-53,79 27,-26-27,26 0,1-27,-1 27,1-26,-1-27,-26 0,-27 0</inkml:trace>
  <inkml:trace contextRef="#ctx0" brushRef="#br0" timeOffset="49118.8095">8599 17066,'-26'26,"26"1,26-1,27 0,27-26,-1 0,27 0,0 0,-1-26,-25 0</inkml:trace>
  <inkml:trace contextRef="#ctx0" brushRef="#br0" timeOffset="49535.8333">10425 17145,'26'106,"27"0,-26 0,-1-1,-26-25,0-1,-26-26,26-53,-53 53,53-53,-80-79,54 26,-27-27,27-26,-27-26,26 26,27-26,0 26,27 0,-1 27,27 26,26 27,-26 26,53 0,-26 79,-1-26,-26 26,26 27,-52 0,26 0,-53 0,0-27,-27 0,-26 1,0-27,0-27,53-26,-105 53,105-53,0 0,0 0</inkml:trace>
  <inkml:trace contextRef="#ctx0" brushRef="#br0" timeOffset="49965.8579">11113 17463,'26'0,"-26"0,0 0,27 52,-27-52,0 106,0-106,0 80,0-80,53 0,0-27,0 1,-1-27,1 0,-26 0,-1 0,-26 0,0 0,-26 27,-1 26,1 0,-27 26,27 1,-1 26,27-53,-26 79,52-53,1-26,25 27,1-54,-26 1,26-27,0 0,0-26,-27-1,-26 1,0 0,0-1,-26-26,-27 27,0 0,0-1,26 27,-26 0,27 27,0 26,26 0,0 26,52 27,-25 0</inkml:trace>
  <inkml:trace contextRef="#ctx0" brushRef="#br0" timeOffset="50212.872">11907 17436,'0'27,"26"-1,-26-26,0 0,0-53,0 0,0-26,0-1,0-52,0 0,0 0,0-1,0 27,-26 1,26 25,-27 1,27 52,-26 1,-1 52,-26 1,53-1,-26 54,26-27</inkml:trace>
  <inkml:trace contextRef="#ctx0" brushRef="#br0" timeOffset="50691.8993">12118 17198,'0'0,"27"26,-27-26,0 0,-27-26,27 26,-26 0,26 0,0-27,0 27,0 0,0 0,0 0,0 0,0 0,0 0,0 0,0 0,0 0,0 0,0 0,0 0,0 0,0 0,-27 27,27-27,0 0,0 26,-26-26,26 27,0-1,-27 1,54-1,-27 1,26-1,27 1,0-27,27 26,-1-26,-53 27,27-1,-53-26,53 79,-53-79,-26 80,26-80,-80 79,1-52,26-1,0-52,27 26,-1-80</inkml:trace>
  <inkml:trace contextRef="#ctx0" brushRef="#br0" timeOffset="51348.937">17463 16404,'0'0,"0"0,0 27,-27 26,27 26,0 0,0 54,0-1,0 0,0 53,0-52,0 25,0-25,0-27,0-1,0-25,0-80,0 26,0-26</inkml:trace>
  <inkml:trace contextRef="#ctx0" brushRef="#br0" timeOffset="51539.9479">16828 16801,'-53'-26,"26"26,27 0,53-27,27 1,-1-1,53 1,1-27,25 0,1 0,0 0,-27 0,27 0,-53 27</inkml:trace>
  <inkml:trace contextRef="#ctx0" brushRef="#br0" timeOffset="51887.9678">18733 16775,'-27'26,"-26"1,1 25,-28 1,1-26,-1 26,1-27,26 27,0-26,53-27,27 0,26 0,0-27,-1 1,28 26,-27 0,0 26,-53 27,0 26,-27 1,1-1,-1 27,27-27,-26 1,52-27,-26-53,106 26,-27-26,1-26,-1-1,1-26</inkml:trace>
  <inkml:trace contextRef="#ctx0" brushRef="#br0" timeOffset="52198.9856">19580 17489,'26'-26,"-26"-27,0-27,0 1,0-27,-26 0,26-26,26 0,-26 26,26 0,-26 27,27 26,-1 26,1 54,-1-1,27 53,-26 1,26 52,-27-26,27 53,0-27,0-26,-27 0,27-27,-26 0,-27-26,0-53</inkml:trace>
  <inkml:trace contextRef="#ctx0" brushRef="#br0" timeOffset="52329.9929">19500 17171,'-26'0,"26"0,53-26,-27 26,53-53,27 0,0 0</inkml:trace>
  <inkml:trace contextRef="#ctx0" brushRef="#br0" timeOffset="52531.0046">20850 16087,'52'26,"-52"27,0 26,0 27,0 0,-26 26,26 1,-26-1,-1 27,27-27,-26-53,26 27,-27-26,54-54,-27-26</inkml:trace>
  <inkml:trace contextRef="#ctx0" brushRef="#br0" timeOffset="52672.0127">20929 17224,'26'-53,"1"27,26 26,-53 0,53 26,-53 27,26-26,-26 26,27 0,-27 0,0-53,0 0,0 0</inkml:trace>
  <inkml:trace contextRef="#ctx0" brushRef="#br0" timeOffset="53254.046">21326 16722,'53'0,"-27"26,1-26,-1 27,-26-27,27 26,-27 1,0-1,0 27,-27 0,27-27,-26 27,-1-26,1 26,26-27,0-26,26 26,1 1,-1-27,-26 26,27-26,-27 53,0-26,0 26,0 0,0-27,-27 27,27-27,0 1,0-1,27-26,-1-53,0 27,27-27,0 0,0-26,0 26,0 0,0-26,0 26,0 0,0 26,0 1,0 26,-1 0,1 0,0 53,0-27,0 27,-26 0,-1 0,27 0,-27 0,-26-27,27 1,-27-1,-27-26,1 27,-27-54,27 27,-27-26,0-1,0 1,0-1,0 1</inkml:trace>
  <inkml:trace contextRef="#ctx0" brushRef="#br0" timeOffset="54004.0889">21537 17277,'0'0,"0"0,0 0,-26 0,52-26,-26-1,27 1,-1-27,27 0,-26-26,52 26,-26 0,0 0,26 0,-26 27,27 26,-1 0,-26 26,0 27,0 26,-27 1,27-1,-53 0,27-26,-27 27,0-27,0 0,0-53,0 0,0 0,26-27,-26-26,26-26,1-1,-1-52,27 26,0-52,27 25,-1 1,27 26,-53 0,53 1,-27 52,0 0,-26 26</inkml:trace>
  <inkml:trace contextRef="#ctx0" brushRef="#br0" timeOffset="464091.5445">5821 9922,'0'0,"0"-27,0 27,0 0,0-26,0 26,0 0,0 26,0 1,-26-1,26 27,-27-26,27 26,-26 0,26-27,0 0,0 1,0-27,0 0,26-27,1 1,26 0,-27-27,27 0,0 0,-27 0,27 26,-26-25,-1 52,-26 0,0 0,-26 26,-1 27,1 0,-27 26,0 1,0-1,0-26,0 0,27-27,-1 1,27-27,27-27,-27 1,53-54,0 27,26-26,0 0,1-1,-1 27,-26 1,-26 25,25 27,-52 27,-26 25,-27 28,0-1,-26 27,-1-27,27 27,-26-26,26-1,0-26,53-27,0-26,27-26,26-27,0 0,26 0,0-26,1-1,-27 27,26 1,-26-1,-27 53,1 0,-27 26,-27 27,-26 26,1 1,-1-1,0 1,0-28,26 1,27-53,0 0,53-26,0-27,-26 0,52 0,0-26,-26 26,0 0,0 26,-26 1,-27 26,-27 53,1 0,-27 0,0 53,-27-27,28 0,25 1,1-54,-1 1,54-27,-1-27,27 1,0-54,26 27,-26-26,0 26,0 0,0 27,-53 26,0 0,0 26,0 27,-27 27,1-28,-27 1,53 27,-26-54,26 1,26-27,27-27,-27-26,27 0,27 0,-27 1,0-1,-27 26,1 1,-27 26,-27 26,1 54,-27-28,26 1,-26 27,0-27,27 0,-1-1,1-25,26-27,0 0,0-53,26 0,-26 0,27-26,-1-27,1 0,-1 0,1-26,-1 26,1 0,-1 27,-26 0,27 26,-27 53,-27 0,1 26,-1 27,-26 0,0 26,27-26,-27 27,0-27,27-27,26 0,0-26,0 0,0 0,0-26,0 26,0-26,0 26,-27 0,1 0,26 0,-27 0,1 0,26 0,0 0,0-27,26 1,-26-1,27 1,-1-1,1 27,-1-26,-26 26,0 26,-26 1,-1-1,1 27,-1-26,1-1,-1 0,27-26,-26 0,26-26</inkml:trace>
  <inkml:trace contextRef="#ctx0" brushRef="#br0" timeOffset="473932.1074">20241 4233,'0'0,"0"0,0 0,26 27,-26-27,0 0,0 0,0 0,0 0,0 0,-26-27,26 27,0 0,0 0,0 0,0 0,0 0,0 0,0 0,0 0,0 0,0 0,0 0,0 0,0 0,0 0,0 0,0 0,0 0,0 0,0 0,0 0,0 0,0 0,0 0,0 0,0 0,0 0,0 0,0 0,0 27,0-1,0-26,0 53,0-26,0 26,0 26,0-26,0 26,0 1,0-1,26-26,-26 0,0 0,0-27,0 1,0-1,27 1,-27-27,0 0,0 26,0-26,0 0,0 0,0 0,0 0,0 0,0 0,0 0,0 0,0 0,0 0,0 0,0 0,0 0,0 0,0 0,0 0,0 0,0 0,0 0,-27 0,27 0,0 0,0 0,0-26</inkml:trace>
  <inkml:trace contextRef="#ctx0" brushRef="#br0" timeOffset="475284.1847">6165 9075,'0'0,"-26"0,26 0,-27 0,27 0,0 0,0 0,0 0,0 27,0-1,0-26,0 53,0-26,0 25,0-25,0 26,0-27,27 27,-27-53,0 27,0-1,0-26,0 0,0-26,0-1,0 1,0-27,0 26,-27-26,27 1,0-28,-26 27,-1 27,27-54,0 54,-26-27,26 27,0-1,0-26,26 53,-26-26,27-1,-1 1,27 26,-26 0,-1-27,27 54,-27-27,1 0,-1 0,1 26,-1 1,-26-1,0-26,-26 27,-1-1,1 1,-1-1,-25 0,25 1,-26-1,27-26,-1 0,1 27,-1-27,27 0,0 0,27 0</inkml:trace>
  <inkml:trace contextRef="#ctx0" brushRef="#br0" timeOffset="476852.2744">20611 4180,'0'0,"0"0,0 0,0 27,0-27,0 26,0-26,0 27,-26-1,26-26,0 27,0 26,0-27,0 53,26 1,-26-1,0 1,27-1,-27 0,26-26,-26 27,0-54,0 1,0-1,0-26,0 0,0-26,-26-27,-1 0</inkml:trace>
  <inkml:trace contextRef="#ctx0" brushRef="#br0" timeOffset="478116.3466">6139 7488,'0'0,"0"0,-27-27,27 27,-26 0,26 0,-27 27,1-1,26-26,0 53,0-26,0 25,0 1,26 0,-26 0,27 0,-27-26,26 26,-26-27,0-26,27 26,-27-26,0 0,0 0,0 0,-27-26,27 26,0-26,-26-27,-1 26,27-26,0 0,-26 0,26 0,0 1,0-28,0 54,26-27,-26 26,27 1,-1-1,1 27,-1-26,27 26,-26 26,25-26,-25 0,-1 27,1-27,-1 26,1-26,-27 27,0-27,-27 26,27 1,-26-1,-27-26,26 27,-25-27,-1 26,26-26,1 27,-27-27,26 0,27 0,-26 26,26-26,0 0,0 0,0 0,0 0,0 0,0 26,0-26,0 27,0-27,0 0,0 0,0 0</inkml:trace>
  <inkml:trace contextRef="#ctx0" brushRef="#br0" timeOffset="479204.4089">20876 4392,'0'0,"-26"-26,26 26,0 0,0 0,0 0,0 0,0 0,0 26,0 1,0 25,0-25,0 26,-27 26,27 1,0-1,0-26,-26 26,26-26,0 0,0 0,0-27,0 1,0-1,0-26,-27 0,1 0,-1-26,1-27</inkml:trace>
  <inkml:trace contextRef="#ctx0" brushRef="#br0" timeOffset="479948.4515">6218 6376,'0'0,"0"0,-26 27,26-27,0 26,0 1,0 26,0-27,0 54,0-27,26-1,-26 28,0-27,27-27,-27 27,0 0,0-53,0 0,0 0,0 0,-27-26</inkml:trace>
  <inkml:trace contextRef="#ctx0" brushRef="#br0" timeOffset="480272.47">5927 6456,'0'-27,"0"1,26-27,27 27,-26-1,26 1,0-27,0 26,26 1,0 26,-26 0,27 0,-27 0,-1 26,-25 1,-1-1,1 1,-27 26,0-27,-27 0,1 1,-1-1,-25 1,-1-1,0 1,0-1,0 1,0-27,27 26,-1-26,27 0,27-26</inkml:trace>
  <inkml:trace contextRef="#ctx0" brushRef="#br0" timeOffset="487807.901">4842 6324,'0'0,"27"26,-54 0,27 1,0 26,0-27,-26 27,26-26,0 26,26 0,-26-27,0 27,27 0,-27-27,0 1,26-1,-26-26,0 27,0-27,0 0,-26-27,26 1,-27-27,1 26,26-52,-27 26,1-26,26 26,0-27,0 27,0 1,26 25,1 1,-1-1,27 27,0 0,0 27,-27-27,27 26,-26 27,-1-27,-26 1,0-1,-26 1,-1-1,1 1,-27-1,0-26,27 27,-27-27,26 0,1 0,26 0</inkml:trace>
  <inkml:trace contextRef="#ctx0" brushRef="#br0" timeOffset="488770.9561">20215 5794,'0'-26,"0"-1,0 27,0 0,-27-26,27 26,-26-26,26 26,-27 0,27 0,0 0,0 0,0 0,0 0,-26 0,26 26,0 0,0 27,0-26,0 52,0-26,0 0,0 26,0-52,0 26,0 0,0 0,26-53,-26 26,0 1,0-1,0-26,0 26,0-26,0 0,0 0,0 0,27 27,-27-27,0 0,0 0,0 0,0 0,-27 0,27 0,-26 26</inkml:trace>
  <inkml:trace contextRef="#ctx0" brushRef="#br0" timeOffset="503637.8065">20162 6959,'0'26,"0"-26,0 0,0 0,0 0,0 0,0 0,0 0,0 0,-27 26,27 1,0-1,0 27,0 0,0 0,0 0,0 0,0 26,0-26,0-26,27 26,-27-27,0 1,0-27,0 0,0 0,0 0,0 0,0 0,0-27,0-26</inkml:trace>
  <inkml:trace contextRef="#ctx0" brushRef="#br0" timeOffset="504445.8526">4948 7514,'0'-26,"0"26,0 0,0-27,0 27,0 0,0 27,0-27,0 26,0 27,0-26,-26 25,26 28,0-27,0 26,0-26,26 0,-26 26,0-52,0 26,0-27,0 1,0-27,0 0,0 0,0-27</inkml:trace>
  <inkml:trace contextRef="#ctx0" brushRef="#br0" timeOffset="504760.8707">4736 7594,'0'-53,"0"0,-26 0,52 0,-26 26,0 1,27 0,26-1,0 27,0 0,0 0,-1 27,28-1,-27-26,-27 26,1 27,-1-26,1-1,-27 1,-27-1,1 27,-1-26,1-1,-27 0,0 1,0-1,0 1,0-1,27 1,26-27,0 0,0 0,0-27</inkml:trace>
  <inkml:trace contextRef="#ctx0" brushRef="#br0" timeOffset="510607.2051">20188 8229,'0'26,"0"-26,0 0,0 0,0 0,0 0,0 0,0 0,0 0,0 0,0 0,0 0,0 26,0 1,0 26,0 0,0-27,27 54,-27-27,0-1,26 1,-26 0,0 0,0-26,0-1,26 1,-26-27,0 0,0 0,0 0,0 0,0 0,0 0,0 0,0-27,0 1</inkml:trace>
  <inkml:trace contextRef="#ctx0" brushRef="#br0" timeOffset="519236.6986">21141 4339,'0'-26,"0"26,0 0,0 0,0 0,0 0,0 0,0 0,0 0,0 0,0 26,0 27,-27 0,27 0,0 0,0 53,0-27,0 0,0-26,0 0,0 27,0-54,0 27,0-53,0 26,0 1,0-27,0 0,0 0,0-27,-26 1,26 0,-27-27</inkml:trace>
  <inkml:trace contextRef="#ctx0" brushRef="#br0" timeOffset="520511.7716">5027 6350,'0'0,"0"-26,-26-1,26 27,-26 0,26 0,-27 0,1 0,-1 0,27 0,-26 27,-1-27,27 26,-26-26,26 0,0 26,-27-26,27 27,27-1,-27 1,0-1,26 1,-26-1,27 27,-27-26,26 26,1-27,-27 27,0 0,26-27,-26 1,27-1,-27 27,0-26,0-1,0-26,0 26,0-26,0 0,0 0,0 0,0 0,0-26,-27 0,27-1,0 1,-26-1,-1-26,27 27,-26-54,-1 28,27-1,-26-27,26 1,-27 26,27-26,0 26,27-27,-27 27,26 0,1 1,-1 25,1 1,-1 26,1 0,25 0,-25 0,26 26,0 27,-27-27,27 1,-26 26,-1-27,0 27,-26 0,-26-26,0-1,-1 27,-26 0,27-27,-27 1,0-1,0-26,0 27,27-27,-1 0,1 26,-1-26,27 0,0 0,0 0,0 0,0 0,0 0,27 0,-27 0</inkml:trace>
  <inkml:trace contextRef="#ctx0" brushRef="#br0" timeOffset="521288.816">4869 7408,'26'-26,"1"-27,-1 53,-26 0,0 0,-26 0,26 53,-53-27,26 1,1 26,26-27,-27 27,27-26,27-27,-1 0,1 26,-1-26,1 26,-27 1,0-1,0 1,-27 26,27-27,-26 1,26-1,0-26,26 0,27-26,-26 26,25 0,-25 0,-1 26,-26 1,-26 26,-1-1,-25 28,-1-27,26 0,1 0,26-27,0 0,26-26,27 0,0 27,-27-27,1 26,-54 1,1 26</inkml:trace>
  <inkml:trace contextRef="#ctx0" brushRef="#br0" timeOffset="523910.966">20267 5847,'0'0,"0"0,0 0,0 0,0 0,0 0,0 0,0 27,27-1,-27 1,0-1,0 27,26 0,-26-27,0 27,0 0,0 0,0-26,0-1,0 27,0-53,0 26,-26 1,26-1,0-26,0 0,0 0,-27-26,27-1</inkml:trace>
  <inkml:trace contextRef="#ctx0" brushRef="#br0" timeOffset="524604.0057">3652 6271,'0'0,"26"0,-26 0,0 26,-26-26,26 53,0-53,0 53,-27 0,27 0,0-27,0 27,0 0,0 0,0-27,0 1,27-1,-54 1,27-27,0 0,0 26,0-26</inkml:trace>
  <inkml:trace contextRef="#ctx0" brushRef="#br0" timeOffset="524964.0262">3413 6535,'-26'-53,"26"27,0-54,26 54,1-53,-1 52,1-26,26 0,0 27,0-1,26-25,-26 52,26-27,-26 27,27 27,-28-27,1 26,-26 0,-1 27,1-26,-54 26,27 0,-53-27,27 27,-27 0,0-27,-26 1,26-1,0 1,26-1,1-26,0 0,-1 0,27 0,0-26,27 26</inkml:trace>
  <inkml:trace contextRef="#ctx0" brushRef="#br0" timeOffset="532458.4549">3572 8123,'0'26,"0"-26,0 0,-26 0,26-26,-27-1,27 1,-26-54,26 1,-27 0,27-27,-26 26,26-25,26 25,-26 1,27 26,26 27,-27-1,27 27,0 27,0-1,0 0,0 27,-27 0,1 0,-27 27,0-28,0 1,-27-26,1-1,-27 1,26-27,-25 0,25 0,1 0,-1 0,1 26</inkml:trace>
  <inkml:trace contextRef="#ctx0" brushRef="#br0" timeOffset="532889.4796">3546 9313,'-27'-26,"27"-27,-26 0,-1 0,1-26,26-1,-27 1,27 0,0 26,0 0,0 26,27 1,26 26,-27 26,27 1,0-1,0 27,-26 0,25 0,-52 0,0 0,0 0,0-53,-26 26,0 1,-1-27,-26 0,27 0,-1-27,27 27</inkml:trace>
  <inkml:trace contextRef="#ctx0" brushRef="#br0" timeOffset="533418.5098">3625 10610,'0'0,"0"0,0-27,-26 1,26-27,-53 27,53-27,-53-27,53 27,-27-26,1 0,26-27,0 26,0 27,26 1,1 25,-1 1,27 26,-26 26,26 1,-27-1,27 27,-53 0,26 0,-26-27,0 1,-26 26,0-53,-1 0,1 26,-1-26,1-26,-1 26,27-27,0-26</inkml:trace>
  <inkml:trace contextRef="#ctx0" brushRef="#br0" timeOffset="534046.5457">20426 6879,'0'27,"0"-1,0 1,0-1,0 27,0-27,27 27,-27 0,26 0,-26 0,27 0,-27 0,0-27,26 1,-26-1,0 1,0-27,0 26,0-26,0 0,0-26,0 26,0 0</inkml:trace>
  <inkml:trace contextRef="#ctx0" brushRef="#br0" timeOffset="534361.5638">20744 7064,'0'0,"0"0,0 0,26 0,-26 27,0-1,27 1,-27-1,0 27,26 0,-26 0,27 0,-27 0,26-27,-26 27,26-26,1-1,-27-26,26 27,-26-27,0 0,0-27,0 1</inkml:trace>
  <inkml:trace contextRef="#ctx0" brushRef="#br0" timeOffset="534680.5819">21432 7011,'0'0,"0"27,0-27,0 26,0 1,0 26,-27-27,27 27,0 0,0 0,0 26,27-26,-27 0,0-26,0-1,0 1,0-1,0-26,0 26,0-26,0 0,-27 0,27 0</inkml:trace>
  <inkml:trace contextRef="#ctx0" brushRef="#br0" timeOffset="537520.7444">20426 8229,'0'-27,"0"27,0-26,27 26,-27 0,0 0,0 0,0 0,0 0,0 0,0 26,26 1,-26-27,0 52,0 1,0 0,0 0,27 0,-27 0,0 0,0 0,0 0,26-53,-26 53,0-27,0-26,0 27,0-1,0 1,0-27,0 26,0-26,26 26,-52-26,26 27,0-27,0 0</inkml:trace>
  <inkml:trace contextRef="#ctx0" brushRef="#br0" timeOffset="541404.9666">4075 9260,'0'-79,"26"0,1 26,-27-27,0 54,0-27,0 27,0 26,0 0,0 0,0 0,0 0,0 0,0 0,0 0,0 0,0 0,0 0,0 0,0 0,0 0,0 0,0 0,0 0,0 0,0 0,0 0,0 0,0 0,0 0,0 0,0 0,0 0,0 0,0 0,0 0,0 0,0 0,26 0,-26-27,0 1,0-1,27 1,-27-27,26 0,-26-26,0 26,0-27,0 1,0-1,0 28,-26-28,26 54,-27-27,27 53,-26-27,26 27,0-26,0 26,0 0,0 0,0 0,0 0,0 0,0 0,0 0,0 0,0 0,0 0,0 0,0 0,0 0,0 0,0 0,0 0,0 0,0 0,26-27,-26 1,27-27,-1 0,1-26,-1-1,1-25,-1-1,-26 0,27-26,-1 26,-26 0,0 27,0-1,0 1,-26 26,26 26,-27 1,27 0,0 26,-26 0,26 0,0-27,0 27,0 0,-27 27,27-27,0 0,0 0,0 0,0 0,0-27,-26 1,26-1</inkml:trace>
  <inkml:trace contextRef="#ctx0" brushRef="#br0" timeOffset="542018.0017">3572 6271,'0'0,"0"0,0-27,0 27,0 0,0 0,0 0,0 0,0 0,0 0,0 0,0 27,0-1,0 1,0-1,27 53,-27-26,0 0,0 0,0 0,0 0,26 26,-52-52,26-1,0 1,0-1,26-26,-26 0,0 27,-26-54,26 27,0-26,0-1,0 1</inkml:trace>
  <inkml:trace contextRef="#ctx0" brushRef="#br0" timeOffset="542363.0214">3572 6615,'-26'-80,"26"27,-27 0,27-26,0 26,-26 0,52 0,-26 0,0 0,27 1,-1 25,27 1,0-1,0 27,0 27,0-27,26 26,-26 1,0-1,-27 0,1 27,-1-26,-26-1,0 27,0-26,-26-1,-1 1,-25-1,25 0,1 1,-27-1,26 1,1-27,-1 0,1 26,-1-26,27 27,-26-1,0-26,26 27,0-1</inkml:trace>
  <inkml:trace contextRef="#ctx0" brushRef="#br0" timeOffset="542987.0571">3466 7461,'-26'0,"-1"27,27-27,0 0,0-27,27 1,26-1,26-26,-26 27,27 0,-28-1,1 27,0 0,-53 53,0 0,-53 26,0 1,1 25,-1-25,0-27,0 0,53-27,0-26,26-26,27-27,0 26,0-26,-27 27,1-1,-27 27,0 27,-27-1,27-26,-26 27,26-1,0-26,26-26,1-1,-1 27,27-26,-26 26,-27 0,0 26,-27 27,1 0,-27 27,26-27,-25 26</inkml:trace>
  <inkml:trace contextRef="#ctx0" brushRef="#br0" timeOffset="543411.0814">3546 8731,'53'-53,"-27"0,1 27,-27 26,-27 0,-26 53,-26 26,26 1,-26-1,26 0,0 1,53-27,0-27,53-26,26-53,0 27,1-1,26-26,-53 53,-27 0,-26 27,-26 26,-27 26,0-26,-27 26,27-26,27 0,-1-26,54-27,26-27,0 1,0 26</inkml:trace>
  <inkml:trace contextRef="#ctx0" brushRef="#br0" timeOffset="543719.0989">3572 10001,'53'-53,"0"0,0 27,-27-27,1 27,-27 26,-53 53,0-1,0 28,0-27,0 53,27-27,26-26,0 0,53-53,0 26,26-52,0 26,-26 0,0-53,-26 26,-1-26,-26-26</inkml:trace>
  <inkml:trace contextRef="#ctx0" brushRef="#br0" timeOffset="545144.1804">4022 5821,'26'0,"-52"-27,26 27,-26 0,-1-26,-26-1,27 27,-54-26,27 26,-26 0,-27 0,27 26,-27 1,27 26,-27 26,26 1,28 52,-1 0,26 0,1 27,52-26,27-1,0 0,53-26,0-27,-1-26,54-26,0-27,-27-27,27-52,26-1,-52-25,-1-28,0 1,-26-27,-53 27,-27-27,1 27,-80-27,0 53,-26 27,-54 0,-25 52,-1 1,-26 52,-1 27,1 53,26 0,1 53,25-1,54 27,26 1,27-1,52 0,27-53,53 1,0-27,52-54,28-25,-28-54,54 1,-27-53,0-27,-26-27,0 1,-53-53,0 26,-80-26,1 0,-54 0,-52 26,-27 27,-26-1,-54 80,1 0,-53 53,26 53,-26 27,0 26,53 26,0 27,26 52,53-26,53 27,27-27,52 1,80-54,0 0,53-52,26-28,26-25,1-54,0-25,-1-28,-25-26,-1-26,-53-27,-26-26,-27 0,-79 0,0-1,-79 28,-27-1,-26 27,-27 26,-26 26,0 28,0 52,-27 52,27 28,26 26,0 26,53 27,53 26,27 27,26-1,53-52,26 26,54-26,52-53,-27-27,54-52,-27-27,1-53,25 0,-78-53,25-26,-52-27,-27 0,-52-26,-27 26,-79-26,-1 26,-52 0,-27 54,-26 25,-27 54,1 52,-28 27,28 53,26 53,-1 26,28 27,52 26,26-27,54 28,52-54,54-26,26-27,26-26,0-53</inkml:trace>
  <inkml:trace contextRef="#ctx0" brushRef="#br0" timeOffset="546335.2486">21352 4313,'27'0,"-27"0,0 0,0 0,0 0,0 26,0 1,0 26,0-1,0 28,0-27,0 26,26 1,-26-1,0-26,27 0,-27 0,0-27,0 1,26-1,-26-26,0 0,0 26,0-26,-26-26,26 26</inkml:trace>
  <inkml:trace contextRef="#ctx0" brushRef="#br0" timeOffset="546916.2818">21696 4233,'0'0,"0"0,0 27,0-1,0 1,0 26,0 0,0 26,27-26,-27 53,0-27,26 0,-26 1,27-27,-27 0,0 0,0-27,26 0,-26 1,0-27,0 0,0 0,26-27,-26 1</inkml:trace>
  <inkml:trace contextRef="#ctx0" brushRef="#br0" timeOffset="547768.3306">22067 4286,'0'-26,"0"26,0 0,-27-27,27 27,0 0,0 0,0 0,0 0,0 0,0 0,0 27,27-1,-27 1,0-1,0 27,26 26,-26-26,27 27,-27-1,0-26,26 26,-26-26,0 0,26 0,-26-26,0-1,0 1,0-1,0-26,27 0,-27 0,0 0,0 0,0 0,0 0,0 0,0 0,0 0,0 0,0 0,0 0,0 0,0 0,0 0,0 0,0 0,0 0,-27-26</inkml:trace>
  <inkml:trace contextRef="#ctx0" brushRef="#br0" timeOffset="549549.4325">21299 6165,'0'0,"-26"0,26 26,0 1,-27-1,27-26,0 27,-26-27,26 0,0 0,0 26,0-26,0 0,0 0,0-26,26-1,-26 1,27-27,-1 26,1-26,-1-26,1 26,-27-26,26 26,-26 0,27 26,-27-25,0 25,0 27,0 0,0 0,0 27,0 25,26 1,-26 0,0 27,27-1,-1 0,0 1,1-27,-1 0,-26 0,27-27,-1 0,-26 1,27-27,-27 0,0 0,0 0,-27 0,1-27,-1 1,-26 0,1-27,25 26,-26 1,0-1,0 1,0-1,27 27,-1 0,1-26,26 26,0 0,26 0,1 0,-1 0,27-27,0 27,27 0,-27-26,-1 0,1-1,0 1,-26 26,-1 0,1-27,-27 27,0 0,0 27,-27-27,1 26,-1 1,1-1,-1 0,-26 27,27-26,0-1,-1 27,27-26,-26-27,26 26,0-26,0 0,0 0,0 0,-27 27,27-27,0 0,0 26</inkml:trace>
  <inkml:trace contextRef="#ctx0" brushRef="#br0" timeOffset="552643.6094">3413 6456,'0'0,"0"0,0 0,-26 0,-27-27,27 54,-27-27,0 0,-27 26,28 1,-1-1,0 1,0 26,0-53,26 26,1 1,-1-1,1-26,26 0,0 0,0 0,0 0,-26 26,26-26,0 27,0-1,0 1,-53 26</inkml:trace>
  <inkml:trace contextRef="#ctx0" brushRef="#br0" timeOffset="555079.7488">1112 9843,'-27'0,"-26"26,27-26,-1-26,54-1,-27 1,53-27,0 0,26-27,27 27,-27-26,27 26,-27 27,1 26,-27 0,-27 26,-26 54,-26-1,-27 27,0 26,-27 0,28-26,-28 26,54-26,-1-26,1-27,52 26,-26 0,27-26,-27 27,0-1,0 27,0-27,0 1,0-1,26-26,1 0,-1-27,1-26,-1 27,-26 26,0 0,-26 26,-54 0,1 54,-27-28,27 28,-1-27,1-1,52-25,54-1,-1-26,27 0</inkml:trace>
  <inkml:trace contextRef="#ctx0" brushRef="#br0" timeOffset="556425.8258">9763 6085,'-26'53,"26"-26,0 26,0 0,0-27,26 1,1 25,-27 1,0 0,0 27,-27-1,27 0,-26 1,26-1,0 1,26-28,1 28,-1-1,1 1,-1-1,1 27,-54 26,1 27,-1 0,-26-1,27 1,-27-27,27 27,52-53,-26 0,27-53,25 26,-25 0,-1 27,1-26,-54 52,1-26,-1 53,-25-27,-1 27,26-54,27 28,0-27,27-27,26 0,-1 1,28-1,-54 0,27 54,-53-27,0 26,-26 27,-1-1,1-25,-27-1,53-26,-27 0,27-53</inkml:trace>
  <inkml:trace contextRef="#ctx0" brushRef="#br0" timeOffset="557984.9149">23522 4048,'-27'0,"27"-26,0 26,-26 0,26 0,0-27,26 1,1 26,26 0,0 0,0-27,-1 27,28 0,-27-26,26 26,-26 0,0-27,-27 27,1 0,-27 27,0-1,0 27,0 0,0 27,0-1,0 27,0-27,0 27,-27 0,27-27,0-26,0 26,0-52,0 26,-26-53,26 0,-26 0,-1-27,1 1,-27-1</inkml:trace>
  <inkml:trace contextRef="#ctx0" brushRef="#br0" timeOffset="558129.9232">23601 4604,'0'0,"0"-27,27 27,26-26,-1 26,28 0,-27-53,26 26,1 1,-28-27,28 27</inkml:trace>
  <inkml:trace contextRef="#ctx0" brushRef="#br0" timeOffset="558577.9489">23945 3493,'-79'-27,"-27"27,0 0,0 0,0 53,1 0,-1 26,26 27,-25 53,25 0,27-1,27 28,26-1,0 0,26-26,54-27,25-26,54 0,-26-27,52-79,0 0,0-26,0-27,1-53,-1 0,-26-26,-27-27,-26-26,-27 26,-53-26,1 26,-54 0,-25 27,-54 26,0 27,-26 26,-27 26,27 1,-27 26,27 26,-1 1,54 52,-27-26</inkml:trace>
  <inkml:trace contextRef="#ctx0" brushRef="#br0" timeOffset="559354.9933">23548 5927,'0'0,"0"-27,27 27,-27-26,26-1,27 1,-26-1,25 1,-25-1,26 27,-27 27,1-1,-27 1,0 26,0 0,-27 26,1 0,-27 1,26-27,-25 0,-1 0,26-27,1 0,-1 1,27-27,0 0,27-27,-1 27,1 0,26 0,-27 0,27 27,-27-27,1 0,26 0,-27-27,1 27,-1-26,1 26,-1-26,1-1</inkml:trace>
  <inkml:trace contextRef="#ctx0" brushRef="#br0" timeOffset="559889.0238">23654 5609,'-53'-26,"0"-1,0 27,0 0,-26 0,26 27,0 26,0 0,0 52,27 1,-1 0,1 26,26 1,26-28,27 1,0 0,27-53,-1 0,53 0,-26-53,26-27,-26 1,27 0,-28-54,1 1,-26-27,-27 0,-27 0,0 0,-52-26,0 26,-1 0,-52 27,-1 26,1 0,0 27,-27-1,26 27,1 0,26 27,-26-1,52 27,-26 0</inkml:trace>
  <inkml:trace contextRef="#ctx0" brushRef="#br0" timeOffset="560465.0568">23522 6985,'0'0,"0"0,0 0,-27 0,27 0,0 0,27 26,-27-26,0 53,0-53,0 53,0-26,26 26,1-27,26 1,-27-1,27-26,0 0,0 0,-27-26,27-1,-26 1</inkml:trace>
  <inkml:trace contextRef="#ctx0" brushRef="#br0" timeOffset="560644.067">24025 6932,'-27'-26,"27"52,0 1,0-1,0 53,0-26,-26 27,26-1,0 0,0 1,0-1,0 1,0-54,-27 27,27-53</inkml:trace>
  <inkml:trace contextRef="#ctx0" brushRef="#br0" timeOffset="561038.0894">23839 6826,'-53'-26,"-26"-1,0 27,-1 27,-26 52,27 1,0 25,26 1,-27 27,54-1,-1 27,27-27,27-26,26 0,26-27,1-26,25-27,28-52,-1 26,-26-53,26-26,0-27,-26 0,0-26,-53 26,26-53,-52 53,-27-26,-27 26,1 0,-27 27,0-1,-26 54,-1 0,1 26,0 26,26 27,0 0,0 26,26 27</inkml:trace>
  <inkml:trace contextRef="#ctx0" brushRef="#br0" timeOffset="561445.1128">23522 8467,'26'-27,"27"1,0 26,-26-27,25 27,1-26,-26 52,-1 1,1-1,-27 1,-27 26,1 26,-27-26,26 26,-25 1,25-27,1-1,26 1,0-26,53-1,-27 1,27-27,0-27,0 1,0-1,0-26</inkml:trace>
  <inkml:trace contextRef="#ctx0" brushRef="#br0" timeOffset="561874.1374">23628 8149,'-80'0,"1"0,-27 53,27 0,-1 0,1 26,0 1,26 26,0 26,26-26,27 26,0-26,53 0,0-27,53 0,0-26,26-26,27-27,0-27,-27-26,53-26,-53-27,27 0,-53 0,0-26,-27-27,-26 27,-26 0,-27 26,0 0,-53 0,-27 27,-26 26,1 0,-28 53,1-26,0 52,26 1,0-1,0 27,27 0,26 0,26 0</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5-01-26T22:30:46.687"/>
    </inkml:context>
    <inkml:brush xml:id="br0">
      <inkml:brushProperty name="width" value="0.05292" units="cm"/>
      <inkml:brushProperty name="height" value="0.05292" units="cm"/>
      <inkml:brushProperty name="color" value="#789440"/>
    </inkml:brush>
  </inkml:definitions>
  <inkml:trace contextRef="#ctx0" brushRef="#br0">12886 2381,'-133'-79,"-52"0,26-1,-26 80,-27-26,1 52,-27 1,0 52,-27 27,0 53,1 26,-1 26,-26 54,27 79,25 0,1 53,27 53,-1 52,53 1,27 26,53 27,26-27,53 27,53-27,26 0,53-53,53 27,54-80,25 1,27-80,53-27,27-52,-1-54,80-78,-27-54,27-53,0-79,-1-79,28-53,-54-53,27-53,-80-80,1-25,-27-54,-27-53,-79 0,-26-52,-80-1,-52 0,-54 1,-26 26,-79-1,-54 1,-25 53,-28 26,-25 0,-27 80,0 26,-1 80,28-1,-54 80,53 26,1 53,-1 27,-26 52,0 54</inkml:trace>
  <inkml:trace contextRef="#ctx0" brushRef="#br0" timeOffset="858.049">5292 2831,'-159'-79,"-79"-1,26 27,-79 0,27 53,-27 0,-27 0,27 53,-26 27,26 26,0 26,26 27,27 52,-27 54,54 26,26 26,-1 80,80 27,-26-1,79 53,0 0,53 27,27-27,52 27,27-53,26 0,54-27,25 0,27-79,53-53,27-26,26-27,106-79,-54-80,1-26,27-79,-1-54,0-78,-26-28,0-52,-79-26,52-80,-26-27,-27-26,-25-26,-54-27,-27 0,-52-26,-27-26,-79 25,-53 1,-79 0,-27 0,-53 26,-79 26,0 28,-79 52,-1 53,1 79,-54 53,54 80,-27 79,26 79,54 106,25 80</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34:55.394"/>
    </inkml:context>
    <inkml:brush xml:id="br0">
      <inkml:brushProperty name="width" value="0.05292" units="cm"/>
      <inkml:brushProperty name="height" value="0.05292" units="cm"/>
      <inkml:brushProperty name="color" value="#FF0000"/>
    </inkml:brush>
  </inkml:definitions>
  <inkml:trace contextRef="#ctx0" brushRef="#br0">12353 10914,'0'0,"0"0,0 0,-25 0,0 0,0 0,1 0,-26 0,25-25,-25 25,1-25,-1 25,1-24,-1 24,25-25,0 25,-24 0,24 0,0 0,25-25,0 25,0 25,0-25,0 0,0 25,0-1,0 1,0 50,25-26,-25 50,0-24,0 49,25 0,-25 25,0 0,0 24,0-24,0 25,-25 24,25-24,-25-1,25 1,-25 0,25-25,-24-1,-1 1,0 0,0-50,25 25,0-49,0-1,0 0,0-24,25 0,0-1,0-24,-1 0,1 0,25-25,-25 25,24-25,1 0,-1 0,1 0,0 0,-1 24,-24-24,25 0</inkml:trace>
  <inkml:trace contextRef="#ctx0" brushRef="#br0" timeOffset="32938.884">7689 9550,'0'0,"0"-25,0 25,0 0,0 0,0 0,0 0,0 0,-24 25,24-25,24 25,-24-25,0 24,0 26,0-25,0 0,0 24,0 1,0-1,0 1,0-25,0 24,0-24,0 25,25-25,-25 0,0-25,0 24,0-24,0 0,0 0,0 0,0 0,0 0,0-24,0 24,0-25,0 0</inkml:trace>
  <inkml:trace contextRef="#ctx0" brushRef="#br0" timeOffset="33937.941">7541 9550,'0'0,"-25"25,25-50,0 25,-25 0,25 0,0 0,0 0,0 0,0 0,0 0,25 0,-25 0,0-25,25 25,-1-25,1 0,0 25,0-24,0 24,-1-25,26 25,-25-25,0 25,24 0,-24 0,0 0,0 25,-1 0,1-25,0 24,-25 1,25-25,0 25,-25 0,0 0,0-25,-25 24,0-24,25 25,-50 0,26-25,-1 0,0 0,-25 25,50-25,-24 0,-1 0,0 0,25 0,0 0,0 0,0 0,0 0,25 0,-25 0</inkml:trace>
  <inkml:trace contextRef="#ctx0" brushRef="#br0" timeOffset="35277.0176">8012 9847,'0'0,"0"0,0-24,25 24,-25 0,0 0,0 0,0 0,0 0,0 0,0 0,0 0,0 0,0 0,0 0,0 0,0 0,-25-25,25 25,25-25,-25 25,0-25</inkml:trace>
  <inkml:trace contextRef="#ctx0" brushRef="#br0" timeOffset="35588.0355">8136 9699,'0'0,"0"0,0 0,0 0,0 24,0-24,0 0,0 0,0 0,0 0,0 25,0-25,0 25,0-25,0 0,0 0,0 0,0 25,0-25,0 0,0-25,0 25,25 0,-25-25,0 25</inkml:trace>
  <inkml:trace contextRef="#ctx0" brushRef="#br0" timeOffset="35886.0525">8310 9624,'0'0,"0"0,0 25,0-25,0 0,-25 0,25 0,0 0,0 0,0 0,0 0,0 0,-25 0,25 0,0 0,0 0</inkml:trace>
  <inkml:trace contextRef="#ctx0" brushRef="#br0" timeOffset="36264.0741">8161 9971,'0'0,"0"0,0 0,0-24,0 24,0 0,0 0,0 0,0 0,0 0,0 0,0 0,0 0,25 0,-25 0</inkml:trace>
  <inkml:trace contextRef="#ctx0" brushRef="#br0" timeOffset="37287.1326">8062 10120,'0'0,"0"0,0 0,0 0,0 0,0 25,0-25,24 25,-24-25,0 25,25 0,-25-25,25 0,0 0,0 0,-1-25,1 25,0-25,25 25,-50-25,49 25,-49-25,25 1,0-1,0 0,-25 0,24 0,-24 0,0 1,0-1,0-25,0 25,0 1,-24-1,24 0,-25 0,25 0,-25 1,25 24,-25-25,25 25,-25-25,1 25,24 0,-25-25,25 25,-25 0,25 0,-25-25,25 25,-25 0,25 0,0 0,-24 0,24 0,-25 25,25-25,-25 0,25 0,-25 0,0 0,25 25,-24-25,-1 0,25 0,-25 0,0 25,25-25,0 0,-25 25,25-25,0 24,-25 1,25 0,0 0,0 0,0-1,-24 26,24-25,0 24,0-24,0 0,24 0,-24 0,0 0,0-1,0 1,25-25,-25 25,0-25,0 25,0-25,25 25,-25-25,0 0,25 0,-25 0,25 0,-25 0,25 0,-25 0,24-25,-24 25,0 0,25 0,-25-25,0 25</inkml:trace>
  <inkml:trace contextRef="#ctx0" brushRef="#br0" timeOffset="37820.1628">8210 9872,'0'0,"0"0,25 0,-25 0,0 0,-25 0,25 0,0 0,0 0,0 0,0 0,0 0,0 0,0 0,0 0,0 0,0 0,0 0,0 0,25 0,-25 0,0 0,0 0</inkml:trace>
  <inkml:trace contextRef="#ctx0" brushRef="#br0" timeOffset="38411.1968">8210 9649,'-24'0,"24"0,0 0,0-25,0 0,0 1,24 24,-24-25,0 25,0-25,0 25,0-25,0 25,25 0,0 0,-25 0,0 25,25-25,0-25,-1 25,-24 0,25-25,-25 25,25-24,-25-1,0-25,0 25,0 1,0 24,0 0,0-25,0 25,0 0,0-25</inkml:trace>
  <inkml:trace contextRef="#ctx0" brushRef="#br0" timeOffset="40248.302">8235 9823,'0'0,"0"0,0 0,0 0,0 0,0 0,0 0,0 0,0 0,0 0,0 0,0 0,0 0,0 0,0 0,0 0,0 0,0 0,0 0,0 0,0 0,0 0,0 0,25 0,-25 0,0 0,0 0,0 0,0 0,25-25,-25 25,0 0</inkml:trace>
  <inkml:trace contextRef="#ctx0" brushRef="#br0" timeOffset="333221.0591">22374 446,'0'-49,"0"49,0 0,0 0,0 0,0 0,0 0,0 0,49-25,-49 25,50-25,-50 25,74-49,-49 24,25 0,-50 25,74-25,-74 25,50-25,-50 25,0 0,25 50,-25-50,-25 74,0-24,-25 0,1 24,24-24,-25 24,1-49,-1 25,50-50,-74 74,74-74,0 0,0 0,49 50,-49-50,75 0,-50 0,49 0,-49 0,24 0,1 0,-50 0,75 0,-75 0,49 24,-49-24,0 0,50 25,-50-25,0 0,0 0,25 75</inkml:trace>
  <inkml:trace contextRef="#ctx0" brushRef="#br0" timeOffset="335931.2141">2704 12675,'0'25,"0"-25,-25 0,25 0,0-50,-25 26,25-26,0 0,-25-24,25 0,0-1,0-24,25 24,-25-24,25 25,-25 24,25-24,0 49,24 0,-24 0,25 25,-1 0,-24 25,0-25,0 25,-1 0,-24 0,-24 24,-1-24,-25 0,1 0,-1-1,25-24,-24 25,24 0,-25-25</inkml:trace>
  <inkml:trace contextRef="#ctx0" brushRef="#br0" timeOffset="336554.2498">2729 13866,'0'0,"0"-25,0 0,0 0,0-24,0-1,0-24,0 24,0-24,0-1,0-24,0 25,0-1,0 1,0 24,0-24,24 49,1-25,0 26,25 24,-26-25,1 50,25-1,-25 1,-25 0,0 25,-25-1,0 1,-25-25,1-1,24 26,-25-25,26-25,-1 0,25 0</inkml:trace>
  <inkml:trace contextRef="#ctx0" brushRef="#br0" timeOffset="337142.2834">4093 13891,'0'49,"-25"-49,25 25,0-25,-25-25,25 25,-25-49,1-1,24-24,0-26,0 26,0-25,0 0,0-1,24 26,1-25,25 49,-25 0,24 26,1-1,-1 25,-24 0,0 25,0-1,-25 26,-25-25,0 24,0 1,-24-25,-1 0,25 24,-24-24,24 0,25-25,0 25</inkml:trace>
  <inkml:trace contextRef="#ctx0" brushRef="#br0" timeOffset="337600.3096">5234 14015,'0'-75,"0"26,-25-26,25-24,-25 0,25 0,-25-1,25 26,0-25,-24 49,48-24,-24 49,25 0,25 25,-25 0,24 25,-24 0,25-1,-26 26,1 0,-25-1,-25 1,1 0,-1-26,-25 1,25-25,1 0,24-25</inkml:trace>
  <inkml:trace contextRef="#ctx0" brushRef="#br0" timeOffset="338082.3372">6499 14114,'-25'-25,"25"0,0-24,-25-26,25-24,-25 0,25-25,0 25,0-1,25 1,0 25,0 24,0 0,24 1,-24 49,25 0,-1 0,1 25,-25-1,-1 26,-24-25,0 0,-24 24,-26-24,25-25,-24 25,-1-25,25-25,25 0</inkml:trace>
  <inkml:trace contextRef="#ctx0" brushRef="#br0" timeOffset="339371.4109">22647 1414,'-25'-25,"25"25,0 0,0 0,0 0,0 0,25 0,-1 0,1 0,0 0,0 25,25-25,-26 25,1-25,0 24,0 1,-25 25,-25-25,0-1,0 1,1 0,-1 0,0 0,0 0,25-1,0 1,25 0,0 0,0 24,-1-24,1 25,0-50,0 25,-25-1,0-24,-25 0,0 0,-24-24,24 24,-25-25,0 25,1-25,24 25,-25-25,1 25,49 0,-25 0,0 0,25 0,0 0,0 25</inkml:trace>
  <inkml:trace contextRef="#ctx0" brushRef="#br0" timeOffset="342873.6112">22796 2704,'-25'25,"25"-1,0 1,0 0,0 25,-25-1,25 1,0 24,-25 1,25-1,0 0,0 1,0-1,-25-24,25-1,0 1,0-25,0-25,0 0,0 0,-25-50,50 25,-25-24</inkml:trace>
  <inkml:trace contextRef="#ctx0" brushRef="#br0" timeOffset="487690.8943">12774 14560,'0'0,"0"0,0 0,0 0,0 0,0 25,-24-25,24 25,0 0,-25 0,25 24,0-24,-25 25,25-26,0 26,0-25,0-25,0 25,0-25,0 24,0-24,0 0,0-24,25 24,-25-25</inkml:trace>
  <inkml:trace contextRef="#ctx0" brushRef="#br0" timeOffset="531949.4257">14163 14808,'0'0,"0"0,25 0,-25 0,0 0,-25 25,25-25,0 0,25 25,-25 0,0-25,0 25,0-1,0 1,0 0,0 0,0-25,0 0,0 25,0-25,0 0,0-25,0 0,0 0,0 0,0-24,-25 24,25-25,-24 1,24 24,0-25,-25 26,25-1,-25 0,25 0,0 25,0 0,0 0,25-25,0 25,-25-24,24 24,1 0,0 0,0-25,0 25,-1 0,1 0,-25 0,25 0,0 0,-25 0</inkml:trace>
  <inkml:trace contextRef="#ctx0" brushRef="#br0" timeOffset="532236.4421">14163 14734,'0'0,"0"0,0 0,25 0,-25 0,25 0,0 0,24-25,-24 25,25 0,-25 0,0 0,-25 0,24 0,-24 0,0 0</inkml:trace>
  <inkml:trace contextRef="#ctx0" brushRef="#br0" timeOffset="532438.4537">14163 14982,'0'0,"0"0,25 25,-25-25,25 0,0-25,0 25,24-25,-24 25,0 0,-25-25,25 25,-25 0</inkml:trace>
  <inkml:trace contextRef="#ctx0" brushRef="#br0" timeOffset="532851.4772">13742 14709,'0'0,"0"25,0-25,0 25,0 24,0 1,-25-25,25 24,0 1,0 0,0-26,0 1,0 0,0-25,0 0</inkml:trace>
  <inkml:trace contextRef="#ctx0" brushRef="#br0" timeOffset="533237.4994">13667 14932,'25'-24,"0"-1,0 25,0-25,-1 0,26 0,-25 1,-25-1,25 0,-25 25,0 0,-25 0,0 25,0 0,0-25,-24 24,24 1,0 0,0-25,1 25,-1-25,25-25,-25 25,25-25,0 0,0 1,0 24,0-25,25 25,-25 0,25 25,-1-1,-24 1,25 0,0 0,-25 24,0-24,25 0,-25 0,25 0,-1-50</inkml:trace>
  <inkml:trace contextRef="#ctx0" brushRef="#br0" timeOffset="534070.547">14660 14709,'0'25,"0"-25,0 25,0 0,0-1,24 1,-24 0,0 0,0 0,25-1,-25-24,0 0,0 0,-25 0,1 0,24-24,-25 24,25-25,-25 25,25-25,0 25,25-25,0 0,-1 25,1-24,0 24,0-25,24 25,-49 0,25 0,-25 0,0 0,0 0,-25 25,25-25,-49 24,49-24,-50 0,25 25,1-25,-1 0,0-25,0 25,25 0,0-24,0-1,0 0,0 0,25 0,0 1,0-1,-1 0,1 0,0 25,0-25,-25 25,0 25,0-25,-25 25,0 0,0 24,1-24,-1 0,25 0,-25 0,25-1,0-48,25 24,0-25,24 0</inkml:trace>
  <inkml:trace contextRef="#ctx0" brushRef="#br0" timeOffset="534563.5752">15007 14610,'25'50,"-25"-1,24-24,-24 25,25-1,0-24,-25 0,25 0,-25-25,25 0,-1 0,-24-25,25 25,-25-25,25 0,-25 0,0 1,0-1,0 0,25 0,-25 0,0 25,-25-24,25 24,0 0,-25 24,0-24,-24 25,24 0,-25-25,26 25,-1 0,0-1,0-24,0 0,25 0,0 0,0 0,0-24,0 24,25 0,-25 0,0-25,25 50,0-25,-25 0,25 0,-1 24,1-24,0 25,0 0,0-25,-1 0,-24-25,50 25</inkml:trace>
  <inkml:trace contextRef="#ctx0" brushRef="#br0" timeOffset="535309.6179">16570 14585,'-25'25,"-25"-25,50 0,-25 25,1-25,24 0,0 25,0-1,24-24,1 25,0-25,25 0,-1 25,1-25,-1 0,26-25,-26 25,1 0,-25 0,0-25,-1 25,-24 0,0-24,-24 24,24-25,-50 25,50-25,-25 25,0-25,1 25,-1 0,25 0,0 0,25 0,-1 25,1-25,0 0,25 25,-26-25,-24 25,25-25,0 24,-50-24,25 25,-25 0,1-25,24 25,-50 0,50-1,-25-24,25 25,0-25,25 0</inkml:trace>
  <inkml:trace contextRef="#ctx0" brushRef="#br0" timeOffset="535874.6502">17760 15106,'0'25,"0"-25,0 0,0 0,0 0,0 0,0 0,0-25,0 0,25 0,-25 1,0-26,25 0,-25 1,0 24,0 0,0-24,0 24,0 25,0 0,25 0,-1 25,1-1,0 26,0-25,24 24,1 1,-25-25,24 0,-24-1,0-24,25 0,-50 0,24-24,-24-1,25-25,-25 25,-25-24,25-1,0 1,-24-1,24 25,0 0,-25 1,25-1,0 25,25-25,-1 0</inkml:trace>
  <inkml:trace contextRef="#ctx0" brushRef="#br0" timeOffset="536347.6769">19844 14560,'0'25,"0"0,0 0,25 49,-25-24,0-1,24 26,-24-26,0 1,25-25</inkml:trace>
  <inkml:trace contextRef="#ctx0" brushRef="#br0" timeOffset="540988.9428">12675 15652,'25'25,"-25"-25,0 49,0-24,0 0,0 24,25 26,-25-26,0 26,25-26,-25 1,0 24,0-49,0 0,0 0,0 0</inkml:trace>
  <inkml:trace contextRef="#ctx0" brushRef="#br0" timeOffset="542073.0048">13767 15999,'0'0,"0"0,-25-25,50 0,-25 1,0-1,0-25,0 1,0 24,0 0,24 0,-24 25,0 0,-24 25,24 25,0-1,0 1,0 24,0 1,-25-1,25 0,0-49,0 25,0-25,0-1,0-24,-25 0,25 0,0-49,0 24,0 0,0-24,0-1,0 0,0 26,25-1,-25 0,25 0,-1 0,-24 25,25 0,-25 0,0 0,0 0,-25 0,1 0,-1 25,0-50,0 25,0 0,25 0,-24-24,24-1,0 25,0 0,0-25,24 25,-24-25,25 25,-25 0,25 25,-25 0,25-25,-25 25,25-1,-25-24,24 0,-24 0,50 25,-25-50</inkml:trace>
  <inkml:trace contextRef="#ctx0" brushRef="#br0" timeOffset="543226.0706">6648 12551,'-25'-25,"25"-24,-25-1,25 1,-25-26,0-24,1 24,24 1,0-25,0 49,0 1,0 24,24 0,1 25,0 0,25 25,-1 0,-24 24,0-24,0 25,-25-26,0 26,0-25,-50 0,50-1,-25-48,-24 24,24-25,0 0</inkml:trace>
  <inkml:trace contextRef="#ctx0" brushRef="#br0" timeOffset="543649.0948">6474 11286,'0'0,"-25"0,0-25,25 1,0-51,0 25,0-24,0 0,0-1,25 1,0 24,0 1,0-1,-1 25,1 25,0 0,25 25,-50 25,0-1,0-24,-25 0,0 24,0-24,-24-25,-1 0,25-25,0-24,25-1</inkml:trace>
  <inkml:trace contextRef="#ctx0" brushRef="#br0" timeOffset="544072.1189">6573 10120,'-25'0,"1"25,24-50,-25 1,0-1,25-25,0 0,-25-24,25 0,0-1,0-24,0 25,25-1,-25 26,25-1,0 25,24 0,-24 1,25 24,-26 0,1 24,0 1,-25 0,0 0,-25 24,25-24,-49 0,24 0,0 0,0-25,0 24,25-24,25-24,0-1</inkml:trace>
  <inkml:trace contextRef="#ctx0" brushRef="#br0" timeOffset="545388.1939">14039 15726,'0'0,"0"-25,0 25,-24 0,24 0,0 25,24 0,-24-25,25 50,0-1,-25 1,50-1,-26 26,1-26,0 1,25 0,-26-1,1-24,-25-25,25 0,-25 0,25-25</inkml:trace>
  <inkml:trace contextRef="#ctx0" brushRef="#br0" timeOffset="545623.2078">14263 15701,'0'50,"-50"0,50 24,-25-24,-24 24,24 0,0-24,25 24,-25-49,25 25,-25-1,25-24,0-25,0 0,0-25,25 1</inkml:trace>
  <inkml:trace contextRef="#ctx0" brushRef="#br0" timeOffset="546241.2432">14660 15751,'24'25,"-24"24,0 1,0-25,0 24,0 26,0-26,0-24,0 25,0-25,0-25,-24 0,24-25,-25 0,0 0,25 0,0 1,-25-1,25 0,0-25,25 50,0-24,0-1,-25 25,24 0,1 0,-25 0,0 0,0 0,-25-25,1 25,24 25,-50-25,25 0,25 0,-25 0,1 0,24 0,0 0,0 0,0-25,24 25,1 0,0 0,25 0,-26 0,1 0,25 25,-25-25,-1 0,1 0,0 25</inkml:trace>
  <inkml:trace contextRef="#ctx0" brushRef="#br0" timeOffset="546743.2718">15156 15751,'0'25,"0"24,0 1,-25-25,0 24,25 1,-25 0,0-26,25 1,-24 0,-1-50,25 25,0-25,0 1,0-1,0-25,25 25,-1 1,26-1,-25 25,0-25,-1 25,1 0,0 0,-25 0,0 0,0 0,0 0,-25 0,0 0,-24 0,24 0,-25-25,26 0,-26 25,25-24,0-1,25 25,0 0,0 0,0 0,25 25,0-1,0 1,0 25,24-25,-24 24,25 1,-1-25,-24-1,0 1,0 0,-1-25,-24 0</inkml:trace>
  <inkml:trace contextRef="#ctx0" brushRef="#br0" timeOffset="549293.4177">16321 15949,'0'0,"-24"0,-1-24,25 24,0 0,0 0,0 0,25 24,-1-24,26 0,-25 0,49-24,1 24,-26 0,26-25,-1 25,-24-25,-1 25,1-25,-50 25,25-25,-25 25,-25-24,25 24,-50-25,26 25,-1-25,-25 25,25 0,-24 0,49 0,-25 0,0 0,50 25,0-25,-25 25,49-1,-49 1,25 0,0 0,0 0,-25 24,0-24,0 25,-25-26,0 1,25 0,-25 0,25-25,0 0</inkml:trace>
  <inkml:trace contextRef="#ctx0" brushRef="#br0" timeOffset="549763.4446">17810 16123,'0'25,"0"-25,0 0,25 49,-25-49,0 0,0 0,0 0,0 0,0-24,0-1,0-25,0 25,0-24,0-26,0 26,0-1,0 1,0-1,24 0,-24 1,25 24,-25 0,25 25,0-25,24 25,1 0,-25 0,24 0,1-24,0 24,-1 0,-24 0</inkml:trace>
  <inkml:trace contextRef="#ctx0" brushRef="#br0" timeOffset="549961.456">17909 15900,'25'25,"-25"-1,49-24,-24 0,25-24,-1-1,-24 25,25-25,-25 0</inkml:trace>
  <inkml:trace contextRef="#ctx0" brushRef="#br0" timeOffset="550133.4658">17934 16123,'0'25,"25"-25,-1 25,-24-25,50-25,-25 25,24-50,26 25,-1 1,25-26</inkml:trace>
  <inkml:trace contextRef="#ctx0" brushRef="#br0" timeOffset="550562.4902">19794 15503,'0'0,"0"0,0 0,0-25,50 25,-50-25,49 25,1 0,-25 25,24-25,-24 50,0-1,-25 1,0 24,-50-24,26 49,-26-24,0 24,1-50,-1 1,25 0,25-1,0-49,25 0,25 0,-1 0,26 0,-1-25,1 25</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47:33.967"/>
    </inkml:context>
    <inkml:brush xml:id="br0">
      <inkml:brushProperty name="width" value="0.05292" units="cm"/>
      <inkml:brushProperty name="height" value="0.05292" units="cm"/>
      <inkml:brushProperty name="color" value="#FF0000"/>
    </inkml:brush>
  </inkml:definitions>
  <inkml:trace contextRef="#ctx0" brushRef="#br0">21952 5631,'-25'24,"25"-24,0 25,-24-25,24 25,-25-25,25 25,-25-25,25 25,0-25,0 0,0 0,0 0,0 0,0 0,0 0,0-25,0 0,0 0,0-24,0-1,0 0,0 1,25-26,-25 26,0-26,25 26,-25 24,0 0,0 0,0 1,0 24,0 0,0 0,24 24,-24 1,0 0,25 25,0-1,-25 1,50 24,-26-24,26 24,-25-24,24-1,-24-24,25 0,-1 0,-24-25,0 0,0 0,0-25,-1 0,-24-24,25-1,0-24,-25-1,0 26,0-51,0 51,0-26,0 26,0 24,0 0,-25 0,25 1,0 24,0 0,0 0,25 0</inkml:trace>
  <inkml:trace contextRef="#ctx0" brushRef="#br0" timeOffset="790.045">21878 6350,'-25'50,"25"-1,0 1,0-1,0 1,0 24,0-24,0 24,0-24,0-25,0 25,0-26,0 1,0-25,0 0,0 0,-25 0,25 0,0-25,-25 1,25-1,-24-25,24 25,-25-24,25-1,-25 0,25 1,-25-26,25 26,0-1,0 1,25 24,0 0,-25-25,49 26,1-1,0 0,-26 0,26 25,0-25,-1 1,1-1,-1 0,-24 0,0 0,0 25,0-24,-1 24,-24-25,25 25,-25 0</inkml:trace>
  <inkml:trace contextRef="#ctx0" brushRef="#br0" timeOffset="1083.0619">21803 6697,'0'0,"0"0,25 0,0 0,0-25,0 25,-1 0,26-24,-25 24,0 0,24-25,-24 0,0 0,0 0,-25 1,24 24,-24-25</inkml:trace>
  <inkml:trace contextRef="#ctx0" brushRef="#br0" timeOffset="1315.0752">21803 7020,'25'0,"0"25,25-25,-26-25,1 25,25 0,-25 0,24-25,-24 0,0 25,0-25,-1 25</inkml:trace>
  <inkml:trace contextRef="#ctx0" brushRef="#br0" timeOffset="2125.1216">21754 7987,'0'25,"0"0,0 24,0-24,-25 25,25-25,0-1,-25 26,25 24,0-49,0 50,0-26,0 1,0 24,0-24,0-25,0-1,0 1,25-25,0 0,0 0,-1-49,1 49,0-50,25 0,-26 1,1 24,0 0,25 0,-26 1,1 48,0-24,0 25,0 0,-1-25,1 25,25-25,-50-25,49 25,-49-50,25 1,-25-26,0 26,0-50,0 49,-25-49,25 49,-49-24,49 24,-25 25,0-24,0 49,25 0,0 0,0 0,25 24,0-24,0 25</inkml:trace>
  <inkml:trace contextRef="#ctx0" brushRef="#br0" timeOffset="2669.1527">22200 8930,'0'0,"0"0,0 0,-25 0,1 0,24 0,-25 0,-25 0,1 24,-1 1,0 0,26 25,-1 24,0-24,25-1,0 26,50-26,-26 1,26 24,24-49,-24 25,0-1,-1-24,1 0,-50 25,0-1,0-24,-50 25,25-26,-24 26,-1-25,-24 0,-1-1,51 1,-26-25,0 0,50-25,0 25,0-24</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4T17:49:03.654"/>
    </inkml:context>
    <inkml:brush xml:id="br0">
      <inkml:brushProperty name="width" value="0.05292" units="cm"/>
      <inkml:brushProperty name="height" value="0.05292" units="cm"/>
      <inkml:brushProperty name="color" value="#FF0000"/>
    </inkml:brush>
  </inkml:definitions>
  <inkml:trace contextRef="#ctx0" brushRef="#br0">4911 12328,'0'-25,"0"25,0 25,0-25,0 50,0-26,0 26,0-25,0 49,0-24,0 24,0 1,0-26,0 26,0-26,0 1,0-25,0 24,0-49,0 0,-24 0</inkml:trace>
  <inkml:trace contextRef="#ctx0" brushRef="#br0" timeOffset="315.0179">4787 12700,'25'-74,"0"24,0 0,24-24,-24 24,25-24,-1 24,1 1,-25 24,24-25,-49 25,25 50,0-25,-25 50,-25 0,0-1,1 26,-26-1,0 0,1 1,-1 24,1-25,24-24,-25 0,0-26,26 1,24 0,-50-25,50-25,25 0,-25 1,25-51</inkml:trace>
  <inkml:trace contextRef="#ctx0" brushRef="#br0" timeOffset="556.0318">4911 12328,'0'-50,"0"-24,-24 49,-1-25,25 50,-25 0,0 0,25 25,0 0,0 25,0-1,25-24,25 25,-1-1,1 1,-1-25,1 24,0-24,-1-25,1 25,-25-25,-1 0,-24-25,0 25,0-25</inkml:trace>
  <inkml:trace contextRef="#ctx0" brushRef="#br0" timeOffset="1049.06">5581 12204,'-25'0,"25"0,0 25,0 0,0-25,25 49,-25-24,25 25,24-1,-24-24,25 49,-25-24,24 0,1-1,-25 1,0-1,24-24,-49 25,25-25,-25-1,0 1,0-25,-25 0,25 0</inkml:trace>
  <inkml:trace contextRef="#ctx0" brushRef="#br0" timeOffset="1337.0765">6028 12129,'0'0,"0"0,0 0,-25 25,25 25,-50 0,25-1,1 26,-26-1,0-24,25 24,1 0,-26 1,25-26,0 1,25 0,-24-1,-1-24,25 0,-25-25,25 0,0 0</inkml:trace>
  <inkml:trace contextRef="#ctx0" brushRef="#br0" timeOffset="2248.1283">6400 12328,'-25'0,"25"25,-25 0,0 24,0 1,25-1,0 1,-24 0,24 24,0-24,24-26,-24 26,0-25,0-25,0 25,-24-50,24 25,-25-25,25 0,0 0,0-24,0 24,25-25,-1 26,1-26,0 25,25-24,-26 24,26 0,-25 25,0-25,-1 25,-24 0,0 0,-24 25,-1-25,0 25,-25 0,26-1,-26 1,0-25,1 0,24 25,0-25,0-25,25 25,0-25,0 1,50-1,-25 0,24 0,1-24,24 24,-24 0,0 0,-26 25,1-25,0 25,-25 0,-25 25,0-25,-24 25,24-25,-25 25,1 0,-1-1,25 1,-24 0,24-25,25 0,-25 0,25-25,0 0,0 1,0-1,0 0,25 0,-25 25,0 0,25 0,0 25,-1 0,1 24,0 1,-25-25,25 24,0 1,-25-25,24 24,-24-24,0 0,25 0,-25-25,25 0,-25 0</inkml:trace>
  <inkml:trace contextRef="#ctx0" brushRef="#br0" timeOffset="3107.1777">6747 12154,'0'25,"25"25,-1-25,-24 24,25 26,-25-1,25-24,-25 24,25 0,-25-24,0 24,25-49,-25 25,0-50,0 25,0-50,-25 25,25-50,-25 25,0 1,0-51,1 26,24-1,0 0,0 1,0-1,49 1,-24-1,25 0,-25 1,24 24,-24 0,0 0,0 25,-25 0,0 25,0 25,-25-1,-25 1,25 0,-24-1,24 1,0-25,0-1,0 1,1-25,24-25,0 1,0-1,24 0,1-25,-25 1,25-1,0 1,0-1,0 0,-1 25,1 25,0-24,-25 24,0 0,0 0,-25 24,0-24,-24 25,24 0,-25 0,1 0,-1 0,25-1,-24-24,24 0,0-24,25-1,-25 0,25-25,0 25,0 1,0-1,0 25,0 0,0 0,25 25,0-1,0 26,24 0,-24 24,25-24,-1 24,1-24,0-1,-1 1,-24-25,0 0,0-1,-1 1,-24 0,0-25,0 0,0 0</inkml:trace>
  <inkml:trace contextRef="#ctx0" brushRef="#br0" timeOffset="29704.6989">11410 12427,'-25'0,"25"0,0 0,0-25,0 25,-24 25,24 0,0 0,24 0,-24 24,0 1,0-1,25 26,0-26,-25 51,0-51,25 26,-25-1,25-24,-25-1,0 1,0-25,0 0,0-1,0 1,0-25,0 0,0 25,0-25,0 0,0 0,0 0,0 0,0 0,-25 0,25-25,-25 0,25 1,-25-1,0-25,1 0,-1 1,0-26</inkml:trace>
  <inkml:trace contextRef="#ctx0" brushRef="#br0" timeOffset="29978.7147">11137 12502,'-25'-50,"25"25,0 0,0 1,25-1,0 0,0 0,25 25,-1-49,26-1,-1 25,0-25,26 1,-1-1,-25-24,1 24,-1 1,0-1,-24 25,0-24,-26-1,26 25,-50-24,25 49,-25 0,0 0,-25-25,0 50</inkml:trace>
  <inkml:trace contextRef="#ctx0" brushRef="#br0" timeOffset="30282.7321">11584 12650,'0'0,"0"25,0-25,0 0,0 0,0 0,0 0,25 0,-1 0,1-25,25 25,-1-24,1-1,0 0,-1 0,1 0,-1-24,1 24,-25 0,0 0,-25 1</inkml:trace>
  <inkml:trace contextRef="#ctx0" brushRef="#br0" timeOffset="30539.7468">11385 13271,'0'24,"50"-24,-25 0,49 0,-24-24,-1-1,26 25,-1-25,25 0,-24 0,-1 25,1-25,-1 1,1 24,-1-25,0 25</inkml:trace>
  <inkml:trace contextRef="#ctx0" brushRef="#br0" timeOffset="31034.7751">15379 11782,'0'50,"25"-1,-25 26,0-1,0 25,0 26,0-1,0 0,25 0,-25 24,24-48,-24 24,0-25,0-25,25-24,-25 0,-25-1,25-24</inkml:trace>
  <inkml:trace contextRef="#ctx0" brushRef="#br0" timeOffset="46839.6789">2853 16446,'-50'49,"0"1,26-1,-26 1,0 24,25 1,1 24,24 0,-25 0,50 25,-25-24,24-26,26 25,0-49,24 24,1-49,-1-25,0 0,1-49,-26-1,26-25,-26 1,1-25,0 0,-26-25,-24 0,0 0,0 0,-24 0,-1 24,-25 1,1 49,-1 26,-24-1,24 50,-24 24,24-24,0 50,26-26,-26 26,50-26</inkml:trace>
  <inkml:trace contextRef="#ctx0" brushRef="#br0" timeOffset="48342.7648">4589 17289,'0'0,"0"0,0 25,0-25,0 0,-25 24,25-24,0 0,0 0,0 0,0 0,0 25,0-25,0 0,0-25,0 1,0-1,25-25,-25 25,0-49,0 0,0 24,0-24,0-1,0 1,0-1,0 26,0-1,0 1,0-1,-25 25,50-24,-25 24,0 0,0 0,0 25,25 0,-1 25,-24 0,50 24,-50 26,50-26,-26 51,1-26,25 25,-25-24,0-1,-1 0,-24-24,25 24,-25-49,25 0,-25 25,25-50,-25 24,0-24,0-24,25-1,-25-25,24 1,-24-26,25-24,0-25,-25 25,0-25,25 0,-25 25,0-1,0 1,0 49,0 1,-25-1,25 25,0 25,0 0,0 0,0 0,0 0,0-24</inkml:trace>
  <inkml:trace contextRef="#ctx0" brushRef="#br0" timeOffset="49027.8043">5432 16446,'0'24,"-25"-24,25 25,-24-50,24 50,0-25,0 25,0-25,0 25,0 0,24 24,-24 1,0 24,25 1,-25-26,0 26,0 24,25-50,-25 26,0-26,-25-24,25 25,0-50,0 25,0-25,0 0,-25-25,25-25</inkml:trace>
  <inkml:trace contextRef="#ctx0" brushRef="#br0" timeOffset="49304.8201">5308 16297,'25'-25,"25"0,-26 25,26-25,0 0,-1 1,1-1,-1 0,-24 0,25 0,-1 1,1-1,-25-25,25 25,-26 1,1-1,-25 25</inkml:trace>
  <inkml:trace contextRef="#ctx0" brushRef="#br0" timeOffset="50050.8628">5556 16718,'0'0,"0"25,25-25,0 0,-25-25,49 25,-24 0,0-24,0 24,24-25,-24 25,25-25,-25 0,0 25,-1-25,1 25</inkml:trace>
  <inkml:trace contextRef="#ctx0" brushRef="#br0" timeOffset="50296.8768">5507 17140,'0'25,"49"-25,-24-25,0 25,24 0,1-25,24 0,-24 1,25-1,-26 0,1 0,24 0</inkml:trace>
  <inkml:trace contextRef="#ctx0" brushRef="#br0" timeOffset="50596.894">6474 16346,'0'25,"25"25,-25-1,0 26,25-26,-25 26,0-26,0 26,0-1,0-49</inkml:trace>
  <inkml:trace contextRef="#ctx0" brushRef="#br0" timeOffset="51116.9235">6449 16644,'75'-25,"-1"0,-24 1,-1-1,1 0,-1 25,-24 0,-25 0,0 25,0 0,-25-1,-24 26,24 0,-25-1,1 1,-1-1,1-24,-1-25,25 0,0-25,1 1,24-51,0 26,24-26,1 1,0 24,25 1,-26-1,1 25,0 25,0 0,0 0,-25 25,-25 25,0-26,-25 1,26 25,-26-50,0 25,1-25,24 0,-25 0,26-25,24 25,0 0,24 0,1 25,0-25,25 24,-1 1,26 0,-26 0,26 0,-26-25</inkml:trace>
  <inkml:trace contextRef="#ctx0" brushRef="#br0" timeOffset="51741.9595">7094 16321,'25'0,"0"25,0 0,24 25,1-1,-25 26,-1-26,1 1,0 0,0-1,0 1,-25-50,0 49,0-49,-25 0,0-24,0-1,0 0,1-25,-1 26,0-26,50 25,-25-49,25 49,24-25,1 1,-25 24,24 0,1 0,-25 0,-25 25,0 0,-25 25,0 0,0 0,-24 0,-26 24,26-24,-26-25,26 25,-1-50,0 25,26-25,24 1,0-1,0 25,0 0,24 0,26 25,0 24,-26 1,26-1,-25 26,0-26,-1 26,1-1,-25-49,25 25,-25-26,0-24,0 0,25-24,-25-26,0 25,25-24,-1-1,-24 0,25 1,0-1,-25 25</inkml:trace>
  <inkml:trace contextRef="#ctx0" brushRef="#br0" timeOffset="52541.0052">9178 16594,'0'50,"25"0,24-50,1 24,-1 1,26 0,24-25,-25 25,1-25,-1 0,1 0,-26 0,1 0,-25 25,-25-50,24 25,1 0,-25-25,0 0,0 0,-25 1,25-26,-24 0,24 1,-25 24,25-25,-25 1,0 24,25 0,0 25,-25 25,50 0,0 0,25-1,-1 26,1-25,0 24,-1-24,-24 25,0-25,0-1,-50 26,0 0,-25-1,1 26,-26-1,26-24,-1 24,0-24,26 24,-1-24,0-1,25-24,25-25,0 0</inkml:trace>
  <inkml:trace contextRef="#ctx0" brushRef="#br0" timeOffset="78639.4975">15652 16570,'0'0,"0"0,0 0,0 0,0-25,0 0,0 0,25-24,-25-1,24 0,1 1,0-26,25 26,-26-1,1 0,0 26,0-26,0 25,-1 25,1 25,0 0,0 24,0 1,-1 49,1 0,0 1,-25 24,0 25,0-25,-25 24,0-24,1 0,-1 0,-25-49,1 24,-1-24,0-1,1-24,-1-50,1 24,-1-24,50 0,-50-24,50 24,-49-50,24 25,25 0,25 25,0 0,-25 0,74-24,0 24,-24 0,49 0,-49 0,24 0,-24 0,24 0,-24 0,-25 0,-1 0,1 0,0 0,0 0,-25-25,0 25</inkml:trace>
  <inkml:trace contextRef="#ctx0" brushRef="#br0" timeOffset="79309.5361">11609 15925,'24'24,"1"1,25 25,-25-1,24 51,1-26,24 25,1 25,-1-24,0-1,1 0,-25 0,24 0,-24-24,24-1,-49 1,0-51,-1 26,1-25,0-25</inkml:trace>
  <inkml:trace contextRef="#ctx0" brushRef="#br0" timeOffset="79569.5511">12626 15949,'0'-24,"0"24,-25 49,0 1,-25-1,1 51,-1-1,-24 25,24 25,-24 0,-1 24,1-24,-1 25,26-26,24-24,-25 1,1-26,24-25</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5T20:40:07.394"/>
    </inkml:context>
    <inkml:brush xml:id="br0">
      <inkml:brushProperty name="width" value="0.05292" units="cm"/>
      <inkml:brushProperty name="height" value="0.05292" units="cm"/>
      <inkml:brushProperty name="color" value="#FF0000"/>
    </inkml:brush>
  </inkml:definitions>
  <inkml:trace contextRef="#ctx0" brushRef="#br0">19791 6853,'-26'0,"-1"0,27 26,-26-26,26 0,0 0,0 0,0 0,-27 27,27-27,0 0,0 0,0 0,27 0,-27 0,26 0,1 0,-1 0,27 0,0-27,0 27,0 0,0 0,26 0,1 0,-1 0,-26 0,26 0,-26-26,26 26,1-27,-27 27,26 0,-26-26,0 26,0 0,0 0,-27 0,1 0,-27-27,26 27,-26 0,0 0,0 0,0 0,27 0,-27 0,0-26,0 26,0-27,0 27</inkml:trace>
  <inkml:trace contextRef="#ctx0" brushRef="#br0" timeOffset="1995.1139">19765 6720,'0'0,"0"0,26 0,-26 0,0 0,0-26,0 26,0 0,0 0,0 0,0 0,0 0,-26 0,26 0,0 0,-27 0,27 0,-26 0,-1 26,1 1,-1-1,1 1,0-27,-1 26,1 1,-1-1,1-26,26 27,-27-1,1 1,26-27,-27 26,27-26,-26 0,26 0,0 0,0 0,26 0,1 0,-1 26,1-26,-1 0,1 0,26 0,-27 0,0 0,27 0,-26 27,-1-27,-26 0,27 0,-27 0,0 0,0 0,26 26,-26-26,0 0,0 0,27 0,-27 0,0 0,0 0,26 0,-26 0,27 0,-27-26,0-1,0 1,0 0,0-1,0-26,0 27,0-1,-27 1,27-1,0-26,-26 53,26-26,0 26,0 0,-27 0,27 0,-26 0,-1 0,27 26,-26 1,-27-1,26 1,1-1,-27 1,27-1,-1-26,1 27,26-27,-27 26,27-26,0 0,0 0,27-26,-27-1,26 27,1-26,-1 26,1-27,-1 27,-26 0,0 0,0 0,0 27,-26-1,-27 1,53-1,-27 1,1-1,-1-26,27 26,0-26,0 0,27-26,-1 26,1 0,-1-26,1-1,-1 1,0-1,1 1,-1 26,-26 0,0 0,0 0,-26 0,-1 26,1 1,26-27,-26 26,26 1,-27-27,27 0,27 26,-27-26,0 0,0 0,26 0,-26 0,0 0,0 0,0 0,-26 0,26 26,-27-26,27 27,0-27,0 0,0 0,0 0,27-27,-27 1,26 26,0-26,-26-1,27 1,-27-1,26 27,-26 0,0 0,0 0,0 0,0 27,0-1,0 1,0-1,0-26,0 26,0-26,0 0,0 0,0 0,27-26,-27 26,26-26,-26-27,27 26,-27 1,26-1,-26 1,0-1,0 1,0 26,0 0,0 26,0 1,0-1,0 27,0-26,0 26,0-27,0 0,27 1,-27-1,0-26,0 0,26 0,-26 0,27 0,-27-26,26-1,-26 1,0 26,0-53,-26 27,26 26,0-27,0 27,0 0,0 0,-27 0,27 27,0-1,0-26,0 53,0-53,0 0,0 0,-26 26,26-26</inkml:trace>
  <inkml:trace contextRef="#ctx0" brushRef="#br0" timeOffset="17549.0037">2435 13785,'0'0,"0"0,0 0,0 0,0 0,0 0,0 26,0-26,0 0,0 0,0 0,0 0,0 0,0 27,0-27,0 0,0 0,0 26,0-26,0 27,0-27,0 26,0-26,0 27,0-27,0 26,0 0,0 1,0-1,0 1,0-27,0 53,0-27,0 1,26-1,-26 1,0-1,0-26,0 27,0-1,0 0,0 1,0-1,0 1,0-1,0 1,0-1,0 1,0-1,0 1,-26 25,26-25,0-1,0 1,-27-1,27 1,0-1,0 1,0 26,0-27,0 1,0-1,0 0,0 1,0 26,0-53,0 53,0-27,0 1,27-1,-27 1,0-1,0-26,0 26,0 1,0-27,0 26,0 1,0-27,0 0,0 26,0 1,0-1,0 1,0-1,0 1,0-1,0 1,0-1,0 0,0 27,0-26,0-1,0 1,0-1,0 1,0-27,0 26,0 1,0-1,0-26,0 26,0 1,0-27,0 26,0-26,0 27,0-1,0 1,0-1,0 1,0-1,0 1,0-27,0 26,0 1,0-1,0 0,0 1,0-1,0 1,0-27,0 26,0 1,0-1,0 1,0-27,0 26,0-26,0 27,0-27,0 0,0 26,0-26,0 26,0-26,0 0,0 27,0-27,0 0,0 26,0-26,0 0,0 0,0 0,0 0,26 0,-26 0</inkml:trace>
  <inkml:trace contextRef="#ctx0" brushRef="#br0" timeOffset="30712.7567">21643 8784,'-26'0,"26"27,0-1,-27-26,1 27,26-1,-27-26,27 26,-26-26,26 0,0 0,0 0,0 0,26 0,-26-26,27 26,-1-26,1 26,-27-27,26 1,1 26,-27 0,0-27,0 27,0 0,0 0,0 27,0-27,0 26,0-26,-27 0,27 0,0 0,0 0,0 0,27 0,-1 0,1-26,-1 26,1-27,-1 27,0-26,1 26,-1-27,-26 27,27 0,-27 0,0 0,0 27,-27-27,27 26,-26-26,26 27,0-1,-27-26,27 0,0 27,0-27,0 0,27-27,-27 27,26 0,1-26,-1 26,1-27,-1 27,1 0,-27 0,26 0,-26 0,0 27,0-27,0 26,-26 1,26-1,-27-26,27 26,0-26,-26 27,26-27,26-27,1 27,-1-26,1 26,26-26,-27-1,0 27,1-26,-1 26,-26 0,0 0,0 0,0 0,0 26,-26-26,26 0,-27 27,27-27,0 0,0 0,27-27,-1 27,1-26,-1 26,1-27,-1 27,1-26,-1 26,-26 0,0 0,0 0,0 26,-26-26,26 0,-27 27,27-1,0-26,0 0,0 0,27 0,-1-26,1-1,25 27,-25-26,26-1,-27 1,1 26,-1 0,-26 0,0 0,0 26,-26-26,26 27,-27-27,27 26,0-26,27 0,-1 0,1 0,26-26,0-1,-27 1,27 26,-27 0,1-27,-27 27,0 27,0-1,-27 1,1-1,-27-26,27 27,-1-1,27-26,0 0,27 0,-1-26,27-1,0 27,-27-26,27-1,-26 27,-1 0,1 0,-1 0,-26 0,26 27,-26-27,0 26,0-26,0 0,0 0,0 27,0-27,27 26,-27-26,0 0,0 27,0-27,0 0</inkml:trace>
  <inkml:trace contextRef="#ctx0" brushRef="#br0" timeOffset="53970.0869">21828 7461,'-26'-26,"26"26,-26 0,26 0,-27 0,1 0,26 0,0 0,0 0,-27-27,27 27,-26 0,26-26,0 26,0-27,0 27,26-26,-26 26,27-26,-1-1,1 1,-1 26,27-27,-27 1,27-1,0 1,27-1,-27 27,-1-26,28-1,-27 27,26-26,-52 26,25-27,1 27,0 27,-26-1,-1-26,1 53,-27 0,0-26,0 26,0 26,0-26,0 0,-27 0,27-27,0 27,-26-26,26 25,0-25,0-27,0 0,-27 0,27-27</inkml:trace>
  <inkml:trace contextRef="#ctx0" brushRef="#br0" timeOffset="54362.1093">22384 7541,'0'0,"0"0,0 0,27 26,-27 1,0-27,0 26,0 0,0 1,0-1,0 1,0-1,26-26,-26 27,26-27,1-27,-1 27,1-26,-1-1,27 1,-26-1,-1-25,-26 52,27-53,-27 26</inkml:trace>
  <inkml:trace contextRef="#ctx0" brushRef="#br0" timeOffset="54894.1398">21379 7303,'26'0,"-26"26,27-26,-1 26,-26 1,27-27,-27 26,26 1,0-27,1 0,-27 0,26 0,1 0,-27 0,26-27,1 27,-27-26,26-1,1 27,-27-26,26 26,1 0,-1 0</inkml:trace>
  <inkml:trace contextRef="#ctx0" brushRef="#br0" timeOffset="66801.8208">5742 13441,'0'26,"0"-26,0 0,0 0,0-26,0 26,0 0,0 0,26-27,1 27,-27 0,26-26,1 26,-1-27,1 27,-27 0,26 0,-26 0,26 0,-26 0,0 27,0-27,-26 26,26-26,-26 27,26-27,0 26,0-26,0 0,0 0,26 0,0-26,27 26,-26 0,26-27,0 1,-27-1,27 1,-26 0,25-1,-25 27,-1-26,1 26,-1 0,-26 0,0 0,0 0,0 26,-26-26,26 27,-27-1,27-26,-26 26,26-26,0 0,0 0,0 0,26 0,1 0,-1-26,1 26,-1-26,27-1,-26 27,-1 0,-26-26,26 26,-26 0,0 26,0-26,0 27,0-27,-26 0,26 0,0 26,0-26,0 0,26-26,1 26,-1 0,1-27,-1 27,27-26,-26 26,-1 0,1 0,-27 0,26 0,-26 0,0 0,0 0,0 26,0-26,0 27,0-27,27 0,-1 0,-26 0,26 0,1 0,-1 0,1 26,-1-26,-26 0,27 0,-27 26,0-26,0 27,0-27,-27 26,27-26,0 0,0 27,0-27,27 0,-1-27,1 27,26 0,-27-26,27 26,-27-27,1 27,-1 0,1 0,-1 0,-26 0,0 27,0-27,0 26,0-26,0 0,0 0,27 0,-1 0,1-26,-1 26,1 0,-1 0,0 0,1 0,-27 0,0 26,26-26,-26 27,0-27,0 0,0 26,0-26,27 0,-1 0,-26 0,27 0,-1 0,1 0,-27 0,26 0,-26 0,0 0,0 0,27 0,-27 0</inkml:trace>
  <inkml:trace contextRef="#ctx0" brushRef="#br0" timeOffset="88903.085">5821 12541,'0'0,"0"0,0 0,0 0,0 0,0 0,0 0,0 27,27-1,-27 27,0-26,0-1,0 27,0 0,0-27,0 27,0-26,0-27</inkml:trace>
  <inkml:trace contextRef="#ctx0" brushRef="#br0" timeOffset="89468.1173">7673 12409,'0'0,"0"26,0-26,0 27,0-1,0 1,0 26,0-27,0 27,0 0,0-27,0 27,0-26</inkml:trace>
  <inkml:trace contextRef="#ctx0" brushRef="#br0" timeOffset="93907.3712">12356 12647,'0'0,"0"0,0 0,0 0,0 0,0 0,0 0,0 0,0 0,0 0,0 0,0 0,0 0,0 0,0 0,0 0,0-26,0 26,27 0,-27 0,26-27,-26 27,27 0,-27 0,0 0,26 0,-26 0,27-26,-27 26</inkml:trace>
  <inkml:trace contextRef="#ctx0" brushRef="#br0" timeOffset="94386.3986">12383 12806,'0'0,"0"0,26 0,-26 0,0 0,0 0,0 0,0 0,27-27,-27 27,0 0,0 0,26-26,-26 26,27 0,-27 0,26 0,-26 0,0 0,0 0,0 0,27-27,-27 27,0 0,0-26,26 26</inkml:trace>
  <inkml:trace contextRef="#ctx0" brushRef="#br0" timeOffset="95111.4399">11907 11774,'0'0,"0"-26,0 26,0 0,0 0,0 0,0 26,0 0,0 1,26 26,-26 0,0 0,0 0,27 26,-27-26,0 0,26 26,-26-52,0-1,0 1,26-1,-26-26</inkml:trace>
  <inkml:trace contextRef="#ctx0" brushRef="#br0" timeOffset="95588.4671">11748 12303,'26'0,"27"0,-26-26,26 26,0-27,26 1,-26-1,26 1,-26-1,-26 1,25-1,-25 1,-27 26,0 0,-27-26,1 26,0 0,-1 26,-26 0,0 1,27-1,-27 1,26 26,1-27,26 27,0-26,0-1,26 1,1-27,-1 26,27-26,-26 0,26 0,-27 0,1 0,-1-26,0 26,-26 0,27 0,-27 0,26 0,-26 0,0-27,0 27,0-26</inkml:trace>
  <inkml:trace contextRef="#ctx0" brushRef="#br0" timeOffset="96063.4944">12621 11933,'0'0,"0"0,-26 0,-1-27,1 27,-1 0,1 0,-1 0,1 27,-1-27,27 26,0-26,0 27,0-1,27-26,26 27,-27-1,1-26,-1 26,1-26,-1 27,-26-27,0 0,0 26,0 1,-26-27,26 0,-27 26,1-26,-1 0,1 0,26 27,-27-27,27 0,0 0</inkml:trace>
  <inkml:trace contextRef="#ctx0" brushRef="#br0" timeOffset="96430.5155">12674 11483,'0'0,"0"0,0 0,0 0,0 26,0 1,0-1,0 1,0 26,26 0,-26 0,27 26,-27-26,26 0,1 0,-27 0,26-27,-26 0,27 1,-27-27</inkml:trace>
  <inkml:trace contextRef="#ctx0" brushRef="#br0" timeOffset="96632.5271">12568 11748,'-26'0,"26"0,0 0,26 0,27 0,-27 0,1 0,26 0,-27 0,27 0,-26-27,26 27,-53-26</inkml:trace>
  <inkml:trace contextRef="#ctx0" brushRef="#br0" timeOffset="96924.5437">13177 11774,'0'0,"26"0,1 0,-1-26,-26 26,26 0,1 0,-27 0,26 0,1 0,-27 0,26-27,1 27</inkml:trace>
  <inkml:trace contextRef="#ctx0" brushRef="#br0" timeOffset="97179.5583">13256 11906,'26'27,"1"-27,-1-27,-26 27,27 0,26 0,-27 0,1 0,-1 0,1 0,-1 0,0 0</inkml:trace>
  <inkml:trace contextRef="#ctx0" brushRef="#br0" timeOffset="98574.6381">3784 6297,'0'-26,"0"26,0-27,0 1,-27 26,27 0,0-27,-26 27,0-26,-1 26,1 0,-1 26,1-26,-1 27,1-27,26 26,0 1,0-27,0 26,26 1,1-1,-1-26,27 26,0 1,-27-1,1 1,-1-27,-26 0,27 26,-54 1,27-1,-26-26,-1 27,1-27,0 26,-27-26,26 0,1 0,-1 0,1-26</inkml:trace>
  <inkml:trace contextRef="#ctx0" brushRef="#br0" timeOffset="98909.6573">3890 6429,'53'0,"-27"-26,1 26,-1-27,-26 1,26 0,-52-1,26 1,-26 26,-1 0,1-27,-1 54,1-27,-1 0,1 26,26 1,0-1,0 27,0-27,26 1,-26-1,27 1,-1-1,1-26,-1 0,1 0,-1 0,-26-26,26-1,1 1</inkml:trace>
  <inkml:trace contextRef="#ctx0" brushRef="#br0" timeOffset="99130.6699">4022 5874,'0'0,"-26"26,26-26,26 27,-26 26,26-27,-26 27,27-27,-27 27,26 0,1 0,-1-26,1-1,-27 1,26-1,-26-26</inkml:trace>
  <inkml:trace contextRef="#ctx0" brushRef="#br0" timeOffset="99308.6801">3969 6138,'0'0,"27"0,25 0,-25 0,-1-26,27 26,-26 0,26-27,-27 27,27-26,-53 0</inkml:trace>
  <inkml:trace contextRef="#ctx0" brushRef="#br0" timeOffset="99580.6957">4604 6006,'0'-26,"0"26,27 0,-27 0,26 0,-26-27,26 27,1 0,-27-26,26 26,-26-27,27 27,-27 0</inkml:trace>
  <inkml:trace contextRef="#ctx0" brushRef="#br0" timeOffset="99835.7101">4657 6165,'26'0,"1"0,-1 0,-26-27,27 1,26 26,-27-27,1 27,-1 0,1-26,-1 26</inkml:trace>
  <inkml:trace contextRef="#ctx0" brushRef="#br0" timeOffset="111625.3846">16113 12726,'-26'0,"26"-26,0 0,0-1,0 27,-26-26,-1 26,27 0,-26 26,-1-26,27 53,-26-27,26 1,0 26,26-27,-26-26,27 27,-1-27,1 0,-1 0,-26-27,26 27,-26-26,27-1,-27 1,-27-1,27 27,-26-26,0 26,-1 0,1 26,-1-26,27 27,-26 26,26-27,0 1,0-1,26 1,-26-27,27 0,-1 0,1 0,-1-27,-26 1,0-1,0 27,0-26,-26-1,26 27,-27-26,-26 52,27-26,-1 0,27 27,-26-27,26 26,0-26,0 27,26-27</inkml:trace>
  <inkml:trace contextRef="#ctx0" brushRef="#br0" timeOffset="112533.4364">16034 13229,'0'0,"0"0,0 0,0 0,0 0,0 0,-26 0,26 0,0 27,-27-27,27 0,-26 26,26 1,0-1,0-26,26 26,-26-26,27 27,-1-27,-26 0,27 0,-1 0,-26 0,0-27,26 27,-26 0,0-26,0 0,-26-1,26 27,-26-26,26 26,-27 0,1-27,26 27,-27 27,1-27,26 26,-27 1,27-1,0 0,0 1,27-1,-27-26,26 27,1-27,-1 0,1-27,-1 27,0-26,1-1,-27 27,0-26,0 0,0-1,-27 1,1 26,0 0,-27 0,26 0,1 26,-1 1,1-1,26-26,0 26,0-26,26 0,1 0,-27 0,26 0,-26 0,0 0,27 0,-27 0,0 0,-27 0,27 0,0 0,0 0,0 0,0 0</inkml:trace>
  <inkml:trace contextRef="#ctx0" brushRef="#br0" timeOffset="141113.0712">13309 9843,'-27'0,"27"0,0 0,0 0,0 0,0 0,-26 0,26 0,26 0,-26-27,27 27,-27-26,26 26,-26-27,27 27,-27 0,0 0,0 0,-27 0,1 27,-1-1,-25 1,25-27,1 26,-1 0,1-26,26 0,0 0,0 0,0-26,26 26,1-26,-27 26,26-27,1 27,-27 0,0 0,0 0,-27 27,1-27,-1 0,1 26,26 0,0-26,0 0,26 0,1-26,26 0,-1-1,1 1,0 26,-26-27,26 1,-27 26,-26 26,0 1,-26-27,-27 53,26-27,1 27,-27-27,53 1,-27-27,27 0,27 0,-1-27,27 27,0-53,27 27,-28-27,28 27,-27-1,-27-26,1 53,-1-26,-26 26,-26 26,-1 1,1-1,-1 1,1-1,-1 1,1-1,26-26,26 0,1-26,-1 26,27 0,0-27,-26 1,-1-1,27 27,-53 0,0 0,0 0,0 27,-26-27,-1 26,1-26,26 27,-27-27,27 0,27 0,26 0,-27-27,27 27,-27-26,27 26,-26-27,-1 27,-26 0,27 27,-54-27,27 53,-26-53,-1 52,1-25,26-1,0-26,0 0,26 0,27 0,0-26,0-27,0 27,0-1,0 1,-27 26,1-27,-1 27,-26 0,0 0,0 27,0-27,0 0,-26 0,26 0,26 0,1 0,26-27,-1 1,1-1,-26 1,26 26,-27-27,1 27,-27 0,0 27,-27-1,1 27,-1-26,27-1,-26 1,26-27,0 26,26-26,27 0,-26-26,52 26,-26-27,0 1,-27 26,1 0,-1 0,-26 0,27 0,-27 0,-27 26,27-26,0 0,0 27,0-27,27 0,-27-27</inkml:trace>
  <inkml:trace contextRef="#ctx0" brushRef="#br0" timeOffset="168953.6636">12938 9128,'27'-26,"-27"26,0 0,0 0,0 0,-27 0,1 26,0 1,-27-27,26 26,1 1,-1-1,27-26,0 0,0 0,27-26,-1-1,1 27,-1-26,1 26,-27 0,0 0,0 26,0-26,0 27,0-27,0 0,26 0,0-27,1 27,26-26,-27 26,1 0,-1 26,-26 1,-26-1,-27 27,0-27,0 27,27 0,-27-26,26 26,1-53,26 0,0 0,26 0</inkml:trace>
  <inkml:trace contextRef="#ctx0" brushRef="#br0" timeOffset="170082.7282">15161 9128,'0'0,"26"0,-26 0,0 0,-26 0,0 0,26 0,-27 0,1 0,26 27,0-27,0 0,0-27,0 27,26-26,1 26,-27-27,26 27,-26 0,0 0,0 0,-26 27,26-27,-27 26,27-26,0 0,0 0,27 0,-1-26,0 26,1-27,-27 27,0 0,26 0,-52 0,26 27,-27-1,1-26,26 27,-26-27,26 26,0-26,0 0,26 27,-26-27,26 0,-26 0,0 0,0 0,0 26,0-26,0 0,0 0,27 26,-27-26,0 0,0 0,26 0,1 0,-27 0,0 0,0 27,-27-27,27 26,-26-26,-1 27,27-1,-26-26,26 27,0-27,26 0,1 0,-27 0,26 0,1 0,-1 26,-26-26,0 0,27 0,-27 0,0 27,0-27</inkml:trace>
  <inkml:trace contextRef="#ctx0" brushRef="#br0" timeOffset="188113.7593">11139 9763,'0'0,"0"0,0 0,0 0,-26 0,26 0,0 0,0 0,0 0,26 0,-26 0,27 0,-1 0,-26 0,27 0,-1 0,-26 0,27 0,-27 0,0 0,26 0,1-26,-1 26</inkml:trace>
  <inkml:trace contextRef="#ctx0" brushRef="#br0" timeOffset="188824.8001">11007 11113,'0'0,"0"0,0 0,0 0,0-27,0 27,26 0,-26 0,27 0,-1 0,27 0,-26 0,26 0,-27 0,27-26,-26 26,25 0,-25 0</inkml:trace>
  <inkml:trace contextRef="#ctx0" brushRef="#br0" timeOffset="217083.4164">9499 16219,'0'0,"0"0,-27-26,27 26,-26 0,26 0,0-27,0 27,0 0,0 0,0 0,0 0,-26 27,26-1,-27 0,27 27,-26-26,26-1,0 27,0-26,0-27,0 0,26 0,-26-27,27 1,-1-1,0 1,1 26,-27-27,0 27,0 0,0 27,0-27,0 26,0 27,0-26,0-27,0 26,0-26,0 0,26-26,-26-1,27-26,-1 27,1-27,-1 26,-26 1,0 26,0 0,0 26,0 1,0-1,0 1,0-1,0 1,0-27,0 0,27-27,-1 1,1 26,-1-53,0 26,1 27,-1 0,-26 0,0 27,0-1,0 27,0-26,0 26,0-27,27-26,-27 0,26-26,1-1,-1 1,1-27,-1 53,1-53,-1 53,-26 0,0 26,0 1,0-27,0 26,0 1,0-27,0-27,27 1,-1-1,27 1,-27-1,1-25,-1 25,1 27,-27 27,26-27,-52 52,26-52,0 27,0-1,0 1,0-27,26 0,1-27,-1 1,1 26,-1-27,0 27,1 0,-1 27,-26-1,0 1,0 26,0-27,0 1,0-1,0 1,0-27,0 0,27 26,-27-26,0 0,0-26,26 26</inkml:trace>
  <inkml:trace contextRef="#ctx0" brushRef="#br0" timeOffset="249593.2759">9525 15187,'-26'-26,"26"26,0-27,0 27,0-26,0-1,0 1,0 26,0 0,0-27,0 27,0 0,0-26,0 26,0 0,0 0,0 0,0 0,0 0,0 0,0 0,0 0,0 26,0-26,26 0,-26 27,27-27,-27 26,26 1,-26-1,27 1,-1-1,-26 1,27-1,-1 27,1 0,-1-27,0 27,1-26,-1 26,1-27,-27 27,26-27,1 27,-27-26,26-27,-26 26,27 1,-27-1,26-26,-26 0,0 27,0-27,27 0,-27 0,0 26,0-26,26 0,-26 0,0 27,0-1,0-26,0 0,0 26,0-26,0 27,0-27,27 26,-27-26,0 0,0 0,0 0,0 0,0 0,0 27,0-27,0 0</inkml:trace>
  <inkml:trace contextRef="#ctx0" brushRef="#br0" timeOffset="269203.3975">23522 14975,'0'0,"0"27,0-1,0-26,0 27,0-1,-27 1,27-1,0 1,0-1,0 1,0-1,0 0,0 1,0-1,0 1,0-1,0-26,27 27,-27-27,0 0,0-27,26 27</inkml:trace>
  <inkml:trace contextRef="#ctx0" brushRef="#br0" timeOffset="269481.4134">23707 14975,'0'27,"0"-1,0 1,0-1,0 1,0-1,26 1,-26 26,0-27,0 0,0 1,0-1,0 1,0-27,0 0,0 0,0 0,0-27</inkml:trace>
  <inkml:trace contextRef="#ctx0" brushRef="#br0" timeOffset="270527.4733">5133 15293,'-26'-27,"26"1,0 26,-27 0,27 0,0 0,0 0,0 0,0 0,0 26,0-26,0 27,0-1,0 1,0 26,0-27,0 1,0 26,0-27,0 1,0-1,0 0,0-26,0 27,0-27,0 0</inkml:trace>
  <inkml:trace contextRef="#ctx0" brushRef="#br0" timeOffset="270815.4897">5371 15161,'0'0,"0"0,0 0,0 0,0 0,0 26,0 1,0-1,0 0,0 27,0-26,0 26,-26-27,26 1,0 26,0-27,0 1,0-27</inkml:trace>
  <inkml:trace contextRef="#ctx0" brushRef="#br0" timeOffset="282979.1855">17675 8573,'0'0,"0"0,-27 26,27-26,0 0,0 0,-26 0,26 26,-27 1,27-1,-26 1,26-1,0 27,0 0,-27 26,27-26,0 27,-26-1,26 27,0-27,0 27,0-26,0 25,0-25,0-1,0-26,0 26,-27-26,27 0,0 0,0 0,27-26,-27 25,0-25,0-1,0 1,0-1,0-26,0 27,0-27,0 0,0 0,0-53,0 26,-27-26</inkml:trace>
  <inkml:trace contextRef="#ctx0" brushRef="#br0" timeOffset="284274.2595">17542 8599,'0'0,"0"0,-26 0,26 0,-27 0,1 0,-1 26,1 1,-1-1,-25 27,25 0,-26-26,27 26,-1-1,1 1,26-26,-27-1,27 1,0-27,0 0,27-27,-27 1,26-1,1 1,-1-27,27 0,-26 0,-1 27,0-1,1 1,-1-1,1 1,-27 26,26 0,-26 0,27-27,-27 27,0 0,0 0,26 27,-26-1,27 1,-27-27,26 53,1-27,-1 1,1-1,-27 1,26-1,0 0,-26 1,27-1,-27 1,26-1,-26-26,0 27,0-27,0 0,0 0,0 0,0 0,0 26,0-26,-26-26,-1 26,-25 0,25-27,-26 27,27 0,-27-26,0 26,0 0,0 0,27 0,-1 0,-26 26,53-26,-26-26,26 26,0-27,0 27,26-26,1-1,-1-25,1 25,-1 1,0-1,1 27,-1-26,-26 26,0 26,0-26,-26 27,26 26,-27-53,27 52,-26-25,26-27,0 0,0 0,26-27,-26 1,53 0,-26-27,-1 26,1 1,-27-1,26 27,-26 0,0 0,0 27,0-1,-26 1,26-1,0 1,0-27,0 0,0 0,26 0,-26-27,27 1,-27-1,26 27,-26 0,0 0,27 0,-27 0,0 27,26-1,-26 1,0-1,0 0,27-26,-27 27,0-27,0 0,26 26,-26-26,0 0,0-26,0 26,-26-27,26 27,0-26,0 0,0-1</inkml:trace>
  <inkml:trace contextRef="#ctx0" brushRef="#br0" timeOffset="285181.3114">21485 8678,'26'-26,"-26"26,0 0,0 0,-26 26,26 1,-27-27,27 26,0 27,0-26,-26 26,26 26,0-26,0 26,0 1,0-1,0 0,0 27,-27-26,27 25,0-25,-26-1,26-26,-27 26,1-26,26 0,-27-26,1-1,26 1,0-1,0-26,0 0,-27-26</inkml:trace>
  <inkml:trace contextRef="#ctx0" brushRef="#br0" timeOffset="285671.3395">21511 8520,'-26'0,"26"26,-27-26,1 27,-1-1,1-26,-1 53,-26-53,27 26,26 1,0-27,0 0,0-27,26 1,-26-1,27 1,-1 0,1-1,-1 1,1 26,-27 0,0 0,0 0,0 26,26 1,-26-1,0 0,27 1,-1-1,0 1,1-1,-1-26,-26 27,27-27,-27 26,0-26,26 0,-26 0,0 0,0 0,0-26,0-1</inkml:trace>
  <inkml:trace contextRef="#ctx0" brushRef="#br0" timeOffset="286863.4076">21511 7938,'0'0,"0"0,-26 0,26 0,0 0,0 0,0 0,0 0,0 0,0 0,0 0,0 0,0 0,0 0,0 0,-27 26,27-26,-26 26,26-26,-27 27,27-27,0 0,0 0,27 0,-27 0,26-27,-26 1,27 26,-27 0,0 0,0 0,0 0,0 0,-27 0,27 0,0 26,0-26,0 0,0-26,0 26,27 0,-1-26,-26-1,26 27,-26 0,0 0,0 0,-26 0,0 27,26-1,0-26,-27 0,27 0,27 0,-1 0,0 0,1 0,-1 0,1-26,-27 26,0 0,0 0,0 0,-27 26,1-26,-1 0,27 26,-26 1,26-27,0 0,0 0,0 0,0 0,0 0,-26-27,26 27,0 0,0 0,0-26</inkml:trace>
  <inkml:trace contextRef="#ctx0" brushRef="#br0" timeOffset="287287.4319">21379 7567,'0'0,"0"0,0 0,0 0,0 0,0 27,0-27,0 0,0 0,0 26,0 0,0-26,0 27,0-1,0-26,0 27,0-27</inkml:trace>
  <inkml:trace contextRef="#ctx0" brushRef="#br0" timeOffset="296160.9394">12092 10821,'26'0,"-26"0,0 0,-26 27,26-27,0 0,0 0,0 0,0 0,0 0,0 0,0 0,0 0,0 0,0 0,0 0,0 0,0 0,0 0,0 0,0 0,0 0,0 0,0 0,0 0,0 0,0 0,26 0,-26 0,0 26,0 1,0-27,-26 26,26 1,0-1,0-26,0 27,-27-1,27-26,0 0,0 0,0 0,0 0,0 0,0 0,0 0</inkml:trace>
  <inkml:trace contextRef="#ctx0" brushRef="#br0" timeOffset="297792.0327">12118 10769,'0'0,"0"0,0 0,-26-27,26 27,0 0,0 0,0 0,-27 0,27 27,0-27,-26 0,26 26,-27-26,27 26,0 1,0-27,0 0,27 26,-27-26,26 0,-26 27,27-27,-27 0,0 0,26-27,-26 27,0 0,0 0,0-26,0 26,0 0,0 0,-26 0,26 0,-27 0,1 0,26 0,0 26,-27-26,27 27,0-1,0-26,0 0,27 0,-1 0,-26 0,27 0,-27 0,0 0,0-26,26 26,-26 0,-26-27,26 27,0-26,0 26,0 0,0 0,0-27,0 27,0-26,0 26,26 0,-26 0,0 0,0 0,0 0,0 0,27 0,-27 0,0 0,0 0,0 0,26 26,-26 1,27-27,-27 0,0 26,26 1,-26-1,0-26,-26 27,26-1,0 1,-27-1,1 1,26-1,-27-26,27 27,-26-27,26 26,0-26,0 0,0 0,-27 26,27-26,0 0,0 0,0 0,0 0,0 0,0 0,0 0,0 0,0 0,0 0</inkml:trace>
  <inkml:trace contextRef="#ctx0" brushRef="#br0" timeOffset="342011.5616">17622 15372,'0'27,"-27"-27,1 26,26-26,0 0,0 0,0 0,0 27,0-27,0 26,0 1,26 26,1-1,26 28,-1-1,-25 27,52 26,-26-26,0-26,0-1,0-26,-27-27,1-26,-1-26,1-27,-1-26,-26-1,0-26,0 0,-26 1,-1-1,1 26,-1 28,1 25,26 27,0 0,0 53,53-27,-27 54,54-27,-1 0,0 0,1-27,-1-26,-26 0,-26-53,25 0,-25-26,-27-1,-27 1,1-27,-27 0,-26 1,-1 25,1 1,0 26,-1 26,1 1,52-27,1 27,-1-1,27 1,27-27,-1 0,1 0,-1 26,27-25,-26-1,26 53,-27 0,1 79,-1 0,27 27,-27 27,27 25,0 1,0 26,0-79,26 0,1-53,-27 0,26-80,-26-26,0-26,0-53,-53 26,26-26,-52-27,-1 27,-26-1,-26 1,-27 26,-26 27,26 26,0 26,0 27,1 0,25 27,27-1,27-26,26 0,0 0,26-26,1-1,52-26,-26 27,26 0,27-1,-26 27,-1 53,27 0,-27 53,1 0,-27-1,-1 1,1 0,0-27,0 1,0-54,-26-26,-1-26,0-27,1-26,-1-27,-26 0,0 26,0-25,-26-1,26 26,-27 1,27 53,27-1,-1 54,1-1,26 1,26-1,-52 0,52 1,-26-27,0-27,0 27,-27-79,-26 26,0-26,-26-1,-27-25,-27 25,1-26,0 1,-27 25,0 1,0 26,27 0,26 26,0-25,27 25,26-26</inkml:trace>
  <inkml:trace contextRef="#ctx0" brushRef="#br0" timeOffset="342276.5771">19236 12541,'26'27,"0"52,1-26,-1 26,27 27,0 0,0 26,-26 1,26-28,-1 1,-25 0,26-26,-27-1,27-53,-53 27,27-53,-1 27,1-27</inkml:trace>
  <inkml:trace contextRef="#ctx0" brushRef="#br0" timeOffset="342737.6035">18653 16298,'-52'106,"25"-26,27-54,0 0,27-78,52-28,0-79,27 1,53-54,0-26,26 0,27-27,-1 1,27 25,0 1,-26 27,26 25,-26 1,-27 27,27 25,-80-26,27 27</inkml:trace>
  <inkml:trace contextRef="#ctx0" brushRef="#br0" timeOffset="373710.375">1482 5159,'0'0,"0"-26,26 26,1 0,-1 0,1 0,26 0,26 0,-26 26,26-26,1 0,26 0,-1 0,1 0,0 27,26-27,1 0,-1 0,27 0,0 0,26 0,-27 0,54 0,-27-27,27 27,26 0,-26-26,26 26,-26 0,-1-27,1 27,26 0,-53-26,27 26,0-26,-27-1,26 1,-52 26,26-27,-26 1,-27-1,-26 27,0-26,-26 26,-28 0,-25 0,-1 0</inkml:trace>
  <inkml:trace contextRef="#ctx0" brushRef="#br0" timeOffset="376036.5076">7409 8652,'0'0,"26"0,-26-27,27 27,-27 0,26-26,1 26,-27 0,26 0,27 0,-27 0,1 0,52-26,-26 52,26-26,1 0,-1 0,1 0,25 0,1 0,27 0,-28 0,28 0,-27 0,26 0,-26 26,-27-26,27 0,-27 27,-26-27,27 26,-28-26,-25 27,26-27,-27 0,1 0,-1 26,-26-26,0 0,27 0,-27 0,0 0,0 0,0 0,0 0,26 27,-26-27,0 0,0 0,0 0,0 0,0 0,0 0,0-27</inkml:trace>
  <inkml:trace contextRef="#ctx0" brushRef="#br0" timeOffset="399987.8776">22278 11060,'0'0,"0"0,0 0,0 0,0 0,0 0,0 0,27 0,-27 0,26 26,1-26,-1 27,1-27,25 26,1 0,0 27,27-26,-1 26,0-27,1 54,-27-54,26 27,0 0,1 0,-27 0,0-27,0 1,0 26,-1-27,-25 0,-1-26,1 27,-27-27,0 0,0 0,0 0,26 0,-52-27,52 1,-26 26,0-26</inkml:trace>
  <inkml:trace contextRef="#ctx0" brushRef="#br0" timeOffset="400775.9231">23390 11245,'0'0,"0"0,26 0,0-27,-26 27,27 0,-1-26,27 26,-26-27,-1 27,1-26,-1 26,1 0,-1 0,0 0,1 26,-1 1,1-1,-1 1,-26 26,27 0,-27 0,26 26,-26-26,0 0,0 0,0 0,-26 0,26-53,0 26,0 0,0-26,0 0,26-26,1 0,-1-1,1-26,-1 0,27 0,-27-26,27 0,0 26,-26 0,26 0,-27 26,1-26,-1 53,27 0,-27 27,1-1,-1 27,1-26,-1 52,1-26,-1 26,-26-26,0 27,0-27,0 0,0-1,0 1,-26-26,26-1,0 1,0-1,0-26</inkml:trace>
  <inkml:trace contextRef="#ctx0" brushRef="#br0" timeOffset="488189.9229">13494 4789,'27'0,"-27"26,0 1,-27-27,27 53,0-53,0 53,0-27,-26 1,26-1,0-26,0 27,0-1,0-26</inkml:trace>
  <inkml:trace contextRef="#ctx0" brushRef="#br0" timeOffset="488639.9486">13494 4577,'0'0,"-26"-26,-1 26,-26 0,0 0,27 26,-27 27,0-26,-26 26,52 0,-26 26,27-26,-1 26,27 1,0-28,27 28,-1-27,27-27,0 1,27-27,-1 0,0-27,27 27,0-53,-27 0,1-26,-27 26,0-26,-53-1,0 1,-27 26,-26-26,0 52,-26-26,-1 53,-25-26,52 52,-27-26,54 27,26-1,0 1</inkml:trace>
  <inkml:trace contextRef="#ctx0" brushRef="#br0" timeOffset="489082.9739">14103 5001,'0'53,"-27"26,27 0,-26 1,26-1,0 0,-27-26,27 0,0-53,0 27,0-54,0 1,-26-27,26 26,0-52,0-27,0 0,0 1,26-1,-26 0,27 0,-1 27,1 26,-1 0,27 0,0 53,-27 0,27 26,-53 1,27-1,-27 27,-27 0,27-26,-26 26,-1-27,-26 0,27 1,0-27,-1 0,27-27,27 1,-27 26</inkml:trace>
  <inkml:trace contextRef="#ctx0" brushRef="#br0" timeOffset="489626.005">14473 4974,'-26'27,"26"-27,-27-27,1 1,-1-1,1 1,26-27,-27 0,27 0,0 0,27 0,-1 27,1-1,26 1,0 26,-27 0,27 0,-27 0,1 26,-27 1,26-27,-52 26,26 1,-27-27,1 26,-1 27,1-53,26 27,0-1,0 0,26 1,27-27,-26 26,26-26,-27 0,27-26,0 26,-27-27,1 1,-1-27,-26 53,27-26,-27-1,0 27,0 0,0 0,0 27,0-1,0 1,0 25,0-25,26 26,-26 0,0-27,0 1,0-1,0-26,27-26,-27-1,26 1</inkml:trace>
  <inkml:trace contextRef="#ctx0" brushRef="#br0" timeOffset="489774.0135">15002 4445,'0'-26,"0"26,-26-27,26 27,0 0,0 0,0 0,0 0,26 27,-26-1</inkml:trace>
  <inkml:trace contextRef="#ctx0" brushRef="#br0" timeOffset="490061.0299">15135 4868,'0'27,"26"-27,-26 0,26-27,-26 1,27-1,-27 1,0-27,0 53,26-26,-26 26,27 0,-1 26,1 1,-1 25,1-25,-1-1,27 1,-27-27,27 0,-26-27,-1 1,1-27,-1 0,1-26,-27-27,26 26</inkml:trace>
  <inkml:trace contextRef="#ctx0" brushRef="#br0" timeOffset="490251.0407">15955 3836,'0'53,"0"0,0 27,0-1,-27 27,27 26,0-26,0 0,0 0,0-27,0-26,27 0,-27-53,0 0,0-27</inkml:trace>
  <inkml:trace contextRef="#ctx0" brushRef="#br0" timeOffset="490403.0494">15717 4498,'-53'-27,"26"1,1 26,26 0,0 26,53 1,-27-1,27 1,0-27,26 0,-26 0,0 26,0-52,0 26</inkml:trace>
  <inkml:trace contextRef="#ctx0" brushRef="#br0" timeOffset="491027.0851">13521 5847,'26'0,"0"0,1 0,-1-26,1 26,-1-27,1 27,-1 0,-26 0,0 0,0 27,-26-1,-1 1,1-1,-1 1,1-1,-1 1,27-1,0 1,0-1,0 0,27-26,-1 27,1-27,-1-27,27 27,-26 0,-1-26</inkml:trace>
  <inkml:trace contextRef="#ctx0" brushRef="#br0" timeOffset="491432.1083">13626 5556,'-53'-26,"1"26,-1 0,0 0,0 26,0 1,0 26,0 0,27 26,-1 0,27 1,0-1,0 0,27 1,26-1,-1-52,28 26,-1-27,27-26,0 0,0 0,0-26,-27-1,0-26,1-26,-54 26,-26-26,0-1,-53 1,0-1,-26 1,-27 26,27 27,-27-1,0 27,0 27</inkml:trace>
  <inkml:trace contextRef="#ctx0" brushRef="#br0" timeOffset="499314.5591">14738 5794,'0'-26,"0"26,0-27,0 27,-27 0,27 0,-26 0,-1 0,1 0,-1 0,1 27,-1-1,1 27,26 0,0-26,0 26,0-53,26 26,1 1,26-27,-27 0,1 0,-1-27,1 1,-1-1,1 1,-27-1,0 27,0 0,0 0,0 0,26 0,-26 53,26 0,-26 0,27 26,-1-26,-26 27,27-27,-27-1,0 1,-27-26,27-1,-53 1,27-27,0-27,-1 27,-26-53,53 27,-26-27,26 0,0 27</inkml:trace>
  <inkml:trace contextRef="#ctx0" brushRef="#br0" timeOffset="499515.5706">14843 6138,'27'27,"-27"-27,26 0,-26 0,0-27,-26 1,26-1,0-25,-27-1,27 26,0-26,0 0,27 27,-27-1,26-26,27 53,0-26,0 0,0 26,-26-27</inkml:trace>
  <inkml:trace contextRef="#ctx0" brushRef="#br0" timeOffset="499923.594">15135 6112,'0'0,"26"-27,0 27,1-79,-1 26,27 0,-26 0,-1-26,1 52,26-25,-27-1,0 53,1 0,-1 26,1 1,-1 25,27 1,-26-26,-1 26,-26-27,27 27,-27-26,0-27,0 0,-27 0,1-27,-1 27,1-26,-27-1,26 1,1-1,26 1,0-1,0 27,26-26,1-1</inkml:trace>
  <inkml:trace contextRef="#ctx0" brushRef="#br0" timeOffset="500270.6138">15955 5477,'26'-27,"1"-25,-27 25,0 1,0-1,-27 1,27 26,-53 0,27 26,-1 27,1 26,-1 1,1-1,26 27,0-27,0 1,26-1,1-26,26 0,0-27,0-26,0 0,-1-26,-25 0,26-27,-27 0,-26 26,0-26,-26 0,-1 53,1-53,-27 53,0 0,27 0,-1 27,1-27,-1 26,27-26</inkml:trace>
  <inkml:trace contextRef="#ctx0" brushRef="#br0" timeOffset="500476.6256">16457 5636,'27'26,"-27"-26,26 53,-26-27,0 1,0-1,-26 27,26 0,0-26,0-27,0 0,0 0,26 0,-26-53</inkml:trace>
  <inkml:trace contextRef="#ctx0" brushRef="#br0" timeOffset="500614.6335">16696 5054,'-27'-53,"27"53,0 0,-26 0,-1 0,1 0,26 26,-27 1</inkml:trace>
  <inkml:trace contextRef="#ctx0" brushRef="#br0" timeOffset="501000.6556">16616 6059,'0'-26,"27"-1,-27 1,26-27,-26-27,0 27,0 0,0 27,27-27,-27 27,0 26,26 0,-26 26,26 27,1-27,-1 27,1 0,26-26,-27-1,27 1,-26-27,-1 26,1-52,-1 26,-26-27,26 1,-26-1,0-26,0 27,0-1,0 1,0-27</inkml:trace>
  <inkml:trace contextRef="#ctx0" brushRef="#br0" timeOffset="501591.6894">17119 6482,'0'53,"-27"-26,27-27,0-27,0 27,27-79,-27 26,26-26,1-27,-1-27,1 1,26 0,-27 26,1 0,-1 0,27 53,-27 27,1 26,-1 26,-26 1,0 26,0 26,0-26,-26 26,-1-26,1-26,-1 26,27-27,-26-26,26 0,0 0,26 0,1-26,-1 26,1-27,-1 27,27 27,-26-27,-1 26,1-26,-1 27,-26-27,53 26,-53-26,26 0,1-26,-1-1,1 1,-1-1,-26-26,27 27,-27-1,0-25,0 25,0-26,0 53,0-53,0 53,0-26,0-1</inkml:trace>
  <inkml:trace contextRef="#ctx0" brushRef="#br0" timeOffset="501771.6997">18124 5239,'0'0,"0"26,0 27,-26 0,26 26,0 27,0-26,0-1,0 0,0 1,26-27,-26 0,0-53</inkml:trace>
  <inkml:trace contextRef="#ctx0" brushRef="#br0" timeOffset="501945.7096">18045 5636,'-27'-27,"1"27,26 0,0 0,26 0,1 27,26-27,-27 0,27 0,0-27,0 1,26-1,1 1</inkml:trace>
  <inkml:trace contextRef="#ctx0" brushRef="#br0" timeOffset="502457.7389">19632 4842,'0'0,"0"-27,27 27,-1-26,1 26,26 0,0 26,0-26,-1 27,1-1,0 1,-53-1,27 1,-27 26,-27-27,27 1,0-1,-26 27,26-27,0 1,0 26,0-27,0 1,0-1,0 27,-27-53,1 27,-1-1,-25-26,-1 0,0 0,0 0,0-26,26 26,-25-27,52 27,-27-26,27-1,27 1</inkml:trace>
  <inkml:trace contextRef="#ctx0" brushRef="#br0" timeOffset="502917.7652">19950 4842,'-27'-53,"1"0,-27 27,-26-1,26 1,-27-1,-25 27,25 27,-26-1,27 27,-27 0,27 26,-1 27,28 0,25 26,1 1,-1-1,54-26,26 0,-1-1,54-25,0-27,53 0,-27-53,27 0,0 0,-27-53,0 0,1-27,-28 1,-25-27,-27-26,0 0,-27-1,-52 1,26 0,-53 26,0 0,-27 27,-25 26,25 26,-26 1,0 26,1 0,-1 26,26 27</inkml:trace>
  <inkml:trace contextRef="#ctx0" brushRef="#br0" timeOffset="505102.8902">21141 5133,'0'0,"26"-27,-26 27,0-26,0 26,26 0,-26-26,-26-1,26 27,-26-26,-1 26,1-27,-27 27,26 0,-26 0,0 0,1 0,25 0,-26 27,27-27,26 26,0 1,26-1,1-26,26 53,26-27,-26 1,26 26,1-27,-1 1,-26 26,0-27,-27 1,1-1,-54 0,1-26,-1 27,-26-27,0 26,1-26,-28 0,1 0,52 0,-26 0,1-26,25 26,1-27,26 27,0-26,53 0,-27-1</inkml:trace>
  <inkml:trace contextRef="#ctx0" brushRef="#br0" timeOffset="505415.9081">21405 5239,'53'0,"0"0,0 0,26-27,-26 27,0-26,0-1,-27 1,-26-1,0 1,0-27,-52 27,25 26,-52 0,26 0,0 26,-26 1,26 25,0 1,26 0,1 0,26 27,26-27,1-1,-1 1,27-26,-26-1,52 1,-26-54,26 27,-26-26,26-27,-26 0</inkml:trace>
  <inkml:trace contextRef="#ctx0" brushRef="#br0" timeOffset="505683.9235">22252 4313,'0'-27,"0"27,-27 27,27-1,0 27,-26 0,26 26,0 1,-27 26,27-27,0 27,0 0,0-27,0 0,0-26,0 0,0 0,0 0,0-26,0-27,0 0</inkml:trace>
  <inkml:trace contextRef="#ctx0" brushRef="#br0" timeOffset="505893.9355">21776 5001,'-27'0,"1"-27,26 27,53 0,-1 0,1 0,27 0,-1 0,27-26,0 26,-27 0,1 0,-1-27,0 27,1 0,-27 0,26 0</inkml:trace>
  <inkml:trace contextRef="#ctx0" brushRef="#br0" timeOffset="506104.9475">23046 5106,'0'27,"26"-1,-26-26,26 0,27 27,-26-27,26 0,-27-27,1 27,26 0,-27 0,27-26,-27 26,1 0,-27 0</inkml:trace>
  <inkml:trace contextRef="#ctx0" brushRef="#br0" timeOffset="506347.9614">23125 5398,'0'0,"26"0,1 0,-1 26,27-26,-26 0,26 0,-27 0,27 0,0 0,-27 0,27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Times" pitchFamily="1" charset="0"/>
                <a:ea typeface="+mn-ea"/>
                <a:cs typeface="+mn-cs"/>
              </a:defRPr>
            </a:lvl1pPr>
          </a:lstStyle>
          <a:p>
            <a:pPr>
              <a:defRPr/>
            </a:pPr>
            <a:endParaRPr lang="en-US"/>
          </a:p>
        </p:txBody>
      </p:sp>
      <p:sp>
        <p:nvSpPr>
          <p:cNvPr id="665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Times" pitchFamily="1" charset="0"/>
                <a:ea typeface="+mn-ea"/>
                <a:cs typeface="+mn-cs"/>
              </a:defRPr>
            </a:lvl1pPr>
          </a:lstStyle>
          <a:p>
            <a:pPr>
              <a:defRPr/>
            </a:pPr>
            <a:endParaRPr lang="en-US"/>
          </a:p>
        </p:txBody>
      </p:sp>
      <p:sp>
        <p:nvSpPr>
          <p:cNvPr id="1331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pPr>
              <a:defRPr/>
            </a:pPr>
            <a:fld id="{2A4213ED-5352-4B5F-8AE7-91C11D2C32E7}" type="slidenum">
              <a:rPr lang="en-US"/>
              <a:pPr>
                <a:defRPr/>
              </a:pPr>
              <a:t>‹#›</a:t>
            </a:fld>
            <a:endParaRPr lang="en-US"/>
          </a:p>
        </p:txBody>
      </p:sp>
    </p:spTree>
    <p:extLst>
      <p:ext uri="{BB962C8B-B14F-4D97-AF65-F5344CB8AC3E}">
        <p14:creationId xmlns:p14="http://schemas.microsoft.com/office/powerpoint/2010/main" val="29206053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525A4F5-A3B2-44B9-B6C9-CFD54187B78F}" type="slidenum">
              <a:rPr lang="en-US" sz="1300" smtClean="0"/>
              <a:pPr/>
              <a:t>1</a:t>
            </a:fld>
            <a:endParaRPr lang="en-US" sz="13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45E67B7-ABB5-44B0-99F7-0D527BE54F1F}" type="slidenum">
              <a:rPr lang="en-US" sz="1300" smtClean="0">
                <a:solidFill>
                  <a:srgbClr val="000000"/>
                </a:solidFill>
              </a:rPr>
              <a:pPr/>
              <a:t>13</a:t>
            </a:fld>
            <a:endParaRPr lang="en-US" sz="1300" smtClean="0">
              <a:solidFill>
                <a:srgbClr val="000000"/>
              </a:solidFill>
            </a:endParaRPr>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352F876-60C1-4EA1-9E09-FD1B57B2BBCA}" type="slidenum">
              <a:rPr lang="en-US" sz="1300" smtClean="0">
                <a:solidFill>
                  <a:srgbClr val="000000"/>
                </a:solidFill>
              </a:rPr>
              <a:pPr/>
              <a:t>14</a:t>
            </a:fld>
            <a:endParaRPr lang="en-US" sz="1300" smtClean="0">
              <a:solidFill>
                <a:srgbClr val="000000"/>
              </a:solidFill>
            </a:endParaRPr>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15</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16</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E8F4D20-C46F-4342-B6E8-E9040F8EB928}" type="slidenum">
              <a:rPr lang="en-US" sz="1300" smtClean="0"/>
              <a:pPr/>
              <a:t>17</a:t>
            </a:fld>
            <a:endParaRPr lang="en-US" sz="1300" smtClean="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2160B74-2198-4029-9176-4DF42106AB37}" type="slidenum">
              <a:rPr lang="en-US" sz="1300" smtClean="0"/>
              <a:pPr/>
              <a:t>18</a:t>
            </a:fld>
            <a:endParaRPr lang="en-US" sz="13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2160B74-2198-4029-9176-4DF42106AB37}" type="slidenum">
              <a:rPr lang="en-US" sz="1300" smtClean="0"/>
              <a:pPr/>
              <a:t>19</a:t>
            </a:fld>
            <a:endParaRPr lang="en-US" sz="1300"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C386523-1ABF-4835-B633-E045118584C9}" type="slidenum">
              <a:rPr lang="en-US" sz="1300" smtClean="0"/>
              <a:pPr/>
              <a:t>20</a:t>
            </a:fld>
            <a:endParaRPr lang="en-US" sz="1300" smtClean="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21</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22</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a:pPr/>
              <a:t>2</a:t>
            </a:fld>
            <a:endParaRPr lang="en-US" sz="13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5B5E1C7-8FBF-4370-9AD3-03A7D54F7E33}" type="slidenum">
              <a:rPr lang="en-US" sz="1300" smtClean="0"/>
              <a:pPr/>
              <a:t>23</a:t>
            </a:fld>
            <a:endParaRPr lang="en-US" sz="1300" smtClean="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24</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25</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26</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29</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9794EA-8065-45FD-80CC-B25458F1200F}" type="slidenum">
              <a:rPr lang="en-US" sz="1300" smtClean="0"/>
              <a:pPr/>
              <a:t>30</a:t>
            </a:fld>
            <a:endParaRPr lang="en-US" sz="1300" smtClean="0"/>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a:solidFill>
                  <a:prstClr val="black"/>
                </a:solidFill>
              </a:rPr>
              <a:pPr/>
              <a:t>58</a:t>
            </a:fld>
            <a:endParaRPr lang="en-US" sz="1300">
              <a:solidFill>
                <a:prstClr val="black"/>
              </a:solidFill>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a:solidFill>
                  <a:prstClr val="black"/>
                </a:solidFill>
              </a:rPr>
              <a:pPr/>
              <a:t>61</a:t>
            </a:fld>
            <a:endParaRPr lang="en-US" sz="130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69</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02A629A-E650-40C4-82AA-0BF97BFB9933}" type="slidenum">
              <a:rPr lang="en-US" sz="1300" smtClean="0"/>
              <a:pPr/>
              <a:t>72</a:t>
            </a:fld>
            <a:endParaRPr lang="en-US" sz="1300" smtClean="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883" indent="-285725">
              <a:defRPr sz="2400">
                <a:solidFill>
                  <a:schemeClr val="tx1"/>
                </a:solidFill>
                <a:latin typeface="Times" charset="0"/>
                <a:ea typeface="MS PGothic" pitchFamily="34" charset="-128"/>
              </a:defRPr>
            </a:lvl2pPr>
            <a:lvl3pPr marL="1142898" indent="-228580">
              <a:defRPr sz="2400">
                <a:solidFill>
                  <a:schemeClr val="tx1"/>
                </a:solidFill>
                <a:latin typeface="Times" charset="0"/>
                <a:ea typeface="MS PGothic" pitchFamily="34" charset="-128"/>
              </a:defRPr>
            </a:lvl3pPr>
            <a:lvl4pPr marL="1600057" indent="-228580">
              <a:defRPr sz="2400">
                <a:solidFill>
                  <a:schemeClr val="tx1"/>
                </a:solidFill>
                <a:latin typeface="Times" charset="0"/>
                <a:ea typeface="MS PGothic" pitchFamily="34" charset="-128"/>
              </a:defRPr>
            </a:lvl4pPr>
            <a:lvl5pPr marL="2057217" indent="-228580">
              <a:defRPr sz="2400">
                <a:solidFill>
                  <a:schemeClr val="tx1"/>
                </a:solidFill>
                <a:latin typeface="Times" charset="0"/>
                <a:ea typeface="MS PGothic" pitchFamily="34" charset="-128"/>
              </a:defRPr>
            </a:lvl5pPr>
            <a:lvl6pPr marL="2514376" indent="-228580" eaLnBrk="0" fontAlgn="base" hangingPunct="0">
              <a:spcBef>
                <a:spcPct val="0"/>
              </a:spcBef>
              <a:spcAft>
                <a:spcPct val="0"/>
              </a:spcAft>
              <a:defRPr sz="2400">
                <a:solidFill>
                  <a:schemeClr val="tx1"/>
                </a:solidFill>
                <a:latin typeface="Times" charset="0"/>
                <a:ea typeface="MS PGothic" pitchFamily="34" charset="-128"/>
              </a:defRPr>
            </a:lvl6pPr>
            <a:lvl7pPr marL="2971536" indent="-228580" eaLnBrk="0" fontAlgn="base" hangingPunct="0">
              <a:spcBef>
                <a:spcPct val="0"/>
              </a:spcBef>
              <a:spcAft>
                <a:spcPct val="0"/>
              </a:spcAft>
              <a:defRPr sz="2400">
                <a:solidFill>
                  <a:schemeClr val="tx1"/>
                </a:solidFill>
                <a:latin typeface="Times" charset="0"/>
                <a:ea typeface="MS PGothic" pitchFamily="34" charset="-128"/>
              </a:defRPr>
            </a:lvl7pPr>
            <a:lvl8pPr marL="3428694" indent="-228580" eaLnBrk="0" fontAlgn="base" hangingPunct="0">
              <a:spcBef>
                <a:spcPct val="0"/>
              </a:spcBef>
              <a:spcAft>
                <a:spcPct val="0"/>
              </a:spcAft>
              <a:defRPr sz="2400">
                <a:solidFill>
                  <a:schemeClr val="tx1"/>
                </a:solidFill>
                <a:latin typeface="Times" charset="0"/>
                <a:ea typeface="MS PGothic" pitchFamily="34" charset="-128"/>
              </a:defRPr>
            </a:lvl8pPr>
            <a:lvl9pPr marL="3885854" indent="-22858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a:pPr/>
              <a:t>5</a:t>
            </a:fld>
            <a:endParaRPr lang="en-US" sz="13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smtClean="0"/>
              <a:pPr/>
              <a:t>73</a:t>
            </a:fld>
            <a:endParaRPr lang="en-US" sz="13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smtClean="0"/>
              <a:pPr/>
              <a:t>76</a:t>
            </a:fld>
            <a:endParaRPr lang="en-US" sz="13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B3CAB5-CFA8-4F3C-A078-F87CE66FAAC4}" type="slidenum">
              <a:rPr lang="en-US" sz="1300" smtClean="0"/>
              <a:pPr/>
              <a:t>83</a:t>
            </a:fld>
            <a:endParaRPr lang="en-US" sz="1300" smtClean="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84</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85</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86</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87</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B85F0CB-E6BC-49C6-B015-09CFDAF99E20}" type="slidenum">
              <a:rPr lang="en-US" sz="1300" smtClean="0"/>
              <a:pPr/>
              <a:t>90</a:t>
            </a:fld>
            <a:endParaRPr lang="en-US" sz="1300" smtClean="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pPr/>
              <a:t>91</a:t>
            </a:fld>
            <a:endParaRPr lang="en-US" sz="1300" smtClean="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147B89-28AF-41D5-A2D8-6374548BD8B6}" type="slidenum">
              <a:rPr lang="en-US" sz="1300" smtClean="0">
                <a:solidFill>
                  <a:prstClr val="black"/>
                </a:solidFill>
              </a:rPr>
              <a:pPr/>
              <a:t>92</a:t>
            </a:fld>
            <a:endParaRPr lang="en-US" sz="1300" smtClean="0">
              <a:solidFill>
                <a:prstClr val="black"/>
              </a:solidFill>
            </a:endParaRPr>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67ED7B-C0EB-461D-9ED5-0DC87CAFBC4C}" type="slidenum">
              <a:rPr lang="en-US" sz="1300" smtClean="0"/>
              <a:pPr/>
              <a:t>7</a:t>
            </a:fld>
            <a:endParaRPr 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6DED641-257F-4E23-835A-5FD01DF8A93C}" type="slidenum">
              <a:rPr lang="en-US" sz="1300" smtClean="0"/>
              <a:pPr/>
              <a:t>108</a:t>
            </a:fld>
            <a:endParaRPr lang="en-US" sz="1300" smtClean="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096D91A-B529-49D9-BB9C-D3DA3F261A86}" type="slidenum">
              <a:rPr lang="en-US" sz="1300" smtClean="0">
                <a:solidFill>
                  <a:srgbClr val="000000"/>
                </a:solidFill>
              </a:rPr>
              <a:pPr/>
              <a:t>109</a:t>
            </a:fld>
            <a:endParaRPr lang="en-US" sz="1300" smtClean="0">
              <a:solidFill>
                <a:srgbClr val="000000"/>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5C601C-BE28-43A8-B5C6-D7BB71F6852D}" type="slidenum">
              <a:rPr lang="en-US" sz="1300" smtClean="0">
                <a:solidFill>
                  <a:srgbClr val="000000"/>
                </a:solidFill>
              </a:rPr>
              <a:pPr/>
              <a:t>110</a:t>
            </a:fld>
            <a:endParaRPr lang="en-US" sz="1300" smtClean="0">
              <a:solidFill>
                <a:srgbClr val="000000"/>
              </a:solidFill>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E42DC7-5D5D-4767-AD83-2CB4B5388024}" type="slidenum">
              <a:rPr lang="en-US" sz="1300" smtClean="0">
                <a:solidFill>
                  <a:srgbClr val="000000"/>
                </a:solidFill>
              </a:rPr>
              <a:pPr/>
              <a:t>111</a:t>
            </a:fld>
            <a:endParaRPr lang="en-US" sz="1300" smtClean="0">
              <a:solidFill>
                <a:srgbClr val="000000"/>
              </a:solidFill>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F3AC282-F9CE-4065-9798-D7B5C9E9FDD5}" type="slidenum">
              <a:rPr lang="en-US" sz="1300" smtClean="0"/>
              <a:pPr/>
              <a:t>113</a:t>
            </a:fld>
            <a:endParaRPr lang="en-US" sz="1300" smtClean="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1B3FEED-17E1-4453-AC83-1FB5A3348C9A}" type="slidenum">
              <a:rPr lang="en-US" sz="1300" smtClean="0"/>
              <a:pPr/>
              <a:t>114</a:t>
            </a:fld>
            <a:endParaRPr lang="en-US" sz="1300" smtClean="0"/>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6112927-ADC4-4A02-9AEC-2F37D425FF66}" type="slidenum">
              <a:rPr lang="en-US" sz="1300" smtClean="0"/>
              <a:pPr/>
              <a:t>115</a:t>
            </a:fld>
            <a:endParaRPr lang="en-US" sz="1300" smtClean="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BE994DC-06B5-4EDA-B42C-1C26F890756F}" type="slidenum">
              <a:rPr lang="en-US" sz="1300" smtClean="0"/>
              <a:pPr/>
              <a:t>116</a:t>
            </a:fld>
            <a:endParaRPr lang="en-US" sz="1300" smtClean="0"/>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50EDC71-2D3E-46CF-A57D-94BA244C97EB}" type="slidenum">
              <a:rPr lang="en-US" sz="1300" smtClean="0"/>
              <a:pPr/>
              <a:t>117</a:t>
            </a:fld>
            <a:endParaRPr lang="en-US" sz="1300" smtClean="0"/>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72C136-4022-4A44-AA4F-42B4081736EC}" type="slidenum">
              <a:rPr lang="en-US" sz="1300" smtClean="0"/>
              <a:pPr/>
              <a:t>118</a:t>
            </a:fld>
            <a:endParaRPr lang="en-US" sz="1300" smtClean="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167ED7B-C0EB-461D-9ED5-0DC87CAFBC4C}" type="slidenum">
              <a:rPr lang="en-US" sz="1300" smtClean="0"/>
              <a:pPr/>
              <a:t>8</a:t>
            </a:fld>
            <a:endParaRPr lang="en-US" sz="130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E456688-6229-4779-A588-4FBEC43C455B}" type="slidenum">
              <a:rPr lang="en-US" sz="1300" smtClean="0"/>
              <a:pPr/>
              <a:t>119</a:t>
            </a:fld>
            <a:endParaRPr lang="en-US" sz="1300"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a:t>
            </a:r>
            <a:r>
              <a:rPr lang="ja-JP" altLang="en-US" i="1" smtClean="0">
                <a:latin typeface="Times" charset="0"/>
              </a:rPr>
              <a:t>’</a:t>
            </a:r>
            <a:r>
              <a:rPr lang="en-US" altLang="ja-JP" i="1" smtClean="0">
                <a:latin typeface="Times" charset="0"/>
              </a:rPr>
              <a:t>t</a:t>
            </a:r>
            <a:r>
              <a:rPr lang="en-US" altLang="ja-JP" smtClean="0">
                <a:latin typeface="Times" charset="0"/>
              </a:rPr>
              <a:t> know everything that</a:t>
            </a:r>
            <a:r>
              <a:rPr lang="ja-JP" altLang="en-US" smtClean="0">
                <a:latin typeface="Times" charset="0"/>
              </a:rPr>
              <a:t>’</a:t>
            </a:r>
            <a:r>
              <a:rPr lang="en-US" altLang="ja-JP" smtClean="0">
                <a:latin typeface="Times" charset="0"/>
              </a:rPr>
              <a:t>s going on, you need to abstract away details and keep a bigger  picture in mind</a:t>
            </a:r>
          </a:p>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2801E8D-A996-426E-82DF-5B8A6DEC3505}" type="slidenum">
              <a:rPr lang="en-US" sz="1300" smtClean="0"/>
              <a:pPr/>
              <a:t>120</a:t>
            </a:fld>
            <a:endParaRPr lang="en-US" sz="1300" smtClean="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C69F415-F4B3-4BCD-9481-BF43C77BA8A7}" type="slidenum">
              <a:rPr lang="en-US" sz="1300" smtClean="0"/>
              <a:pPr/>
              <a:t>121</a:t>
            </a:fld>
            <a:endParaRPr lang="en-US" sz="1300" smtClean="0"/>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DA453C-9DED-48E0-918A-68FC1B1A186F}" type="slidenum">
              <a:rPr lang="en-US" sz="1300" smtClean="0"/>
              <a:pPr/>
              <a:t>122</a:t>
            </a:fld>
            <a:endParaRPr lang="en-US" sz="1300" smtClean="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D6D39-8765-4F3D-B1F6-9371F77600E8}" type="slidenum">
              <a:rPr lang="en-US" sz="1300" smtClean="0"/>
              <a:pPr/>
              <a:t>123</a:t>
            </a:fld>
            <a:endParaRPr lang="en-US" sz="1300" smtClean="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7CCAE2C-F98E-48E8-A0E5-AA2029435766}" type="slidenum">
              <a:rPr lang="en-US" sz="1300" smtClean="0"/>
              <a:pPr/>
              <a:t>125</a:t>
            </a:fld>
            <a:endParaRPr lang="en-US" sz="1300" smtClean="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5FE6286-790C-44C0-BD86-040496BF5023}" type="slidenum">
              <a:rPr lang="en-US" sz="1300" smtClean="0"/>
              <a:pPr/>
              <a:t>126</a:t>
            </a:fld>
            <a:endParaRPr lang="en-US" sz="1300" smtClean="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any particular language, the real goal is that you take away a deeper insight into how machines think</a:t>
            </a:r>
          </a:p>
          <a:p>
            <a:r>
              <a:rPr lang="en-US" sz="15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D6F762C-577C-4B03-9FC8-2425690D1BFA}" type="slidenum">
              <a:rPr lang="en-US" sz="1300" smtClean="0"/>
              <a:pPr/>
              <a:t>9</a:t>
            </a:fld>
            <a:endParaRPr lang="en-US" sz="1300" smtClean="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742FAB3-C966-4513-816A-DAB412F8E5ED}" type="slidenum">
              <a:rPr lang="en-US" sz="1300" smtClean="0"/>
              <a:pPr/>
              <a:t>10</a:t>
            </a:fld>
            <a:endParaRPr lang="en-US" sz="1300" smtClean="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163D80-D2D0-4D41-88BA-0B0743C3C467}" type="slidenum">
              <a:rPr lang="en-US" sz="1300" smtClean="0"/>
              <a:pPr/>
              <a:t>11</a:t>
            </a:fld>
            <a:endParaRPr lang="en-US" sz="1300" smtClean="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732CEF-E1E6-4284-A412-4176BDB896E3}" type="slidenum">
              <a:rPr lang="en-US" sz="1300" smtClean="0">
                <a:solidFill>
                  <a:srgbClr val="000000"/>
                </a:solidFill>
              </a:rPr>
              <a:pPr/>
              <a:t>12</a:t>
            </a:fld>
            <a:endParaRPr lang="en-US" sz="1300" smtClean="0">
              <a:solidFill>
                <a:srgbClr val="000000"/>
              </a:solidFill>
            </a:endParaRPr>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a:t>
            </a:r>
            <a:r>
              <a:rPr lang="ja-JP" altLang="en-US" smtClean="0">
                <a:latin typeface="Times" charset="0"/>
              </a:rPr>
              <a:t>’</a:t>
            </a:r>
            <a:r>
              <a:rPr lang="en-US" altLang="ja-JP" smtClean="0">
                <a:latin typeface="Times" charset="0"/>
              </a:rPr>
              <a:t>t believe them then and I don</a:t>
            </a:r>
            <a:r>
              <a:rPr lang="ja-JP" altLang="en-US" smtClean="0">
                <a:latin typeface="Times" charset="0"/>
              </a:rPr>
              <a:t>’</a:t>
            </a:r>
            <a:r>
              <a:rPr lang="en-US" altLang="ja-JP" smtClean="0">
                <a:latin typeface="Times" charset="0"/>
              </a:rPr>
              <a:t>t believe them now -- but I </a:t>
            </a:r>
            <a:r>
              <a:rPr lang="en-US" altLang="ja-JP" i="1" smtClean="0">
                <a:latin typeface="Times" charset="0"/>
              </a:rPr>
              <a:t>do </a:t>
            </a:r>
            <a:r>
              <a:rPr lang="en-US" altLang="ja-JP" smtClean="0">
                <a:latin typeface="Times" charset="0"/>
              </a:rPr>
              <a:t> believe that reading and writing a computer language is </a:t>
            </a:r>
            <a:r>
              <a:rPr lang="en-US" altLang="ja-JP" i="1" smtClean="0">
                <a:latin typeface="Times" charset="0"/>
              </a:rPr>
              <a:t>the</a:t>
            </a:r>
            <a:r>
              <a:rPr lang="en-US" altLang="ja-JP" smtClean="0">
                <a:latin typeface="Times" charset="0"/>
              </a:rPr>
              <a:t> way to get a strong intuitive understanding of how machines think -- it</a:t>
            </a:r>
            <a:r>
              <a:rPr lang="ja-JP" altLang="en-US" smtClean="0">
                <a:latin typeface="Times" charset="0"/>
              </a:rPr>
              <a:t>’</a:t>
            </a:r>
            <a:r>
              <a:rPr lang="en-US" altLang="ja-JP" smtClean="0">
                <a:latin typeface="Times" charset="0"/>
              </a:rPr>
              <a: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5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EAF143-1773-439E-A65F-9AE82A07E40F}" type="slidenum">
              <a:rPr lang="en-US"/>
              <a:pPr>
                <a:defRPr/>
              </a:pPr>
              <a:t>‹#›</a:t>
            </a:fld>
            <a:endParaRPr lang="en-US"/>
          </a:p>
        </p:txBody>
      </p:sp>
    </p:spTree>
    <p:extLst>
      <p:ext uri="{BB962C8B-B14F-4D97-AF65-F5344CB8AC3E}">
        <p14:creationId xmlns:p14="http://schemas.microsoft.com/office/powerpoint/2010/main" val="288048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1B1B5C-29D6-40E7-8517-AC96B61BB316}" type="slidenum">
              <a:rPr lang="en-US"/>
              <a:pPr>
                <a:defRPr/>
              </a:pPr>
              <a:t>‹#›</a:t>
            </a:fld>
            <a:endParaRPr lang="en-US"/>
          </a:p>
        </p:txBody>
      </p:sp>
    </p:spTree>
    <p:extLst>
      <p:ext uri="{BB962C8B-B14F-4D97-AF65-F5344CB8AC3E}">
        <p14:creationId xmlns:p14="http://schemas.microsoft.com/office/powerpoint/2010/main" val="44462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DE616A-7858-443F-92A4-17E9F0182F87}" type="slidenum">
              <a:rPr lang="en-US"/>
              <a:pPr>
                <a:defRPr/>
              </a:pPr>
              <a:t>‹#›</a:t>
            </a:fld>
            <a:endParaRPr lang="en-US"/>
          </a:p>
        </p:txBody>
      </p:sp>
    </p:spTree>
    <p:extLst>
      <p:ext uri="{BB962C8B-B14F-4D97-AF65-F5344CB8AC3E}">
        <p14:creationId xmlns:p14="http://schemas.microsoft.com/office/powerpoint/2010/main" val="52884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29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81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639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40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8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913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624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43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88B372-3BA2-47AD-BFD4-180B081119C2}" type="slidenum">
              <a:rPr lang="en-US"/>
              <a:pPr>
                <a:defRPr/>
              </a:pPr>
              <a:t>‹#›</a:t>
            </a:fld>
            <a:endParaRPr lang="en-US"/>
          </a:p>
        </p:txBody>
      </p:sp>
    </p:spTree>
    <p:extLst>
      <p:ext uri="{BB962C8B-B14F-4D97-AF65-F5344CB8AC3E}">
        <p14:creationId xmlns:p14="http://schemas.microsoft.com/office/powerpoint/2010/main" val="3307430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558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08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1F38B-B38F-4C74-BDDC-D0557DAF7803}" type="datetimeFigureOut">
              <a:rPr lang="en-US" smtClean="0">
                <a:solidFill>
                  <a:prstClr val="black">
                    <a:tint val="75000"/>
                  </a:prstClr>
                </a:solidFill>
              </a:rPr>
              <a:pPr/>
              <a:t>9/3/2015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CED76A3-4D5D-4DE1-94D4-FA2F025833C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60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3F546E-E10D-4F79-82B0-D2B10A01E63C}" type="slidenum">
              <a:rPr lang="en-US"/>
              <a:pPr>
                <a:defRPr/>
              </a:pPr>
              <a:t>‹#›</a:t>
            </a:fld>
            <a:endParaRPr lang="en-US"/>
          </a:p>
        </p:txBody>
      </p:sp>
    </p:spTree>
    <p:extLst>
      <p:ext uri="{BB962C8B-B14F-4D97-AF65-F5344CB8AC3E}">
        <p14:creationId xmlns:p14="http://schemas.microsoft.com/office/powerpoint/2010/main" val="335914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603B0B-C139-4263-A9FD-2F49606B4810}" type="slidenum">
              <a:rPr lang="en-US"/>
              <a:pPr>
                <a:defRPr/>
              </a:pPr>
              <a:t>‹#›</a:t>
            </a:fld>
            <a:endParaRPr lang="en-US"/>
          </a:p>
        </p:txBody>
      </p:sp>
    </p:spTree>
    <p:extLst>
      <p:ext uri="{BB962C8B-B14F-4D97-AF65-F5344CB8AC3E}">
        <p14:creationId xmlns:p14="http://schemas.microsoft.com/office/powerpoint/2010/main" val="491362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2A07E7-7C15-4660-8467-A48CBC2BD7F4}" type="slidenum">
              <a:rPr lang="en-US"/>
              <a:pPr>
                <a:defRPr/>
              </a:pPr>
              <a:t>‹#›</a:t>
            </a:fld>
            <a:endParaRPr lang="en-US"/>
          </a:p>
        </p:txBody>
      </p:sp>
    </p:spTree>
    <p:extLst>
      <p:ext uri="{BB962C8B-B14F-4D97-AF65-F5344CB8AC3E}">
        <p14:creationId xmlns:p14="http://schemas.microsoft.com/office/powerpoint/2010/main" val="17000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4C80966-BAC7-432E-B3AE-896CE4ED3FEE}" type="slidenum">
              <a:rPr lang="en-US"/>
              <a:pPr>
                <a:defRPr/>
              </a:pPr>
              <a:t>‹#›</a:t>
            </a:fld>
            <a:endParaRPr lang="en-US"/>
          </a:p>
        </p:txBody>
      </p:sp>
    </p:spTree>
    <p:extLst>
      <p:ext uri="{BB962C8B-B14F-4D97-AF65-F5344CB8AC3E}">
        <p14:creationId xmlns:p14="http://schemas.microsoft.com/office/powerpoint/2010/main" val="4279880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3824F1-CF1A-4B14-BD63-C2305E38F106}" type="slidenum">
              <a:rPr lang="en-US"/>
              <a:pPr>
                <a:defRPr/>
              </a:pPr>
              <a:t>‹#›</a:t>
            </a:fld>
            <a:endParaRPr lang="en-US"/>
          </a:p>
        </p:txBody>
      </p:sp>
    </p:spTree>
    <p:extLst>
      <p:ext uri="{BB962C8B-B14F-4D97-AF65-F5344CB8AC3E}">
        <p14:creationId xmlns:p14="http://schemas.microsoft.com/office/powerpoint/2010/main" val="56111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762C64-9605-4F41-A0C2-01B6EE0F17EF}" type="slidenum">
              <a:rPr lang="en-US"/>
              <a:pPr>
                <a:defRPr/>
              </a:pPr>
              <a:t>‹#›</a:t>
            </a:fld>
            <a:endParaRPr lang="en-US"/>
          </a:p>
        </p:txBody>
      </p:sp>
    </p:spTree>
    <p:extLst>
      <p:ext uri="{BB962C8B-B14F-4D97-AF65-F5344CB8AC3E}">
        <p14:creationId xmlns:p14="http://schemas.microsoft.com/office/powerpoint/2010/main" val="262741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BFC05D-3DCF-4029-9B2E-EAD3818BD14F}" type="slidenum">
              <a:rPr lang="en-US"/>
              <a:pPr>
                <a:defRPr/>
              </a:pPr>
              <a:t>‹#›</a:t>
            </a:fld>
            <a:endParaRPr lang="en-US"/>
          </a:p>
        </p:txBody>
      </p:sp>
    </p:spTree>
    <p:extLst>
      <p:ext uri="{BB962C8B-B14F-4D97-AF65-F5344CB8AC3E}">
        <p14:creationId xmlns:p14="http://schemas.microsoft.com/office/powerpoint/2010/main" val="2468391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BAB7E8-3840-4ADC-8088-66227112A8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191F38B-B38F-4C74-BDDC-D0557DAF7803}" type="datetimeFigureOut">
              <a:rPr lang="en-US" smtClean="0">
                <a:solidFill>
                  <a:prstClr val="black">
                    <a:tint val="75000"/>
                  </a:prstClr>
                </a:solidFill>
                <a:latin typeface="Calibri"/>
                <a:ea typeface="+mn-ea"/>
              </a:rPr>
              <a:pPr eaLnBrk="1" fontAlgn="auto" hangingPunct="1">
                <a:spcBef>
                  <a:spcPts val="0"/>
                </a:spcBef>
                <a:spcAft>
                  <a:spcPts val="0"/>
                </a:spcAft>
              </a:pPr>
              <a:t>9/3/2015</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CED76A3-4D5D-4DE1-94D4-FA2F025833C7}"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2038714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jpe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jpeg"/><Relationship Id="rId2" Type="http://schemas.openxmlformats.org/officeDocument/2006/relationships/tags" Target="../tags/tag2.xml"/><Relationship Id="rId16" Type="http://schemas.openxmlformats.org/officeDocument/2006/relationships/notesSlide" Target="../notesSlides/notesSlide1.xml"/><Relationship Id="rId20"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19" Type="http://schemas.openxmlformats.org/officeDocument/2006/relationships/image" Target="../media/image3.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04.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image" Target="../media/image340.emf"/><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customXml" Target="../ink/ink17.xml"/><Relationship Id="rId2" Type="http://schemas.openxmlformats.org/officeDocument/2006/relationships/tags" Target="../tags/tag226.xml"/><Relationship Id="rId16" Type="http://schemas.openxmlformats.org/officeDocument/2006/relationships/image" Target="../media/image29.pn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slideLayout" Target="../slideLayouts/slideLayout1.xml"/><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s>
</file>

<file path=ppt/slides/_rels/slide105.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350.emf"/></Relationships>
</file>

<file path=ppt/slides/_rels/slide10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10.emf"/><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customXml" Target="../ink/ink19.xml"/><Relationship Id="rId5" Type="http://schemas.openxmlformats.org/officeDocument/2006/relationships/image" Target="../media/image45.png"/><Relationship Id="rId4" Type="http://schemas.openxmlformats.org/officeDocument/2006/relationships/image" Target="../media/image44.png"/></Relationships>
</file>

<file path=ppt/slides/_rels/slide10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8" Type="http://schemas.openxmlformats.org/officeDocument/2006/relationships/tags" Target="../tags/tag246.xml"/><Relationship Id="rId13" Type="http://schemas.openxmlformats.org/officeDocument/2006/relationships/tags" Target="../tags/tag251.xml"/><Relationship Id="rId18" Type="http://schemas.openxmlformats.org/officeDocument/2006/relationships/image" Target="../media/image49.png"/><Relationship Id="rId3" Type="http://schemas.openxmlformats.org/officeDocument/2006/relationships/tags" Target="../tags/tag241.xml"/><Relationship Id="rId7" Type="http://schemas.openxmlformats.org/officeDocument/2006/relationships/tags" Target="../tags/tag245.xml"/><Relationship Id="rId12" Type="http://schemas.openxmlformats.org/officeDocument/2006/relationships/tags" Target="../tags/tag250.xml"/><Relationship Id="rId17" Type="http://schemas.openxmlformats.org/officeDocument/2006/relationships/image" Target="../media/image48.jpeg"/><Relationship Id="rId2" Type="http://schemas.openxmlformats.org/officeDocument/2006/relationships/tags" Target="../tags/tag240.xml"/><Relationship Id="rId16" Type="http://schemas.openxmlformats.org/officeDocument/2006/relationships/notesSlide" Target="../notesSlides/notesSlide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tags" Target="../tags/tag249.xml"/><Relationship Id="rId5" Type="http://schemas.openxmlformats.org/officeDocument/2006/relationships/tags" Target="../tags/tag243.xml"/><Relationship Id="rId15" Type="http://schemas.openxmlformats.org/officeDocument/2006/relationships/slideLayout" Target="../slideLayouts/slideLayout7.xml"/><Relationship Id="rId10" Type="http://schemas.openxmlformats.org/officeDocument/2006/relationships/tags" Target="../tags/tag248.xml"/><Relationship Id="rId4" Type="http://schemas.openxmlformats.org/officeDocument/2006/relationships/tags" Target="../tags/tag242.xml"/><Relationship Id="rId9" Type="http://schemas.openxmlformats.org/officeDocument/2006/relationships/tags" Target="../tags/tag247.xml"/><Relationship Id="rId14" Type="http://schemas.openxmlformats.org/officeDocument/2006/relationships/tags" Target="../tags/tag25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2" Type="http://schemas.openxmlformats.org/officeDocument/2006/relationships/tags" Target="../tags/tag254.xml"/><Relationship Id="rId16" Type="http://schemas.openxmlformats.org/officeDocument/2006/relationships/image" Target="../media/image29.png"/><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slideLayout" Target="../slideLayouts/slideLayout1.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118.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tags" Target="../tags/tag278.xml"/><Relationship Id="rId2" Type="http://schemas.openxmlformats.org/officeDocument/2006/relationships/tags" Target="../tags/tag268.xml"/><Relationship Id="rId16" Type="http://schemas.openxmlformats.org/officeDocument/2006/relationships/notesSlide" Target="../notesSlides/notesSlide49.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slideLayout" Target="../slideLayouts/slideLayout7.xml"/><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s>
</file>

<file path=ppt/slides/_rels/slide1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notesSlide" Target="../notesSlides/notesSlide2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1.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customXml" Target="../ink/ink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6" Type="http://schemas.openxmlformats.org/officeDocument/2006/relationships/image" Target="../media/image13.png"/><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13.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image" Target="../media/image33.png"/><Relationship Id="rId2" Type="http://schemas.openxmlformats.org/officeDocument/2006/relationships/tags" Target="../tags/tag100.xml"/><Relationship Id="rId16" Type="http://schemas.openxmlformats.org/officeDocument/2006/relationships/image" Target="../media/image13.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1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61.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2" Type="http://schemas.openxmlformats.org/officeDocument/2006/relationships/tags" Target="../tags/tag114.xml"/><Relationship Id="rId16" Type="http://schemas.openxmlformats.org/officeDocument/2006/relationships/notesSlide" Target="../notesSlides/notesSlide27.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18.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image" Target="../media/image31.emf"/><Relationship Id="rId2" Type="http://schemas.openxmlformats.org/officeDocument/2006/relationships/tags" Target="../tags/tag128.xml"/><Relationship Id="rId16" Type="http://schemas.openxmlformats.org/officeDocument/2006/relationships/customXml" Target="../ink/ink4.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1.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5.emf"/><Relationship Id="rId5" Type="http://schemas.openxmlformats.org/officeDocument/2006/relationships/customXml" Target="../ink/ink5.xml"/><Relationship Id="rId4" Type="http://schemas.openxmlformats.org/officeDocument/2006/relationships/image" Target="../media/image31.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12.jpeg"/><Relationship Id="rId2" Type="http://schemas.openxmlformats.org/officeDocument/2006/relationships/tags" Target="../tags/tag16.xml"/><Relationship Id="rId16" Type="http://schemas.openxmlformats.org/officeDocument/2006/relationships/notesSlide" Target="../notesSlides/notesSlide4.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2" Type="http://schemas.openxmlformats.org/officeDocument/2006/relationships/tags" Target="../tags/tag156.xml"/><Relationship Id="rId16" Type="http://schemas.openxmlformats.org/officeDocument/2006/relationships/image" Target="../media/image13.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2.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75.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image" Target="../media/image33.png"/><Relationship Id="rId2" Type="http://schemas.openxmlformats.org/officeDocument/2006/relationships/tags" Target="../tags/tag170.xml"/><Relationship Id="rId16" Type="http://schemas.openxmlformats.org/officeDocument/2006/relationships/image" Target="../media/image13.png"/><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2.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76.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2" Type="http://schemas.openxmlformats.org/officeDocument/2006/relationships/tags" Target="../tags/tag184.xml"/><Relationship Id="rId16" Type="http://schemas.openxmlformats.org/officeDocument/2006/relationships/notesSlide" Target="../notesSlides/notesSlide31.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Layout" Target="../slideLayouts/slideLayout7.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00.emf"/><Relationship Id="rId2" Type="http://schemas.openxmlformats.org/officeDocument/2006/relationships/customXml" Target="../ink/ink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2.jpeg"/><Relationship Id="rId2" Type="http://schemas.openxmlformats.org/officeDocument/2006/relationships/tags" Target="../tags/tag30.xml"/><Relationship Id="rId16" Type="http://schemas.openxmlformats.org/officeDocument/2006/relationships/notesSlide" Target="../notesSlides/notesSlide5.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8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82.xml.rels><?xml version="1.0" encoding="UTF-8" standalone="yes"?>
<Relationships xmlns="http://schemas.openxmlformats.org/package/2006/relationships"><Relationship Id="rId3" Type="http://schemas.openxmlformats.org/officeDocument/2006/relationships/image" Target="../media/image351.emf"/><Relationship Id="rId2" Type="http://schemas.openxmlformats.org/officeDocument/2006/relationships/customXml" Target="../ink/ink8.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6" Type="http://schemas.openxmlformats.org/officeDocument/2006/relationships/notesSlide" Target="../notesSlides/notesSlide32.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7.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20.emf"/></Relationships>
</file>

<file path=ppt/slides/_rels/slide92.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93.xml.rels><?xml version="1.0" encoding="UTF-8" standalone="yes"?>
<Relationships xmlns="http://schemas.openxmlformats.org/package/2006/relationships"><Relationship Id="rId3" Type="http://schemas.openxmlformats.org/officeDocument/2006/relationships/image" Target="../media/image270.emf"/><Relationship Id="rId2" Type="http://schemas.openxmlformats.org/officeDocument/2006/relationships/customXml" Target="../ink/ink11.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17" Type="http://schemas.openxmlformats.org/officeDocument/2006/relationships/image" Target="../media/image280.emf"/><Relationship Id="rId2" Type="http://schemas.openxmlformats.org/officeDocument/2006/relationships/tags" Target="../tags/tag212.xml"/><Relationship Id="rId16" Type="http://schemas.openxmlformats.org/officeDocument/2006/relationships/customXml" Target="../ink/ink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slideLayout" Target="../slideLayouts/slideLayout1.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95.xml.rels><?xml version="1.0" encoding="UTF-8" standalone="yes"?>
<Relationships xmlns="http://schemas.openxmlformats.org/package/2006/relationships"><Relationship Id="rId3" Type="http://schemas.openxmlformats.org/officeDocument/2006/relationships/image" Target="../media/image311.emf"/><Relationship Id="rId2" Type="http://schemas.openxmlformats.org/officeDocument/2006/relationships/customXml" Target="../ink/ink13.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14.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60.emf"/></Relationships>
</file>

<file path=ppt/slides/_rels/slide9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customXml" Target="../ink/ink1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2" descr="rps25.jpg"/>
          <p:cNvPicPr>
            <a:picLocks noChangeAspect="1"/>
          </p:cNvPicPr>
          <p:nvPr/>
        </p:nvPicPr>
        <p:blipFill rotWithShape="1">
          <a:blip r:embed="rId17">
            <a:extLst>
              <a:ext uri="{28A0092B-C50C-407E-A947-70E740481C1C}">
                <a14:useLocalDpi xmlns:a14="http://schemas.microsoft.com/office/drawing/2010/main" val="0"/>
              </a:ext>
            </a:extLst>
          </a:blip>
          <a:srcRect l="1231" t="410" r="1564" b="1154"/>
          <a:stretch/>
        </p:blipFill>
        <p:spPr bwMode="auto">
          <a:xfrm>
            <a:off x="228600" y="152400"/>
            <a:ext cx="6019800" cy="609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051" name="Text Box 5"/>
          <p:cNvSpPr txBox="1">
            <a:spLocks noChangeArrowheads="1"/>
          </p:cNvSpPr>
          <p:nvPr/>
        </p:nvSpPr>
        <p:spPr bwMode="auto">
          <a:xfrm>
            <a:off x="6572778" y="2098624"/>
            <a:ext cx="2351088" cy="707886"/>
          </a:xfrm>
          <a:prstGeom prst="rect">
            <a:avLst/>
          </a:prstGeom>
          <a:solidFill>
            <a:srgbClr val="FFC0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RPS-25 ?!</a:t>
            </a:r>
            <a:endParaRPr lang="en-US" sz="4000" dirty="0">
              <a:latin typeface="Cambria" pitchFamily="18" charset="0"/>
            </a:endParaRPr>
          </a:p>
        </p:txBody>
      </p:sp>
      <p:grpSp>
        <p:nvGrpSpPr>
          <p:cNvPr id="2052" name="Group 19"/>
          <p:cNvGrpSpPr>
            <a:grpSpLocks/>
          </p:cNvGrpSpPr>
          <p:nvPr>
            <p:custDataLst>
              <p:tags r:id="rId1"/>
            </p:custDataLst>
          </p:nvPr>
        </p:nvGrpSpPr>
        <p:grpSpPr bwMode="auto">
          <a:xfrm>
            <a:off x="5743246" y="2023534"/>
            <a:ext cx="493712" cy="566738"/>
            <a:chOff x="2928" y="1051"/>
            <a:chExt cx="840" cy="957"/>
          </a:xfrm>
        </p:grpSpPr>
        <p:sp>
          <p:nvSpPr>
            <p:cNvPr id="206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06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06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6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06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7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07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07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053" name="Text Box 67"/>
          <p:cNvSpPr txBox="1">
            <a:spLocks noChangeArrowheads="1"/>
          </p:cNvSpPr>
          <p:nvPr/>
        </p:nvSpPr>
        <p:spPr bwMode="auto">
          <a:xfrm>
            <a:off x="5334000" y="1718733"/>
            <a:ext cx="1676400" cy="276999"/>
          </a:xfrm>
          <a:prstGeom prst="rect">
            <a:avLst/>
          </a:prstGeom>
          <a:solidFill>
            <a:schemeClr val="bg1"/>
          </a:solidFill>
          <a:ln>
            <a:noFill/>
          </a:ln>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libri" pitchFamily="34" charset="0"/>
              </a:rPr>
              <a:t>They call </a:t>
            </a:r>
            <a:r>
              <a:rPr lang="en-US" sz="1200" i="1" dirty="0">
                <a:solidFill>
                  <a:srgbClr val="008000"/>
                </a:solidFill>
                <a:latin typeface="Calibri" pitchFamily="34" charset="0"/>
              </a:rPr>
              <a:t>that </a:t>
            </a:r>
            <a:r>
              <a:rPr lang="en-US" sz="1200" dirty="0">
                <a:solidFill>
                  <a:srgbClr val="008000"/>
                </a:solidFill>
                <a:latin typeface="Calibri" pitchFamily="34" charset="0"/>
              </a:rPr>
              <a:t>an alien?</a:t>
            </a:r>
          </a:p>
        </p:txBody>
      </p:sp>
      <p:pic>
        <p:nvPicPr>
          <p:cNvPr id="2054" name="Picture 44" descr="star_trek_spock_empire1.jpg"/>
          <p:cNvPicPr>
            <a:picLocks noChangeAspect="1"/>
          </p:cNvPicPr>
          <p:nvPr/>
        </p:nvPicPr>
        <p:blipFill>
          <a:blip r:embed="rId18">
            <a:extLst>
              <a:ext uri="{28A0092B-C50C-407E-A947-70E740481C1C}">
                <a14:useLocalDpi xmlns:a14="http://schemas.microsoft.com/office/drawing/2010/main" val="0"/>
              </a:ext>
            </a:extLst>
          </a:blip>
          <a:srcRect b="16412"/>
          <a:stretch>
            <a:fillRect/>
          </a:stretch>
        </p:blipFill>
        <p:spPr bwMode="auto">
          <a:xfrm>
            <a:off x="6745287" y="706398"/>
            <a:ext cx="97631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67"/>
          <p:cNvSpPr txBox="1">
            <a:spLocks noChangeArrowheads="1"/>
          </p:cNvSpPr>
          <p:nvPr/>
        </p:nvSpPr>
        <p:spPr bwMode="auto">
          <a:xfrm>
            <a:off x="6706393" y="76200"/>
            <a:ext cx="21328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Spock </a:t>
            </a:r>
            <a:r>
              <a:rPr lang="en-US" sz="1500" b="1" i="1" dirty="0">
                <a:latin typeface="Cambria" pitchFamily="18" charset="0"/>
              </a:rPr>
              <a:t>mind-melds </a:t>
            </a:r>
            <a:r>
              <a:rPr lang="en-US" sz="1500" dirty="0">
                <a:latin typeface="Cambria" pitchFamily="18" charset="0"/>
              </a:rPr>
              <a:t>three-eyed aliens!</a:t>
            </a:r>
          </a:p>
        </p:txBody>
      </p:sp>
      <p:sp>
        <p:nvSpPr>
          <p:cNvPr id="2056" name="Text Box 67"/>
          <p:cNvSpPr txBox="1">
            <a:spLocks noChangeArrowheads="1"/>
          </p:cNvSpPr>
          <p:nvPr/>
        </p:nvSpPr>
        <p:spPr bwMode="auto">
          <a:xfrm>
            <a:off x="7639050" y="1714461"/>
            <a:ext cx="12763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latin typeface="Calibri" pitchFamily="34" charset="0"/>
              </a:rPr>
              <a:t>Provably.</a:t>
            </a:r>
          </a:p>
        </p:txBody>
      </p:sp>
      <p:sp>
        <p:nvSpPr>
          <p:cNvPr id="2057" name="Rectangle 28"/>
          <p:cNvSpPr>
            <a:spLocks noChangeArrowheads="1"/>
          </p:cNvSpPr>
          <p:nvPr/>
        </p:nvSpPr>
        <p:spPr bwMode="auto">
          <a:xfrm>
            <a:off x="228600" y="292060"/>
            <a:ext cx="2597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dirty="0">
                <a:latin typeface="Calibri" pitchFamily="34" charset="0"/>
              </a:rPr>
              <a:t>http://www.youtube.com/watch?v=iapcKVn7DdY</a:t>
            </a:r>
          </a:p>
          <a:p>
            <a:r>
              <a:rPr lang="en-US" sz="800" dirty="0">
                <a:latin typeface="Calibri" pitchFamily="34" charset="0"/>
              </a:rPr>
              <a:t>http://www.youtube.com/watch?v=yuEZEyDdmvQ</a:t>
            </a:r>
          </a:p>
        </p:txBody>
      </p:sp>
      <p:pic>
        <p:nvPicPr>
          <p:cNvPr id="2058" name="Picture 29" descr="spockvulcan.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47012" y="767781"/>
            <a:ext cx="7905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62719" y="4550231"/>
            <a:ext cx="2585325" cy="2270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14"/>
          <p:cNvSpPr>
            <a:spLocks noChangeArrowheads="1"/>
          </p:cNvSpPr>
          <p:nvPr/>
        </p:nvSpPr>
        <p:spPr bwMode="auto">
          <a:xfrm>
            <a:off x="6757678" y="2971800"/>
            <a:ext cx="1981287" cy="17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50" b="1" dirty="0">
                <a:latin typeface="Courier New" pitchFamily="49" charset="0"/>
                <a:cs typeface="Courier New" pitchFamily="49" charset="0"/>
              </a:rPr>
              <a:t>comp = </a:t>
            </a:r>
            <a:r>
              <a:rPr lang="en-US" sz="1050" b="1" dirty="0">
                <a:solidFill>
                  <a:srgbClr val="008000"/>
                </a:solidFill>
                <a:latin typeface="Courier New" pitchFamily="49" charset="0"/>
                <a:cs typeface="Courier New" pitchFamily="49" charset="0"/>
              </a:rPr>
              <a:t>'rock'</a:t>
            </a:r>
          </a:p>
          <a:p>
            <a:r>
              <a:rPr lang="en-US" sz="1050" b="1" dirty="0">
                <a:latin typeface="Courier New" pitchFamily="49" charset="0"/>
                <a:cs typeface="Courier New" pitchFamily="49" charset="0"/>
              </a:rPr>
              <a:t>user = </a:t>
            </a:r>
            <a:r>
              <a:rPr lang="en-US" sz="1050" b="1" dirty="0">
                <a:solidFill>
                  <a:srgbClr val="008000"/>
                </a:solidFill>
                <a:latin typeface="Courier New" pitchFamily="49" charset="0"/>
                <a:cs typeface="Courier New" pitchFamily="49" charset="0"/>
              </a:rPr>
              <a:t>'rock'</a:t>
            </a:r>
          </a:p>
          <a:p>
            <a:endParaRPr lang="en-US" sz="1050" b="1" dirty="0">
              <a:latin typeface="Courier New" pitchFamily="49" charset="0"/>
              <a:cs typeface="Courier New" pitchFamily="49" charset="0"/>
            </a:endParaRPr>
          </a:p>
          <a:p>
            <a:r>
              <a:rPr lang="en-US" sz="1050" b="1" dirty="0">
                <a:solidFill>
                  <a:srgbClr val="FE9C11"/>
                </a:solidFill>
                <a:latin typeface="Courier New" pitchFamily="49" charset="0"/>
                <a:cs typeface="Courier New" pitchFamily="49" charset="0"/>
              </a:rPr>
              <a:t>if</a:t>
            </a:r>
            <a:r>
              <a:rPr lang="en-US" sz="1050" b="1" dirty="0">
                <a:latin typeface="Courier New" pitchFamily="49" charset="0"/>
                <a:cs typeface="Courier New" pitchFamily="49" charset="0"/>
              </a:rPr>
              <a:t> comp == </a:t>
            </a:r>
            <a:r>
              <a:rPr lang="en-US" sz="1050" b="1" dirty="0">
                <a:solidFill>
                  <a:srgbClr val="008000"/>
                </a:solidFill>
                <a:latin typeface="Courier New" pitchFamily="49" charset="0"/>
                <a:cs typeface="Courier New" pitchFamily="49" charset="0"/>
              </a:rPr>
              <a:t>'rock'</a:t>
            </a:r>
            <a:r>
              <a:rPr lang="en-US" sz="1050" b="1" dirty="0">
                <a:latin typeface="Courier New" pitchFamily="49" charset="0"/>
                <a:cs typeface="Courier New" pitchFamily="49" charset="0"/>
              </a:rPr>
              <a:t>:</a:t>
            </a:r>
          </a:p>
          <a:p>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7030A0"/>
                </a:solidFill>
                <a:latin typeface="Courier New" pitchFamily="49" charset="0"/>
                <a:cs typeface="Courier New" pitchFamily="49" charset="0"/>
              </a:rPr>
              <a:t>print </a:t>
            </a:r>
            <a:r>
              <a:rPr lang="en-US" sz="1050" b="1" dirty="0" smtClean="0">
                <a:solidFill>
                  <a:srgbClr val="008000"/>
                </a:solidFill>
                <a:latin typeface="Courier New" pitchFamily="49" charset="0"/>
                <a:cs typeface="Courier New" pitchFamily="49" charset="0"/>
              </a:rPr>
              <a:t>'I </a:t>
            </a:r>
            <a:r>
              <a:rPr lang="en-US" sz="1050" b="1" dirty="0">
                <a:solidFill>
                  <a:srgbClr val="008000"/>
                </a:solidFill>
                <a:latin typeface="Courier New" pitchFamily="49" charset="0"/>
                <a:cs typeface="Courier New" pitchFamily="49" charset="0"/>
              </a:rPr>
              <a:t>win *_*!'</a:t>
            </a:r>
          </a:p>
          <a:p>
            <a:r>
              <a:rPr lang="en-US" sz="1050" b="1" dirty="0">
                <a:solidFill>
                  <a:srgbClr val="FE9C11"/>
                </a:solidFill>
                <a:latin typeface="Courier New" pitchFamily="49" charset="0"/>
                <a:cs typeface="Courier New" pitchFamily="49" charset="0"/>
              </a:rPr>
              <a:t>if</a:t>
            </a:r>
            <a:r>
              <a:rPr lang="en-US" sz="1050" b="1" dirty="0" smtClean="0">
                <a:latin typeface="Courier New" pitchFamily="49" charset="0"/>
                <a:cs typeface="Courier New" pitchFamily="49" charset="0"/>
              </a:rPr>
              <a:t> </a:t>
            </a:r>
            <a:r>
              <a:rPr lang="en-US" sz="1050" b="1" dirty="0">
                <a:latin typeface="Courier New" pitchFamily="49" charset="0"/>
                <a:cs typeface="Courier New" pitchFamily="49" charset="0"/>
              </a:rPr>
              <a:t>user == </a:t>
            </a:r>
            <a:r>
              <a:rPr lang="en-US" sz="1050" b="1" dirty="0">
                <a:solidFill>
                  <a:srgbClr val="008000"/>
                </a:solidFill>
                <a:latin typeface="Courier New" pitchFamily="49" charset="0"/>
                <a:cs typeface="Courier New" pitchFamily="49" charset="0"/>
              </a:rPr>
              <a:t>'paper'</a:t>
            </a:r>
            <a:r>
              <a:rPr lang="en-US" sz="1050" b="1" dirty="0">
                <a:latin typeface="Courier New" pitchFamily="49" charset="0"/>
                <a:cs typeface="Courier New" pitchFamily="49" charset="0"/>
              </a:rPr>
              <a:t>:</a:t>
            </a:r>
          </a:p>
          <a:p>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7030A0"/>
                </a:solidFill>
                <a:latin typeface="Courier New" pitchFamily="49" charset="0"/>
                <a:cs typeface="Courier New" pitchFamily="49" charset="0"/>
              </a:rPr>
              <a:t>print</a:t>
            </a:r>
            <a:r>
              <a:rPr lang="en-US" sz="1050" b="1" dirty="0" smtClean="0">
                <a:latin typeface="Courier New" pitchFamily="49" charset="0"/>
                <a:cs typeface="Courier New" pitchFamily="49" charset="0"/>
              </a:rPr>
              <a:t> </a:t>
            </a:r>
            <a:r>
              <a:rPr lang="en-US" sz="1050" b="1" dirty="0">
                <a:solidFill>
                  <a:srgbClr val="008000"/>
                </a:solidFill>
                <a:latin typeface="Courier New" pitchFamily="49" charset="0"/>
                <a:cs typeface="Courier New" pitchFamily="49" charset="0"/>
              </a:rPr>
              <a:t>'You win.'</a:t>
            </a:r>
          </a:p>
          <a:p>
            <a:r>
              <a:rPr lang="en-US" sz="1050" b="1" dirty="0" smtClean="0">
                <a:solidFill>
                  <a:srgbClr val="FE9C11"/>
                </a:solidFill>
                <a:latin typeface="Courier New" pitchFamily="49" charset="0"/>
                <a:cs typeface="Courier New" pitchFamily="49" charset="0"/>
              </a:rPr>
              <a:t>else</a:t>
            </a:r>
            <a:r>
              <a:rPr lang="en-US" sz="1050" b="1" dirty="0" smtClean="0">
                <a:latin typeface="Courier New" pitchFamily="49" charset="0"/>
                <a:cs typeface="Courier New" pitchFamily="49" charset="0"/>
              </a:rPr>
              <a:t>: </a:t>
            </a:r>
            <a:endParaRPr lang="en-US" sz="1050" b="1" dirty="0">
              <a:latin typeface="Courier New" pitchFamily="49" charset="0"/>
              <a:cs typeface="Courier New" pitchFamily="49" charset="0"/>
            </a:endParaRPr>
          </a:p>
          <a:p>
            <a:r>
              <a:rPr lang="en-US" sz="1050" b="1" dirty="0">
                <a:latin typeface="Courier New" pitchFamily="49" charset="0"/>
                <a:cs typeface="Courier New" pitchFamily="49" charset="0"/>
              </a:rPr>
              <a:t> </a:t>
            </a:r>
            <a:r>
              <a:rPr lang="en-US" sz="1050" b="1" dirty="0" smtClean="0">
                <a:latin typeface="Courier New" pitchFamily="49" charset="0"/>
                <a:cs typeface="Courier New" pitchFamily="49" charset="0"/>
              </a:rPr>
              <a:t>  </a:t>
            </a:r>
            <a:r>
              <a:rPr lang="en-US" sz="1050" b="1" dirty="0" smtClean="0">
                <a:solidFill>
                  <a:srgbClr val="7030A0"/>
                </a:solidFill>
                <a:latin typeface="Courier New" pitchFamily="49" charset="0"/>
                <a:cs typeface="Courier New" pitchFamily="49" charset="0"/>
              </a:rPr>
              <a:t>print </a:t>
            </a:r>
            <a:r>
              <a:rPr lang="en-US" sz="1050" b="1" dirty="0" smtClean="0">
                <a:solidFill>
                  <a:srgbClr val="008000"/>
                </a:solidFill>
                <a:latin typeface="Courier New" pitchFamily="49" charset="0"/>
                <a:cs typeface="Courier New" pitchFamily="49" charset="0"/>
              </a:rPr>
              <a:t>'Tie</a:t>
            </a:r>
            <a:r>
              <a:rPr lang="en-US" sz="1050" b="1" dirty="0">
                <a:solidFill>
                  <a:srgbClr val="008000"/>
                </a:solidFill>
                <a:latin typeface="Courier New" pitchFamily="49" charset="0"/>
                <a:cs typeface="Courier New" pitchFamily="49" charset="0"/>
              </a:rPr>
              <a:t>.'</a:t>
            </a:r>
            <a:endParaRPr lang="en-US" sz="800" b="1" dirty="0">
              <a:solidFill>
                <a:srgbClr val="008000"/>
              </a:solidFill>
              <a:latin typeface="Courier New" pitchFamily="49" charset="0"/>
              <a:cs typeface="Courier New" pitchFamily="49" charset="0"/>
            </a:endParaRPr>
          </a:p>
          <a:p>
            <a:endParaRPr lang="en-US" sz="1050" b="1" dirty="0">
              <a:latin typeface="Courier New" pitchFamily="49" charset="0"/>
              <a:cs typeface="Courier New" pitchFamily="49" charset="0"/>
            </a:endParaRPr>
          </a:p>
        </p:txBody>
      </p:sp>
      <p:sp>
        <p:nvSpPr>
          <p:cNvPr id="26" name="Rectangle 14"/>
          <p:cNvSpPr>
            <a:spLocks noChangeArrowheads="1"/>
          </p:cNvSpPr>
          <p:nvPr/>
        </p:nvSpPr>
        <p:spPr bwMode="auto">
          <a:xfrm>
            <a:off x="152399" y="6359548"/>
            <a:ext cx="3054967" cy="53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latin typeface="Calibri" pitchFamily="34" charset="0"/>
              </a:rPr>
              <a:t>(5) </a:t>
            </a:r>
            <a:r>
              <a:rPr lang="en-US" sz="1200" dirty="0">
                <a:latin typeface="Calibri" pitchFamily="34" charset="0"/>
              </a:rPr>
              <a:t>What is the </a:t>
            </a:r>
            <a:r>
              <a:rPr lang="en-US" sz="1200" b="1" i="1" dirty="0">
                <a:latin typeface="Calibri" pitchFamily="34" charset="0"/>
              </a:rPr>
              <a:t>smallest</a:t>
            </a:r>
            <a:r>
              <a:rPr lang="en-US" sz="1200" dirty="0">
                <a:latin typeface="Calibri" pitchFamily="34" charset="0"/>
              </a:rPr>
              <a:t> number of </a:t>
            </a:r>
            <a:r>
              <a:rPr lang="en-US" sz="1200" b="1" dirty="0" smtClean="0">
                <a:latin typeface="Calibri" pitchFamily="34" charset="0"/>
              </a:rPr>
              <a:t>blocks  </a:t>
            </a:r>
            <a:r>
              <a:rPr lang="en-US" sz="1200" dirty="0" smtClean="0">
                <a:latin typeface="Calibri" pitchFamily="34" charset="0"/>
              </a:rPr>
              <a:t>and</a:t>
            </a:r>
            <a:r>
              <a:rPr lang="en-US" sz="1200" b="1" dirty="0" smtClean="0">
                <a:latin typeface="Calibri" pitchFamily="34" charset="0"/>
              </a:rPr>
              <a:t> tests </a:t>
            </a:r>
            <a:r>
              <a:rPr lang="en-US" sz="1200" dirty="0" smtClean="0">
                <a:latin typeface="Calibri" pitchFamily="34" charset="0"/>
              </a:rPr>
              <a:t>you'd need for a full game of RPS?   </a:t>
            </a:r>
          </a:p>
          <a:p>
            <a:endParaRPr lang="en-US" sz="500" dirty="0" smtClean="0">
              <a:latin typeface="Calibri" pitchFamily="34" charset="0"/>
            </a:endParaRPr>
          </a:p>
        </p:txBody>
      </p:sp>
      <p:sp>
        <p:nvSpPr>
          <p:cNvPr id="3" name="Rectangle 2"/>
          <p:cNvSpPr/>
          <p:nvPr/>
        </p:nvSpPr>
        <p:spPr>
          <a:xfrm>
            <a:off x="3429000" y="6359548"/>
            <a:ext cx="3227300" cy="461665"/>
          </a:xfrm>
          <a:prstGeom prst="rect">
            <a:avLst/>
          </a:prstGeom>
        </p:spPr>
        <p:txBody>
          <a:bodyPr wrap="square">
            <a:spAutoFit/>
          </a:bodyPr>
          <a:lstStyle/>
          <a:p>
            <a:pPr lvl="0"/>
            <a:r>
              <a:rPr lang="en-US" sz="1200" dirty="0">
                <a:latin typeface="Calibri" pitchFamily="34" charset="0"/>
              </a:rPr>
              <a:t>(</a:t>
            </a:r>
            <a:r>
              <a:rPr lang="en-US" sz="1200" b="1" dirty="0">
                <a:latin typeface="Calibri" pitchFamily="34" charset="0"/>
              </a:rPr>
              <a:t>Extra</a:t>
            </a:r>
            <a:r>
              <a:rPr lang="en-US" sz="1200" dirty="0">
                <a:latin typeface="Calibri" pitchFamily="34" charset="0"/>
              </a:rPr>
              <a:t>)  What if it were RPS-5, which includes Lizard and Spock?  How about </a:t>
            </a:r>
            <a:r>
              <a:rPr lang="en-US" sz="1200" dirty="0" smtClean="0">
                <a:latin typeface="Calibri" pitchFamily="34" charset="0"/>
              </a:rPr>
              <a:t>RPS-25? 101</a:t>
            </a:r>
            <a:r>
              <a:rPr lang="en-US" sz="1200" dirty="0">
                <a:latin typeface="Calibri" pitchFamily="34" charset="0"/>
              </a:rPr>
              <a:t>?</a:t>
            </a:r>
            <a:endParaRPr lang="en-US" sz="1200" dirty="0">
              <a:latin typeface="Calibri" pitchFamily="34" charset="0"/>
            </a:endParaRPr>
          </a:p>
        </p:txBody>
      </p:sp>
      <p:sp>
        <p:nvSpPr>
          <p:cNvPr id="4" name="Rectangle 3"/>
          <p:cNvSpPr/>
          <p:nvPr/>
        </p:nvSpPr>
        <p:spPr>
          <a:xfrm>
            <a:off x="7244796" y="5040489"/>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1" name="Rectangle 30"/>
          <p:cNvSpPr/>
          <p:nvPr/>
        </p:nvSpPr>
        <p:spPr>
          <a:xfrm>
            <a:off x="7847012" y="5040489"/>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2" name="Rectangle 31"/>
          <p:cNvSpPr/>
          <p:nvPr/>
        </p:nvSpPr>
        <p:spPr>
          <a:xfrm>
            <a:off x="8434034" y="5040489"/>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3" name="Rectangle 32"/>
          <p:cNvSpPr/>
          <p:nvPr/>
        </p:nvSpPr>
        <p:spPr>
          <a:xfrm>
            <a:off x="7250289" y="5654090"/>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4" name="Rectangle 33"/>
          <p:cNvSpPr/>
          <p:nvPr/>
        </p:nvSpPr>
        <p:spPr>
          <a:xfrm>
            <a:off x="7852505" y="5654090"/>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5" name="Rectangle 34"/>
          <p:cNvSpPr/>
          <p:nvPr/>
        </p:nvSpPr>
        <p:spPr>
          <a:xfrm>
            <a:off x="8439527" y="5654090"/>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6" name="Rectangle 35"/>
          <p:cNvSpPr/>
          <p:nvPr/>
        </p:nvSpPr>
        <p:spPr>
          <a:xfrm>
            <a:off x="7250289" y="6243935"/>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7" name="Rectangle 36"/>
          <p:cNvSpPr/>
          <p:nvPr/>
        </p:nvSpPr>
        <p:spPr>
          <a:xfrm>
            <a:off x="7852505" y="6243935"/>
            <a:ext cx="519694" cy="461665"/>
          </a:xfrm>
          <a:prstGeom prst="rect">
            <a:avLst/>
          </a:prstGeom>
        </p:spPr>
        <p:txBody>
          <a:bodyPr wrap="none">
            <a:spAutoFit/>
          </a:bodyPr>
          <a:lstStyle/>
          <a:p>
            <a:r>
              <a:rPr lang="en-US" dirty="0" smtClean="0">
                <a:latin typeface="Cambria" pitchFamily="18" charset="0"/>
              </a:rPr>
              <a:t>no</a:t>
            </a:r>
            <a:endParaRPr lang="en-US" dirty="0"/>
          </a:p>
        </p:txBody>
      </p:sp>
      <p:sp>
        <p:nvSpPr>
          <p:cNvPr id="38" name="Rectangle 37"/>
          <p:cNvSpPr/>
          <p:nvPr/>
        </p:nvSpPr>
        <p:spPr>
          <a:xfrm>
            <a:off x="8405660" y="6277802"/>
            <a:ext cx="566950" cy="400110"/>
          </a:xfrm>
          <a:prstGeom prst="rect">
            <a:avLst/>
          </a:prstGeom>
        </p:spPr>
        <p:txBody>
          <a:bodyPr wrap="none">
            <a:spAutoFit/>
          </a:bodyPr>
          <a:lstStyle/>
          <a:p>
            <a:r>
              <a:rPr lang="en-US" sz="2000" b="1" dirty="0" smtClean="0">
                <a:latin typeface="Cambria" pitchFamily="18" charset="0"/>
              </a:rPr>
              <a:t>yes</a:t>
            </a:r>
            <a:endParaRPr lang="en-US" sz="2000" b="1" dirty="0"/>
          </a:p>
        </p:txBody>
      </p:sp>
      <p:sp>
        <p:nvSpPr>
          <p:cNvPr id="5" name="Down Arrow 4"/>
          <p:cNvSpPr/>
          <p:nvPr/>
        </p:nvSpPr>
        <p:spPr bwMode="auto">
          <a:xfrm rot="5400000">
            <a:off x="8227344" y="2904937"/>
            <a:ext cx="399673" cy="533400"/>
          </a:xfrm>
          <a:prstGeom prst="downArrow">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Down Arrow 39"/>
          <p:cNvSpPr/>
          <p:nvPr/>
        </p:nvSpPr>
        <p:spPr bwMode="auto">
          <a:xfrm>
            <a:off x="8579580" y="4154254"/>
            <a:ext cx="399673" cy="533400"/>
          </a:xfrm>
          <a:prstGeom prst="downArrow">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22860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a:latin typeface="Cambria" pitchFamily="18" charset="0"/>
              </a:rPr>
              <a:t>Last time…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468" t="17756" r="10624" b="4000"/>
          <a:stretch/>
        </p:blipFill>
        <p:spPr bwMode="auto">
          <a:xfrm>
            <a:off x="1447800" y="1261533"/>
            <a:ext cx="6584462" cy="491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6" name="Text Box 5"/>
          <p:cNvSpPr txBox="1">
            <a:spLocks noChangeArrowheads="1"/>
          </p:cNvSpPr>
          <p:nvPr/>
        </p:nvSpPr>
        <p:spPr bwMode="auto">
          <a:xfrm rot="21209753">
            <a:off x="5349326" y="5942012"/>
            <a:ext cx="3340100" cy="460375"/>
          </a:xfrm>
          <a:prstGeom prst="rect">
            <a:avLst/>
          </a:prstGeom>
          <a:solidFill>
            <a:srgbClr val="CCECFF"/>
          </a:solidFill>
          <a:ln>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libri" panose="020F0502020204030204" pitchFamily="34" charset="0"/>
                <a:cs typeface="Courier New" pitchFamily="49" charset="0"/>
              </a:rPr>
              <a:t>CS != Programming</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1"/>
          <p:cNvSpPr>
            <a:spLocks noChangeArrowheads="1"/>
          </p:cNvSpPr>
          <p:nvPr/>
        </p:nvSpPr>
        <p:spPr bwMode="auto">
          <a:xfrm>
            <a:off x="152400" y="2590800"/>
            <a:ext cx="4419600" cy="3992563"/>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31" name="Text Box 2"/>
          <p:cNvSpPr txBox="1">
            <a:spLocks noChangeArrowheads="1"/>
          </p:cNvSpPr>
          <p:nvPr/>
        </p:nvSpPr>
        <p:spPr bwMode="auto">
          <a:xfrm>
            <a:off x="381000" y="2768600"/>
            <a:ext cx="41910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000" b="1">
                <a:solidFill>
                  <a:srgbClr val="000000"/>
                </a:solidFill>
                <a:latin typeface="Courier New" pitchFamily="49" charset="0"/>
              </a:rPr>
              <a:t>0 =  4 + 4 - 4 - 4</a:t>
            </a:r>
          </a:p>
          <a:p>
            <a:r>
              <a:rPr lang="en-US" altLang="en-US" sz="2000" b="1">
                <a:solidFill>
                  <a:srgbClr val="000000"/>
                </a:solidFill>
                <a:latin typeface="Courier New" pitchFamily="49" charset="0"/>
              </a:rPr>
              <a:t>1 =  44 / 44</a:t>
            </a:r>
          </a:p>
          <a:p>
            <a:r>
              <a:rPr lang="en-US" altLang="en-US" sz="2000" b="1">
                <a:solidFill>
                  <a:srgbClr val="000000"/>
                </a:solidFill>
                <a:latin typeface="Courier New" pitchFamily="49" charset="0"/>
              </a:rPr>
              <a:t>2 =  4</a:t>
            </a:r>
          </a:p>
          <a:p>
            <a:r>
              <a:rPr lang="en-US" altLang="en-US" sz="2000" b="1">
                <a:solidFill>
                  <a:srgbClr val="000000"/>
                </a:solidFill>
                <a:latin typeface="Courier New" pitchFamily="49" charset="0"/>
              </a:rPr>
              <a:t> ...</a:t>
            </a:r>
          </a:p>
          <a:p>
            <a:r>
              <a:rPr lang="en-US" altLang="en-US" sz="2000" b="1">
                <a:solidFill>
                  <a:srgbClr val="000000"/>
                </a:solidFill>
                <a:latin typeface="Courier New" pitchFamily="49" charset="0"/>
              </a:rPr>
              <a:t>8 =  sqrt( .4 ) * (4+4+4)</a:t>
            </a:r>
          </a:p>
          <a:p>
            <a:r>
              <a:rPr lang="en-US" altLang="en-US" sz="2000" b="1">
                <a:solidFill>
                  <a:srgbClr val="000000"/>
                </a:solidFill>
                <a:latin typeface="Courier New" pitchFamily="49" charset="0"/>
              </a:rPr>
              <a:t> ...</a:t>
            </a:r>
          </a:p>
          <a:p>
            <a:r>
              <a:rPr lang="en-US" altLang="en-US" sz="2000" b="1">
                <a:solidFill>
                  <a:srgbClr val="0000FF"/>
                </a:solidFill>
                <a:latin typeface="Courier New" pitchFamily="49" charset="0"/>
              </a:rPr>
              <a:t>19 = ???</a:t>
            </a:r>
          </a:p>
          <a:p>
            <a:r>
              <a:rPr lang="en-US" altLang="en-US" sz="2000" b="1">
                <a:solidFill>
                  <a:srgbClr val="000000"/>
                </a:solidFill>
                <a:latin typeface="Courier New" pitchFamily="49" charset="0"/>
              </a:rPr>
              <a:t>20 = 4! + 4 - 4 - 4</a:t>
            </a:r>
            <a:r>
              <a:rPr lang="en-US" altLang="en-US" sz="2000" b="1">
                <a:solidFill>
                  <a:srgbClr val="0000FF"/>
                </a:solidFill>
                <a:latin typeface="Courier New" pitchFamily="49" charset="0"/>
              </a:rPr>
              <a:t> </a:t>
            </a:r>
            <a:endParaRPr lang="en-US" altLang="en-US" sz="2000">
              <a:solidFill>
                <a:srgbClr val="000000"/>
              </a:solidFill>
              <a:latin typeface="Helvetica" pitchFamily="1" charset="0"/>
            </a:endParaRPr>
          </a:p>
        </p:txBody>
      </p:sp>
      <p:sp>
        <p:nvSpPr>
          <p:cNvPr id="22532" name="Text Box 6"/>
          <p:cNvSpPr txBox="1">
            <a:spLocks noChangeArrowheads="1"/>
          </p:cNvSpPr>
          <p:nvPr/>
        </p:nvSpPr>
        <p:spPr bwMode="auto">
          <a:xfrm>
            <a:off x="695325" y="238125"/>
            <a:ext cx="3114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solidFill>
                  <a:srgbClr val="000000"/>
                </a:solidFill>
                <a:cs typeface="Times New Roman" pitchFamily="18" charset="0"/>
              </a:rPr>
              <a:t>For four 4'</a:t>
            </a:r>
            <a:r>
              <a:rPr lang="en-US" altLang="ja-JP" sz="4400">
                <a:solidFill>
                  <a:srgbClr val="000000"/>
                </a:solidFill>
                <a:cs typeface="Times New Roman" pitchFamily="18" charset="0"/>
              </a:rPr>
              <a:t>s</a:t>
            </a:r>
            <a:endParaRPr lang="en-US" altLang="en-US" sz="4400">
              <a:solidFill>
                <a:srgbClr val="000000"/>
              </a:solidFill>
              <a:cs typeface="Times New Roman" pitchFamily="18" charset="0"/>
            </a:endParaRPr>
          </a:p>
        </p:txBody>
      </p:sp>
      <p:pic>
        <p:nvPicPr>
          <p:cNvPr id="2253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63" y="1371600"/>
            <a:ext cx="34956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Line 10"/>
          <p:cNvSpPr>
            <a:spLocks noChangeShapeType="1"/>
          </p:cNvSpPr>
          <p:nvPr/>
        </p:nvSpPr>
        <p:spPr bwMode="auto">
          <a:xfrm>
            <a:off x="2309813" y="4675188"/>
            <a:ext cx="1539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5" name="Text Box 11"/>
          <p:cNvSpPr txBox="1">
            <a:spLocks noChangeArrowheads="1"/>
          </p:cNvSpPr>
          <p:nvPr/>
        </p:nvSpPr>
        <p:spPr bwMode="auto">
          <a:xfrm>
            <a:off x="1311275" y="3678238"/>
            <a:ext cx="717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000" b="1">
                <a:solidFill>
                  <a:srgbClr val="000000"/>
                </a:solidFill>
                <a:latin typeface="Courier New" pitchFamily="49" charset="0"/>
              </a:rPr>
              <a:t>4/(4+4)</a:t>
            </a:r>
          </a:p>
        </p:txBody>
      </p:sp>
      <p:sp>
        <p:nvSpPr>
          <p:cNvPr id="22536" name="Text Box 12"/>
          <p:cNvSpPr txBox="1">
            <a:spLocks noChangeArrowheads="1"/>
          </p:cNvSpPr>
          <p:nvPr/>
        </p:nvSpPr>
        <p:spPr bwMode="auto">
          <a:xfrm>
            <a:off x="5638800" y="6583363"/>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b="1">
                <a:solidFill>
                  <a:srgbClr val="0333FF"/>
                </a:solidFill>
                <a:latin typeface="Cambria" pitchFamily="18" charset="0"/>
              </a:rPr>
              <a:t>Ask around the math department…</a:t>
            </a:r>
          </a:p>
        </p:txBody>
      </p:sp>
      <p:pic>
        <p:nvPicPr>
          <p:cNvPr id="22537" name="Picture 28"/>
          <p:cNvPicPr>
            <a:picLocks noChangeAspect="1" noChangeArrowheads="1"/>
          </p:cNvPicPr>
          <p:nvPr/>
        </p:nvPicPr>
        <p:blipFill>
          <a:blip r:embed="rId3">
            <a:extLst>
              <a:ext uri="{28A0092B-C50C-407E-A947-70E740481C1C}">
                <a14:useLocalDpi xmlns:a14="http://schemas.microsoft.com/office/drawing/2010/main" val="0"/>
              </a:ext>
            </a:extLst>
          </a:blip>
          <a:srcRect l="31393" t="12357" r="26057" b="6683"/>
          <a:stretch>
            <a:fillRect/>
          </a:stretch>
        </p:blipFill>
        <p:spPr bwMode="auto">
          <a:xfrm>
            <a:off x="4732338" y="304800"/>
            <a:ext cx="4335462"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486520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l="26892" t="13791" r="27394" b="2032"/>
          <a:stretch>
            <a:fillRect/>
          </a:stretch>
        </p:blipFill>
        <p:spPr bwMode="auto">
          <a:xfrm>
            <a:off x="304800" y="228600"/>
            <a:ext cx="4572000" cy="64135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3"/>
          <p:cNvSpPr txBox="1">
            <a:spLocks noChangeArrowheads="1"/>
          </p:cNvSpPr>
          <p:nvPr/>
        </p:nvSpPr>
        <p:spPr bwMode="auto">
          <a:xfrm>
            <a:off x="5257800" y="4344988"/>
            <a:ext cx="3352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333FF"/>
                </a:solidFill>
              </a:rPr>
              <a:t>From lots of </a:t>
            </a:r>
            <a:r>
              <a:rPr lang="en-US" altLang="en-US" b="1" i="1">
                <a:solidFill>
                  <a:srgbClr val="0333FF"/>
                </a:solidFill>
              </a:rPr>
              <a:t>four-fours</a:t>
            </a:r>
            <a:r>
              <a:rPr lang="en-US" altLang="en-US">
                <a:solidFill>
                  <a:srgbClr val="0333FF"/>
                </a:solidFill>
              </a:rPr>
              <a:t> work in Prolog... !</a:t>
            </a:r>
          </a:p>
        </p:txBody>
      </p:sp>
      <p:cxnSp>
        <p:nvCxnSpPr>
          <p:cNvPr id="25604" name="Straight Arrow Connector 4"/>
          <p:cNvCxnSpPr>
            <a:cxnSpLocks noChangeShapeType="1"/>
          </p:cNvCxnSpPr>
          <p:nvPr/>
        </p:nvCxnSpPr>
        <p:spPr bwMode="auto">
          <a:xfrm flipH="1">
            <a:off x="4724400" y="5181600"/>
            <a:ext cx="1524000" cy="914400"/>
          </a:xfrm>
          <a:prstGeom prst="straightConnector1">
            <a:avLst/>
          </a:prstGeom>
          <a:noFill/>
          <a:ln w="9525" algn="ctr">
            <a:solidFill>
              <a:srgbClr val="0333FF"/>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922966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p:cNvSpPr txBox="1">
            <a:spLocks noChangeArrowheads="1"/>
          </p:cNvSpPr>
          <p:nvPr/>
        </p:nvSpPr>
        <p:spPr bwMode="auto">
          <a:xfrm>
            <a:off x="1447800" y="5029200"/>
            <a:ext cx="693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I will be astonished to even cover up to this point…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150" y="468313"/>
            <a:ext cx="33258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03238" y="381000"/>
            <a:ext cx="3889375"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SOUTHEAST corner of the empty room.</a:t>
            </a:r>
          </a:p>
        </p:txBody>
      </p:sp>
      <p:pic>
        <p:nvPicPr>
          <p:cNvPr id="39940"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331788" y="1154113"/>
            <a:ext cx="4456112"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9942"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9943"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9944" name="Text Box 10"/>
          <p:cNvSpPr txBox="1">
            <a:spLocks noChangeArrowheads="1"/>
          </p:cNvSpPr>
          <p:nvPr/>
        </p:nvSpPr>
        <p:spPr bwMode="auto">
          <a:xfrm>
            <a:off x="5102225" y="3846513"/>
            <a:ext cx="3889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latin typeface="Cambria" pitchFamily="18" charset="0"/>
              </a:rPr>
              <a:t>Your rules should work </a:t>
            </a:r>
            <a:r>
              <a:rPr lang="en-US" sz="1500" b="1" i="1">
                <a:solidFill>
                  <a:srgbClr val="120DF3"/>
                </a:solidFill>
                <a:latin typeface="Cambria" pitchFamily="18" charset="0"/>
              </a:rPr>
              <a:t>regardless</a:t>
            </a:r>
            <a:r>
              <a:rPr lang="en-US" sz="1500" i="1">
                <a:latin typeface="Cambria" pitchFamily="18" charset="0"/>
              </a:rPr>
              <a:t> </a:t>
            </a:r>
            <a:r>
              <a:rPr lang="en-US" sz="1500">
                <a:latin typeface="Cambria" pitchFamily="18" charset="0"/>
              </a:rPr>
              <a:t>of Picobot's starting position… !</a:t>
            </a:r>
          </a:p>
        </p:txBody>
      </p:sp>
      <p:sp>
        <p:nvSpPr>
          <p:cNvPr id="39945" name="Rectangle 13"/>
          <p:cNvSpPr>
            <a:spLocks noChangeArrowheads="1"/>
          </p:cNvSpPr>
          <p:nvPr/>
        </p:nvSpPr>
        <p:spPr bwMode="auto">
          <a:xfrm>
            <a:off x="582613" y="488473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120DF3"/>
                </a:solidFill>
                <a:latin typeface="Calibri" pitchFamily="34" charset="0"/>
              </a:rPr>
              <a:t>How could you combine the previous example with this one to </a:t>
            </a:r>
            <a:r>
              <a:rPr lang="en-US" b="1" u="sng">
                <a:solidFill>
                  <a:srgbClr val="120DF3"/>
                </a:solidFill>
                <a:latin typeface="Calibri" pitchFamily="34" charset="0"/>
              </a:rPr>
              <a:t>cover</a:t>
            </a:r>
            <a:r>
              <a:rPr lang="en-US" b="1">
                <a:solidFill>
                  <a:srgbClr val="120DF3"/>
                </a:solidFill>
                <a:latin typeface="Calibri" pitchFamily="34" charset="0"/>
              </a:rPr>
              <a:t> </a:t>
            </a:r>
            <a:r>
              <a:rPr lang="en-US">
                <a:solidFill>
                  <a:srgbClr val="120DF3"/>
                </a:solidFill>
                <a:latin typeface="Calibri" pitchFamily="34" charset="0"/>
              </a:rPr>
              <a:t>the whole room from any starting position? </a:t>
            </a:r>
          </a:p>
        </p:txBody>
      </p:sp>
      <p:sp>
        <p:nvSpPr>
          <p:cNvPr id="2" name="5-Point Star 1"/>
          <p:cNvSpPr/>
          <p:nvPr/>
        </p:nvSpPr>
        <p:spPr bwMode="auto">
          <a:xfrm>
            <a:off x="8332788" y="3440113"/>
            <a:ext cx="246062"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9947"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2614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41300" y="217488"/>
            <a:ext cx="425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a:latin typeface="Times New Roman" pitchFamily="18" charset="0"/>
              </a:rPr>
              <a:t>Quiz, </a:t>
            </a:r>
            <a:r>
              <a:rPr lang="en-US" sz="3200" i="1">
                <a:latin typeface="Times New Roman" pitchFamily="18" charset="0"/>
              </a:rPr>
              <a:t>continued…</a:t>
            </a:r>
          </a:p>
        </p:txBody>
      </p:sp>
      <p:pic>
        <p:nvPicPr>
          <p:cNvPr id="40963" name="Picture 6"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06950" y="1066800"/>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7"/>
          <p:cNvSpPr txBox="1">
            <a:spLocks noChangeArrowheads="1"/>
          </p:cNvSpPr>
          <p:nvPr/>
        </p:nvSpPr>
        <p:spPr bwMode="auto">
          <a:xfrm>
            <a:off x="4191000" y="339725"/>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Calibri" pitchFamily="34" charset="0"/>
              </a:rPr>
              <a:t>What </a:t>
            </a:r>
            <a:r>
              <a:rPr lang="en-US" sz="1800" b="1" i="1">
                <a:latin typeface="Calibri" pitchFamily="34" charset="0"/>
              </a:rPr>
              <a:t>different </a:t>
            </a:r>
            <a:r>
              <a:rPr lang="en-US" sz="1800">
                <a:latin typeface="Calibri" pitchFamily="34" charset="0"/>
              </a:rPr>
              <a:t>set of rules would guide Picobot through this "maze" environment?</a:t>
            </a:r>
          </a:p>
        </p:txBody>
      </p:sp>
      <p:grpSp>
        <p:nvGrpSpPr>
          <p:cNvPr id="40965" name="Group 19"/>
          <p:cNvGrpSpPr>
            <a:grpSpLocks/>
          </p:cNvGrpSpPr>
          <p:nvPr>
            <p:custDataLst>
              <p:tags r:id="rId1"/>
            </p:custDataLst>
          </p:nvPr>
        </p:nvGrpSpPr>
        <p:grpSpPr bwMode="auto">
          <a:xfrm>
            <a:off x="6508750" y="2205038"/>
            <a:ext cx="215900" cy="223837"/>
            <a:chOff x="2928" y="1051"/>
            <a:chExt cx="840" cy="957"/>
          </a:xfrm>
        </p:grpSpPr>
        <p:sp>
          <p:nvSpPr>
            <p:cNvPr id="40971"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0972"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0973"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4"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5"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6"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7"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8"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0979"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0980"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0981"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0982"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0983"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0966" name="Text Box 7"/>
          <p:cNvSpPr txBox="1">
            <a:spLocks noChangeArrowheads="1"/>
          </p:cNvSpPr>
          <p:nvPr/>
        </p:nvSpPr>
        <p:spPr bwMode="auto">
          <a:xfrm>
            <a:off x="158750" y="3529013"/>
            <a:ext cx="4267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120DF3"/>
                </a:solidFill>
                <a:latin typeface="Calibri" pitchFamily="34" charset="0"/>
              </a:rPr>
              <a:t>Thinking about the </a:t>
            </a:r>
            <a:r>
              <a:rPr lang="en-US" sz="1800" b="1" i="1">
                <a:latin typeface="Calibri" pitchFamily="34" charset="0"/>
              </a:rPr>
              <a:t>CS questions </a:t>
            </a:r>
            <a:r>
              <a:rPr lang="en-US" sz="1800">
                <a:solidFill>
                  <a:srgbClr val="120DF3"/>
                </a:solidFill>
                <a:latin typeface="Calibri" pitchFamily="34" charset="0"/>
              </a:rPr>
              <a:t>before diving into the programming will help!</a:t>
            </a:r>
          </a:p>
        </p:txBody>
      </p:sp>
      <p:sp>
        <p:nvSpPr>
          <p:cNvPr id="40967" name="Left Brace 1"/>
          <p:cNvSpPr>
            <a:spLocks/>
          </p:cNvSpPr>
          <p:nvPr/>
        </p:nvSpPr>
        <p:spPr bwMode="auto">
          <a:xfrm rot="-5400000">
            <a:off x="2178050" y="1546225"/>
            <a:ext cx="228600" cy="3352800"/>
          </a:xfrm>
          <a:prstGeom prst="leftBrace">
            <a:avLst>
              <a:gd name="adj1" fmla="val 33815"/>
              <a:gd name="adj2" fmla="val 50000"/>
            </a:avLst>
          </a:prstGeom>
          <a:noFill/>
          <a:ln w="2222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8" name="Rectangle 2"/>
          <p:cNvSpPr>
            <a:spLocks noChangeArrowheads="1"/>
          </p:cNvSpPr>
          <p:nvPr/>
        </p:nvSpPr>
        <p:spPr bwMode="auto">
          <a:xfrm>
            <a:off x="539750" y="1660525"/>
            <a:ext cx="3657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Arial" pitchFamily="34" charset="0"/>
              <a:buChar char="•"/>
            </a:pPr>
            <a:r>
              <a:rPr lang="en-US" sz="2100">
                <a:solidFill>
                  <a:srgbClr val="120DF3"/>
                </a:solidFill>
                <a:latin typeface="Calibri" pitchFamily="34" charset="0"/>
              </a:rPr>
              <a:t>What algorithm will work?</a:t>
            </a:r>
          </a:p>
          <a:p>
            <a:pPr marL="342900" indent="-342900">
              <a:buFont typeface="Arial" pitchFamily="34" charset="0"/>
              <a:buChar char="•"/>
            </a:pPr>
            <a:r>
              <a:rPr lang="en-US" sz="2100">
                <a:solidFill>
                  <a:srgbClr val="120DF3"/>
                </a:solidFill>
                <a:latin typeface="Calibri" pitchFamily="34" charset="0"/>
              </a:rPr>
              <a:t>What will each state </a:t>
            </a:r>
            <a:r>
              <a:rPr lang="en-US" sz="2100" i="1">
                <a:solidFill>
                  <a:srgbClr val="120DF3"/>
                </a:solidFill>
                <a:latin typeface="Calibri" pitchFamily="34" charset="0"/>
              </a:rPr>
              <a:t>mean</a:t>
            </a:r>
            <a:r>
              <a:rPr lang="en-US" sz="2100">
                <a:solidFill>
                  <a:srgbClr val="120DF3"/>
                </a:solidFill>
                <a:latin typeface="Calibri" pitchFamily="34" charset="0"/>
              </a:rPr>
              <a:t>?</a:t>
            </a:r>
          </a:p>
          <a:p>
            <a:pPr marL="342900" indent="-342900">
              <a:buFont typeface="Arial" pitchFamily="34" charset="0"/>
              <a:buChar char="•"/>
            </a:pPr>
            <a:r>
              <a:rPr lang="en-US" sz="2100">
                <a:solidFill>
                  <a:srgbClr val="120DF3"/>
                </a:solidFill>
                <a:latin typeface="Calibri" pitchFamily="34" charset="0"/>
              </a:rPr>
              <a:t>How many states?</a:t>
            </a:r>
          </a:p>
          <a:p>
            <a:pPr marL="342900" indent="-342900">
              <a:buFont typeface="Arial" pitchFamily="34" charset="0"/>
              <a:buChar char="•"/>
            </a:pPr>
            <a:r>
              <a:rPr lang="en-US" sz="2100">
                <a:solidFill>
                  <a:srgbClr val="120DF3"/>
                </a:solidFill>
                <a:latin typeface="Calibri" pitchFamily="34" charset="0"/>
              </a:rPr>
              <a:t>How many rules per state? </a:t>
            </a:r>
            <a:endParaRPr lang="en-US" sz="2100"/>
          </a:p>
        </p:txBody>
      </p:sp>
      <p:sp>
        <p:nvSpPr>
          <p:cNvPr id="40969" name="Rectangle 2"/>
          <p:cNvSpPr>
            <a:spLocks noChangeArrowheads="1"/>
          </p:cNvSpPr>
          <p:nvPr/>
        </p:nvSpPr>
        <p:spPr bwMode="auto">
          <a:xfrm>
            <a:off x="539750" y="5181600"/>
            <a:ext cx="2590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latin typeface="Calibri" pitchFamily="34" charset="0"/>
              </a:rPr>
              <a:t>Algorithm:</a:t>
            </a:r>
          </a:p>
          <a:p>
            <a:endParaRPr lang="en-US" sz="2800">
              <a:latin typeface="Calibri" pitchFamily="34" charset="0"/>
            </a:endParaRPr>
          </a:p>
          <a:p>
            <a:r>
              <a:rPr lang="en-US" sz="2800">
                <a:latin typeface="Calibri" pitchFamily="34" charset="0"/>
              </a:rPr>
              <a:t>States:</a:t>
            </a:r>
            <a:endParaRPr lang="en-US" sz="2800"/>
          </a:p>
        </p:txBody>
      </p:sp>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2071800" y="4491720"/>
              <a:ext cx="6447600" cy="1920240"/>
            </p14:xfrm>
          </p:contentPart>
        </mc:Choice>
        <mc:Fallback xmlns="">
          <p:pic>
            <p:nvPicPr>
              <p:cNvPr id="2" name="Ink 1"/>
              <p:cNvPicPr/>
              <p:nvPr/>
            </p:nvPicPr>
            <p:blipFill>
              <a:blip r:embed="rId18"/>
              <a:stretch>
                <a:fillRect/>
              </a:stretch>
            </p:blipFill>
            <p:spPr>
              <a:xfrm>
                <a:off x="2062440" y="4482360"/>
                <a:ext cx="6466320" cy="1938960"/>
              </a:xfrm>
              <a:prstGeom prst="rect">
                <a:avLst/>
              </a:prstGeom>
            </p:spPr>
          </p:pic>
        </mc:Fallback>
      </mc:AlternateContent>
    </p:spTree>
    <p:extLst>
      <p:ext uri="{BB962C8B-B14F-4D97-AF65-F5344CB8AC3E}">
        <p14:creationId xmlns:p14="http://schemas.microsoft.com/office/powerpoint/2010/main" val="22949747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41987"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88" name="Text Box 10"/>
          <p:cNvSpPr txBox="1">
            <a:spLocks noChangeArrowheads="1"/>
          </p:cNvSpPr>
          <p:nvPr/>
        </p:nvSpPr>
        <p:spPr bwMode="auto">
          <a:xfrm>
            <a:off x="525463" y="314325"/>
            <a:ext cx="28368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Picobot want to traverse a maze </a:t>
            </a:r>
            <a:r>
              <a:rPr lang="en-US" sz="1500" b="1" i="1">
                <a:solidFill>
                  <a:srgbClr val="000000"/>
                </a:solidFill>
                <a:latin typeface="Cambria" pitchFamily="18" charset="0"/>
              </a:rPr>
              <a:t>with its right hand always on the wall.</a:t>
            </a:r>
            <a:endParaRPr lang="en-US" sz="1500">
              <a:solidFill>
                <a:srgbClr val="000000"/>
              </a:solidFill>
              <a:latin typeface="Cambria" pitchFamily="18" charset="0"/>
            </a:endParaRPr>
          </a:p>
        </p:txBody>
      </p:sp>
      <p:sp>
        <p:nvSpPr>
          <p:cNvPr id="41989" name="Text Box 10"/>
          <p:cNvSpPr txBox="1">
            <a:spLocks noChangeArrowheads="1"/>
          </p:cNvSpPr>
          <p:nvPr/>
        </p:nvSpPr>
        <p:spPr bwMode="auto">
          <a:xfrm>
            <a:off x="3690938" y="314325"/>
            <a:ext cx="2938462"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a:solidFill>
                  <a:srgbClr val="000000"/>
                </a:solidFill>
                <a:latin typeface="Cambria" pitchFamily="18" charset="0"/>
              </a:rPr>
              <a:t>· Suppose the starting state, state 0, will represent the fact that “Picobot is facing North”</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1991"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3" name="Text Box 10"/>
          <p:cNvSpPr txBox="1">
            <a:spLocks noChangeArrowheads="1"/>
          </p:cNvSpPr>
          <p:nvPr/>
        </p:nvSpPr>
        <p:spPr bwMode="auto">
          <a:xfrm>
            <a:off x="569913" y="1447800"/>
            <a:ext cx="68976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(A) Write a single rule that tells Picobot:</a:t>
            </a:r>
          </a:p>
          <a:p>
            <a:pPr>
              <a:spcBef>
                <a:spcPct val="50000"/>
              </a:spcBef>
            </a:pPr>
            <a:r>
              <a:rPr lang="en-US" sz="1500" b="1" i="1">
                <a:solidFill>
                  <a:srgbClr val="000000"/>
                </a:solidFill>
                <a:latin typeface="Cambria" pitchFamily="18" charset="0"/>
              </a:rPr>
              <a:t>   “Continue North  </a:t>
            </a:r>
            <a:r>
              <a:rPr lang="en-US" sz="1500" b="1" i="1" u="sng">
                <a:solidFill>
                  <a:srgbClr val="000000"/>
                </a:solidFill>
                <a:latin typeface="Cambria" pitchFamily="18" charset="0"/>
              </a:rPr>
              <a:t>as long as there’s room to move</a:t>
            </a:r>
            <a:r>
              <a:rPr lang="en-US" sz="1500" b="1" i="1">
                <a:solidFill>
                  <a:srgbClr val="000000"/>
                </a:solidFill>
                <a:latin typeface="Cambria" pitchFamily="18" charset="0"/>
              </a:rPr>
              <a:t>  and  </a:t>
            </a:r>
            <a:r>
              <a:rPr lang="en-US" sz="1500" b="1" i="1" u="sng">
                <a:solidFill>
                  <a:srgbClr val="000000"/>
                </a:solidFill>
                <a:latin typeface="Cambria" pitchFamily="18" charset="0"/>
              </a:rPr>
              <a:t>a wall on your right</a:t>
            </a:r>
            <a:r>
              <a:rPr lang="en-US" sz="1500" b="1" i="1">
                <a:solidFill>
                  <a:srgbClr val="000000"/>
                </a:solidFill>
                <a:latin typeface="Cambria" pitchFamily="18" charset="0"/>
              </a:rPr>
              <a:t>”</a:t>
            </a:r>
          </a:p>
        </p:txBody>
      </p:sp>
      <p:sp>
        <p:nvSpPr>
          <p:cNvPr id="41994"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1995"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1997"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41998" name="Text Box 10"/>
          <p:cNvSpPr txBox="1">
            <a:spLocks noChangeArrowheads="1"/>
          </p:cNvSpPr>
          <p:nvPr/>
        </p:nvSpPr>
        <p:spPr bwMode="auto">
          <a:xfrm>
            <a:off x="569913" y="3352800"/>
            <a:ext cx="6059487"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(B) Write a single rule that tells Picobot:</a:t>
            </a:r>
          </a:p>
          <a:p>
            <a:pPr>
              <a:spcBef>
                <a:spcPct val="50000"/>
              </a:spcBef>
            </a:pPr>
            <a:r>
              <a:rPr lang="en-US" sz="1500" b="1" i="1">
                <a:solidFill>
                  <a:srgbClr val="000000"/>
                </a:solidFill>
                <a:latin typeface="Cambria" pitchFamily="18" charset="0"/>
              </a:rPr>
              <a:t>   “If you lose the wall when facing North, </a:t>
            </a:r>
            <a:r>
              <a:rPr lang="en-US" sz="1500" b="1" i="1" u="sng">
                <a:solidFill>
                  <a:srgbClr val="000000"/>
                </a:solidFill>
                <a:latin typeface="Cambria" pitchFamily="18" charset="0"/>
              </a:rPr>
              <a:t>return to it immediately</a:t>
            </a:r>
            <a:r>
              <a:rPr lang="en-US" sz="1500" b="1" i="1">
                <a:solidFill>
                  <a:srgbClr val="000000"/>
                </a:solidFill>
                <a:latin typeface="Cambria" pitchFamily="18" charset="0"/>
              </a:rPr>
              <a:t>!”</a:t>
            </a:r>
          </a:p>
        </p:txBody>
      </p:sp>
      <p:sp>
        <p:nvSpPr>
          <p:cNvPr id="41999"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01"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3"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04"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6"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08" name="Text Box 10"/>
          <p:cNvSpPr txBox="1">
            <a:spLocks noChangeArrowheads="1"/>
          </p:cNvSpPr>
          <p:nvPr/>
        </p:nvSpPr>
        <p:spPr bwMode="auto">
          <a:xfrm>
            <a:off x="569913" y="5314950"/>
            <a:ext cx="62118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0000"/>
                </a:solidFill>
                <a:latin typeface="Cambria" pitchFamily="18" charset="0"/>
              </a:rPr>
              <a:t>(C) Write 1-2 rules to tell Picobot to do the right thing if it hits a dead end.</a:t>
            </a:r>
          </a:p>
        </p:txBody>
      </p:sp>
      <p:sp>
        <p:nvSpPr>
          <p:cNvPr id="42009"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42011"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42012"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42013"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42015"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pic>
        <p:nvPicPr>
          <p:cNvPr id="42016"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218757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017" name="Picture 11"/>
          <p:cNvPicPr>
            <a:picLocks noChangeAspect="1" noChangeArrowheads="1"/>
          </p:cNvPicPr>
          <p:nvPr/>
        </p:nvPicPr>
        <p:blipFill>
          <a:blip r:embed="rId2">
            <a:extLst>
              <a:ext uri="{28A0092B-C50C-407E-A947-70E740481C1C}">
                <a14:useLocalDpi xmlns:a14="http://schemas.microsoft.com/office/drawing/2010/main" val="0"/>
              </a:ext>
            </a:extLst>
          </a:blip>
          <a:srcRect l="28415" t="26897" r="14143" b="67104"/>
          <a:stretch>
            <a:fillRect/>
          </a:stretch>
        </p:blipFill>
        <p:spPr bwMode="auto">
          <a:xfrm>
            <a:off x="1752600" y="4086225"/>
            <a:ext cx="3700463"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18"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42019"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42020"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42021"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2022" name="Straight Connector 43"/>
          <p:cNvCxnSpPr>
            <a:cxnSpLocks noChangeShapeType="1"/>
          </p:cNvCxnSpPr>
          <p:nvPr/>
        </p:nvCxnSpPr>
        <p:spPr bwMode="auto">
          <a:xfrm>
            <a:off x="228600" y="51816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2023" name="Text Box 11"/>
          <p:cNvSpPr txBox="1">
            <a:spLocks noChangeArrowheads="1"/>
          </p:cNvSpPr>
          <p:nvPr/>
        </p:nvSpPr>
        <p:spPr bwMode="auto">
          <a:xfrm>
            <a:off x="7705725" y="85725"/>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a:latin typeface="Times New Roman" pitchFamily="18" charset="0"/>
                <a:cs typeface="Times New Roman" pitchFamily="18" charset="0"/>
              </a:rPr>
              <a:t>Quiz</a:t>
            </a:r>
          </a:p>
        </p:txBody>
      </p:sp>
      <p:sp>
        <p:nvSpPr>
          <p:cNvPr id="42024" name="Rectangle 49"/>
          <p:cNvSpPr>
            <a:spLocks noChangeArrowheads="1"/>
          </p:cNvSpPr>
          <p:nvPr/>
        </p:nvSpPr>
        <p:spPr bwMode="auto">
          <a:xfrm>
            <a:off x="8223250" y="714375"/>
            <a:ext cx="539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latin typeface="Times New Roman" pitchFamily="18" charset="0"/>
                <a:cs typeface="Times New Roman" pitchFamily="18" charset="0"/>
              </a:rPr>
              <a:t>part 2</a:t>
            </a:r>
            <a:endParaRPr lang="en-US" sz="1200"/>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91040" y="1410840"/>
              <a:ext cx="6590520" cy="5081400"/>
            </p14:xfrm>
          </p:contentPart>
        </mc:Choice>
        <mc:Fallback xmlns="">
          <p:pic>
            <p:nvPicPr>
              <p:cNvPr id="2" name="Ink 1"/>
              <p:cNvPicPr/>
              <p:nvPr/>
            </p:nvPicPr>
            <p:blipFill>
              <a:blip r:embed="rId4"/>
              <a:stretch>
                <a:fillRect/>
              </a:stretch>
            </p:blipFill>
            <p:spPr>
              <a:xfrm>
                <a:off x="481680" y="1401480"/>
                <a:ext cx="6609240" cy="5100120"/>
              </a:xfrm>
              <a:prstGeom prst="rect">
                <a:avLst/>
              </a:prstGeom>
            </p:spPr>
          </p:pic>
        </mc:Fallback>
      </mc:AlternateContent>
    </p:spTree>
    <p:extLst>
      <p:ext uri="{BB962C8B-B14F-4D97-AF65-F5344CB8AC3E}">
        <p14:creationId xmlns:p14="http://schemas.microsoft.com/office/powerpoint/2010/main" val="24657458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1524000"/>
            <a:ext cx="33258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10"/>
          <p:cNvSpPr txBox="1">
            <a:spLocks noChangeArrowheads="1"/>
          </p:cNvSpPr>
          <p:nvPr/>
        </p:nvSpPr>
        <p:spPr bwMode="auto">
          <a:xfrm>
            <a:off x="5410200" y="5952331"/>
            <a:ext cx="4171950" cy="554038"/>
          </a:xfrm>
          <a:prstGeom prst="rect">
            <a:avLst/>
          </a:prstGeom>
          <a:solidFill>
            <a:schemeClr val="bg1">
              <a:lumMod val="85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1500" dirty="0" smtClean="0">
                <a:latin typeface="Cambria" pitchFamily="18" charset="0"/>
                <a:cs typeface="Calibri" pitchFamily="34" charset="0"/>
              </a:rPr>
              <a:t>Create a program that will </a:t>
            </a:r>
            <a:r>
              <a:rPr lang="en-US" sz="1500" i="1" dirty="0" smtClean="0">
                <a:latin typeface="Cambria" pitchFamily="18" charset="0"/>
                <a:cs typeface="Calibri" pitchFamily="34" charset="0"/>
              </a:rPr>
              <a:t>initially</a:t>
            </a:r>
            <a:r>
              <a:rPr lang="en-US" sz="1500" dirty="0" smtClean="0">
                <a:latin typeface="Cambria" pitchFamily="18" charset="0"/>
                <a:cs typeface="Calibri" pitchFamily="34" charset="0"/>
              </a:rPr>
              <a:t> get </a:t>
            </a:r>
            <a:r>
              <a:rPr lang="en-US" sz="1500" dirty="0" err="1" smtClean="0">
                <a:latin typeface="Cambria" pitchFamily="18" charset="0"/>
                <a:cs typeface="Calibri" pitchFamily="34" charset="0"/>
              </a:rPr>
              <a:t>picobot</a:t>
            </a:r>
            <a:r>
              <a:rPr lang="en-US" sz="1500" dirty="0" smtClean="0">
                <a:latin typeface="Cambria" pitchFamily="18" charset="0"/>
                <a:cs typeface="Calibri" pitchFamily="34" charset="0"/>
              </a:rPr>
              <a:t> to the </a:t>
            </a:r>
            <a:r>
              <a:rPr lang="en-US" sz="1500" b="1" i="1" dirty="0" smtClean="0">
                <a:latin typeface="Cambria" pitchFamily="18" charset="0"/>
                <a:cs typeface="Calibri" pitchFamily="34" charset="0"/>
              </a:rPr>
              <a:t>SOUTHEAST</a:t>
            </a:r>
            <a:r>
              <a:rPr lang="en-US" sz="1500" dirty="0" smtClean="0">
                <a:latin typeface="Cambria" pitchFamily="18" charset="0"/>
                <a:cs typeface="Calibri" pitchFamily="34" charset="0"/>
              </a:rPr>
              <a:t> corner of the empty room.</a:t>
            </a:r>
          </a:p>
        </p:txBody>
      </p:sp>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pic>
        <p:nvPicPr>
          <p:cNvPr id="3686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b="79178"/>
          <a:stretch>
            <a:fillRect/>
          </a:stretch>
        </p:blipFill>
        <p:spPr bwMode="auto">
          <a:xfrm>
            <a:off x="228600" y="2209800"/>
            <a:ext cx="4456113"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Rectangle 13"/>
          <p:cNvSpPr>
            <a:spLocks noChangeArrowheads="1"/>
          </p:cNvSpPr>
          <p:nvPr/>
        </p:nvSpPr>
        <p:spPr bwMode="auto">
          <a:xfrm rot="1544588">
            <a:off x="3886200" y="5791200"/>
            <a:ext cx="776288" cy="3222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b="1">
                <a:solidFill>
                  <a:srgbClr val="120DF3"/>
                </a:solidFill>
                <a:latin typeface="Calibri" pitchFamily="34" charset="0"/>
              </a:rPr>
              <a:t>Extras! </a:t>
            </a:r>
          </a:p>
        </p:txBody>
      </p:sp>
      <p:sp>
        <p:nvSpPr>
          <p:cNvPr id="36874" name="Rectangle 13"/>
          <p:cNvSpPr>
            <a:spLocks noChangeArrowheads="1"/>
          </p:cNvSpPr>
          <p:nvPr/>
        </p:nvSpPr>
        <p:spPr bwMode="auto">
          <a:xfrm>
            <a:off x="273050" y="6043613"/>
            <a:ext cx="2122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states could be used?</a:t>
            </a:r>
          </a:p>
        </p:txBody>
      </p:sp>
      <p:sp>
        <p:nvSpPr>
          <p:cNvPr id="36875" name="Rectangle 13"/>
          <p:cNvSpPr>
            <a:spLocks noChangeArrowheads="1"/>
          </p:cNvSpPr>
          <p:nvPr/>
        </p:nvSpPr>
        <p:spPr bwMode="auto">
          <a:xfrm>
            <a:off x="269875" y="6224588"/>
            <a:ext cx="226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120DF3"/>
                </a:solidFill>
                <a:latin typeface="Calibri" pitchFamily="34" charset="0"/>
              </a:rPr>
              <a:t>How </a:t>
            </a:r>
            <a:r>
              <a:rPr lang="en-US" sz="1200" b="1">
                <a:solidFill>
                  <a:srgbClr val="120DF3"/>
                </a:solidFill>
                <a:latin typeface="Calibri" pitchFamily="34" charset="0"/>
              </a:rPr>
              <a:t>few </a:t>
            </a:r>
            <a:r>
              <a:rPr lang="en-US" sz="1200">
                <a:solidFill>
                  <a:srgbClr val="120DF3"/>
                </a:solidFill>
                <a:latin typeface="Calibri" pitchFamily="34" charset="0"/>
              </a:rPr>
              <a:t>total rules can be used?</a:t>
            </a:r>
          </a:p>
        </p:txBody>
      </p:sp>
      <p:sp>
        <p:nvSpPr>
          <p:cNvPr id="36876" name="Rectangle 13"/>
          <p:cNvSpPr>
            <a:spLocks noChangeArrowheads="1"/>
          </p:cNvSpPr>
          <p:nvPr/>
        </p:nvSpPr>
        <p:spPr bwMode="auto">
          <a:xfrm>
            <a:off x="579438" y="6510338"/>
            <a:ext cx="2401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200">
                <a:solidFill>
                  <a:srgbClr val="120DF3"/>
                </a:solidFill>
                <a:latin typeface="Calibri" pitchFamily="34" charset="0"/>
              </a:rPr>
              <a:t>How would you solve these rooms?</a:t>
            </a:r>
          </a:p>
        </p:txBody>
      </p:sp>
      <p:sp>
        <p:nvSpPr>
          <p:cNvPr id="36877" name="Text Box 10"/>
          <p:cNvSpPr txBox="1">
            <a:spLocks noChangeArrowheads="1"/>
          </p:cNvSpPr>
          <p:nvPr/>
        </p:nvSpPr>
        <p:spPr bwMode="auto">
          <a:xfrm>
            <a:off x="4999038" y="4902200"/>
            <a:ext cx="38893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latin typeface="Cambria" pitchFamily="18" charset="0"/>
              </a:rPr>
              <a:t>Your rules should work </a:t>
            </a:r>
            <a:r>
              <a:rPr lang="en-US" sz="1500" b="1" i="1" dirty="0">
                <a:solidFill>
                  <a:srgbClr val="120DF3"/>
                </a:solidFill>
                <a:latin typeface="Cambria" pitchFamily="18" charset="0"/>
              </a:rPr>
              <a:t>regardless</a:t>
            </a:r>
            <a:r>
              <a:rPr lang="en-US" sz="1500" i="1" dirty="0">
                <a:latin typeface="Cambria" pitchFamily="18" charset="0"/>
              </a:rPr>
              <a:t> </a:t>
            </a:r>
            <a:r>
              <a:rPr lang="en-US" sz="1500" dirty="0">
                <a:latin typeface="Cambria" pitchFamily="18" charset="0"/>
              </a:rPr>
              <a:t>of </a:t>
            </a:r>
            <a:r>
              <a:rPr lang="en-US" sz="1500" dirty="0" err="1">
                <a:latin typeface="Cambria" pitchFamily="18" charset="0"/>
              </a:rPr>
              <a:t>Picobot's</a:t>
            </a:r>
            <a:r>
              <a:rPr lang="en-US" sz="1500" dirty="0">
                <a:latin typeface="Cambria" pitchFamily="18" charset="0"/>
              </a:rPr>
              <a:t> starting position… !</a:t>
            </a:r>
          </a:p>
        </p:txBody>
      </p:sp>
      <p:sp>
        <p:nvSpPr>
          <p:cNvPr id="36878" name="Rectangle 13"/>
          <p:cNvSpPr>
            <a:spLocks noChangeArrowheads="1"/>
          </p:cNvSpPr>
          <p:nvPr/>
        </p:nvSpPr>
        <p:spPr bwMode="auto">
          <a:xfrm>
            <a:off x="76200" y="55911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a:solidFill>
                  <a:srgbClr val="120DF3"/>
                </a:solidFill>
                <a:latin typeface="Calibri" pitchFamily="34" charset="0"/>
              </a:rPr>
              <a:t>How could you combine the previous example with this one to </a:t>
            </a:r>
            <a:r>
              <a:rPr lang="en-US" sz="1200" b="1" u="sng">
                <a:solidFill>
                  <a:srgbClr val="120DF3"/>
                </a:solidFill>
                <a:latin typeface="Calibri" pitchFamily="34" charset="0"/>
              </a:rPr>
              <a:t>cover</a:t>
            </a:r>
            <a:r>
              <a:rPr lang="en-US" sz="1200" b="1">
                <a:solidFill>
                  <a:srgbClr val="120DF3"/>
                </a:solidFill>
                <a:latin typeface="Calibri" pitchFamily="34" charset="0"/>
              </a:rPr>
              <a:t> </a:t>
            </a:r>
            <a:r>
              <a:rPr lang="en-US" sz="1200">
                <a:solidFill>
                  <a:srgbClr val="120DF3"/>
                </a:solidFill>
                <a:latin typeface="Calibri" pitchFamily="34" charset="0"/>
              </a:rPr>
              <a:t>the whole room from any starting position? </a:t>
            </a:r>
          </a:p>
        </p:txBody>
      </p:sp>
      <p:sp>
        <p:nvSpPr>
          <p:cNvPr id="2" name="5-Point Star 1"/>
          <p:cNvSpPr/>
          <p:nvPr/>
        </p:nvSpPr>
        <p:spPr bwMode="auto">
          <a:xfrm>
            <a:off x="8229600" y="4495800"/>
            <a:ext cx="246063" cy="228600"/>
          </a:xfrm>
          <a:prstGeom prst="star5">
            <a:avLst/>
          </a:prstGeom>
          <a:solidFill>
            <a:srgbClr val="FFC000"/>
          </a:solidFill>
          <a:ln w="9525" cap="flat" cmpd="sng" algn="ctr">
            <a:solidFill>
              <a:srgbClr val="CC6600"/>
            </a:solidFill>
            <a:prstDash val="solid"/>
            <a:round/>
            <a:headEnd type="none" w="med" len="med"/>
            <a:tailEnd type="none" w="med" len="med"/>
          </a:ln>
          <a:effectLst/>
        </p:spPr>
        <p:txBody>
          <a:bodyPr/>
          <a:lstStyle/>
          <a:p>
            <a:pPr>
              <a:defRPr/>
            </a:pPr>
            <a:endParaRPr lang="en-US">
              <a:latin typeface="Times" pitchFamily="1" charset="0"/>
            </a:endParaRPr>
          </a:p>
        </p:txBody>
      </p:sp>
      <p:pic>
        <p:nvPicPr>
          <p:cNvPr id="36881" name="Picture 6"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575" y="6175375"/>
            <a:ext cx="5873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2"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0" y="6162675"/>
            <a:ext cx="5969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241200" y="2714760"/>
              <a:ext cx="8144280" cy="2607840"/>
            </p14:xfrm>
          </p:contentPart>
        </mc:Choice>
        <mc:Fallback xmlns="">
          <p:pic>
            <p:nvPicPr>
              <p:cNvPr id="3" name="Ink 2"/>
              <p:cNvPicPr/>
              <p:nvPr/>
            </p:nvPicPr>
            <p:blipFill>
              <a:blip r:embed="rId7"/>
              <a:stretch>
                <a:fillRect/>
              </a:stretch>
            </p:blipFill>
            <p:spPr>
              <a:xfrm>
                <a:off x="231840" y="2705400"/>
                <a:ext cx="8163000" cy="2626560"/>
              </a:xfrm>
              <a:prstGeom prst="rect">
                <a:avLst/>
              </a:prstGeom>
            </p:spPr>
          </p:pic>
        </mc:Fallback>
      </mc:AlternateContent>
      <p:sp>
        <p:nvSpPr>
          <p:cNvPr id="20" name="Text Box 10"/>
          <p:cNvSpPr txBox="1">
            <a:spLocks noChangeArrowheads="1"/>
          </p:cNvSpPr>
          <p:nvPr/>
        </p:nvSpPr>
        <p:spPr bwMode="auto">
          <a:xfrm>
            <a:off x="284692" y="1066800"/>
            <a:ext cx="38893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(1) "Run" this </a:t>
            </a:r>
            <a:r>
              <a:rPr lang="en-US" sz="1500" dirty="0" err="1" smtClean="0">
                <a:latin typeface="Cambria" pitchFamily="18" charset="0"/>
              </a:rPr>
              <a:t>Picobot</a:t>
            </a:r>
            <a:r>
              <a:rPr lang="en-US" sz="1500" dirty="0" smtClean="0">
                <a:latin typeface="Cambria" pitchFamily="18" charset="0"/>
              </a:rPr>
              <a:t> program</a:t>
            </a:r>
            <a:endParaRPr lang="en-US" sz="1500" dirty="0">
              <a:latin typeface="Cambria" pitchFamily="18" charset="0"/>
            </a:endParaRPr>
          </a:p>
        </p:txBody>
      </p:sp>
    </p:spTree>
    <p:extLst>
      <p:ext uri="{BB962C8B-B14F-4D97-AF65-F5344CB8AC3E}">
        <p14:creationId xmlns:p14="http://schemas.microsoft.com/office/powerpoint/2010/main" val="103811705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712788" y="1635125"/>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51203"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4876800"/>
            <a:ext cx="11144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5"/>
          <p:cNvSpPr txBox="1">
            <a:spLocks noChangeArrowheads="1"/>
          </p:cNvSpPr>
          <p:nvPr/>
        </p:nvSpPr>
        <p:spPr bwMode="auto">
          <a:xfrm>
            <a:off x="1524000" y="2286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Python + Mac ==</a:t>
            </a:r>
            <a:endParaRPr lang="en-US" sz="4000" dirty="0">
              <a:latin typeface="Cambria" pitchFamily="18" charset="0"/>
            </a:endParaRPr>
          </a:p>
        </p:txBody>
      </p:sp>
      <p:grpSp>
        <p:nvGrpSpPr>
          <p:cNvPr id="5124" name="Group 19"/>
          <p:cNvGrpSpPr>
            <a:grpSpLocks/>
          </p:cNvGrpSpPr>
          <p:nvPr>
            <p:custDataLst>
              <p:tags r:id="rId1"/>
            </p:custDataLst>
          </p:nvPr>
        </p:nvGrpSpPr>
        <p:grpSpPr bwMode="auto">
          <a:xfrm>
            <a:off x="6477000" y="304800"/>
            <a:ext cx="493713" cy="566738"/>
            <a:chOff x="2928" y="1051"/>
            <a:chExt cx="840" cy="957"/>
          </a:xfrm>
        </p:grpSpPr>
        <p:sp>
          <p:nvSpPr>
            <p:cNvPr id="513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13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13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3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14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14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14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14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14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125" name="Text Box 67"/>
          <p:cNvSpPr txBox="1">
            <a:spLocks noChangeArrowheads="1"/>
          </p:cNvSpPr>
          <p:nvPr/>
        </p:nvSpPr>
        <p:spPr bwMode="auto">
          <a:xfrm>
            <a:off x="6943725" y="677863"/>
            <a:ext cx="19748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a:solidFill>
                  <a:srgbClr val="008000"/>
                </a:solidFill>
                <a:latin typeface="Calibri" pitchFamily="34" charset="0"/>
              </a:rPr>
              <a:t>Happy, even if alien…</a:t>
            </a:r>
          </a:p>
        </p:txBody>
      </p:sp>
      <p:sp>
        <p:nvSpPr>
          <p:cNvPr id="5127" name="Text Box 5"/>
          <p:cNvSpPr txBox="1">
            <a:spLocks noChangeArrowheads="1"/>
          </p:cNvSpPr>
          <p:nvPr/>
        </p:nvSpPr>
        <p:spPr bwMode="auto">
          <a:xfrm>
            <a:off x="2952750" y="5114925"/>
            <a:ext cx="6075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i="1" dirty="0"/>
              <a:t>Still freezing? Swim away with </a:t>
            </a:r>
            <a:r>
              <a:rPr lang="en-US" sz="2800" b="1" i="1" dirty="0" smtClean="0">
                <a:solidFill>
                  <a:srgbClr val="FF0000"/>
                </a:solidFill>
              </a:rPr>
              <a:t>2.7.2</a:t>
            </a:r>
            <a:endParaRPr lang="en-US" sz="2800" b="1" dirty="0">
              <a:solidFill>
                <a:srgbClr val="FF0000"/>
              </a:solidFill>
            </a:endParaRPr>
          </a:p>
        </p:txBody>
      </p:sp>
      <p:sp>
        <p:nvSpPr>
          <p:cNvPr id="5128" name="Rectangle 2"/>
          <p:cNvSpPr>
            <a:spLocks noChangeArrowheads="1"/>
          </p:cNvSpPr>
          <p:nvPr/>
        </p:nvSpPr>
        <p:spPr bwMode="auto">
          <a:xfrm>
            <a:off x="7640638" y="6153150"/>
            <a:ext cx="132873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i="1"/>
              <a:t>Lion+ users: 2.7.2 is ok.</a:t>
            </a:r>
            <a:endParaRPr lang="en-US" sz="1500"/>
          </a:p>
        </p:txBody>
      </p:sp>
      <p:pic>
        <p:nvPicPr>
          <p:cNvPr id="5130" name="Picture 4" descr="freezingSwim.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5029200"/>
            <a:ext cx="2616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Rounded Rectangle 32"/>
          <p:cNvSpPr>
            <a:spLocks noChangeArrowheads="1"/>
          </p:cNvSpPr>
          <p:nvPr/>
        </p:nvSpPr>
        <p:spPr bwMode="auto">
          <a:xfrm>
            <a:off x="7620000" y="2819400"/>
            <a:ext cx="914400" cy="762000"/>
          </a:xfrm>
          <a:prstGeom prst="roundRect">
            <a:avLst>
              <a:gd name="adj" fmla="val 16667"/>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2" name="Text Box 5"/>
          <p:cNvSpPr txBox="1">
            <a:spLocks noChangeArrowheads="1"/>
          </p:cNvSpPr>
          <p:nvPr/>
        </p:nvSpPr>
        <p:spPr bwMode="auto">
          <a:xfrm rot="20598669">
            <a:off x="3357563" y="1951038"/>
            <a:ext cx="4368800" cy="1077912"/>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a:t>Freezing Mac? Run with </a:t>
            </a:r>
            <a:r>
              <a:rPr lang="en-US" sz="3200" b="1" i="1">
                <a:solidFill>
                  <a:srgbClr val="FF0000"/>
                </a:solidFill>
              </a:rPr>
              <a:t>Shift-Command-F5</a:t>
            </a:r>
            <a:endParaRPr lang="en-US" sz="3200" b="1">
              <a:solidFill>
                <a:srgbClr val="FF0000"/>
              </a:solidFill>
            </a:endParaRPr>
          </a:p>
        </p:txBody>
      </p:sp>
      <p:sp>
        <p:nvSpPr>
          <p:cNvPr id="5133" name="Rectangle 2"/>
          <p:cNvSpPr>
            <a:spLocks noChangeArrowheads="1"/>
          </p:cNvSpPr>
          <p:nvPr/>
        </p:nvSpPr>
        <p:spPr bwMode="auto">
          <a:xfrm rot="20554060">
            <a:off x="6835775" y="2401888"/>
            <a:ext cx="1235075"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i="1">
                <a:solidFill>
                  <a:srgbClr val="C00000"/>
                </a:solidFill>
              </a:rPr>
              <a:t>Thanks, Patrick!</a:t>
            </a:r>
            <a:endParaRPr lang="en-US" sz="900">
              <a:solidFill>
                <a:srgbClr val="C00000"/>
              </a:solidFill>
            </a:endParaRPr>
          </a:p>
        </p:txBody>
      </p:sp>
      <p:pic>
        <p:nvPicPr>
          <p:cNvPr id="1026"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583" t="44836" r="33394" b="29583"/>
          <a:stretch/>
        </p:blipFill>
        <p:spPr bwMode="auto">
          <a:xfrm>
            <a:off x="243723" y="3427586"/>
            <a:ext cx="7543631" cy="1949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6200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222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222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222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223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223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2232"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What </a:t>
            </a:r>
            <a:r>
              <a:rPr lang="en-US" sz="4000" b="1" i="1" dirty="0">
                <a:latin typeface="Cambria" pitchFamily="18" charset="0"/>
              </a:rPr>
              <a:t>is</a:t>
            </a:r>
            <a:r>
              <a:rPr lang="en-US" sz="4000" dirty="0">
                <a:latin typeface="Cambria" pitchFamily="18" charset="0"/>
              </a:rPr>
              <a:t> programming ?</a:t>
            </a:r>
          </a:p>
        </p:txBody>
      </p:sp>
      <p:sp>
        <p:nvSpPr>
          <p:cNvPr id="31751" name="Text Box 9"/>
          <p:cNvSpPr txBox="1">
            <a:spLocks noChangeArrowheads="1"/>
          </p:cNvSpPr>
          <p:nvPr/>
        </p:nvSpPr>
        <p:spPr bwMode="auto">
          <a:xfrm>
            <a:off x="533400" y="1447800"/>
            <a:ext cx="8153400" cy="2043113"/>
          </a:xfrm>
          <a:prstGeom prst="rect">
            <a:avLst/>
          </a:prstGeom>
          <a:noFill/>
          <a:ln w="9525">
            <a:noFill/>
            <a:miter lim="800000"/>
            <a:headEnd/>
            <a:tailEnd/>
          </a:ln>
        </p:spPr>
        <p:txBody>
          <a:bodyPr>
            <a:spAutoFit/>
          </a:bodyPr>
          <a:lstStyle/>
          <a:p>
            <a:pPr>
              <a:spcBef>
                <a:spcPct val="50000"/>
              </a:spcBef>
              <a:defRPr/>
            </a:pPr>
            <a:r>
              <a:rPr lang="en-US" sz="3200" dirty="0">
                <a:solidFill>
                  <a:schemeClr val="bg1">
                    <a:lumMod val="65000"/>
                  </a:schemeClr>
                </a:solidFill>
                <a:latin typeface="Cambria" pitchFamily="18" charset="0"/>
                <a:ea typeface="ＭＳ Ｐゴシック" pitchFamily="-106" charset="-128"/>
              </a:rPr>
              <a:t>Programming as recipe-writing</a:t>
            </a:r>
          </a:p>
          <a:p>
            <a:pPr>
              <a:spcBef>
                <a:spcPct val="50000"/>
              </a:spcBef>
              <a:defRPr/>
            </a:pPr>
            <a:r>
              <a:rPr lang="en-US" sz="3200" dirty="0">
                <a:solidFill>
                  <a:schemeClr val="bg1">
                    <a:lumMod val="65000"/>
                  </a:schemeClr>
                </a:solidFill>
                <a:latin typeface="Cambria" pitchFamily="18" charset="0"/>
                <a:ea typeface="ＭＳ Ｐゴシック" pitchFamily="-106" charset="-128"/>
              </a:rPr>
              <a:t>	vs.</a:t>
            </a:r>
          </a:p>
          <a:p>
            <a:pPr>
              <a:spcBef>
                <a:spcPct val="50000"/>
              </a:spcBef>
              <a:defRPr/>
            </a:pPr>
            <a:r>
              <a:rPr lang="en-US" sz="3200" dirty="0">
                <a:latin typeface="Cambria" pitchFamily="18" charset="0"/>
                <a:ea typeface="ＭＳ Ｐゴシック" pitchFamily="-106" charset="-128"/>
              </a:rPr>
              <a:t>Programming as learning a foreign language</a:t>
            </a:r>
          </a:p>
        </p:txBody>
      </p:sp>
      <p:sp>
        <p:nvSpPr>
          <p:cNvPr id="10247" name="Text Box 14"/>
          <p:cNvSpPr txBox="1">
            <a:spLocks noChangeArrowheads="1"/>
          </p:cNvSpPr>
          <p:nvPr/>
        </p:nvSpPr>
        <p:spPr bwMode="auto">
          <a:xfrm>
            <a:off x="1143000" y="3810000"/>
            <a:ext cx="502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1) Expect it to be different!</a:t>
            </a:r>
          </a:p>
        </p:txBody>
      </p:sp>
      <p:sp>
        <p:nvSpPr>
          <p:cNvPr id="10248" name="Text Box 15"/>
          <p:cNvSpPr txBox="1">
            <a:spLocks noChangeArrowheads="1"/>
          </p:cNvSpPr>
          <p:nvPr/>
        </p:nvSpPr>
        <p:spPr bwMode="auto">
          <a:xfrm>
            <a:off x="1143000" y="4776788"/>
            <a:ext cx="5333219"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2) </a:t>
            </a:r>
            <a:r>
              <a:rPr lang="en-US" sz="3200" i="1" dirty="0" smtClean="0">
                <a:solidFill>
                  <a:srgbClr val="120DF3"/>
                </a:solidFill>
                <a:latin typeface="Cambria" pitchFamily="18" charset="0"/>
              </a:rPr>
              <a:t>Don't memorize anything!</a:t>
            </a:r>
            <a:endParaRPr lang="en-US" sz="3200" i="1" dirty="0">
              <a:solidFill>
                <a:srgbClr val="120DF3"/>
              </a:solidFill>
              <a:latin typeface="Cambria" pitchFamily="18" charset="0"/>
            </a:endParaRPr>
          </a:p>
        </p:txBody>
      </p:sp>
      <p:sp>
        <p:nvSpPr>
          <p:cNvPr id="10249" name="Text Box 16"/>
          <p:cNvSpPr txBox="1">
            <a:spLocks noChangeArrowheads="1"/>
          </p:cNvSpPr>
          <p:nvPr/>
        </p:nvSpPr>
        <p:spPr bwMode="auto">
          <a:xfrm>
            <a:off x="1143000" y="5745163"/>
            <a:ext cx="5029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a:solidFill>
                  <a:srgbClr val="120DF3"/>
                </a:solidFill>
                <a:latin typeface="Cambria" pitchFamily="18" charset="0"/>
              </a:rPr>
              <a:t>3) </a:t>
            </a:r>
            <a:r>
              <a:rPr lang="en-US" sz="3200" i="1" dirty="0" smtClean="0">
                <a:solidFill>
                  <a:srgbClr val="120DF3"/>
                </a:solidFill>
                <a:latin typeface="Cambria" pitchFamily="18" charset="0"/>
              </a:rPr>
              <a:t>Immerse </a:t>
            </a:r>
            <a:r>
              <a:rPr lang="en-US" sz="3200" i="1" dirty="0">
                <a:solidFill>
                  <a:srgbClr val="120DF3"/>
                </a:solidFill>
                <a:latin typeface="Cambria" pitchFamily="18" charset="0"/>
              </a:rPr>
              <a:t>== </a:t>
            </a:r>
            <a:r>
              <a:rPr lang="en-US" sz="3200" i="1" dirty="0" smtClean="0">
                <a:solidFill>
                  <a:srgbClr val="120DF3"/>
                </a:solidFill>
                <a:latin typeface="Cambria" pitchFamily="18" charset="0"/>
              </a:rPr>
              <a:t>Experiment!</a:t>
            </a:r>
            <a:endParaRPr lang="en-US" sz="3200" i="1" dirty="0">
              <a:solidFill>
                <a:srgbClr val="120DF3"/>
              </a:solidFill>
              <a:latin typeface="Cambria" pitchFamily="18" charset="0"/>
            </a:endParaRPr>
          </a:p>
        </p:txBody>
      </p:sp>
      <p:sp>
        <p:nvSpPr>
          <p:cNvPr id="10251" name="Text Box 7"/>
          <p:cNvSpPr txBox="1">
            <a:spLocks noChangeArrowheads="1"/>
          </p:cNvSpPr>
          <p:nvPr/>
        </p:nvSpPr>
        <p:spPr bwMode="auto">
          <a:xfrm rot="21165469">
            <a:off x="6702440" y="3407810"/>
            <a:ext cx="2257425" cy="646331"/>
          </a:xfrm>
          <a:prstGeom prst="rect">
            <a:avLst/>
          </a:prstGeom>
          <a:solidFill>
            <a:srgbClr val="FFCC99"/>
          </a:solidFill>
          <a:ln w="9525">
            <a:no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smtClean="0">
                <a:solidFill>
                  <a:srgbClr val="120DF3"/>
                </a:solidFill>
                <a:latin typeface="Calibri" pitchFamily="34" charset="0"/>
              </a:rPr>
              <a:t>Baggage</a:t>
            </a:r>
            <a:r>
              <a:rPr lang="en-US" sz="3600" b="1" dirty="0" smtClean="0">
                <a:solidFill>
                  <a:srgbClr val="120DF3"/>
                </a:solidFill>
                <a:latin typeface="Calibri" pitchFamily="34" charset="0"/>
              </a:rPr>
              <a:t>!</a:t>
            </a:r>
            <a:endParaRPr lang="en-US" sz="3600" b="1" dirty="0">
              <a:solidFill>
                <a:srgbClr val="120DF3"/>
              </a:solidFill>
              <a:latin typeface="Calibri" pitchFamily="34" charset="0"/>
            </a:endParaRPr>
          </a:p>
        </p:txBody>
      </p:sp>
      <p:sp>
        <p:nvSpPr>
          <p:cNvPr id="2" name="Rectangle 1"/>
          <p:cNvSpPr/>
          <p:nvPr/>
        </p:nvSpPr>
        <p:spPr>
          <a:xfrm>
            <a:off x="8078280" y="6186100"/>
            <a:ext cx="744178" cy="276999"/>
          </a:xfrm>
          <a:prstGeom prst="rect">
            <a:avLst/>
          </a:prstGeom>
        </p:spPr>
        <p:txBody>
          <a:bodyPr wrap="none">
            <a:spAutoFit/>
          </a:bodyPr>
          <a:lstStyle/>
          <a:p>
            <a:r>
              <a:rPr lang="en-US" sz="1200" dirty="0" err="1" smtClean="0">
                <a:latin typeface="Calibri" panose="020F0502020204030204" pitchFamily="34" charset="0"/>
                <a:ea typeface="ＭＳ Ｐゴシック" pitchFamily="-106" charset="-128"/>
              </a:rPr>
              <a:t>ser</a:t>
            </a:r>
            <a:r>
              <a:rPr lang="en-US" sz="1200" dirty="0" smtClean="0">
                <a:latin typeface="Calibri" panose="020F0502020204030204" pitchFamily="34" charset="0"/>
                <a:ea typeface="ＭＳ Ｐゴシック" pitchFamily="-106" charset="-128"/>
              </a:rPr>
              <a:t>/</a:t>
            </a:r>
            <a:r>
              <a:rPr lang="en-US" sz="1200" dirty="0" err="1" smtClean="0">
                <a:latin typeface="Calibri" panose="020F0502020204030204" pitchFamily="34" charset="0"/>
                <a:ea typeface="ＭＳ Ｐゴシック" pitchFamily="-106" charset="-128"/>
              </a:rPr>
              <a:t>estar</a:t>
            </a:r>
            <a:endParaRPr lang="en-US" sz="1200" dirty="0">
              <a:latin typeface="Calibri" panose="020F0502020204030204" pitchFamily="34" charset="0"/>
            </a:endParaRPr>
          </a:p>
        </p:txBody>
      </p:sp>
      <p:sp>
        <p:nvSpPr>
          <p:cNvPr id="9" name="Rectangle 8"/>
          <p:cNvSpPr/>
          <p:nvPr/>
        </p:nvSpPr>
        <p:spPr>
          <a:xfrm>
            <a:off x="8088489" y="6383445"/>
            <a:ext cx="713080" cy="276999"/>
          </a:xfrm>
          <a:prstGeom prst="rect">
            <a:avLst/>
          </a:prstGeom>
        </p:spPr>
        <p:txBody>
          <a:bodyPr wrap="none">
            <a:spAutoFit/>
          </a:bodyPr>
          <a:lstStyle/>
          <a:p>
            <a:r>
              <a:rPr lang="en-US" sz="1200" dirty="0" smtClean="0">
                <a:latin typeface="Calibri" panose="020F0502020204030204" pitchFamily="34" charset="0"/>
                <a:ea typeface="ＭＳ Ｐゴシック" pitchFamily="-106" charset="-128"/>
              </a:rPr>
              <a:t>go/went</a:t>
            </a:r>
            <a:endParaRPr lang="en-US" sz="12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a:t>
            </a:r>
            <a:r>
              <a:rPr lang="ja-JP" altLang="en-US" sz="4000">
                <a:solidFill>
                  <a:srgbClr val="000000"/>
                </a:solidFill>
              </a:rPr>
              <a:t>’</a:t>
            </a:r>
            <a:r>
              <a:rPr lang="en-US" altLang="ja-JP" sz="4000">
                <a:solidFill>
                  <a:srgbClr val="000000"/>
                </a:solidFill>
              </a:rPr>
              <a:t>s motto ? </a:t>
            </a:r>
            <a:endParaRPr lang="en-US" sz="4000">
              <a:solidFill>
                <a:srgbClr val="000000"/>
              </a:solidFill>
            </a:endParaRPr>
          </a:p>
        </p:txBody>
      </p:sp>
      <p:sp>
        <p:nvSpPr>
          <p:cNvPr id="53251"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53252"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a:t>
            </a:r>
            <a:r>
              <a:rPr lang="en-US" sz="2100" b="1">
                <a:solidFill>
                  <a:srgbClr val="FF0000"/>
                </a:solidFill>
                <a:latin typeface="Courier New" pitchFamily="49" charset="0"/>
                <a:cs typeface="Courier New" pitchFamily="49" charset="0"/>
              </a:rPr>
              <a:t>e</a:t>
            </a:r>
            <a:r>
              <a:rPr lang="en-US" sz="2100" b="1">
                <a:solidFill>
                  <a:srgbClr val="008000"/>
                </a:solidFill>
                <a:latin typeface="Courier New" pitchFamily="49" charset="0"/>
                <a:cs typeface="Courier New" pitchFamily="49" charset="0"/>
              </a:rPr>
              <a:t>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'aeo\nyraoo'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53253"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53254"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53255"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a:t>
            </a:r>
            <a:r>
              <a:rPr lang="ja-JP" altLang="en-US" sz="1800">
                <a:solidFill>
                  <a:srgbClr val="000000"/>
                </a:solidFill>
                <a:latin typeface="Calibri" pitchFamily="34" charset="0"/>
              </a:rPr>
              <a:t>’</a:t>
            </a:r>
            <a:r>
              <a:rPr lang="en-US" altLang="ja-JP" sz="1800">
                <a:solidFill>
                  <a:srgbClr val="000000"/>
                </a:solidFill>
                <a:latin typeface="Calibri" pitchFamily="34" charset="0"/>
              </a:rPr>
              <a:t>t !</a:t>
            </a:r>
            <a:endParaRPr lang="en-US" sz="1800">
              <a:solidFill>
                <a:srgbClr val="000000"/>
              </a:solidFill>
              <a:latin typeface="Calibri" pitchFamily="34" charset="0"/>
            </a:endParaRPr>
          </a:p>
        </p:txBody>
      </p:sp>
      <p:sp>
        <p:nvSpPr>
          <p:cNvPr id="53256"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53257"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a:t>
            </a:r>
            <a:r>
              <a:rPr lang="en-US" sz="2700" b="1">
                <a:solidFill>
                  <a:srgbClr val="FF0000"/>
                </a:solidFill>
                <a:latin typeface="Courier New" pitchFamily="49" charset="0"/>
                <a:cs typeface="Courier New" pitchFamily="49" charset="0"/>
              </a:rPr>
              <a:t>e</a:t>
            </a:r>
            <a:r>
              <a:rPr lang="en-US" sz="2700" b="1">
                <a:solidFill>
                  <a:srgbClr val="008000"/>
                </a:solidFill>
                <a:latin typeface="Courier New" pitchFamily="49" charset="0"/>
                <a:cs typeface="Courier New" pitchFamily="49" charset="0"/>
              </a:rPr>
              <a:t>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008000"/>
                </a:solidFill>
                <a:latin typeface="Courier New" pitchFamily="49" charset="0"/>
                <a:cs typeface="Courier New" pitchFamily="49" charset="0"/>
              </a:rPr>
              <a:t>yraoo</a:t>
            </a:r>
          </a:p>
          <a:p>
            <a:r>
              <a:rPr lang="en-US" sz="2700" b="1">
                <a:solidFill>
                  <a:srgbClr val="008000"/>
                </a:solidFill>
                <a:latin typeface="Courier New" pitchFamily="49" charset="0"/>
                <a:cs typeface="Courier New" pitchFamily="49" charset="0"/>
              </a:rPr>
              <a:t>egdne</a:t>
            </a:r>
          </a:p>
        </p:txBody>
      </p:sp>
      <p:sp>
        <p:nvSpPr>
          <p:cNvPr id="53258" name="Ink 17"/>
          <p:cNvSpPr>
            <a:spLocks noRot="1" noChangeAspect="1" noEditPoints="1" noChangeArrowheads="1" noChangeShapeType="1" noTextEdit="1"/>
          </p:cNvSpPr>
          <p:nvPr/>
        </p:nvSpPr>
        <p:spPr bwMode="auto">
          <a:xfrm>
            <a:off x="2663825" y="2122488"/>
            <a:ext cx="3175" cy="1587"/>
          </a:xfrm>
          <a:custGeom>
            <a:avLst/>
            <a:gdLst>
              <a:gd name="T0" fmla="*/ 2147483647 w 12"/>
              <a:gd name="T1" fmla="*/ 2147483647 h 1"/>
              <a:gd name="T2" fmla="*/ 0 w 12"/>
              <a:gd name="T3" fmla="*/ 2147483647 h 1"/>
              <a:gd name="T4" fmla="*/ 0 60000 65536"/>
              <a:gd name="T5" fmla="*/ 0 60000 65536"/>
              <a:gd name="T6" fmla="*/ 0 w 12"/>
              <a:gd name="T7" fmla="*/ 0 h 1"/>
              <a:gd name="T8" fmla="*/ 12 w 12"/>
              <a:gd name="T9" fmla="*/ 1 h 1"/>
            </a:gdLst>
            <a:ahLst/>
            <a:cxnLst>
              <a:cxn ang="T4">
                <a:pos x="T0" y="T1"/>
              </a:cxn>
              <a:cxn ang="T5">
                <a:pos x="T2" y="T3"/>
              </a:cxn>
            </a:cxnLst>
            <a:rect l="T6" t="T7" r="T8" b="T9"/>
            <a:pathLst>
              <a:path w="12" h="1" extrusionOk="0">
                <a:moveTo>
                  <a:pt x="11" y="0"/>
                </a:moveTo>
                <a:cubicBezTo>
                  <a:pt x="7" y="0"/>
                  <a:pt x="4" y="0"/>
                  <a:pt x="0" y="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7"/>
          <p:cNvSpPr txBox="1">
            <a:spLocks noChangeArrowheads="1"/>
          </p:cNvSpPr>
          <p:nvPr/>
        </p:nvSpPr>
        <p:spPr bwMode="auto">
          <a:xfrm>
            <a:off x="3810000" y="50292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CS will help!</a:t>
            </a:r>
          </a:p>
        </p:txBody>
      </p:sp>
      <p:sp>
        <p:nvSpPr>
          <p:cNvPr id="54275" name="Text Box 17"/>
          <p:cNvSpPr txBox="1">
            <a:spLocks noChangeArrowheads="1"/>
          </p:cNvSpPr>
          <p:nvPr/>
        </p:nvSpPr>
        <p:spPr bwMode="auto">
          <a:xfrm>
            <a:off x="2057400" y="1143000"/>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54276" name="Rectangle 17"/>
          <p:cNvSpPr>
            <a:spLocks noChangeArrowheads="1"/>
          </p:cNvSpPr>
          <p:nvPr/>
        </p:nvSpPr>
        <p:spPr bwMode="auto">
          <a:xfrm>
            <a:off x="4800600" y="2743200"/>
            <a:ext cx="211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55300" name="Rectangle 5"/>
          <p:cNvSpPr>
            <a:spLocks noChangeArrowheads="1"/>
          </p:cNvSpPr>
          <p:nvPr/>
        </p:nvSpPr>
        <p:spPr bwMode="auto">
          <a:xfrm>
            <a:off x="5867400" y="56388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
        <p:nvSpPr>
          <p:cNvPr id="55301" name="Rectangle 5"/>
          <p:cNvSpPr>
            <a:spLocks noChangeArrowheads="1"/>
          </p:cNvSpPr>
          <p:nvPr/>
        </p:nvSpPr>
        <p:spPr bwMode="auto">
          <a:xfrm>
            <a:off x="8142288" y="5918200"/>
            <a:ext cx="915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latin typeface="Calibri" pitchFamily="34" charset="0"/>
              </a:rPr>
              <a:t>I need </a:t>
            </a:r>
            <a:r>
              <a:rPr lang="en-US" sz="1100" b="1">
                <a:latin typeface="Calibri" pitchFamily="34" charset="0"/>
              </a:rPr>
              <a:t>more</a:t>
            </a:r>
            <a:r>
              <a:rPr lang="en-US" sz="1100">
                <a:latin typeface="Calibri" pitchFamily="34" charset="0"/>
              </a:rPr>
              <a:t> Picobot!</a:t>
            </a:r>
          </a:p>
        </p:txBody>
      </p:sp>
      <p:grpSp>
        <p:nvGrpSpPr>
          <p:cNvPr id="55302" name="Group 19"/>
          <p:cNvGrpSpPr>
            <a:grpSpLocks/>
          </p:cNvGrpSpPr>
          <p:nvPr>
            <p:custDataLst>
              <p:tags r:id="rId1"/>
            </p:custDataLst>
          </p:nvPr>
        </p:nvGrpSpPr>
        <p:grpSpPr bwMode="auto">
          <a:xfrm>
            <a:off x="7832725" y="6153150"/>
            <a:ext cx="493713" cy="566738"/>
            <a:chOff x="2928" y="1051"/>
            <a:chExt cx="840" cy="957"/>
          </a:xfrm>
        </p:grpSpPr>
        <p:sp>
          <p:nvSpPr>
            <p:cNvPr id="5530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530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530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0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531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531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531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531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531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5"/>
          <p:cNvSpPr txBox="1">
            <a:spLocks noChangeArrowheads="1"/>
          </p:cNvSpPr>
          <p:nvPr/>
        </p:nvSpPr>
        <p:spPr bwMode="auto">
          <a:xfrm>
            <a:off x="1676400" y="2895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a:t>Models</a:t>
            </a:r>
            <a:r>
              <a:rPr lang="en-US" sz="4000"/>
              <a:t> of Computation?</a:t>
            </a:r>
          </a:p>
        </p:txBody>
      </p:sp>
      <p:sp>
        <p:nvSpPr>
          <p:cNvPr id="56323" name="Text Box 5"/>
          <p:cNvSpPr txBox="1">
            <a:spLocks noChangeArrowheads="1"/>
          </p:cNvSpPr>
          <p:nvPr/>
        </p:nvSpPr>
        <p:spPr bwMode="auto">
          <a:xfrm>
            <a:off x="273050" y="241300"/>
            <a:ext cx="579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700" i="1"/>
              <a:t>Today's theme:</a:t>
            </a:r>
            <a:endParaRPr lang="en-US" sz="270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608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608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608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608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6089"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6090"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6091"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9670072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t>CS ~ </a:t>
            </a:r>
            <a:r>
              <a:rPr lang="en-US" sz="4000" i="1" dirty="0"/>
              <a:t>complexity </a:t>
            </a:r>
            <a:r>
              <a:rPr lang="en-US" sz="4000" dirty="0"/>
              <a:t>science</a:t>
            </a:r>
          </a:p>
        </p:txBody>
      </p:sp>
      <p:sp>
        <p:nvSpPr>
          <p:cNvPr id="47107" name="Rectangle 7"/>
          <p:cNvSpPr>
            <a:spLocks noChangeArrowheads="1"/>
          </p:cNvSpPr>
          <p:nvPr/>
        </p:nvSpPr>
        <p:spPr bwMode="auto">
          <a:xfrm>
            <a:off x="6318250" y="6400800"/>
            <a:ext cx="2300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4 states, 8 rules</a:t>
            </a:r>
          </a:p>
        </p:txBody>
      </p:sp>
      <p:sp>
        <p:nvSpPr>
          <p:cNvPr id="47108" name="Rectangle 9"/>
          <p:cNvSpPr>
            <a:spLocks noChangeArrowheads="1"/>
          </p:cNvSpPr>
          <p:nvPr/>
        </p:nvSpPr>
        <p:spPr bwMode="auto">
          <a:xfrm>
            <a:off x="701675" y="6443663"/>
            <a:ext cx="2300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our best:</a:t>
            </a:r>
            <a:r>
              <a:rPr lang="en-US" sz="1600">
                <a:latin typeface="Calibri" pitchFamily="34" charset="0"/>
              </a:rPr>
              <a:t> </a:t>
            </a:r>
            <a:r>
              <a:rPr lang="en-US" sz="1600">
                <a:solidFill>
                  <a:srgbClr val="900BD5"/>
                </a:solidFill>
                <a:latin typeface="Calibri" pitchFamily="34" charset="0"/>
              </a:rPr>
              <a:t>3 states, 6 rules</a:t>
            </a:r>
            <a:endParaRPr lang="en-US" sz="1600">
              <a:solidFill>
                <a:srgbClr val="D824C6"/>
              </a:solidFill>
              <a:latin typeface="Calibri" pitchFamily="34" charset="0"/>
            </a:endParaRPr>
          </a:p>
        </p:txBody>
      </p:sp>
      <p:sp>
        <p:nvSpPr>
          <p:cNvPr id="47109"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7110"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7111" name="Rectangle 12"/>
          <p:cNvSpPr>
            <a:spLocks noChangeArrowheads="1"/>
          </p:cNvSpPr>
          <p:nvPr/>
        </p:nvSpPr>
        <p:spPr bwMode="auto">
          <a:xfrm>
            <a:off x="1233487" y="909935"/>
            <a:ext cx="66913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Arial" pitchFamily="34" charset="0"/>
              <a:buChar char="•"/>
            </a:pPr>
            <a:r>
              <a:rPr lang="en-US" i="1" dirty="0"/>
              <a:t>Information</a:t>
            </a:r>
            <a:r>
              <a:rPr lang="en-US" dirty="0">
                <a:solidFill>
                  <a:srgbClr val="000000"/>
                </a:solidFill>
              </a:rPr>
              <a:t> is intrinsic </a:t>
            </a:r>
            <a:r>
              <a:rPr lang="en-US" dirty="0" smtClean="0">
                <a:solidFill>
                  <a:srgbClr val="000000"/>
                </a:solidFill>
              </a:rPr>
              <a:t>to many systems…</a:t>
            </a:r>
          </a:p>
          <a:p>
            <a:pPr marL="342900" indent="-342900">
              <a:buFont typeface="Arial" pitchFamily="34" charset="0"/>
              <a:buChar char="•"/>
            </a:pPr>
            <a:r>
              <a:rPr lang="en-US" dirty="0" smtClean="0">
                <a:solidFill>
                  <a:srgbClr val="000000"/>
                </a:solidFill>
              </a:rPr>
              <a:t>CS analyzes, measures, and leverages it!</a:t>
            </a:r>
            <a:endParaRPr lang="en-US" dirty="0">
              <a:solidFill>
                <a:srgbClr val="000000"/>
              </a:solidFill>
            </a:endParaRPr>
          </a:p>
        </p:txBody>
      </p:sp>
      <p:pic>
        <p:nvPicPr>
          <p:cNvPr id="4711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
        <p:nvSpPr>
          <p:cNvPr id="47117"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7118"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7119"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Tree>
    <p:extLst>
      <p:ext uri="{BB962C8B-B14F-4D97-AF65-F5344CB8AC3E}">
        <p14:creationId xmlns:p14="http://schemas.microsoft.com/office/powerpoint/2010/main" val="17138664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CS ~ </a:t>
            </a:r>
            <a:r>
              <a:rPr lang="en-US" sz="4000" i="1"/>
              <a:t>complexity </a:t>
            </a:r>
            <a:r>
              <a:rPr lang="en-US" sz="4000"/>
              <a:t>science</a:t>
            </a:r>
          </a:p>
        </p:txBody>
      </p:sp>
      <p:sp>
        <p:nvSpPr>
          <p:cNvPr id="48131" name="Rectangle 7"/>
          <p:cNvSpPr>
            <a:spLocks noChangeArrowheads="1"/>
          </p:cNvSpPr>
          <p:nvPr/>
        </p:nvSpPr>
        <p:spPr bwMode="auto">
          <a:xfrm>
            <a:off x="6357938" y="6400800"/>
            <a:ext cx="22209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~20,000 bytes!</a:t>
            </a:r>
          </a:p>
        </p:txBody>
      </p:sp>
      <p:sp>
        <p:nvSpPr>
          <p:cNvPr id="48132" name="Rectangle 9"/>
          <p:cNvSpPr>
            <a:spLocks noChangeArrowheads="1"/>
          </p:cNvSpPr>
          <p:nvPr/>
        </p:nvSpPr>
        <p:spPr bwMode="auto">
          <a:xfrm>
            <a:off x="858838" y="6443663"/>
            <a:ext cx="19843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b="1">
                <a:solidFill>
                  <a:srgbClr val="FF0000"/>
                </a:solidFill>
                <a:latin typeface="Calibri" pitchFamily="34" charset="0"/>
              </a:rPr>
              <a:t>As a file:</a:t>
            </a:r>
            <a:r>
              <a:rPr lang="en-US" sz="1600">
                <a:latin typeface="Calibri" pitchFamily="34" charset="0"/>
              </a:rPr>
              <a:t> </a:t>
            </a:r>
            <a:r>
              <a:rPr lang="en-US" sz="1600">
                <a:solidFill>
                  <a:srgbClr val="900BD5"/>
                </a:solidFill>
                <a:latin typeface="Calibri" pitchFamily="34" charset="0"/>
              </a:rPr>
              <a:t>~5000 bytes</a:t>
            </a:r>
            <a:endParaRPr lang="en-US" sz="1600">
              <a:solidFill>
                <a:srgbClr val="D824C6"/>
              </a:solidFill>
              <a:latin typeface="Calibri" pitchFamily="34" charset="0"/>
            </a:endParaRPr>
          </a:p>
        </p:txBody>
      </p:sp>
      <p:sp>
        <p:nvSpPr>
          <p:cNvPr id="48133" name="Rectangle 12"/>
          <p:cNvSpPr>
            <a:spLocks noChangeArrowheads="1"/>
          </p:cNvSpPr>
          <p:nvPr/>
        </p:nvSpPr>
        <p:spPr bwMode="auto">
          <a:xfrm>
            <a:off x="1754188" y="10255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48134" name="Rectangle 13"/>
          <p:cNvSpPr>
            <a:spLocks noChangeArrowheads="1"/>
          </p:cNvSpPr>
          <p:nvPr/>
        </p:nvSpPr>
        <p:spPr bwMode="auto">
          <a:xfrm>
            <a:off x="1754188" y="139065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48135" name="Text Box 17"/>
          <p:cNvSpPr txBox="1">
            <a:spLocks noChangeArrowheads="1"/>
          </p:cNvSpPr>
          <p:nvPr/>
        </p:nvSpPr>
        <p:spPr bwMode="auto">
          <a:xfrm>
            <a:off x="3333750" y="1747838"/>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t>“</a:t>
            </a:r>
            <a:r>
              <a:rPr lang="en-US" altLang="ja-JP" sz="1000" i="1"/>
              <a:t>construct with</a:t>
            </a:r>
            <a:r>
              <a:rPr lang="ja-JP" altLang="en-US" sz="1000" i="1"/>
              <a:t>”</a:t>
            </a:r>
            <a:endParaRPr lang="en-US" sz="1000" i="1"/>
          </a:p>
        </p:txBody>
      </p:sp>
      <p:pic>
        <p:nvPicPr>
          <p:cNvPr id="48136"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800000"/>
                </a:solidFill>
                <a:latin typeface="Comic Sans MS" pitchFamily="66" charset="0"/>
              </a:rPr>
              <a:t>  </a:t>
            </a:r>
          </a:p>
        </p:txBody>
      </p:sp>
      <p:sp>
        <p:nvSpPr>
          <p:cNvPr id="48139" name="Rectangle 9"/>
          <p:cNvSpPr>
            <a:spLocks noChangeArrowheads="1"/>
          </p:cNvSpPr>
          <p:nvPr/>
        </p:nvSpPr>
        <p:spPr bwMode="auto">
          <a:xfrm>
            <a:off x="969963" y="253047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800000"/>
                </a:solidFill>
                <a:latin typeface="Cambria" pitchFamily="18" charset="0"/>
              </a:rPr>
              <a:t>efficiently?                        effectively?                           possibly?</a:t>
            </a:r>
          </a:p>
        </p:txBody>
      </p:sp>
      <p:sp>
        <p:nvSpPr>
          <p:cNvPr id="48140" name="Rectangle 10"/>
          <p:cNvSpPr>
            <a:spLocks noChangeArrowheads="1"/>
          </p:cNvSpPr>
          <p:nvPr/>
        </p:nvSpPr>
        <p:spPr bwMode="auto">
          <a:xfrm>
            <a:off x="874713" y="2193925"/>
            <a:ext cx="7202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latin typeface="Cambria" pitchFamily="18" charset="0"/>
              </a:rPr>
              <a:t>Representing </a:t>
            </a:r>
            <a:r>
              <a:rPr lang="en-US" sz="2000" b="1" i="1">
                <a:latin typeface="Cambria" pitchFamily="18" charset="0"/>
              </a:rPr>
              <a:t>it</a:t>
            </a:r>
            <a:r>
              <a:rPr lang="en-US" sz="2000">
                <a:latin typeface="Cambria" pitchFamily="18" charset="0"/>
              </a:rPr>
              <a:t>       …       Transforming </a:t>
            </a:r>
            <a:r>
              <a:rPr lang="en-US" sz="2000" b="1" i="1">
                <a:latin typeface="Cambria" pitchFamily="18" charset="0"/>
              </a:rPr>
              <a:t>it</a:t>
            </a:r>
            <a:r>
              <a:rPr lang="en-US" sz="2000">
                <a:latin typeface="Cambria" pitchFamily="18" charset="0"/>
              </a:rPr>
              <a:t>       …       Measuring </a:t>
            </a:r>
            <a:r>
              <a:rPr lang="en-US" sz="2000" b="1" i="1">
                <a:latin typeface="Cambria" pitchFamily="18" charset="0"/>
              </a:rPr>
              <a:t>it</a:t>
            </a:r>
          </a:p>
        </p:txBody>
      </p:sp>
      <p:sp>
        <p:nvSpPr>
          <p:cNvPr id="48141" name="Text Box 10"/>
          <p:cNvSpPr txBox="1">
            <a:spLocks noChangeArrowheads="1"/>
          </p:cNvSpPr>
          <p:nvPr/>
        </p:nvSpPr>
        <p:spPr bwMode="auto">
          <a:xfrm>
            <a:off x="3589338" y="4356100"/>
            <a:ext cx="1981200"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i="1">
                <a:solidFill>
                  <a:srgbClr val="FF0000"/>
                </a:solidFill>
                <a:latin typeface="Calibri" pitchFamily="34" charset="0"/>
              </a:rPr>
              <a:t>How many states and rules are necessary ?</a:t>
            </a:r>
          </a:p>
        </p:txBody>
      </p:sp>
      <p:sp>
        <p:nvSpPr>
          <p:cNvPr id="48142" name="Text Box 11"/>
          <p:cNvSpPr txBox="1">
            <a:spLocks noChangeArrowheads="1"/>
          </p:cNvSpPr>
          <p:nvPr/>
        </p:nvSpPr>
        <p:spPr bwMode="auto">
          <a:xfrm>
            <a:off x="3495675" y="5559425"/>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much information does each room contain ?</a:t>
            </a:r>
          </a:p>
        </p:txBody>
      </p:sp>
      <p:sp>
        <p:nvSpPr>
          <p:cNvPr id="48143" name="Text Box 24"/>
          <p:cNvSpPr txBox="1">
            <a:spLocks noChangeArrowheads="1"/>
          </p:cNvSpPr>
          <p:nvPr/>
        </p:nvSpPr>
        <p:spPr bwMode="auto">
          <a:xfrm>
            <a:off x="3375025" y="3352800"/>
            <a:ext cx="2486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alibri" pitchFamily="34" charset="0"/>
              </a:rPr>
              <a:t>How might we </a:t>
            </a:r>
            <a:r>
              <a:rPr lang="en-US" sz="1600" b="1" i="1">
                <a:solidFill>
                  <a:srgbClr val="120DF3"/>
                </a:solidFill>
                <a:latin typeface="Calibri" pitchFamily="34" charset="0"/>
              </a:rPr>
              <a:t>measure</a:t>
            </a:r>
            <a:r>
              <a:rPr lang="en-US" sz="1600">
                <a:solidFill>
                  <a:srgbClr val="120DF3"/>
                </a:solidFill>
                <a:latin typeface="Calibri" pitchFamily="34" charset="0"/>
              </a:rPr>
              <a:t> these rooms' </a:t>
            </a:r>
            <a:r>
              <a:rPr lang="en-US" sz="1600" b="1">
                <a:solidFill>
                  <a:srgbClr val="FF0000"/>
                </a:solidFill>
                <a:latin typeface="Calibri" pitchFamily="34" charset="0"/>
              </a:rPr>
              <a:t>complexity</a:t>
            </a:r>
            <a:r>
              <a:rPr lang="en-US" sz="1600">
                <a:solidFill>
                  <a:srgbClr val="120DF3"/>
                </a:solidFill>
                <a:latin typeface="Calibri" pitchFamily="34" charset="0"/>
              </a:rPr>
              <a:t>?</a:t>
            </a:r>
          </a:p>
        </p:txBody>
      </p:sp>
    </p:spTree>
    <p:extLst>
      <p:ext uri="{BB962C8B-B14F-4D97-AF65-F5344CB8AC3E}">
        <p14:creationId xmlns:p14="http://schemas.microsoft.com/office/powerpoint/2010/main" val="352106435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14425"/>
            <a:ext cx="8218488" cy="180975"/>
            <a:chOff x="295" y="1311"/>
            <a:chExt cx="5177" cy="114"/>
          </a:xfrm>
        </p:grpSpPr>
        <p:sp>
          <p:nvSpPr>
            <p:cNvPr id="5735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5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pic>
        <p:nvPicPr>
          <p:cNvPr id="57348" name="Picture 26" descr="steve-job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9812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29" descr="pc_viruses.jpg"/>
          <p:cNvPicPr>
            <a:picLocks noChangeAspect="1"/>
          </p:cNvPicPr>
          <p:nvPr/>
        </p:nvPicPr>
        <p:blipFill>
          <a:blip r:embed="rId4">
            <a:extLst>
              <a:ext uri="{28A0092B-C50C-407E-A947-70E740481C1C}">
                <a14:useLocalDpi xmlns:a14="http://schemas.microsoft.com/office/drawing/2010/main" val="0"/>
              </a:ext>
            </a:extLst>
          </a:blip>
          <a:srcRect l="3233" r="14871"/>
          <a:stretch>
            <a:fillRect/>
          </a:stretch>
        </p:blipFill>
        <p:spPr bwMode="auto">
          <a:xfrm>
            <a:off x="4586288" y="2058988"/>
            <a:ext cx="4100512"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9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9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5837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58373"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58374"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58375" name="Rectangle 10"/>
          <p:cNvSpPr>
            <a:spLocks noChangeArrowheads="1"/>
          </p:cNvSpPr>
          <p:nvPr/>
        </p:nvSpPr>
        <p:spPr bwMode="auto">
          <a:xfrm>
            <a:off x="2278063" y="3983038"/>
            <a:ext cx="4275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
        <p:nvSpPr>
          <p:cNvPr id="58376" name="Rectangle 11"/>
          <p:cNvSpPr>
            <a:spLocks noChangeArrowheads="1"/>
          </p:cNvSpPr>
          <p:nvPr/>
        </p:nvSpPr>
        <p:spPr bwMode="auto">
          <a:xfrm>
            <a:off x="2754313" y="6134100"/>
            <a:ext cx="6164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This is the "baggage" of each foreign language...</a:t>
            </a:r>
            <a:endParaRPr lang="en-US"/>
          </a:p>
        </p:txBody>
      </p:sp>
      <p:cxnSp>
        <p:nvCxnSpPr>
          <p:cNvPr id="58377" name="Straight Arrow Connector 13"/>
          <p:cNvCxnSpPr>
            <a:cxnSpLocks noChangeShapeType="1"/>
          </p:cNvCxnSpPr>
          <p:nvPr/>
        </p:nvCxnSpPr>
        <p:spPr bwMode="auto">
          <a:xfrm rot="5400000" flipH="1" flipV="1">
            <a:off x="3271838" y="4491037"/>
            <a:ext cx="420688" cy="252413"/>
          </a:xfrm>
          <a:prstGeom prst="straightConnector1">
            <a:avLst/>
          </a:prstGeom>
          <a:noFill/>
          <a:ln w="9525">
            <a:solidFill>
              <a:srgbClr val="120DF3"/>
            </a:solidFill>
            <a:round/>
            <a:headEnd/>
            <a:tailEnd type="arrow" w="med" len="med"/>
          </a:ln>
          <a:extLst>
            <a:ext uri="{909E8E84-426E-40DD-AFC4-6F175D3DCCD1}">
              <a14:hiddenFill xmlns:a14="http://schemas.microsoft.com/office/drawing/2010/main">
                <a:noFill/>
              </a14:hiddenFill>
            </a:ext>
          </a:extLst>
        </p:spPr>
      </p:cxnSp>
      <p:grpSp>
        <p:nvGrpSpPr>
          <p:cNvPr id="58378" name="Group 19"/>
          <p:cNvGrpSpPr>
            <a:grpSpLocks/>
          </p:cNvGrpSpPr>
          <p:nvPr>
            <p:custDataLst>
              <p:tags r:id="rId1"/>
            </p:custDataLst>
          </p:nvPr>
        </p:nvGrpSpPr>
        <p:grpSpPr bwMode="auto">
          <a:xfrm>
            <a:off x="2819400" y="4953000"/>
            <a:ext cx="642938" cy="609600"/>
            <a:chOff x="2928" y="1051"/>
            <a:chExt cx="840" cy="957"/>
          </a:xfrm>
        </p:grpSpPr>
        <p:sp>
          <p:nvSpPr>
            <p:cNvPr id="5838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838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838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838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838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839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839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839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8379" name="Text Box 67"/>
          <p:cNvSpPr txBox="1">
            <a:spLocks noChangeArrowheads="1"/>
          </p:cNvSpPr>
          <p:nvPr/>
        </p:nvSpPr>
        <p:spPr bwMode="auto">
          <a:xfrm>
            <a:off x="1970088" y="4818063"/>
            <a:ext cx="9398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900">
                <a:solidFill>
                  <a:srgbClr val="008000"/>
                </a:solidFill>
                <a:latin typeface="Calibri" pitchFamily="34" charset="0"/>
              </a:rPr>
              <a:t>Some </a:t>
            </a:r>
            <a:r>
              <a:rPr lang="en-US" sz="900" b="1">
                <a:latin typeface="Courier New" pitchFamily="49" charset="0"/>
                <a:cs typeface="Courier New" pitchFamily="49" charset="0"/>
              </a:rPr>
              <a:t>choice</a:t>
            </a:r>
            <a:r>
              <a:rPr lang="en-US" sz="900">
                <a:solidFill>
                  <a:srgbClr val="008000"/>
                </a:solidFill>
                <a:latin typeface="Calibri" pitchFamily="34" charset="0"/>
              </a:rPr>
              <a:t> words might go here, at times.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990600"/>
            <a:ext cx="8218488" cy="180975"/>
            <a:chOff x="295" y="1311"/>
            <a:chExt cx="5177" cy="114"/>
          </a:xfrm>
        </p:grpSpPr>
        <p:sp>
          <p:nvSpPr>
            <p:cNvPr id="593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5939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59398"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524000" y="2286000"/>
            <a:ext cx="6110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dirty="0">
                <a:solidFill>
                  <a:srgbClr val="000000"/>
                </a:solidFill>
                <a:latin typeface="Cambria" pitchFamily="18" charset="0"/>
              </a:rPr>
              <a:t>What about the </a:t>
            </a:r>
            <a:r>
              <a:rPr lang="en-US" sz="4000" b="1" i="1" dirty="0">
                <a:solidFill>
                  <a:srgbClr val="120DF3"/>
                </a:solidFill>
                <a:latin typeface="Cambria" pitchFamily="18" charset="0"/>
              </a:rPr>
              <a:t>Python</a:t>
            </a:r>
            <a:r>
              <a:rPr lang="en-US" sz="4000" b="1" dirty="0">
                <a:solidFill>
                  <a:srgbClr val="120DF3"/>
                </a:solidFill>
                <a:latin typeface="Cambria" pitchFamily="18" charset="0"/>
              </a:rPr>
              <a:t> </a:t>
            </a:r>
            <a:r>
              <a:rPr lang="en-US" sz="4000" b="1" dirty="0">
                <a:solidFill>
                  <a:srgbClr val="000000"/>
                </a:solidFill>
                <a:latin typeface="Cambria" pitchFamily="18" charset="0"/>
              </a:rPr>
              <a:t>programming language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1600200" y="7620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 syntax highlights</a:t>
            </a:r>
          </a:p>
        </p:txBody>
      </p:sp>
      <p:sp>
        <p:nvSpPr>
          <p:cNvPr id="60419" name="Text Box 48"/>
          <p:cNvSpPr txBox="1">
            <a:spLocks noChangeArrowheads="1"/>
          </p:cNvSpPr>
          <p:nvPr/>
        </p:nvSpPr>
        <p:spPr bwMode="auto">
          <a:xfrm>
            <a:off x="471488" y="21431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0420" name="Rectangle 22"/>
          <p:cNvSpPr>
            <a:spLocks noChangeArrowheads="1"/>
          </p:cNvSpPr>
          <p:nvPr/>
        </p:nvSpPr>
        <p:spPr bwMode="auto">
          <a:xfrm>
            <a:off x="7164388" y="630238"/>
            <a:ext cx="1495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000000"/>
                </a:solidFill>
              </a:rPr>
              <a:t>for homework 0</a:t>
            </a:r>
            <a:endParaRPr lang="en-US" sz="1500"/>
          </a:p>
        </p:txBody>
      </p:sp>
      <p:sp>
        <p:nvSpPr>
          <p:cNvPr id="60421" name="Text Box 48"/>
          <p:cNvSpPr txBox="1">
            <a:spLocks noChangeArrowheads="1"/>
          </p:cNvSpPr>
          <p:nvPr/>
        </p:nvSpPr>
        <p:spPr bwMode="auto">
          <a:xfrm>
            <a:off x="471488" y="25415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grpSp>
        <p:nvGrpSpPr>
          <p:cNvPr id="60422" name="Group 2"/>
          <p:cNvGrpSpPr>
            <a:grpSpLocks/>
          </p:cNvGrpSpPr>
          <p:nvPr/>
        </p:nvGrpSpPr>
        <p:grpSpPr bwMode="auto">
          <a:xfrm>
            <a:off x="533400" y="1114425"/>
            <a:ext cx="8218488" cy="180975"/>
            <a:chOff x="295" y="1311"/>
            <a:chExt cx="5177" cy="114"/>
          </a:xfrm>
        </p:grpSpPr>
        <p:sp>
          <p:nvSpPr>
            <p:cNvPr id="6044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044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0423" name="Text Box 48"/>
          <p:cNvSpPr txBox="1">
            <a:spLocks noChangeArrowheads="1"/>
          </p:cNvSpPr>
          <p:nvPr/>
        </p:nvSpPr>
        <p:spPr bwMode="auto">
          <a:xfrm>
            <a:off x="447675" y="32686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0424" name="Rectangle 21"/>
          <p:cNvSpPr>
            <a:spLocks noChangeArrowheads="1"/>
          </p:cNvSpPr>
          <p:nvPr/>
        </p:nvSpPr>
        <p:spPr bwMode="auto">
          <a:xfrm>
            <a:off x="1041400" y="6080125"/>
            <a:ext cx="308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elif </a:t>
            </a:r>
            <a:r>
              <a:rPr lang="en-US" b="1">
                <a:latin typeface="Calibri" pitchFamily="34" charset="0"/>
              </a:rPr>
              <a:t>test goes here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5" name="Rectangle 26"/>
          <p:cNvSpPr>
            <a:spLocks noChangeArrowheads="1"/>
          </p:cNvSpPr>
          <p:nvPr/>
        </p:nvSpPr>
        <p:spPr bwMode="auto">
          <a:xfrm>
            <a:off x="6207125" y="6080125"/>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E9C11"/>
                </a:solidFill>
                <a:latin typeface="Courier New" pitchFamily="49" charset="0"/>
                <a:cs typeface="Courier New" pitchFamily="49" charset="0"/>
              </a:rPr>
              <a:t>else</a:t>
            </a:r>
            <a:r>
              <a:rPr lang="en-US" b="1">
                <a:solidFill>
                  <a:srgbClr val="FF0000"/>
                </a:solidFill>
                <a:latin typeface="Courier New" pitchFamily="49" charset="0"/>
                <a:cs typeface="Courier New" pitchFamily="49" charset="0"/>
              </a:rPr>
              <a:t>:</a:t>
            </a:r>
            <a:endParaRPr lang="en-US">
              <a:solidFill>
                <a:srgbClr val="FF0000"/>
              </a:solidFill>
              <a:latin typeface="Calibri" pitchFamily="34" charset="0"/>
            </a:endParaRPr>
          </a:p>
        </p:txBody>
      </p:sp>
      <p:sp>
        <p:nvSpPr>
          <p:cNvPr id="60426" name="Text Box 48"/>
          <p:cNvSpPr txBox="1">
            <a:spLocks noChangeArrowheads="1"/>
          </p:cNvSpPr>
          <p:nvPr/>
        </p:nvSpPr>
        <p:spPr bwMode="auto">
          <a:xfrm>
            <a:off x="471488" y="15049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cxnSp>
        <p:nvCxnSpPr>
          <p:cNvPr id="60427" name="Straight Connector 29"/>
          <p:cNvCxnSpPr>
            <a:cxnSpLocks noChangeShapeType="1"/>
          </p:cNvCxnSpPr>
          <p:nvPr/>
        </p:nvCxnSpPr>
        <p:spPr bwMode="auto">
          <a:xfrm flipV="1">
            <a:off x="285750" y="5948363"/>
            <a:ext cx="7423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28" name="Rectangle 30"/>
          <p:cNvSpPr>
            <a:spLocks noChangeArrowheads="1"/>
          </p:cNvSpPr>
          <p:nvPr/>
        </p:nvSpPr>
        <p:spPr bwMode="auto">
          <a:xfrm>
            <a:off x="609600" y="6519863"/>
            <a:ext cx="37750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as many as you want – zero or more – all mutually exclusive</a:t>
            </a:r>
            <a:endParaRPr lang="en-US" sz="1100">
              <a:latin typeface="Calibri" pitchFamily="34" charset="0"/>
            </a:endParaRPr>
          </a:p>
        </p:txBody>
      </p:sp>
      <p:sp>
        <p:nvSpPr>
          <p:cNvPr id="60429" name="Rectangle 31"/>
          <p:cNvSpPr>
            <a:spLocks noChangeArrowheads="1"/>
          </p:cNvSpPr>
          <p:nvPr/>
        </p:nvSpPr>
        <p:spPr bwMode="auto">
          <a:xfrm>
            <a:off x="5557838" y="6519863"/>
            <a:ext cx="24733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optional – NO test – still needs a colon </a:t>
            </a:r>
            <a:endParaRPr lang="en-US" sz="1100">
              <a:latin typeface="Calibri" pitchFamily="34" charset="0"/>
            </a:endParaRPr>
          </a:p>
        </p:txBody>
      </p:sp>
      <p:sp>
        <p:nvSpPr>
          <p:cNvPr id="60430" name="Rectangle 32"/>
          <p:cNvSpPr>
            <a:spLocks noChangeArrowheads="1"/>
          </p:cNvSpPr>
          <p:nvPr/>
        </p:nvSpPr>
        <p:spPr bwMode="auto">
          <a:xfrm>
            <a:off x="5291138" y="428942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sp>
        <p:nvSpPr>
          <p:cNvPr id="60431" name="Rectangle 34"/>
          <p:cNvSpPr>
            <a:spLocks noChangeArrowheads="1"/>
          </p:cNvSpPr>
          <p:nvPr/>
        </p:nvSpPr>
        <p:spPr bwMode="auto">
          <a:xfrm>
            <a:off x="3041650" y="1668463"/>
            <a:ext cx="2503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assignment statements always read right-to-left and use ONE equals sign</a:t>
            </a:r>
            <a:endParaRPr lang="en-US">
              <a:latin typeface="Calibri" pitchFamily="34" charset="0"/>
            </a:endParaRPr>
          </a:p>
        </p:txBody>
      </p:sp>
      <p:sp>
        <p:nvSpPr>
          <p:cNvPr id="60432" name="Rectangle 35"/>
          <p:cNvSpPr>
            <a:spLocks noChangeArrowheads="1"/>
          </p:cNvSpPr>
          <p:nvPr/>
        </p:nvSpPr>
        <p:spPr bwMode="auto">
          <a:xfrm>
            <a:off x="3292475" y="3019425"/>
            <a:ext cx="25034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sp>
        <p:nvSpPr>
          <p:cNvPr id="60433" name="Rectangle 36"/>
          <p:cNvSpPr>
            <a:spLocks noChangeArrowheads="1"/>
          </p:cNvSpPr>
          <p:nvPr/>
        </p:nvSpPr>
        <p:spPr bwMode="auto">
          <a:xfrm rot="-5400000">
            <a:off x="-901699" y="2419350"/>
            <a:ext cx="2214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sp>
        <p:nvSpPr>
          <p:cNvPr id="60434" name="Rectangle 37"/>
          <p:cNvSpPr>
            <a:spLocks noChangeArrowheads="1"/>
          </p:cNvSpPr>
          <p:nvPr/>
        </p:nvSpPr>
        <p:spPr bwMode="auto">
          <a:xfrm rot="-5400000">
            <a:off x="-121444" y="4591844"/>
            <a:ext cx="1844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60435" name="Straight Connector 39"/>
          <p:cNvCxnSpPr>
            <a:cxnSpLocks noChangeShapeType="1"/>
          </p:cNvCxnSpPr>
          <p:nvPr/>
        </p:nvCxnSpPr>
        <p:spPr bwMode="auto">
          <a:xfrm rot="10800000" flipV="1">
            <a:off x="385763" y="1654175"/>
            <a:ext cx="14287" cy="18907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36" name="Straight Connector 40"/>
          <p:cNvCxnSpPr>
            <a:cxnSpLocks noChangeShapeType="1"/>
          </p:cNvCxnSpPr>
          <p:nvPr/>
        </p:nvCxnSpPr>
        <p:spPr bwMode="auto">
          <a:xfrm rot="10800000" flipV="1">
            <a:off x="939800" y="3800475"/>
            <a:ext cx="14288"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0437" name="Rectangle 41"/>
          <p:cNvSpPr>
            <a:spLocks noChangeArrowheads="1"/>
          </p:cNvSpPr>
          <p:nvPr/>
        </p:nvSpPr>
        <p:spPr bwMode="auto">
          <a:xfrm>
            <a:off x="3754438" y="5053013"/>
            <a:ext cx="2894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a:solidFill>
                  <a:srgbClr val="000000"/>
                </a:solidFill>
                <a:latin typeface="Calibri" pitchFamily="34" charset="0"/>
              </a:rPr>
              <a:t>a backslash shows special cases or characters</a:t>
            </a:r>
            <a:endParaRPr lang="en-US">
              <a:latin typeface="Calibri" pitchFamily="34" charset="0"/>
            </a:endParaRPr>
          </a:p>
        </p:txBody>
      </p:sp>
      <p:sp>
        <p:nvSpPr>
          <p:cNvPr id="60438" name="Rectangle 42"/>
          <p:cNvSpPr>
            <a:spLocks noChangeArrowheads="1"/>
          </p:cNvSpPr>
          <p:nvPr/>
        </p:nvSpPr>
        <p:spPr bwMode="auto">
          <a:xfrm>
            <a:off x="8353425" y="5210175"/>
            <a:ext cx="760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a:solidFill>
                  <a:srgbClr val="000000"/>
                </a:solidFill>
                <a:latin typeface="Calibri" pitchFamily="34" charset="0"/>
              </a:rPr>
              <a:t>flattering or flouting  CS graders is encouraged!</a:t>
            </a:r>
            <a:endParaRPr lang="en-US" sz="800">
              <a:latin typeface="Calibri" pitchFamily="34" charset="0"/>
            </a:endParaRPr>
          </a:p>
        </p:txBody>
      </p:sp>
      <p:sp>
        <p:nvSpPr>
          <p:cNvPr id="60439" name="Rectangle 45"/>
          <p:cNvSpPr>
            <a:spLocks noChangeArrowheads="1"/>
          </p:cNvSpPr>
          <p:nvPr/>
        </p:nvSpPr>
        <p:spPr bwMode="auto">
          <a:xfrm>
            <a:off x="7905750" y="3671888"/>
            <a:ext cx="10477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colons begin a new block!</a:t>
            </a:r>
            <a:endParaRPr lang="en-US"/>
          </a:p>
        </p:txBody>
      </p:sp>
      <p:cxnSp>
        <p:nvCxnSpPr>
          <p:cNvPr id="60440" name="Straight Connector 47"/>
          <p:cNvCxnSpPr>
            <a:cxnSpLocks noChangeShapeType="1"/>
          </p:cNvCxnSpPr>
          <p:nvPr/>
        </p:nvCxnSpPr>
        <p:spPr bwMode="auto">
          <a:xfrm>
            <a:off x="7696200" y="3581400"/>
            <a:ext cx="3048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1" name="Straight Connector 48"/>
          <p:cNvCxnSpPr>
            <a:cxnSpLocks noChangeShapeType="1"/>
          </p:cNvCxnSpPr>
          <p:nvPr/>
        </p:nvCxnSpPr>
        <p:spPr bwMode="auto">
          <a:xfrm flipV="1">
            <a:off x="4119563" y="4541838"/>
            <a:ext cx="1254125" cy="234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2" name="Straight Connector 50"/>
          <p:cNvCxnSpPr>
            <a:cxnSpLocks noChangeShapeType="1"/>
          </p:cNvCxnSpPr>
          <p:nvPr/>
        </p:nvCxnSpPr>
        <p:spPr bwMode="auto">
          <a:xfrm rot="10800000" flipV="1">
            <a:off x="6064250" y="5281613"/>
            <a:ext cx="184150" cy="9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3" name="Straight Connector 53"/>
          <p:cNvCxnSpPr>
            <a:cxnSpLocks noChangeShapeType="1"/>
          </p:cNvCxnSpPr>
          <p:nvPr/>
        </p:nvCxnSpPr>
        <p:spPr bwMode="auto">
          <a:xfrm flipV="1">
            <a:off x="3465513" y="5291138"/>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4" name="Straight Connector 56"/>
          <p:cNvCxnSpPr>
            <a:cxnSpLocks noChangeShapeType="1"/>
          </p:cNvCxnSpPr>
          <p:nvPr/>
        </p:nvCxnSpPr>
        <p:spPr bwMode="auto">
          <a:xfrm flipV="1">
            <a:off x="8081963" y="5299075"/>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5" name="Straight Connector 59"/>
          <p:cNvCxnSpPr>
            <a:cxnSpLocks noChangeShapeType="1"/>
          </p:cNvCxnSpPr>
          <p:nvPr/>
        </p:nvCxnSpPr>
        <p:spPr bwMode="auto">
          <a:xfrm>
            <a:off x="5592763" y="3205163"/>
            <a:ext cx="639762" cy="1508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6" name="Straight Connector 62"/>
          <p:cNvCxnSpPr>
            <a:cxnSpLocks noChangeShapeType="1"/>
          </p:cNvCxnSpPr>
          <p:nvPr/>
        </p:nvCxnSpPr>
        <p:spPr bwMode="auto">
          <a:xfrm flipV="1">
            <a:off x="2733675" y="3213100"/>
            <a:ext cx="722313"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0447" name="Straight Connector 65"/>
          <p:cNvCxnSpPr>
            <a:cxnSpLocks noChangeShapeType="1"/>
          </p:cNvCxnSpPr>
          <p:nvPr/>
        </p:nvCxnSpPr>
        <p:spPr bwMode="auto">
          <a:xfrm flipV="1">
            <a:off x="2279650" y="1833563"/>
            <a:ext cx="915988" cy="396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p:cNvGrpSpPr>
            <a:grpSpLocks/>
          </p:cNvGrpSpPr>
          <p:nvPr/>
        </p:nvGrpSpPr>
        <p:grpSpPr bwMode="auto">
          <a:xfrm>
            <a:off x="465138" y="885825"/>
            <a:ext cx="8218487" cy="180975"/>
            <a:chOff x="295" y="1311"/>
            <a:chExt cx="5177" cy="114"/>
          </a:xfrm>
        </p:grpSpPr>
        <p:sp>
          <p:nvSpPr>
            <p:cNvPr id="614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14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144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61444" name="Rectangle 6"/>
          <p:cNvSpPr>
            <a:spLocks noChangeArrowheads="1"/>
          </p:cNvSpPr>
          <p:nvPr/>
        </p:nvSpPr>
        <p:spPr bwMode="auto">
          <a:xfrm>
            <a:off x="1754188" y="12350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61445" name="Rectangle 9"/>
          <p:cNvSpPr>
            <a:spLocks noChangeArrowheads="1"/>
          </p:cNvSpPr>
          <p:nvPr/>
        </p:nvSpPr>
        <p:spPr bwMode="auto">
          <a:xfrm>
            <a:off x="1754188" y="16002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solidFill>
                  <a:srgbClr val="120DF3"/>
                </a:solidFill>
              </a:rPr>
              <a:t>create with </a:t>
            </a:r>
            <a:r>
              <a:rPr lang="en-US"/>
              <a:t>this information?</a:t>
            </a:r>
          </a:p>
        </p:txBody>
      </p:sp>
      <p:sp>
        <p:nvSpPr>
          <p:cNvPr id="61446" name="Text Box 14"/>
          <p:cNvSpPr txBox="1">
            <a:spLocks noChangeArrowheads="1"/>
          </p:cNvSpPr>
          <p:nvPr/>
        </p:nvSpPr>
        <p:spPr bwMode="auto">
          <a:xfrm>
            <a:off x="3335338" y="1947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ja-JP" altLang="en-US" sz="1000" i="1">
                <a:solidFill>
                  <a:srgbClr val="120DF3"/>
                </a:solidFill>
              </a:rPr>
              <a:t>“</a:t>
            </a:r>
            <a:r>
              <a:rPr lang="en-US" altLang="ja-JP" sz="1000" i="1">
                <a:solidFill>
                  <a:srgbClr val="120DF3"/>
                </a:solidFill>
              </a:rPr>
              <a:t>benefit from</a:t>
            </a:r>
            <a:r>
              <a:rPr lang="ja-JP" altLang="en-US" sz="1000" i="1">
                <a:solidFill>
                  <a:srgbClr val="120DF3"/>
                </a:solidFill>
              </a:rPr>
              <a:t>”</a:t>
            </a:r>
            <a:endParaRPr lang="en-US" sz="1000" i="1">
              <a:solidFill>
                <a:srgbClr val="120DF3"/>
              </a:solidFill>
            </a:endParaRPr>
          </a:p>
        </p:txBody>
      </p:sp>
      <p:sp>
        <p:nvSpPr>
          <p:cNvPr id="61447" name="TextBox 11"/>
          <p:cNvSpPr txBox="1">
            <a:spLocks noChangeArrowheads="1"/>
          </p:cNvSpPr>
          <p:nvPr/>
        </p:nvSpPr>
        <p:spPr bwMode="auto">
          <a:xfrm>
            <a:off x="534988" y="2438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Representing it...</a:t>
            </a:r>
          </a:p>
        </p:txBody>
      </p:sp>
      <p:sp>
        <p:nvSpPr>
          <p:cNvPr id="61448" name="TextBox 12"/>
          <p:cNvSpPr txBox="1">
            <a:spLocks noChangeArrowheads="1"/>
          </p:cNvSpPr>
          <p:nvPr/>
        </p:nvSpPr>
        <p:spPr bwMode="auto">
          <a:xfrm>
            <a:off x="534988" y="39624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Interpreting it...</a:t>
            </a:r>
          </a:p>
        </p:txBody>
      </p:sp>
      <p:sp>
        <p:nvSpPr>
          <p:cNvPr id="61449" name="TextBox 13"/>
          <p:cNvSpPr txBox="1">
            <a:spLocks noChangeArrowheads="1"/>
          </p:cNvSpPr>
          <p:nvPr/>
        </p:nvSpPr>
        <p:spPr bwMode="auto">
          <a:xfrm>
            <a:off x="534988" y="54102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rPr>
              <a:t>Evaluating it...</a:t>
            </a:r>
          </a:p>
        </p:txBody>
      </p:sp>
      <p:sp>
        <p:nvSpPr>
          <p:cNvPr id="61450" name="Rectangle 14"/>
          <p:cNvSpPr>
            <a:spLocks noChangeArrowheads="1"/>
          </p:cNvSpPr>
          <p:nvPr/>
        </p:nvSpPr>
        <p:spPr bwMode="auto">
          <a:xfrm>
            <a:off x="4140200" y="2438400"/>
            <a:ext cx="421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What information will we need?</a:t>
            </a:r>
            <a:endParaRPr lang="en-US" i="1"/>
          </a:p>
        </p:txBody>
      </p:sp>
      <p:cxnSp>
        <p:nvCxnSpPr>
          <p:cNvPr id="61451" name="Straight Connector 16"/>
          <p:cNvCxnSpPr>
            <a:cxnSpLocks noChangeShapeType="1"/>
          </p:cNvCxnSpPr>
          <p:nvPr/>
        </p:nvCxnSpPr>
        <p:spPr bwMode="auto">
          <a:xfrm>
            <a:off x="990600" y="2360613"/>
            <a:ext cx="73152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2" name="Straight Connector 17"/>
          <p:cNvCxnSpPr>
            <a:cxnSpLocks noChangeShapeType="1"/>
          </p:cNvCxnSpPr>
          <p:nvPr/>
        </p:nvCxnSpPr>
        <p:spPr bwMode="auto">
          <a:xfrm>
            <a:off x="990600" y="38862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1453" name="Straight Connector 18"/>
          <p:cNvCxnSpPr>
            <a:cxnSpLocks noChangeShapeType="1"/>
          </p:cNvCxnSpPr>
          <p:nvPr/>
        </p:nvCxnSpPr>
        <p:spPr bwMode="auto">
          <a:xfrm>
            <a:off x="990600" y="5334000"/>
            <a:ext cx="7315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54" name="Rectangle 19"/>
          <p:cNvSpPr>
            <a:spLocks noChangeArrowheads="1"/>
          </p:cNvSpPr>
          <p:nvPr/>
        </p:nvSpPr>
        <p:spPr bwMode="auto">
          <a:xfrm>
            <a:off x="4165600" y="3962400"/>
            <a:ext cx="3867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How will we know who won?</a:t>
            </a:r>
            <a:endParaRPr lang="en-US" i="1"/>
          </a:p>
        </p:txBody>
      </p:sp>
      <p:sp>
        <p:nvSpPr>
          <p:cNvPr id="61455" name="Rectangle 20"/>
          <p:cNvSpPr>
            <a:spLocks noChangeArrowheads="1"/>
          </p:cNvSpPr>
          <p:nvPr/>
        </p:nvSpPr>
        <p:spPr bwMode="auto">
          <a:xfrm>
            <a:off x="4191000" y="5410200"/>
            <a:ext cx="37290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000000"/>
                </a:solidFill>
              </a:rPr>
              <a:t>Is it as efficient as possible?</a:t>
            </a:r>
            <a:endParaRPr lang="en-US" i="1"/>
          </a:p>
        </p:txBody>
      </p:sp>
      <p:sp>
        <p:nvSpPr>
          <p:cNvPr id="61456" name="Ink 18"/>
          <p:cNvSpPr>
            <a:spLocks noRot="1" noChangeAspect="1" noEditPoints="1" noChangeArrowheads="1" noChangeShapeType="1" noTextEdit="1"/>
          </p:cNvSpPr>
          <p:nvPr/>
        </p:nvSpPr>
        <p:spPr bwMode="auto">
          <a:xfrm>
            <a:off x="7389813" y="1422400"/>
            <a:ext cx="923925" cy="701675"/>
          </a:xfrm>
          <a:custGeom>
            <a:avLst/>
            <a:gdLst>
              <a:gd name="T0" fmla="*/ 2147483647 w 2566"/>
              <a:gd name="T1" fmla="*/ 2147483647 h 1950"/>
              <a:gd name="T2" fmla="*/ 2147483647 w 2566"/>
              <a:gd name="T3" fmla="*/ 2147483647 h 1950"/>
              <a:gd name="T4" fmla="*/ 2147483647 w 2566"/>
              <a:gd name="T5" fmla="*/ 2147483647 h 1950"/>
              <a:gd name="T6" fmla="*/ 2147483647 w 2566"/>
              <a:gd name="T7" fmla="*/ 2147483647 h 1950"/>
              <a:gd name="T8" fmla="*/ 2147483647 w 2566"/>
              <a:gd name="T9" fmla="*/ 2147483647 h 1950"/>
              <a:gd name="T10" fmla="*/ 2147483647 w 2566"/>
              <a:gd name="T11" fmla="*/ 2147483647 h 1950"/>
              <a:gd name="T12" fmla="*/ 2147483647 w 2566"/>
              <a:gd name="T13" fmla="*/ 2147483647 h 1950"/>
              <a:gd name="T14" fmla="*/ 2147483647 w 2566"/>
              <a:gd name="T15" fmla="*/ 2147483647 h 1950"/>
              <a:gd name="T16" fmla="*/ 2147483647 w 2566"/>
              <a:gd name="T17" fmla="*/ 2147483647 h 1950"/>
              <a:gd name="T18" fmla="*/ 2147483647 w 2566"/>
              <a:gd name="T19" fmla="*/ 2147483647 h 1950"/>
              <a:gd name="T20" fmla="*/ 0 w 2566"/>
              <a:gd name="T21" fmla="*/ 2147483647 h 1950"/>
              <a:gd name="T22" fmla="*/ 2147483647 w 2566"/>
              <a:gd name="T23" fmla="*/ 2147483647 h 1950"/>
              <a:gd name="T24" fmla="*/ 2147483647 w 2566"/>
              <a:gd name="T25" fmla="*/ 2147483647 h 1950"/>
              <a:gd name="T26" fmla="*/ 2147483647 w 2566"/>
              <a:gd name="T27" fmla="*/ 2147483647 h 1950"/>
              <a:gd name="T28" fmla="*/ 2147483647 w 2566"/>
              <a:gd name="T29" fmla="*/ 2147483647 h 1950"/>
              <a:gd name="T30" fmla="*/ 2147483647 w 2566"/>
              <a:gd name="T31" fmla="*/ 2147483647 h 1950"/>
              <a:gd name="T32" fmla="*/ 2147483647 w 2566"/>
              <a:gd name="T33" fmla="*/ 2147483647 h 1950"/>
              <a:gd name="T34" fmla="*/ 2147483647 w 2566"/>
              <a:gd name="T35" fmla="*/ 2147483647 h 1950"/>
              <a:gd name="T36" fmla="*/ 2147483647 w 2566"/>
              <a:gd name="T37" fmla="*/ 2147483647 h 1950"/>
              <a:gd name="T38" fmla="*/ 2147483647 w 2566"/>
              <a:gd name="T39" fmla="*/ 2147483647 h 1950"/>
              <a:gd name="T40" fmla="*/ 2147483647 w 2566"/>
              <a:gd name="T41" fmla="*/ 2147483647 h 1950"/>
              <a:gd name="T42" fmla="*/ 2147483647 w 2566"/>
              <a:gd name="T43" fmla="*/ 2147483647 h 1950"/>
              <a:gd name="T44" fmla="*/ 2147483647 w 2566"/>
              <a:gd name="T45" fmla="*/ 2147483647 h 1950"/>
              <a:gd name="T46" fmla="*/ 2147483647 w 2566"/>
              <a:gd name="T47" fmla="*/ 2147483647 h 1950"/>
              <a:gd name="T48" fmla="*/ 2147483647 w 2566"/>
              <a:gd name="T49" fmla="*/ 2147483647 h 1950"/>
              <a:gd name="T50" fmla="*/ 2147483647 w 2566"/>
              <a:gd name="T51" fmla="*/ 2147483647 h 1950"/>
              <a:gd name="T52" fmla="*/ 2147483647 w 2566"/>
              <a:gd name="T53" fmla="*/ 2147483647 h 1950"/>
              <a:gd name="T54" fmla="*/ 2147483647 w 2566"/>
              <a:gd name="T55" fmla="*/ 2147483647 h 1950"/>
              <a:gd name="T56" fmla="*/ 2147483647 w 2566"/>
              <a:gd name="T57" fmla="*/ 2147483647 h 1950"/>
              <a:gd name="T58" fmla="*/ 2147483647 w 2566"/>
              <a:gd name="T59" fmla="*/ 2147483647 h 1950"/>
              <a:gd name="T60" fmla="*/ 2147483647 w 2566"/>
              <a:gd name="T61" fmla="*/ 2147483647 h 1950"/>
              <a:gd name="T62" fmla="*/ 2147483647 w 2566"/>
              <a:gd name="T63" fmla="*/ 2147483647 h 1950"/>
              <a:gd name="T64" fmla="*/ 2147483647 w 2566"/>
              <a:gd name="T65" fmla="*/ 2147483647 h 1950"/>
              <a:gd name="T66" fmla="*/ 2147483647 w 2566"/>
              <a:gd name="T67" fmla="*/ 2147483647 h 1950"/>
              <a:gd name="T68" fmla="*/ 2147483647 w 2566"/>
              <a:gd name="T69" fmla="*/ 2147483647 h 1950"/>
              <a:gd name="T70" fmla="*/ 2147483647 w 2566"/>
              <a:gd name="T71" fmla="*/ 2147483647 h 1950"/>
              <a:gd name="T72" fmla="*/ 2147483647 w 2566"/>
              <a:gd name="T73" fmla="*/ 2147483647 h 1950"/>
              <a:gd name="T74" fmla="*/ 2147483647 w 2566"/>
              <a:gd name="T75" fmla="*/ 2147483647 h 1950"/>
              <a:gd name="T76" fmla="*/ 2147483647 w 2566"/>
              <a:gd name="T77" fmla="*/ 2147483647 h 1950"/>
              <a:gd name="T78" fmla="*/ 2147483647 w 2566"/>
              <a:gd name="T79" fmla="*/ 2147483647 h 1950"/>
              <a:gd name="T80" fmla="*/ 2147483647 w 2566"/>
              <a:gd name="T81" fmla="*/ 2147483647 h 1950"/>
              <a:gd name="T82" fmla="*/ 2147483647 w 2566"/>
              <a:gd name="T83" fmla="*/ 2147483647 h 1950"/>
              <a:gd name="T84" fmla="*/ 2147483647 w 2566"/>
              <a:gd name="T85" fmla="*/ 2147483647 h 1950"/>
              <a:gd name="T86" fmla="*/ 2147483647 w 2566"/>
              <a:gd name="T87" fmla="*/ 2147483647 h 1950"/>
              <a:gd name="T88" fmla="*/ 2147483647 w 2566"/>
              <a:gd name="T89" fmla="*/ 2147483647 h 1950"/>
              <a:gd name="T90" fmla="*/ 2147483647 w 2566"/>
              <a:gd name="T91" fmla="*/ 2147483647 h 1950"/>
              <a:gd name="T92" fmla="*/ 2147483647 w 2566"/>
              <a:gd name="T93" fmla="*/ 2147483647 h 1950"/>
              <a:gd name="T94" fmla="*/ 2147483647 w 2566"/>
              <a:gd name="T95" fmla="*/ 2147483647 h 1950"/>
              <a:gd name="T96" fmla="*/ 2147483647 w 2566"/>
              <a:gd name="T97" fmla="*/ 2147483647 h 1950"/>
              <a:gd name="T98" fmla="*/ 2147483647 w 2566"/>
              <a:gd name="T99" fmla="*/ 2147483647 h 1950"/>
              <a:gd name="T100" fmla="*/ 2147483647 w 2566"/>
              <a:gd name="T101" fmla="*/ 2147483647 h 1950"/>
              <a:gd name="T102" fmla="*/ 2147483647 w 2566"/>
              <a:gd name="T103" fmla="*/ 2147483647 h 1950"/>
              <a:gd name="T104" fmla="*/ 2147483647 w 2566"/>
              <a:gd name="T105" fmla="*/ 2147483647 h 1950"/>
              <a:gd name="T106" fmla="*/ 2147483647 w 2566"/>
              <a:gd name="T107" fmla="*/ 2147483647 h 1950"/>
              <a:gd name="T108" fmla="*/ 2147483647 w 2566"/>
              <a:gd name="T109" fmla="*/ 2147483647 h 1950"/>
              <a:gd name="T110" fmla="*/ 2147483647 w 2566"/>
              <a:gd name="T111" fmla="*/ 2147483647 h 1950"/>
              <a:gd name="T112" fmla="*/ 2147483647 w 2566"/>
              <a:gd name="T113" fmla="*/ 2147483647 h 1950"/>
              <a:gd name="T114" fmla="*/ 2147483647 w 2566"/>
              <a:gd name="T115" fmla="*/ 2147483647 h 1950"/>
              <a:gd name="T116" fmla="*/ 2147483647 w 2566"/>
              <a:gd name="T117" fmla="*/ 2147483647 h 19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566"/>
              <a:gd name="T178" fmla="*/ 0 h 1950"/>
              <a:gd name="T179" fmla="*/ 2566 w 2566"/>
              <a:gd name="T180" fmla="*/ 1950 h 19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566" h="1950" extrusionOk="0">
                <a:moveTo>
                  <a:pt x="872" y="587"/>
                </a:moveTo>
                <a:cubicBezTo>
                  <a:pt x="858" y="613"/>
                  <a:pt x="840" y="636"/>
                  <a:pt x="831" y="664"/>
                </a:cubicBezTo>
                <a:cubicBezTo>
                  <a:pt x="815" y="714"/>
                  <a:pt x="794" y="763"/>
                  <a:pt x="782" y="815"/>
                </a:cubicBezTo>
                <a:cubicBezTo>
                  <a:pt x="765" y="893"/>
                  <a:pt x="752" y="975"/>
                  <a:pt x="747" y="1055"/>
                </a:cubicBezTo>
                <a:cubicBezTo>
                  <a:pt x="742" y="1137"/>
                  <a:pt x="739" y="1219"/>
                  <a:pt x="734" y="1301"/>
                </a:cubicBezTo>
                <a:cubicBezTo>
                  <a:pt x="730" y="1370"/>
                  <a:pt x="718" y="1432"/>
                  <a:pt x="702" y="1497"/>
                </a:cubicBezTo>
                <a:cubicBezTo>
                  <a:pt x="694" y="1529"/>
                  <a:pt x="691" y="1550"/>
                  <a:pt x="654" y="1549"/>
                </a:cubicBezTo>
                <a:cubicBezTo>
                  <a:pt x="648" y="1546"/>
                  <a:pt x="642" y="1544"/>
                  <a:pt x="636" y="1541"/>
                </a:cubicBezTo>
              </a:path>
              <a:path w="2566" h="1950" extrusionOk="0">
                <a:moveTo>
                  <a:pt x="139" y="934"/>
                </a:moveTo>
                <a:cubicBezTo>
                  <a:pt x="103" y="900"/>
                  <a:pt x="55" y="872"/>
                  <a:pt x="31" y="826"/>
                </a:cubicBezTo>
                <a:cubicBezTo>
                  <a:pt x="6" y="778"/>
                  <a:pt x="-3" y="724"/>
                  <a:pt x="0" y="670"/>
                </a:cubicBezTo>
                <a:cubicBezTo>
                  <a:pt x="5" y="595"/>
                  <a:pt x="43" y="516"/>
                  <a:pt x="81" y="453"/>
                </a:cubicBezTo>
                <a:cubicBezTo>
                  <a:pt x="180" y="288"/>
                  <a:pt x="337" y="161"/>
                  <a:pt x="509" y="78"/>
                </a:cubicBezTo>
                <a:cubicBezTo>
                  <a:pt x="610" y="30"/>
                  <a:pt x="728" y="-12"/>
                  <a:pt x="841" y="5"/>
                </a:cubicBezTo>
                <a:cubicBezTo>
                  <a:pt x="1019" y="31"/>
                  <a:pt x="1152" y="202"/>
                  <a:pt x="1171" y="374"/>
                </a:cubicBezTo>
                <a:cubicBezTo>
                  <a:pt x="1188" y="531"/>
                  <a:pt x="1095" y="663"/>
                  <a:pt x="975" y="755"/>
                </a:cubicBezTo>
                <a:cubicBezTo>
                  <a:pt x="917" y="800"/>
                  <a:pt x="855" y="835"/>
                  <a:pt x="788" y="863"/>
                </a:cubicBezTo>
                <a:cubicBezTo>
                  <a:pt x="711" y="895"/>
                  <a:pt x="633" y="907"/>
                  <a:pt x="552" y="917"/>
                </a:cubicBezTo>
                <a:cubicBezTo>
                  <a:pt x="548" y="917"/>
                  <a:pt x="544" y="918"/>
                  <a:pt x="540" y="918"/>
                </a:cubicBezTo>
                <a:cubicBezTo>
                  <a:pt x="563" y="937"/>
                  <a:pt x="590" y="959"/>
                  <a:pt x="614" y="979"/>
                </a:cubicBezTo>
                <a:cubicBezTo>
                  <a:pt x="679" y="1032"/>
                  <a:pt x="741" y="1088"/>
                  <a:pt x="800" y="1147"/>
                </a:cubicBezTo>
                <a:cubicBezTo>
                  <a:pt x="893" y="1240"/>
                  <a:pt x="995" y="1406"/>
                  <a:pt x="1123" y="1455"/>
                </a:cubicBezTo>
                <a:cubicBezTo>
                  <a:pt x="1189" y="1481"/>
                  <a:pt x="1201" y="1443"/>
                  <a:pt x="1252" y="1416"/>
                </a:cubicBezTo>
              </a:path>
              <a:path w="2566" h="1950" extrusionOk="0">
                <a:moveTo>
                  <a:pt x="1471" y="525"/>
                </a:moveTo>
                <a:cubicBezTo>
                  <a:pt x="1491" y="570"/>
                  <a:pt x="1479" y="615"/>
                  <a:pt x="1478" y="665"/>
                </a:cubicBezTo>
                <a:cubicBezTo>
                  <a:pt x="1475" y="779"/>
                  <a:pt x="1477" y="893"/>
                  <a:pt x="1472" y="1007"/>
                </a:cubicBezTo>
                <a:cubicBezTo>
                  <a:pt x="1467" y="1125"/>
                  <a:pt x="1466" y="1243"/>
                  <a:pt x="1465" y="1361"/>
                </a:cubicBezTo>
                <a:cubicBezTo>
                  <a:pt x="1465" y="1384"/>
                  <a:pt x="1466" y="1407"/>
                  <a:pt x="1466" y="1430"/>
                </a:cubicBezTo>
              </a:path>
              <a:path w="2566" h="1950" extrusionOk="0">
                <a:moveTo>
                  <a:pt x="1265" y="1002"/>
                </a:moveTo>
                <a:cubicBezTo>
                  <a:pt x="1241" y="898"/>
                  <a:pt x="1213" y="793"/>
                  <a:pt x="1225" y="685"/>
                </a:cubicBezTo>
                <a:cubicBezTo>
                  <a:pt x="1236" y="585"/>
                  <a:pt x="1293" y="500"/>
                  <a:pt x="1391" y="470"/>
                </a:cubicBezTo>
                <a:cubicBezTo>
                  <a:pt x="1511" y="433"/>
                  <a:pt x="1662" y="469"/>
                  <a:pt x="1758" y="547"/>
                </a:cubicBezTo>
                <a:cubicBezTo>
                  <a:pt x="1806" y="586"/>
                  <a:pt x="1851" y="650"/>
                  <a:pt x="1842" y="715"/>
                </a:cubicBezTo>
                <a:cubicBezTo>
                  <a:pt x="1833" y="782"/>
                  <a:pt x="1779" y="829"/>
                  <a:pt x="1727" y="863"/>
                </a:cubicBezTo>
                <a:cubicBezTo>
                  <a:pt x="1667" y="902"/>
                  <a:pt x="1593" y="922"/>
                  <a:pt x="1523" y="935"/>
                </a:cubicBezTo>
                <a:cubicBezTo>
                  <a:pt x="1508" y="937"/>
                  <a:pt x="1494" y="939"/>
                  <a:pt x="1479" y="941"/>
                </a:cubicBezTo>
              </a:path>
              <a:path w="2566" h="1950" extrusionOk="0">
                <a:moveTo>
                  <a:pt x="2558" y="434"/>
                </a:moveTo>
                <a:cubicBezTo>
                  <a:pt x="2563" y="388"/>
                  <a:pt x="2573" y="348"/>
                  <a:pt x="2535" y="312"/>
                </a:cubicBezTo>
                <a:cubicBezTo>
                  <a:pt x="2497" y="275"/>
                  <a:pt x="2415" y="280"/>
                  <a:pt x="2368" y="287"/>
                </a:cubicBezTo>
                <a:cubicBezTo>
                  <a:pt x="2251" y="305"/>
                  <a:pt x="2112" y="370"/>
                  <a:pt x="2067" y="487"/>
                </a:cubicBezTo>
                <a:cubicBezTo>
                  <a:pt x="2033" y="576"/>
                  <a:pt x="2074" y="665"/>
                  <a:pt x="2123" y="740"/>
                </a:cubicBezTo>
                <a:cubicBezTo>
                  <a:pt x="2186" y="836"/>
                  <a:pt x="2279" y="910"/>
                  <a:pt x="2366" y="983"/>
                </a:cubicBezTo>
                <a:cubicBezTo>
                  <a:pt x="2418" y="1027"/>
                  <a:pt x="2506" y="1082"/>
                  <a:pt x="2524" y="1153"/>
                </a:cubicBezTo>
                <a:cubicBezTo>
                  <a:pt x="2539" y="1213"/>
                  <a:pt x="2458" y="1244"/>
                  <a:pt x="2415" y="1255"/>
                </a:cubicBezTo>
                <a:cubicBezTo>
                  <a:pt x="2331" y="1277"/>
                  <a:pt x="2237" y="1269"/>
                  <a:pt x="2152" y="1259"/>
                </a:cubicBezTo>
                <a:cubicBezTo>
                  <a:pt x="2075" y="1250"/>
                  <a:pt x="2000" y="1231"/>
                  <a:pt x="1923" y="1227"/>
                </a:cubicBezTo>
                <a:cubicBezTo>
                  <a:pt x="1908" y="1227"/>
                  <a:pt x="1892" y="1227"/>
                  <a:pt x="1877" y="1227"/>
                </a:cubicBezTo>
              </a:path>
              <a:path w="2566" h="1950" extrusionOk="0">
                <a:moveTo>
                  <a:pt x="913" y="1610"/>
                </a:moveTo>
                <a:cubicBezTo>
                  <a:pt x="871" y="1638"/>
                  <a:pt x="862" y="1650"/>
                  <a:pt x="833" y="1682"/>
                </a:cubicBezTo>
                <a:cubicBezTo>
                  <a:pt x="938" y="1684"/>
                  <a:pt x="1038" y="1678"/>
                  <a:pt x="1143" y="1667"/>
                </a:cubicBezTo>
                <a:cubicBezTo>
                  <a:pt x="1395" y="1641"/>
                  <a:pt x="1646" y="1610"/>
                  <a:pt x="1897" y="1577"/>
                </a:cubicBezTo>
                <a:cubicBezTo>
                  <a:pt x="2088" y="1552"/>
                  <a:pt x="2277" y="1524"/>
                  <a:pt x="2467" y="1490"/>
                </a:cubicBezTo>
              </a:path>
              <a:path w="2566" h="1950" extrusionOk="0">
                <a:moveTo>
                  <a:pt x="1155" y="1914"/>
                </a:moveTo>
                <a:cubicBezTo>
                  <a:pt x="1130" y="1925"/>
                  <a:pt x="1106" y="1935"/>
                  <a:pt x="1081" y="1945"/>
                </a:cubicBezTo>
                <a:cubicBezTo>
                  <a:pt x="1108" y="1917"/>
                  <a:pt x="1117" y="1918"/>
                  <a:pt x="1152" y="1903"/>
                </a:cubicBezTo>
                <a:cubicBezTo>
                  <a:pt x="1371" y="1809"/>
                  <a:pt x="1615" y="1776"/>
                  <a:pt x="1849" y="1745"/>
                </a:cubicBezTo>
                <a:cubicBezTo>
                  <a:pt x="1988" y="1726"/>
                  <a:pt x="2127" y="1717"/>
                  <a:pt x="2267" y="1710"/>
                </a:cubicBezTo>
                <a:cubicBezTo>
                  <a:pt x="2311" y="1708"/>
                  <a:pt x="2383" y="1693"/>
                  <a:pt x="2428" y="1703"/>
                </a:cubicBezTo>
                <a:cubicBezTo>
                  <a:pt x="2456" y="1709"/>
                  <a:pt x="2387" y="1722"/>
                  <a:pt x="2379" y="17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7" name="Ink 19"/>
          <p:cNvSpPr>
            <a:spLocks noRot="1" noChangeAspect="1" noEditPoints="1" noChangeArrowheads="1" noChangeShapeType="1" noTextEdit="1"/>
          </p:cNvSpPr>
          <p:nvPr/>
        </p:nvSpPr>
        <p:spPr bwMode="auto">
          <a:xfrm>
            <a:off x="2001838" y="2976563"/>
            <a:ext cx="2312987" cy="679450"/>
          </a:xfrm>
          <a:custGeom>
            <a:avLst/>
            <a:gdLst>
              <a:gd name="T0" fmla="*/ 2147483647 w 6424"/>
              <a:gd name="T1" fmla="*/ 2147483647 h 1886"/>
              <a:gd name="T2" fmla="*/ 2147483647 w 6424"/>
              <a:gd name="T3" fmla="*/ 2147483647 h 1886"/>
              <a:gd name="T4" fmla="*/ 2147483647 w 6424"/>
              <a:gd name="T5" fmla="*/ 2147483647 h 1886"/>
              <a:gd name="T6" fmla="*/ 2147483647 w 6424"/>
              <a:gd name="T7" fmla="*/ 2147483647 h 1886"/>
              <a:gd name="T8" fmla="*/ 2147483647 w 6424"/>
              <a:gd name="T9" fmla="*/ 2147483647 h 1886"/>
              <a:gd name="T10" fmla="*/ 2147483647 w 6424"/>
              <a:gd name="T11" fmla="*/ 2147483647 h 1886"/>
              <a:gd name="T12" fmla="*/ 2147483647 w 6424"/>
              <a:gd name="T13" fmla="*/ 2147483647 h 1886"/>
              <a:gd name="T14" fmla="*/ 2147483647 w 6424"/>
              <a:gd name="T15" fmla="*/ 2147483647 h 1886"/>
              <a:gd name="T16" fmla="*/ 2147483647 w 6424"/>
              <a:gd name="T17" fmla="*/ 2147483647 h 1886"/>
              <a:gd name="T18" fmla="*/ 2147483647 w 6424"/>
              <a:gd name="T19" fmla="*/ 2147483647 h 1886"/>
              <a:gd name="T20" fmla="*/ 2147483647 w 6424"/>
              <a:gd name="T21" fmla="*/ 2147483647 h 1886"/>
              <a:gd name="T22" fmla="*/ 2147483647 w 6424"/>
              <a:gd name="T23" fmla="*/ 2147483647 h 1886"/>
              <a:gd name="T24" fmla="*/ 2147483647 w 6424"/>
              <a:gd name="T25" fmla="*/ 2147483647 h 1886"/>
              <a:gd name="T26" fmla="*/ 2147483647 w 6424"/>
              <a:gd name="T27" fmla="*/ 2147483647 h 1886"/>
              <a:gd name="T28" fmla="*/ 2147483647 w 6424"/>
              <a:gd name="T29" fmla="*/ 2147483647 h 1886"/>
              <a:gd name="T30" fmla="*/ 2147483647 w 6424"/>
              <a:gd name="T31" fmla="*/ 2147483647 h 1886"/>
              <a:gd name="T32" fmla="*/ 2147483647 w 6424"/>
              <a:gd name="T33" fmla="*/ 2147483647 h 1886"/>
              <a:gd name="T34" fmla="*/ 2147483647 w 6424"/>
              <a:gd name="T35" fmla="*/ 2147483647 h 1886"/>
              <a:gd name="T36" fmla="*/ 2147483647 w 6424"/>
              <a:gd name="T37" fmla="*/ 2147483647 h 1886"/>
              <a:gd name="T38" fmla="*/ 2147483647 w 6424"/>
              <a:gd name="T39" fmla="*/ 2147483647 h 1886"/>
              <a:gd name="T40" fmla="*/ 2147483647 w 6424"/>
              <a:gd name="T41" fmla="*/ 2147483647 h 1886"/>
              <a:gd name="T42" fmla="*/ 2147483647 w 6424"/>
              <a:gd name="T43" fmla="*/ 2147483647 h 1886"/>
              <a:gd name="T44" fmla="*/ 2147483647 w 6424"/>
              <a:gd name="T45" fmla="*/ 2147483647 h 1886"/>
              <a:gd name="T46" fmla="*/ 2147483647 w 6424"/>
              <a:gd name="T47" fmla="*/ 2147483647 h 1886"/>
              <a:gd name="T48" fmla="*/ 2147483647 w 6424"/>
              <a:gd name="T49" fmla="*/ 2147483647 h 1886"/>
              <a:gd name="T50" fmla="*/ 2147483647 w 6424"/>
              <a:gd name="T51" fmla="*/ 2147483647 h 1886"/>
              <a:gd name="T52" fmla="*/ 2147483647 w 6424"/>
              <a:gd name="T53" fmla="*/ 2147483647 h 1886"/>
              <a:gd name="T54" fmla="*/ 2147483647 w 6424"/>
              <a:gd name="T55" fmla="*/ 2147483647 h 1886"/>
              <a:gd name="T56" fmla="*/ 2147483647 w 6424"/>
              <a:gd name="T57" fmla="*/ 2147483647 h 1886"/>
              <a:gd name="T58" fmla="*/ 2147483647 w 6424"/>
              <a:gd name="T59" fmla="*/ 2147483647 h 1886"/>
              <a:gd name="T60" fmla="*/ 2147483647 w 6424"/>
              <a:gd name="T61" fmla="*/ 2147483647 h 1886"/>
              <a:gd name="T62" fmla="*/ 2147483647 w 6424"/>
              <a:gd name="T63" fmla="*/ 2147483647 h 1886"/>
              <a:gd name="T64" fmla="*/ 2147483647 w 6424"/>
              <a:gd name="T65" fmla="*/ 2147483647 h 1886"/>
              <a:gd name="T66" fmla="*/ 2147483647 w 6424"/>
              <a:gd name="T67" fmla="*/ 2147483647 h 1886"/>
              <a:gd name="T68" fmla="*/ 2147483647 w 6424"/>
              <a:gd name="T69" fmla="*/ 2147483647 h 1886"/>
              <a:gd name="T70" fmla="*/ 2147483647 w 6424"/>
              <a:gd name="T71" fmla="*/ 2147483647 h 1886"/>
              <a:gd name="T72" fmla="*/ 2147483647 w 6424"/>
              <a:gd name="T73" fmla="*/ 2147483647 h 1886"/>
              <a:gd name="T74" fmla="*/ 2147483647 w 6424"/>
              <a:gd name="T75" fmla="*/ 2147483647 h 1886"/>
              <a:gd name="T76" fmla="*/ 2147483647 w 6424"/>
              <a:gd name="T77" fmla="*/ 2147483647 h 1886"/>
              <a:gd name="T78" fmla="*/ 2147483647 w 6424"/>
              <a:gd name="T79" fmla="*/ 2147483647 h 1886"/>
              <a:gd name="T80" fmla="*/ 2147483647 w 6424"/>
              <a:gd name="T81" fmla="*/ 2147483647 h 1886"/>
              <a:gd name="T82" fmla="*/ 2147483647 w 6424"/>
              <a:gd name="T83" fmla="*/ 2147483647 h 1886"/>
              <a:gd name="T84" fmla="*/ 2147483647 w 6424"/>
              <a:gd name="T85" fmla="*/ 2147483647 h 1886"/>
              <a:gd name="T86" fmla="*/ 2147483647 w 6424"/>
              <a:gd name="T87" fmla="*/ 2147483647 h 1886"/>
              <a:gd name="T88" fmla="*/ 2147483647 w 6424"/>
              <a:gd name="T89" fmla="*/ 2147483647 h 18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24"/>
              <a:gd name="T136" fmla="*/ 0 h 1886"/>
              <a:gd name="T137" fmla="*/ 6424 w 6424"/>
              <a:gd name="T138" fmla="*/ 1886 h 18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24" h="1886" extrusionOk="0">
                <a:moveTo>
                  <a:pt x="759" y="750"/>
                </a:moveTo>
                <a:cubicBezTo>
                  <a:pt x="753" y="736"/>
                  <a:pt x="737" y="710"/>
                  <a:pt x="733" y="696"/>
                </a:cubicBezTo>
                <a:cubicBezTo>
                  <a:pt x="721" y="655"/>
                  <a:pt x="708" y="628"/>
                  <a:pt x="724" y="584"/>
                </a:cubicBezTo>
                <a:cubicBezTo>
                  <a:pt x="752" y="506"/>
                  <a:pt x="817" y="444"/>
                  <a:pt x="874" y="387"/>
                </a:cubicBezTo>
                <a:cubicBezTo>
                  <a:pt x="998" y="264"/>
                  <a:pt x="1152" y="166"/>
                  <a:pt x="1304" y="81"/>
                </a:cubicBezTo>
                <a:cubicBezTo>
                  <a:pt x="1366" y="46"/>
                  <a:pt x="1474" y="-26"/>
                  <a:pt x="1550" y="9"/>
                </a:cubicBezTo>
                <a:cubicBezTo>
                  <a:pt x="1616" y="40"/>
                  <a:pt x="1622" y="139"/>
                  <a:pt x="1622" y="200"/>
                </a:cubicBezTo>
                <a:cubicBezTo>
                  <a:pt x="1623" y="558"/>
                  <a:pt x="1429" y="939"/>
                  <a:pt x="1218" y="1218"/>
                </a:cubicBezTo>
                <a:cubicBezTo>
                  <a:pt x="1007" y="1497"/>
                  <a:pt x="667" y="1803"/>
                  <a:pt x="298" y="1826"/>
                </a:cubicBezTo>
                <a:cubicBezTo>
                  <a:pt x="218" y="1831"/>
                  <a:pt x="119" y="1813"/>
                  <a:pt x="60" y="1753"/>
                </a:cubicBezTo>
                <a:cubicBezTo>
                  <a:pt x="-46" y="1644"/>
                  <a:pt x="5" y="1491"/>
                  <a:pt x="110" y="1404"/>
                </a:cubicBezTo>
                <a:cubicBezTo>
                  <a:pt x="290" y="1255"/>
                  <a:pt x="525" y="1284"/>
                  <a:pt x="719" y="1386"/>
                </a:cubicBezTo>
                <a:cubicBezTo>
                  <a:pt x="917" y="1490"/>
                  <a:pt x="1073" y="1660"/>
                  <a:pt x="1288" y="1734"/>
                </a:cubicBezTo>
                <a:cubicBezTo>
                  <a:pt x="1403" y="1773"/>
                  <a:pt x="1542" y="1785"/>
                  <a:pt x="1652" y="1724"/>
                </a:cubicBezTo>
                <a:cubicBezTo>
                  <a:pt x="1747" y="1672"/>
                  <a:pt x="1815" y="1576"/>
                  <a:pt x="1879" y="1493"/>
                </a:cubicBezTo>
              </a:path>
              <a:path w="6424" h="1886" extrusionOk="0">
                <a:moveTo>
                  <a:pt x="2440" y="1328"/>
                </a:moveTo>
                <a:cubicBezTo>
                  <a:pt x="2412" y="1340"/>
                  <a:pt x="2408" y="1326"/>
                  <a:pt x="2401" y="1360"/>
                </a:cubicBezTo>
                <a:cubicBezTo>
                  <a:pt x="2393" y="1399"/>
                  <a:pt x="2434" y="1474"/>
                  <a:pt x="2444" y="1510"/>
                </a:cubicBezTo>
                <a:cubicBezTo>
                  <a:pt x="2476" y="1622"/>
                  <a:pt x="2497" y="1772"/>
                  <a:pt x="2564" y="1870"/>
                </a:cubicBezTo>
                <a:cubicBezTo>
                  <a:pt x="2579" y="1884"/>
                  <a:pt x="2583" y="1889"/>
                  <a:pt x="2597" y="1883"/>
                </a:cubicBezTo>
                <a:cubicBezTo>
                  <a:pt x="2643" y="1847"/>
                  <a:pt x="2667" y="1801"/>
                  <a:pt x="2691" y="1747"/>
                </a:cubicBezTo>
                <a:cubicBezTo>
                  <a:pt x="2736" y="1647"/>
                  <a:pt x="2770" y="1542"/>
                  <a:pt x="2801" y="1437"/>
                </a:cubicBezTo>
                <a:cubicBezTo>
                  <a:pt x="2826" y="1350"/>
                  <a:pt x="2852" y="1261"/>
                  <a:pt x="2870" y="1173"/>
                </a:cubicBezTo>
                <a:cubicBezTo>
                  <a:pt x="2879" y="1130"/>
                  <a:pt x="2873" y="1087"/>
                  <a:pt x="2892" y="1145"/>
                </a:cubicBezTo>
              </a:path>
              <a:path w="6424" h="1886" extrusionOk="0">
                <a:moveTo>
                  <a:pt x="2895" y="1720"/>
                </a:moveTo>
                <a:cubicBezTo>
                  <a:pt x="2937" y="1704"/>
                  <a:pt x="2964" y="1666"/>
                  <a:pt x="2988" y="1627"/>
                </a:cubicBezTo>
                <a:cubicBezTo>
                  <a:pt x="3036" y="1548"/>
                  <a:pt x="3082" y="1471"/>
                  <a:pt x="3140" y="1399"/>
                </a:cubicBezTo>
                <a:cubicBezTo>
                  <a:pt x="3186" y="1343"/>
                  <a:pt x="3237" y="1282"/>
                  <a:pt x="3314" y="1274"/>
                </a:cubicBezTo>
                <a:cubicBezTo>
                  <a:pt x="3383" y="1267"/>
                  <a:pt x="3446" y="1309"/>
                  <a:pt x="3497" y="1350"/>
                </a:cubicBezTo>
                <a:cubicBezTo>
                  <a:pt x="3548" y="1391"/>
                  <a:pt x="3597" y="1442"/>
                  <a:pt x="3633" y="1498"/>
                </a:cubicBezTo>
                <a:cubicBezTo>
                  <a:pt x="3654" y="1531"/>
                  <a:pt x="3670" y="1572"/>
                  <a:pt x="3631" y="1599"/>
                </a:cubicBezTo>
                <a:cubicBezTo>
                  <a:pt x="3563" y="1645"/>
                  <a:pt x="3453" y="1637"/>
                  <a:pt x="3376" y="1635"/>
                </a:cubicBezTo>
                <a:cubicBezTo>
                  <a:pt x="3307" y="1633"/>
                  <a:pt x="3232" y="1632"/>
                  <a:pt x="3165" y="1615"/>
                </a:cubicBezTo>
                <a:cubicBezTo>
                  <a:pt x="3139" y="1608"/>
                  <a:pt x="3105" y="1595"/>
                  <a:pt x="3132" y="1566"/>
                </a:cubicBezTo>
                <a:cubicBezTo>
                  <a:pt x="3160" y="1547"/>
                  <a:pt x="3172" y="1539"/>
                  <a:pt x="3191" y="1525"/>
                </a:cubicBezTo>
              </a:path>
              <a:path w="6424" h="1886" extrusionOk="0">
                <a:moveTo>
                  <a:pt x="3689" y="1485"/>
                </a:moveTo>
                <a:cubicBezTo>
                  <a:pt x="3719" y="1539"/>
                  <a:pt x="3744" y="1592"/>
                  <a:pt x="3756" y="1653"/>
                </a:cubicBezTo>
                <a:cubicBezTo>
                  <a:pt x="3761" y="1678"/>
                  <a:pt x="3756" y="1697"/>
                  <a:pt x="3755" y="1715"/>
                </a:cubicBezTo>
                <a:cubicBezTo>
                  <a:pt x="3733" y="1678"/>
                  <a:pt x="3729" y="1643"/>
                  <a:pt x="3726" y="1600"/>
                </a:cubicBezTo>
                <a:cubicBezTo>
                  <a:pt x="3720" y="1516"/>
                  <a:pt x="3729" y="1435"/>
                  <a:pt x="3761" y="1357"/>
                </a:cubicBezTo>
                <a:cubicBezTo>
                  <a:pt x="3788" y="1291"/>
                  <a:pt x="3834" y="1220"/>
                  <a:pt x="3896" y="1182"/>
                </a:cubicBezTo>
                <a:cubicBezTo>
                  <a:pt x="3934" y="1159"/>
                  <a:pt x="3981" y="1164"/>
                  <a:pt x="3991" y="1213"/>
                </a:cubicBezTo>
                <a:cubicBezTo>
                  <a:pt x="4009" y="1299"/>
                  <a:pt x="3950" y="1395"/>
                  <a:pt x="3936" y="1478"/>
                </a:cubicBezTo>
                <a:cubicBezTo>
                  <a:pt x="3930" y="1515"/>
                  <a:pt x="3929" y="1561"/>
                  <a:pt x="3976" y="1568"/>
                </a:cubicBezTo>
                <a:cubicBezTo>
                  <a:pt x="4030" y="1575"/>
                  <a:pt x="4084" y="1542"/>
                  <a:pt x="4127" y="1515"/>
                </a:cubicBezTo>
                <a:cubicBezTo>
                  <a:pt x="4176" y="1485"/>
                  <a:pt x="4220" y="1425"/>
                  <a:pt x="4272" y="1403"/>
                </a:cubicBezTo>
                <a:cubicBezTo>
                  <a:pt x="4277" y="1403"/>
                  <a:pt x="4281" y="1402"/>
                  <a:pt x="4286" y="1402"/>
                </a:cubicBezTo>
                <a:cubicBezTo>
                  <a:pt x="4305" y="1434"/>
                  <a:pt x="4318" y="1459"/>
                  <a:pt x="4326" y="1500"/>
                </a:cubicBezTo>
                <a:cubicBezTo>
                  <a:pt x="4336" y="1549"/>
                  <a:pt x="4345" y="1599"/>
                  <a:pt x="4360" y="1647"/>
                </a:cubicBezTo>
                <a:cubicBezTo>
                  <a:pt x="4380" y="1710"/>
                  <a:pt x="4384" y="1658"/>
                  <a:pt x="4388" y="1626"/>
                </a:cubicBezTo>
              </a:path>
              <a:path w="6424" h="1886" extrusionOk="0">
                <a:moveTo>
                  <a:pt x="4220" y="899"/>
                </a:moveTo>
                <a:cubicBezTo>
                  <a:pt x="4216" y="897"/>
                  <a:pt x="4213" y="894"/>
                  <a:pt x="4209" y="892"/>
                </a:cubicBezTo>
                <a:cubicBezTo>
                  <a:pt x="4212" y="924"/>
                  <a:pt x="4217" y="941"/>
                  <a:pt x="4230" y="972"/>
                </a:cubicBezTo>
                <a:cubicBezTo>
                  <a:pt x="4235" y="984"/>
                  <a:pt x="4241" y="996"/>
                  <a:pt x="4246" y="1008"/>
                </a:cubicBezTo>
              </a:path>
              <a:path w="6424" h="1886" extrusionOk="0">
                <a:moveTo>
                  <a:pt x="4557" y="1578"/>
                </a:moveTo>
                <a:cubicBezTo>
                  <a:pt x="4613" y="1557"/>
                  <a:pt x="4615" y="1528"/>
                  <a:pt x="4643" y="1478"/>
                </a:cubicBezTo>
                <a:cubicBezTo>
                  <a:pt x="4677" y="1417"/>
                  <a:pt x="4705" y="1351"/>
                  <a:pt x="4742" y="1292"/>
                </a:cubicBezTo>
                <a:cubicBezTo>
                  <a:pt x="4768" y="1251"/>
                  <a:pt x="4798" y="1229"/>
                  <a:pt x="4841" y="1260"/>
                </a:cubicBezTo>
                <a:cubicBezTo>
                  <a:pt x="4890" y="1295"/>
                  <a:pt x="4925" y="1356"/>
                  <a:pt x="4958" y="1405"/>
                </a:cubicBezTo>
                <a:cubicBezTo>
                  <a:pt x="4982" y="1442"/>
                  <a:pt x="5024" y="1491"/>
                  <a:pt x="5023" y="1538"/>
                </a:cubicBezTo>
                <a:cubicBezTo>
                  <a:pt x="5022" y="1579"/>
                  <a:pt x="4958" y="1574"/>
                  <a:pt x="4932" y="1571"/>
                </a:cubicBezTo>
                <a:cubicBezTo>
                  <a:pt x="4867" y="1565"/>
                  <a:pt x="4805" y="1546"/>
                  <a:pt x="4746" y="1519"/>
                </a:cubicBezTo>
                <a:cubicBezTo>
                  <a:pt x="4712" y="1504"/>
                  <a:pt x="4693" y="1488"/>
                  <a:pt x="4670" y="1460"/>
                </a:cubicBezTo>
              </a:path>
              <a:path w="6424" h="1886" extrusionOk="0">
                <a:moveTo>
                  <a:pt x="5290" y="322"/>
                </a:moveTo>
                <a:cubicBezTo>
                  <a:pt x="5284" y="299"/>
                  <a:pt x="5299" y="253"/>
                  <a:pt x="5280" y="280"/>
                </a:cubicBezTo>
                <a:cubicBezTo>
                  <a:pt x="5240" y="337"/>
                  <a:pt x="5244" y="487"/>
                  <a:pt x="5233" y="551"/>
                </a:cubicBezTo>
                <a:cubicBezTo>
                  <a:pt x="5205" y="723"/>
                  <a:pt x="5180" y="895"/>
                  <a:pt x="5167" y="1069"/>
                </a:cubicBezTo>
                <a:cubicBezTo>
                  <a:pt x="5156" y="1218"/>
                  <a:pt x="5141" y="1385"/>
                  <a:pt x="5194" y="1528"/>
                </a:cubicBezTo>
                <a:cubicBezTo>
                  <a:pt x="5211" y="1561"/>
                  <a:pt x="5213" y="1570"/>
                  <a:pt x="5232" y="1584"/>
                </a:cubicBezTo>
                <a:cubicBezTo>
                  <a:pt x="5265" y="1560"/>
                  <a:pt x="5274" y="1572"/>
                  <a:pt x="5291" y="1511"/>
                </a:cubicBezTo>
                <a:cubicBezTo>
                  <a:pt x="5327" y="1382"/>
                  <a:pt x="5331" y="1288"/>
                  <a:pt x="5403" y="1171"/>
                </a:cubicBezTo>
                <a:cubicBezTo>
                  <a:pt x="5583" y="878"/>
                  <a:pt x="5680" y="513"/>
                  <a:pt x="5663" y="167"/>
                </a:cubicBezTo>
                <a:cubicBezTo>
                  <a:pt x="5661" y="157"/>
                  <a:pt x="5660" y="146"/>
                  <a:pt x="5658" y="136"/>
                </a:cubicBezTo>
                <a:cubicBezTo>
                  <a:pt x="5627" y="204"/>
                  <a:pt x="5610" y="274"/>
                  <a:pt x="5593" y="352"/>
                </a:cubicBezTo>
                <a:cubicBezTo>
                  <a:pt x="5531" y="628"/>
                  <a:pt x="5466" y="910"/>
                  <a:pt x="5476" y="1195"/>
                </a:cubicBezTo>
                <a:cubicBezTo>
                  <a:pt x="5480" y="1301"/>
                  <a:pt x="5492" y="1432"/>
                  <a:pt x="5593" y="1493"/>
                </a:cubicBezTo>
                <a:cubicBezTo>
                  <a:pt x="5694" y="1554"/>
                  <a:pt x="5807" y="1471"/>
                  <a:pt x="5864" y="1391"/>
                </a:cubicBezTo>
                <a:cubicBezTo>
                  <a:pt x="5923" y="1309"/>
                  <a:pt x="5975" y="1169"/>
                  <a:pt x="5945" y="1067"/>
                </a:cubicBezTo>
                <a:cubicBezTo>
                  <a:pt x="5939" y="1057"/>
                  <a:pt x="5933" y="1046"/>
                  <a:pt x="5927" y="1036"/>
                </a:cubicBezTo>
                <a:cubicBezTo>
                  <a:pt x="5864" y="1057"/>
                  <a:pt x="5849" y="1060"/>
                  <a:pt x="5815" y="1137"/>
                </a:cubicBezTo>
                <a:cubicBezTo>
                  <a:pt x="5779" y="1217"/>
                  <a:pt x="5761" y="1307"/>
                  <a:pt x="5773" y="1395"/>
                </a:cubicBezTo>
                <a:cubicBezTo>
                  <a:pt x="5788" y="1501"/>
                  <a:pt x="5869" y="1585"/>
                  <a:pt x="5976" y="1573"/>
                </a:cubicBezTo>
                <a:cubicBezTo>
                  <a:pt x="5982" y="1570"/>
                  <a:pt x="5989" y="1566"/>
                  <a:pt x="5995" y="1563"/>
                </a:cubicBezTo>
              </a:path>
              <a:path w="6424" h="1886" extrusionOk="0">
                <a:moveTo>
                  <a:pt x="6423" y="1164"/>
                </a:moveTo>
                <a:cubicBezTo>
                  <a:pt x="6410" y="1119"/>
                  <a:pt x="6397" y="1098"/>
                  <a:pt x="6349" y="1082"/>
                </a:cubicBezTo>
                <a:cubicBezTo>
                  <a:pt x="6285" y="1060"/>
                  <a:pt x="6218" y="1092"/>
                  <a:pt x="6197" y="1157"/>
                </a:cubicBezTo>
                <a:cubicBezTo>
                  <a:pt x="6175" y="1229"/>
                  <a:pt x="6216" y="1308"/>
                  <a:pt x="6250" y="1368"/>
                </a:cubicBezTo>
                <a:cubicBezTo>
                  <a:pt x="6287" y="1433"/>
                  <a:pt x="6378" y="1507"/>
                  <a:pt x="6380" y="1587"/>
                </a:cubicBezTo>
                <a:cubicBezTo>
                  <a:pt x="6381" y="1638"/>
                  <a:pt x="6306" y="1656"/>
                  <a:pt x="6269" y="1665"/>
                </a:cubicBezTo>
                <a:cubicBezTo>
                  <a:pt x="6203" y="1682"/>
                  <a:pt x="6144" y="1680"/>
                  <a:pt x="6077" y="1681"/>
                </a:cubicBezTo>
                <a:cubicBezTo>
                  <a:pt x="6043" y="1682"/>
                  <a:pt x="6013" y="1686"/>
                  <a:pt x="5980" y="169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8" name="Ink 20"/>
          <p:cNvSpPr>
            <a:spLocks noRot="1" noChangeAspect="1" noEditPoints="1" noChangeArrowheads="1" noChangeShapeType="1" noTextEdit="1"/>
          </p:cNvSpPr>
          <p:nvPr/>
        </p:nvSpPr>
        <p:spPr bwMode="auto">
          <a:xfrm>
            <a:off x="5118100" y="4413250"/>
            <a:ext cx="1931988" cy="760413"/>
          </a:xfrm>
          <a:custGeom>
            <a:avLst/>
            <a:gdLst>
              <a:gd name="T0" fmla="*/ 2147483647 w 5365"/>
              <a:gd name="T1" fmla="*/ 2147483647 h 2113"/>
              <a:gd name="T2" fmla="*/ 2147483647 w 5365"/>
              <a:gd name="T3" fmla="*/ 2147483647 h 2113"/>
              <a:gd name="T4" fmla="*/ 2147483647 w 5365"/>
              <a:gd name="T5" fmla="*/ 2147483647 h 2113"/>
              <a:gd name="T6" fmla="*/ 2147483647 w 5365"/>
              <a:gd name="T7" fmla="*/ 2147483647 h 2113"/>
              <a:gd name="T8" fmla="*/ 2147483647 w 5365"/>
              <a:gd name="T9" fmla="*/ 2147483647 h 2113"/>
              <a:gd name="T10" fmla="*/ 2147483647 w 5365"/>
              <a:gd name="T11" fmla="*/ 2147483647 h 2113"/>
              <a:gd name="T12" fmla="*/ 2147483647 w 5365"/>
              <a:gd name="T13" fmla="*/ 2147483647 h 2113"/>
              <a:gd name="T14" fmla="*/ 2147483647 w 5365"/>
              <a:gd name="T15" fmla="*/ 2147483647 h 2113"/>
              <a:gd name="T16" fmla="*/ 2147483647 w 5365"/>
              <a:gd name="T17" fmla="*/ 2147483647 h 2113"/>
              <a:gd name="T18" fmla="*/ 2147483647 w 5365"/>
              <a:gd name="T19" fmla="*/ 2147483647 h 2113"/>
              <a:gd name="T20" fmla="*/ 2147483647 w 5365"/>
              <a:gd name="T21" fmla="*/ 2147483647 h 2113"/>
              <a:gd name="T22" fmla="*/ 2147483647 w 5365"/>
              <a:gd name="T23" fmla="*/ 2147483647 h 2113"/>
              <a:gd name="T24" fmla="*/ 2147483647 w 5365"/>
              <a:gd name="T25" fmla="*/ 2147483647 h 2113"/>
              <a:gd name="T26" fmla="*/ 2147483647 w 5365"/>
              <a:gd name="T27" fmla="*/ 2147483647 h 2113"/>
              <a:gd name="T28" fmla="*/ 2147483647 w 5365"/>
              <a:gd name="T29" fmla="*/ 2147483647 h 2113"/>
              <a:gd name="T30" fmla="*/ 2147483647 w 5365"/>
              <a:gd name="T31" fmla="*/ 2147483647 h 2113"/>
              <a:gd name="T32" fmla="*/ 2147483647 w 5365"/>
              <a:gd name="T33" fmla="*/ 2147483647 h 2113"/>
              <a:gd name="T34" fmla="*/ 2147483647 w 5365"/>
              <a:gd name="T35" fmla="*/ 2147483647 h 2113"/>
              <a:gd name="T36" fmla="*/ 2147483647 w 5365"/>
              <a:gd name="T37" fmla="*/ 2147483647 h 2113"/>
              <a:gd name="T38" fmla="*/ 2147483647 w 5365"/>
              <a:gd name="T39" fmla="*/ 2147483647 h 2113"/>
              <a:gd name="T40" fmla="*/ 2147483647 w 5365"/>
              <a:gd name="T41" fmla="*/ 2147483647 h 2113"/>
              <a:gd name="T42" fmla="*/ 2147483647 w 5365"/>
              <a:gd name="T43" fmla="*/ 2147483647 h 2113"/>
              <a:gd name="T44" fmla="*/ 2147483647 w 5365"/>
              <a:gd name="T45" fmla="*/ 2147483647 h 2113"/>
              <a:gd name="T46" fmla="*/ 2147483647 w 5365"/>
              <a:gd name="T47" fmla="*/ 2147483647 h 2113"/>
              <a:gd name="T48" fmla="*/ 2147483647 w 5365"/>
              <a:gd name="T49" fmla="*/ 2147483647 h 2113"/>
              <a:gd name="T50" fmla="*/ 2147483647 w 5365"/>
              <a:gd name="T51" fmla="*/ 2147483647 h 2113"/>
              <a:gd name="T52" fmla="*/ 2147483647 w 5365"/>
              <a:gd name="T53" fmla="*/ 2147483647 h 2113"/>
              <a:gd name="T54" fmla="*/ 2147483647 w 5365"/>
              <a:gd name="T55" fmla="*/ 2147483647 h 2113"/>
              <a:gd name="T56" fmla="*/ 2147483647 w 5365"/>
              <a:gd name="T57" fmla="*/ 2147483647 h 2113"/>
              <a:gd name="T58" fmla="*/ 2147483647 w 5365"/>
              <a:gd name="T59" fmla="*/ 2147483647 h 2113"/>
              <a:gd name="T60" fmla="*/ 2147483647 w 5365"/>
              <a:gd name="T61" fmla="*/ 2147483647 h 2113"/>
              <a:gd name="T62" fmla="*/ 2147483647 w 5365"/>
              <a:gd name="T63" fmla="*/ 2147483647 h 2113"/>
              <a:gd name="T64" fmla="*/ 2147483647 w 5365"/>
              <a:gd name="T65" fmla="*/ 2147483647 h 2113"/>
              <a:gd name="T66" fmla="*/ 2147483647 w 5365"/>
              <a:gd name="T67" fmla="*/ 2147483647 h 2113"/>
              <a:gd name="T68" fmla="*/ 2147483647 w 5365"/>
              <a:gd name="T69" fmla="*/ 2147483647 h 2113"/>
              <a:gd name="T70" fmla="*/ 2147483647 w 5365"/>
              <a:gd name="T71" fmla="*/ 2147483647 h 2113"/>
              <a:gd name="T72" fmla="*/ 2147483647 w 5365"/>
              <a:gd name="T73" fmla="*/ 2147483647 h 2113"/>
              <a:gd name="T74" fmla="*/ 2147483647 w 5365"/>
              <a:gd name="T75" fmla="*/ 2147483647 h 2113"/>
              <a:gd name="T76" fmla="*/ 2147483647 w 5365"/>
              <a:gd name="T77" fmla="*/ 2147483647 h 2113"/>
              <a:gd name="T78" fmla="*/ 2147483647 w 5365"/>
              <a:gd name="T79" fmla="*/ 2147483647 h 2113"/>
              <a:gd name="T80" fmla="*/ 2147483647 w 5365"/>
              <a:gd name="T81" fmla="*/ 2147483647 h 2113"/>
              <a:gd name="T82" fmla="*/ 2147483647 w 5365"/>
              <a:gd name="T83" fmla="*/ 2147483647 h 2113"/>
              <a:gd name="T84" fmla="*/ 2147483647 w 5365"/>
              <a:gd name="T85" fmla="*/ 2147483647 h 2113"/>
              <a:gd name="T86" fmla="*/ 2147483647 w 5365"/>
              <a:gd name="T87" fmla="*/ 2147483647 h 2113"/>
              <a:gd name="T88" fmla="*/ 2147483647 w 5365"/>
              <a:gd name="T89" fmla="*/ 2147483647 h 2113"/>
              <a:gd name="T90" fmla="*/ 2147483647 w 5365"/>
              <a:gd name="T91" fmla="*/ 2147483647 h 2113"/>
              <a:gd name="T92" fmla="*/ 2147483647 w 5365"/>
              <a:gd name="T93" fmla="*/ 2147483647 h 2113"/>
              <a:gd name="T94" fmla="*/ 2147483647 w 5365"/>
              <a:gd name="T95" fmla="*/ 2147483647 h 2113"/>
              <a:gd name="T96" fmla="*/ 2147483647 w 5365"/>
              <a:gd name="T97" fmla="*/ 2147483647 h 2113"/>
              <a:gd name="T98" fmla="*/ 2147483647 w 5365"/>
              <a:gd name="T99" fmla="*/ 2147483647 h 2113"/>
              <a:gd name="T100" fmla="*/ 2147483647 w 5365"/>
              <a:gd name="T101" fmla="*/ 2147483647 h 2113"/>
              <a:gd name="T102" fmla="*/ 2147483647 w 5365"/>
              <a:gd name="T103" fmla="*/ 2147483647 h 2113"/>
              <a:gd name="T104" fmla="*/ 2147483647 w 5365"/>
              <a:gd name="T105" fmla="*/ 2147483647 h 2113"/>
              <a:gd name="T106" fmla="*/ 2147483647 w 5365"/>
              <a:gd name="T107" fmla="*/ 2147483647 h 2113"/>
              <a:gd name="T108" fmla="*/ 2147483647 w 5365"/>
              <a:gd name="T109" fmla="*/ 2147483647 h 2113"/>
              <a:gd name="T110" fmla="*/ 2147483647 w 5365"/>
              <a:gd name="T111" fmla="*/ 2147483647 h 21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365"/>
              <a:gd name="T169" fmla="*/ 0 h 2113"/>
              <a:gd name="T170" fmla="*/ 5365 w 5365"/>
              <a:gd name="T171" fmla="*/ 2113 h 21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365" h="2113" extrusionOk="0">
                <a:moveTo>
                  <a:pt x="972" y="513"/>
                </a:moveTo>
                <a:cubicBezTo>
                  <a:pt x="981" y="493"/>
                  <a:pt x="997" y="483"/>
                  <a:pt x="1004" y="456"/>
                </a:cubicBezTo>
                <a:cubicBezTo>
                  <a:pt x="1015" y="417"/>
                  <a:pt x="1014" y="360"/>
                  <a:pt x="1010" y="321"/>
                </a:cubicBezTo>
                <a:cubicBezTo>
                  <a:pt x="993" y="156"/>
                  <a:pt x="894" y="15"/>
                  <a:pt x="719" y="0"/>
                </a:cubicBezTo>
                <a:cubicBezTo>
                  <a:pt x="504" y="-19"/>
                  <a:pt x="305" y="146"/>
                  <a:pt x="178" y="302"/>
                </a:cubicBezTo>
                <a:cubicBezTo>
                  <a:pt x="107" y="389"/>
                  <a:pt x="-76" y="646"/>
                  <a:pt x="15" y="770"/>
                </a:cubicBezTo>
                <a:cubicBezTo>
                  <a:pt x="69" y="844"/>
                  <a:pt x="137" y="859"/>
                  <a:pt x="228" y="851"/>
                </a:cubicBezTo>
                <a:cubicBezTo>
                  <a:pt x="404" y="835"/>
                  <a:pt x="581" y="739"/>
                  <a:pt x="733" y="657"/>
                </a:cubicBezTo>
                <a:cubicBezTo>
                  <a:pt x="893" y="571"/>
                  <a:pt x="1121" y="353"/>
                  <a:pt x="1304" y="328"/>
                </a:cubicBezTo>
                <a:cubicBezTo>
                  <a:pt x="1338" y="323"/>
                  <a:pt x="1348" y="321"/>
                  <a:pt x="1369" y="333"/>
                </a:cubicBezTo>
                <a:cubicBezTo>
                  <a:pt x="1395" y="402"/>
                  <a:pt x="1406" y="450"/>
                  <a:pt x="1406" y="528"/>
                </a:cubicBezTo>
                <a:cubicBezTo>
                  <a:pt x="1407" y="932"/>
                  <a:pt x="1284" y="1395"/>
                  <a:pt x="1420" y="1788"/>
                </a:cubicBezTo>
                <a:cubicBezTo>
                  <a:pt x="1437" y="1836"/>
                  <a:pt x="1450" y="1901"/>
                  <a:pt x="1508" y="1899"/>
                </a:cubicBezTo>
                <a:cubicBezTo>
                  <a:pt x="1536" y="1898"/>
                  <a:pt x="1557" y="1845"/>
                  <a:pt x="1574" y="1830"/>
                </a:cubicBezTo>
              </a:path>
              <a:path w="5365" h="2113" extrusionOk="0">
                <a:moveTo>
                  <a:pt x="2809" y="172"/>
                </a:moveTo>
                <a:cubicBezTo>
                  <a:pt x="2808" y="218"/>
                  <a:pt x="2807" y="267"/>
                  <a:pt x="2807" y="314"/>
                </a:cubicBezTo>
                <a:cubicBezTo>
                  <a:pt x="2807" y="443"/>
                  <a:pt x="2803" y="571"/>
                  <a:pt x="2803" y="700"/>
                </a:cubicBezTo>
                <a:cubicBezTo>
                  <a:pt x="2803" y="865"/>
                  <a:pt x="2803" y="1031"/>
                  <a:pt x="2810" y="1196"/>
                </a:cubicBezTo>
                <a:cubicBezTo>
                  <a:pt x="2816" y="1327"/>
                  <a:pt x="2826" y="1459"/>
                  <a:pt x="2835" y="1590"/>
                </a:cubicBezTo>
                <a:cubicBezTo>
                  <a:pt x="2839" y="1641"/>
                  <a:pt x="2830" y="1757"/>
                  <a:pt x="2859" y="1804"/>
                </a:cubicBezTo>
                <a:cubicBezTo>
                  <a:pt x="2862" y="1827"/>
                  <a:pt x="2864" y="1833"/>
                  <a:pt x="2873" y="1803"/>
                </a:cubicBezTo>
              </a:path>
              <a:path w="5365" h="2113" extrusionOk="0">
                <a:moveTo>
                  <a:pt x="2735" y="1392"/>
                </a:moveTo>
                <a:cubicBezTo>
                  <a:pt x="2707" y="1421"/>
                  <a:pt x="2662" y="1410"/>
                  <a:pt x="2685" y="1479"/>
                </a:cubicBezTo>
                <a:cubicBezTo>
                  <a:pt x="2715" y="1570"/>
                  <a:pt x="2836" y="1580"/>
                  <a:pt x="2914" y="1571"/>
                </a:cubicBezTo>
                <a:cubicBezTo>
                  <a:pt x="3003" y="1560"/>
                  <a:pt x="3092" y="1525"/>
                  <a:pt x="3169" y="1479"/>
                </a:cubicBezTo>
                <a:cubicBezTo>
                  <a:pt x="3279" y="1413"/>
                  <a:pt x="3332" y="1340"/>
                  <a:pt x="3369" y="1225"/>
                </a:cubicBezTo>
                <a:cubicBezTo>
                  <a:pt x="3344" y="1234"/>
                  <a:pt x="3337" y="1210"/>
                  <a:pt x="3294" y="1254"/>
                </a:cubicBezTo>
                <a:cubicBezTo>
                  <a:pt x="3200" y="1349"/>
                  <a:pt x="3120" y="1588"/>
                  <a:pt x="3168" y="1717"/>
                </a:cubicBezTo>
                <a:cubicBezTo>
                  <a:pt x="3188" y="1771"/>
                  <a:pt x="3227" y="1785"/>
                  <a:pt x="3280" y="1771"/>
                </a:cubicBezTo>
                <a:cubicBezTo>
                  <a:pt x="3345" y="1754"/>
                  <a:pt x="3395" y="1698"/>
                  <a:pt x="3437" y="1649"/>
                </a:cubicBezTo>
                <a:cubicBezTo>
                  <a:pt x="3487" y="1591"/>
                  <a:pt x="3532" y="1520"/>
                  <a:pt x="3578" y="1463"/>
                </a:cubicBezTo>
                <a:cubicBezTo>
                  <a:pt x="3607" y="1484"/>
                  <a:pt x="3630" y="1485"/>
                  <a:pt x="3657" y="1522"/>
                </a:cubicBezTo>
                <a:cubicBezTo>
                  <a:pt x="3688" y="1565"/>
                  <a:pt x="3726" y="1635"/>
                  <a:pt x="3703" y="1689"/>
                </a:cubicBezTo>
                <a:cubicBezTo>
                  <a:pt x="3688" y="1723"/>
                  <a:pt x="3648" y="1718"/>
                  <a:pt x="3622" y="1731"/>
                </a:cubicBezTo>
                <a:cubicBezTo>
                  <a:pt x="3703" y="1708"/>
                  <a:pt x="3769" y="1682"/>
                  <a:pt x="3834" y="1621"/>
                </a:cubicBezTo>
                <a:cubicBezTo>
                  <a:pt x="4085" y="1384"/>
                  <a:pt x="4177" y="959"/>
                  <a:pt x="4147" y="626"/>
                </a:cubicBezTo>
                <a:cubicBezTo>
                  <a:pt x="4146" y="622"/>
                  <a:pt x="4144" y="618"/>
                  <a:pt x="4143" y="614"/>
                </a:cubicBezTo>
                <a:cubicBezTo>
                  <a:pt x="4132" y="699"/>
                  <a:pt x="4125" y="780"/>
                  <a:pt x="4125" y="867"/>
                </a:cubicBezTo>
                <a:cubicBezTo>
                  <a:pt x="4124" y="1134"/>
                  <a:pt x="4152" y="1396"/>
                  <a:pt x="4192" y="1659"/>
                </a:cubicBezTo>
                <a:cubicBezTo>
                  <a:pt x="4174" y="1606"/>
                  <a:pt x="4156" y="1553"/>
                  <a:pt x="4133" y="1501"/>
                </a:cubicBezTo>
                <a:cubicBezTo>
                  <a:pt x="4084" y="1389"/>
                  <a:pt x="4026" y="1289"/>
                  <a:pt x="3959" y="1187"/>
                </a:cubicBezTo>
                <a:cubicBezTo>
                  <a:pt x="3999" y="1187"/>
                  <a:pt x="4041" y="1184"/>
                  <a:pt x="4083" y="1187"/>
                </a:cubicBezTo>
                <a:cubicBezTo>
                  <a:pt x="4189" y="1195"/>
                  <a:pt x="4313" y="1200"/>
                  <a:pt x="4409" y="1248"/>
                </a:cubicBezTo>
                <a:cubicBezTo>
                  <a:pt x="4413" y="1253"/>
                  <a:pt x="4418" y="1259"/>
                  <a:pt x="4422" y="1264"/>
                </a:cubicBezTo>
                <a:cubicBezTo>
                  <a:pt x="4414" y="1293"/>
                  <a:pt x="4385" y="1342"/>
                  <a:pt x="4396" y="1374"/>
                </a:cubicBezTo>
                <a:cubicBezTo>
                  <a:pt x="4415" y="1431"/>
                  <a:pt x="4520" y="1461"/>
                  <a:pt x="4568" y="1481"/>
                </a:cubicBezTo>
                <a:cubicBezTo>
                  <a:pt x="4632" y="1507"/>
                  <a:pt x="4681" y="1530"/>
                  <a:pt x="4733" y="1569"/>
                </a:cubicBezTo>
                <a:cubicBezTo>
                  <a:pt x="4708" y="1587"/>
                  <a:pt x="4698" y="1609"/>
                  <a:pt x="4659" y="1620"/>
                </a:cubicBezTo>
                <a:cubicBezTo>
                  <a:pt x="4613" y="1633"/>
                  <a:pt x="4573" y="1630"/>
                  <a:pt x="4527" y="1618"/>
                </a:cubicBezTo>
                <a:cubicBezTo>
                  <a:pt x="4486" y="1607"/>
                  <a:pt x="4476" y="1584"/>
                  <a:pt x="4447" y="1559"/>
                </a:cubicBezTo>
                <a:cubicBezTo>
                  <a:pt x="4430" y="1544"/>
                  <a:pt x="4410" y="1530"/>
                  <a:pt x="4393" y="1515"/>
                </a:cubicBezTo>
              </a:path>
              <a:path w="5365" h="2113" extrusionOk="0">
                <a:moveTo>
                  <a:pt x="2425" y="2031"/>
                </a:moveTo>
                <a:cubicBezTo>
                  <a:pt x="2346" y="2062"/>
                  <a:pt x="2269" y="2089"/>
                  <a:pt x="2188" y="2112"/>
                </a:cubicBezTo>
                <a:cubicBezTo>
                  <a:pt x="2313" y="2083"/>
                  <a:pt x="2437" y="2056"/>
                  <a:pt x="2564" y="2034"/>
                </a:cubicBezTo>
                <a:cubicBezTo>
                  <a:pt x="3309" y="1907"/>
                  <a:pt x="4080" y="1865"/>
                  <a:pt x="4832" y="1949"/>
                </a:cubicBezTo>
                <a:cubicBezTo>
                  <a:pt x="5011" y="1969"/>
                  <a:pt x="5187" y="2001"/>
                  <a:pt x="5364" y="20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59" name="Ink 21"/>
          <p:cNvSpPr>
            <a:spLocks noRot="1" noChangeAspect="1" noEditPoints="1" noChangeArrowheads="1" noChangeShapeType="1" noTextEdit="1"/>
          </p:cNvSpPr>
          <p:nvPr/>
        </p:nvSpPr>
        <p:spPr bwMode="auto">
          <a:xfrm>
            <a:off x="5213350" y="5861050"/>
            <a:ext cx="241300" cy="601663"/>
          </a:xfrm>
          <a:custGeom>
            <a:avLst/>
            <a:gdLst>
              <a:gd name="T0" fmla="*/ 2147483647 w 667"/>
              <a:gd name="T1" fmla="*/ 2147483647 h 1671"/>
              <a:gd name="T2" fmla="*/ 2147483647 w 667"/>
              <a:gd name="T3" fmla="*/ 2147483647 h 1671"/>
              <a:gd name="T4" fmla="*/ 2147483647 w 667"/>
              <a:gd name="T5" fmla="*/ 2147483647 h 1671"/>
              <a:gd name="T6" fmla="*/ 2147483647 w 667"/>
              <a:gd name="T7" fmla="*/ 2147483647 h 1671"/>
              <a:gd name="T8" fmla="*/ 2147483647 w 667"/>
              <a:gd name="T9" fmla="*/ 2147483647 h 1671"/>
              <a:gd name="T10" fmla="*/ 2147483647 w 667"/>
              <a:gd name="T11" fmla="*/ 2147483647 h 1671"/>
              <a:gd name="T12" fmla="*/ 2147483647 w 667"/>
              <a:gd name="T13" fmla="*/ 2147483647 h 1671"/>
              <a:gd name="T14" fmla="*/ 2147483647 w 667"/>
              <a:gd name="T15" fmla="*/ 2147483647 h 1671"/>
              <a:gd name="T16" fmla="*/ 2147483647 w 667"/>
              <a:gd name="T17" fmla="*/ 2147483647 h 1671"/>
              <a:gd name="T18" fmla="*/ 2147483647 w 667"/>
              <a:gd name="T19" fmla="*/ 2147483647 h 1671"/>
              <a:gd name="T20" fmla="*/ 2147483647 w 667"/>
              <a:gd name="T21" fmla="*/ 2147483647 h 1671"/>
              <a:gd name="T22" fmla="*/ 2147483647 w 667"/>
              <a:gd name="T23" fmla="*/ 2147483647 h 1671"/>
              <a:gd name="T24" fmla="*/ 2147483647 w 667"/>
              <a:gd name="T25" fmla="*/ 2147483647 h 1671"/>
              <a:gd name="T26" fmla="*/ 2147483647 w 667"/>
              <a:gd name="T27" fmla="*/ 2147483647 h 1671"/>
              <a:gd name="T28" fmla="*/ 2147483647 w 667"/>
              <a:gd name="T29" fmla="*/ 2147483647 h 1671"/>
              <a:gd name="T30" fmla="*/ 2147483647 w 667"/>
              <a:gd name="T31" fmla="*/ 2147483647 h 1671"/>
              <a:gd name="T32" fmla="*/ 2147483647 w 667"/>
              <a:gd name="T33" fmla="*/ 2147483647 h 1671"/>
              <a:gd name="T34" fmla="*/ 2147483647 w 667"/>
              <a:gd name="T35" fmla="*/ 2147483647 h 16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7"/>
              <a:gd name="T55" fmla="*/ 0 h 1671"/>
              <a:gd name="T56" fmla="*/ 667 w 667"/>
              <a:gd name="T57" fmla="*/ 1671 h 16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7" h="1671" extrusionOk="0">
                <a:moveTo>
                  <a:pt x="15" y="395"/>
                </a:moveTo>
                <a:cubicBezTo>
                  <a:pt x="13" y="362"/>
                  <a:pt x="0" y="376"/>
                  <a:pt x="24" y="327"/>
                </a:cubicBezTo>
                <a:cubicBezTo>
                  <a:pt x="57" y="260"/>
                  <a:pt x="108" y="205"/>
                  <a:pt x="166" y="158"/>
                </a:cubicBezTo>
                <a:cubicBezTo>
                  <a:pt x="253" y="87"/>
                  <a:pt x="352" y="32"/>
                  <a:pt x="462" y="8"/>
                </a:cubicBezTo>
                <a:cubicBezTo>
                  <a:pt x="525" y="-6"/>
                  <a:pt x="595" y="-10"/>
                  <a:pt x="639" y="47"/>
                </a:cubicBezTo>
                <a:cubicBezTo>
                  <a:pt x="693" y="118"/>
                  <a:pt x="660" y="238"/>
                  <a:pt x="639" y="314"/>
                </a:cubicBezTo>
                <a:cubicBezTo>
                  <a:pt x="597" y="460"/>
                  <a:pt x="520" y="591"/>
                  <a:pt x="441" y="719"/>
                </a:cubicBezTo>
                <a:cubicBezTo>
                  <a:pt x="354" y="859"/>
                  <a:pt x="239" y="990"/>
                  <a:pt x="172" y="1141"/>
                </a:cubicBezTo>
                <a:cubicBezTo>
                  <a:pt x="159" y="1170"/>
                  <a:pt x="141" y="1216"/>
                  <a:pt x="162" y="1246"/>
                </a:cubicBezTo>
                <a:cubicBezTo>
                  <a:pt x="189" y="1284"/>
                  <a:pt x="254" y="1274"/>
                  <a:pt x="294" y="1274"/>
                </a:cubicBezTo>
              </a:path>
              <a:path w="667" h="1671" extrusionOk="0">
                <a:moveTo>
                  <a:pt x="477" y="1554"/>
                </a:moveTo>
                <a:cubicBezTo>
                  <a:pt x="479" y="1588"/>
                  <a:pt x="477" y="1549"/>
                  <a:pt x="462" y="1543"/>
                </a:cubicBezTo>
                <a:cubicBezTo>
                  <a:pt x="458" y="1542"/>
                  <a:pt x="455" y="1542"/>
                  <a:pt x="451" y="1541"/>
                </a:cubicBezTo>
                <a:cubicBezTo>
                  <a:pt x="385" y="1539"/>
                  <a:pt x="401" y="1614"/>
                  <a:pt x="434" y="1648"/>
                </a:cubicBezTo>
                <a:cubicBezTo>
                  <a:pt x="475" y="1691"/>
                  <a:pt x="556" y="1674"/>
                  <a:pt x="583" y="1628"/>
                </a:cubicBezTo>
                <a:cubicBezTo>
                  <a:pt x="598" y="1602"/>
                  <a:pt x="586" y="1574"/>
                  <a:pt x="565" y="1558"/>
                </a:cubicBezTo>
                <a:cubicBezTo>
                  <a:pt x="516" y="1521"/>
                  <a:pt x="487" y="1580"/>
                  <a:pt x="453" y="1604"/>
                </a:cubicBezTo>
                <a:cubicBezTo>
                  <a:pt x="454" y="1601"/>
                  <a:pt x="456" y="1598"/>
                  <a:pt x="457" y="159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0" name="Ink 22"/>
          <p:cNvSpPr>
            <a:spLocks noRot="1" noChangeAspect="1" noEditPoints="1" noChangeArrowheads="1" noChangeShapeType="1" noTextEdit="1"/>
          </p:cNvSpPr>
          <p:nvPr/>
        </p:nvSpPr>
        <p:spPr bwMode="auto">
          <a:xfrm>
            <a:off x="5703888" y="5916613"/>
            <a:ext cx="357187" cy="558800"/>
          </a:xfrm>
          <a:custGeom>
            <a:avLst/>
            <a:gdLst>
              <a:gd name="T0" fmla="*/ 2147483647 w 993"/>
              <a:gd name="T1" fmla="*/ 2147483647 h 1551"/>
              <a:gd name="T2" fmla="*/ 2147483647 w 993"/>
              <a:gd name="T3" fmla="*/ 2147483647 h 1551"/>
              <a:gd name="T4" fmla="*/ 2147483647 w 993"/>
              <a:gd name="T5" fmla="*/ 2147483647 h 1551"/>
              <a:gd name="T6" fmla="*/ 2147483647 w 993"/>
              <a:gd name="T7" fmla="*/ 2147483647 h 1551"/>
              <a:gd name="T8" fmla="*/ 2147483647 w 993"/>
              <a:gd name="T9" fmla="*/ 2147483647 h 1551"/>
              <a:gd name="T10" fmla="*/ 2147483647 w 993"/>
              <a:gd name="T11" fmla="*/ 2147483647 h 1551"/>
              <a:gd name="T12" fmla="*/ 2147483647 w 993"/>
              <a:gd name="T13" fmla="*/ 2147483647 h 1551"/>
              <a:gd name="T14" fmla="*/ 2147483647 w 993"/>
              <a:gd name="T15" fmla="*/ 2147483647 h 1551"/>
              <a:gd name="T16" fmla="*/ 2147483647 w 993"/>
              <a:gd name="T17" fmla="*/ 2147483647 h 1551"/>
              <a:gd name="T18" fmla="*/ 2147483647 w 993"/>
              <a:gd name="T19" fmla="*/ 2147483647 h 1551"/>
              <a:gd name="T20" fmla="*/ 2147483647 w 993"/>
              <a:gd name="T21" fmla="*/ 2147483647 h 1551"/>
              <a:gd name="T22" fmla="*/ 2147483647 w 993"/>
              <a:gd name="T23" fmla="*/ 2147483647 h 1551"/>
              <a:gd name="T24" fmla="*/ 0 w 993"/>
              <a:gd name="T25" fmla="*/ 2147483647 h 1551"/>
              <a:gd name="T26" fmla="*/ 2147483647 w 993"/>
              <a:gd name="T27" fmla="*/ 2147483647 h 15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3"/>
              <a:gd name="T43" fmla="*/ 0 h 1551"/>
              <a:gd name="T44" fmla="*/ 993 w 993"/>
              <a:gd name="T45" fmla="*/ 1551 h 15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3" h="1551" extrusionOk="0">
                <a:moveTo>
                  <a:pt x="104" y="371"/>
                </a:moveTo>
                <a:cubicBezTo>
                  <a:pt x="97" y="346"/>
                  <a:pt x="80" y="324"/>
                  <a:pt x="91" y="297"/>
                </a:cubicBezTo>
                <a:cubicBezTo>
                  <a:pt x="113" y="241"/>
                  <a:pt x="185" y="189"/>
                  <a:pt x="230" y="154"/>
                </a:cubicBezTo>
                <a:cubicBezTo>
                  <a:pt x="311" y="90"/>
                  <a:pt x="404" y="42"/>
                  <a:pt x="503" y="12"/>
                </a:cubicBezTo>
                <a:cubicBezTo>
                  <a:pt x="550" y="-2"/>
                  <a:pt x="618" y="-6"/>
                  <a:pt x="650" y="42"/>
                </a:cubicBezTo>
                <a:cubicBezTo>
                  <a:pt x="694" y="108"/>
                  <a:pt x="652" y="216"/>
                  <a:pt x="621" y="278"/>
                </a:cubicBezTo>
                <a:cubicBezTo>
                  <a:pt x="579" y="363"/>
                  <a:pt x="353" y="545"/>
                  <a:pt x="360" y="636"/>
                </a:cubicBezTo>
                <a:cubicBezTo>
                  <a:pt x="363" y="672"/>
                  <a:pt x="387" y="688"/>
                  <a:pt x="414" y="708"/>
                </a:cubicBezTo>
                <a:cubicBezTo>
                  <a:pt x="514" y="783"/>
                  <a:pt x="640" y="816"/>
                  <a:pt x="741" y="892"/>
                </a:cubicBezTo>
                <a:cubicBezTo>
                  <a:pt x="860" y="982"/>
                  <a:pt x="1015" y="1137"/>
                  <a:pt x="990" y="1302"/>
                </a:cubicBezTo>
                <a:cubicBezTo>
                  <a:pt x="966" y="1455"/>
                  <a:pt x="795" y="1518"/>
                  <a:pt x="663" y="1539"/>
                </a:cubicBezTo>
                <a:cubicBezTo>
                  <a:pt x="475" y="1569"/>
                  <a:pt x="263" y="1544"/>
                  <a:pt x="80" y="1491"/>
                </a:cubicBezTo>
                <a:cubicBezTo>
                  <a:pt x="36" y="1478"/>
                  <a:pt x="14" y="1473"/>
                  <a:pt x="0" y="1432"/>
                </a:cubicBezTo>
                <a:cubicBezTo>
                  <a:pt x="2" y="1425"/>
                  <a:pt x="5" y="1418"/>
                  <a:pt x="7" y="141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1" name="Ink 23"/>
          <p:cNvSpPr>
            <a:spLocks noRot="1" noChangeAspect="1" noEditPoints="1" noChangeArrowheads="1" noChangeShapeType="1" noTextEdit="1"/>
          </p:cNvSpPr>
          <p:nvPr/>
        </p:nvSpPr>
        <p:spPr bwMode="auto">
          <a:xfrm>
            <a:off x="6780213" y="5711825"/>
            <a:ext cx="1122362" cy="825500"/>
          </a:xfrm>
          <a:custGeom>
            <a:avLst/>
            <a:gdLst>
              <a:gd name="T0" fmla="*/ 2147483647 w 3121"/>
              <a:gd name="T1" fmla="*/ 2147483647 h 2295"/>
              <a:gd name="T2" fmla="*/ 2147483647 w 3121"/>
              <a:gd name="T3" fmla="*/ 2147483647 h 2295"/>
              <a:gd name="T4" fmla="*/ 2147483647 w 3121"/>
              <a:gd name="T5" fmla="*/ 2147483647 h 2295"/>
              <a:gd name="T6" fmla="*/ 2147483647 w 3121"/>
              <a:gd name="T7" fmla="*/ 2147483647 h 2295"/>
              <a:gd name="T8" fmla="*/ 2147483647 w 3121"/>
              <a:gd name="T9" fmla="*/ 2147483647 h 2295"/>
              <a:gd name="T10" fmla="*/ 2147483647 w 3121"/>
              <a:gd name="T11" fmla="*/ 2147483647 h 2295"/>
              <a:gd name="T12" fmla="*/ 2147483647 w 3121"/>
              <a:gd name="T13" fmla="*/ 2147483647 h 2295"/>
              <a:gd name="T14" fmla="*/ 2147483647 w 3121"/>
              <a:gd name="T15" fmla="*/ 2147483647 h 2295"/>
              <a:gd name="T16" fmla="*/ 2147483647 w 3121"/>
              <a:gd name="T17" fmla="*/ 2147483647 h 2295"/>
              <a:gd name="T18" fmla="*/ 2147483647 w 3121"/>
              <a:gd name="T19" fmla="*/ 2147483647 h 2295"/>
              <a:gd name="T20" fmla="*/ 2147483647 w 3121"/>
              <a:gd name="T21" fmla="*/ 2147483647 h 2295"/>
              <a:gd name="T22" fmla="*/ 2147483647 w 3121"/>
              <a:gd name="T23" fmla="*/ 2147483647 h 2295"/>
              <a:gd name="T24" fmla="*/ 2147483647 w 3121"/>
              <a:gd name="T25" fmla="*/ 2147483647 h 2295"/>
              <a:gd name="T26" fmla="*/ 2147483647 w 3121"/>
              <a:gd name="T27" fmla="*/ 2147483647 h 2295"/>
              <a:gd name="T28" fmla="*/ 2147483647 w 3121"/>
              <a:gd name="T29" fmla="*/ 2147483647 h 2295"/>
              <a:gd name="T30" fmla="*/ 2147483647 w 3121"/>
              <a:gd name="T31" fmla="*/ 2147483647 h 2295"/>
              <a:gd name="T32" fmla="*/ 2147483647 w 3121"/>
              <a:gd name="T33" fmla="*/ 2147483647 h 2295"/>
              <a:gd name="T34" fmla="*/ 2147483647 w 3121"/>
              <a:gd name="T35" fmla="*/ 2147483647 h 2295"/>
              <a:gd name="T36" fmla="*/ 2147483647 w 3121"/>
              <a:gd name="T37" fmla="*/ 2147483647 h 2295"/>
              <a:gd name="T38" fmla="*/ 2147483647 w 3121"/>
              <a:gd name="T39" fmla="*/ 2147483647 h 2295"/>
              <a:gd name="T40" fmla="*/ 2147483647 w 3121"/>
              <a:gd name="T41" fmla="*/ 2147483647 h 2295"/>
              <a:gd name="T42" fmla="*/ 2147483647 w 3121"/>
              <a:gd name="T43" fmla="*/ 2147483647 h 2295"/>
              <a:gd name="T44" fmla="*/ 2147483647 w 3121"/>
              <a:gd name="T45" fmla="*/ 2147483647 h 2295"/>
              <a:gd name="T46" fmla="*/ 2147483647 w 3121"/>
              <a:gd name="T47" fmla="*/ 2147483647 h 2295"/>
              <a:gd name="T48" fmla="*/ 2147483647 w 3121"/>
              <a:gd name="T49" fmla="*/ 2147483647 h 2295"/>
              <a:gd name="T50" fmla="*/ 2147483647 w 3121"/>
              <a:gd name="T51" fmla="*/ 2147483647 h 2295"/>
              <a:gd name="T52" fmla="*/ 2147483647 w 3121"/>
              <a:gd name="T53" fmla="*/ 2147483647 h 2295"/>
              <a:gd name="T54" fmla="*/ 2147483647 w 3121"/>
              <a:gd name="T55" fmla="*/ 2147483647 h 2295"/>
              <a:gd name="T56" fmla="*/ 2147483647 w 3121"/>
              <a:gd name="T57" fmla="*/ 2147483647 h 2295"/>
              <a:gd name="T58" fmla="*/ 2147483647 w 3121"/>
              <a:gd name="T59" fmla="*/ 2147483647 h 2295"/>
              <a:gd name="T60" fmla="*/ 2147483647 w 3121"/>
              <a:gd name="T61" fmla="*/ 2147483647 h 2295"/>
              <a:gd name="T62" fmla="*/ 2147483647 w 3121"/>
              <a:gd name="T63" fmla="*/ 2147483647 h 2295"/>
              <a:gd name="T64" fmla="*/ 2147483647 w 3121"/>
              <a:gd name="T65" fmla="*/ 2147483647 h 2295"/>
              <a:gd name="T66" fmla="*/ 2147483647 w 3121"/>
              <a:gd name="T67" fmla="*/ 2147483647 h 2295"/>
              <a:gd name="T68" fmla="*/ 2147483647 w 3121"/>
              <a:gd name="T69" fmla="*/ 2147483647 h 2295"/>
              <a:gd name="T70" fmla="*/ 2147483647 w 3121"/>
              <a:gd name="T71" fmla="*/ 2147483647 h 2295"/>
              <a:gd name="T72" fmla="*/ 2147483647 w 3121"/>
              <a:gd name="T73" fmla="*/ 2147483647 h 2295"/>
              <a:gd name="T74" fmla="*/ 2147483647 w 3121"/>
              <a:gd name="T75" fmla="*/ 2147483647 h 2295"/>
              <a:gd name="T76" fmla="*/ 2147483647 w 3121"/>
              <a:gd name="T77" fmla="*/ 2147483647 h 2295"/>
              <a:gd name="T78" fmla="*/ 2147483647 w 3121"/>
              <a:gd name="T79" fmla="*/ 2147483647 h 22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21"/>
              <a:gd name="T121" fmla="*/ 0 h 2295"/>
              <a:gd name="T122" fmla="*/ 3121 w 3121"/>
              <a:gd name="T123" fmla="*/ 2295 h 22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21" h="2295" extrusionOk="0">
                <a:moveTo>
                  <a:pt x="86" y="740"/>
                </a:moveTo>
                <a:cubicBezTo>
                  <a:pt x="74" y="731"/>
                  <a:pt x="62" y="724"/>
                  <a:pt x="50" y="715"/>
                </a:cubicBezTo>
                <a:cubicBezTo>
                  <a:pt x="32" y="736"/>
                  <a:pt x="21" y="742"/>
                  <a:pt x="12" y="774"/>
                </a:cubicBezTo>
                <a:cubicBezTo>
                  <a:pt x="-7" y="845"/>
                  <a:pt x="-2" y="926"/>
                  <a:pt x="4" y="999"/>
                </a:cubicBezTo>
                <a:cubicBezTo>
                  <a:pt x="8" y="1046"/>
                  <a:pt x="7" y="1153"/>
                  <a:pt x="49" y="1187"/>
                </a:cubicBezTo>
                <a:cubicBezTo>
                  <a:pt x="72" y="1206"/>
                  <a:pt x="92" y="1198"/>
                  <a:pt x="116" y="1181"/>
                </a:cubicBezTo>
                <a:cubicBezTo>
                  <a:pt x="145" y="1160"/>
                  <a:pt x="163" y="1125"/>
                  <a:pt x="186" y="1100"/>
                </a:cubicBezTo>
                <a:cubicBezTo>
                  <a:pt x="209" y="1075"/>
                  <a:pt x="225" y="1081"/>
                  <a:pt x="253" y="1088"/>
                </a:cubicBezTo>
                <a:cubicBezTo>
                  <a:pt x="293" y="1098"/>
                  <a:pt x="325" y="1133"/>
                  <a:pt x="366" y="1144"/>
                </a:cubicBezTo>
                <a:cubicBezTo>
                  <a:pt x="415" y="1157"/>
                  <a:pt x="465" y="1146"/>
                  <a:pt x="501" y="1110"/>
                </a:cubicBezTo>
                <a:cubicBezTo>
                  <a:pt x="548" y="1064"/>
                  <a:pt x="571" y="993"/>
                  <a:pt x="575" y="929"/>
                </a:cubicBezTo>
                <a:cubicBezTo>
                  <a:pt x="585" y="774"/>
                  <a:pt x="499" y="625"/>
                  <a:pt x="403" y="510"/>
                </a:cubicBezTo>
                <a:cubicBezTo>
                  <a:pt x="384" y="490"/>
                  <a:pt x="379" y="484"/>
                  <a:pt x="366" y="472"/>
                </a:cubicBezTo>
                <a:cubicBezTo>
                  <a:pt x="385" y="478"/>
                  <a:pt x="382" y="479"/>
                  <a:pt x="401" y="485"/>
                </a:cubicBezTo>
                <a:cubicBezTo>
                  <a:pt x="410" y="487"/>
                  <a:pt x="418" y="490"/>
                  <a:pt x="427" y="492"/>
                </a:cubicBezTo>
              </a:path>
              <a:path w="3121" h="2295" extrusionOk="0">
                <a:moveTo>
                  <a:pt x="813" y="624"/>
                </a:moveTo>
                <a:cubicBezTo>
                  <a:pt x="836" y="657"/>
                  <a:pt x="849" y="685"/>
                  <a:pt x="860" y="723"/>
                </a:cubicBezTo>
                <a:cubicBezTo>
                  <a:pt x="872" y="763"/>
                  <a:pt x="878" y="803"/>
                  <a:pt x="887" y="844"/>
                </a:cubicBezTo>
                <a:cubicBezTo>
                  <a:pt x="897" y="890"/>
                  <a:pt x="909" y="935"/>
                  <a:pt x="927" y="979"/>
                </a:cubicBezTo>
                <a:cubicBezTo>
                  <a:pt x="919" y="964"/>
                  <a:pt x="915" y="952"/>
                  <a:pt x="910" y="935"/>
                </a:cubicBezTo>
              </a:path>
              <a:path w="3121" h="2295" extrusionOk="0">
                <a:moveTo>
                  <a:pt x="831" y="281"/>
                </a:moveTo>
                <a:cubicBezTo>
                  <a:pt x="818" y="278"/>
                  <a:pt x="814" y="278"/>
                  <a:pt x="806" y="275"/>
                </a:cubicBezTo>
                <a:cubicBezTo>
                  <a:pt x="819" y="311"/>
                  <a:pt x="840" y="338"/>
                  <a:pt x="862" y="370"/>
                </a:cubicBezTo>
              </a:path>
              <a:path w="3121" h="2295" extrusionOk="0">
                <a:moveTo>
                  <a:pt x="1269" y="850"/>
                </a:moveTo>
                <a:cubicBezTo>
                  <a:pt x="1281" y="842"/>
                  <a:pt x="1289" y="850"/>
                  <a:pt x="1269" y="799"/>
                </a:cubicBezTo>
                <a:cubicBezTo>
                  <a:pt x="1252" y="754"/>
                  <a:pt x="1221" y="700"/>
                  <a:pt x="1215" y="652"/>
                </a:cubicBezTo>
                <a:cubicBezTo>
                  <a:pt x="1216" y="648"/>
                  <a:pt x="1216" y="643"/>
                  <a:pt x="1217" y="639"/>
                </a:cubicBezTo>
                <a:cubicBezTo>
                  <a:pt x="1248" y="644"/>
                  <a:pt x="1274" y="655"/>
                  <a:pt x="1306" y="665"/>
                </a:cubicBezTo>
                <a:cubicBezTo>
                  <a:pt x="1358" y="681"/>
                  <a:pt x="1421" y="690"/>
                  <a:pt x="1474" y="673"/>
                </a:cubicBezTo>
                <a:cubicBezTo>
                  <a:pt x="1532" y="654"/>
                  <a:pt x="1585" y="606"/>
                  <a:pt x="1608" y="550"/>
                </a:cubicBezTo>
                <a:cubicBezTo>
                  <a:pt x="1667" y="405"/>
                  <a:pt x="1601" y="231"/>
                  <a:pt x="1531" y="103"/>
                </a:cubicBezTo>
                <a:cubicBezTo>
                  <a:pt x="1518" y="80"/>
                  <a:pt x="1475" y="-20"/>
                  <a:pt x="1429" y="2"/>
                </a:cubicBezTo>
                <a:cubicBezTo>
                  <a:pt x="1423" y="8"/>
                  <a:pt x="1418" y="15"/>
                  <a:pt x="1412" y="21"/>
                </a:cubicBezTo>
              </a:path>
              <a:path w="3121" h="2295" extrusionOk="0">
                <a:moveTo>
                  <a:pt x="648" y="1518"/>
                </a:moveTo>
                <a:cubicBezTo>
                  <a:pt x="637" y="1510"/>
                  <a:pt x="626" y="1502"/>
                  <a:pt x="615" y="1494"/>
                </a:cubicBezTo>
                <a:cubicBezTo>
                  <a:pt x="611" y="1528"/>
                  <a:pt x="630" y="1559"/>
                  <a:pt x="643" y="1592"/>
                </a:cubicBezTo>
                <a:cubicBezTo>
                  <a:pt x="672" y="1663"/>
                  <a:pt x="702" y="1733"/>
                  <a:pt x="728" y="1805"/>
                </a:cubicBezTo>
                <a:cubicBezTo>
                  <a:pt x="754" y="1877"/>
                  <a:pt x="776" y="1950"/>
                  <a:pt x="803" y="2021"/>
                </a:cubicBezTo>
                <a:cubicBezTo>
                  <a:pt x="826" y="2083"/>
                  <a:pt x="829" y="2015"/>
                  <a:pt x="832" y="1990"/>
                </a:cubicBezTo>
              </a:path>
              <a:path w="3121" h="2295" extrusionOk="0">
                <a:moveTo>
                  <a:pt x="864" y="1821"/>
                </a:moveTo>
                <a:cubicBezTo>
                  <a:pt x="871" y="1825"/>
                  <a:pt x="881" y="1822"/>
                  <a:pt x="900" y="1863"/>
                </a:cubicBezTo>
                <a:cubicBezTo>
                  <a:pt x="916" y="1897"/>
                  <a:pt x="940" y="1936"/>
                  <a:pt x="978" y="1950"/>
                </a:cubicBezTo>
                <a:cubicBezTo>
                  <a:pt x="1017" y="1964"/>
                  <a:pt x="1067" y="1938"/>
                  <a:pt x="1095" y="1912"/>
                </a:cubicBezTo>
                <a:cubicBezTo>
                  <a:pt x="1129" y="1880"/>
                  <a:pt x="1153" y="1831"/>
                  <a:pt x="1145" y="1784"/>
                </a:cubicBezTo>
                <a:cubicBezTo>
                  <a:pt x="1137" y="1738"/>
                  <a:pt x="1102" y="1701"/>
                  <a:pt x="1068" y="1672"/>
                </a:cubicBezTo>
                <a:cubicBezTo>
                  <a:pt x="1045" y="1653"/>
                  <a:pt x="1022" y="1638"/>
                  <a:pt x="1006" y="1620"/>
                </a:cubicBezTo>
                <a:cubicBezTo>
                  <a:pt x="1033" y="1612"/>
                  <a:pt x="1061" y="1604"/>
                  <a:pt x="1090" y="1597"/>
                </a:cubicBezTo>
                <a:cubicBezTo>
                  <a:pt x="1114" y="1591"/>
                  <a:pt x="1160" y="1572"/>
                  <a:pt x="1185" y="1578"/>
                </a:cubicBezTo>
                <a:cubicBezTo>
                  <a:pt x="1210" y="1584"/>
                  <a:pt x="1210" y="1606"/>
                  <a:pt x="1228" y="1621"/>
                </a:cubicBezTo>
                <a:cubicBezTo>
                  <a:pt x="1261" y="1649"/>
                  <a:pt x="1295" y="1665"/>
                  <a:pt x="1335" y="1680"/>
                </a:cubicBezTo>
                <a:cubicBezTo>
                  <a:pt x="1383" y="1698"/>
                  <a:pt x="1434" y="1707"/>
                  <a:pt x="1483" y="1723"/>
                </a:cubicBezTo>
                <a:cubicBezTo>
                  <a:pt x="1511" y="1732"/>
                  <a:pt x="1523" y="1740"/>
                  <a:pt x="1499" y="1759"/>
                </a:cubicBezTo>
                <a:cubicBezTo>
                  <a:pt x="1489" y="1767"/>
                  <a:pt x="1475" y="1762"/>
                  <a:pt x="1465" y="1765"/>
                </a:cubicBezTo>
                <a:cubicBezTo>
                  <a:pt x="1500" y="1740"/>
                  <a:pt x="1538" y="1720"/>
                  <a:pt x="1572" y="1693"/>
                </a:cubicBezTo>
                <a:cubicBezTo>
                  <a:pt x="1646" y="1634"/>
                  <a:pt x="1720" y="1547"/>
                  <a:pt x="1725" y="1448"/>
                </a:cubicBezTo>
                <a:cubicBezTo>
                  <a:pt x="1727" y="1401"/>
                  <a:pt x="1708" y="1355"/>
                  <a:pt x="1662" y="1338"/>
                </a:cubicBezTo>
                <a:cubicBezTo>
                  <a:pt x="1622" y="1324"/>
                  <a:pt x="1582" y="1336"/>
                  <a:pt x="1562" y="1372"/>
                </a:cubicBezTo>
                <a:cubicBezTo>
                  <a:pt x="1539" y="1413"/>
                  <a:pt x="1555" y="1462"/>
                  <a:pt x="1581" y="1498"/>
                </a:cubicBezTo>
                <a:cubicBezTo>
                  <a:pt x="1615" y="1546"/>
                  <a:pt x="1667" y="1580"/>
                  <a:pt x="1717" y="1609"/>
                </a:cubicBezTo>
                <a:cubicBezTo>
                  <a:pt x="1752" y="1627"/>
                  <a:pt x="1763" y="1633"/>
                  <a:pt x="1786" y="1644"/>
                </a:cubicBezTo>
              </a:path>
              <a:path w="3121" h="2295" extrusionOk="0">
                <a:moveTo>
                  <a:pt x="2079" y="1626"/>
                </a:moveTo>
                <a:cubicBezTo>
                  <a:pt x="2078" y="1614"/>
                  <a:pt x="2078" y="1611"/>
                  <a:pt x="2075" y="1604"/>
                </a:cubicBezTo>
                <a:cubicBezTo>
                  <a:pt x="2039" y="1621"/>
                  <a:pt x="2036" y="1654"/>
                  <a:pt x="2028" y="1694"/>
                </a:cubicBezTo>
                <a:cubicBezTo>
                  <a:pt x="2006" y="1804"/>
                  <a:pt x="2010" y="1915"/>
                  <a:pt x="2028" y="2025"/>
                </a:cubicBezTo>
                <a:cubicBezTo>
                  <a:pt x="2042" y="2106"/>
                  <a:pt x="2066" y="2222"/>
                  <a:pt x="2137" y="2276"/>
                </a:cubicBezTo>
                <a:cubicBezTo>
                  <a:pt x="2194" y="2295"/>
                  <a:pt x="2214" y="2299"/>
                  <a:pt x="2245" y="2258"/>
                </a:cubicBezTo>
              </a:path>
              <a:path w="3121" h="2295" extrusionOk="0">
                <a:moveTo>
                  <a:pt x="2068" y="1920"/>
                </a:moveTo>
                <a:cubicBezTo>
                  <a:pt x="2116" y="1913"/>
                  <a:pt x="2167" y="1900"/>
                  <a:pt x="2216" y="1899"/>
                </a:cubicBezTo>
                <a:cubicBezTo>
                  <a:pt x="2295" y="1898"/>
                  <a:pt x="2361" y="1947"/>
                  <a:pt x="2408" y="2007"/>
                </a:cubicBezTo>
                <a:cubicBezTo>
                  <a:pt x="2448" y="2058"/>
                  <a:pt x="2472" y="2122"/>
                  <a:pt x="2500" y="2180"/>
                </a:cubicBezTo>
              </a:path>
              <a:path w="3121" h="2295" extrusionOk="0">
                <a:moveTo>
                  <a:pt x="2455" y="1726"/>
                </a:moveTo>
                <a:cubicBezTo>
                  <a:pt x="2474" y="1724"/>
                  <a:pt x="2493" y="1723"/>
                  <a:pt x="2512" y="1722"/>
                </a:cubicBezTo>
                <a:cubicBezTo>
                  <a:pt x="2546" y="1720"/>
                  <a:pt x="2581" y="1717"/>
                  <a:pt x="2615" y="1716"/>
                </a:cubicBezTo>
                <a:cubicBezTo>
                  <a:pt x="2639" y="1715"/>
                  <a:pt x="2681" y="1709"/>
                  <a:pt x="2685" y="1744"/>
                </a:cubicBezTo>
                <a:cubicBezTo>
                  <a:pt x="2688" y="1770"/>
                  <a:pt x="2658" y="1813"/>
                  <a:pt x="2649" y="1837"/>
                </a:cubicBezTo>
                <a:cubicBezTo>
                  <a:pt x="2641" y="1858"/>
                  <a:pt x="2622" y="1895"/>
                  <a:pt x="2643" y="1915"/>
                </a:cubicBezTo>
                <a:cubicBezTo>
                  <a:pt x="2664" y="1935"/>
                  <a:pt x="2714" y="1915"/>
                  <a:pt x="2731" y="1940"/>
                </a:cubicBezTo>
                <a:cubicBezTo>
                  <a:pt x="2768" y="1993"/>
                  <a:pt x="2746" y="2104"/>
                  <a:pt x="2822" y="2122"/>
                </a:cubicBezTo>
                <a:cubicBezTo>
                  <a:pt x="2879" y="2136"/>
                  <a:pt x="2971" y="2111"/>
                  <a:pt x="3027" y="2095"/>
                </a:cubicBezTo>
                <a:cubicBezTo>
                  <a:pt x="3074" y="2079"/>
                  <a:pt x="3089" y="2074"/>
                  <a:pt x="3120" y="2062"/>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Python's model?</a:t>
            </a:r>
          </a:p>
        </p:txBody>
      </p:sp>
      <p:sp>
        <p:nvSpPr>
          <p:cNvPr id="62467" name="Text Box 48"/>
          <p:cNvSpPr txBox="1">
            <a:spLocks noChangeArrowheads="1"/>
          </p:cNvSpPr>
          <p:nvPr/>
        </p:nvSpPr>
        <p:spPr bwMode="auto">
          <a:xfrm>
            <a:off x="623888" y="244792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user_choice = raw_input(</a:t>
            </a:r>
            <a:r>
              <a:rPr lang="en-US" sz="1800" b="1">
                <a:solidFill>
                  <a:srgbClr val="008000"/>
                </a:solidFill>
                <a:latin typeface="Courier New" pitchFamily="49" charset="0"/>
                <a:cs typeface="Courier New" pitchFamily="49" charset="0"/>
              </a:rPr>
              <a:t>'Enter something: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8" name="Text Box 48"/>
          <p:cNvSpPr txBox="1">
            <a:spLocks noChangeArrowheads="1"/>
          </p:cNvSpPr>
          <p:nvPr/>
        </p:nvSpPr>
        <p:spPr bwMode="auto">
          <a:xfrm>
            <a:off x="623888" y="2846388"/>
            <a:ext cx="8443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comp_choice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62469" name="Text Box 48"/>
          <p:cNvSpPr txBox="1">
            <a:spLocks noChangeArrowheads="1"/>
          </p:cNvSpPr>
          <p:nvPr/>
        </p:nvSpPr>
        <p:spPr bwMode="auto">
          <a:xfrm>
            <a:off x="600075" y="3573463"/>
            <a:ext cx="8445500"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E9C11"/>
                </a:solidFill>
                <a:latin typeface="Courier New" pitchFamily="49" charset="0"/>
                <a:cs typeface="Courier New" pitchFamily="49" charset="0"/>
              </a:rPr>
              <a:t>if </a:t>
            </a:r>
            <a:r>
              <a:rPr lang="en-US" sz="1800" b="1">
                <a:solidFill>
                  <a:srgbClr val="000000"/>
                </a:solidFill>
                <a:latin typeface="Courier New" pitchFamily="49" charset="0"/>
                <a:cs typeface="Courier New" pitchFamily="49" charset="0"/>
              </a:rPr>
              <a:t>user_choice == </a:t>
            </a:r>
            <a:r>
              <a:rPr lang="en-US" sz="1800" b="1">
                <a:solidFill>
                  <a:srgbClr val="008000"/>
                </a:solidFill>
                <a:latin typeface="Courier New" pitchFamily="49" charset="0"/>
                <a:cs typeface="Courier New" pitchFamily="49" charset="0"/>
              </a:rPr>
              <a:t>'rock' </a:t>
            </a:r>
            <a:r>
              <a:rPr lang="en-US" sz="1800" b="1">
                <a:solidFill>
                  <a:srgbClr val="FE9C11"/>
                </a:solidFill>
                <a:latin typeface="Courier New" pitchFamily="49" charset="0"/>
                <a:cs typeface="Courier New" pitchFamily="49" charset="0"/>
              </a:rPr>
              <a:t>and </a:t>
            </a:r>
            <a:r>
              <a:rPr lang="en-US" sz="1800" b="1">
                <a:solidFill>
                  <a:srgbClr val="000000"/>
                </a:solidFill>
                <a:latin typeface="Courier New" pitchFamily="49" charset="0"/>
                <a:cs typeface="Courier New" pitchFamily="49" charset="0"/>
              </a:rPr>
              <a:t>comp_choice == </a:t>
            </a:r>
            <a:r>
              <a:rPr lang="en-US" sz="1800" b="1">
                <a:solidFill>
                  <a:srgbClr val="008000"/>
                </a:solidFill>
                <a:latin typeface="Courier New" pitchFamily="49" charset="0"/>
                <a:cs typeface="Courier New" pitchFamily="49" charset="0"/>
              </a:rPr>
              <a:t>'paper'</a:t>
            </a:r>
            <a:r>
              <a:rPr lang="en-US" sz="1800" b="1">
                <a:solidFill>
                  <a:srgbClr val="FF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chose'</a:t>
            </a:r>
            <a:r>
              <a:rPr lang="en-US" sz="1800" b="1">
                <a:solidFill>
                  <a:srgbClr val="000000"/>
                </a:solidFill>
                <a:latin typeface="Courier New" pitchFamily="49" charset="0"/>
                <a:cs typeface="Courier New" pitchFamily="49" charset="0"/>
              </a:rPr>
              <a:t>, user_choice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'I chose'</a:t>
            </a:r>
            <a:r>
              <a:rPr lang="en-US" sz="1800" b="1">
                <a:solidFill>
                  <a:srgbClr val="000000"/>
                </a:solidFill>
                <a:latin typeface="Courier New" pitchFamily="49" charset="0"/>
                <a:cs typeface="Courier New" pitchFamily="49" charset="0"/>
              </a:rPr>
              <a:t>, comp_choice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'The result is'</a:t>
            </a:r>
            <a:r>
              <a:rPr lang="en-US" sz="1800" b="1">
                <a:solidFill>
                  <a:srgbClr val="000000"/>
                </a:solidFill>
                <a:latin typeface="Courier New" pitchFamily="49" charset="0"/>
                <a:cs typeface="Courier New" pitchFamily="49" charset="0"/>
              </a:rPr>
              <a:t>,</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'YOU LOSE!'</a:t>
            </a:r>
          </a:p>
          <a:p>
            <a:pPr>
              <a:spcBef>
                <a:spcPct val="50000"/>
              </a:spcBef>
            </a:pPr>
            <a:r>
              <a:rPr lang="en-US" sz="1800" b="1">
                <a:solidFill>
                  <a:srgbClr val="000000"/>
                </a:solidFill>
                <a:latin typeface="Courier New" pitchFamily="49" charset="0"/>
                <a:cs typeface="Courier New" pitchFamily="49" charset="0"/>
              </a:rPr>
              <a:t>    print </a:t>
            </a:r>
            <a:r>
              <a:rPr lang="en-US" sz="1800" b="1">
                <a:solidFill>
                  <a:srgbClr val="008000"/>
                </a:solidFill>
                <a:latin typeface="Courier New" pitchFamily="49" charset="0"/>
                <a:cs typeface="Courier New" pitchFamily="49" charset="0"/>
              </a:rPr>
              <a:t>'unless you\'re a CS 5 grader,\n then YOU WIN!'</a:t>
            </a:r>
            <a:endParaRPr lang="en-US" sz="1800">
              <a:solidFill>
                <a:srgbClr val="008000"/>
              </a:solidFill>
              <a:latin typeface="Courier New" pitchFamily="49" charset="0"/>
              <a:cs typeface="Courier New" pitchFamily="49" charset="0"/>
            </a:endParaRPr>
          </a:p>
        </p:txBody>
      </p:sp>
      <p:sp>
        <p:nvSpPr>
          <p:cNvPr id="62470" name="Text Box 48"/>
          <p:cNvSpPr txBox="1">
            <a:spLocks noChangeArrowheads="1"/>
          </p:cNvSpPr>
          <p:nvPr/>
        </p:nvSpPr>
        <p:spPr bwMode="auto">
          <a:xfrm>
            <a:off x="623888" y="18097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import random</a:t>
            </a:r>
            <a:endParaRPr lang="en-US" sz="1800">
              <a:solidFill>
                <a:srgbClr val="000000"/>
              </a:solidFill>
              <a:latin typeface="Courier New" pitchFamily="49" charset="0"/>
              <a:cs typeface="Courier New" pitchFamily="49" charset="0"/>
            </a:endParaRPr>
          </a:p>
        </p:txBody>
      </p:sp>
      <p:sp>
        <p:nvSpPr>
          <p:cNvPr id="62471" name="Rectangle 68"/>
          <p:cNvSpPr>
            <a:spLocks noChangeArrowheads="1"/>
          </p:cNvSpPr>
          <p:nvPr/>
        </p:nvSpPr>
        <p:spPr bwMode="auto">
          <a:xfrm>
            <a:off x="2936875" y="904875"/>
            <a:ext cx="28654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does this program execute?</a:t>
            </a:r>
            <a:endParaRPr lang="en-US" sz="1500">
              <a:solidFill>
                <a:srgbClr val="800000"/>
              </a:solidFill>
            </a:endParaRPr>
          </a:p>
        </p:txBody>
      </p:sp>
      <p:sp>
        <p:nvSpPr>
          <p:cNvPr id="62472" name="Rectangle 69"/>
          <p:cNvSpPr>
            <a:spLocks noChangeArrowheads="1"/>
          </p:cNvSpPr>
          <p:nvPr/>
        </p:nvSpPr>
        <p:spPr bwMode="auto">
          <a:xfrm>
            <a:off x="5146675" y="1870075"/>
            <a:ext cx="310991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things is this line doing?</a:t>
            </a:r>
            <a:endParaRPr lang="en-US" sz="1500">
              <a:solidFill>
                <a:srgbClr val="800000"/>
              </a:solidFill>
            </a:endParaRPr>
          </a:p>
        </p:txBody>
      </p:sp>
      <p:sp>
        <p:nvSpPr>
          <p:cNvPr id="62473" name="Rectangle 70"/>
          <p:cNvSpPr>
            <a:spLocks noChangeArrowheads="1"/>
          </p:cNvSpPr>
          <p:nvPr/>
        </p:nvSpPr>
        <p:spPr bwMode="auto">
          <a:xfrm>
            <a:off x="4924425" y="6340475"/>
            <a:ext cx="39735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800000"/>
                </a:solidFill>
              </a:rPr>
              <a:t>How many more if/elif/else blocks do we need?</a:t>
            </a:r>
          </a:p>
        </p:txBody>
      </p:sp>
      <p:cxnSp>
        <p:nvCxnSpPr>
          <p:cNvPr id="62474" name="Straight Arrow Connector 74"/>
          <p:cNvCxnSpPr>
            <a:cxnSpLocks noChangeShapeType="1"/>
          </p:cNvCxnSpPr>
          <p:nvPr/>
        </p:nvCxnSpPr>
        <p:spPr bwMode="auto">
          <a:xfrm rot="10800000" flipV="1">
            <a:off x="4495800" y="2057400"/>
            <a:ext cx="685800" cy="457200"/>
          </a:xfrm>
          <a:prstGeom prst="straightConnector1">
            <a:avLst/>
          </a:prstGeom>
          <a:noFill/>
          <a:ln w="9525">
            <a:solidFill>
              <a:srgbClr val="8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533400" y="1114425"/>
            <a:ext cx="8218488" cy="180975"/>
            <a:chOff x="295" y="1311"/>
            <a:chExt cx="5177" cy="114"/>
          </a:xfrm>
        </p:grpSpPr>
        <p:sp>
          <p:nvSpPr>
            <p:cNvPr id="6349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349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3491" name="Text Box 5"/>
          <p:cNvSpPr txBox="1">
            <a:spLocks noChangeArrowheads="1"/>
          </p:cNvSpPr>
          <p:nvPr/>
        </p:nvSpPr>
        <p:spPr bwMode="auto">
          <a:xfrm>
            <a:off x="1600200" y="22860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Models of Computation</a:t>
            </a:r>
          </a:p>
        </p:txBody>
      </p:sp>
      <p:sp>
        <p:nvSpPr>
          <p:cNvPr id="63492" name="Rectangle 27"/>
          <p:cNvSpPr>
            <a:spLocks noChangeArrowheads="1"/>
          </p:cNvSpPr>
          <p:nvPr/>
        </p:nvSpPr>
        <p:spPr bwMode="auto">
          <a:xfrm>
            <a:off x="585788" y="1587500"/>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Calibri" pitchFamily="34" charset="0"/>
              </a:rPr>
              <a:t>A computational model is simply </a:t>
            </a:r>
            <a:endParaRPr lang="en-US"/>
          </a:p>
        </p:txBody>
      </p:sp>
      <p:sp>
        <p:nvSpPr>
          <p:cNvPr id="63493" name="Rectangle 24"/>
          <p:cNvSpPr>
            <a:spLocks noChangeArrowheads="1"/>
          </p:cNvSpPr>
          <p:nvPr/>
        </p:nvSpPr>
        <p:spPr bwMode="auto">
          <a:xfrm>
            <a:off x="4300538" y="3836988"/>
            <a:ext cx="3668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sequential execution</a:t>
            </a:r>
          </a:p>
          <a:p>
            <a:r>
              <a:rPr lang="en-US">
                <a:solidFill>
                  <a:srgbClr val="008000"/>
                </a:solidFill>
                <a:latin typeface="Calibri" pitchFamily="34" charset="0"/>
              </a:rPr>
              <a:t>variables store values</a:t>
            </a:r>
          </a:p>
          <a:p>
            <a:r>
              <a:rPr lang="en-US">
                <a:solidFill>
                  <a:srgbClr val="008000"/>
                </a:solidFill>
                <a:latin typeface="Calibri" pitchFamily="34" charset="0"/>
              </a:rPr>
              <a:t>conditionals make decisions</a:t>
            </a:r>
          </a:p>
          <a:p>
            <a:r>
              <a:rPr lang="en-US">
                <a:solidFill>
                  <a:srgbClr val="008000"/>
                </a:solidFill>
                <a:latin typeface="Calibri" pitchFamily="34" charset="0"/>
              </a:rPr>
              <a:t>loops loop</a:t>
            </a:r>
          </a:p>
          <a:p>
            <a:r>
              <a:rPr lang="en-US">
                <a:solidFill>
                  <a:srgbClr val="008000"/>
                </a:solidFill>
                <a:latin typeface="Calibri" pitchFamily="34" charset="0"/>
              </a:rPr>
              <a:t>functions function</a:t>
            </a:r>
          </a:p>
          <a:p>
            <a:r>
              <a:rPr lang="en-US">
                <a:solidFill>
                  <a:srgbClr val="008000"/>
                </a:solidFill>
                <a:latin typeface="Calibri" pitchFamily="34" charset="0"/>
              </a:rPr>
              <a:t>and so on...</a:t>
            </a:r>
            <a:endParaRPr lang="en-US"/>
          </a:p>
        </p:txBody>
      </p:sp>
      <p:sp>
        <p:nvSpPr>
          <p:cNvPr id="63494" name="Rectangle 25"/>
          <p:cNvSpPr>
            <a:spLocks noChangeArrowheads="1"/>
          </p:cNvSpPr>
          <p:nvPr/>
        </p:nvSpPr>
        <p:spPr bwMode="auto">
          <a:xfrm>
            <a:off x="1314450" y="4687888"/>
            <a:ext cx="18367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8000"/>
                </a:solidFill>
                <a:latin typeface="Calibri" pitchFamily="34" charset="0"/>
              </a:rPr>
              <a:t>GP language!</a:t>
            </a:r>
            <a:endParaRPr lang="en-US"/>
          </a:p>
        </p:txBody>
      </p:sp>
      <p:sp>
        <p:nvSpPr>
          <p:cNvPr id="63495" name="Rectangle 8"/>
          <p:cNvSpPr>
            <a:spLocks noChangeArrowheads="1"/>
          </p:cNvSpPr>
          <p:nvPr/>
        </p:nvSpPr>
        <p:spPr bwMode="auto">
          <a:xfrm>
            <a:off x="1660525" y="2341563"/>
            <a:ext cx="5668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"how a particular machine/language works"</a:t>
            </a:r>
            <a:endParaRPr lang="en-US">
              <a:solidFill>
                <a:srgbClr val="120DF3"/>
              </a:solidFill>
            </a:endParaRPr>
          </a:p>
        </p:txBody>
      </p:sp>
      <p:sp>
        <p:nvSpPr>
          <p:cNvPr id="63496" name="Rectangle 9"/>
          <p:cNvSpPr>
            <a:spLocks noChangeArrowheads="1"/>
          </p:cNvSpPr>
          <p:nvPr/>
        </p:nvSpPr>
        <p:spPr bwMode="auto">
          <a:xfrm>
            <a:off x="585788" y="3130550"/>
            <a:ext cx="454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rPr>
              <a:t>or</a:t>
            </a:r>
            <a:endParaRPr lang="en-US"/>
          </a:p>
        </p:txBody>
      </p:sp>
      <p:sp>
        <p:nvSpPr>
          <p:cNvPr id="63497" name="Rectangle 10"/>
          <p:cNvSpPr>
            <a:spLocks noChangeArrowheads="1"/>
          </p:cNvSpPr>
          <p:nvPr/>
        </p:nvSpPr>
        <p:spPr bwMode="auto">
          <a:xfrm>
            <a:off x="1771650" y="3217863"/>
            <a:ext cx="427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"what the machine is thinking?!"</a:t>
            </a:r>
            <a:endParaRPr lang="en-US">
              <a:solidFill>
                <a:srgbClr val="120DF3"/>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84188" y="228600"/>
            <a:ext cx="79740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Times New Roman" pitchFamily="18" charset="0"/>
              </a:rPr>
              <a:t>Submitting...</a:t>
            </a:r>
            <a:endParaRPr lang="en-US" sz="3600" i="1">
              <a:latin typeface="Times New Roman" pitchFamily="18" charset="0"/>
            </a:endParaRPr>
          </a:p>
        </p:txBody>
      </p:sp>
      <p:grpSp>
        <p:nvGrpSpPr>
          <p:cNvPr id="64515" name="Group 3"/>
          <p:cNvGrpSpPr>
            <a:grpSpLocks/>
          </p:cNvGrpSpPr>
          <p:nvPr/>
        </p:nvGrpSpPr>
        <p:grpSpPr bwMode="auto">
          <a:xfrm>
            <a:off x="533400" y="1066800"/>
            <a:ext cx="8218488" cy="180975"/>
            <a:chOff x="295" y="1311"/>
            <a:chExt cx="5177" cy="114"/>
          </a:xfrm>
        </p:grpSpPr>
        <p:sp>
          <p:nvSpPr>
            <p:cNvPr id="6452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452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4516" name="Rectangle 9"/>
          <p:cNvSpPr>
            <a:spLocks noChangeArrowheads="1"/>
          </p:cNvSpPr>
          <p:nvPr/>
        </p:nvSpPr>
        <p:spPr bwMode="auto">
          <a:xfrm>
            <a:off x="6945313" y="649288"/>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latin typeface="Calibri" pitchFamily="34" charset="0"/>
              </a:rPr>
              <a:t>and </a:t>
            </a:r>
            <a:r>
              <a:rPr lang="en-US" sz="1800" i="1">
                <a:solidFill>
                  <a:srgbClr val="120DF3"/>
                </a:solidFill>
                <a:latin typeface="Calibri" pitchFamily="34" charset="0"/>
              </a:rPr>
              <a:t>transferring!</a:t>
            </a:r>
            <a:endParaRPr lang="en-US" sz="1800">
              <a:solidFill>
                <a:srgbClr val="120DF3"/>
              </a:solidFill>
              <a:latin typeface="Calibri" pitchFamily="34" charset="0"/>
            </a:endParaRPr>
          </a:p>
        </p:txBody>
      </p:sp>
      <p:pic>
        <p:nvPicPr>
          <p:cNvPr id="64517" name="Picture 1" descr="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24000"/>
            <a:ext cx="5334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descr="Screen shot 2011-08-31 at 11.47.10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30956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ight Arrow 3"/>
          <p:cNvSpPr>
            <a:spLocks noChangeArrowheads="1"/>
          </p:cNvSpPr>
          <p:nvPr/>
        </p:nvSpPr>
        <p:spPr bwMode="auto">
          <a:xfrm>
            <a:off x="2286000" y="2667000"/>
            <a:ext cx="1219200" cy="609600"/>
          </a:xfrm>
          <a:prstGeom prst="rightArrow">
            <a:avLst>
              <a:gd name="adj1" fmla="val 50000"/>
              <a:gd name="adj2" fmla="val 50000"/>
            </a:avLst>
          </a:prstGeom>
          <a:solidFill>
            <a:srgbClr val="120DF3"/>
          </a:solidFill>
          <a:ln w="9525">
            <a:solidFill>
              <a:schemeClr val="tx1"/>
            </a:solidFill>
            <a:round/>
            <a:headEnd/>
            <a:tailEnd/>
          </a:ln>
        </p:spPr>
        <p:txBody>
          <a:bodyPr/>
          <a:lstStyle/>
          <a:p>
            <a:endParaRPr lang="en-US"/>
          </a:p>
        </p:txBody>
      </p:sp>
      <p:sp>
        <p:nvSpPr>
          <p:cNvPr id="64520" name="Rectangle 9"/>
          <p:cNvSpPr>
            <a:spLocks noChangeArrowheads="1"/>
          </p:cNvSpPr>
          <p:nvPr/>
        </p:nvSpPr>
        <p:spPr bwMode="auto">
          <a:xfrm>
            <a:off x="376238" y="4633913"/>
            <a:ext cx="28479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latin typeface="Calibri" pitchFamily="34" charset="0"/>
              </a:rPr>
              <a:t>One time, the browser needed to be restarted (or a different browser used)</a:t>
            </a:r>
          </a:p>
        </p:txBody>
      </p:sp>
      <p:sp>
        <p:nvSpPr>
          <p:cNvPr id="64521" name="Rectangle 10"/>
          <p:cNvSpPr>
            <a:spLocks noChangeArrowheads="1"/>
          </p:cNvSpPr>
          <p:nvPr/>
        </p:nvSpPr>
        <p:spPr bwMode="auto">
          <a:xfrm>
            <a:off x="228600" y="3657600"/>
            <a:ext cx="3094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120DF3"/>
                </a:solidFill>
                <a:latin typeface="Calibri" pitchFamily="34" charset="0"/>
              </a:rPr>
              <a:t>Sometimes I've needed to login </a:t>
            </a:r>
            <a:r>
              <a:rPr lang="en-US" sz="1800" i="1">
                <a:solidFill>
                  <a:srgbClr val="120DF3"/>
                </a:solidFill>
                <a:latin typeface="Calibri" pitchFamily="34" charset="0"/>
              </a:rPr>
              <a:t>twice…</a:t>
            </a:r>
            <a:endParaRPr lang="en-US" sz="1800">
              <a:solidFill>
                <a:srgbClr val="120DF3"/>
              </a:solidFill>
              <a:latin typeface="Calibri" pitchFamily="34"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1566863" y="211138"/>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Python's </a:t>
            </a:r>
            <a:r>
              <a:rPr lang="en-US" sz="4000" i="1" dirty="0">
                <a:latin typeface="Cambria" pitchFamily="18" charset="0"/>
              </a:rPr>
              <a:t>syntax</a:t>
            </a:r>
            <a:r>
              <a:rPr lang="en-US" sz="4000" dirty="0">
                <a:latin typeface="Cambria" pitchFamily="18" charset="0"/>
              </a:rPr>
              <a:t>?</a:t>
            </a:r>
          </a:p>
        </p:txBody>
      </p:sp>
      <p:sp>
        <p:nvSpPr>
          <p:cNvPr id="19459" name="Text Box 48"/>
          <p:cNvSpPr txBox="1">
            <a:spLocks noChangeArrowheads="1"/>
          </p:cNvSpPr>
          <p:nvPr/>
        </p:nvSpPr>
        <p:spPr bwMode="auto">
          <a:xfrm>
            <a:off x="557213" y="2619375"/>
            <a:ext cx="822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user = </a:t>
            </a:r>
            <a:r>
              <a:rPr lang="en-US" sz="1800" b="1">
                <a:solidFill>
                  <a:srgbClr val="900BD5"/>
                </a:solidFill>
                <a:latin typeface="Courier New" pitchFamily="49" charset="0"/>
                <a:cs typeface="Courier New" pitchFamily="49" charset="0"/>
              </a:rPr>
              <a:t>raw_input</a:t>
            </a:r>
            <a:r>
              <a:rPr lang="en-US" sz="1800" b="1">
                <a:solidFill>
                  <a:srgbClr val="000000"/>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'Choose your weapon! ' </a:t>
            </a:r>
            <a:r>
              <a:rPr lang="en-US" sz="1800" b="1">
                <a:solidFill>
                  <a:srgbClr val="000000"/>
                </a:solidFill>
                <a:latin typeface="Courier New" pitchFamily="49" charset="0"/>
                <a:cs typeface="Courier New" pitchFamily="49" charset="0"/>
              </a:rPr>
              <a:t>) </a:t>
            </a:r>
            <a:endParaRPr lang="en-US" sz="1800">
              <a:solidFill>
                <a:srgbClr val="000000"/>
              </a:solidFill>
              <a:latin typeface="Courier New" pitchFamily="49" charset="0"/>
              <a:cs typeface="Courier New" pitchFamily="49" charset="0"/>
            </a:endParaRPr>
          </a:p>
        </p:txBody>
      </p:sp>
      <p:sp>
        <p:nvSpPr>
          <p:cNvPr id="19460" name="Text Box 48"/>
          <p:cNvSpPr txBox="1">
            <a:spLocks noChangeArrowheads="1"/>
          </p:cNvSpPr>
          <p:nvPr/>
        </p:nvSpPr>
        <p:spPr bwMode="auto">
          <a:xfrm>
            <a:off x="557213" y="3017838"/>
            <a:ext cx="8443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000000"/>
                </a:solidFill>
                <a:latin typeface="Courier New" pitchFamily="49" charset="0"/>
                <a:cs typeface="Courier New" pitchFamily="49" charset="0"/>
              </a:rPr>
              <a:t>comp = random.choice( [</a:t>
            </a:r>
            <a:r>
              <a:rPr lang="en-US" sz="1800" b="1">
                <a:solidFill>
                  <a:srgbClr val="008000"/>
                </a:solidFill>
                <a:latin typeface="Courier New" pitchFamily="49" charset="0"/>
                <a:cs typeface="Courier New" pitchFamily="49" charset="0"/>
              </a:rPr>
              <a:t>'rock'</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'paper'</a:t>
            </a:r>
            <a:r>
              <a:rPr lang="en-US" sz="1800" b="1">
                <a:solidFill>
                  <a:srgbClr val="000000"/>
                </a:solidFill>
                <a:latin typeface="Courier New" pitchFamily="49" charset="0"/>
                <a:cs typeface="Courier New" pitchFamily="49" charset="0"/>
              </a:rPr>
              <a:t>,</a:t>
            </a:r>
            <a:r>
              <a:rPr lang="en-US" sz="1800" b="1">
                <a:solidFill>
                  <a:srgbClr val="008000"/>
                </a:solidFill>
                <a:latin typeface="Courier New" pitchFamily="49" charset="0"/>
                <a:cs typeface="Courier New" pitchFamily="49" charset="0"/>
              </a:rPr>
              <a:t>'scissors'</a:t>
            </a:r>
            <a:r>
              <a:rPr lang="en-US" sz="1800" b="1">
                <a:solidFill>
                  <a:srgbClr val="000000"/>
                </a:solidFill>
                <a:latin typeface="Courier New" pitchFamily="49" charset="0"/>
                <a:cs typeface="Courier New" pitchFamily="49" charset="0"/>
              </a:rPr>
              <a:t>] )</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'(You): user chose'</a:t>
            </a:r>
            <a:r>
              <a:rPr lang="en-US" sz="1800" b="1">
                <a:solidFill>
                  <a:srgbClr val="000000"/>
                </a:solidFill>
                <a:latin typeface="Courier New" pitchFamily="49" charset="0"/>
                <a:cs typeface="Courier New" pitchFamily="49" charset="0"/>
              </a:rPr>
              <a:t>, user</a:t>
            </a:r>
          </a:p>
          <a:p>
            <a:pPr>
              <a:spcBef>
                <a:spcPct val="50000"/>
              </a:spcBef>
            </a:pPr>
            <a:r>
              <a:rPr lang="en-US" sz="1800" b="1">
                <a:solidFill>
                  <a:srgbClr val="FF6600"/>
                </a:solidFill>
                <a:latin typeface="Courier New" pitchFamily="49" charset="0"/>
                <a:cs typeface="Courier New" pitchFamily="49" charset="0"/>
              </a:rPr>
              <a:t>print</a:t>
            </a:r>
            <a:r>
              <a:rPr lang="en-US" sz="1800" b="1">
                <a:solidFill>
                  <a:srgbClr val="900BD5"/>
                </a:solidFill>
                <a:latin typeface="Courier New" pitchFamily="49" charset="0"/>
                <a:cs typeface="Courier New" pitchFamily="49" charset="0"/>
              </a:rPr>
              <a:t> </a:t>
            </a:r>
            <a:r>
              <a:rPr lang="en-US" sz="1800" b="1">
                <a:solidFill>
                  <a:srgbClr val="008000"/>
                </a:solidFill>
                <a:latin typeface="Courier New" pitchFamily="49" charset="0"/>
                <a:cs typeface="Courier New" pitchFamily="49" charset="0"/>
              </a:rPr>
              <a:t>'(Me!): comp chose'</a:t>
            </a:r>
            <a:r>
              <a:rPr lang="en-US" sz="1800" b="1">
                <a:solidFill>
                  <a:srgbClr val="000000"/>
                </a:solidFill>
                <a:latin typeface="Courier New" pitchFamily="49" charset="0"/>
                <a:cs typeface="Courier New" pitchFamily="49" charset="0"/>
              </a:rPr>
              <a:t>, comp</a:t>
            </a:r>
            <a:endParaRPr lang="en-US" sz="1800">
              <a:solidFill>
                <a:srgbClr val="000000"/>
              </a:solidFill>
              <a:latin typeface="Courier New" pitchFamily="49" charset="0"/>
              <a:cs typeface="Courier New" pitchFamily="49" charset="0"/>
            </a:endParaRPr>
          </a:p>
        </p:txBody>
      </p:sp>
      <p:sp>
        <p:nvSpPr>
          <p:cNvPr id="19461" name="Text Box 48"/>
          <p:cNvSpPr txBox="1">
            <a:spLocks noChangeArrowheads="1"/>
          </p:cNvSpPr>
          <p:nvPr/>
        </p:nvSpPr>
        <p:spPr bwMode="auto">
          <a:xfrm>
            <a:off x="533400" y="4564063"/>
            <a:ext cx="8445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dirty="0">
                <a:solidFill>
                  <a:srgbClr val="FF6600"/>
                </a:solidFill>
                <a:latin typeface="Courier New" pitchFamily="49" charset="0"/>
                <a:cs typeface="Courier New" pitchFamily="49" charset="0"/>
              </a:rPr>
              <a:t>if</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user == </a:t>
            </a:r>
            <a:r>
              <a:rPr lang="en-US" sz="1800" b="1" dirty="0">
                <a:solidFill>
                  <a:srgbClr val="008000"/>
                </a:solidFill>
                <a:latin typeface="Courier New" pitchFamily="49" charset="0"/>
                <a:cs typeface="Courier New" pitchFamily="49" charset="0"/>
              </a:rPr>
              <a:t>'rock' </a:t>
            </a:r>
            <a:r>
              <a:rPr lang="en-US" sz="1800" b="1" dirty="0">
                <a:solidFill>
                  <a:srgbClr val="FF6600"/>
                </a:solidFill>
                <a:latin typeface="Courier New" pitchFamily="49" charset="0"/>
                <a:cs typeface="Courier New" pitchFamily="49" charset="0"/>
              </a:rPr>
              <a:t>and</a:t>
            </a:r>
            <a:r>
              <a:rPr lang="en-US" sz="1800" b="1" dirty="0">
                <a:solidFill>
                  <a:srgbClr val="FE9C11"/>
                </a:solidFill>
                <a:latin typeface="Courier New" pitchFamily="49" charset="0"/>
                <a:cs typeface="Courier New" pitchFamily="49" charset="0"/>
              </a:rPr>
              <a:t> </a:t>
            </a:r>
            <a:r>
              <a:rPr lang="en-US" sz="1800" b="1" dirty="0">
                <a:solidFill>
                  <a:srgbClr val="000000"/>
                </a:solidFill>
                <a:latin typeface="Courier New" pitchFamily="49" charset="0"/>
                <a:cs typeface="Courier New" pitchFamily="49" charset="0"/>
              </a:rPr>
              <a:t>comp == </a:t>
            </a:r>
            <a:r>
              <a:rPr lang="en-US" sz="1800" b="1" dirty="0">
                <a:solidFill>
                  <a:srgbClr val="008000"/>
                </a:solidFill>
                <a:latin typeface="Courier New" pitchFamily="49" charset="0"/>
                <a:cs typeface="Courier New" pitchFamily="49" charset="0"/>
              </a:rPr>
              <a:t>'paper'</a:t>
            </a:r>
            <a:r>
              <a:rPr lang="en-US" sz="1800" b="1" dirty="0">
                <a:solidFill>
                  <a:srgbClr val="000000"/>
                </a:solidFill>
                <a:latin typeface="Courier New" pitchFamily="49" charset="0"/>
                <a:cs typeface="Courier New" pitchFamily="49" charset="0"/>
              </a:rPr>
              <a:t>:</a:t>
            </a:r>
            <a:endParaRPr lang="en-US" sz="1800" b="1" dirty="0">
              <a:solidFill>
                <a:srgbClr val="008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'The result is, YOU LOSE!'</a:t>
            </a:r>
            <a:endParaRPr lang="en-US" sz="1800" b="1" dirty="0">
              <a:solidFill>
                <a:srgbClr val="000000"/>
              </a:solidFill>
              <a:latin typeface="Courier New" pitchFamily="49" charset="0"/>
              <a:cs typeface="Courier New" pitchFamily="49" charset="0"/>
            </a:endParaRPr>
          </a:p>
          <a:p>
            <a:pPr>
              <a:spcBef>
                <a:spcPct val="50000"/>
              </a:spcBef>
            </a:pPr>
            <a:r>
              <a:rPr lang="en-US" sz="1800" b="1" dirty="0">
                <a:solidFill>
                  <a:srgbClr val="900BD5"/>
                </a:solidFill>
                <a:latin typeface="Courier New" pitchFamily="49" charset="0"/>
                <a:cs typeface="Courier New" pitchFamily="49" charset="0"/>
              </a:rPr>
              <a:t>    </a:t>
            </a:r>
            <a:r>
              <a:rPr lang="en-US" sz="1800" b="1" dirty="0">
                <a:solidFill>
                  <a:srgbClr val="FF6600"/>
                </a:solidFill>
                <a:latin typeface="Courier New" pitchFamily="49" charset="0"/>
                <a:cs typeface="Courier New" pitchFamily="49" charset="0"/>
              </a:rPr>
              <a:t>print</a:t>
            </a:r>
            <a:r>
              <a:rPr lang="en-US" sz="1800" b="1" dirty="0">
                <a:solidFill>
                  <a:srgbClr val="900BD5"/>
                </a:solidFill>
                <a:latin typeface="Courier New" pitchFamily="49" charset="0"/>
                <a:cs typeface="Courier New" pitchFamily="49" charset="0"/>
              </a:rPr>
              <a:t> </a:t>
            </a:r>
            <a:r>
              <a:rPr lang="en-US" sz="1800" b="1" dirty="0">
                <a:solidFill>
                  <a:srgbClr val="008000"/>
                </a:solidFill>
                <a:latin typeface="Courier New" pitchFamily="49" charset="0"/>
                <a:cs typeface="Courier New" pitchFamily="49" charset="0"/>
              </a:rPr>
              <a:t>'unless you\'re a CS 5 grader, then YOU WIN!'</a:t>
            </a:r>
            <a:endParaRPr lang="en-US" sz="1800" dirty="0">
              <a:solidFill>
                <a:srgbClr val="008000"/>
              </a:solidFill>
              <a:latin typeface="Courier New" pitchFamily="49" charset="0"/>
              <a:cs typeface="Courier New" pitchFamily="49" charset="0"/>
            </a:endParaRPr>
          </a:p>
        </p:txBody>
      </p:sp>
      <p:sp>
        <p:nvSpPr>
          <p:cNvPr id="19462" name="Text Box 48"/>
          <p:cNvSpPr txBox="1">
            <a:spLocks noChangeArrowheads="1"/>
          </p:cNvSpPr>
          <p:nvPr/>
        </p:nvSpPr>
        <p:spPr bwMode="auto">
          <a:xfrm>
            <a:off x="557213" y="17526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FF6600"/>
                </a:solidFill>
                <a:latin typeface="Courier New" pitchFamily="49" charset="0"/>
                <a:cs typeface="Courier New" pitchFamily="49" charset="0"/>
              </a:rPr>
              <a:t>import</a:t>
            </a:r>
            <a:r>
              <a:rPr lang="en-US" sz="1800" b="1">
                <a:solidFill>
                  <a:srgbClr val="000000"/>
                </a:solidFill>
                <a:latin typeface="Courier New" pitchFamily="49" charset="0"/>
                <a:cs typeface="Courier New" pitchFamily="49" charset="0"/>
              </a:rPr>
              <a:t> random</a:t>
            </a:r>
            <a:endParaRPr lang="en-US" sz="1800">
              <a:solidFill>
                <a:srgbClr val="000000"/>
              </a:solidFill>
              <a:latin typeface="Courier New" pitchFamily="49" charset="0"/>
              <a:cs typeface="Courier New" pitchFamily="49" charset="0"/>
            </a:endParaRPr>
          </a:p>
        </p:txBody>
      </p:sp>
      <p:sp>
        <p:nvSpPr>
          <p:cNvPr id="19463" name="Rectangle 36"/>
          <p:cNvSpPr>
            <a:spLocks noChangeArrowheads="1"/>
          </p:cNvSpPr>
          <p:nvPr/>
        </p:nvSpPr>
        <p:spPr bwMode="auto">
          <a:xfrm rot="-5400000">
            <a:off x="-825500" y="3154363"/>
            <a:ext cx="22145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b="1">
                <a:solidFill>
                  <a:srgbClr val="000000"/>
                </a:solidFill>
                <a:latin typeface="Calibri" pitchFamily="34" charset="0"/>
              </a:rPr>
              <a:t>every block of code must line up!!</a:t>
            </a:r>
            <a:endParaRPr lang="en-US">
              <a:latin typeface="Calibri" pitchFamily="34" charset="0"/>
            </a:endParaRPr>
          </a:p>
        </p:txBody>
      </p:sp>
      <p:cxnSp>
        <p:nvCxnSpPr>
          <p:cNvPr id="19464" name="Straight Connector 39"/>
          <p:cNvCxnSpPr>
            <a:cxnSpLocks noChangeShapeType="1"/>
          </p:cNvCxnSpPr>
          <p:nvPr/>
        </p:nvCxnSpPr>
        <p:spPr bwMode="auto">
          <a:xfrm flipV="1">
            <a:off x="457200" y="19050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5" name="Rectangle 36"/>
          <p:cNvSpPr>
            <a:spLocks noChangeArrowheads="1"/>
          </p:cNvSpPr>
          <p:nvPr/>
        </p:nvSpPr>
        <p:spPr bwMode="auto">
          <a:xfrm rot="-5400000">
            <a:off x="292893" y="5149057"/>
            <a:ext cx="8175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b="1">
                <a:solidFill>
                  <a:srgbClr val="000000"/>
                </a:solidFill>
                <a:latin typeface="Calibri" pitchFamily="34" charset="0"/>
              </a:rPr>
              <a:t>every block of code must line up!!</a:t>
            </a:r>
            <a:endParaRPr lang="en-US" sz="900">
              <a:latin typeface="Calibri" pitchFamily="34" charset="0"/>
            </a:endParaRPr>
          </a:p>
        </p:txBody>
      </p:sp>
      <p:cxnSp>
        <p:nvCxnSpPr>
          <p:cNvPr id="19466" name="Straight Connector 39"/>
          <p:cNvCxnSpPr>
            <a:cxnSpLocks noChangeShapeType="1"/>
          </p:cNvCxnSpPr>
          <p:nvPr/>
        </p:nvCxnSpPr>
        <p:spPr bwMode="auto">
          <a:xfrm flipV="1">
            <a:off x="990600" y="50292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7" name="Rectangle 35"/>
          <p:cNvSpPr>
            <a:spLocks noChangeArrowheads="1"/>
          </p:cNvSpPr>
          <p:nvPr/>
        </p:nvSpPr>
        <p:spPr bwMode="auto">
          <a:xfrm>
            <a:off x="5040313" y="4289425"/>
            <a:ext cx="25034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comparisons use TWO equals signs</a:t>
            </a:r>
            <a:endParaRPr lang="en-US">
              <a:latin typeface="Calibri" pitchFamily="34" charset="0"/>
            </a:endParaRPr>
          </a:p>
        </p:txBody>
      </p:sp>
      <p:cxnSp>
        <p:nvCxnSpPr>
          <p:cNvPr id="19468" name="Straight Connector 62"/>
          <p:cNvCxnSpPr>
            <a:cxnSpLocks noChangeShapeType="1"/>
          </p:cNvCxnSpPr>
          <p:nvPr/>
        </p:nvCxnSpPr>
        <p:spPr bwMode="auto">
          <a:xfrm flipV="1">
            <a:off x="4481513" y="4483100"/>
            <a:ext cx="722312" cy="160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69" name="Rectangle 41"/>
          <p:cNvSpPr>
            <a:spLocks noChangeArrowheads="1"/>
          </p:cNvSpPr>
          <p:nvPr/>
        </p:nvSpPr>
        <p:spPr bwMode="auto">
          <a:xfrm>
            <a:off x="4070350" y="5213350"/>
            <a:ext cx="2917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100" b="1" dirty="0">
                <a:solidFill>
                  <a:srgbClr val="000000"/>
                </a:solidFill>
                <a:latin typeface="Calibri" pitchFamily="34" charset="0"/>
              </a:rPr>
              <a:t>a backslash handles special cases or characters</a:t>
            </a:r>
            <a:endParaRPr lang="en-US" dirty="0">
              <a:latin typeface="Calibri" pitchFamily="34" charset="0"/>
            </a:endParaRPr>
          </a:p>
        </p:txBody>
      </p:sp>
      <p:cxnSp>
        <p:nvCxnSpPr>
          <p:cNvPr id="19470" name="Straight Connector 53"/>
          <p:cNvCxnSpPr>
            <a:cxnSpLocks noChangeShapeType="1"/>
          </p:cNvCxnSpPr>
          <p:nvPr/>
        </p:nvCxnSpPr>
        <p:spPr bwMode="auto">
          <a:xfrm flipV="1">
            <a:off x="3581400" y="5378450"/>
            <a:ext cx="520700" cy="107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9471" name="Straight Connector 62"/>
          <p:cNvCxnSpPr>
            <a:cxnSpLocks noChangeShapeType="1"/>
          </p:cNvCxnSpPr>
          <p:nvPr/>
        </p:nvCxnSpPr>
        <p:spPr bwMode="auto">
          <a:xfrm flipV="1">
            <a:off x="5900738" y="4743450"/>
            <a:ext cx="720725" cy="53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2" name="Rectangle 35"/>
          <p:cNvSpPr>
            <a:spLocks noChangeArrowheads="1"/>
          </p:cNvSpPr>
          <p:nvPr/>
        </p:nvSpPr>
        <p:spPr bwMode="auto">
          <a:xfrm>
            <a:off x="6615113" y="4570413"/>
            <a:ext cx="2503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b="1">
                <a:solidFill>
                  <a:srgbClr val="000000"/>
                </a:solidFill>
                <a:latin typeface="Calibri" pitchFamily="34" charset="0"/>
              </a:rPr>
              <a:t>a colon starts a new block</a:t>
            </a:r>
            <a:endParaRPr lang="en-US">
              <a:latin typeface="Calibri" pitchFamily="34" charset="0"/>
            </a:endParaRPr>
          </a:p>
        </p:txBody>
      </p:sp>
      <p:sp>
        <p:nvSpPr>
          <p:cNvPr id="19473" name="Rectangle 42"/>
          <p:cNvSpPr>
            <a:spLocks noChangeArrowheads="1"/>
          </p:cNvSpPr>
          <p:nvPr/>
        </p:nvSpPr>
        <p:spPr bwMode="auto">
          <a:xfrm>
            <a:off x="8154988" y="5257800"/>
            <a:ext cx="760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800" b="1" dirty="0">
                <a:solidFill>
                  <a:srgbClr val="000000"/>
                </a:solidFill>
                <a:latin typeface="Calibri" pitchFamily="34" charset="0"/>
              </a:rPr>
              <a:t>flattering or flouting  CS graders is encouraged!</a:t>
            </a:r>
            <a:endParaRPr lang="en-US" sz="800" dirty="0">
              <a:latin typeface="Calibri" pitchFamily="34" charset="0"/>
            </a:endParaRPr>
          </a:p>
        </p:txBody>
      </p:sp>
      <p:cxnSp>
        <p:nvCxnSpPr>
          <p:cNvPr id="19474" name="Straight Connector 56"/>
          <p:cNvCxnSpPr>
            <a:cxnSpLocks noChangeShapeType="1"/>
          </p:cNvCxnSpPr>
          <p:nvPr/>
        </p:nvCxnSpPr>
        <p:spPr bwMode="auto">
          <a:xfrm flipV="1">
            <a:off x="7883525" y="5346700"/>
            <a:ext cx="361950" cy="84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5" name="Rectangle 32"/>
          <p:cNvSpPr>
            <a:spLocks noChangeArrowheads="1"/>
          </p:cNvSpPr>
          <p:nvPr/>
        </p:nvSpPr>
        <p:spPr bwMode="auto">
          <a:xfrm>
            <a:off x="5246688" y="3635375"/>
            <a:ext cx="20510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solidFill>
                  <a:srgbClr val="000000"/>
                </a:solidFill>
                <a:latin typeface="Calibri" pitchFamily="34" charset="0"/>
              </a:rPr>
              <a:t>The comma prints a space and does NOT go to the next line. </a:t>
            </a:r>
            <a:endParaRPr lang="en-US">
              <a:latin typeface="Calibri" pitchFamily="34" charset="0"/>
            </a:endParaRPr>
          </a:p>
        </p:txBody>
      </p:sp>
      <p:cxnSp>
        <p:nvCxnSpPr>
          <p:cNvPr id="19476" name="Straight Connector 48"/>
          <p:cNvCxnSpPr>
            <a:cxnSpLocks noChangeShapeType="1"/>
          </p:cNvCxnSpPr>
          <p:nvPr/>
        </p:nvCxnSpPr>
        <p:spPr bwMode="auto">
          <a:xfrm>
            <a:off x="4191000" y="3733800"/>
            <a:ext cx="11430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7" name="Rectangle 34"/>
          <p:cNvSpPr>
            <a:spLocks noChangeArrowheads="1"/>
          </p:cNvSpPr>
          <p:nvPr/>
        </p:nvSpPr>
        <p:spPr bwMode="auto">
          <a:xfrm>
            <a:off x="2079625" y="2252663"/>
            <a:ext cx="27209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dirty="0">
                <a:solidFill>
                  <a:srgbClr val="000000"/>
                </a:solidFill>
                <a:latin typeface="Calibri" pitchFamily="34" charset="0"/>
              </a:rPr>
              <a:t>assignment statements always use ONE equals sign – more on these next week</a:t>
            </a:r>
            <a:endParaRPr lang="en-US" dirty="0">
              <a:latin typeface="Calibri" pitchFamily="34" charset="0"/>
            </a:endParaRPr>
          </a:p>
        </p:txBody>
      </p:sp>
      <p:cxnSp>
        <p:nvCxnSpPr>
          <p:cNvPr id="19478" name="Straight Connector 65"/>
          <p:cNvCxnSpPr>
            <a:cxnSpLocks noChangeShapeType="1"/>
          </p:cNvCxnSpPr>
          <p:nvPr/>
        </p:nvCxnSpPr>
        <p:spPr bwMode="auto">
          <a:xfrm flipV="1">
            <a:off x="1447800" y="2514600"/>
            <a:ext cx="762000" cy="1809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79" name="Rectangle 35"/>
          <p:cNvSpPr>
            <a:spLocks noChangeArrowheads="1"/>
          </p:cNvSpPr>
          <p:nvPr/>
        </p:nvSpPr>
        <p:spPr bwMode="auto">
          <a:xfrm>
            <a:off x="6259513" y="1970088"/>
            <a:ext cx="2743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dirty="0">
                <a:solidFill>
                  <a:srgbClr val="120DF3"/>
                </a:solidFill>
                <a:latin typeface="Calibri" pitchFamily="34" charset="0"/>
              </a:rPr>
              <a:t>(1) prints the "weapon" prompt </a:t>
            </a:r>
          </a:p>
          <a:p>
            <a:pPr algn="r"/>
            <a:r>
              <a:rPr lang="en-US" sz="1100" b="1" dirty="0">
                <a:solidFill>
                  <a:srgbClr val="120DF3"/>
                </a:solidFill>
                <a:latin typeface="Calibri" pitchFamily="34" charset="0"/>
              </a:rPr>
              <a:t>(2) gets user's input from the </a:t>
            </a:r>
            <a:r>
              <a:rPr lang="en-US" sz="1100" b="1" dirty="0" err="1">
                <a:solidFill>
                  <a:srgbClr val="120DF3"/>
                </a:solidFill>
                <a:latin typeface="Calibri" pitchFamily="34" charset="0"/>
              </a:rPr>
              <a:t>kbd</a:t>
            </a:r>
            <a:r>
              <a:rPr lang="en-US" sz="1100" b="1" dirty="0">
                <a:solidFill>
                  <a:srgbClr val="120DF3"/>
                </a:solidFill>
                <a:latin typeface="Calibri" pitchFamily="34" charset="0"/>
              </a:rPr>
              <a:t> </a:t>
            </a:r>
          </a:p>
          <a:p>
            <a:pPr algn="r"/>
            <a:r>
              <a:rPr lang="en-US" sz="1100" b="1" dirty="0">
                <a:solidFill>
                  <a:srgbClr val="120DF3"/>
                </a:solidFill>
                <a:latin typeface="Calibri" pitchFamily="34" charset="0"/>
              </a:rPr>
              <a:t>(3) assigns that input to the variable </a:t>
            </a:r>
            <a:r>
              <a:rPr lang="en-US" sz="1100" b="1" dirty="0">
                <a:solidFill>
                  <a:srgbClr val="120DF3"/>
                </a:solidFill>
                <a:latin typeface="Courier New" pitchFamily="49" charset="0"/>
                <a:cs typeface="Courier New" pitchFamily="49" charset="0"/>
              </a:rPr>
              <a:t>user</a:t>
            </a:r>
          </a:p>
        </p:txBody>
      </p:sp>
      <p:cxnSp>
        <p:nvCxnSpPr>
          <p:cNvPr id="19480" name="Straight Connector 65"/>
          <p:cNvCxnSpPr>
            <a:cxnSpLocks noChangeShapeType="1"/>
          </p:cNvCxnSpPr>
          <p:nvPr/>
        </p:nvCxnSpPr>
        <p:spPr bwMode="auto">
          <a:xfrm flipV="1">
            <a:off x="1295400" y="5715000"/>
            <a:ext cx="76200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9481" name="Rectangle 35"/>
          <p:cNvSpPr>
            <a:spLocks noChangeArrowheads="1"/>
          </p:cNvSpPr>
          <p:nvPr/>
        </p:nvSpPr>
        <p:spPr bwMode="auto">
          <a:xfrm>
            <a:off x="228600" y="5976938"/>
            <a:ext cx="15128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100" b="1">
                <a:solidFill>
                  <a:srgbClr val="000000"/>
                </a:solidFill>
                <a:latin typeface="Calibri" pitchFamily="34" charset="0"/>
              </a:rPr>
              <a:t>quotes delimit text</a:t>
            </a:r>
            <a:endParaRPr lang="en-US">
              <a:latin typeface="Calibri" pitchFamily="34" charset="0"/>
            </a:endParaRPr>
          </a:p>
        </p:txBody>
      </p:sp>
      <p:sp>
        <p:nvSpPr>
          <p:cNvPr id="19482" name="Rectangle 11"/>
          <p:cNvSpPr>
            <a:spLocks noChangeArrowheads="1"/>
          </p:cNvSpPr>
          <p:nvPr/>
        </p:nvSpPr>
        <p:spPr bwMode="auto">
          <a:xfrm>
            <a:off x="1905000" y="990600"/>
            <a:ext cx="5208588"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b="1">
                <a:solidFill>
                  <a:srgbClr val="120DF3"/>
                </a:solidFill>
                <a:latin typeface="Cambria" pitchFamily="18" charset="0"/>
              </a:rPr>
              <a:t>(1) See if you can find and correct any errors here... !</a:t>
            </a:r>
            <a:endParaRPr lang="en-US">
              <a:solidFill>
                <a:srgbClr val="120DF3"/>
              </a:solidFill>
              <a:latin typeface="Cambria" pitchFamily="18" charset="0"/>
            </a:endParaRPr>
          </a:p>
        </p:txBody>
      </p:sp>
      <p:sp>
        <p:nvSpPr>
          <p:cNvPr id="19483" name="Rectangle 11"/>
          <p:cNvSpPr>
            <a:spLocks noChangeArrowheads="1"/>
          </p:cNvSpPr>
          <p:nvPr/>
        </p:nvSpPr>
        <p:spPr bwMode="auto">
          <a:xfrm>
            <a:off x="4389438" y="1673225"/>
            <a:ext cx="4586287"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120DF3"/>
                </a:solidFill>
                <a:latin typeface="Cambria" pitchFamily="18" charset="0"/>
              </a:rPr>
              <a:t>(2) This line is doing three things… what are they?</a:t>
            </a:r>
            <a:endParaRPr lang="en-US">
              <a:solidFill>
                <a:srgbClr val="120DF3"/>
              </a:solidFill>
              <a:latin typeface="Cambria" pitchFamily="18" charset="0"/>
            </a:endParaRPr>
          </a:p>
        </p:txBody>
      </p:sp>
      <p:cxnSp>
        <p:nvCxnSpPr>
          <p:cNvPr id="19484" name="Straight Connector 65"/>
          <p:cNvCxnSpPr>
            <a:cxnSpLocks noChangeShapeType="1"/>
          </p:cNvCxnSpPr>
          <p:nvPr/>
        </p:nvCxnSpPr>
        <p:spPr bwMode="auto">
          <a:xfrm flipV="1">
            <a:off x="4919663" y="1998663"/>
            <a:ext cx="0" cy="668337"/>
          </a:xfrm>
          <a:prstGeom prst="line">
            <a:avLst/>
          </a:prstGeom>
          <a:noFill/>
          <a:ln w="19050">
            <a:solidFill>
              <a:srgbClr val="120DF3"/>
            </a:solidFill>
            <a:round/>
            <a:headEnd type="triangle" w="med" len="med"/>
            <a:tailEnd/>
          </a:ln>
          <a:extLst>
            <a:ext uri="{909E8E84-426E-40DD-AFC4-6F175D3DCCD1}">
              <a14:hiddenFill xmlns:a14="http://schemas.microsoft.com/office/drawing/2010/main">
                <a:noFill/>
              </a14:hiddenFill>
            </a:ext>
          </a:extLst>
        </p:spPr>
      </p:cxnSp>
      <p:sp>
        <p:nvSpPr>
          <p:cNvPr id="19485" name="Rectangle 11"/>
          <p:cNvSpPr>
            <a:spLocks noChangeArrowheads="1"/>
          </p:cNvSpPr>
          <p:nvPr/>
        </p:nvSpPr>
        <p:spPr bwMode="auto">
          <a:xfrm>
            <a:off x="3429000" y="6457950"/>
            <a:ext cx="5638800" cy="3238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b="1">
                <a:solidFill>
                  <a:srgbClr val="120DF3"/>
                </a:solidFill>
                <a:latin typeface="Cambria" pitchFamily="18" charset="0"/>
              </a:rPr>
              <a:t>(3) See how many </a:t>
            </a:r>
            <a:r>
              <a:rPr lang="en-US" sz="1500" b="1" i="1">
                <a:solidFill>
                  <a:srgbClr val="120DF3"/>
                </a:solidFill>
                <a:latin typeface="Cambria" pitchFamily="18" charset="0"/>
              </a:rPr>
              <a:t>different </a:t>
            </a:r>
            <a:r>
              <a:rPr lang="en-US" sz="1500" b="1">
                <a:solidFill>
                  <a:srgbClr val="120DF3"/>
                </a:solidFill>
                <a:latin typeface="Cambria" pitchFamily="18" charset="0"/>
              </a:rPr>
              <a:t>uses of punctuation you can find…</a:t>
            </a:r>
            <a:endParaRPr lang="en-US">
              <a:solidFill>
                <a:srgbClr val="120DF3"/>
              </a:solidFill>
              <a:latin typeface="Cambria" pitchFamily="18" charset="0"/>
            </a:endParaRPr>
          </a:p>
        </p:txBody>
      </p:sp>
    </p:spTree>
    <p:extLst>
      <p:ext uri="{BB962C8B-B14F-4D97-AF65-F5344CB8AC3E}">
        <p14:creationId xmlns:p14="http://schemas.microsoft.com/office/powerpoint/2010/main" val="299857671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ChangeArrowheads="1"/>
          </p:cNvSpPr>
          <p:nvPr/>
        </p:nvSpPr>
        <p:spPr bwMode="auto">
          <a:xfrm>
            <a:off x="3852862" y="3425825"/>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20484" name="Rectangle 7"/>
          <p:cNvSpPr>
            <a:spLocks noChangeArrowheads="1"/>
          </p:cNvSpPr>
          <p:nvPr/>
        </p:nvSpPr>
        <p:spPr bwMode="auto">
          <a:xfrm>
            <a:off x="412750" y="1562100"/>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20485" name="Rectangle 8"/>
          <p:cNvSpPr>
            <a:spLocks noChangeArrowheads="1"/>
          </p:cNvSpPr>
          <p:nvPr/>
        </p:nvSpPr>
        <p:spPr bwMode="auto">
          <a:xfrm>
            <a:off x="3852862" y="1338262"/>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20486" name="Rectangle 9"/>
          <p:cNvSpPr>
            <a:spLocks noChangeArrowheads="1"/>
          </p:cNvSpPr>
          <p:nvPr/>
        </p:nvSpPr>
        <p:spPr bwMode="auto">
          <a:xfrm>
            <a:off x="3852862" y="2625725"/>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20487" name="Rectangle 12"/>
          <p:cNvSpPr>
            <a:spLocks noChangeArrowheads="1"/>
          </p:cNvSpPr>
          <p:nvPr/>
        </p:nvSpPr>
        <p:spPr bwMode="auto">
          <a:xfrm>
            <a:off x="8272462" y="3683000"/>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20488" name="Rectangle 13"/>
          <p:cNvSpPr>
            <a:spLocks noChangeArrowheads="1"/>
          </p:cNvSpPr>
          <p:nvPr/>
        </p:nvSpPr>
        <p:spPr bwMode="auto">
          <a:xfrm>
            <a:off x="7980362" y="2643187"/>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20489" name="Rectangle 14"/>
          <p:cNvSpPr>
            <a:spLocks noChangeArrowheads="1"/>
          </p:cNvSpPr>
          <p:nvPr/>
        </p:nvSpPr>
        <p:spPr bwMode="auto">
          <a:xfrm>
            <a:off x="6259512" y="2103437"/>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20490" name="Rectangle 15"/>
          <p:cNvSpPr>
            <a:spLocks noChangeArrowheads="1"/>
          </p:cNvSpPr>
          <p:nvPr/>
        </p:nvSpPr>
        <p:spPr bwMode="auto">
          <a:xfrm>
            <a:off x="381000" y="1244600"/>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20491" name="Rectangle 16"/>
          <p:cNvSpPr>
            <a:spLocks noChangeArrowheads="1"/>
          </p:cNvSpPr>
          <p:nvPr/>
        </p:nvSpPr>
        <p:spPr bwMode="auto">
          <a:xfrm>
            <a:off x="5502275" y="6203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20492" name="Rectangle 32"/>
          <p:cNvSpPr>
            <a:spLocks noChangeArrowheads="1"/>
          </p:cNvSpPr>
          <p:nvPr/>
        </p:nvSpPr>
        <p:spPr bwMode="auto">
          <a:xfrm>
            <a:off x="2590800" y="6197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20493" name="Rectangle 6"/>
          <p:cNvSpPr>
            <a:spLocks noChangeArrowheads="1"/>
          </p:cNvSpPr>
          <p:nvPr/>
        </p:nvSpPr>
        <p:spPr bwMode="auto">
          <a:xfrm>
            <a:off x="3852862" y="4713287"/>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20494" name="Rectangle 12"/>
          <p:cNvSpPr>
            <a:spLocks noChangeArrowheads="1"/>
          </p:cNvSpPr>
          <p:nvPr/>
        </p:nvSpPr>
        <p:spPr bwMode="auto">
          <a:xfrm>
            <a:off x="6672262" y="5045075"/>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
        <p:nvSpPr>
          <p:cNvPr id="20495"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Language is language?</a:t>
            </a:r>
          </a:p>
        </p:txBody>
      </p:sp>
    </p:spTree>
    <p:extLst>
      <p:ext uri="{BB962C8B-B14F-4D97-AF65-F5344CB8AC3E}">
        <p14:creationId xmlns:p14="http://schemas.microsoft.com/office/powerpoint/2010/main" val="1452946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4"/>
          <p:cNvSpPr>
            <a:spLocks noChangeArrowheads="1"/>
          </p:cNvSpPr>
          <p:nvPr/>
        </p:nvSpPr>
        <p:spPr bwMode="auto">
          <a:xfrm>
            <a:off x="889612" y="5257800"/>
            <a:ext cx="3910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a:t>
            </a:r>
            <a:r>
              <a:rPr lang="en-US" dirty="0" smtClean="0">
                <a:solidFill>
                  <a:srgbClr val="000000"/>
                </a:solidFill>
                <a:latin typeface="Cambria" pitchFamily="18" charset="0"/>
              </a:rPr>
              <a:t>possible relationship...   </a:t>
            </a:r>
            <a:endParaRPr lang="en-US" dirty="0">
              <a:solidFill>
                <a:srgbClr val="000000"/>
              </a:solidFill>
              <a:latin typeface="Cambria" pitchFamily="18" charset="0"/>
            </a:endParaRPr>
          </a:p>
        </p:txBody>
      </p:sp>
      <p:sp>
        <p:nvSpPr>
          <p:cNvPr id="12292"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mbria" pitchFamily="18" charset="0"/>
              </a:rPr>
              <a:t>Happy </a:t>
            </a:r>
            <a:r>
              <a:rPr lang="en-US" dirty="0" smtClean="0">
                <a:solidFill>
                  <a:srgbClr val="000000"/>
                </a:solidFill>
                <a:latin typeface="Cambria" pitchFamily="18" charset="0"/>
              </a:rPr>
              <a:t>co-existence…    </a:t>
            </a:r>
            <a:r>
              <a:rPr lang="en-US" i="1" dirty="0">
                <a:solidFill>
                  <a:srgbClr val="000000"/>
                </a:solidFill>
                <a:latin typeface="Cambria" pitchFamily="18" charset="0"/>
              </a:rPr>
              <a:t>It can even be comfy!</a:t>
            </a:r>
          </a:p>
        </p:txBody>
      </p:sp>
      <p:sp>
        <p:nvSpPr>
          <p:cNvPr id="13318"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dirty="0">
                <a:solidFill>
                  <a:srgbClr val="000000"/>
                </a:solidFill>
                <a:latin typeface="Cambria" pitchFamily="18" charset="0"/>
              </a:rPr>
              <a:t>Python </a:t>
            </a:r>
            <a:r>
              <a:rPr lang="en-US" sz="4000" dirty="0">
                <a:solidFill>
                  <a:srgbClr val="000000"/>
                </a:solidFill>
                <a:latin typeface="Cambria" pitchFamily="18" charset="0"/>
              </a:rPr>
              <a:t>!</a:t>
            </a:r>
          </a:p>
        </p:txBody>
      </p:sp>
      <p:sp>
        <p:nvSpPr>
          <p:cNvPr id="8" name="Rectangle 14"/>
          <p:cNvSpPr>
            <a:spLocks noChangeArrowheads="1"/>
          </p:cNvSpPr>
          <p:nvPr/>
        </p:nvSpPr>
        <p:spPr bwMode="auto">
          <a:xfrm>
            <a:off x="889612" y="5257800"/>
            <a:ext cx="39103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mbria" pitchFamily="18" charset="0"/>
              </a:rPr>
              <a:t>One </a:t>
            </a:r>
            <a:r>
              <a:rPr lang="en-US" dirty="0" smtClean="0">
                <a:solidFill>
                  <a:srgbClr val="000000"/>
                </a:solidFill>
                <a:latin typeface="Cambria" pitchFamily="18" charset="0"/>
              </a:rPr>
              <a:t>possible relationship...   </a:t>
            </a:r>
            <a:endParaRPr lang="en-US"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3"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8" name="Text Box 5"/>
          <p:cNvSpPr txBox="1">
            <a:spLocks noChangeArrowheads="1"/>
          </p:cNvSpPr>
          <p:nvPr/>
        </p:nvSpPr>
        <p:spPr bwMode="auto">
          <a:xfrm rot="20755284">
            <a:off x="2622550" y="3601164"/>
            <a:ext cx="5880100" cy="1200329"/>
          </a:xfrm>
          <a:prstGeom prst="rect">
            <a:avLst/>
          </a:prstGeom>
          <a:solidFill>
            <a:srgbClr val="FFCC99"/>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120DF3"/>
                </a:solidFill>
                <a:latin typeface="Cambria" pitchFamily="18" charset="0"/>
              </a:rPr>
              <a:t>This program should greet its user appropriately.</a:t>
            </a:r>
            <a:endParaRPr lang="en-US" sz="3600" dirty="0">
              <a:solidFill>
                <a:srgbClr val="120DF3"/>
              </a:solidFill>
              <a:latin typeface="Cambria" pitchFamily="18" charset="0"/>
            </a:endParaRPr>
          </a:p>
        </p:txBody>
      </p:sp>
    </p:spTree>
    <p:extLst>
      <p:ext uri="{BB962C8B-B14F-4D97-AF65-F5344CB8AC3E}">
        <p14:creationId xmlns:p14="http://schemas.microsoft.com/office/powerpoint/2010/main" val="3007764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4339"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340"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semantics</a:t>
            </a:r>
          </a:p>
        </p:txBody>
      </p:sp>
      <p:sp>
        <p:nvSpPr>
          <p:cNvPr id="12293" name="Text Box 8"/>
          <p:cNvSpPr txBox="1">
            <a:spLocks noChangeArrowheads="1"/>
          </p:cNvSpPr>
          <p:nvPr/>
        </p:nvSpPr>
        <p:spPr bwMode="auto">
          <a:xfrm>
            <a:off x="63246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intent</a:t>
            </a:r>
          </a:p>
        </p:txBody>
      </p:sp>
      <p:sp>
        <p:nvSpPr>
          <p:cNvPr id="14342"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4343"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4344"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4345"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4347" name="Down Arrow 14"/>
          <p:cNvSpPr>
            <a:spLocks noChangeArrowheads="1"/>
          </p:cNvSpPr>
          <p:nvPr/>
        </p:nvSpPr>
        <p:spPr bwMode="auto">
          <a:xfrm>
            <a:off x="7210425" y="2481263"/>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Text Box 5"/>
          <p:cNvSpPr txBox="1">
            <a:spLocks noChangeArrowheads="1"/>
          </p:cNvSpPr>
          <p:nvPr/>
        </p:nvSpPr>
        <p:spPr bwMode="auto">
          <a:xfrm rot="20755284">
            <a:off x="2622550" y="3601164"/>
            <a:ext cx="5880100" cy="1200329"/>
          </a:xfrm>
          <a:prstGeom prst="rect">
            <a:avLst/>
          </a:prstGeom>
          <a:solidFill>
            <a:srgbClr val="FFCC99"/>
          </a:solidFill>
          <a:ln w="9525">
            <a:solidFill>
              <a:schemeClr val="bg1"/>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i="1" dirty="0">
                <a:solidFill>
                  <a:srgbClr val="120DF3"/>
                </a:solidFill>
                <a:latin typeface="Cambria" pitchFamily="18" charset="0"/>
              </a:rPr>
              <a:t>This program should greet its user appropriately.</a:t>
            </a:r>
            <a:endParaRPr lang="en-US" sz="3600" dirty="0">
              <a:solidFill>
                <a:srgbClr val="120DF3"/>
              </a:solidFill>
              <a:latin typeface="Cambria" pitchFamily="18" charset="0"/>
            </a:endParaRPr>
          </a:p>
        </p:txBody>
      </p:sp>
      <p:sp>
        <p:nvSpPr>
          <p:cNvPr id="13" name="Text Box 8"/>
          <p:cNvSpPr txBox="1">
            <a:spLocks noChangeArrowheads="1"/>
          </p:cNvSpPr>
          <p:nvPr/>
        </p:nvSpPr>
        <p:spPr bwMode="auto">
          <a:xfrm rot="349548">
            <a:off x="6602302" y="3806463"/>
            <a:ext cx="2133600" cy="1569660"/>
          </a:xfrm>
          <a:prstGeom prst="rect">
            <a:avLst/>
          </a:prstGeom>
          <a:solidFill>
            <a:srgbClr val="FFCC99"/>
          </a:solidFill>
          <a:ln w="57150">
            <a:solidFill>
              <a:schemeClr val="bg1"/>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i="1" dirty="0" smtClean="0">
                <a:solidFill>
                  <a:srgbClr val="C00000"/>
                </a:solidFill>
                <a:latin typeface="Cambria" pitchFamily="18" charset="0"/>
              </a:rPr>
              <a:t>human-desired</a:t>
            </a:r>
            <a:r>
              <a:rPr lang="en-US" sz="3200" b="1" dirty="0" smtClean="0">
                <a:solidFill>
                  <a:srgbClr val="C00000"/>
                </a:solidFill>
                <a:latin typeface="Cambria" pitchFamily="18" charset="0"/>
              </a:rPr>
              <a:t> output</a:t>
            </a:r>
          </a:p>
        </p:txBody>
      </p:sp>
    </p:spTree>
    <p:extLst>
      <p:ext uri="{BB962C8B-B14F-4D97-AF65-F5344CB8AC3E}">
        <p14:creationId xmlns:p14="http://schemas.microsoft.com/office/powerpoint/2010/main" val="1802526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Tree>
    <p:extLst>
      <p:ext uri="{BB962C8B-B14F-4D97-AF65-F5344CB8AC3E}">
        <p14:creationId xmlns:p14="http://schemas.microsoft.com/office/powerpoint/2010/main" val="1767599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dirty="0">
                <a:latin typeface="Courier New" pitchFamily="49" charset="0"/>
              </a:rPr>
              <a:t>name = </a:t>
            </a:r>
            <a:r>
              <a:rPr lang="en-US" sz="1400" b="1" dirty="0" err="1">
                <a:solidFill>
                  <a:srgbClr val="900BD5"/>
                </a:solidFill>
                <a:latin typeface="Courier New" pitchFamily="49" charset="0"/>
              </a:rPr>
              <a:t>raw_input</a:t>
            </a:r>
            <a:r>
              <a:rPr lang="en-US" sz="1400" b="1" dirty="0">
                <a:latin typeface="Courier New" pitchFamily="49" charset="0"/>
              </a:rPr>
              <a:t>(</a:t>
            </a:r>
            <a:r>
              <a:rPr lang="en-US" sz="1400" b="1" dirty="0">
                <a:solidFill>
                  <a:srgbClr val="008000"/>
                </a:solidFill>
                <a:latin typeface="Courier New" pitchFamily="49" charset="0"/>
              </a:rPr>
              <a:t>'Hi... what is your name?</a:t>
            </a:r>
            <a:r>
              <a:rPr lang="en-US" sz="1400" b="1" dirty="0">
                <a:latin typeface="Courier New" pitchFamily="49" charset="0"/>
              </a:rPr>
              <a:t> </a:t>
            </a:r>
            <a:r>
              <a:rPr lang="en-US" sz="1400" b="1" dirty="0">
                <a:solidFill>
                  <a:srgbClr val="008000"/>
                </a:solidFill>
                <a:latin typeface="Courier New" pitchFamily="49" charset="0"/>
              </a:rPr>
              <a:t>'</a:t>
            </a:r>
            <a:r>
              <a:rPr lang="en-US" sz="1400" b="1" dirty="0">
                <a:latin typeface="Courier New" pitchFamily="49" charset="0"/>
              </a:rPr>
              <a:t>) </a:t>
            </a:r>
          </a:p>
          <a:p>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FF0000"/>
                </a:solidFill>
                <a:latin typeface="Courier New" pitchFamily="49" charset="0"/>
              </a:rPr>
              <a:t># prints a blank line</a:t>
            </a:r>
            <a:endParaRPr lang="en-US" sz="1400" b="1" dirty="0">
              <a:latin typeface="Courier New" pitchFamily="49" charset="0"/>
            </a:endParaRPr>
          </a:p>
          <a:p>
            <a:endParaRPr lang="en-US" sz="1400" b="1" dirty="0">
              <a:latin typeface="Courier New" pitchFamily="49" charset="0"/>
            </a:endParaRPr>
          </a:p>
          <a:p>
            <a:r>
              <a:rPr lang="en-US" sz="1400" b="1" dirty="0">
                <a:solidFill>
                  <a:srgbClr val="FE9C11"/>
                </a:solidFill>
                <a:latin typeface="Courier New" pitchFamily="49" charset="0"/>
              </a:rPr>
              <a:t>if</a:t>
            </a:r>
            <a:r>
              <a:rPr lang="en-US" sz="1400" b="1" dirty="0">
                <a:latin typeface="Courier New" pitchFamily="49" charset="0"/>
              </a:rPr>
              <a:t> name == </a:t>
            </a:r>
            <a:r>
              <a:rPr lang="en-US" sz="1400" b="1" dirty="0">
                <a:solidFill>
                  <a:srgbClr val="008000"/>
                </a:solidFill>
                <a:latin typeface="Courier New" pitchFamily="49" charset="0"/>
              </a:rPr>
              <a:t>'Eliot' </a:t>
            </a:r>
            <a:r>
              <a:rPr lang="en-US" sz="1400" b="1" dirty="0">
                <a:solidFill>
                  <a:srgbClr val="FE9C11"/>
                </a:solidFill>
                <a:latin typeface="Courier New" pitchFamily="49" charset="0"/>
              </a:rPr>
              <a:t>or</a:t>
            </a:r>
            <a:r>
              <a:rPr lang="en-US" sz="1400" b="1" dirty="0">
                <a:solidFill>
                  <a:srgbClr val="008000"/>
                </a:solidFill>
                <a:latin typeface="Courier New" pitchFamily="49" charset="0"/>
              </a:rPr>
              <a:t> </a:t>
            </a:r>
            <a:r>
              <a:rPr lang="en-US" sz="1400" b="1" dirty="0">
                <a:latin typeface="Courier New" pitchFamily="49" charset="0"/>
              </a:rPr>
              <a:t>name == </a:t>
            </a:r>
            <a:r>
              <a:rPr lang="en-US" sz="1400" b="1" dirty="0">
                <a:solidFill>
                  <a:srgbClr val="008000"/>
                </a:solidFill>
                <a:latin typeface="Courier New" pitchFamily="49" charset="0"/>
              </a:rPr>
              <a:t>'Ran'</a:t>
            </a:r>
            <a:r>
              <a:rPr lang="en-US" sz="1400" b="1" dirty="0">
                <a:latin typeface="Courier New" pitchFamily="49" charset="0"/>
              </a:rPr>
              <a:t>:</a:t>
            </a: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'I\'m "offline." Try later.'</a:t>
            </a:r>
            <a:r>
              <a:rPr lang="en-US" sz="1400" b="1" dirty="0">
                <a:latin typeface="Courier New" pitchFamily="49" charset="0"/>
              </a:rPr>
              <a:t>                             </a:t>
            </a:r>
          </a:p>
          <a:p>
            <a:endParaRPr lang="en-US" sz="1400" b="1" dirty="0">
              <a:latin typeface="Courier New" pitchFamily="49" charset="0"/>
            </a:endParaRPr>
          </a:p>
          <a:p>
            <a:r>
              <a:rPr lang="en-US" sz="1400" b="1" dirty="0" err="1">
                <a:solidFill>
                  <a:srgbClr val="FE9C11"/>
                </a:solidFill>
                <a:latin typeface="Courier New" pitchFamily="49" charset="0"/>
              </a:rPr>
              <a:t>elif</a:t>
            </a:r>
            <a:r>
              <a:rPr lang="en-US" sz="1400" b="1" dirty="0">
                <a:latin typeface="Courier New" pitchFamily="49" charset="0"/>
              </a:rPr>
              <a:t> name == </a:t>
            </a:r>
            <a:r>
              <a:rPr lang="en-US" sz="1400" b="1" dirty="0">
                <a:solidFill>
                  <a:srgbClr val="008000"/>
                </a:solidFill>
                <a:latin typeface="Courier New" pitchFamily="49" charset="0"/>
              </a:rPr>
              <a:t>'Zach'</a:t>
            </a:r>
            <a:r>
              <a:rPr lang="en-US" sz="1400" b="1" dirty="0">
                <a:latin typeface="Courier New" pitchFamily="49" charset="0"/>
              </a:rPr>
              <a:t>:        </a:t>
            </a:r>
            <a:r>
              <a:rPr lang="en-US" sz="1400" b="1" dirty="0">
                <a:solidFill>
                  <a:srgbClr val="FF0000"/>
                </a:solidFill>
                <a:latin typeface="Courier New" pitchFamily="49" charset="0"/>
              </a:rPr>
              <a:t># is it Zach?</a:t>
            </a:r>
            <a:endParaRPr lang="en-US" sz="1400" b="1" dirty="0">
              <a:latin typeface="Courier New" pitchFamily="49" charset="0"/>
            </a:endParaRP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'Zach </a:t>
            </a:r>
            <a:r>
              <a:rPr lang="en-US" sz="1400" b="1" dirty="0" err="1">
                <a:solidFill>
                  <a:srgbClr val="008000"/>
                </a:solidFill>
                <a:latin typeface="Courier New" pitchFamily="49" charset="0"/>
              </a:rPr>
              <a:t>Quinto</a:t>
            </a:r>
            <a:r>
              <a:rPr lang="en-US" sz="1400" b="1" dirty="0">
                <a:solidFill>
                  <a:srgbClr val="008000"/>
                </a:solidFill>
                <a:latin typeface="Courier New" pitchFamily="49" charset="0"/>
              </a:rPr>
              <a:t>...?'</a:t>
            </a:r>
            <a:r>
              <a:rPr lang="en-US" sz="1400" b="1" dirty="0">
                <a:latin typeface="Courier New" pitchFamily="49" charset="0"/>
              </a:rPr>
              <a:t>,</a:t>
            </a:r>
            <a:r>
              <a:rPr lang="en-US" sz="1400" b="1" dirty="0">
                <a:solidFill>
                  <a:srgbClr val="008000"/>
                </a:solidFill>
                <a:latin typeface="Courier New" pitchFamily="49" charset="0"/>
              </a:rPr>
              <a:t> 'No?'</a:t>
            </a:r>
            <a:r>
              <a:rPr lang="en-US" sz="1400" b="1" dirty="0">
                <a:latin typeface="Courier New" pitchFamily="49" charset="0"/>
              </a:rPr>
              <a:t>,</a:t>
            </a:r>
            <a:r>
              <a:rPr lang="en-US" sz="1400" b="1" dirty="0">
                <a:solidFill>
                  <a:srgbClr val="008000"/>
                </a:solidFill>
                <a:latin typeface="Courier New" pitchFamily="49" charset="0"/>
              </a:rPr>
              <a:t> 'Oh.'</a:t>
            </a:r>
            <a:endParaRPr lang="en-US" sz="1400" b="1" dirty="0">
              <a:latin typeface="Courier New" pitchFamily="49" charset="0"/>
            </a:endParaRPr>
          </a:p>
          <a:p>
            <a:r>
              <a:rPr lang="en-US" sz="1400" b="1" dirty="0">
                <a:latin typeface="Courier New" pitchFamily="49" charset="0"/>
              </a:rPr>
              <a:t>    </a:t>
            </a:r>
          </a:p>
          <a:p>
            <a:r>
              <a:rPr lang="en-US" sz="1400" b="1" dirty="0">
                <a:solidFill>
                  <a:srgbClr val="FE9C11"/>
                </a:solidFill>
                <a:latin typeface="Courier New" pitchFamily="49" charset="0"/>
              </a:rPr>
              <a:t>else</a:t>
            </a:r>
            <a:r>
              <a:rPr lang="en-US" sz="1400" b="1" dirty="0">
                <a:latin typeface="Courier New" pitchFamily="49" charset="0"/>
              </a:rPr>
              <a:t>:                       </a:t>
            </a:r>
            <a:r>
              <a:rPr lang="en-US" sz="1400" b="1" dirty="0">
                <a:solidFill>
                  <a:srgbClr val="FF0000"/>
                </a:solidFill>
                <a:latin typeface="Courier New" pitchFamily="49" charset="0"/>
              </a:rPr>
              <a:t># in all other cases...</a:t>
            </a:r>
            <a:endParaRPr lang="en-US" sz="1400" b="1" dirty="0">
              <a:latin typeface="Courier New" pitchFamily="49" charset="0"/>
            </a:endParaRP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'Welcome'</a:t>
            </a:r>
            <a:r>
              <a:rPr lang="en-US" sz="1400" b="1" dirty="0">
                <a:latin typeface="Courier New" pitchFamily="49" charset="0"/>
              </a:rPr>
              <a:t>, name, </a:t>
            </a:r>
            <a:r>
              <a:rPr lang="en-US" sz="1400" b="1" dirty="0">
                <a:solidFill>
                  <a:srgbClr val="008000"/>
                </a:solidFill>
                <a:latin typeface="Courier New" pitchFamily="49" charset="0"/>
              </a:rPr>
              <a:t>'!'</a:t>
            </a:r>
          </a:p>
          <a:p>
            <a:r>
              <a:rPr lang="en-US" sz="1400" dirty="0">
                <a:latin typeface="Courier New" pitchFamily="49" charset="0"/>
              </a:rPr>
              <a:t>    </a:t>
            </a:r>
            <a:r>
              <a:rPr lang="en-US" sz="1400" b="1" dirty="0" err="1">
                <a:latin typeface="Courier New" pitchFamily="49" charset="0"/>
              </a:rPr>
              <a:t>my_choice</a:t>
            </a:r>
            <a:r>
              <a:rPr lang="en-US" sz="1400" b="1" dirty="0">
                <a:latin typeface="Courier New" pitchFamily="49" charset="0"/>
              </a:rPr>
              <a:t> = </a:t>
            </a:r>
            <a:r>
              <a:rPr lang="en-US" sz="1400" b="1" dirty="0" err="1">
                <a:latin typeface="Courier New" pitchFamily="49" charset="0"/>
              </a:rPr>
              <a:t>random.choice</a:t>
            </a:r>
            <a:r>
              <a:rPr lang="en-US" sz="1400" b="1" dirty="0">
                <a:latin typeface="Courier New" pitchFamily="49" charset="0"/>
              </a:rPr>
              <a:t>( [ </a:t>
            </a:r>
            <a:r>
              <a:rPr lang="en-US" sz="1400" b="1" dirty="0">
                <a:solidFill>
                  <a:srgbClr val="008000"/>
                </a:solidFill>
                <a:latin typeface="Courier New" pitchFamily="49" charset="0"/>
              </a:rPr>
              <a:t>'R'</a:t>
            </a:r>
            <a:r>
              <a:rPr lang="en-US" sz="1400" b="1" dirty="0">
                <a:latin typeface="Courier New" pitchFamily="49" charset="0"/>
              </a:rPr>
              <a:t>,</a:t>
            </a:r>
            <a:r>
              <a:rPr lang="en-US" sz="1400" b="1" dirty="0">
                <a:solidFill>
                  <a:srgbClr val="008000"/>
                </a:solidFill>
                <a:latin typeface="Courier New" pitchFamily="49" charset="0"/>
              </a:rPr>
              <a:t>'P'</a:t>
            </a:r>
            <a:r>
              <a:rPr lang="en-US" sz="1400" b="1" dirty="0">
                <a:latin typeface="Courier New" pitchFamily="49" charset="0"/>
              </a:rPr>
              <a:t>,</a:t>
            </a:r>
            <a:r>
              <a:rPr lang="en-US" sz="1400" b="1" dirty="0">
                <a:solidFill>
                  <a:srgbClr val="008000"/>
                </a:solidFill>
                <a:latin typeface="Courier New" pitchFamily="49" charset="0"/>
              </a:rPr>
              <a:t>'S'</a:t>
            </a:r>
            <a:r>
              <a:rPr lang="en-US" sz="1400" b="1" dirty="0">
                <a:latin typeface="Courier New" pitchFamily="49" charset="0"/>
              </a:rPr>
              <a:t> ] )</a:t>
            </a:r>
          </a:p>
          <a:p>
            <a:r>
              <a:rPr lang="en-US" sz="1400" b="1" dirty="0">
                <a:latin typeface="Courier New" pitchFamily="49" charset="0"/>
              </a:rPr>
              <a:t>    </a:t>
            </a:r>
            <a:r>
              <a:rPr lang="en-US" sz="1400" b="1" dirty="0">
                <a:solidFill>
                  <a:srgbClr val="FE9C11"/>
                </a:solidFill>
                <a:latin typeface="Courier New" pitchFamily="49" charset="0"/>
              </a:rPr>
              <a:t>print</a:t>
            </a:r>
            <a:r>
              <a:rPr lang="en-US" sz="1400" b="1" dirty="0">
                <a:latin typeface="Courier New" pitchFamily="49" charset="0"/>
              </a:rPr>
              <a:t> </a:t>
            </a:r>
            <a:r>
              <a:rPr lang="en-US" sz="1400" b="1" dirty="0">
                <a:solidFill>
                  <a:srgbClr val="008000"/>
                </a:solidFill>
                <a:latin typeface="Courier New" pitchFamily="49" charset="0"/>
              </a:rPr>
              <a:t>'My favorite object is'</a:t>
            </a:r>
            <a:r>
              <a:rPr lang="en-US" sz="1400" b="1" dirty="0">
                <a:latin typeface="Courier New" pitchFamily="49" charset="0"/>
              </a:rPr>
              <a:t>, </a:t>
            </a:r>
            <a:r>
              <a:rPr lang="en-US" sz="1400" b="1" dirty="0" err="1">
                <a:latin typeface="Courier New" pitchFamily="49" charset="0"/>
              </a:rPr>
              <a:t>my_choice</a:t>
            </a:r>
            <a:r>
              <a:rPr lang="en-US" sz="1400" b="1" dirty="0">
                <a:latin typeface="Courier New" pitchFamily="49" charset="0"/>
              </a:rPr>
              <a:t>, </a:t>
            </a:r>
            <a:r>
              <a:rPr lang="en-US" sz="1400" b="1" dirty="0">
                <a:solidFill>
                  <a:srgbClr val="008000"/>
                </a:solidFill>
                <a:latin typeface="Courier New" pitchFamily="49" charset="0"/>
              </a:rPr>
              <a:t>"!"</a:t>
            </a:r>
            <a:endParaRPr lang="en-US" sz="1400" b="1" dirty="0">
              <a:latin typeface="Courier New" pitchFamily="49" charset="0"/>
            </a:endParaRPr>
          </a:p>
        </p:txBody>
      </p:sp>
      <p:sp>
        <p:nvSpPr>
          <p:cNvPr id="15371"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13"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latin typeface="Cambria" pitchFamily="18" charset="0"/>
              </a:rPr>
              <a:t>syntax</a:t>
            </a:r>
          </a:p>
        </p:txBody>
      </p:sp>
      <p:sp>
        <p:nvSpPr>
          <p:cNvPr id="14" name="Text Box 7"/>
          <p:cNvSpPr txBox="1">
            <a:spLocks noChangeArrowheads="1"/>
          </p:cNvSpPr>
          <p:nvPr/>
        </p:nvSpPr>
        <p:spPr bwMode="auto">
          <a:xfrm>
            <a:off x="34290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semantics</a:t>
            </a:r>
          </a:p>
        </p:txBody>
      </p:sp>
      <p:sp>
        <p:nvSpPr>
          <p:cNvPr id="15"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16"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17"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18"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20" name="Text Box 8"/>
          <p:cNvSpPr txBox="1">
            <a:spLocks noChangeArrowheads="1"/>
          </p:cNvSpPr>
          <p:nvPr/>
        </p:nvSpPr>
        <p:spPr bwMode="auto">
          <a:xfrm rot="349548">
            <a:off x="6736476" y="27749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rot="20914524">
            <a:off x="283535" y="2213087"/>
            <a:ext cx="1210226" cy="323165"/>
          </a:xfrm>
          <a:prstGeom prst="rect">
            <a:avLst/>
          </a:prstGeom>
          <a:noFill/>
        </p:spPr>
        <p:txBody>
          <a:bodyPr wrap="square" rtlCol="0">
            <a:spAutoFit/>
          </a:bodyPr>
          <a:lstStyle/>
          <a:p>
            <a:pPr algn="ctr"/>
            <a:r>
              <a:rPr lang="en-US" sz="1500" i="1" dirty="0" smtClean="0">
                <a:latin typeface="Calibri" panose="020F0502020204030204" pitchFamily="34" charset="0"/>
              </a:rPr>
              <a:t>Virgil rule…</a:t>
            </a:r>
            <a:endParaRPr lang="en-US" sz="1500" dirty="0">
              <a:latin typeface="Calibri" panose="020F0502020204030204" pitchFamily="34" charset="0"/>
            </a:endParaRPr>
          </a:p>
        </p:txBody>
      </p:sp>
      <p:sp>
        <p:nvSpPr>
          <p:cNvPr id="5123" name="Text Box 5"/>
          <p:cNvSpPr txBox="1">
            <a:spLocks noChangeArrowheads="1"/>
          </p:cNvSpPr>
          <p:nvPr/>
        </p:nvSpPr>
        <p:spPr bwMode="auto">
          <a:xfrm>
            <a:off x="129822" y="87750"/>
            <a:ext cx="6019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800" dirty="0" smtClean="0">
                <a:latin typeface="Cambria" pitchFamily="18" charset="0"/>
              </a:rPr>
              <a:t>Lab lookback…</a:t>
            </a:r>
            <a:endParaRPr lang="en-US" sz="4800" dirty="0">
              <a:latin typeface="Cambria" pitchFamily="18" charset="0"/>
            </a:endParaRPr>
          </a:p>
        </p:txBody>
      </p:sp>
      <p:sp>
        <p:nvSpPr>
          <p:cNvPr id="4" name="TextBox 3"/>
          <p:cNvSpPr txBox="1"/>
          <p:nvPr/>
        </p:nvSpPr>
        <p:spPr>
          <a:xfrm>
            <a:off x="2111692" y="3200400"/>
            <a:ext cx="5181600" cy="461665"/>
          </a:xfrm>
          <a:prstGeom prst="rect">
            <a:avLst/>
          </a:prstGeom>
          <a:noFill/>
        </p:spPr>
        <p:txBody>
          <a:bodyPr wrap="square" rtlCol="0">
            <a:spAutoFit/>
          </a:bodyPr>
          <a:lstStyle/>
          <a:p>
            <a:r>
              <a:rPr lang="en-US" sz="2400" b="1" dirty="0" smtClean="0">
                <a:solidFill>
                  <a:srgbClr val="FF9900"/>
                </a:solidFill>
                <a:latin typeface="Courier New" panose="02070309020205020404" pitchFamily="49" charset="0"/>
                <a:cs typeface="Courier New" panose="02070309020205020404" pitchFamily="49" charset="0"/>
              </a:rPr>
              <a:t>print</a:t>
            </a:r>
            <a:r>
              <a:rPr lang="en-US" sz="2400" b="1" dirty="0" smtClean="0">
                <a:latin typeface="Courier New" panose="02070309020205020404" pitchFamily="49" charset="0"/>
                <a:cs typeface="Courier New" panose="02070309020205020404" pitchFamily="49" charset="0"/>
              </a:rPr>
              <a:t> </a:t>
            </a:r>
            <a:r>
              <a:rPr lang="en-US" sz="2400" b="1" dirty="0" smtClean="0">
                <a:solidFill>
                  <a:srgbClr val="008000"/>
                </a:solidFill>
                <a:latin typeface="Courier New" panose="02070309020205020404" pitchFamily="49" charset="0"/>
                <a:cs typeface="Courier New" panose="02070309020205020404" pitchFamily="49" charset="0"/>
              </a:rPr>
              <a:t>"Five is"</a:t>
            </a:r>
            <a:r>
              <a:rPr lang="en-US" sz="2400" b="1" dirty="0" smtClean="0">
                <a:latin typeface="Courier New" panose="02070309020205020404" pitchFamily="49" charset="0"/>
                <a:cs typeface="Courier New" panose="02070309020205020404" pitchFamily="49" charset="0"/>
              </a:rPr>
              <a:t>, (4**4)/44</a:t>
            </a:r>
            <a:endParaRPr lang="en-US" sz="2400" b="1" dirty="0">
              <a:latin typeface="Courier New" panose="02070309020205020404" pitchFamily="49" charset="0"/>
              <a:cs typeface="Courier New" panose="02070309020205020404" pitchFamily="49" charset="0"/>
            </a:endParaRPr>
          </a:p>
        </p:txBody>
      </p:sp>
      <p:sp>
        <p:nvSpPr>
          <p:cNvPr id="27" name="Text Box 5"/>
          <p:cNvSpPr txBox="1">
            <a:spLocks noChangeArrowheads="1"/>
          </p:cNvSpPr>
          <p:nvPr/>
        </p:nvSpPr>
        <p:spPr bwMode="auto">
          <a:xfrm>
            <a:off x="7892587" y="3200400"/>
            <a:ext cx="1022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000" i="1" dirty="0" smtClean="0">
                <a:latin typeface="Cambria" pitchFamily="18" charset="0"/>
              </a:rPr>
              <a:t>Wow</a:t>
            </a:r>
            <a:r>
              <a:rPr lang="en-US" sz="2000" i="1" dirty="0" smtClean="0">
                <a:latin typeface="Cambria" pitchFamily="18" charset="0"/>
              </a:rPr>
              <a:t>!?</a:t>
            </a:r>
            <a:endParaRPr lang="en-US" sz="2000" dirty="0">
              <a:latin typeface="Cambria" pitchFamily="18" charset="0"/>
            </a:endParaRPr>
          </a:p>
        </p:txBody>
      </p:sp>
      <p:sp>
        <p:nvSpPr>
          <p:cNvPr id="33" name="Text Box 5"/>
          <p:cNvSpPr txBox="1">
            <a:spLocks noChangeArrowheads="1"/>
          </p:cNvSpPr>
          <p:nvPr/>
        </p:nvSpPr>
        <p:spPr bwMode="auto">
          <a:xfrm>
            <a:off x="1032421" y="1159455"/>
            <a:ext cx="63630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dirty="0" smtClean="0">
                <a:latin typeface="Cambria" pitchFamily="18" charset="0"/>
              </a:rPr>
              <a:t>Lab g</a:t>
            </a:r>
            <a:r>
              <a:rPr lang="en-US" sz="3200" i="1" dirty="0" smtClean="0">
                <a:latin typeface="Cambria" pitchFamily="18" charset="0"/>
              </a:rPr>
              <a:t>oal</a:t>
            </a:r>
            <a:r>
              <a:rPr lang="en-US" sz="3200" i="1" dirty="0" smtClean="0">
                <a:latin typeface="Cambria" pitchFamily="18" charset="0"/>
              </a:rPr>
              <a:t>:</a:t>
            </a:r>
            <a:endParaRPr lang="en-US" sz="3200" dirty="0">
              <a:latin typeface="Cambria" pitchFamily="18" charset="0"/>
            </a:endParaRPr>
          </a:p>
        </p:txBody>
      </p:sp>
      <p:sp>
        <p:nvSpPr>
          <p:cNvPr id="5" name="Rectangle 4"/>
          <p:cNvSpPr/>
          <p:nvPr/>
        </p:nvSpPr>
        <p:spPr>
          <a:xfrm>
            <a:off x="3022490" y="1052211"/>
            <a:ext cx="2739276" cy="461665"/>
          </a:xfrm>
          <a:prstGeom prst="rect">
            <a:avLst/>
          </a:prstGeom>
        </p:spPr>
        <p:txBody>
          <a:bodyPr wrap="none">
            <a:spAutoFit/>
          </a:bodyPr>
          <a:lstStyle/>
          <a:p>
            <a:r>
              <a:rPr lang="en-US" dirty="0">
                <a:latin typeface="Cambria" pitchFamily="18" charset="0"/>
              </a:rPr>
              <a:t>Get things working</a:t>
            </a:r>
            <a:r>
              <a:rPr lang="en-US" i="1" dirty="0">
                <a:latin typeface="Cambria" pitchFamily="18" charset="0"/>
              </a:rPr>
              <a:t> </a:t>
            </a:r>
            <a:endParaRPr lang="en-US" dirty="0"/>
          </a:p>
        </p:txBody>
      </p:sp>
      <p:sp>
        <p:nvSpPr>
          <p:cNvPr id="34" name="Rectangle 33"/>
          <p:cNvSpPr/>
          <p:nvPr/>
        </p:nvSpPr>
        <p:spPr>
          <a:xfrm>
            <a:off x="3019667" y="1443335"/>
            <a:ext cx="3914533" cy="461665"/>
          </a:xfrm>
          <a:prstGeom prst="rect">
            <a:avLst/>
          </a:prstGeom>
        </p:spPr>
        <p:txBody>
          <a:bodyPr wrap="none">
            <a:spAutoFit/>
          </a:bodyPr>
          <a:lstStyle/>
          <a:p>
            <a:r>
              <a:rPr lang="en-US" dirty="0" smtClean="0">
                <a:latin typeface="Cambria" pitchFamily="18" charset="0"/>
              </a:rPr>
              <a:t>Complete 25-50% of the </a:t>
            </a:r>
            <a:r>
              <a:rPr lang="en-US" dirty="0" err="1" smtClean="0">
                <a:latin typeface="Cambria" pitchFamily="18" charset="0"/>
              </a:rPr>
              <a:t>hw</a:t>
            </a:r>
            <a:endParaRPr lang="en-US" dirty="0"/>
          </a:p>
        </p:txBody>
      </p:sp>
      <p:sp>
        <p:nvSpPr>
          <p:cNvPr id="35" name="Text Box 5"/>
          <p:cNvSpPr txBox="1">
            <a:spLocks noChangeArrowheads="1"/>
          </p:cNvSpPr>
          <p:nvPr/>
        </p:nvSpPr>
        <p:spPr bwMode="auto">
          <a:xfrm>
            <a:off x="1059488" y="2296180"/>
            <a:ext cx="7627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i="1" dirty="0" smtClean="0">
                <a:latin typeface="Cambria" pitchFamily="18" charset="0"/>
              </a:rPr>
              <a:t>Finished with lab?  </a:t>
            </a:r>
            <a:r>
              <a:rPr lang="en-US" sz="2800" dirty="0">
                <a:latin typeface="Cambria" pitchFamily="18" charset="0"/>
              </a:rPr>
              <a:t> </a:t>
            </a:r>
            <a:r>
              <a:rPr lang="en-US" sz="2800" dirty="0" smtClean="0">
                <a:latin typeface="Cambria" pitchFamily="18" charset="0"/>
              </a:rPr>
              <a:t>  OK!   No </a:t>
            </a:r>
            <a:r>
              <a:rPr lang="en-US" sz="2800" i="1" dirty="0" smtClean="0">
                <a:latin typeface="Cambria" pitchFamily="18" charset="0"/>
              </a:rPr>
              <a:t>need</a:t>
            </a:r>
            <a:r>
              <a:rPr lang="en-US" sz="2800" dirty="0" smtClean="0">
                <a:latin typeface="Cambria" pitchFamily="18" charset="0"/>
              </a:rPr>
              <a:t> </a:t>
            </a:r>
            <a:r>
              <a:rPr lang="en-US" sz="2800" dirty="0" smtClean="0">
                <a:latin typeface="Cambria" pitchFamily="18" charset="0"/>
              </a:rPr>
              <a:t> to </a:t>
            </a:r>
            <a:r>
              <a:rPr lang="en-US" sz="2800" dirty="0" smtClean="0">
                <a:latin typeface="Cambria" pitchFamily="18" charset="0"/>
              </a:rPr>
              <a:t>stay longer</a:t>
            </a:r>
            <a:endParaRPr lang="en-US" sz="2800" dirty="0">
              <a:latin typeface="Cambria" pitchFamily="18" charset="0"/>
            </a:endParaRPr>
          </a:p>
        </p:txBody>
      </p:sp>
      <p:sp>
        <p:nvSpPr>
          <p:cNvPr id="2" name="AutoShape 2" descr="Brenden Brow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044"/>
          <a:stretch/>
        </p:blipFill>
        <p:spPr bwMode="auto">
          <a:xfrm>
            <a:off x="296686" y="3532700"/>
            <a:ext cx="1025434" cy="1288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Box 5"/>
          <p:cNvSpPr txBox="1">
            <a:spLocks noChangeArrowheads="1"/>
          </p:cNvSpPr>
          <p:nvPr/>
        </p:nvSpPr>
        <p:spPr bwMode="auto">
          <a:xfrm>
            <a:off x="1066800" y="5244405"/>
            <a:ext cx="7162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800" dirty="0" smtClean="0">
                <a:latin typeface="Cambria" pitchFamily="18" charset="0"/>
              </a:rPr>
              <a:t>Four fours is ~</a:t>
            </a:r>
          </a:p>
          <a:p>
            <a:r>
              <a:rPr lang="en-US" sz="2800" dirty="0">
                <a:latin typeface="Cambria" pitchFamily="18" charset="0"/>
              </a:rPr>
              <a:t>	</a:t>
            </a:r>
            <a:r>
              <a:rPr lang="en-US" sz="2800" i="1" dirty="0" smtClean="0">
                <a:latin typeface="Cambria" pitchFamily="18" charset="0"/>
              </a:rPr>
              <a:t>sometimes too many…</a:t>
            </a:r>
          </a:p>
          <a:p>
            <a:r>
              <a:rPr lang="en-US" sz="2800" dirty="0">
                <a:latin typeface="Cambria" pitchFamily="18" charset="0"/>
              </a:rPr>
              <a:t>	</a:t>
            </a:r>
            <a:r>
              <a:rPr lang="en-US" sz="2800" i="1" dirty="0" err="1" smtClean="0">
                <a:latin typeface="Cambria" pitchFamily="18" charset="0"/>
              </a:rPr>
              <a:t>othertimes</a:t>
            </a:r>
            <a:r>
              <a:rPr lang="en-US" sz="2800" i="1" dirty="0" smtClean="0">
                <a:latin typeface="Cambria" pitchFamily="18" charset="0"/>
              </a:rPr>
              <a:t> too few…</a:t>
            </a:r>
            <a:endParaRPr lang="en-US" sz="2800" i="1" dirty="0">
              <a:latin typeface="Cambria" pitchFamily="18" charset="0"/>
            </a:endParaRP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t="14197"/>
          <a:stretch/>
        </p:blipFill>
        <p:spPr>
          <a:xfrm>
            <a:off x="6477000" y="4724400"/>
            <a:ext cx="1846384" cy="1961443"/>
          </a:xfrm>
          <a:prstGeom prst="rect">
            <a:avLst/>
          </a:prstGeom>
        </p:spPr>
      </p:pic>
      <p:sp>
        <p:nvSpPr>
          <p:cNvPr id="16" name="TextBox 15"/>
          <p:cNvSpPr txBox="1"/>
          <p:nvPr/>
        </p:nvSpPr>
        <p:spPr>
          <a:xfrm rot="20914524">
            <a:off x="7276308" y="6057742"/>
            <a:ext cx="1772514" cy="553998"/>
          </a:xfrm>
          <a:prstGeom prst="rect">
            <a:avLst/>
          </a:prstGeom>
          <a:solidFill>
            <a:schemeClr val="bg1"/>
          </a:solidFill>
        </p:spPr>
        <p:txBody>
          <a:bodyPr wrap="square" rtlCol="0">
            <a:spAutoFit/>
          </a:bodyPr>
          <a:lstStyle/>
          <a:p>
            <a:pPr algn="ctr"/>
            <a:r>
              <a:rPr lang="en-US" sz="1500" i="1" dirty="0" smtClean="0">
                <a:latin typeface="Calibri" panose="020F0502020204030204" pitchFamily="34" charset="0"/>
              </a:rPr>
              <a:t>and never </a:t>
            </a:r>
            <a:r>
              <a:rPr lang="en-US" sz="1500" i="1" dirty="0" smtClean="0">
                <a:latin typeface="Calibri" panose="020F0502020204030204" pitchFamily="34" charset="0"/>
              </a:rPr>
              <a:t>enough!</a:t>
            </a:r>
            <a:r>
              <a:rPr lang="en-US" sz="1500" dirty="0" smtClean="0">
                <a:latin typeface="Calibri" panose="020F0502020204030204" pitchFamily="34" charset="0"/>
              </a:rPr>
              <a:t>  -- Prof. Su</a:t>
            </a:r>
            <a:endParaRPr lang="en-US" sz="1500" dirty="0">
              <a:latin typeface="Calibri" panose="020F0502020204030204" pitchFamily="34" charset="0"/>
            </a:endParaRPr>
          </a:p>
        </p:txBody>
      </p:sp>
      <p:sp>
        <p:nvSpPr>
          <p:cNvPr id="18" name="Down Arrow 17"/>
          <p:cNvSpPr/>
          <p:nvPr/>
        </p:nvSpPr>
        <p:spPr bwMode="auto">
          <a:xfrm rot="5400000">
            <a:off x="1556996" y="3910653"/>
            <a:ext cx="399673" cy="533400"/>
          </a:xfrm>
          <a:prstGeom prst="downArrow">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9358" y="3858305"/>
            <a:ext cx="6808982" cy="637495"/>
          </a:xfrm>
          <a:prstGeom prst="rect">
            <a:avLst/>
          </a:prstGeom>
        </p:spPr>
      </p:pic>
    </p:spTree>
    <p:extLst>
      <p:ext uri="{BB962C8B-B14F-4D97-AF65-F5344CB8AC3E}">
        <p14:creationId xmlns:p14="http://schemas.microsoft.com/office/powerpoint/2010/main" val="419537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8" name="Group 3"/>
          <p:cNvGrpSpPr>
            <a:grpSpLocks/>
          </p:cNvGrpSpPr>
          <p:nvPr/>
        </p:nvGrpSpPr>
        <p:grpSpPr bwMode="auto">
          <a:xfrm>
            <a:off x="7848600" y="5562600"/>
            <a:ext cx="457200" cy="609600"/>
            <a:chOff x="2928" y="1051"/>
            <a:chExt cx="840" cy="957"/>
          </a:xfrm>
        </p:grpSpPr>
        <p:sp>
          <p:nvSpPr>
            <p:cNvPr id="16407" name="Freeform 4"/>
            <p:cNvSpPr>
              <a:spLocks/>
            </p:cNvSpPr>
            <p:nvPr/>
          </p:nvSpPr>
          <p:spPr bwMode="auto">
            <a:xfrm>
              <a:off x="2928" y="1759"/>
              <a:ext cx="810" cy="249"/>
            </a:xfrm>
            <a:custGeom>
              <a:avLst/>
              <a:gdLst>
                <a:gd name="T0" fmla="*/ 4 w 1048"/>
                <a:gd name="T1" fmla="*/ 21 h 250"/>
                <a:gd name="T2" fmla="*/ 7 w 1048"/>
                <a:gd name="T3" fmla="*/ 83 h 250"/>
                <a:gd name="T4" fmla="*/ 7 w 1048"/>
                <a:gd name="T5" fmla="*/ 111 h 250"/>
                <a:gd name="T6" fmla="*/ 8 w 1048"/>
                <a:gd name="T7" fmla="*/ 125 h 250"/>
                <a:gd name="T8" fmla="*/ 8 w 1048"/>
                <a:gd name="T9" fmla="*/ 160 h 250"/>
                <a:gd name="T10" fmla="*/ 5 w 1048"/>
                <a:gd name="T11" fmla="*/ 229 h 250"/>
                <a:gd name="T12" fmla="*/ 2 w 1048"/>
                <a:gd name="T13" fmla="*/ 209 h 250"/>
                <a:gd name="T14" fmla="*/ 0 w 1048"/>
                <a:gd name="T15" fmla="*/ 188 h 250"/>
                <a:gd name="T16" fmla="*/ 2 w 1048"/>
                <a:gd name="T17" fmla="*/ 154 h 250"/>
                <a:gd name="T18" fmla="*/ 2 w 1048"/>
                <a:gd name="T19" fmla="*/ 125 h 250"/>
                <a:gd name="T20" fmla="*/ 2 w 1048"/>
                <a:gd name="T21" fmla="*/ 76 h 250"/>
                <a:gd name="T22" fmla="*/ 2 w 1048"/>
                <a:gd name="T23" fmla="*/ 55 h 250"/>
                <a:gd name="T24" fmla="*/ 2 w 1048"/>
                <a:gd name="T25" fmla="*/ 28 h 250"/>
                <a:gd name="T26" fmla="*/ 3 w 1048"/>
                <a:gd name="T27" fmla="*/ 14 h 250"/>
                <a:gd name="T28" fmla="*/ 4 w 1048"/>
                <a:gd name="T29" fmla="*/ 28 h 250"/>
                <a:gd name="T30" fmla="*/ 4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6408"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409"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0"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1"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2"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3"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4"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415"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6416"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6417"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6418"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6419"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6389"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16390"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1"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16392"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3"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16394"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5"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396"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16397"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16398"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16400"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16402"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16403"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16404"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16405"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Eliot</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 or </a:t>
            </a:r>
            <a:r>
              <a:rPr lang="ja-JP" altLang="en-US" sz="1400" b="1">
                <a:solidFill>
                  <a:schemeClr val="accent2"/>
                </a:solidFill>
                <a:latin typeface="Comic Sans MS" pitchFamily="66" charset="0"/>
              </a:rPr>
              <a:t>‘</a:t>
            </a:r>
            <a:r>
              <a:rPr lang="en-US" altLang="ja-JP" sz="1400" b="1">
                <a:solidFill>
                  <a:schemeClr val="accent2"/>
                </a:solidFill>
                <a:latin typeface="Comic Sans MS" pitchFamily="66" charset="0"/>
              </a:rPr>
              <a:t>Ran</a:t>
            </a:r>
            <a:r>
              <a:rPr lang="ja-JP" altLang="en-US" sz="1400" b="1">
                <a:solidFill>
                  <a:schemeClr val="accent2"/>
                </a:solidFill>
                <a:latin typeface="Comic Sans MS" pitchFamily="66" charset="0"/>
              </a:rPr>
              <a:t>’</a:t>
            </a:r>
            <a:endParaRPr lang="en-US" sz="1400" b="1">
              <a:solidFill>
                <a:schemeClr val="accent2"/>
              </a:solidFill>
              <a:latin typeface="Comic Sans MS" pitchFamily="66" charset="0"/>
            </a:endParaRPr>
          </a:p>
        </p:txBody>
      </p:sp>
      <p:pic>
        <p:nvPicPr>
          <p:cNvPr id="16406"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4434681" y="1143000"/>
            <a:ext cx="4328319" cy="533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Rounded Rectangle 3"/>
          <p:cNvSpPr/>
          <p:nvPr/>
        </p:nvSpPr>
        <p:spPr bwMode="auto">
          <a:xfrm>
            <a:off x="6440424" y="1429434"/>
            <a:ext cx="1143000" cy="323166"/>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5334000" y="1106269"/>
            <a:ext cx="2286000" cy="646331"/>
          </a:xfrm>
          <a:prstGeom prst="rect">
            <a:avLst/>
          </a:prstGeom>
          <a:noFill/>
        </p:spPr>
        <p:txBody>
          <a:bodyPr wrap="square" rtlCol="0">
            <a:spAutoFit/>
          </a:bodyPr>
          <a:lstStyle/>
          <a:p>
            <a:pPr algn="ctr"/>
            <a:r>
              <a:rPr lang="en-US" sz="1800" dirty="0" smtClean="0">
                <a:latin typeface="Cambria" pitchFamily="18" charset="0"/>
              </a:rPr>
              <a:t>a graphical view of a program's </a:t>
            </a:r>
            <a:r>
              <a:rPr lang="en-US" sz="1800" i="1" dirty="0" smtClean="0">
                <a:latin typeface="Cambria" pitchFamily="18" charset="0"/>
              </a:rPr>
              <a:t>semantics</a:t>
            </a:r>
            <a:endParaRPr lang="en-US" sz="1800" dirty="0">
              <a:latin typeface="Cambria" pitchFamily="18" charset="0"/>
            </a:endParaRPr>
          </a:p>
        </p:txBody>
      </p:sp>
      <p:sp>
        <p:nvSpPr>
          <p:cNvPr id="39" name="Text Box 8"/>
          <p:cNvSpPr txBox="1">
            <a:spLocks noChangeArrowheads="1"/>
          </p:cNvSpPr>
          <p:nvPr/>
        </p:nvSpPr>
        <p:spPr bwMode="auto">
          <a:xfrm rot="349548">
            <a:off x="6736476" y="27749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FFCC99"/>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22" name="Text Box 6"/>
          <p:cNvSpPr txBox="1">
            <a:spLocks noChangeArrowheads="1"/>
          </p:cNvSpPr>
          <p:nvPr/>
        </p:nvSpPr>
        <p:spPr bwMode="auto">
          <a:xfrm>
            <a:off x="5334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3"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4"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pic>
        <p:nvPicPr>
          <p:cNvPr id="1741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13" y="3022600"/>
            <a:ext cx="7710487" cy="15494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pic>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17418" name="Text Box 21"/>
          <p:cNvSpPr txBox="1">
            <a:spLocks noChangeArrowheads="1"/>
          </p:cNvSpPr>
          <p:nvPr/>
        </p:nvSpPr>
        <p:spPr bwMode="auto">
          <a:xfrm>
            <a:off x="2347913" y="5221170"/>
            <a:ext cx="3824287" cy="95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dirty="0">
                <a:latin typeface="Cambria" pitchFamily="18" charset="0"/>
                <a:cs typeface="Times New Roman" pitchFamily="18" charset="0"/>
              </a:rPr>
              <a:t> how punctuation is used</a:t>
            </a:r>
          </a:p>
          <a:p>
            <a:pPr>
              <a:lnSpc>
                <a:spcPct val="70000"/>
              </a:lnSpc>
              <a:spcBef>
                <a:spcPct val="50000"/>
              </a:spcBef>
              <a:buFontTx/>
              <a:buChar char="•"/>
            </a:pPr>
            <a:r>
              <a:rPr lang="en-US" sz="1800" dirty="0">
                <a:latin typeface="Cambria" pitchFamily="18" charset="0"/>
                <a:cs typeface="Times New Roman" pitchFamily="18" charset="0"/>
              </a:rPr>
              <a:t> the language </a:t>
            </a:r>
            <a:r>
              <a:rPr lang="en-US" sz="1800" u="sng" dirty="0" smtClean="0">
                <a:latin typeface="Cambria" pitchFamily="18" charset="0"/>
                <a:cs typeface="Times New Roman" pitchFamily="18" charset="0"/>
              </a:rPr>
              <a:t>keywords</a:t>
            </a:r>
            <a:r>
              <a:rPr lang="en-US" sz="1800" dirty="0" smtClean="0">
                <a:latin typeface="Cambria" pitchFamily="18" charset="0"/>
                <a:cs typeface="Times New Roman" pitchFamily="18" charset="0"/>
              </a:rPr>
              <a:t> </a:t>
            </a:r>
            <a:r>
              <a:rPr lang="en-US" sz="1800" dirty="0">
                <a:latin typeface="Cambria" pitchFamily="18" charset="0"/>
                <a:cs typeface="Times New Roman" pitchFamily="18" charset="0"/>
              </a:rPr>
              <a:t>used</a:t>
            </a:r>
          </a:p>
          <a:p>
            <a:pPr>
              <a:lnSpc>
                <a:spcPct val="70000"/>
              </a:lnSpc>
              <a:spcBef>
                <a:spcPct val="50000"/>
              </a:spcBef>
              <a:buFontTx/>
              <a:buChar char="•"/>
            </a:pPr>
            <a:r>
              <a:rPr lang="en-US" sz="1800" dirty="0">
                <a:latin typeface="Cambria" pitchFamily="18" charset="0"/>
                <a:cs typeface="Times New Roman" pitchFamily="18" charset="0"/>
              </a:rPr>
              <a:t> use of </a:t>
            </a:r>
            <a:r>
              <a:rPr lang="en-US" sz="1800" dirty="0" smtClean="0">
                <a:latin typeface="Cambria" pitchFamily="18" charset="0"/>
                <a:cs typeface="Times New Roman" pitchFamily="18" charset="0"/>
              </a:rPr>
              <a:t>whitespace</a:t>
            </a:r>
            <a:endParaRPr lang="en-US" sz="1800" dirty="0">
              <a:latin typeface="Cambria" pitchFamily="18" charset="0"/>
              <a:cs typeface="Times New Roman" pitchFamily="18" charset="0"/>
            </a:endParaRPr>
          </a:p>
        </p:txBody>
      </p:sp>
      <p:sp>
        <p:nvSpPr>
          <p:cNvPr id="17419" name="Rectangle 19"/>
          <p:cNvSpPr>
            <a:spLocks noChangeArrowheads="1"/>
          </p:cNvSpPr>
          <p:nvPr/>
        </p:nvSpPr>
        <p:spPr bwMode="auto">
          <a:xfrm>
            <a:off x="591790" y="4876800"/>
            <a:ext cx="1541810" cy="1569660"/>
          </a:xfrm>
          <a:prstGeom prst="rect">
            <a:avLst/>
          </a:prstGeom>
          <a:solidFill>
            <a:srgbClr val="FFCC99"/>
          </a:solidFill>
          <a:ln>
            <a:noFill/>
          </a:ln>
        </p:spPr>
        <p:txBody>
          <a:bodyPr wrap="square">
            <a:spAutoFit/>
          </a:bodyPr>
          <a:lstStyle/>
          <a:p>
            <a:pPr algn="ctr"/>
            <a:r>
              <a:rPr lang="en-US" sz="3200" dirty="0">
                <a:latin typeface="Cambria" pitchFamily="18" charset="0"/>
                <a:cs typeface="Times New Roman" pitchFamily="18" charset="0"/>
              </a:rPr>
              <a:t>How Python </a:t>
            </a:r>
            <a:r>
              <a:rPr lang="en-US" sz="3200" b="1" i="1" dirty="0">
                <a:solidFill>
                  <a:srgbClr val="120DF3"/>
                </a:solidFill>
                <a:latin typeface="Cambria" pitchFamily="18" charset="0"/>
                <a:cs typeface="Times New Roman" pitchFamily="18" charset="0"/>
              </a:rPr>
              <a:t>looks</a:t>
            </a:r>
            <a:r>
              <a:rPr lang="en-US" sz="3200" dirty="0">
                <a:latin typeface="Cambria" pitchFamily="18" charset="0"/>
                <a:cs typeface="Times New Roman" pitchFamily="18" charset="0"/>
              </a:rPr>
              <a:t>!</a:t>
            </a:r>
          </a:p>
        </p:txBody>
      </p:sp>
      <p:sp>
        <p:nvSpPr>
          <p:cNvPr id="17426"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a:latin typeface="Cambria" pitchFamily="18" charset="0"/>
              </a:rPr>
              <a:t>foreign language </a:t>
            </a:r>
            <a:r>
              <a:rPr lang="en-US" sz="4000" dirty="0">
                <a:latin typeface="Cambria" pitchFamily="18" charset="0"/>
              </a:rPr>
              <a:t>of python…</a:t>
            </a:r>
          </a:p>
        </p:txBody>
      </p:sp>
      <p:sp>
        <p:nvSpPr>
          <p:cNvPr id="22" name="Text Box 6"/>
          <p:cNvSpPr txBox="1">
            <a:spLocks noChangeArrowheads="1"/>
          </p:cNvSpPr>
          <p:nvPr/>
        </p:nvSpPr>
        <p:spPr bwMode="auto">
          <a:xfrm>
            <a:off x="533400" y="1477963"/>
            <a:ext cx="2133600" cy="579437"/>
          </a:xfrm>
          <a:prstGeom prst="rect">
            <a:avLst/>
          </a:prstGeom>
          <a:solidFill>
            <a:srgbClr val="FFCC99"/>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solidFill>
                  <a:srgbClr val="120DF3"/>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3" name="Rectangle 2"/>
          <p:cNvSpPr/>
          <p:nvPr/>
        </p:nvSpPr>
        <p:spPr>
          <a:xfrm>
            <a:off x="5702474" y="5363591"/>
            <a:ext cx="2971800" cy="618631"/>
          </a:xfrm>
          <a:prstGeom prst="rect">
            <a:avLst/>
          </a:prstGeom>
        </p:spPr>
        <p:txBody>
          <a:bodyPr wrap="square">
            <a:spAutoFit/>
          </a:bodyPr>
          <a:lstStyle/>
          <a:p>
            <a:pPr lvl="0">
              <a:lnSpc>
                <a:spcPct val="70000"/>
              </a:lnSpc>
              <a:spcBef>
                <a:spcPct val="50000"/>
              </a:spcBef>
              <a:buFontTx/>
              <a:buChar char="•"/>
            </a:pPr>
            <a:r>
              <a:rPr lang="en-US" sz="1800" dirty="0" smtClean="0">
                <a:solidFill>
                  <a:srgbClr val="000000"/>
                </a:solidFill>
                <a:latin typeface="Cambria" pitchFamily="18" charset="0"/>
                <a:cs typeface="Times New Roman" pitchFamily="18" charset="0"/>
              </a:rPr>
              <a:t> peculiarities </a:t>
            </a:r>
            <a:r>
              <a:rPr lang="en-US" sz="1800" dirty="0">
                <a:solidFill>
                  <a:srgbClr val="000000"/>
                </a:solidFill>
                <a:latin typeface="Cambria" pitchFamily="18" charset="0"/>
                <a:cs typeface="Times New Roman" pitchFamily="18" charset="0"/>
              </a:rPr>
              <a:t>of formatting</a:t>
            </a:r>
          </a:p>
          <a:p>
            <a:pPr lvl="0">
              <a:lnSpc>
                <a:spcPct val="70000"/>
              </a:lnSpc>
              <a:spcBef>
                <a:spcPct val="50000"/>
              </a:spcBef>
              <a:buFontTx/>
              <a:buChar char="•"/>
            </a:pPr>
            <a:r>
              <a:rPr lang="en-US" sz="1800" dirty="0">
                <a:solidFill>
                  <a:srgbClr val="000000"/>
                </a:solidFill>
                <a:latin typeface="Cambria" pitchFamily="18" charset="0"/>
                <a:cs typeface="Times New Roman" pitchFamily="18" charset="0"/>
              </a:rPr>
              <a:t> how behavior is affected … </a:t>
            </a:r>
          </a:p>
        </p:txBody>
      </p:sp>
      <p:sp>
        <p:nvSpPr>
          <p:cNvPr id="18" name="Text Box 8"/>
          <p:cNvSpPr txBox="1">
            <a:spLocks noChangeArrowheads="1"/>
          </p:cNvSpPr>
          <p:nvPr/>
        </p:nvSpPr>
        <p:spPr bwMode="auto">
          <a:xfrm rot="21091727">
            <a:off x="2389977" y="2193349"/>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human-typed input</a:t>
            </a:r>
          </a:p>
        </p:txBody>
      </p:sp>
    </p:spTree>
    <p:extLst>
      <p:ext uri="{BB962C8B-B14F-4D97-AF65-F5344CB8AC3E}">
        <p14:creationId xmlns:p14="http://schemas.microsoft.com/office/powerpoint/2010/main" val="25036834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17"/>
          <p:cNvSpPr txBox="1">
            <a:spLocks noChangeArrowheads="1"/>
          </p:cNvSpPr>
          <p:nvPr/>
        </p:nvSpPr>
        <p:spPr bwMode="auto">
          <a:xfrm>
            <a:off x="533400" y="4161714"/>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17417"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21"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The </a:t>
            </a:r>
            <a:r>
              <a:rPr lang="en-US" sz="4000" b="1" i="1" dirty="0" smtClean="0">
                <a:latin typeface="Cambria" pitchFamily="18" charset="0"/>
              </a:rPr>
              <a:t>challenge </a:t>
            </a:r>
            <a:r>
              <a:rPr lang="en-US" sz="4000" dirty="0">
                <a:latin typeface="Cambria" pitchFamily="18" charset="0"/>
              </a:rPr>
              <a:t>of </a:t>
            </a:r>
            <a:r>
              <a:rPr lang="en-US" sz="4000" dirty="0" smtClean="0">
                <a:latin typeface="Cambria" pitchFamily="18" charset="0"/>
              </a:rPr>
              <a:t>programming…</a:t>
            </a:r>
            <a:endParaRPr lang="en-US" sz="4000" dirty="0">
              <a:latin typeface="Cambria" pitchFamily="18" charset="0"/>
            </a:endParaRPr>
          </a:p>
        </p:txBody>
      </p:sp>
      <p:sp>
        <p:nvSpPr>
          <p:cNvPr id="22" name="Text Box 6"/>
          <p:cNvSpPr txBox="1">
            <a:spLocks noChangeArrowheads="1"/>
          </p:cNvSpPr>
          <p:nvPr/>
        </p:nvSpPr>
        <p:spPr bwMode="auto">
          <a:xfrm>
            <a:off x="533400" y="1477963"/>
            <a:ext cx="2133600" cy="579437"/>
          </a:xfrm>
          <a:prstGeom prst="rect">
            <a:avLst/>
          </a:prstGeom>
          <a:solidFill>
            <a:schemeClr val="bg1"/>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syntax</a:t>
            </a:r>
          </a:p>
        </p:txBody>
      </p:sp>
      <p:sp>
        <p:nvSpPr>
          <p:cNvPr id="23" name="Text Box 7"/>
          <p:cNvSpPr txBox="1">
            <a:spLocks noChangeArrowheads="1"/>
          </p:cNvSpPr>
          <p:nvPr/>
        </p:nvSpPr>
        <p:spPr bwMode="auto">
          <a:xfrm>
            <a:off x="34290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008000"/>
                </a:solidFill>
                <a:latin typeface="Cambria" pitchFamily="18" charset="0"/>
              </a:rPr>
              <a:t>semantics</a:t>
            </a:r>
          </a:p>
        </p:txBody>
      </p:sp>
      <p:sp>
        <p:nvSpPr>
          <p:cNvPr id="24" name="Text Box 8"/>
          <p:cNvSpPr txBox="1">
            <a:spLocks noChangeArrowheads="1"/>
          </p:cNvSpPr>
          <p:nvPr/>
        </p:nvSpPr>
        <p:spPr bwMode="auto">
          <a:xfrm>
            <a:off x="6324600" y="1477963"/>
            <a:ext cx="2133600" cy="579437"/>
          </a:xfrm>
          <a:prstGeom prst="rect">
            <a:avLst/>
          </a:prstGeom>
          <a:no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dirty="0" smtClean="0">
                <a:solidFill>
                  <a:srgbClr val="008000"/>
                </a:solidFill>
                <a:latin typeface="Cambria" pitchFamily="18" charset="0"/>
              </a:rPr>
              <a:t>intent</a:t>
            </a:r>
          </a:p>
        </p:txBody>
      </p:sp>
      <p:sp>
        <p:nvSpPr>
          <p:cNvPr id="25"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How it looks</a:t>
            </a:r>
          </a:p>
        </p:txBody>
      </p:sp>
      <p:sp>
        <p:nvSpPr>
          <p:cNvPr id="26"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latin typeface="Cambria" pitchFamily="18" charset="0"/>
              </a:rPr>
              <a:t>What it does</a:t>
            </a:r>
          </a:p>
        </p:txBody>
      </p:sp>
      <p:sp>
        <p:nvSpPr>
          <p:cNvPr id="27" name="Text Box 11"/>
          <p:cNvSpPr txBox="1">
            <a:spLocks noChangeArrowheads="1"/>
          </p:cNvSpPr>
          <p:nvPr/>
        </p:nvSpPr>
        <p:spPr bwMode="auto">
          <a:xfrm>
            <a:off x="6528148" y="2057400"/>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8000"/>
                </a:solidFill>
                <a:latin typeface="Cambria" pitchFamily="18" charset="0"/>
              </a:rPr>
              <a:t>What it should do</a:t>
            </a:r>
          </a:p>
        </p:txBody>
      </p:sp>
      <p:sp>
        <p:nvSpPr>
          <p:cNvPr id="18" name="Text Box 8"/>
          <p:cNvSpPr txBox="1">
            <a:spLocks noChangeArrowheads="1"/>
          </p:cNvSpPr>
          <p:nvPr/>
        </p:nvSpPr>
        <p:spPr bwMode="auto">
          <a:xfrm>
            <a:off x="653862"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human-typed input</a:t>
            </a:r>
          </a:p>
        </p:txBody>
      </p:sp>
      <p:sp>
        <p:nvSpPr>
          <p:cNvPr id="20" name="Text Box 8"/>
          <p:cNvSpPr txBox="1">
            <a:spLocks noChangeArrowheads="1"/>
          </p:cNvSpPr>
          <p:nvPr/>
        </p:nvSpPr>
        <p:spPr bwMode="auto">
          <a:xfrm>
            <a:off x="3505200"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machine-</a:t>
            </a:r>
            <a:r>
              <a:rPr lang="en-US" sz="3200" b="1" dirty="0" err="1" smtClean="0">
                <a:solidFill>
                  <a:srgbClr val="120DF3"/>
                </a:solidFill>
                <a:latin typeface="Cambria" pitchFamily="18" charset="0"/>
              </a:rPr>
              <a:t>producedoutput</a:t>
            </a:r>
            <a:endParaRPr lang="en-US" sz="3200" b="1" dirty="0" smtClean="0">
              <a:solidFill>
                <a:srgbClr val="120DF3"/>
              </a:solidFill>
              <a:latin typeface="Cambria" pitchFamily="18" charset="0"/>
            </a:endParaRPr>
          </a:p>
        </p:txBody>
      </p:sp>
      <p:sp>
        <p:nvSpPr>
          <p:cNvPr id="28" name="Text Box 8"/>
          <p:cNvSpPr txBox="1">
            <a:spLocks noChangeArrowheads="1"/>
          </p:cNvSpPr>
          <p:nvPr/>
        </p:nvSpPr>
        <p:spPr bwMode="auto">
          <a:xfrm>
            <a:off x="6366256" y="3529284"/>
            <a:ext cx="2133600" cy="1569660"/>
          </a:xfrm>
          <a:prstGeom prst="rect">
            <a:avLst/>
          </a:prstGeom>
          <a:solidFill>
            <a:srgbClr val="FFCC99"/>
          </a:solidFill>
          <a:ln>
            <a:solidFill>
              <a:srgbClr val="120DF3"/>
            </a:solid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3200" b="1" dirty="0" smtClean="0">
                <a:solidFill>
                  <a:srgbClr val="120DF3"/>
                </a:solidFill>
                <a:latin typeface="Cambria" pitchFamily="18" charset="0"/>
              </a:rPr>
              <a:t>human-desired output</a:t>
            </a:r>
          </a:p>
        </p:txBody>
      </p:sp>
      <p:sp>
        <p:nvSpPr>
          <p:cNvPr id="16" name="Right Arrow 15"/>
          <p:cNvSpPr/>
          <p:nvPr/>
        </p:nvSpPr>
        <p:spPr bwMode="auto">
          <a:xfrm>
            <a:off x="2615184" y="3933114"/>
            <a:ext cx="965200" cy="762000"/>
          </a:xfrm>
          <a:prstGeom prst="right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ight Arrow 16"/>
          <p:cNvSpPr/>
          <p:nvPr/>
        </p:nvSpPr>
        <p:spPr bwMode="auto">
          <a:xfrm>
            <a:off x="5562600" y="3933114"/>
            <a:ext cx="965200" cy="762000"/>
          </a:xfrm>
          <a:prstGeom prst="right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ectangle 2"/>
          <p:cNvSpPr/>
          <p:nvPr/>
        </p:nvSpPr>
        <p:spPr>
          <a:xfrm>
            <a:off x="5690616" y="3697224"/>
            <a:ext cx="601447" cy="1200329"/>
          </a:xfrm>
          <a:prstGeom prst="rect">
            <a:avLst/>
          </a:prstGeom>
        </p:spPr>
        <p:txBody>
          <a:bodyPr wrap="none">
            <a:spAutoFit/>
          </a:bodyPr>
          <a:lstStyle/>
          <a:p>
            <a:r>
              <a:rPr lang="en-US" sz="7200" b="1" dirty="0" smtClean="0">
                <a:solidFill>
                  <a:srgbClr val="120DF3"/>
                </a:solidFill>
                <a:latin typeface="Cambria" pitchFamily="18" charset="0"/>
              </a:rPr>
              <a:t>?</a:t>
            </a:r>
            <a:endParaRPr lang="en-US" sz="7200" dirty="0"/>
          </a:p>
        </p:txBody>
      </p:sp>
      <p:sp>
        <p:nvSpPr>
          <p:cNvPr id="6" name="U-Turn Arrow 5"/>
          <p:cNvSpPr/>
          <p:nvPr/>
        </p:nvSpPr>
        <p:spPr bwMode="auto">
          <a:xfrm flipH="1" flipV="1">
            <a:off x="1383792" y="5053584"/>
            <a:ext cx="5715000" cy="1066800"/>
          </a:xfrm>
          <a:prstGeom prst="uturnArrow">
            <a:avLst>
              <a:gd name="adj1" fmla="val 28429"/>
              <a:gd name="adj2" fmla="val 25000"/>
              <a:gd name="adj3" fmla="val 30714"/>
              <a:gd name="adj4" fmla="val 43750"/>
              <a:gd name="adj5" fmla="val 99000"/>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6605728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5165724" y="243989"/>
            <a:ext cx="3749676" cy="7078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2" y="1447800"/>
            <a:ext cx="24145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FF6600"/>
                </a:solidFill>
                <a:latin typeface="Courier New" pitchFamily="49" charset="0"/>
                <a:cs typeface="Courier New" pitchFamily="49" charset="0"/>
              </a:rPr>
              <a:t> import</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random</a:t>
            </a:r>
            <a:endParaRPr lang="en-US" sz="2000" dirty="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18442" name="Rectangle 11"/>
          <p:cNvSpPr>
            <a:spLocks noChangeArrowheads="1"/>
          </p:cNvSpPr>
          <p:nvPr/>
        </p:nvSpPr>
        <p:spPr bwMode="auto">
          <a:xfrm>
            <a:off x="152400" y="6305490"/>
            <a:ext cx="8843081"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(3) </a:t>
            </a:r>
            <a:r>
              <a:rPr lang="en-US" sz="2000" dirty="0" smtClean="0">
                <a:latin typeface="Cambria" pitchFamily="18" charset="0"/>
              </a:rPr>
              <a:t>What are the 6-7 punctuation marks used in </a:t>
            </a:r>
            <a:r>
              <a:rPr lang="en-US" sz="2000" b="1" i="1" dirty="0" smtClean="0">
                <a:latin typeface="Cambria" pitchFamily="18" charset="0"/>
              </a:rPr>
              <a:t>more than one way</a:t>
            </a:r>
            <a:r>
              <a:rPr lang="en-US" sz="2000" dirty="0">
                <a:latin typeface="Cambria" pitchFamily="18" charset="0"/>
              </a:rPr>
              <a:t> </a:t>
            </a:r>
            <a:r>
              <a:rPr lang="en-US" sz="2000" dirty="0" smtClean="0">
                <a:latin typeface="Cambria" pitchFamily="18" charset="0"/>
              </a:rPr>
              <a:t>here?</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152400" y="22860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Tree>
    <p:extLst>
      <p:ext uri="{BB962C8B-B14F-4D97-AF65-F5344CB8AC3E}">
        <p14:creationId xmlns:p14="http://schemas.microsoft.com/office/powerpoint/2010/main" val="29872494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5165724" y="243989"/>
            <a:ext cx="3749676" cy="7078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2" y="1447800"/>
            <a:ext cx="23383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FF6600"/>
                </a:solidFill>
                <a:latin typeface="Courier New" pitchFamily="49" charset="0"/>
                <a:cs typeface="Courier New" pitchFamily="49" charset="0"/>
              </a:rPr>
              <a:t> import</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random</a:t>
            </a:r>
            <a:endParaRPr lang="en-US" sz="2000" dirty="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18442" name="Rectangle 11"/>
          <p:cNvSpPr>
            <a:spLocks noChangeArrowheads="1"/>
          </p:cNvSpPr>
          <p:nvPr/>
        </p:nvSpPr>
        <p:spPr bwMode="auto">
          <a:xfrm>
            <a:off x="152400" y="6305490"/>
            <a:ext cx="8843081"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(3) </a:t>
            </a:r>
            <a:r>
              <a:rPr lang="en-US" sz="2000" dirty="0" smtClean="0">
                <a:latin typeface="Cambria" pitchFamily="18" charset="0"/>
              </a:rPr>
              <a:t>What are the 6-7 punctuation marks used in </a:t>
            </a:r>
            <a:r>
              <a:rPr lang="en-US" sz="2000" b="1" i="1" dirty="0" smtClean="0">
                <a:latin typeface="Cambria" pitchFamily="18" charset="0"/>
              </a:rPr>
              <a:t>more than one way</a:t>
            </a:r>
            <a:r>
              <a:rPr lang="en-US" sz="2000" dirty="0">
                <a:latin typeface="Cambria" pitchFamily="18" charset="0"/>
              </a:rPr>
              <a:t> </a:t>
            </a:r>
            <a:r>
              <a:rPr lang="en-US" sz="2000" dirty="0" smtClean="0">
                <a:latin typeface="Cambria" pitchFamily="18" charset="0"/>
              </a:rPr>
              <a:t>here?</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152400" y="22860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4760" y="990720"/>
              <a:ext cx="8944560" cy="5353200"/>
            </p14:xfrm>
          </p:contentPart>
        </mc:Choice>
        <mc:Fallback xmlns="">
          <p:pic>
            <p:nvPicPr>
              <p:cNvPr id="2" name="Ink 1"/>
              <p:cNvPicPr/>
              <p:nvPr/>
            </p:nvPicPr>
            <p:blipFill>
              <a:blip r:embed="rId4"/>
              <a:stretch>
                <a:fillRect/>
              </a:stretch>
            </p:blipFill>
            <p:spPr>
              <a:xfrm>
                <a:off x="95400" y="981360"/>
                <a:ext cx="8963280" cy="5371920"/>
              </a:xfrm>
              <a:prstGeom prst="rect">
                <a:avLst/>
              </a:prstGeom>
            </p:spPr>
          </p:pic>
        </mc:Fallback>
      </mc:AlternateContent>
    </p:spTree>
    <p:extLst>
      <p:ext uri="{BB962C8B-B14F-4D97-AF65-F5344CB8AC3E}">
        <p14:creationId xmlns:p14="http://schemas.microsoft.com/office/powerpoint/2010/main" val="41535276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a:solidFill>
                  <a:srgbClr val="000000"/>
                </a:solidFill>
                <a:latin typeface="Courier New" pitchFamily="49" charset="0"/>
                <a:cs typeface="Courier New" pitchFamily="49" charset="0"/>
              </a:rPr>
              <a:t>] )</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smtClean="0">
                <a:latin typeface="Courier New" pitchFamily="49" charset="0"/>
                <a:cs typeface="Courier New" pitchFamily="49" charset="0"/>
              </a:rPr>
              <a:t>user</a:t>
            </a:r>
            <a:endParaRPr lang="en-US" sz="2000" b="1" dirty="0">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6314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a:t>
            </a:r>
            <a:r>
              <a:rPr lang="en-US" sz="2000" b="1" dirty="0" smtClean="0">
                <a:solidFill>
                  <a:srgbClr val="000000"/>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'paper'</a:t>
            </a:r>
            <a:r>
              <a:rPr lang="en-US" sz="2000" b="1" dirty="0">
                <a:solidFill>
                  <a:srgbClr val="000000"/>
                </a:solidFill>
                <a:latin typeface="Courier New" pitchFamily="49" charset="0"/>
                <a:cs typeface="Courier New" pitchFamily="49" charset="0"/>
              </a:rPr>
              <a:t>:</a:t>
            </a:r>
            <a:endParaRPr lang="en-US" sz="2000" b="1" dirty="0">
              <a:solidFill>
                <a:srgbClr val="008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a:t>
            </a:r>
            <a:r>
              <a:rPr lang="en-US" sz="2000" b="1" dirty="0" smtClean="0">
                <a:solidFill>
                  <a:srgbClr val="008000"/>
                </a:solidFill>
                <a:latin typeface="Courier New" pitchFamily="49" charset="0"/>
                <a:cs typeface="Courier New" pitchFamily="49" charset="0"/>
              </a:rPr>
              <a:t>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a:t>
            </a:r>
            <a:r>
              <a:rPr lang="en-US" sz="2000" b="1" dirty="0" smtClean="0">
                <a:solidFill>
                  <a:srgbClr val="008000"/>
                </a:solidFill>
                <a:latin typeface="Courier New" pitchFamily="49" charset="0"/>
                <a:cs typeface="Courier New" pitchFamily="49" charset="0"/>
              </a:rPr>
              <a:t>you\'re </a:t>
            </a:r>
            <a:r>
              <a:rPr lang="en-US" sz="2000" b="1" dirty="0">
                <a:solidFill>
                  <a:srgbClr val="008000"/>
                </a:solidFill>
                <a:latin typeface="Courier New" pitchFamily="49" charset="0"/>
                <a:cs typeface="Courier New" pitchFamily="49" charset="0"/>
              </a:rPr>
              <a:t>a CS 5 grader, then YOU WIN!'</a:t>
            </a:r>
            <a:endParaRPr lang="en-US" sz="2000" dirty="0">
              <a:solidFill>
                <a:srgbClr val="008000"/>
              </a:solidFill>
              <a:latin typeface="Courier New" pitchFamily="49" charset="0"/>
              <a:cs typeface="Courier New" pitchFamily="49"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2" name="Rectangle 11"/>
          <p:cNvSpPr>
            <a:spLocks noChangeArrowheads="1"/>
          </p:cNvSpPr>
          <p:nvPr/>
        </p:nvSpPr>
        <p:spPr bwMode="auto">
          <a:xfrm>
            <a:off x="404813" y="6229290"/>
            <a:ext cx="6300787"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(3) </a:t>
            </a:r>
            <a:r>
              <a:rPr lang="en-US" sz="2000" dirty="0" smtClean="0">
                <a:latin typeface="Cambria" pitchFamily="18" charset="0"/>
              </a:rPr>
              <a:t>Punctuation  used in more than one way:  </a:t>
            </a:r>
            <a:r>
              <a:rPr lang="en-US" sz="2000" b="1" dirty="0" smtClean="0">
                <a:latin typeface="Courier New" panose="02070309020205020404" pitchFamily="49" charset="0"/>
                <a:cs typeface="Courier New" panose="02070309020205020404" pitchFamily="49" charset="0"/>
              </a:rPr>
              <a:t>().'=,:</a:t>
            </a:r>
            <a:endParaRPr lang="en-US" sz="3600" b="1" dirty="0">
              <a:latin typeface="Courier New" panose="02070309020205020404" pitchFamily="49" charset="0"/>
              <a:cs typeface="Courier New" panose="02070309020205020404" pitchFamily="49" charset="0"/>
            </a:endParaRPr>
          </a:p>
        </p:txBody>
      </p:sp>
      <p:sp>
        <p:nvSpPr>
          <p:cNvPr id="11" name="Rectangle 35"/>
          <p:cNvSpPr>
            <a:spLocks noChangeArrowheads="1"/>
          </p:cNvSpPr>
          <p:nvPr/>
        </p:nvSpPr>
        <p:spPr bwMode="auto">
          <a:xfrm>
            <a:off x="6043611" y="1676400"/>
            <a:ext cx="2959101" cy="646331"/>
          </a:xfrm>
          <a:prstGeom prst="rect">
            <a:avLst/>
          </a:prstGeom>
          <a:solidFill>
            <a:schemeClr val="bg1"/>
          </a:solidFill>
          <a:ln>
            <a:noFill/>
          </a:ln>
          <a:extLst/>
        </p:spPr>
        <p:txBody>
          <a:bodyPr wrap="square">
            <a:spAutoFit/>
          </a:bodyPr>
          <a:lstStyle/>
          <a:p>
            <a:pPr algn="r"/>
            <a:r>
              <a:rPr lang="en-US" sz="1200" dirty="0">
                <a:latin typeface="Cambria" pitchFamily="18" charset="0"/>
              </a:rPr>
              <a:t>(1) prints the "weapon" prompt </a:t>
            </a:r>
          </a:p>
          <a:p>
            <a:pPr algn="r"/>
            <a:r>
              <a:rPr lang="en-US" sz="1200" dirty="0">
                <a:latin typeface="Cambria" pitchFamily="18" charset="0"/>
              </a:rPr>
              <a:t>(2) gets user's input from the </a:t>
            </a:r>
            <a:r>
              <a:rPr lang="en-US" sz="1200" dirty="0" err="1">
                <a:latin typeface="Cambria" pitchFamily="18" charset="0"/>
              </a:rPr>
              <a:t>kbd</a:t>
            </a:r>
            <a:r>
              <a:rPr lang="en-US" sz="1200" dirty="0">
                <a:latin typeface="Cambria" pitchFamily="18" charset="0"/>
              </a:rPr>
              <a:t> </a:t>
            </a:r>
          </a:p>
          <a:p>
            <a:pPr algn="r"/>
            <a:r>
              <a:rPr lang="en-US" sz="1200" dirty="0">
                <a:latin typeface="Cambria" pitchFamily="18" charset="0"/>
              </a:rPr>
              <a:t>(3) assigns that input to the variable </a:t>
            </a:r>
            <a:r>
              <a:rPr lang="en-US" sz="1200" dirty="0">
                <a:latin typeface="Cambria" pitchFamily="18" charset="0"/>
                <a:cs typeface="Courier New" pitchFamily="49" charset="0"/>
              </a:rPr>
              <a:t>user</a:t>
            </a:r>
          </a:p>
        </p:txBody>
      </p:sp>
      <p:sp>
        <p:nvSpPr>
          <p:cNvPr id="12" name="Rectangle 36"/>
          <p:cNvSpPr>
            <a:spLocks noChangeArrowheads="1"/>
          </p:cNvSpPr>
          <p:nvPr/>
        </p:nvSpPr>
        <p:spPr bwMode="auto">
          <a:xfrm rot="-5400000">
            <a:off x="-1166540" y="2902843"/>
            <a:ext cx="274741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0000"/>
                </a:solidFill>
                <a:latin typeface="Cambria" pitchFamily="18" charset="0"/>
              </a:rPr>
              <a:t>every block of code must line </a:t>
            </a:r>
            <a:r>
              <a:rPr lang="en-US" sz="1400" dirty="0" smtClean="0">
                <a:solidFill>
                  <a:srgbClr val="000000"/>
                </a:solidFill>
                <a:latin typeface="Cambria" pitchFamily="18" charset="0"/>
              </a:rPr>
              <a:t>up!</a:t>
            </a:r>
            <a:endParaRPr lang="en-US" sz="3200" dirty="0">
              <a:latin typeface="Cambria" pitchFamily="18" charset="0"/>
            </a:endParaRPr>
          </a:p>
        </p:txBody>
      </p:sp>
      <p:cxnSp>
        <p:nvCxnSpPr>
          <p:cNvPr id="13" name="Straight Connector 39"/>
          <p:cNvCxnSpPr>
            <a:cxnSpLocks noChangeShapeType="1"/>
          </p:cNvCxnSpPr>
          <p:nvPr/>
        </p:nvCxnSpPr>
        <p:spPr bwMode="auto">
          <a:xfrm flipV="1">
            <a:off x="382587" y="1676400"/>
            <a:ext cx="0" cy="28590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4" name="Rectangle 36"/>
          <p:cNvSpPr>
            <a:spLocks noChangeArrowheads="1"/>
          </p:cNvSpPr>
          <p:nvPr/>
        </p:nvSpPr>
        <p:spPr bwMode="auto">
          <a:xfrm rot="-5400000">
            <a:off x="177862" y="4970753"/>
            <a:ext cx="8175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50" dirty="0">
                <a:solidFill>
                  <a:srgbClr val="000000"/>
                </a:solidFill>
                <a:latin typeface="Cambria" pitchFamily="18" charset="0"/>
              </a:rPr>
              <a:t>every block of code must line up</a:t>
            </a:r>
            <a:r>
              <a:rPr lang="en-US" sz="1050" dirty="0" smtClean="0">
                <a:solidFill>
                  <a:srgbClr val="000000"/>
                </a:solidFill>
                <a:latin typeface="Cambria" pitchFamily="18" charset="0"/>
              </a:rPr>
              <a:t>!</a:t>
            </a:r>
            <a:endParaRPr lang="en-US" sz="1050" dirty="0">
              <a:latin typeface="Cambria" pitchFamily="18" charset="0"/>
            </a:endParaRPr>
          </a:p>
        </p:txBody>
      </p:sp>
      <p:cxnSp>
        <p:nvCxnSpPr>
          <p:cNvPr id="15" name="Straight Connector 39"/>
          <p:cNvCxnSpPr>
            <a:cxnSpLocks noChangeShapeType="1"/>
          </p:cNvCxnSpPr>
          <p:nvPr/>
        </p:nvCxnSpPr>
        <p:spPr bwMode="auto">
          <a:xfrm flipV="1">
            <a:off x="990600" y="5011384"/>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 name="Down Arrow 15"/>
          <p:cNvSpPr/>
          <p:nvPr/>
        </p:nvSpPr>
        <p:spPr bwMode="auto">
          <a:xfrm rot="11546614">
            <a:off x="3537257" y="575795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 name="Rectangle 41"/>
          <p:cNvSpPr>
            <a:spLocks noChangeArrowheads="1"/>
          </p:cNvSpPr>
          <p:nvPr/>
        </p:nvSpPr>
        <p:spPr bwMode="auto">
          <a:xfrm>
            <a:off x="815359" y="5834390"/>
            <a:ext cx="26898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dirty="0">
                <a:solidFill>
                  <a:srgbClr val="000000"/>
                </a:solidFill>
                <a:latin typeface="Cambria" pitchFamily="18" charset="0"/>
              </a:rPr>
              <a:t>a backslash handles </a:t>
            </a:r>
            <a:r>
              <a:rPr lang="en-US" sz="1200" dirty="0" smtClean="0">
                <a:solidFill>
                  <a:srgbClr val="000000"/>
                </a:solidFill>
                <a:latin typeface="Cambria" pitchFamily="18" charset="0"/>
              </a:rPr>
              <a:t>special characters</a:t>
            </a:r>
            <a:endParaRPr lang="en-US" sz="1200" dirty="0">
              <a:latin typeface="Cambria" pitchFamily="18" charset="0"/>
            </a:endParaRPr>
          </a:p>
        </p:txBody>
      </p:sp>
      <p:sp>
        <p:nvSpPr>
          <p:cNvPr id="18" name="Rectangle 42"/>
          <p:cNvSpPr>
            <a:spLocks noChangeArrowheads="1"/>
          </p:cNvSpPr>
          <p:nvPr/>
        </p:nvSpPr>
        <p:spPr bwMode="auto">
          <a:xfrm>
            <a:off x="7155921" y="5697184"/>
            <a:ext cx="18564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a:solidFill>
                  <a:srgbClr val="000000"/>
                </a:solidFill>
                <a:latin typeface="Cambria" pitchFamily="18" charset="0"/>
              </a:rPr>
              <a:t>flattering </a:t>
            </a:r>
            <a:r>
              <a:rPr lang="en-US" sz="1200" dirty="0" smtClean="0">
                <a:solidFill>
                  <a:srgbClr val="000000"/>
                </a:solidFill>
                <a:latin typeface="Cambria" pitchFamily="18" charset="0"/>
              </a:rPr>
              <a:t> - or </a:t>
            </a:r>
            <a:r>
              <a:rPr lang="en-US" sz="1200" dirty="0">
                <a:solidFill>
                  <a:srgbClr val="000000"/>
                </a:solidFill>
                <a:latin typeface="Cambria" pitchFamily="18" charset="0"/>
              </a:rPr>
              <a:t>flouting </a:t>
            </a:r>
            <a:r>
              <a:rPr lang="en-US" sz="1200" dirty="0" smtClean="0">
                <a:solidFill>
                  <a:srgbClr val="000000"/>
                </a:solidFill>
                <a:latin typeface="Cambria" pitchFamily="18" charset="0"/>
              </a:rPr>
              <a:t>- graders </a:t>
            </a:r>
            <a:r>
              <a:rPr lang="en-US" sz="1200" dirty="0">
                <a:solidFill>
                  <a:srgbClr val="000000"/>
                </a:solidFill>
                <a:latin typeface="Cambria" pitchFamily="18" charset="0"/>
              </a:rPr>
              <a:t>is encouraged!</a:t>
            </a:r>
            <a:endParaRPr lang="en-US" sz="1200" dirty="0">
              <a:latin typeface="Cambria" pitchFamily="18" charset="0"/>
            </a:endParaRPr>
          </a:p>
        </p:txBody>
      </p:sp>
      <p:sp>
        <p:nvSpPr>
          <p:cNvPr id="20" name="Down Arrow 19"/>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 name="Rectangle 35"/>
          <p:cNvSpPr>
            <a:spLocks noChangeArrowheads="1"/>
          </p:cNvSpPr>
          <p:nvPr/>
        </p:nvSpPr>
        <p:spPr bwMode="auto">
          <a:xfrm>
            <a:off x="809537" y="4028405"/>
            <a:ext cx="25034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200" dirty="0" smtClean="0">
                <a:solidFill>
                  <a:srgbClr val="000000"/>
                </a:solidFill>
                <a:latin typeface="Cambria" pitchFamily="18" charset="0"/>
              </a:rPr>
              <a:t>test-equals uses </a:t>
            </a:r>
            <a:r>
              <a:rPr lang="en-US" sz="1200" dirty="0">
                <a:solidFill>
                  <a:srgbClr val="000000"/>
                </a:solidFill>
                <a:latin typeface="Cambria" pitchFamily="18" charset="0"/>
              </a:rPr>
              <a:t>TWO equals signs</a:t>
            </a:r>
            <a:endParaRPr lang="en-US" sz="1200" dirty="0">
              <a:latin typeface="Cambria" pitchFamily="18" charset="0"/>
            </a:endParaRPr>
          </a:p>
        </p:txBody>
      </p:sp>
      <p:sp>
        <p:nvSpPr>
          <p:cNvPr id="22" name="Rectangle 35"/>
          <p:cNvSpPr>
            <a:spLocks noChangeArrowheads="1"/>
          </p:cNvSpPr>
          <p:nvPr/>
        </p:nvSpPr>
        <p:spPr bwMode="auto">
          <a:xfrm>
            <a:off x="6347617" y="4750806"/>
            <a:ext cx="1958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a colon starts a new block</a:t>
            </a:r>
            <a:endParaRPr lang="en-US" sz="1200" dirty="0">
              <a:latin typeface="Cambria" pitchFamily="18" charset="0"/>
            </a:endParaRPr>
          </a:p>
        </p:txBody>
      </p:sp>
      <p:sp>
        <p:nvSpPr>
          <p:cNvPr id="23" name="Rectangle 32"/>
          <p:cNvSpPr>
            <a:spLocks noChangeArrowheads="1"/>
          </p:cNvSpPr>
          <p:nvPr/>
        </p:nvSpPr>
        <p:spPr bwMode="auto">
          <a:xfrm>
            <a:off x="4800996" y="3936071"/>
            <a:ext cx="2449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a:solidFill>
                  <a:srgbClr val="000000"/>
                </a:solidFill>
                <a:latin typeface="Cambria" pitchFamily="18" charset="0"/>
              </a:rPr>
              <a:t>The comma prints a space and does NOT go to the next line. </a:t>
            </a:r>
            <a:endParaRPr lang="en-US" sz="1200" dirty="0">
              <a:latin typeface="Cambria" pitchFamily="18" charset="0"/>
            </a:endParaRPr>
          </a:p>
        </p:txBody>
      </p:sp>
      <p:sp>
        <p:nvSpPr>
          <p:cNvPr id="24" name="Rectangle 34"/>
          <p:cNvSpPr>
            <a:spLocks noChangeArrowheads="1"/>
          </p:cNvSpPr>
          <p:nvPr/>
        </p:nvSpPr>
        <p:spPr bwMode="auto">
          <a:xfrm>
            <a:off x="1443503" y="1833317"/>
            <a:ext cx="1902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200" dirty="0" smtClean="0">
                <a:solidFill>
                  <a:srgbClr val="000000"/>
                </a:solidFill>
                <a:latin typeface="Cambria" pitchFamily="18" charset="0"/>
              </a:rPr>
              <a:t>set-equals always uses </a:t>
            </a:r>
            <a:r>
              <a:rPr lang="en-US" sz="1200" dirty="0">
                <a:solidFill>
                  <a:srgbClr val="000000"/>
                </a:solidFill>
                <a:latin typeface="Cambria" pitchFamily="18" charset="0"/>
              </a:rPr>
              <a:t>ONE equals </a:t>
            </a:r>
            <a:r>
              <a:rPr lang="en-US" sz="1200" dirty="0" smtClean="0">
                <a:solidFill>
                  <a:srgbClr val="000000"/>
                </a:solidFill>
                <a:latin typeface="Cambria" pitchFamily="18" charset="0"/>
              </a:rPr>
              <a:t>sign</a:t>
            </a:r>
            <a:endParaRPr lang="en-US" sz="1200" dirty="0">
              <a:latin typeface="Cambria" pitchFamily="18" charset="0"/>
            </a:endParaRPr>
          </a:p>
        </p:txBody>
      </p:sp>
      <p:sp>
        <p:nvSpPr>
          <p:cNvPr id="25" name="Down Arrow 24"/>
          <p:cNvSpPr/>
          <p:nvPr/>
        </p:nvSpPr>
        <p:spPr bwMode="auto">
          <a:xfrm rot="1728842">
            <a:off x="1279196" y="2122703"/>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6" name="Down Arrow 25"/>
          <p:cNvSpPr/>
          <p:nvPr/>
        </p:nvSpPr>
        <p:spPr bwMode="auto">
          <a:xfrm rot="20315784">
            <a:off x="1645401" y="426720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Down Arrow 26"/>
          <p:cNvSpPr/>
          <p:nvPr/>
        </p:nvSpPr>
        <p:spPr bwMode="auto">
          <a:xfrm rot="6998771">
            <a:off x="5960638" y="462308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Down Arrow 27"/>
          <p:cNvSpPr/>
          <p:nvPr/>
        </p:nvSpPr>
        <p:spPr bwMode="auto">
          <a:xfrm rot="8244564">
            <a:off x="4404629" y="3888017"/>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Down Arrow 28"/>
          <p:cNvSpPr/>
          <p:nvPr/>
        </p:nvSpPr>
        <p:spPr bwMode="auto">
          <a:xfrm rot="9128711">
            <a:off x="7919861" y="3104399"/>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35"/>
          <p:cNvSpPr>
            <a:spLocks noChangeArrowheads="1"/>
          </p:cNvSpPr>
          <p:nvPr/>
        </p:nvSpPr>
        <p:spPr bwMode="auto">
          <a:xfrm>
            <a:off x="7696200" y="3414241"/>
            <a:ext cx="13600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200" dirty="0" smtClean="0">
                <a:solidFill>
                  <a:srgbClr val="000000"/>
                </a:solidFill>
                <a:latin typeface="Cambria" pitchFamily="18" charset="0"/>
              </a:rPr>
              <a:t>match brackets and quotes !</a:t>
            </a:r>
            <a:endParaRPr lang="en-US" sz="1200" dirty="0">
              <a:latin typeface="Cambria" pitchFamily="18" charset="0"/>
            </a:endParaRPr>
          </a:p>
        </p:txBody>
      </p:sp>
      <p:sp>
        <p:nvSpPr>
          <p:cNvPr id="31" name="Rectangle 11"/>
          <p:cNvSpPr>
            <a:spLocks noChangeArrowheads="1"/>
          </p:cNvSpPr>
          <p:nvPr/>
        </p:nvSpPr>
        <p:spPr bwMode="auto">
          <a:xfrm>
            <a:off x="5165724" y="243989"/>
            <a:ext cx="3749676" cy="7078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32"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a:t>
            </a:r>
            <a:r>
              <a:rPr lang="en-US" sz="2000" b="1" i="1" dirty="0">
                <a:latin typeface="Cambria" pitchFamily="18" charset="0"/>
              </a:rPr>
              <a:t>three</a:t>
            </a:r>
            <a:r>
              <a:rPr lang="en-US" sz="2000" dirty="0">
                <a:latin typeface="Cambria" pitchFamily="18" charset="0"/>
              </a:rPr>
              <a:t> things… what are they?</a:t>
            </a:r>
            <a:endParaRPr lang="en-US" sz="3600" dirty="0">
              <a:latin typeface="Cambria" pitchFamily="18" charset="0"/>
            </a:endParaRPr>
          </a:p>
        </p:txBody>
      </p:sp>
      <p:sp>
        <p:nvSpPr>
          <p:cNvPr id="33" name="Text Box 11"/>
          <p:cNvSpPr txBox="1">
            <a:spLocks noChangeArrowheads="1"/>
          </p:cNvSpPr>
          <p:nvPr/>
        </p:nvSpPr>
        <p:spPr bwMode="auto">
          <a:xfrm>
            <a:off x="152400" y="228600"/>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anose="02040503050406030204" pitchFamily="18" charset="0"/>
                <a:cs typeface="Times New Roman" pitchFamily="18" charset="0"/>
              </a:rPr>
              <a:t>Syntax challenge!</a:t>
            </a:r>
            <a:endParaRPr lang="en-US" sz="4200" i="1" dirty="0">
              <a:latin typeface="Cambria" panose="02040503050406030204" pitchFamily="18" charset="0"/>
              <a:cs typeface="Times New Roman" pitchFamily="18" charset="0"/>
            </a:endParaRPr>
          </a:p>
        </p:txBody>
      </p:sp>
      <p:sp>
        <p:nvSpPr>
          <p:cNvPr id="34" name="Down Arrow 33"/>
          <p:cNvSpPr/>
          <p:nvPr/>
        </p:nvSpPr>
        <p:spPr bwMode="auto">
          <a:xfrm rot="10566695">
            <a:off x="8211927" y="6137775"/>
            <a:ext cx="328613" cy="333375"/>
          </a:xfrm>
          <a:prstGeom prst="downArrow">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26803480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022" y="129822"/>
            <a:ext cx="6629400" cy="6629400"/>
          </a:xfrm>
          <a:prstGeom prst="rect">
            <a:avLst/>
          </a:prstGeom>
        </p:spPr>
      </p:pic>
      <p:sp>
        <p:nvSpPr>
          <p:cNvPr id="4" name="Text Box 5"/>
          <p:cNvSpPr txBox="1">
            <a:spLocks noChangeArrowheads="1"/>
          </p:cNvSpPr>
          <p:nvPr/>
        </p:nvSpPr>
        <p:spPr bwMode="auto">
          <a:xfrm>
            <a:off x="5602110" y="1812050"/>
            <a:ext cx="2819400" cy="1323439"/>
          </a:xfrm>
          <a:prstGeom prst="rect">
            <a:avLst/>
          </a:prstGeom>
          <a:solidFill>
            <a:schemeClr val="bg1">
              <a:lumMod val="9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Syntax </a:t>
            </a:r>
            <a:r>
              <a:rPr lang="en-US" sz="4000" b="1" i="1" dirty="0" smtClean="0">
                <a:solidFill>
                  <a:srgbClr val="C00000"/>
                </a:solidFill>
                <a:latin typeface="Cambria" pitchFamily="18" charset="0"/>
              </a:rPr>
              <a:t>challenge</a:t>
            </a:r>
            <a:r>
              <a:rPr lang="en-US" sz="4000" b="1" i="1" dirty="0" smtClean="0">
                <a:latin typeface="Cambria" pitchFamily="18" charset="0"/>
              </a:rPr>
              <a:t>!</a:t>
            </a:r>
            <a:endParaRPr lang="en-US" sz="4000" b="1" dirty="0">
              <a:latin typeface="Cambria" pitchFamily="18" charset="0"/>
            </a:endParaRPr>
          </a:p>
        </p:txBody>
      </p:sp>
      <p:sp>
        <p:nvSpPr>
          <p:cNvPr id="7" name="Down Arrow 6"/>
          <p:cNvSpPr/>
          <p:nvPr/>
        </p:nvSpPr>
        <p:spPr bwMode="auto">
          <a:xfrm rot="5400000">
            <a:off x="5067300" y="2705100"/>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Down Arrow 12"/>
          <p:cNvSpPr/>
          <p:nvPr/>
        </p:nvSpPr>
        <p:spPr bwMode="auto">
          <a:xfrm rot="3857313">
            <a:off x="4467028" y="4199471"/>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 name="Down Arrow 13"/>
          <p:cNvSpPr/>
          <p:nvPr/>
        </p:nvSpPr>
        <p:spPr bwMode="auto">
          <a:xfrm rot="8553152">
            <a:off x="3864164" y="5661946"/>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 name="TextBox 7"/>
          <p:cNvSpPr txBox="1"/>
          <p:nvPr/>
        </p:nvSpPr>
        <p:spPr>
          <a:xfrm>
            <a:off x="4494062" y="4296016"/>
            <a:ext cx="381000" cy="461665"/>
          </a:xfrm>
          <a:prstGeom prst="rect">
            <a:avLst/>
          </a:prstGeom>
          <a:noFill/>
        </p:spPr>
        <p:txBody>
          <a:bodyPr wrap="square" rtlCol="0">
            <a:spAutoFit/>
          </a:bodyPr>
          <a:lstStyle/>
          <a:p>
            <a:r>
              <a:rPr lang="en-US" dirty="0" smtClean="0">
                <a:latin typeface="Calibri" panose="020F0502020204030204" pitchFamily="34" charset="0"/>
              </a:rPr>
              <a:t>1</a:t>
            </a:r>
            <a:endParaRPr lang="en-US" dirty="0">
              <a:latin typeface="Calibri" panose="020F0502020204030204" pitchFamily="34" charset="0"/>
            </a:endParaRPr>
          </a:p>
        </p:txBody>
      </p:sp>
      <p:sp>
        <p:nvSpPr>
          <p:cNvPr id="15" name="TextBox 14"/>
          <p:cNvSpPr txBox="1"/>
          <p:nvPr/>
        </p:nvSpPr>
        <p:spPr>
          <a:xfrm>
            <a:off x="3951653" y="5690757"/>
            <a:ext cx="381000" cy="461665"/>
          </a:xfrm>
          <a:prstGeom prst="rect">
            <a:avLst/>
          </a:prstGeom>
          <a:noFill/>
        </p:spPr>
        <p:txBody>
          <a:bodyPr wrap="square" rtlCol="0">
            <a:spAutoFit/>
          </a:bodyPr>
          <a:lstStyle/>
          <a:p>
            <a:r>
              <a:rPr lang="en-US" dirty="0" smtClean="0">
                <a:latin typeface="Calibri" panose="020F0502020204030204" pitchFamily="34" charset="0"/>
              </a:rPr>
              <a:t>2</a:t>
            </a:r>
            <a:endParaRPr lang="en-US" dirty="0">
              <a:latin typeface="Calibri" panose="020F0502020204030204" pitchFamily="34" charset="0"/>
            </a:endParaRPr>
          </a:p>
        </p:txBody>
      </p:sp>
      <p:sp>
        <p:nvSpPr>
          <p:cNvPr id="16" name="TextBox 15"/>
          <p:cNvSpPr txBox="1"/>
          <p:nvPr/>
        </p:nvSpPr>
        <p:spPr>
          <a:xfrm>
            <a:off x="5078899" y="2779067"/>
            <a:ext cx="381000" cy="461665"/>
          </a:xfrm>
          <a:prstGeom prst="rect">
            <a:avLst/>
          </a:prstGeom>
          <a:noFill/>
        </p:spPr>
        <p:txBody>
          <a:bodyPr wrap="square" rtlCol="0">
            <a:spAutoFit/>
          </a:bodyPr>
          <a:lstStyle/>
          <a:p>
            <a:r>
              <a:rPr lang="en-US" dirty="0">
                <a:latin typeface="Calibri" panose="020F0502020204030204" pitchFamily="34" charset="0"/>
              </a:rPr>
              <a:t>3</a:t>
            </a:r>
            <a:endParaRPr lang="en-US" dirty="0">
              <a:latin typeface="Calibri" panose="020F0502020204030204" pitchFamily="34" charset="0"/>
            </a:endParaRPr>
          </a:p>
        </p:txBody>
      </p:sp>
    </p:spTree>
    <p:extLst>
      <p:ext uri="{BB962C8B-B14F-4D97-AF65-F5344CB8AC3E}">
        <p14:creationId xmlns:p14="http://schemas.microsoft.com/office/powerpoint/2010/main" val="1951552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502010" y="1409290"/>
            <a:ext cx="2805979" cy="1222402"/>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 name="Rounded Rectangle 8"/>
          <p:cNvSpPr/>
          <p:nvPr/>
        </p:nvSpPr>
        <p:spPr bwMode="auto">
          <a:xfrm>
            <a:off x="4092222" y="1797756"/>
            <a:ext cx="4343400" cy="83393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 name="Text Box 5"/>
          <p:cNvSpPr txBox="1">
            <a:spLocks noChangeArrowheads="1"/>
          </p:cNvSpPr>
          <p:nvPr/>
        </p:nvSpPr>
        <p:spPr bwMode="auto">
          <a:xfrm>
            <a:off x="228600" y="381000"/>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i="1" dirty="0" smtClean="0">
                <a:latin typeface="Cambria" pitchFamily="18" charset="0"/>
              </a:rPr>
              <a:t>Please </a:t>
            </a:r>
            <a:r>
              <a:rPr lang="en-US" sz="4000" dirty="0" smtClean="0">
                <a:latin typeface="Cambria" pitchFamily="18" charset="0"/>
              </a:rPr>
              <a:t>do this!</a:t>
            </a:r>
            <a:endParaRPr lang="en-US" sz="4000" b="1" i="1" dirty="0">
              <a:latin typeface="Cambria" pitchFamily="18" charset="0"/>
            </a:endParaRPr>
          </a:p>
        </p:txBody>
      </p:sp>
      <p:sp>
        <p:nvSpPr>
          <p:cNvPr id="10" name="Text Box 5"/>
          <p:cNvSpPr txBox="1">
            <a:spLocks noChangeArrowheads="1"/>
          </p:cNvSpPr>
          <p:nvPr/>
        </p:nvSpPr>
        <p:spPr bwMode="auto">
          <a:xfrm>
            <a:off x="4876800" y="4572000"/>
            <a:ext cx="3962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dirty="0">
                <a:latin typeface="Cambria" pitchFamily="18" charset="0"/>
              </a:rPr>
              <a:t>C</a:t>
            </a:r>
            <a:r>
              <a:rPr lang="en-US" sz="3200" b="1" dirty="0" smtClean="0">
                <a:latin typeface="Cambria" pitchFamily="18" charset="0"/>
              </a:rPr>
              <a:t>onvert to spaces… </a:t>
            </a:r>
          </a:p>
          <a:p>
            <a:pPr algn="ctr">
              <a:spcBef>
                <a:spcPct val="50000"/>
              </a:spcBef>
            </a:pPr>
            <a:r>
              <a:rPr lang="en-US" sz="3200" i="1" dirty="0" smtClean="0">
                <a:latin typeface="Cambria" pitchFamily="18" charset="0"/>
              </a:rPr>
              <a:t>Once &amp;  you're set!</a:t>
            </a:r>
            <a:endParaRPr lang="en-US" sz="3200" dirty="0">
              <a:latin typeface="Cambria" pitchFamily="18" charset="0"/>
            </a:endParaRPr>
          </a:p>
        </p:txBody>
      </p:sp>
      <p:sp>
        <p:nvSpPr>
          <p:cNvPr id="2" name="Rectangle 1"/>
          <p:cNvSpPr/>
          <p:nvPr/>
        </p:nvSpPr>
        <p:spPr>
          <a:xfrm>
            <a:off x="4013562" y="232045"/>
            <a:ext cx="4825638" cy="2354491"/>
          </a:xfrm>
          <a:prstGeom prst="rect">
            <a:avLst/>
          </a:prstGeom>
        </p:spPr>
        <p:txBody>
          <a:bodyPr wrap="square">
            <a:spAutoFit/>
          </a:bodyPr>
          <a:lstStyle/>
          <a:p>
            <a:r>
              <a:rPr lang="en-US" sz="2100" dirty="0" smtClean="0">
                <a:latin typeface="Cambria" panose="02040503050406030204" pitchFamily="18" charset="0"/>
              </a:rPr>
              <a:t>Go to the </a:t>
            </a:r>
            <a:r>
              <a:rPr lang="en-US" sz="2100" i="1" dirty="0" smtClean="0">
                <a:latin typeface="Cambria" panose="02040503050406030204" pitchFamily="18" charset="0"/>
              </a:rPr>
              <a:t>Preferences  </a:t>
            </a:r>
            <a:r>
              <a:rPr lang="en-US" sz="2100" dirty="0" smtClean="0">
                <a:latin typeface="Cambria" panose="02040503050406030204" pitchFamily="18" charset="0"/>
              </a:rPr>
              <a:t>menu</a:t>
            </a:r>
            <a:endParaRPr lang="en-US" sz="2100" i="1" dirty="0">
              <a:latin typeface="Cambria" panose="02040503050406030204" pitchFamily="18" charset="0"/>
            </a:endParaRPr>
          </a:p>
          <a:p>
            <a:r>
              <a:rPr lang="en-US" sz="2100" dirty="0" smtClean="0">
                <a:latin typeface="Cambria" panose="02040503050406030204" pitchFamily="18" charset="0"/>
              </a:rPr>
              <a:t>Choose </a:t>
            </a:r>
            <a:r>
              <a:rPr lang="en-US" sz="2100" i="1" dirty="0" smtClean="0">
                <a:latin typeface="Cambria" panose="02040503050406030204" pitchFamily="18" charset="0"/>
              </a:rPr>
              <a:t> </a:t>
            </a:r>
            <a:r>
              <a:rPr lang="en-US" sz="2100" i="1" dirty="0">
                <a:latin typeface="Cambria" panose="02040503050406030204" pitchFamily="18" charset="0"/>
              </a:rPr>
              <a:t>Settings - User</a:t>
            </a:r>
          </a:p>
          <a:p>
            <a:r>
              <a:rPr lang="en-US" sz="2100" dirty="0">
                <a:latin typeface="Cambria" panose="02040503050406030204" pitchFamily="18" charset="0"/>
              </a:rPr>
              <a:t>A</a:t>
            </a:r>
            <a:r>
              <a:rPr lang="en-US" sz="2100" dirty="0" smtClean="0">
                <a:latin typeface="Cambria" panose="02040503050406030204" pitchFamily="18" charset="0"/>
              </a:rPr>
              <a:t>dd </a:t>
            </a:r>
            <a:r>
              <a:rPr lang="en-US" sz="2100" dirty="0">
                <a:latin typeface="Cambria" panose="02040503050406030204" pitchFamily="18" charset="0"/>
              </a:rPr>
              <a:t>these two lines at the </a:t>
            </a:r>
            <a:r>
              <a:rPr lang="en-US" sz="2100" dirty="0" smtClean="0">
                <a:latin typeface="Cambria" panose="02040503050406030204" pitchFamily="18" charset="0"/>
              </a:rPr>
              <a:t>bottom</a:t>
            </a:r>
          </a:p>
          <a:p>
            <a:r>
              <a:rPr lang="en-US" sz="2100" dirty="0">
                <a:latin typeface="Cambria" panose="02040503050406030204" pitchFamily="18" charset="0"/>
              </a:rPr>
              <a:t> </a:t>
            </a:r>
            <a:r>
              <a:rPr lang="en-US" sz="2100" dirty="0" smtClean="0">
                <a:latin typeface="Cambria" panose="02040503050406030204" pitchFamily="18" charset="0"/>
              </a:rPr>
              <a:t>     </a:t>
            </a:r>
            <a:r>
              <a:rPr lang="en-US" sz="2100" i="1" dirty="0" smtClean="0">
                <a:latin typeface="Cambria" panose="02040503050406030204" pitchFamily="18" charset="0"/>
              </a:rPr>
              <a:t>above the final closing curly brace:</a:t>
            </a:r>
            <a:endParaRPr lang="en-US" sz="2100" i="1" dirty="0">
              <a:latin typeface="Cambria" panose="02040503050406030204" pitchFamily="18" charset="0"/>
            </a:endParaRPr>
          </a:p>
          <a:p>
            <a:endParaRPr lang="en-US" sz="2100" dirty="0">
              <a:latin typeface="Cambria" panose="02040503050406030204" pitchFamily="18" charset="0"/>
            </a:endParaRPr>
          </a:p>
          <a:p>
            <a:r>
              <a:rPr lang="en-US" sz="2100" b="1" dirty="0">
                <a:solidFill>
                  <a:srgbClr val="CC6600"/>
                </a:solidFill>
                <a:latin typeface="Calibri" panose="020F0502020204030204" pitchFamily="34" charset="0"/>
              </a:rPr>
              <a:t>    </a:t>
            </a:r>
            <a:r>
              <a:rPr lang="en-US" sz="2100" b="1" dirty="0">
                <a:solidFill>
                  <a:srgbClr val="C00000"/>
                </a:solidFill>
                <a:latin typeface="Calibri" panose="020F0502020204030204" pitchFamily="34" charset="0"/>
              </a:rPr>
              <a:t>"</a:t>
            </a:r>
            <a:r>
              <a:rPr lang="en-US" sz="2100" b="1" dirty="0" err="1">
                <a:solidFill>
                  <a:srgbClr val="C00000"/>
                </a:solidFill>
                <a:latin typeface="Calibri" panose="020F0502020204030204" pitchFamily="34" charset="0"/>
              </a:rPr>
              <a:t>tab_size</a:t>
            </a:r>
            <a:r>
              <a:rPr lang="en-US" sz="2100" b="1" dirty="0">
                <a:solidFill>
                  <a:srgbClr val="C00000"/>
                </a:solidFill>
                <a:latin typeface="Calibri" panose="020F0502020204030204" pitchFamily="34" charset="0"/>
              </a:rPr>
              <a:t>": 4,</a:t>
            </a:r>
          </a:p>
          <a:p>
            <a:r>
              <a:rPr lang="en-US" sz="2100" b="1" dirty="0">
                <a:solidFill>
                  <a:srgbClr val="C00000"/>
                </a:solidFill>
                <a:latin typeface="Calibri" panose="020F0502020204030204" pitchFamily="34" charset="0"/>
              </a:rPr>
              <a:t>    "</a:t>
            </a:r>
            <a:r>
              <a:rPr lang="en-US" sz="2100" b="1" dirty="0" err="1">
                <a:solidFill>
                  <a:srgbClr val="C00000"/>
                </a:solidFill>
                <a:latin typeface="Calibri" panose="020F0502020204030204" pitchFamily="34" charset="0"/>
              </a:rPr>
              <a:t>translate_tabs_to_spaces</a:t>
            </a:r>
            <a:r>
              <a:rPr lang="en-US" sz="2100" b="1" dirty="0">
                <a:solidFill>
                  <a:srgbClr val="C00000"/>
                </a:solidFill>
                <a:latin typeface="Calibri" panose="020F0502020204030204" pitchFamily="34" charset="0"/>
              </a:rPr>
              <a:t>": true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90" y="2993366"/>
            <a:ext cx="4431510" cy="333123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1822" y="2982077"/>
            <a:ext cx="4278851" cy="3334056"/>
          </a:xfrm>
          <a:prstGeom prst="rect">
            <a:avLst/>
          </a:prstGeom>
        </p:spPr>
      </p:pic>
      <p:sp>
        <p:nvSpPr>
          <p:cNvPr id="8" name="Down Arrow 7"/>
          <p:cNvSpPr/>
          <p:nvPr/>
        </p:nvSpPr>
        <p:spPr bwMode="auto">
          <a:xfrm rot="8553152">
            <a:off x="1501964" y="5333066"/>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 name="Rectangle 5"/>
          <p:cNvSpPr/>
          <p:nvPr/>
        </p:nvSpPr>
        <p:spPr>
          <a:xfrm>
            <a:off x="1636144" y="6096000"/>
            <a:ext cx="1440202" cy="584775"/>
          </a:xfrm>
          <a:prstGeom prst="rect">
            <a:avLst/>
          </a:prstGeom>
          <a:solidFill>
            <a:schemeClr val="bg1">
              <a:lumMod val="95000"/>
            </a:schemeClr>
          </a:solidFill>
        </p:spPr>
        <p:txBody>
          <a:bodyPr wrap="none">
            <a:spAutoFit/>
          </a:bodyPr>
          <a:lstStyle/>
          <a:p>
            <a:pPr algn="ctr"/>
            <a:r>
              <a:rPr lang="en-US" sz="3200" b="1" dirty="0" smtClean="0">
                <a:latin typeface="Cambria" panose="02040503050406030204" pitchFamily="18" charset="0"/>
              </a:rPr>
              <a:t>Before</a:t>
            </a:r>
            <a:endParaRPr lang="en-US" sz="3200" b="1" dirty="0"/>
          </a:p>
        </p:txBody>
      </p:sp>
      <p:sp>
        <p:nvSpPr>
          <p:cNvPr id="11" name="Down Arrow 10"/>
          <p:cNvSpPr/>
          <p:nvPr/>
        </p:nvSpPr>
        <p:spPr bwMode="auto">
          <a:xfrm rot="8553152">
            <a:off x="5692965" y="5345858"/>
            <a:ext cx="533400" cy="609600"/>
          </a:xfrm>
          <a:prstGeom prst="downArrow">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Rectangle 11"/>
          <p:cNvSpPr/>
          <p:nvPr/>
        </p:nvSpPr>
        <p:spPr>
          <a:xfrm>
            <a:off x="5977636" y="6108792"/>
            <a:ext cx="1139222" cy="584775"/>
          </a:xfrm>
          <a:prstGeom prst="rect">
            <a:avLst/>
          </a:prstGeom>
          <a:solidFill>
            <a:schemeClr val="bg1">
              <a:lumMod val="95000"/>
            </a:schemeClr>
          </a:solidFill>
        </p:spPr>
        <p:txBody>
          <a:bodyPr wrap="none">
            <a:spAutoFit/>
          </a:bodyPr>
          <a:lstStyle/>
          <a:p>
            <a:pPr algn="ctr"/>
            <a:r>
              <a:rPr lang="en-US" sz="3200" b="1" dirty="0" smtClean="0">
                <a:latin typeface="Cambria" panose="02040503050406030204" pitchFamily="18" charset="0"/>
              </a:rPr>
              <a:t>After</a:t>
            </a:r>
            <a:endParaRPr lang="en-US" sz="3200" b="1" dirty="0"/>
          </a:p>
        </p:txBody>
      </p:sp>
      <p:sp>
        <p:nvSpPr>
          <p:cNvPr id="13" name="Rectangle 12"/>
          <p:cNvSpPr/>
          <p:nvPr/>
        </p:nvSpPr>
        <p:spPr>
          <a:xfrm>
            <a:off x="502010" y="1383974"/>
            <a:ext cx="2805979" cy="1200329"/>
          </a:xfrm>
          <a:prstGeom prst="rect">
            <a:avLst/>
          </a:prstGeom>
        </p:spPr>
        <p:txBody>
          <a:bodyPr wrap="square">
            <a:spAutoFit/>
          </a:bodyPr>
          <a:lstStyle/>
          <a:p>
            <a:pPr algn="ctr"/>
            <a:r>
              <a:rPr lang="en-US" dirty="0" smtClean="0">
                <a:latin typeface="Cambria" panose="02040503050406030204" pitchFamily="18" charset="0"/>
              </a:rPr>
              <a:t>so that tabs + spaces will </a:t>
            </a:r>
            <a:r>
              <a:rPr lang="en-US" b="1" i="1" dirty="0" smtClean="0">
                <a:latin typeface="Cambria" panose="02040503050406030204" pitchFamily="18" charset="0"/>
              </a:rPr>
              <a:t>always</a:t>
            </a:r>
            <a:r>
              <a:rPr lang="en-US" dirty="0" smtClean="0">
                <a:latin typeface="Cambria" panose="02040503050406030204" pitchFamily="18" charset="0"/>
              </a:rPr>
              <a:t> work correctly…</a:t>
            </a:r>
            <a:endParaRPr lang="en-US" dirty="0"/>
          </a:p>
        </p:txBody>
      </p:sp>
    </p:spTree>
    <p:extLst>
      <p:ext uri="{BB962C8B-B14F-4D97-AF65-F5344CB8AC3E}">
        <p14:creationId xmlns:p14="http://schemas.microsoft.com/office/powerpoint/2010/main" val="3691505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a:t>
            </a:r>
            <a:r>
              <a:rPr lang="en-US" sz="4200" dirty="0" smtClean="0">
                <a:latin typeface="Cambria" pitchFamily="18" charset="0"/>
              </a:rPr>
              <a:t>language!</a:t>
            </a:r>
            <a:endParaRPr lang="en-US" sz="4200" dirty="0">
              <a:latin typeface="Cambria" pitchFamily="18" charset="0"/>
            </a:endParaRPr>
          </a:p>
        </p:txBody>
      </p:sp>
      <p:sp>
        <p:nvSpPr>
          <p:cNvPr id="14" name="Text Box 16"/>
          <p:cNvSpPr txBox="1">
            <a:spLocks noChangeArrowheads="1"/>
          </p:cNvSpPr>
          <p:nvPr/>
        </p:nvSpPr>
        <p:spPr bwMode="auto">
          <a:xfrm>
            <a:off x="3538537" y="5073502"/>
            <a:ext cx="54721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dirty="0" smtClean="0">
                <a:latin typeface="Calibri" panose="020F0502020204030204" pitchFamily="34" charset="0"/>
              </a:rPr>
              <a:t>… </a:t>
            </a:r>
            <a:r>
              <a:rPr lang="en-US" sz="3200" i="1" dirty="0" smtClean="0">
                <a:latin typeface="Calibri" panose="020F0502020204030204" pitchFamily="34" charset="0"/>
              </a:rPr>
              <a:t>but also make it </a:t>
            </a:r>
            <a:r>
              <a:rPr lang="en-US" sz="3200" b="1" i="1" dirty="0" smtClean="0">
                <a:latin typeface="Calibri" panose="020F0502020204030204" pitchFamily="34" charset="0"/>
              </a:rPr>
              <a:t>half the </a:t>
            </a:r>
            <a:r>
              <a:rPr lang="en-US" sz="3200" b="1" i="1" dirty="0" err="1" smtClean="0">
                <a:latin typeface="Calibri" panose="020F0502020204030204" pitchFamily="34" charset="0"/>
              </a:rPr>
              <a:t>hw</a:t>
            </a:r>
            <a:r>
              <a:rPr lang="en-US" sz="3200" i="1" dirty="0" smtClean="0">
                <a:latin typeface="Calibri" panose="020F0502020204030204" pitchFamily="34" charset="0"/>
              </a:rPr>
              <a:t>!</a:t>
            </a:r>
            <a:endParaRPr lang="en-US" sz="3200" i="1" dirty="0">
              <a:latin typeface="Calibri" panose="020F0502020204030204" pitchFamily="34" charset="0"/>
            </a:endParaRPr>
          </a:p>
        </p:txBody>
      </p:sp>
      <p:grpSp>
        <p:nvGrpSpPr>
          <p:cNvPr id="15" name="Group 19"/>
          <p:cNvGrpSpPr>
            <a:grpSpLocks/>
          </p:cNvGrpSpPr>
          <p:nvPr>
            <p:custDataLst>
              <p:tags r:id="rId1"/>
            </p:custDataLst>
          </p:nvPr>
        </p:nvGrpSpPr>
        <p:grpSpPr bwMode="auto">
          <a:xfrm>
            <a:off x="185422" y="5868558"/>
            <a:ext cx="749668" cy="789596"/>
            <a:chOff x="2928" y="1051"/>
            <a:chExt cx="840" cy="957"/>
          </a:xfrm>
        </p:grpSpPr>
        <p:sp>
          <p:nvSpPr>
            <p:cNvPr id="1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9" name="Text Box 16"/>
          <p:cNvSpPr txBox="1">
            <a:spLocks noChangeArrowheads="1"/>
          </p:cNvSpPr>
          <p:nvPr/>
        </p:nvSpPr>
        <p:spPr bwMode="auto">
          <a:xfrm>
            <a:off x="341936" y="4419600"/>
            <a:ext cx="78114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libri" panose="020F0502020204030204" pitchFamily="34" charset="0"/>
              </a:rPr>
              <a:t>Let's </a:t>
            </a:r>
            <a:r>
              <a:rPr lang="en-US" sz="3200" b="1" i="1" dirty="0" smtClean="0">
                <a:latin typeface="Calibri" panose="020F0502020204030204" pitchFamily="34" charset="0"/>
              </a:rPr>
              <a:t>not only</a:t>
            </a:r>
            <a:r>
              <a:rPr lang="en-US" sz="3200" i="1" dirty="0" smtClean="0">
                <a:latin typeface="Calibri" panose="020F0502020204030204" pitchFamily="34" charset="0"/>
              </a:rPr>
              <a:t> </a:t>
            </a:r>
            <a:r>
              <a:rPr lang="en-US" sz="3200" dirty="0" smtClean="0">
                <a:latin typeface="Calibri" panose="020F0502020204030204" pitchFamily="34" charset="0"/>
              </a:rPr>
              <a:t>add another language…</a:t>
            </a:r>
            <a:endParaRPr lang="en-US" sz="3200" dirty="0">
              <a:latin typeface="Calibri" panose="020F0502020204030204" pitchFamily="34" charset="0"/>
            </a:endParaRPr>
          </a:p>
        </p:txBody>
      </p:sp>
      <p:sp>
        <p:nvSpPr>
          <p:cNvPr id="2" name="Rectangle 1"/>
          <p:cNvSpPr/>
          <p:nvPr/>
        </p:nvSpPr>
        <p:spPr>
          <a:xfrm>
            <a:off x="946813" y="5836519"/>
            <a:ext cx="1775031" cy="461665"/>
          </a:xfrm>
          <a:prstGeom prst="rect">
            <a:avLst/>
          </a:prstGeom>
        </p:spPr>
        <p:txBody>
          <a:bodyPr wrap="square">
            <a:spAutoFit/>
          </a:bodyPr>
          <a:lstStyle/>
          <a:p>
            <a:r>
              <a:rPr lang="en-US" sz="1200" b="1" i="1" dirty="0" smtClean="0">
                <a:solidFill>
                  <a:srgbClr val="009900"/>
                </a:solidFill>
                <a:latin typeface="Calibri" panose="020F0502020204030204" pitchFamily="34" charset="0"/>
              </a:rPr>
              <a:t>Even with three eyes, I must be misreading this!</a:t>
            </a:r>
            <a:endParaRPr lang="en-US" sz="1200" b="1" dirty="0">
              <a:solidFill>
                <a:srgbClr val="009900"/>
              </a:solidFill>
            </a:endParaRPr>
          </a:p>
        </p:txBody>
      </p:sp>
    </p:spTree>
    <p:extLst>
      <p:ext uri="{BB962C8B-B14F-4D97-AF65-F5344CB8AC3E}">
        <p14:creationId xmlns:p14="http://schemas.microsoft.com/office/powerpoint/2010/main" val="1819817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7"/>
          <p:cNvPicPr>
            <a:picLocks noChangeAspect="1" noChangeArrowheads="1"/>
          </p:cNvPicPr>
          <p:nvPr/>
        </p:nvPicPr>
        <p:blipFill>
          <a:blip r:embed="rId2">
            <a:extLst>
              <a:ext uri="{28A0092B-C50C-407E-A947-70E740481C1C}">
                <a14:useLocalDpi xmlns:a14="http://schemas.microsoft.com/office/drawing/2010/main" val="0"/>
              </a:ext>
            </a:extLst>
          </a:blip>
          <a:srcRect l="30096" t="11909" r="25626" b="44527"/>
          <a:stretch>
            <a:fillRect/>
          </a:stretch>
        </p:blipFill>
        <p:spPr bwMode="auto">
          <a:xfrm>
            <a:off x="228600" y="376238"/>
            <a:ext cx="8610600" cy="602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406135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7"/>
          <p:cNvSpPr>
            <a:spLocks noChangeArrowheads="1"/>
          </p:cNvSpPr>
          <p:nvPr/>
        </p:nvSpPr>
        <p:spPr bwMode="auto">
          <a:xfrm>
            <a:off x="246063" y="5418138"/>
            <a:ext cx="2724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you'll see 100% in the next 10 minutes</a:t>
            </a:r>
            <a:endParaRPr lang="en-US" dirty="0">
              <a:solidFill>
                <a:srgbClr val="000000"/>
              </a:solidFill>
            </a:endParaRPr>
          </a:p>
        </p:txBody>
      </p:sp>
      <p:pic>
        <p:nvPicPr>
          <p:cNvPr id="22531" name="Picture 11"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1908175"/>
            <a:ext cx="4841875" cy="3390900"/>
          </a:xfrm>
          <a:prstGeom prst="rect">
            <a:avLst/>
          </a:prstGeom>
          <a:noFill/>
          <a:ln w="19050">
            <a:solidFill>
              <a:srgbClr val="120DF3"/>
            </a:solidFill>
            <a:round/>
            <a:headEnd/>
            <a:tailEnd/>
          </a:ln>
          <a:extLst>
            <a:ext uri="{909E8E84-426E-40DD-AFC4-6F175D3DCCD1}">
              <a14:hiddenFill xmlns:a14="http://schemas.microsoft.com/office/drawing/2010/main">
                <a:solidFill>
                  <a:srgbClr val="FFFFFF"/>
                </a:solidFill>
              </a14:hiddenFill>
            </a:ext>
          </a:extLst>
        </p:spPr>
      </p:pic>
      <p:sp>
        <p:nvSpPr>
          <p:cNvPr id="22532" name="Text Box 5"/>
          <p:cNvSpPr txBox="1">
            <a:spLocks noChangeArrowheads="1"/>
          </p:cNvSpPr>
          <p:nvPr/>
        </p:nvSpPr>
        <p:spPr bwMode="auto">
          <a:xfrm>
            <a:off x="838200" y="244475"/>
            <a:ext cx="7543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latin typeface="Cambria" pitchFamily="18" charset="0"/>
              </a:rPr>
              <a:t>Another language </a:t>
            </a:r>
            <a:r>
              <a:rPr lang="en-US" sz="4200" i="1" dirty="0">
                <a:latin typeface="Cambria" pitchFamily="18" charset="0"/>
              </a:rPr>
              <a:t>already</a:t>
            </a:r>
            <a:r>
              <a:rPr lang="en-US" sz="4200" dirty="0">
                <a:latin typeface="Cambria" pitchFamily="18" charset="0"/>
              </a:rPr>
              <a:t>?</a:t>
            </a:r>
          </a:p>
        </p:txBody>
      </p:sp>
      <p:sp>
        <p:nvSpPr>
          <p:cNvPr id="22533" name="Rectangle 25"/>
          <p:cNvSpPr>
            <a:spLocks noChangeArrowheads="1"/>
          </p:cNvSpPr>
          <p:nvPr/>
        </p:nvSpPr>
        <p:spPr bwMode="auto">
          <a:xfrm>
            <a:off x="366713" y="5038725"/>
            <a:ext cx="2484437" cy="322263"/>
          </a:xfrm>
          <a:prstGeom prst="rect">
            <a:avLst/>
          </a:prstGeom>
          <a:solidFill>
            <a:srgbClr val="CCECFF"/>
          </a:solidFill>
          <a:ln>
            <a:noFill/>
          </a:ln>
        </p:spPr>
        <p:txBody>
          <a:bodyPr>
            <a:spAutoFit/>
          </a:bodyPr>
          <a:lstStyle/>
          <a:p>
            <a:pPr algn="ctr"/>
            <a:r>
              <a:rPr lang="en-US" sz="1500" i="1" dirty="0">
                <a:solidFill>
                  <a:srgbClr val="000000"/>
                </a:solidFill>
                <a:latin typeface="Calibri" pitchFamily="34" charset="0"/>
              </a:rPr>
              <a:t>Special-purpose language</a:t>
            </a:r>
            <a:endParaRPr lang="en-US" sz="1500" dirty="0">
              <a:solidFill>
                <a:srgbClr val="000000"/>
              </a:solidFill>
            </a:endParaRPr>
          </a:p>
        </p:txBody>
      </p:sp>
      <p:sp>
        <p:nvSpPr>
          <p:cNvPr id="22534" name="Rectangle 9"/>
          <p:cNvSpPr>
            <a:spLocks noChangeArrowheads="1"/>
          </p:cNvSpPr>
          <p:nvPr/>
        </p:nvSpPr>
        <p:spPr bwMode="auto">
          <a:xfrm>
            <a:off x="496888" y="2422525"/>
            <a:ext cx="22240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8000"/>
                </a:solidFill>
                <a:latin typeface="Calibri" pitchFamily="34" charset="0"/>
              </a:rPr>
              <a:t>you might see 50% by the end of the term</a:t>
            </a:r>
            <a:endParaRPr lang="en-US"/>
          </a:p>
        </p:txBody>
      </p:sp>
      <p:sp>
        <p:nvSpPr>
          <p:cNvPr id="22535" name="Rectangle 16"/>
          <p:cNvSpPr>
            <a:spLocks noChangeArrowheads="1"/>
          </p:cNvSpPr>
          <p:nvPr/>
        </p:nvSpPr>
        <p:spPr bwMode="auto">
          <a:xfrm>
            <a:off x="1003300" y="1566863"/>
            <a:ext cx="1211263" cy="4619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8000"/>
                </a:solidFill>
                <a:latin typeface="Calibri" pitchFamily="34" charset="0"/>
              </a:rPr>
              <a:t> Python </a:t>
            </a:r>
            <a:endParaRPr lang="en-US"/>
          </a:p>
        </p:txBody>
      </p:sp>
      <p:sp>
        <p:nvSpPr>
          <p:cNvPr id="22536" name="Rectangle 18"/>
          <p:cNvSpPr>
            <a:spLocks noChangeArrowheads="1"/>
          </p:cNvSpPr>
          <p:nvPr/>
        </p:nvSpPr>
        <p:spPr bwMode="auto">
          <a:xfrm>
            <a:off x="1042988" y="4452938"/>
            <a:ext cx="1131887" cy="461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a:solidFill>
                  <a:srgbClr val="000000"/>
                </a:solidFill>
                <a:latin typeface="Calibri" pitchFamily="34" charset="0"/>
              </a:rPr>
              <a:t>Picobot</a:t>
            </a:r>
            <a:endParaRPr lang="en-US">
              <a:solidFill>
                <a:srgbClr val="000000"/>
              </a:solidFill>
            </a:endParaRPr>
          </a:p>
        </p:txBody>
      </p:sp>
      <p:sp>
        <p:nvSpPr>
          <p:cNvPr id="22537" name="Rectangle 19"/>
          <p:cNvSpPr>
            <a:spLocks noChangeArrowheads="1"/>
          </p:cNvSpPr>
          <p:nvPr/>
        </p:nvSpPr>
        <p:spPr bwMode="auto">
          <a:xfrm>
            <a:off x="366713" y="2135188"/>
            <a:ext cx="2484437" cy="323850"/>
          </a:xfrm>
          <a:prstGeom prst="rect">
            <a:avLst/>
          </a:prstGeom>
          <a:solidFill>
            <a:srgbClr val="CCFFCC"/>
          </a:solidFill>
          <a:ln>
            <a:noFill/>
          </a:ln>
        </p:spPr>
        <p:txBody>
          <a:bodyPr>
            <a:spAutoFit/>
          </a:bodyPr>
          <a:lstStyle/>
          <a:p>
            <a:pPr algn="ctr"/>
            <a:r>
              <a:rPr lang="en-US" sz="1500" i="1" dirty="0">
                <a:solidFill>
                  <a:srgbClr val="008000"/>
                </a:solidFill>
                <a:latin typeface="Calibri" pitchFamily="34" charset="0"/>
              </a:rPr>
              <a:t>General-purpose language</a:t>
            </a:r>
            <a:endParaRPr lang="en-US" sz="1500" dirty="0">
              <a:solidFill>
                <a:srgbClr val="008000"/>
              </a:solidFill>
            </a:endParaRPr>
          </a:p>
        </p:txBody>
      </p:sp>
      <p:sp>
        <p:nvSpPr>
          <p:cNvPr id="22538" name="Rectangle 20"/>
          <p:cNvSpPr>
            <a:spLocks noChangeArrowheads="1"/>
          </p:cNvSpPr>
          <p:nvPr/>
        </p:nvSpPr>
        <p:spPr bwMode="auto">
          <a:xfrm>
            <a:off x="4652963" y="5527675"/>
            <a:ext cx="29194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The Picobot simulator</a:t>
            </a:r>
            <a:endParaRPr lang="en-US">
              <a:solidFill>
                <a:srgbClr val="000000"/>
              </a:solidFill>
            </a:endParaRPr>
          </a:p>
        </p:txBody>
      </p:sp>
      <p:sp>
        <p:nvSpPr>
          <p:cNvPr id="22539" name="Rectangle 20"/>
          <p:cNvSpPr>
            <a:spLocks noChangeArrowheads="1"/>
          </p:cNvSpPr>
          <p:nvPr/>
        </p:nvSpPr>
        <p:spPr bwMode="auto">
          <a:xfrm>
            <a:off x="4497388" y="5930900"/>
            <a:ext cx="3232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a:solidFill>
                  <a:srgbClr val="000000"/>
                </a:solidFill>
                <a:latin typeface="Courier New" pitchFamily="49" charset="0"/>
                <a:cs typeface="Courier New" pitchFamily="49" charset="0"/>
              </a:rPr>
              <a:t>www.cs.hmc.edu/picobot</a:t>
            </a:r>
          </a:p>
        </p:txBody>
      </p:sp>
      <p:sp>
        <p:nvSpPr>
          <p:cNvPr id="22540" name="Rectangle 1"/>
          <p:cNvSpPr>
            <a:spLocks noChangeArrowheads="1"/>
          </p:cNvSpPr>
          <p:nvPr/>
        </p:nvSpPr>
        <p:spPr bwMode="auto">
          <a:xfrm>
            <a:off x="5473700" y="1295400"/>
            <a:ext cx="1233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Picobot!</a:t>
            </a:r>
            <a:endParaRPr lang="en-US">
              <a:solidFill>
                <a:srgbClr val="120DF3"/>
              </a:solidFill>
            </a:endParaRPr>
          </a:p>
        </p:txBody>
      </p:sp>
      <p:sp>
        <p:nvSpPr>
          <p:cNvPr id="22541" name="Rectangle 19"/>
          <p:cNvSpPr>
            <a:spLocks noChangeArrowheads="1"/>
          </p:cNvSpPr>
          <p:nvPr/>
        </p:nvSpPr>
        <p:spPr bwMode="auto">
          <a:xfrm>
            <a:off x="177452" y="3562350"/>
            <a:ext cx="28305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i="1" dirty="0" smtClean="0">
                <a:solidFill>
                  <a:srgbClr val="008000"/>
                </a:solidFill>
                <a:latin typeface="Calibri" pitchFamily="34" charset="0"/>
              </a:rPr>
              <a:t>even then, &lt;1</a:t>
            </a:r>
            <a:r>
              <a:rPr lang="en-US" sz="1500" i="1" dirty="0">
                <a:solidFill>
                  <a:srgbClr val="008000"/>
                </a:solidFill>
                <a:latin typeface="Calibri" pitchFamily="34" charset="0"/>
              </a:rPr>
              <a:t>% of its libraries!</a:t>
            </a:r>
            <a:endParaRPr lang="en-US" sz="1500" dirty="0">
              <a:solidFill>
                <a:srgbClr val="008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800000"/>
                </a:solidFill>
                <a:latin typeface="Cambria" pitchFamily="18" charset="0"/>
              </a:rPr>
              <a:t>Inspiration?</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69" name="Text Box 17"/>
          <p:cNvSpPr txBox="1">
            <a:spLocks noChangeArrowheads="1"/>
          </p:cNvSpPr>
          <p:nvPr/>
        </p:nvSpPr>
        <p:spPr bwMode="auto">
          <a:xfrm>
            <a:off x="602544" y="1254035"/>
            <a:ext cx="2819400" cy="1200329"/>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90720" y="-57240"/>
              <a:ext cx="95760" cy="57600"/>
            </p14:xfrm>
          </p:contentPart>
        </mc:Choice>
        <mc:Fallback xmlns="">
          <p:pic>
            <p:nvPicPr>
              <p:cNvPr id="2" name="Ink 1"/>
              <p:cNvPicPr/>
              <p:nvPr/>
            </p:nvPicPr>
            <p:blipFill>
              <a:blip r:embed="rId4"/>
              <a:stretch>
                <a:fillRect/>
              </a:stretch>
            </p:blipFill>
            <p:spPr>
              <a:xfrm>
                <a:off x="981360" y="-66600"/>
                <a:ext cx="114480" cy="76320"/>
              </a:xfrm>
              <a:prstGeom prst="rect">
                <a:avLst/>
              </a:prstGeom>
            </p:spPr>
          </p:pic>
        </mc:Fallback>
      </mc:AlternateContent>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Line 5"/>
          <p:cNvSpPr>
            <a:spLocks noChangeShapeType="1"/>
          </p:cNvSpPr>
          <p:nvPr/>
        </p:nvSpPr>
        <p:spPr bwMode="auto">
          <a:xfrm flipH="1">
            <a:off x="6884988" y="1854200"/>
            <a:ext cx="1022350" cy="40798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008000"/>
                </a:solidFill>
                <a:latin typeface="Arial" pitchFamily="34" charset="0"/>
              </a:rPr>
              <a:t>Picobot</a:t>
            </a:r>
          </a:p>
        </p:txBody>
      </p:sp>
      <p:sp>
        <p:nvSpPr>
          <p:cNvPr id="23559" name="Line 7"/>
          <p:cNvSpPr>
            <a:spLocks noChangeShapeType="1"/>
          </p:cNvSpPr>
          <p:nvPr/>
        </p:nvSpPr>
        <p:spPr bwMode="auto">
          <a:xfrm flipH="1" flipV="1">
            <a:off x="6891338" y="3427413"/>
            <a:ext cx="1030287" cy="814387"/>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Text Box 8"/>
          <p:cNvSpPr txBox="1">
            <a:spLocks noChangeArrowheads="1"/>
          </p:cNvSpPr>
          <p:nvPr/>
        </p:nvSpPr>
        <p:spPr bwMode="auto">
          <a:xfrm>
            <a:off x="7696200" y="4170363"/>
            <a:ext cx="1371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chemeClr val="bg2"/>
                </a:solidFill>
                <a:latin typeface="Arial" pitchFamily="34" charset="0"/>
              </a:rPr>
              <a:t>area already </a:t>
            </a:r>
            <a:r>
              <a:rPr lang="en-US" sz="1800" dirty="0" smtClean="0">
                <a:solidFill>
                  <a:schemeClr val="bg2"/>
                </a:solidFill>
                <a:latin typeface="Arial" pitchFamily="34" charset="0"/>
              </a:rPr>
              <a:t>covered</a:t>
            </a:r>
          </a:p>
          <a:p>
            <a:pPr>
              <a:spcBef>
                <a:spcPct val="50000"/>
              </a:spcBef>
            </a:pPr>
            <a:r>
              <a:rPr lang="en-US" sz="1800" dirty="0" err="1" smtClean="0">
                <a:solidFill>
                  <a:schemeClr val="bg2"/>
                </a:solidFill>
                <a:latin typeface="Arial" pitchFamily="34" charset="0"/>
              </a:rPr>
              <a:t>Picobot</a:t>
            </a:r>
            <a:r>
              <a:rPr lang="en-US" sz="1800" dirty="0" smtClean="0">
                <a:solidFill>
                  <a:schemeClr val="bg2"/>
                </a:solidFill>
                <a:latin typeface="Arial" pitchFamily="34" charset="0"/>
              </a:rPr>
              <a:t> can't tell…</a:t>
            </a:r>
            <a:endParaRPr lang="en-US" sz="1800" dirty="0">
              <a:solidFill>
                <a:schemeClr val="bg2"/>
              </a:solidFill>
              <a:latin typeface="Arial" pitchFamily="34" charset="0"/>
            </a:endParaRPr>
          </a:p>
        </p:txBody>
      </p:sp>
      <p:sp>
        <p:nvSpPr>
          <p:cNvPr id="23561"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23562"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3"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5"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6" name="Text Box 14"/>
          <p:cNvSpPr txBox="1">
            <a:spLocks noChangeArrowheads="1"/>
          </p:cNvSpPr>
          <p:nvPr/>
        </p:nvSpPr>
        <p:spPr bwMode="auto">
          <a:xfrm>
            <a:off x="754944" y="5088467"/>
            <a:ext cx="2590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libri" panose="020F0502020204030204" pitchFamily="34" charset="0"/>
              </a:rPr>
              <a:t>The Roomba</a:t>
            </a:r>
            <a:r>
              <a:rPr lang="en-US" dirty="0" smtClean="0">
                <a:latin typeface="Calibri" panose="020F0502020204030204" pitchFamily="34" charset="0"/>
              </a:rPr>
              <a:t>!</a:t>
            </a:r>
          </a:p>
        </p:txBody>
      </p:sp>
      <p:sp>
        <p:nvSpPr>
          <p:cNvPr id="23567" name="Line 15"/>
          <p:cNvSpPr>
            <a:spLocks noChangeShapeType="1"/>
          </p:cNvSpPr>
          <p:nvPr/>
        </p:nvSpPr>
        <p:spPr bwMode="auto">
          <a:xfrm>
            <a:off x="4129088" y="1646238"/>
            <a:ext cx="96837" cy="415925"/>
          </a:xfrm>
          <a:prstGeom prst="line">
            <a:avLst/>
          </a:prstGeom>
          <a:noFill/>
          <a:ln w="2857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120DF3"/>
                </a:solidFill>
                <a:latin typeface="Arial" pitchFamily="34" charset="0"/>
              </a:rPr>
              <a:t>walls</a:t>
            </a:r>
          </a:p>
        </p:txBody>
      </p:sp>
      <p:sp>
        <p:nvSpPr>
          <p:cNvPr id="23570" name="Text Box 22"/>
          <p:cNvSpPr txBox="1">
            <a:spLocks noChangeArrowheads="1"/>
          </p:cNvSpPr>
          <p:nvPr/>
        </p:nvSpPr>
        <p:spPr bwMode="auto">
          <a:xfrm>
            <a:off x="838200" y="225425"/>
            <a:ext cx="75136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dirty="0">
                <a:latin typeface="Cambria" pitchFamily="18" charset="0"/>
              </a:rPr>
              <a:t>HW problems 3 and 4:   </a:t>
            </a:r>
            <a:r>
              <a:rPr lang="en-US" sz="3600" dirty="0" err="1">
                <a:latin typeface="Cambria" pitchFamily="18" charset="0"/>
              </a:rPr>
              <a:t>Picobot</a:t>
            </a:r>
            <a:r>
              <a:rPr lang="en-US" sz="3600" dirty="0">
                <a:latin typeface="Cambria" pitchFamily="18" charset="0"/>
              </a:rPr>
              <a:t>!</a:t>
            </a:r>
          </a:p>
        </p:txBody>
      </p:sp>
      <p:pic>
        <p:nvPicPr>
          <p:cNvPr id="19"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44" y="28194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4"/>
          <p:cNvSpPr txBox="1">
            <a:spLocks noChangeArrowheads="1"/>
          </p:cNvSpPr>
          <p:nvPr/>
        </p:nvSpPr>
        <p:spPr bwMode="auto">
          <a:xfrm>
            <a:off x="762000" y="5444113"/>
            <a:ext cx="26320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dirty="0" smtClean="0">
                <a:latin typeface="Calibri" panose="020F0502020204030204" pitchFamily="34" charset="0"/>
              </a:rPr>
              <a:t>can't tell "vacuumed" from "</a:t>
            </a:r>
            <a:r>
              <a:rPr lang="en-US" sz="1800" dirty="0" err="1" smtClean="0">
                <a:latin typeface="Calibri" panose="020F0502020204030204" pitchFamily="34" charset="0"/>
              </a:rPr>
              <a:t>unvacuumed</a:t>
            </a:r>
            <a:r>
              <a:rPr lang="en-US" sz="1800" dirty="0" smtClean="0">
                <a:latin typeface="Calibri" panose="020F0502020204030204" pitchFamily="34" charset="0"/>
              </a:rPr>
              <a:t>" area </a:t>
            </a:r>
          </a:p>
        </p:txBody>
      </p:sp>
      <p:sp>
        <p:nvSpPr>
          <p:cNvPr id="21" name="Text Box 17"/>
          <p:cNvSpPr txBox="1">
            <a:spLocks noChangeArrowheads="1"/>
          </p:cNvSpPr>
          <p:nvPr/>
        </p:nvSpPr>
        <p:spPr bwMode="auto">
          <a:xfrm>
            <a:off x="602544" y="1254035"/>
            <a:ext cx="2819400" cy="1200329"/>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latin typeface="Cambria" pitchFamily="18" charset="0"/>
              </a:rPr>
              <a:t>Goal: </a:t>
            </a:r>
            <a:r>
              <a:rPr lang="en-US" dirty="0" smtClean="0">
                <a:latin typeface="Cambria" pitchFamily="18" charset="0"/>
              </a:rPr>
              <a:t>full-room coverage with </a:t>
            </a:r>
            <a:r>
              <a:rPr lang="en-US" dirty="0">
                <a:latin typeface="Cambria" pitchFamily="18" charset="0"/>
              </a:rPr>
              <a:t>only </a:t>
            </a:r>
            <a:r>
              <a:rPr lang="en-US" b="1" i="1" dirty="0">
                <a:latin typeface="Cambria" pitchFamily="18" charset="0"/>
              </a:rPr>
              <a:t>local sensing</a:t>
            </a:r>
            <a:r>
              <a:rPr lang="en-US" dirty="0">
                <a:latin typeface="Cambria" pitchFamily="18" charset="0"/>
              </a:rPr>
              <a:t>…</a:t>
            </a:r>
          </a:p>
        </p:txBody>
      </p:sp>
      <p:sp>
        <p:nvSpPr>
          <p:cNvPr id="22" name="TextBox 21"/>
          <p:cNvSpPr txBox="1"/>
          <p:nvPr/>
        </p:nvSpPr>
        <p:spPr>
          <a:xfrm rot="20762559">
            <a:off x="7158362" y="6028349"/>
            <a:ext cx="1835704" cy="461665"/>
          </a:xfrm>
          <a:prstGeom prst="rect">
            <a:avLst/>
          </a:prstGeom>
          <a:solidFill>
            <a:srgbClr val="CCECFF"/>
          </a:solidFill>
        </p:spPr>
        <p:txBody>
          <a:bodyPr wrap="square" rtlCol="0">
            <a:spAutoFit/>
          </a:bodyPr>
          <a:lstStyle/>
          <a:p>
            <a:pPr algn="ctr"/>
            <a:r>
              <a:rPr lang="en-US" dirty="0" smtClean="0">
                <a:latin typeface="Cambria" pitchFamily="18" charset="0"/>
              </a:rPr>
              <a:t>Let's see it!</a:t>
            </a:r>
            <a:endParaRPr lang="en-US" dirty="0">
              <a:latin typeface="Cambria" pitchFamily="18" charset="0"/>
            </a:endParaRPr>
          </a:p>
        </p:txBody>
      </p:sp>
    </p:spTree>
    <p:extLst>
      <p:ext uri="{BB962C8B-B14F-4D97-AF65-F5344CB8AC3E}">
        <p14:creationId xmlns:p14="http://schemas.microsoft.com/office/powerpoint/2010/main" val="41943862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7651"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7652"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3"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4"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6"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7657"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7658"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7659"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7660"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962400" y="2517775"/>
            <a:ext cx="3086100" cy="530225"/>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67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8675" name="Text Box 4"/>
          <p:cNvSpPr txBox="1">
            <a:spLocks noChangeArrowheads="1"/>
          </p:cNvSpPr>
          <p:nvPr/>
        </p:nvSpPr>
        <p:spPr bwMode="auto">
          <a:xfrm>
            <a:off x="3352800" y="1219200"/>
            <a:ext cx="426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a:latin typeface="Cambria" pitchFamily="18" charset="0"/>
              </a:rPr>
              <a:t>How many distinct surroundings are there?</a:t>
            </a:r>
          </a:p>
        </p:txBody>
      </p:sp>
      <p:sp>
        <p:nvSpPr>
          <p:cNvPr id="28676"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7"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8"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79"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0"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8681"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8682"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8683"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8684"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5"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6"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7"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88"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89"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28690"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1"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2"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3"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4"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695"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28696"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7"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698"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699"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0"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1"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28702"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3"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04"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5"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6"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07"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28708"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09"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0"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1"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2"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3"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28714"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5"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6"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17"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18"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19"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28720"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1"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2"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3"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4"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25"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28726"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27"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8"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29"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0"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1"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28732"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3"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4"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35"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6"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37"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28738"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39"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0"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1"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2"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3"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28744"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5"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6"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47"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48"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49"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28750"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1"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2"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3"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4"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55"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28756"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7"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58"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59"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0"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1"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28762"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3"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4"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5"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66"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67"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28768"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8769"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0"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1"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2"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3"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28774"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5"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6"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7"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8778"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28779"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28780"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a:t>
            </a:r>
            <a:r>
              <a:rPr lang="ja-JP" altLang="en-US" sz="700" b="1">
                <a:latin typeface="Arial" pitchFamily="34" charset="0"/>
              </a:rPr>
              <a:t>’</a:t>
            </a:r>
            <a:r>
              <a:rPr lang="en-US" altLang="ja-JP" sz="700" b="1">
                <a:latin typeface="Arial" pitchFamily="34" charset="0"/>
              </a:rPr>
              <a:t>t happen)</a:t>
            </a:r>
            <a:endParaRPr lang="en-US" sz="700" b="1">
              <a:latin typeface="Arial" pitchFamily="34" charset="0"/>
            </a:endParaRPr>
          </a:p>
        </p:txBody>
      </p:sp>
      <p:sp>
        <p:nvSpPr>
          <p:cNvPr id="28781" name="Rectangle 110"/>
          <p:cNvSpPr>
            <a:spLocks noChangeArrowheads="1"/>
          </p:cNvSpPr>
          <p:nvPr/>
        </p:nvSpPr>
        <p:spPr bwMode="auto">
          <a:xfrm>
            <a:off x="4624811" y="2532062"/>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latin typeface="Cambria" pitchFamily="18" charset="0"/>
              </a:rPr>
              <a:t>== 16 </a:t>
            </a:r>
            <a:r>
              <a:rPr lang="en-US" dirty="0" smtClean="0">
                <a:latin typeface="Cambria" pitchFamily="18" charset="0"/>
              </a:rPr>
              <a:t>possible</a:t>
            </a:r>
            <a:endParaRPr lang="en-US" dirty="0">
              <a:latin typeface="Cambria" pitchFamily="18" charset="0"/>
            </a:endParaRPr>
          </a:p>
        </p:txBody>
      </p:sp>
      <p:sp>
        <p:nvSpPr>
          <p:cNvPr id="28782" name="Rectangle 111"/>
          <p:cNvSpPr>
            <a:spLocks noChangeArrowheads="1"/>
          </p:cNvSpPr>
          <p:nvPr/>
        </p:nvSpPr>
        <p:spPr bwMode="auto">
          <a:xfrm>
            <a:off x="4234286" y="25146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mbria" pitchFamily="18" charset="0"/>
              </a:rPr>
              <a:t>2</a:t>
            </a:r>
            <a:r>
              <a:rPr lang="en-US" baseline="30000">
                <a:latin typeface="Cambria" pitchFamily="18" charset="0"/>
              </a:rPr>
              <a:t>4</a:t>
            </a:r>
            <a:endParaRPr lang="en-US">
              <a:latin typeface="Cambria" pitchFamily="18" charset="0"/>
            </a:endParaRPr>
          </a:p>
        </p:txBody>
      </p:sp>
      <p:sp>
        <p:nvSpPr>
          <p:cNvPr id="28783"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Cambria" pitchFamily="18" charset="0"/>
              </a:rPr>
              <a:t>Surroundings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114800" y="2732088"/>
            <a:ext cx="4648200" cy="849312"/>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698"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State</a:t>
            </a:r>
          </a:p>
        </p:txBody>
      </p:sp>
      <p:sp>
        <p:nvSpPr>
          <p:cNvPr id="29699"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0" name="Text Box 4"/>
          <p:cNvSpPr txBox="1">
            <a:spLocks noChangeArrowheads="1"/>
          </p:cNvSpPr>
          <p:nvPr/>
        </p:nvSpPr>
        <p:spPr bwMode="auto">
          <a:xfrm>
            <a:off x="4137378" y="1827213"/>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Picobot's</a:t>
            </a:r>
            <a:r>
              <a:rPr lang="en-US" dirty="0" smtClean="0">
                <a:solidFill>
                  <a:srgbClr val="000000"/>
                </a:solidFill>
                <a:latin typeface="Calibri" panose="020F0502020204030204" pitchFamily="34" charset="0"/>
              </a:rPr>
              <a:t> memory is a single number, called its </a:t>
            </a:r>
            <a:r>
              <a:rPr lang="en-US" dirty="0" smtClean="0">
                <a:solidFill>
                  <a:srgbClr val="120DF3"/>
                </a:solidFill>
                <a:latin typeface="Calibri" panose="020F0502020204030204" pitchFamily="34" charset="0"/>
              </a:rPr>
              <a:t>state</a:t>
            </a:r>
            <a:r>
              <a:rPr lang="en-US" dirty="0" smtClean="0">
                <a:solidFill>
                  <a:srgbClr val="000000"/>
                </a:solidFill>
                <a:latin typeface="Calibri" panose="020F0502020204030204" pitchFamily="34" charset="0"/>
              </a:rPr>
              <a:t>. </a:t>
            </a:r>
          </a:p>
          <a:p>
            <a:pPr algn="ctr">
              <a:spcBef>
                <a:spcPct val="50000"/>
              </a:spcBef>
            </a:pPr>
            <a:r>
              <a:rPr lang="en-US" dirty="0" smtClean="0">
                <a:solidFill>
                  <a:srgbClr val="120DF3"/>
                </a:solidFill>
                <a:latin typeface="Calibri" panose="020F0502020204030204" pitchFamily="34" charset="0"/>
              </a:rPr>
              <a:t>State</a:t>
            </a:r>
            <a:r>
              <a:rPr lang="en-US" dirty="0" smtClean="0">
                <a:solidFill>
                  <a:srgbClr val="000000"/>
                </a:solidFill>
                <a:latin typeface="Calibri" panose="020F0502020204030204" pitchFamily="34" charset="0"/>
              </a:rPr>
              <a:t> is the </a:t>
            </a:r>
            <a:r>
              <a:rPr lang="en-US" i="1" dirty="0" smtClean="0">
                <a:solidFill>
                  <a:srgbClr val="000000"/>
                </a:solidFill>
                <a:latin typeface="Calibri" panose="020F0502020204030204" pitchFamily="34" charset="0"/>
              </a:rPr>
              <a:t>internal context </a:t>
            </a:r>
            <a:r>
              <a:rPr lang="en-US" dirty="0" smtClean="0">
                <a:solidFill>
                  <a:srgbClr val="000000"/>
                </a:solidFill>
                <a:latin typeface="Calibri" panose="020F0502020204030204" pitchFamily="34" charset="0"/>
              </a:rPr>
              <a:t>of a computation, i.e., </a:t>
            </a:r>
            <a:r>
              <a:rPr lang="en-US" dirty="0" smtClean="0">
                <a:solidFill>
                  <a:srgbClr val="000000"/>
                </a:solidFill>
                <a:latin typeface="Calibri" panose="020F0502020204030204" pitchFamily="34" charset="0"/>
              </a:rPr>
              <a:t>its</a:t>
            </a:r>
            <a:r>
              <a:rPr lang="en-US" dirty="0" smtClean="0">
                <a:solidFill>
                  <a:srgbClr val="000000"/>
                </a:solidFill>
                <a:latin typeface="Calibri" panose="020F0502020204030204" pitchFamily="34" charset="0"/>
              </a:rPr>
              <a:t> </a:t>
            </a:r>
            <a:r>
              <a:rPr lang="en-US" i="1" dirty="0" smtClean="0">
                <a:solidFill>
                  <a:srgbClr val="000000"/>
                </a:solidFill>
                <a:latin typeface="Calibri" panose="020F0502020204030204" pitchFamily="34" charset="0"/>
              </a:rPr>
              <a:t>subtask</a:t>
            </a:r>
            <a:r>
              <a:rPr lang="en-US" dirty="0" smtClean="0">
                <a:solidFill>
                  <a:srgbClr val="000000"/>
                </a:solidFill>
                <a:latin typeface="Calibri" panose="020F0502020204030204" pitchFamily="34" charset="0"/>
              </a:rPr>
              <a:t>.</a:t>
            </a:r>
          </a:p>
        </p:txBody>
      </p:sp>
      <p:sp>
        <p:nvSpPr>
          <p:cNvPr id="29701"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2"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3"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9704"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9705" name="Text Box 9"/>
          <p:cNvSpPr txBox="1">
            <a:spLocks noChangeArrowheads="1"/>
          </p:cNvSpPr>
          <p:nvPr/>
        </p:nvSpPr>
        <p:spPr bwMode="auto">
          <a:xfrm>
            <a:off x="533400" y="49530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dirty="0" smtClean="0">
                <a:solidFill>
                  <a:srgbClr val="120DF3"/>
                </a:solidFill>
                <a:latin typeface="Arial" charset="0"/>
              </a:rPr>
              <a:t>State</a:t>
            </a:r>
            <a:r>
              <a:rPr lang="en-US" sz="3200" dirty="0" smtClean="0">
                <a:solidFill>
                  <a:srgbClr val="000000"/>
                </a:solidFill>
                <a:latin typeface="Arial" charset="0"/>
              </a:rPr>
              <a:t> and </a:t>
            </a:r>
            <a:r>
              <a:rPr lang="en-US" sz="3200" b="1" dirty="0" smtClean="0">
                <a:solidFill>
                  <a:srgbClr val="120DF3"/>
                </a:solidFill>
                <a:latin typeface="Courier New" charset="0"/>
              </a:rPr>
              <a:t>surroundings</a:t>
            </a:r>
            <a:r>
              <a:rPr lang="en-US" sz="3200" dirty="0" smtClean="0">
                <a:solidFill>
                  <a:srgbClr val="000000"/>
                </a:solidFill>
                <a:latin typeface="Arial" charset="0"/>
              </a:rPr>
              <a:t> represent everything </a:t>
            </a:r>
            <a:r>
              <a:rPr lang="en-US" sz="3200" dirty="0" err="1" smtClean="0">
                <a:solidFill>
                  <a:srgbClr val="000000"/>
                </a:solidFill>
                <a:latin typeface="Arial" charset="0"/>
              </a:rPr>
              <a:t>Picobot</a:t>
            </a:r>
            <a:r>
              <a:rPr lang="en-US" sz="3200" dirty="0" smtClean="0">
                <a:solidFill>
                  <a:srgbClr val="000000"/>
                </a:solidFill>
                <a:latin typeface="Arial" charset="0"/>
              </a:rPr>
              <a:t> knows about the world</a:t>
            </a:r>
          </a:p>
        </p:txBody>
      </p:sp>
      <p:sp>
        <p:nvSpPr>
          <p:cNvPr id="29706" name="Text Box 11"/>
          <p:cNvSpPr txBox="1">
            <a:spLocks noChangeArrowheads="1"/>
          </p:cNvSpPr>
          <p:nvPr/>
        </p:nvSpPr>
        <p:spPr bwMode="auto">
          <a:xfrm>
            <a:off x="4137378" y="3810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err="1" smtClean="0">
                <a:solidFill>
                  <a:srgbClr val="000000"/>
                </a:solidFill>
                <a:latin typeface="Calibri" panose="020F0502020204030204" pitchFamily="34" charset="0"/>
              </a:rPr>
              <a:t>Picobot</a:t>
            </a:r>
            <a:r>
              <a:rPr lang="en-US" dirty="0" smtClean="0">
                <a:solidFill>
                  <a:srgbClr val="000000"/>
                </a:solidFill>
                <a:latin typeface="Calibri" panose="020F0502020204030204" pitchFamily="34" charset="0"/>
              </a:rPr>
              <a:t> always </a:t>
            </a:r>
            <a:r>
              <a:rPr lang="en-US" u="sng" dirty="0" smtClean="0">
                <a:solidFill>
                  <a:srgbClr val="000000"/>
                </a:solidFill>
                <a:latin typeface="Calibri" panose="020F0502020204030204" pitchFamily="34" charset="0"/>
              </a:rPr>
              <a:t>starts</a:t>
            </a:r>
            <a:r>
              <a:rPr lang="en-US" dirty="0" smtClean="0">
                <a:solidFill>
                  <a:srgbClr val="000000"/>
                </a:solidFill>
                <a:latin typeface="Calibri" panose="020F0502020204030204" pitchFamily="34" charset="0"/>
              </a:rPr>
              <a:t> in </a:t>
            </a:r>
            <a:r>
              <a:rPr lang="en-US" dirty="0" smtClean="0">
                <a:solidFill>
                  <a:srgbClr val="120DF3"/>
                </a:solidFill>
                <a:latin typeface="Calibri" panose="020F0502020204030204" pitchFamily="34" charset="0"/>
              </a:rPr>
              <a:t>state 0</a:t>
            </a:r>
            <a:r>
              <a:rPr lang="en-US" dirty="0" smtClean="0">
                <a:solidFill>
                  <a:srgbClr val="000000"/>
                </a:solidFill>
                <a:latin typeface="Calibri" panose="020F0502020204030204" pitchFamily="34" charset="0"/>
              </a:rPr>
              <a:t>.</a:t>
            </a:r>
          </a:p>
        </p:txBody>
      </p:sp>
      <p:sp>
        <p:nvSpPr>
          <p:cNvPr id="1228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dirty="0">
                <a:solidFill>
                  <a:srgbClr val="000000"/>
                </a:solidFill>
                <a:latin typeface="Calibri"/>
                <a:ea typeface="ＭＳ Ｐゴシック" pitchFamily="-106" charset="-128"/>
                <a:cs typeface="Calibri"/>
              </a:rPr>
              <a:t>I am in state </a:t>
            </a:r>
            <a:r>
              <a:rPr lang="en-US" sz="1800" dirty="0">
                <a:solidFill>
                  <a:srgbClr val="E80416"/>
                </a:solidFill>
                <a:latin typeface="Calibri"/>
                <a:ea typeface="ＭＳ Ｐゴシック" pitchFamily="-106" charset="-128"/>
                <a:cs typeface="Calibri"/>
              </a:rPr>
              <a:t>0</a:t>
            </a:r>
            <a:r>
              <a:rPr lang="en-US" sz="1800" dirty="0">
                <a:solidFill>
                  <a:srgbClr val="000000"/>
                </a:solidFill>
                <a:latin typeface="Calibri"/>
                <a:ea typeface="ＭＳ Ｐゴシック" pitchFamily="-106" charset="-128"/>
                <a:cs typeface="Calibri"/>
              </a:rPr>
              <a:t>. </a:t>
            </a:r>
          </a:p>
          <a:p>
            <a:pPr algn="ctr">
              <a:defRPr/>
            </a:pPr>
            <a:r>
              <a:rPr lang="en-US" sz="1800" dirty="0">
                <a:solidFill>
                  <a:srgbClr val="000000"/>
                </a:solidFill>
                <a:latin typeface="Calibri"/>
                <a:ea typeface="ＭＳ Ｐゴシック" pitchFamily="-106" charset="-128"/>
                <a:cs typeface="Calibri"/>
              </a:rPr>
              <a:t>My surroundings </a:t>
            </a:r>
          </a:p>
          <a:p>
            <a:pPr algn="ctr">
              <a:defRPr/>
            </a:pPr>
            <a:r>
              <a:rPr lang="en-US" sz="1800" dirty="0">
                <a:solidFill>
                  <a:srgbClr val="000000"/>
                </a:solidFill>
                <a:latin typeface="Calibri"/>
                <a:ea typeface="ＭＳ Ｐゴシック" pitchFamily="-106" charset="-128"/>
                <a:cs typeface="Calibri"/>
              </a:rPr>
              <a:t>are </a:t>
            </a:r>
            <a:r>
              <a:rPr lang="en-US" sz="1800" dirty="0" err="1">
                <a:solidFill>
                  <a:srgbClr val="000000"/>
                </a:solidFill>
                <a:latin typeface="Calibri"/>
                <a:ea typeface="ＭＳ Ｐゴシック" pitchFamily="-106" charset="-128"/>
                <a:cs typeface="Calibri"/>
              </a:rPr>
              <a:t>xx</a:t>
            </a:r>
            <a:r>
              <a:rPr lang="en-US" sz="1800" b="1" dirty="0" err="1">
                <a:solidFill>
                  <a:srgbClr val="000000"/>
                </a:solidFill>
                <a:latin typeface="Calibri"/>
                <a:ea typeface="ＭＳ Ｐゴシック" pitchFamily="-106" charset="-128"/>
                <a:cs typeface="Calibri"/>
              </a:rPr>
              <a:t>WS</a:t>
            </a:r>
            <a:r>
              <a:rPr lang="en-US" sz="1800" dirty="0">
                <a:solidFill>
                  <a:srgbClr val="000000"/>
                </a:solidFill>
                <a:latin typeface="Calibri"/>
                <a:ea typeface="ＭＳ Ｐゴシック" pitchFamily="-106" charset="-128"/>
                <a:cs typeface="Calibri"/>
              </a:rPr>
              <a:t>.</a:t>
            </a:r>
          </a:p>
        </p:txBody>
      </p:sp>
      <p:sp>
        <p:nvSpPr>
          <p:cNvPr id="29708" name="Rectangle 1"/>
          <p:cNvSpPr>
            <a:spLocks noChangeArrowheads="1"/>
          </p:cNvSpPr>
          <p:nvPr/>
        </p:nvSpPr>
        <p:spPr bwMode="auto">
          <a:xfrm>
            <a:off x="1493838" y="2270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solidFill>
                  <a:srgbClr val="120DF3"/>
                </a:solidFill>
                <a:latin typeface="Calibri" charset="0"/>
                <a:ea typeface="MS PGothic" charset="0"/>
                <a:cs typeface="Calibri" charset="0"/>
              </a:rPr>
              <a:t>0</a:t>
            </a:r>
            <a:endParaRPr lang="en-US" b="1" dirty="0" smtClean="0">
              <a:solidFill>
                <a:srgbClr val="120DF3"/>
              </a:solidFill>
              <a:ea typeface="MS PGothic" charset="0"/>
              <a:cs typeface="MS PGothic" charset="0"/>
            </a:endParaRPr>
          </a:p>
        </p:txBody>
      </p:sp>
      <p:sp>
        <p:nvSpPr>
          <p:cNvPr id="13" name="Rectangle 12"/>
          <p:cNvSpPr/>
          <p:nvPr/>
        </p:nvSpPr>
        <p:spPr>
          <a:xfrm>
            <a:off x="7772400" y="6324600"/>
            <a:ext cx="1261959" cy="461665"/>
          </a:xfrm>
          <a:prstGeom prst="rect">
            <a:avLst/>
          </a:prstGeom>
        </p:spPr>
        <p:txBody>
          <a:bodyPr wrap="none">
            <a:spAutoFit/>
          </a:bodyPr>
          <a:lstStyle/>
          <a:p>
            <a:pPr algn="ctr"/>
            <a:r>
              <a:rPr lang="en-US" sz="1200" i="1" dirty="0" smtClean="0">
                <a:solidFill>
                  <a:schemeClr val="bg1">
                    <a:lumMod val="65000"/>
                  </a:schemeClr>
                </a:solidFill>
                <a:latin typeface="Calibri" charset="0"/>
                <a:cs typeface="Calibri" charset="0"/>
              </a:rPr>
              <a:t>self-contained</a:t>
            </a:r>
          </a:p>
          <a:p>
            <a:pPr algn="ctr"/>
            <a:r>
              <a:rPr lang="en-US" sz="1200" dirty="0" smtClean="0">
                <a:solidFill>
                  <a:schemeClr val="bg1">
                    <a:lumMod val="65000"/>
                  </a:schemeClr>
                </a:solidFill>
                <a:latin typeface="Calibri" charset="0"/>
                <a:cs typeface="Calibri" charset="0"/>
              </a:rPr>
              <a:t>but not simplistic</a:t>
            </a:r>
            <a:endParaRPr lang="en-US" sz="1200" dirty="0">
              <a:solidFill>
                <a:schemeClr val="bg1">
                  <a:lumMod val="65000"/>
                </a:schemeClr>
              </a:solidFill>
            </a:endParaRPr>
          </a:p>
        </p:txBody>
      </p:sp>
    </p:spTree>
    <p:extLst>
      <p:ext uri="{BB962C8B-B14F-4D97-AF65-F5344CB8AC3E}">
        <p14:creationId xmlns:p14="http://schemas.microsoft.com/office/powerpoint/2010/main" val="1571327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Text Box 17"/>
          <p:cNvSpPr txBox="1">
            <a:spLocks noChangeArrowheads="1"/>
          </p:cNvSpPr>
          <p:nvPr/>
        </p:nvSpPr>
        <p:spPr bwMode="auto">
          <a:xfrm>
            <a:off x="4614333" y="3263079"/>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a:t>
            </a:r>
            <a:r>
              <a:rPr lang="en-US" sz="900" dirty="0" smtClean="0">
                <a:latin typeface="Calibri" panose="020F0502020204030204" pitchFamily="34" charset="0"/>
              </a:rPr>
              <a:t>program – though not necessarily useful!</a:t>
            </a:r>
            <a:endParaRPr lang="en-US" sz="900" dirty="0" smtClean="0">
              <a:latin typeface="Calibri" panose="020F0502020204030204" pitchFamily="34"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Tree>
    <p:extLst>
      <p:ext uri="{BB962C8B-B14F-4D97-AF65-F5344CB8AC3E}">
        <p14:creationId xmlns:p14="http://schemas.microsoft.com/office/powerpoint/2010/main" val="7096345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Text Box 17"/>
          <p:cNvSpPr txBox="1">
            <a:spLocks noChangeArrowheads="1"/>
          </p:cNvSpPr>
          <p:nvPr/>
        </p:nvSpPr>
        <p:spPr bwMode="auto">
          <a:xfrm>
            <a:off x="4614333" y="3263079"/>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a:t>
            </a:r>
            <a:r>
              <a:rPr lang="en-US" sz="900" dirty="0" smtClean="0">
                <a:latin typeface="Calibri" panose="020F0502020204030204" pitchFamily="34" charset="0"/>
              </a:rPr>
              <a:t>program – though not necessarily useful!</a:t>
            </a:r>
            <a:endParaRPr lang="en-US" sz="900" dirty="0" smtClean="0">
              <a:latin typeface="Calibri" panose="020F0502020204030204" pitchFamily="34" charset="0"/>
            </a:endParaRPr>
          </a:p>
        </p:txBody>
      </p:sp>
    </p:spTree>
    <p:extLst>
      <p:ext uri="{BB962C8B-B14F-4D97-AF65-F5344CB8AC3E}">
        <p14:creationId xmlns:p14="http://schemas.microsoft.com/office/powerpoint/2010/main" val="363604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7"/>
          <p:cNvPicPr>
            <a:picLocks noChangeAspect="1" noChangeArrowheads="1"/>
          </p:cNvPicPr>
          <p:nvPr/>
        </p:nvPicPr>
        <p:blipFill>
          <a:blip r:embed="rId2">
            <a:extLst>
              <a:ext uri="{28A0092B-C50C-407E-A947-70E740481C1C}">
                <a14:useLocalDpi xmlns:a14="http://schemas.microsoft.com/office/drawing/2010/main" val="0"/>
              </a:ext>
            </a:extLst>
          </a:blip>
          <a:srcRect l="30096" t="54933" r="25626" b="1260"/>
          <a:stretch>
            <a:fillRect/>
          </a:stretch>
        </p:blipFill>
        <p:spPr bwMode="auto">
          <a:xfrm>
            <a:off x="76200" y="228600"/>
            <a:ext cx="8991600" cy="632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87623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Text Box 17"/>
          <p:cNvSpPr txBox="1">
            <a:spLocks noChangeArrowheads="1"/>
          </p:cNvSpPr>
          <p:nvPr/>
        </p:nvSpPr>
        <p:spPr bwMode="auto">
          <a:xfrm>
            <a:off x="4614333" y="3263079"/>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a:t>
            </a:r>
            <a:r>
              <a:rPr lang="en-US" sz="900" dirty="0" smtClean="0">
                <a:latin typeface="Calibri" panose="020F0502020204030204" pitchFamily="34" charset="0"/>
              </a:rPr>
              <a:t>program – though not necessarily useful!</a:t>
            </a:r>
            <a:endParaRPr lang="en-US" sz="900" dirty="0" smtClean="0">
              <a:latin typeface="Calibri" panose="020F0502020204030204" pitchFamily="34" charset="0"/>
            </a:endParaRPr>
          </a:p>
        </p:txBody>
      </p:sp>
    </p:spTree>
    <p:extLst>
      <p:ext uri="{BB962C8B-B14F-4D97-AF65-F5344CB8AC3E}">
        <p14:creationId xmlns:p14="http://schemas.microsoft.com/office/powerpoint/2010/main" val="31684390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6" name="Rectangle 5"/>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Text Box 17"/>
          <p:cNvSpPr txBox="1">
            <a:spLocks noChangeArrowheads="1"/>
          </p:cNvSpPr>
          <p:nvPr/>
        </p:nvSpPr>
        <p:spPr bwMode="auto">
          <a:xfrm>
            <a:off x="4614333" y="3263079"/>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a:t>
            </a:r>
            <a:r>
              <a:rPr lang="en-US" sz="900" dirty="0" smtClean="0">
                <a:latin typeface="Calibri" panose="020F0502020204030204" pitchFamily="34" charset="0"/>
              </a:rPr>
              <a:t>program – though not necessarily useful!</a:t>
            </a:r>
            <a:endParaRPr lang="en-US" sz="900" dirty="0" smtClean="0">
              <a:latin typeface="Calibri" panose="020F0502020204030204" pitchFamily="34" charset="0"/>
            </a:endParaRPr>
          </a:p>
        </p:txBody>
      </p:sp>
    </p:spTree>
    <p:extLst>
      <p:ext uri="{BB962C8B-B14F-4D97-AF65-F5344CB8AC3E}">
        <p14:creationId xmlns:p14="http://schemas.microsoft.com/office/powerpoint/2010/main" val="3487502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98" name="Rectangle 97"/>
          <p:cNvSpPr/>
          <p:nvPr/>
        </p:nvSpPr>
        <p:spPr>
          <a:xfrm>
            <a:off x="8382000" y="4834200"/>
            <a:ext cx="502061"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7" name="Rectangle 96"/>
          <p:cNvSpPr/>
          <p:nvPr/>
        </p:nvSpPr>
        <p:spPr>
          <a:xfrm>
            <a:off x="8468586" y="5728536"/>
            <a:ext cx="370614" cy="584775"/>
          </a:xfrm>
          <a:prstGeom prst="rect">
            <a:avLst/>
          </a:prstGeom>
        </p:spPr>
        <p:txBody>
          <a:bodyPr wrap="none">
            <a:spAutoFit/>
          </a:bodyPr>
          <a:lstStyle/>
          <a:p>
            <a:r>
              <a:rPr lang="en-US" sz="3200" b="1" dirty="0" smtClean="0">
                <a:solidFill>
                  <a:srgbClr val="000000"/>
                </a:solidFill>
                <a:latin typeface="Cambria" pitchFamily="18" charset="0"/>
              </a:rPr>
              <a:t>?</a:t>
            </a:r>
            <a:endParaRPr lang="en-US" sz="3200" b="1" dirty="0"/>
          </a:p>
        </p:txBody>
      </p:sp>
      <p:sp>
        <p:nvSpPr>
          <p:cNvPr id="99" name="Text Box 17"/>
          <p:cNvSpPr txBox="1">
            <a:spLocks noChangeArrowheads="1"/>
          </p:cNvSpPr>
          <p:nvPr/>
        </p:nvSpPr>
        <p:spPr bwMode="auto">
          <a:xfrm>
            <a:off x="4614333" y="3263079"/>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a:t>
            </a:r>
            <a:r>
              <a:rPr lang="en-US" sz="900" dirty="0" smtClean="0">
                <a:latin typeface="Calibri" panose="020F0502020204030204" pitchFamily="34" charset="0"/>
              </a:rPr>
              <a:t>program – though not necessarily useful!</a:t>
            </a:r>
            <a:endParaRPr lang="en-US" sz="900" dirty="0" smtClean="0">
              <a:latin typeface="Calibri" panose="020F0502020204030204" pitchFamily="34" charset="0"/>
            </a:endParaRPr>
          </a:p>
        </p:txBody>
      </p:sp>
    </p:spTree>
    <p:extLst>
      <p:ext uri="{BB962C8B-B14F-4D97-AF65-F5344CB8AC3E}">
        <p14:creationId xmlns:p14="http://schemas.microsoft.com/office/powerpoint/2010/main" val="21368085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209825" y="4659489"/>
            <a:ext cx="3389236" cy="2170290"/>
          </a:xfrm>
          <a:prstGeom prst="roundRect">
            <a:avLst>
              <a:gd name="adj" fmla="val 12506"/>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err="1" smtClean="0">
                <a:solidFill>
                  <a:srgbClr val="000000"/>
                </a:solidFill>
                <a:latin typeface="Cambria" pitchFamily="18" charset="0"/>
              </a:rPr>
              <a:t>Picobot</a:t>
            </a:r>
            <a:r>
              <a:rPr lang="en-US" sz="4200" dirty="0" smtClean="0">
                <a:solidFill>
                  <a:srgbClr val="000000"/>
                </a:solidFill>
                <a:latin typeface="Cambria" pitchFamily="18" charset="0"/>
              </a:rPr>
              <a:t> programming ~ </a:t>
            </a:r>
            <a:r>
              <a:rPr lang="en-US" sz="4200" b="1" i="1"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smtClean="0">
                <a:solidFill>
                  <a:srgbClr val="000000"/>
                </a:solidFill>
                <a:latin typeface="Calibri" charset="0"/>
                <a:cs typeface="Calibri" charset="0"/>
              </a:rPr>
              <a:t>xxxx</a:t>
            </a:r>
            <a:endParaRPr lang="en-US" sz="3200" b="1" dirty="0" smtClean="0">
              <a:solidFill>
                <a:srgbClr val="000000"/>
              </a:solidFill>
              <a:latin typeface="Calibri" charset="0"/>
              <a:cs typeface="Calibri"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err="1">
                <a:solidFill>
                  <a:srgbClr val="000000"/>
                </a:solidFill>
                <a:latin typeface="Calibri" charset="0"/>
                <a:cs typeface="Calibri" charset="0"/>
              </a:rPr>
              <a:t>N</a:t>
            </a:r>
            <a:r>
              <a:rPr lang="en-US" sz="3200" b="1" dirty="0" err="1" smtClean="0">
                <a:solidFill>
                  <a:srgbClr val="000000"/>
                </a:solidFill>
                <a:latin typeface="Calibri" charset="0"/>
                <a:cs typeface="Calibri" charset="0"/>
              </a:rPr>
              <a:t>xxx</a:t>
            </a:r>
            <a:endParaRPr lang="en-US" sz="3200" b="1" dirty="0" smtClean="0">
              <a:solidFill>
                <a:srgbClr val="000000"/>
              </a:solidFill>
              <a:latin typeface="Calibri" charset="0"/>
              <a:cs typeface="Calibri"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04800"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3" name="Rectangle 32"/>
          <p:cNvSpPr/>
          <p:nvPr/>
        </p:nvSpPr>
        <p:spPr bwMode="auto">
          <a:xfrm>
            <a:off x="764149" y="48768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Rectangle 33"/>
          <p:cNvSpPr/>
          <p:nvPr/>
        </p:nvSpPr>
        <p:spPr bwMode="auto">
          <a:xfrm>
            <a:off x="1181933" y="48768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34"/>
          <p:cNvSpPr/>
          <p:nvPr/>
        </p:nvSpPr>
        <p:spPr bwMode="auto">
          <a:xfrm>
            <a:off x="306102" y="5342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5"/>
          <p:cNvSpPr/>
          <p:nvPr/>
        </p:nvSpPr>
        <p:spPr bwMode="auto">
          <a:xfrm>
            <a:off x="764799" y="5342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ectangle 36"/>
          <p:cNvSpPr/>
          <p:nvPr/>
        </p:nvSpPr>
        <p:spPr bwMode="auto">
          <a:xfrm>
            <a:off x="1181933" y="534478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8" name="Rectangle 37"/>
          <p:cNvSpPr/>
          <p:nvPr/>
        </p:nvSpPr>
        <p:spPr bwMode="auto">
          <a:xfrm>
            <a:off x="306102" y="57994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9" name="Rectangle 38"/>
          <p:cNvSpPr/>
          <p:nvPr/>
        </p:nvSpPr>
        <p:spPr bwMode="auto">
          <a:xfrm>
            <a:off x="764799" y="57994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1181933" y="580147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306102" y="62618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764799" y="6261816"/>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81933" y="625816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TextBox 4"/>
          <p:cNvSpPr txBox="1"/>
          <p:nvPr/>
        </p:nvSpPr>
        <p:spPr>
          <a:xfrm>
            <a:off x="499533" y="4768123"/>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Start</a:t>
            </a:r>
            <a:endParaRPr lang="en-US" sz="1500" b="1" dirty="0">
              <a:latin typeface="Calibri" panose="020F0502020204030204" pitchFamily="34" charset="0"/>
            </a:endParaRPr>
          </a:p>
        </p:txBody>
      </p:sp>
      <p:sp>
        <p:nvSpPr>
          <p:cNvPr id="45" name="Rectangle 44"/>
          <p:cNvSpPr/>
          <p:nvPr/>
        </p:nvSpPr>
        <p:spPr bwMode="auto">
          <a:xfrm>
            <a:off x="1984600"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443949" y="488669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861733" y="488669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985902" y="53521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2444599" y="535213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861733" y="535467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985902" y="580933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2444599" y="5809334"/>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2861733" y="581137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1985902" y="627171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444599" y="627171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2861733" y="626806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TextBox 56"/>
          <p:cNvSpPr txBox="1"/>
          <p:nvPr/>
        </p:nvSpPr>
        <p:spPr>
          <a:xfrm>
            <a:off x="2179333" y="4778022"/>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1</a:t>
            </a:r>
            <a:endParaRPr lang="en-US" sz="1500" b="1" dirty="0">
              <a:latin typeface="Calibri" panose="020F0502020204030204" pitchFamily="34" charset="0"/>
            </a:endParaRPr>
          </a:p>
        </p:txBody>
      </p:sp>
      <p:sp>
        <p:nvSpPr>
          <p:cNvPr id="58" name="Rectangle 57"/>
          <p:cNvSpPr/>
          <p:nvPr/>
        </p:nvSpPr>
        <p:spPr bwMode="auto">
          <a:xfrm>
            <a:off x="3661000"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4120349" y="4897988"/>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4538133" y="489798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3662302" y="53634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4120999" y="5363423"/>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4538133" y="53659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662302" y="582062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4120999" y="5820623"/>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4538133" y="58226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3662302" y="628300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120999" y="628300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4538133" y="627935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TextBox 69"/>
          <p:cNvSpPr txBox="1"/>
          <p:nvPr/>
        </p:nvSpPr>
        <p:spPr>
          <a:xfrm>
            <a:off x="3855733" y="4789311"/>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2</a:t>
            </a:r>
            <a:endParaRPr lang="en-US" sz="1500" b="1" dirty="0">
              <a:latin typeface="Calibri" panose="020F0502020204030204" pitchFamily="34" charset="0"/>
            </a:endParaRPr>
          </a:p>
        </p:txBody>
      </p:sp>
      <p:sp>
        <p:nvSpPr>
          <p:cNvPr id="71" name="Rectangle 70"/>
          <p:cNvSpPr/>
          <p:nvPr/>
        </p:nvSpPr>
        <p:spPr bwMode="auto">
          <a:xfrm>
            <a:off x="5348689"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5808038" y="487950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6225822" y="487950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5349991" y="53449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5808688" y="534494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6225822" y="534748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5349991" y="580214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5808688" y="5802141"/>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6225822" y="580417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5349991" y="626452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5808688" y="6264522"/>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6225822" y="626086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TextBox 82"/>
          <p:cNvSpPr txBox="1"/>
          <p:nvPr/>
        </p:nvSpPr>
        <p:spPr>
          <a:xfrm>
            <a:off x="5543422" y="4770829"/>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3</a:t>
            </a:r>
            <a:endParaRPr lang="en-US" sz="1500" b="1" dirty="0">
              <a:latin typeface="Calibri" panose="020F0502020204030204" pitchFamily="34" charset="0"/>
            </a:endParaRPr>
          </a:p>
        </p:txBody>
      </p:sp>
      <p:sp>
        <p:nvSpPr>
          <p:cNvPr id="84" name="Rectangle 83"/>
          <p:cNvSpPr/>
          <p:nvPr/>
        </p:nvSpPr>
        <p:spPr bwMode="auto">
          <a:xfrm>
            <a:off x="7025089"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7484438" y="4890795"/>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7902222" y="489079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7026391" y="53562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7485088" y="5356230"/>
            <a:ext cx="415636" cy="457200"/>
          </a:xfrm>
          <a:prstGeom prst="rect">
            <a:avLst/>
          </a:prstGeom>
          <a:solidFill>
            <a:srgbClr val="00FB1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7902222" y="535877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7026391" y="581343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7485088" y="581343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7902222" y="581546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7026391" y="627581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7485088" y="6275811"/>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bwMode="auto">
          <a:xfrm>
            <a:off x="7902222" y="627215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6" name="TextBox 95"/>
          <p:cNvSpPr txBox="1"/>
          <p:nvPr/>
        </p:nvSpPr>
        <p:spPr>
          <a:xfrm>
            <a:off x="7219822" y="4782118"/>
            <a:ext cx="979311" cy="323165"/>
          </a:xfrm>
          <a:prstGeom prst="rect">
            <a:avLst/>
          </a:prstGeom>
          <a:solidFill>
            <a:srgbClr val="CCECFF"/>
          </a:solidFill>
        </p:spPr>
        <p:txBody>
          <a:bodyPr wrap="square" rtlCol="0">
            <a:spAutoFit/>
          </a:bodyPr>
          <a:lstStyle/>
          <a:p>
            <a:pPr algn="ctr"/>
            <a:r>
              <a:rPr lang="en-US" sz="1500" b="1" dirty="0" smtClean="0">
                <a:latin typeface="Calibri" panose="020F0502020204030204" pitchFamily="34" charset="0"/>
              </a:rPr>
              <a:t>Step 4</a:t>
            </a:r>
            <a:endParaRPr lang="en-US" sz="1500" b="1" dirty="0">
              <a:latin typeface="Calibri" panose="020F0502020204030204" pitchFamily="34" charset="0"/>
            </a:endParaRPr>
          </a:p>
        </p:txBody>
      </p:sp>
      <p:sp>
        <p:nvSpPr>
          <p:cNvPr id="98" name="Rectangle 97"/>
          <p:cNvSpPr/>
          <p:nvPr/>
        </p:nvSpPr>
        <p:spPr>
          <a:xfrm rot="21060940">
            <a:off x="6285497" y="6277490"/>
            <a:ext cx="2116733" cy="276999"/>
          </a:xfrm>
          <a:prstGeom prst="rect">
            <a:avLst/>
          </a:prstGeom>
          <a:solidFill>
            <a:srgbClr val="CCECFF"/>
          </a:solidFill>
        </p:spPr>
        <p:txBody>
          <a:bodyPr wrap="none">
            <a:spAutoFit/>
          </a:bodyPr>
          <a:lstStyle/>
          <a:p>
            <a:r>
              <a:rPr lang="en-US" sz="1200" b="1" dirty="0" smtClean="0">
                <a:solidFill>
                  <a:srgbClr val="000000"/>
                </a:solidFill>
                <a:latin typeface="Cambria" pitchFamily="18" charset="0"/>
              </a:rPr>
              <a:t>these cycle back and forth…</a:t>
            </a:r>
            <a:endParaRPr lang="en-US" sz="1200" b="1" dirty="0"/>
          </a:p>
        </p:txBody>
      </p:sp>
      <p:sp>
        <p:nvSpPr>
          <p:cNvPr id="97" name="Text Box 17"/>
          <p:cNvSpPr txBox="1">
            <a:spLocks noChangeArrowheads="1"/>
          </p:cNvSpPr>
          <p:nvPr/>
        </p:nvSpPr>
        <p:spPr bwMode="auto">
          <a:xfrm>
            <a:off x="4614333" y="3263079"/>
            <a:ext cx="4166120" cy="230832"/>
          </a:xfrm>
          <a:prstGeom prst="rect">
            <a:avLst/>
          </a:prstGeom>
          <a:no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900" dirty="0" smtClean="0">
                <a:latin typeface="Calibri" panose="020F0502020204030204" pitchFamily="34" charset="0"/>
              </a:rPr>
              <a:t>these two rules are a complete </a:t>
            </a:r>
            <a:r>
              <a:rPr lang="en-US" sz="900" dirty="0" err="1" smtClean="0">
                <a:latin typeface="Calibri" panose="020F0502020204030204" pitchFamily="34" charset="0"/>
              </a:rPr>
              <a:t>Picobot</a:t>
            </a:r>
            <a:r>
              <a:rPr lang="en-US" sz="900" dirty="0" smtClean="0">
                <a:latin typeface="Calibri" panose="020F0502020204030204" pitchFamily="34" charset="0"/>
              </a:rPr>
              <a:t> </a:t>
            </a:r>
            <a:r>
              <a:rPr lang="en-US" sz="900" dirty="0" smtClean="0">
                <a:latin typeface="Calibri" panose="020F0502020204030204" pitchFamily="34" charset="0"/>
              </a:rPr>
              <a:t>program – though not necessarily useful!</a:t>
            </a:r>
            <a:endParaRPr lang="en-US" sz="900" dirty="0" smtClean="0">
              <a:latin typeface="Calibri" panose="020F0502020204030204" pitchFamily="34" charset="0"/>
            </a:endParaRPr>
          </a:p>
        </p:txBody>
      </p:sp>
    </p:spTree>
    <p:extLst>
      <p:ext uri="{BB962C8B-B14F-4D97-AF65-F5344CB8AC3E}">
        <p14:creationId xmlns:p14="http://schemas.microsoft.com/office/powerpoint/2010/main" val="1466841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Rules</a:t>
            </a:r>
            <a:endParaRPr lang="en-US" sz="4200" dirty="0" smtClean="0">
              <a:solidFill>
                <a:srgbClr val="000000"/>
              </a:solidFill>
              <a:latin typeface="Cambria" pitchFamily="18" charset="0"/>
            </a:endParaRPr>
          </a:p>
        </p:txBody>
      </p:sp>
      <p:sp>
        <p:nvSpPr>
          <p:cNvPr id="3174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48" name="Text Box 4"/>
          <p:cNvSpPr txBox="1">
            <a:spLocks noChangeArrowheads="1"/>
          </p:cNvSpPr>
          <p:nvPr/>
        </p:nvSpPr>
        <p:spPr bwMode="auto">
          <a:xfrm>
            <a:off x="2913063" y="3043237"/>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i="1" dirty="0" smtClean="0">
                <a:solidFill>
                  <a:srgbClr val="000000"/>
                </a:solidFill>
                <a:latin typeface="Cambria" pitchFamily="18" charset="0"/>
              </a:rPr>
              <a:t>Each rule expresses </a:t>
            </a:r>
            <a:r>
              <a:rPr lang="en-US" b="1" i="1" dirty="0" smtClean="0">
                <a:solidFill>
                  <a:srgbClr val="FF0000"/>
                </a:solidFill>
                <a:latin typeface="Cambria" pitchFamily="18" charset="0"/>
              </a:rPr>
              <a:t>your</a:t>
            </a:r>
            <a:r>
              <a:rPr lang="en-US" b="1" i="1" dirty="0" smtClean="0">
                <a:solidFill>
                  <a:srgbClr val="000000"/>
                </a:solidFill>
                <a:latin typeface="Cambria" pitchFamily="18" charset="0"/>
              </a:rPr>
              <a:t> </a:t>
            </a:r>
            <a:r>
              <a:rPr lang="en-US" i="1" dirty="0" smtClean="0">
                <a:solidFill>
                  <a:srgbClr val="000000"/>
                </a:solidFill>
                <a:latin typeface="Cambria" pitchFamily="18" charset="0"/>
              </a:rPr>
              <a:t>intent for </a:t>
            </a:r>
            <a:r>
              <a:rPr lang="en-US" i="1" dirty="0" err="1" smtClean="0">
                <a:solidFill>
                  <a:srgbClr val="000000"/>
                </a:solidFill>
                <a:latin typeface="Cambria" pitchFamily="18" charset="0"/>
              </a:rPr>
              <a:t>Picobot</a:t>
            </a:r>
            <a:r>
              <a:rPr lang="en-US" i="1" dirty="0" smtClean="0">
                <a:solidFill>
                  <a:srgbClr val="000000"/>
                </a:solidFill>
                <a:latin typeface="Cambria" pitchFamily="18" charset="0"/>
              </a:rPr>
              <a:t>!</a:t>
            </a:r>
          </a:p>
        </p:txBody>
      </p:sp>
      <p:sp>
        <p:nvSpPr>
          <p:cNvPr id="3174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3175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175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1239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bg1">
              <a:lumMod val="95000"/>
            </a:schemeClr>
          </a:solidFill>
          <a:ln w="9525">
            <a:solidFill>
              <a:schemeClr val="tx1"/>
            </a:solidFill>
            <a:round/>
            <a:headEnd/>
            <a:tailEnd/>
          </a:ln>
        </p:spPr>
        <p:txBody>
          <a:bodyPr wrap="none" anchor="ctr"/>
          <a:lstStyle/>
          <a:p>
            <a:pPr algn="ctr">
              <a:defRPr/>
            </a:pPr>
            <a:r>
              <a:rPr lang="en-US" sz="1800">
                <a:solidFill>
                  <a:srgbClr val="000000"/>
                </a:solidFill>
                <a:latin typeface="Calibri"/>
                <a:ea typeface="ＭＳ Ｐゴシック" pitchFamily="-106" charset="-128"/>
                <a:cs typeface="Calibri"/>
              </a:rPr>
              <a:t>I am in state </a:t>
            </a:r>
            <a:r>
              <a:rPr lang="en-US" sz="1800">
                <a:solidFill>
                  <a:srgbClr val="E80416"/>
                </a:solidFill>
                <a:latin typeface="Calibri"/>
                <a:ea typeface="ＭＳ Ｐゴシック" pitchFamily="-106" charset="-128"/>
                <a:cs typeface="Calibri"/>
              </a:rPr>
              <a:t>0</a:t>
            </a:r>
            <a:r>
              <a:rPr lang="en-US" sz="1800">
                <a:solidFill>
                  <a:srgbClr val="000000"/>
                </a:solidFill>
                <a:latin typeface="Calibri"/>
                <a:ea typeface="ＭＳ Ｐゴシック" pitchFamily="-106" charset="-128"/>
                <a:cs typeface="Calibri"/>
              </a:rPr>
              <a:t>. </a:t>
            </a:r>
          </a:p>
          <a:p>
            <a:pPr algn="ctr">
              <a:defRPr/>
            </a:pPr>
            <a:r>
              <a:rPr lang="en-US" sz="1800">
                <a:solidFill>
                  <a:srgbClr val="000000"/>
                </a:solidFill>
                <a:latin typeface="Calibri"/>
                <a:ea typeface="ＭＳ Ｐゴシック" pitchFamily="-106" charset="-128"/>
                <a:cs typeface="Calibri"/>
              </a:rPr>
              <a:t>My surroundings </a:t>
            </a:r>
          </a:p>
          <a:p>
            <a:pPr algn="ctr">
              <a:defRPr/>
            </a:pPr>
            <a:r>
              <a:rPr lang="en-US" sz="1800">
                <a:solidFill>
                  <a:srgbClr val="000000"/>
                </a:solidFill>
                <a:latin typeface="Calibri"/>
                <a:ea typeface="ＭＳ Ｐゴシック" pitchFamily="-106" charset="-128"/>
                <a:cs typeface="Calibri"/>
              </a:rPr>
              <a:t>are xx</a:t>
            </a:r>
            <a:r>
              <a:rPr lang="en-US" sz="1800" b="1">
                <a:solidFill>
                  <a:srgbClr val="000000"/>
                </a:solidFill>
                <a:latin typeface="Calibri"/>
                <a:ea typeface="ＭＳ Ｐゴシック" pitchFamily="-106" charset="-128"/>
                <a:cs typeface="Calibri"/>
              </a:rPr>
              <a:t>WS</a:t>
            </a:r>
            <a:r>
              <a:rPr lang="en-US" sz="1800">
                <a:solidFill>
                  <a:srgbClr val="000000"/>
                </a:solidFill>
                <a:latin typeface="Calibri"/>
                <a:ea typeface="ＭＳ Ｐゴシック" pitchFamily="-106" charset="-128"/>
                <a:cs typeface="Calibri"/>
              </a:rPr>
              <a:t>.</a:t>
            </a:r>
          </a:p>
        </p:txBody>
      </p:sp>
      <p:sp>
        <p:nvSpPr>
          <p:cNvPr id="3175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175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Calibri" charset="0"/>
                <a:cs typeface="Calibri" charset="0"/>
              </a:rPr>
              <a:t>xx</a:t>
            </a:r>
            <a:r>
              <a:rPr lang="en-US" b="1" smtClean="0">
                <a:solidFill>
                  <a:srgbClr val="000000"/>
                </a:solidFill>
                <a:latin typeface="Calibri" charset="0"/>
                <a:cs typeface="Calibri" charset="0"/>
              </a:rPr>
              <a:t>WS</a:t>
            </a:r>
            <a:endParaRPr lang="en-US" smtClean="0">
              <a:solidFill>
                <a:srgbClr val="000000"/>
              </a:solidFill>
              <a:latin typeface="Calibri" charset="0"/>
              <a:cs typeface="Calibri" charset="0"/>
            </a:endParaRPr>
          </a:p>
        </p:txBody>
      </p:sp>
      <p:sp>
        <p:nvSpPr>
          <p:cNvPr id="3175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175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176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176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1763" name="Text Box 19"/>
          <p:cNvSpPr txBox="1">
            <a:spLocks noChangeArrowheads="1"/>
          </p:cNvSpPr>
          <p:nvPr/>
        </p:nvSpPr>
        <p:spPr bwMode="auto">
          <a:xfrm>
            <a:off x="990600" y="5467350"/>
            <a:ext cx="24835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dirty="0" smtClean="0">
                <a:solidFill>
                  <a:srgbClr val="0000FF"/>
                </a:solidFill>
                <a:latin typeface="Times New Roman" charset="0"/>
              </a:rPr>
              <a:t>If I'm now in state </a:t>
            </a:r>
            <a:r>
              <a:rPr lang="en-US" dirty="0" smtClean="0">
                <a:solidFill>
                  <a:srgbClr val="000000"/>
                </a:solidFill>
                <a:latin typeface="Arial" charset="0"/>
              </a:rPr>
              <a:t>0</a:t>
            </a:r>
            <a:r>
              <a:rPr lang="en-US" i="1" dirty="0" smtClean="0">
                <a:solidFill>
                  <a:srgbClr val="0000FF"/>
                </a:solidFill>
                <a:latin typeface="Times New Roman" charset="0"/>
              </a:rPr>
              <a:t> seeing </a:t>
            </a:r>
            <a:r>
              <a:rPr lang="en-US" dirty="0" err="1" smtClean="0">
                <a:solidFill>
                  <a:srgbClr val="000000"/>
                </a:solidFill>
                <a:latin typeface="Calibri" charset="0"/>
                <a:cs typeface="Calibri" charset="0"/>
              </a:rPr>
              <a:t>xx</a:t>
            </a:r>
            <a:r>
              <a:rPr lang="en-US" b="1" dirty="0" err="1" smtClean="0">
                <a:solidFill>
                  <a:srgbClr val="000000"/>
                </a:solidFill>
                <a:latin typeface="Calibri" charset="0"/>
                <a:cs typeface="Calibri" charset="0"/>
              </a:rPr>
              <a:t>WS</a:t>
            </a:r>
            <a:r>
              <a:rPr lang="en-US" i="1" dirty="0" smtClean="0">
                <a:solidFill>
                  <a:srgbClr val="0000FF"/>
                </a:solidFill>
                <a:latin typeface="Times New Roman" charset="0"/>
              </a:rPr>
              <a:t>,</a:t>
            </a:r>
          </a:p>
        </p:txBody>
      </p:sp>
      <p:sp>
        <p:nvSpPr>
          <p:cNvPr id="31764" name="Text Box 20"/>
          <p:cNvSpPr txBox="1">
            <a:spLocks noChangeArrowheads="1"/>
          </p:cNvSpPr>
          <p:nvPr/>
        </p:nvSpPr>
        <p:spPr bwMode="auto">
          <a:xfrm>
            <a:off x="5257800" y="5467350"/>
            <a:ext cx="312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i="1" smtClean="0">
                <a:solidFill>
                  <a:srgbClr val="0000FF"/>
                </a:solidFill>
                <a:latin typeface="Times New Roman" charset="0"/>
              </a:rPr>
              <a:t>Then I move </a:t>
            </a:r>
            <a:r>
              <a:rPr lang="en-US" b="1" smtClean="0">
                <a:solidFill>
                  <a:srgbClr val="000000"/>
                </a:solidFill>
                <a:latin typeface="Arial" charset="0"/>
              </a:rPr>
              <a:t>N</a:t>
            </a:r>
            <a:r>
              <a:rPr lang="en-US" i="1" smtClean="0">
                <a:solidFill>
                  <a:srgbClr val="0000FF"/>
                </a:solidFill>
                <a:latin typeface="Times New Roman" charset="0"/>
              </a:rPr>
              <a:t>orth, and "change" to state </a:t>
            </a:r>
            <a:r>
              <a:rPr lang="en-US" smtClean="0">
                <a:solidFill>
                  <a:srgbClr val="000000"/>
                </a:solidFill>
                <a:latin typeface="Arial" charset="0"/>
              </a:rPr>
              <a:t>0</a:t>
            </a:r>
            <a:r>
              <a:rPr lang="en-US" i="1" smtClean="0">
                <a:solidFill>
                  <a:srgbClr val="0000FF"/>
                </a:solidFill>
                <a:latin typeface="Times New Roman" charset="0"/>
              </a:rPr>
              <a:t>.</a:t>
            </a:r>
          </a:p>
        </p:txBody>
      </p:sp>
      <p:sp>
        <p:nvSpPr>
          <p:cNvPr id="23" name="Rounded Rectangle 21"/>
          <p:cNvSpPr>
            <a:spLocks noChangeArrowheads="1"/>
          </p:cNvSpPr>
          <p:nvPr/>
        </p:nvSpPr>
        <p:spPr bwMode="auto">
          <a:xfrm>
            <a:off x="5030190" y="3810000"/>
            <a:ext cx="3581400" cy="2667000"/>
          </a:xfrm>
          <a:prstGeom prst="roundRect">
            <a:avLst>
              <a:gd name="adj" fmla="val 16667"/>
            </a:avLst>
          </a:prstGeom>
          <a:solidFill>
            <a:schemeClr val="bg1">
              <a:lumMod val="75000"/>
              <a:alpha val="18823"/>
            </a:scheme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4" name="Line 16"/>
          <p:cNvSpPr>
            <a:spLocks noChangeShapeType="1"/>
          </p:cNvSpPr>
          <p:nvPr/>
        </p:nvSpPr>
        <p:spPr bwMode="auto">
          <a:xfrm>
            <a:off x="42672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25" name="Text Box 4"/>
          <p:cNvSpPr txBox="1">
            <a:spLocks noChangeArrowheads="1"/>
          </p:cNvSpPr>
          <p:nvPr/>
        </p:nvSpPr>
        <p:spPr bwMode="auto">
          <a:xfrm>
            <a:off x="2913063" y="2514600"/>
            <a:ext cx="607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solidFill>
                  <a:srgbClr val="000000"/>
                </a:solidFill>
                <a:latin typeface="Cambria" pitchFamily="18" charset="0"/>
              </a:rPr>
              <a:t>Picobot</a:t>
            </a:r>
            <a:r>
              <a:rPr lang="en-US" dirty="0" smtClean="0">
                <a:solidFill>
                  <a:srgbClr val="000000"/>
                </a:solidFill>
                <a:latin typeface="Cambria" pitchFamily="18" charset="0"/>
              </a:rPr>
              <a:t> acts through a </a:t>
            </a:r>
            <a:r>
              <a:rPr lang="en-US" b="1" u="sng" dirty="0" smtClean="0">
                <a:solidFill>
                  <a:srgbClr val="000000"/>
                </a:solidFill>
                <a:latin typeface="Cambria" pitchFamily="18" charset="0"/>
              </a:rPr>
              <a:t>set of rules</a:t>
            </a:r>
            <a:endParaRPr lang="en-US" dirty="0" smtClean="0">
              <a:solidFill>
                <a:srgbClr val="000000"/>
              </a:solidFill>
              <a:latin typeface="Cambria" pitchFamily="18" charset="0"/>
            </a:endParaRPr>
          </a:p>
        </p:txBody>
      </p:sp>
      <p:sp>
        <p:nvSpPr>
          <p:cNvPr id="26" name="Rounded Rectangle 21"/>
          <p:cNvSpPr>
            <a:spLocks noChangeArrowheads="1"/>
          </p:cNvSpPr>
          <p:nvPr/>
        </p:nvSpPr>
        <p:spPr bwMode="auto">
          <a:xfrm>
            <a:off x="457200" y="3810000"/>
            <a:ext cx="3581400" cy="2667000"/>
          </a:xfrm>
          <a:prstGeom prst="roundRect">
            <a:avLst>
              <a:gd name="adj" fmla="val 16667"/>
            </a:avLst>
          </a:prstGeom>
          <a:solidFill>
            <a:schemeClr val="bg1">
              <a:lumMod val="75000"/>
              <a:alpha val="18823"/>
            </a:scheme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 name="Rectangle 1"/>
          <p:cNvSpPr/>
          <p:nvPr/>
        </p:nvSpPr>
        <p:spPr>
          <a:xfrm>
            <a:off x="1496794" y="2261780"/>
            <a:ext cx="354584" cy="461665"/>
          </a:xfrm>
          <a:prstGeom prst="rect">
            <a:avLst/>
          </a:prstGeom>
        </p:spPr>
        <p:txBody>
          <a:bodyPr wrap="none">
            <a:spAutoFit/>
          </a:bodyPr>
          <a:lstStyle/>
          <a:p>
            <a:r>
              <a:rPr lang="en-US" dirty="0" smtClean="0">
                <a:solidFill>
                  <a:srgbClr val="120DF3"/>
                </a:solidFill>
                <a:latin typeface="Cambria" pitchFamily="18" charset="0"/>
              </a:rPr>
              <a:t>0</a:t>
            </a:r>
            <a:endParaRPr lang="en-US" dirty="0">
              <a:solidFill>
                <a:srgbClr val="120DF3"/>
              </a:solidFill>
            </a:endParaRPr>
          </a:p>
        </p:txBody>
      </p:sp>
    </p:spTree>
    <p:extLst>
      <p:ext uri="{BB962C8B-B14F-4D97-AF65-F5344CB8AC3E}">
        <p14:creationId xmlns:p14="http://schemas.microsoft.com/office/powerpoint/2010/main" val="117622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65150" y="5636304"/>
            <a:ext cx="8121650" cy="1145496"/>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77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Wildcards</a:t>
            </a:r>
          </a:p>
        </p:txBody>
      </p:sp>
      <p:sp>
        <p:nvSpPr>
          <p:cNvPr id="32772" name="Text Box 4"/>
          <p:cNvSpPr txBox="1">
            <a:spLocks noChangeArrowheads="1"/>
          </p:cNvSpPr>
          <p:nvPr/>
        </p:nvSpPr>
        <p:spPr bwMode="auto">
          <a:xfrm>
            <a:off x="1814356" y="1059543"/>
            <a:ext cx="5638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2700" dirty="0" smtClean="0">
                <a:solidFill>
                  <a:srgbClr val="000000"/>
                </a:solidFill>
                <a:latin typeface="Cambria" pitchFamily="18" charset="0"/>
              </a:rPr>
              <a:t>Asterisks </a:t>
            </a:r>
            <a:r>
              <a:rPr lang="en-US" sz="2700" b="1" dirty="0" smtClean="0">
                <a:solidFill>
                  <a:srgbClr val="000000"/>
                </a:solidFill>
                <a:latin typeface="Courier New" panose="02070309020205020404" pitchFamily="49" charset="0"/>
                <a:cs typeface="Courier New" panose="02070309020205020404" pitchFamily="49" charset="0"/>
              </a:rPr>
              <a:t> *  </a:t>
            </a:r>
            <a:r>
              <a:rPr lang="en-US" sz="2700" dirty="0" smtClean="0">
                <a:solidFill>
                  <a:srgbClr val="000000"/>
                </a:solidFill>
                <a:latin typeface="Cambria" pitchFamily="18" charset="0"/>
              </a:rPr>
              <a:t>are wild cards.             They match walls </a:t>
            </a:r>
            <a:r>
              <a:rPr lang="en-US" sz="2700" b="1" i="1" dirty="0" smtClean="0">
                <a:solidFill>
                  <a:srgbClr val="000000"/>
                </a:solidFill>
                <a:latin typeface="Cambria" pitchFamily="18" charset="0"/>
              </a:rPr>
              <a:t>or</a:t>
            </a:r>
            <a:r>
              <a:rPr lang="en-US" sz="2700" dirty="0" smtClean="0">
                <a:solidFill>
                  <a:srgbClr val="000000"/>
                </a:solidFill>
                <a:latin typeface="Cambria" pitchFamily="18" charset="0"/>
              </a:rPr>
              <a:t> empty space:</a:t>
            </a:r>
          </a:p>
        </p:txBody>
      </p:sp>
      <p:sp>
        <p:nvSpPr>
          <p:cNvPr id="32777" name="Text Box 10"/>
          <p:cNvSpPr txBox="1">
            <a:spLocks noChangeArrowheads="1"/>
          </p:cNvSpPr>
          <p:nvPr/>
        </p:nvSpPr>
        <p:spPr bwMode="auto">
          <a:xfrm>
            <a:off x="772956" y="3276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78" name="Text Box 11"/>
          <p:cNvSpPr txBox="1">
            <a:spLocks noChangeArrowheads="1"/>
          </p:cNvSpPr>
          <p:nvPr/>
        </p:nvSpPr>
        <p:spPr bwMode="auto">
          <a:xfrm>
            <a:off x="2117569" y="3209925"/>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smtClean="0">
                <a:solidFill>
                  <a:srgbClr val="000000"/>
                </a:solidFill>
                <a:latin typeface="Calibri" charset="0"/>
                <a:cs typeface="Calibri" charset="0"/>
              </a:rPr>
              <a:t>x***</a:t>
            </a:r>
          </a:p>
        </p:txBody>
      </p:sp>
      <p:sp>
        <p:nvSpPr>
          <p:cNvPr id="32779" name="Text Box 12"/>
          <p:cNvSpPr txBox="1">
            <a:spLocks noChangeArrowheads="1"/>
          </p:cNvSpPr>
          <p:nvPr/>
        </p:nvSpPr>
        <p:spPr bwMode="auto">
          <a:xfrm>
            <a:off x="7021356"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32780" name="Text Box 13"/>
          <p:cNvSpPr txBox="1">
            <a:spLocks noChangeArrowheads="1"/>
          </p:cNvSpPr>
          <p:nvPr/>
        </p:nvSpPr>
        <p:spPr bwMode="auto">
          <a:xfrm>
            <a:off x="5268756" y="3276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32782" name="Line 15"/>
          <p:cNvSpPr>
            <a:spLocks noChangeShapeType="1"/>
          </p:cNvSpPr>
          <p:nvPr/>
        </p:nvSpPr>
        <p:spPr bwMode="auto">
          <a:xfrm flipH="1" flipV="1">
            <a:off x="2758919" y="3681413"/>
            <a:ext cx="149225" cy="569912"/>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3" name="Line 16"/>
          <p:cNvSpPr>
            <a:spLocks noChangeShapeType="1"/>
          </p:cNvSpPr>
          <p:nvPr/>
        </p:nvSpPr>
        <p:spPr bwMode="auto">
          <a:xfrm flipH="1" flipV="1">
            <a:off x="2939894" y="3670300"/>
            <a:ext cx="201612" cy="5953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4" name="Line 17"/>
          <p:cNvSpPr>
            <a:spLocks noChangeShapeType="1"/>
          </p:cNvSpPr>
          <p:nvPr/>
        </p:nvSpPr>
        <p:spPr bwMode="auto">
          <a:xfrm flipH="1" flipV="1">
            <a:off x="3108169" y="3656013"/>
            <a:ext cx="271462" cy="6223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85" name="Text Box 18"/>
          <p:cNvSpPr txBox="1">
            <a:spLocks noChangeArrowheads="1"/>
          </p:cNvSpPr>
          <p:nvPr/>
        </p:nvSpPr>
        <p:spPr bwMode="auto">
          <a:xfrm>
            <a:off x="499906" y="25146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state</a:t>
            </a:r>
            <a:endParaRPr lang="en-US" smtClean="0">
              <a:solidFill>
                <a:srgbClr val="000000"/>
              </a:solidFill>
              <a:latin typeface="Arial" charset="0"/>
            </a:endParaRPr>
          </a:p>
        </p:txBody>
      </p:sp>
      <p:sp>
        <p:nvSpPr>
          <p:cNvPr id="32786" name="Text Box 19"/>
          <p:cNvSpPr txBox="1">
            <a:spLocks noChangeArrowheads="1"/>
          </p:cNvSpPr>
          <p:nvPr/>
        </p:nvSpPr>
        <p:spPr bwMode="auto">
          <a:xfrm>
            <a:off x="1763556" y="2514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surroundings</a:t>
            </a:r>
            <a:endParaRPr lang="en-US" smtClean="0">
              <a:solidFill>
                <a:srgbClr val="000000"/>
              </a:solidFill>
              <a:latin typeface="Arial" charset="0"/>
            </a:endParaRPr>
          </a:p>
        </p:txBody>
      </p:sp>
      <p:sp>
        <p:nvSpPr>
          <p:cNvPr id="32787" name="Text Box 20"/>
          <p:cNvSpPr txBox="1">
            <a:spLocks noChangeArrowheads="1"/>
          </p:cNvSpPr>
          <p:nvPr/>
        </p:nvSpPr>
        <p:spPr bwMode="auto">
          <a:xfrm>
            <a:off x="5268756" y="25146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direction</a:t>
            </a:r>
            <a:endParaRPr lang="en-US" smtClean="0">
              <a:solidFill>
                <a:srgbClr val="000000"/>
              </a:solidFill>
              <a:latin typeface="Arial" charset="0"/>
            </a:endParaRPr>
          </a:p>
        </p:txBody>
      </p:sp>
      <p:sp>
        <p:nvSpPr>
          <p:cNvPr id="32788" name="Text Box 21"/>
          <p:cNvSpPr txBox="1">
            <a:spLocks noChangeArrowheads="1"/>
          </p:cNvSpPr>
          <p:nvPr/>
        </p:nvSpPr>
        <p:spPr bwMode="auto">
          <a:xfrm>
            <a:off x="6792756" y="2514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E80416"/>
                </a:solidFill>
                <a:latin typeface="Arial" charset="0"/>
              </a:rPr>
              <a:t>new state</a:t>
            </a:r>
            <a:endParaRPr lang="en-US" smtClean="0">
              <a:solidFill>
                <a:srgbClr val="000000"/>
              </a:solidFill>
              <a:latin typeface="Arial" charset="0"/>
            </a:endParaRPr>
          </a:p>
        </p:txBody>
      </p:sp>
      <p:sp>
        <p:nvSpPr>
          <p:cNvPr id="32789" name="Text Box 22"/>
          <p:cNvSpPr txBox="1">
            <a:spLocks noChangeArrowheads="1"/>
          </p:cNvSpPr>
          <p:nvPr/>
        </p:nvSpPr>
        <p:spPr bwMode="auto">
          <a:xfrm>
            <a:off x="2782731" y="420846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mtClean="0">
                <a:solidFill>
                  <a:srgbClr val="120DF3"/>
                </a:solidFill>
                <a:latin typeface="Times New Roman" charset="0"/>
              </a:rPr>
              <a:t>EWS may be wall </a:t>
            </a:r>
            <a:r>
              <a:rPr lang="en-US" b="1" i="1" smtClean="0">
                <a:solidFill>
                  <a:srgbClr val="120DF3"/>
                </a:solidFill>
                <a:latin typeface="Times New Roman" charset="0"/>
              </a:rPr>
              <a:t>or </a:t>
            </a:r>
            <a:r>
              <a:rPr lang="en-US" smtClean="0">
                <a:solidFill>
                  <a:srgbClr val="120DF3"/>
                </a:solidFill>
                <a:latin typeface="Times New Roman" charset="0"/>
              </a:rPr>
              <a:t>empty space</a:t>
            </a:r>
          </a:p>
        </p:txBody>
      </p:sp>
      <p:sp>
        <p:nvSpPr>
          <p:cNvPr id="32791" name="Line 25"/>
          <p:cNvSpPr>
            <a:spLocks noChangeShapeType="1"/>
          </p:cNvSpPr>
          <p:nvPr/>
        </p:nvSpPr>
        <p:spPr bwMode="auto">
          <a:xfrm flipV="1">
            <a:off x="1915956" y="37338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32792" name="Rectangle 26"/>
          <p:cNvSpPr>
            <a:spLocks noChangeArrowheads="1"/>
          </p:cNvSpPr>
          <p:nvPr/>
        </p:nvSpPr>
        <p:spPr bwMode="auto">
          <a:xfrm>
            <a:off x="280831" y="4491038"/>
            <a:ext cx="2397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smtClean="0">
                <a:solidFill>
                  <a:srgbClr val="120DF3"/>
                </a:solidFill>
                <a:latin typeface="Times New Roman" charset="0"/>
                <a:ea typeface="MS PGothic" charset="0"/>
                <a:cs typeface="MS PGothic" charset="0"/>
              </a:rPr>
              <a:t>N must be empty</a:t>
            </a:r>
          </a:p>
        </p:txBody>
      </p:sp>
      <p:sp>
        <p:nvSpPr>
          <p:cNvPr id="32793" name="Rectangle 26"/>
          <p:cNvSpPr>
            <a:spLocks noChangeArrowheads="1"/>
          </p:cNvSpPr>
          <p:nvPr/>
        </p:nvSpPr>
        <p:spPr bwMode="auto">
          <a:xfrm>
            <a:off x="3290896" y="304800"/>
            <a:ext cx="5428343" cy="461665"/>
          </a:xfrm>
          <a:prstGeom prst="rect">
            <a:avLst/>
          </a:prstGeom>
          <a:solidFill>
            <a:srgbClr val="CCFFCC"/>
          </a:solidFill>
          <a:ln>
            <a:noFill/>
          </a:ln>
        </p:spPr>
        <p:txBody>
          <a:bodyPr wrap="square">
            <a:spAutoFit/>
          </a:bodyPr>
          <a:lstStyle/>
          <a:p>
            <a:pPr algn="ctr"/>
            <a:r>
              <a:rPr lang="en-US" dirty="0" smtClean="0">
                <a:solidFill>
                  <a:srgbClr val="000000"/>
                </a:solidFill>
                <a:latin typeface="Calibri" charset="0"/>
                <a:ea typeface="MS PGothic" charset="0"/>
                <a:cs typeface="Calibri" charset="0"/>
              </a:rPr>
              <a:t>I only care about </a:t>
            </a:r>
            <a:r>
              <a:rPr lang="en-US" b="1" dirty="0" smtClean="0">
                <a:solidFill>
                  <a:srgbClr val="008000"/>
                </a:solidFill>
                <a:latin typeface="Calibri" charset="0"/>
                <a:ea typeface="MS PGothic" charset="0"/>
                <a:cs typeface="Calibri" charset="0"/>
              </a:rPr>
              <a:t>NORTH being EMPTY</a:t>
            </a:r>
          </a:p>
        </p:txBody>
      </p:sp>
      <p:sp>
        <p:nvSpPr>
          <p:cNvPr id="27" name="Rounded Rectangle 21"/>
          <p:cNvSpPr>
            <a:spLocks noChangeArrowheads="1"/>
          </p:cNvSpPr>
          <p:nvPr/>
        </p:nvSpPr>
        <p:spPr bwMode="auto">
          <a:xfrm>
            <a:off x="1763556" y="2438400"/>
            <a:ext cx="2362200" cy="1714500"/>
          </a:xfrm>
          <a:prstGeom prst="roundRect">
            <a:avLst>
              <a:gd name="adj" fmla="val 16667"/>
            </a:avLst>
          </a:prstGeom>
          <a:solidFill>
            <a:schemeClr val="bg1">
              <a:lumMod val="75000"/>
              <a:alpha val="18823"/>
            </a:scheme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Line 16"/>
          <p:cNvSpPr>
            <a:spLocks noChangeShapeType="1"/>
          </p:cNvSpPr>
          <p:nvPr/>
        </p:nvSpPr>
        <p:spPr bwMode="auto">
          <a:xfrm>
            <a:off x="4354356" y="35052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77" name="Rectangle 3"/>
          <p:cNvSpPr>
            <a:spLocks noChangeArrowheads="1"/>
          </p:cNvSpPr>
          <p:nvPr/>
        </p:nvSpPr>
        <p:spPr bwMode="auto">
          <a:xfrm>
            <a:off x="8514225" y="550147"/>
            <a:ext cx="324975" cy="351405"/>
          </a:xfrm>
          <a:prstGeom prst="rect">
            <a:avLst/>
          </a:prstGeom>
          <a:solidFill>
            <a:srgbClr val="00FF00"/>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2" name="Rectangle 1"/>
          <p:cNvSpPr/>
          <p:nvPr/>
        </p:nvSpPr>
        <p:spPr>
          <a:xfrm rot="20788460">
            <a:off x="8328405" y="6471034"/>
            <a:ext cx="705834" cy="276999"/>
          </a:xfrm>
          <a:prstGeom prst="rect">
            <a:avLst/>
          </a:prstGeom>
          <a:solidFill>
            <a:schemeClr val="bg1"/>
          </a:solidFill>
        </p:spPr>
        <p:txBody>
          <a:bodyPr wrap="none">
            <a:spAutoFit/>
          </a:bodyPr>
          <a:lstStyle/>
          <a:p>
            <a:r>
              <a:rPr lang="en-US" sz="1200" dirty="0" smtClean="0">
                <a:solidFill>
                  <a:srgbClr val="000000"/>
                </a:solidFill>
                <a:latin typeface="Calibri" charset="0"/>
                <a:ea typeface="MS PGothic" charset="0"/>
                <a:cs typeface="Calibri" charset="0"/>
              </a:rPr>
              <a:t>that's it!</a:t>
            </a:r>
            <a:endParaRPr lang="en-US" sz="1200" dirty="0"/>
          </a:p>
        </p:txBody>
      </p:sp>
      <p:grpSp>
        <p:nvGrpSpPr>
          <p:cNvPr id="78" name="Group 77"/>
          <p:cNvGrpSpPr/>
          <p:nvPr/>
        </p:nvGrpSpPr>
        <p:grpSpPr>
          <a:xfrm>
            <a:off x="914400" y="5869896"/>
            <a:ext cx="685800" cy="685800"/>
            <a:chOff x="990600" y="3856038"/>
            <a:chExt cx="685800" cy="685800"/>
          </a:xfrm>
        </p:grpSpPr>
        <p:sp>
          <p:nvSpPr>
            <p:cNvPr id="79"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0"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1"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2"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3"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84" name="Group 83"/>
          <p:cNvGrpSpPr/>
          <p:nvPr/>
        </p:nvGrpSpPr>
        <p:grpSpPr>
          <a:xfrm>
            <a:off x="1924957" y="5869896"/>
            <a:ext cx="685800" cy="685800"/>
            <a:chOff x="2819400" y="3856038"/>
            <a:chExt cx="685800" cy="685800"/>
          </a:xfrm>
        </p:grpSpPr>
        <p:sp>
          <p:nvSpPr>
            <p:cNvPr id="85"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6"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7"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8"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89"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0" name="Group 89"/>
          <p:cNvGrpSpPr/>
          <p:nvPr/>
        </p:nvGrpSpPr>
        <p:grpSpPr>
          <a:xfrm>
            <a:off x="2839357" y="5869896"/>
            <a:ext cx="685800" cy="685800"/>
            <a:chOff x="3733800" y="3856038"/>
            <a:chExt cx="685800" cy="685800"/>
          </a:xfrm>
        </p:grpSpPr>
        <p:sp>
          <p:nvSpPr>
            <p:cNvPr id="91"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2"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3"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4"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5"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96" name="Group 95"/>
          <p:cNvGrpSpPr/>
          <p:nvPr/>
        </p:nvGrpSpPr>
        <p:grpSpPr>
          <a:xfrm>
            <a:off x="3753757" y="5869896"/>
            <a:ext cx="685800" cy="685800"/>
            <a:chOff x="4648200" y="3856038"/>
            <a:chExt cx="685800" cy="685800"/>
          </a:xfrm>
        </p:grpSpPr>
        <p:sp>
          <p:nvSpPr>
            <p:cNvPr id="97"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8"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99"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0"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1"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2" name="Group 101"/>
          <p:cNvGrpSpPr/>
          <p:nvPr/>
        </p:nvGrpSpPr>
        <p:grpSpPr>
          <a:xfrm>
            <a:off x="4744357" y="5867400"/>
            <a:ext cx="685800" cy="685800"/>
            <a:chOff x="990600" y="5181600"/>
            <a:chExt cx="685800" cy="685800"/>
          </a:xfrm>
        </p:grpSpPr>
        <p:sp>
          <p:nvSpPr>
            <p:cNvPr id="103"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4"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5"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6"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07"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08" name="Group 107"/>
          <p:cNvGrpSpPr/>
          <p:nvPr/>
        </p:nvGrpSpPr>
        <p:grpSpPr>
          <a:xfrm>
            <a:off x="5658757" y="5867400"/>
            <a:ext cx="685800" cy="685800"/>
            <a:chOff x="1905000" y="5181600"/>
            <a:chExt cx="685800" cy="685800"/>
          </a:xfrm>
        </p:grpSpPr>
        <p:sp>
          <p:nvSpPr>
            <p:cNvPr id="109"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0"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1"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2"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3"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14" name="Group 113"/>
          <p:cNvGrpSpPr/>
          <p:nvPr/>
        </p:nvGrpSpPr>
        <p:grpSpPr>
          <a:xfrm>
            <a:off x="6573157" y="5867400"/>
            <a:ext cx="685800" cy="685800"/>
            <a:chOff x="2819400" y="5181600"/>
            <a:chExt cx="685800" cy="685800"/>
          </a:xfrm>
        </p:grpSpPr>
        <p:sp>
          <p:nvSpPr>
            <p:cNvPr id="115"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6"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7"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8"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19"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grpSp>
        <p:nvGrpSpPr>
          <p:cNvPr id="120" name="Group 119"/>
          <p:cNvGrpSpPr/>
          <p:nvPr/>
        </p:nvGrpSpPr>
        <p:grpSpPr>
          <a:xfrm>
            <a:off x="7651070" y="5867400"/>
            <a:ext cx="685800" cy="685800"/>
            <a:chOff x="6477000" y="5181600"/>
            <a:chExt cx="685800" cy="685800"/>
          </a:xfrm>
        </p:grpSpPr>
        <p:sp>
          <p:nvSpPr>
            <p:cNvPr id="121"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2"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3"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4"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sp>
          <p:nvSpPr>
            <p:cNvPr id="125"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smtClean="0">
                <a:solidFill>
                  <a:srgbClr val="000000"/>
                </a:solidFill>
                <a:latin typeface="Times" charset="0"/>
                <a:ea typeface="MS PGothic" charset="0"/>
                <a:cs typeface="MS PGothic" charset="0"/>
              </a:endParaRPr>
            </a:p>
          </p:txBody>
        </p:sp>
      </p:grpSp>
      <p:sp>
        <p:nvSpPr>
          <p:cNvPr id="4" name="Down Arrow 3"/>
          <p:cNvSpPr/>
          <p:nvPr/>
        </p:nvSpPr>
        <p:spPr bwMode="auto">
          <a:xfrm>
            <a:off x="2649054" y="4792133"/>
            <a:ext cx="706438" cy="9906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3203716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230557" y="1232216"/>
            <a:ext cx="3684843" cy="4712805"/>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Text Box 9"/>
          <p:cNvSpPr txBox="1">
            <a:spLocks noChangeArrowheads="1"/>
          </p:cNvSpPr>
          <p:nvPr/>
        </p:nvSpPr>
        <p:spPr bwMode="auto">
          <a:xfrm>
            <a:off x="5403569" y="1382005"/>
            <a:ext cx="854279"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state</a:t>
            </a:r>
          </a:p>
        </p:txBody>
      </p:sp>
      <p:sp>
        <p:nvSpPr>
          <p:cNvPr id="36" name="Text Box 11"/>
          <p:cNvSpPr txBox="1">
            <a:spLocks noChangeArrowheads="1"/>
          </p:cNvSpPr>
          <p:nvPr/>
        </p:nvSpPr>
        <p:spPr bwMode="auto">
          <a:xfrm>
            <a:off x="6155541" y="1382005"/>
            <a:ext cx="827617"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surr.</a:t>
            </a:r>
          </a:p>
        </p:txBody>
      </p:sp>
      <p:sp>
        <p:nvSpPr>
          <p:cNvPr id="37" name="Text Box 17"/>
          <p:cNvSpPr txBox="1">
            <a:spLocks noChangeArrowheads="1"/>
          </p:cNvSpPr>
          <p:nvPr/>
        </p:nvSpPr>
        <p:spPr bwMode="auto">
          <a:xfrm>
            <a:off x="7163076" y="1382005"/>
            <a:ext cx="886883" cy="369332"/>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b="1" dirty="0" smtClean="0">
                <a:solidFill>
                  <a:srgbClr val="120DF3"/>
                </a:solidFill>
                <a:latin typeface="Calibri" panose="020F0502020204030204" pitchFamily="34" charset="0"/>
              </a:rPr>
              <a:t>move</a:t>
            </a:r>
          </a:p>
        </p:txBody>
      </p:sp>
      <p:sp>
        <p:nvSpPr>
          <p:cNvPr id="38" name="Text Box 18"/>
          <p:cNvSpPr txBox="1">
            <a:spLocks noChangeArrowheads="1"/>
          </p:cNvSpPr>
          <p:nvPr/>
        </p:nvSpPr>
        <p:spPr bwMode="auto">
          <a:xfrm>
            <a:off x="7882740" y="1299951"/>
            <a:ext cx="751417" cy="461665"/>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200" b="1" dirty="0" smtClean="0">
                <a:solidFill>
                  <a:srgbClr val="120DF3"/>
                </a:solidFill>
                <a:latin typeface="Calibri" panose="020F0502020204030204" pitchFamily="34" charset="0"/>
              </a:rPr>
              <a:t>new state</a:t>
            </a:r>
          </a:p>
        </p:txBody>
      </p:sp>
      <p:sp>
        <p:nvSpPr>
          <p:cNvPr id="39" name="Rectangle 38"/>
          <p:cNvSpPr/>
          <p:nvPr/>
        </p:nvSpPr>
        <p:spPr bwMode="auto">
          <a:xfrm>
            <a:off x="905260"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Rectangle 39"/>
          <p:cNvSpPr/>
          <p:nvPr/>
        </p:nvSpPr>
        <p:spPr bwMode="auto">
          <a:xfrm>
            <a:off x="445911"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1364609"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1782394"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2701092"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3160441" y="10122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5" name="Rectangle 44"/>
          <p:cNvSpPr/>
          <p:nvPr/>
        </p:nvSpPr>
        <p:spPr bwMode="auto">
          <a:xfrm>
            <a:off x="3578225"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904608"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445911"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1363305"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1786082"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702394" y="14776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3161091" y="14776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3578225" y="14688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3" name="Rectangle 52"/>
          <p:cNvSpPr/>
          <p:nvPr/>
        </p:nvSpPr>
        <p:spPr bwMode="auto">
          <a:xfrm>
            <a:off x="904608"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445911"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1363305"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1786082"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2702394" y="19348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161091" y="19348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3578225" y="19255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904608"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1" name="Rectangle 60"/>
          <p:cNvSpPr/>
          <p:nvPr/>
        </p:nvSpPr>
        <p:spPr bwMode="auto">
          <a:xfrm>
            <a:off x="445911"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1363305"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1786082"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2702394" y="23972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3161091" y="2397216"/>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578225" y="23822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904608"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445911"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9" name="Rectangle 68"/>
          <p:cNvSpPr/>
          <p:nvPr/>
        </p:nvSpPr>
        <p:spPr bwMode="auto">
          <a:xfrm>
            <a:off x="1363305"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1786082"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2702394" y="2844054"/>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161091" y="2844054"/>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3578225" y="28389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904608"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445911"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363305"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7" name="Rectangle 76"/>
          <p:cNvSpPr/>
          <p:nvPr/>
        </p:nvSpPr>
        <p:spPr bwMode="auto">
          <a:xfrm>
            <a:off x="1786082"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702394" y="3306435"/>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161091" y="3306435"/>
            <a:ext cx="415636"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78225" y="32956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1" name="Rectangle 80"/>
          <p:cNvSpPr/>
          <p:nvPr/>
        </p:nvSpPr>
        <p:spPr bwMode="auto">
          <a:xfrm>
            <a:off x="905260"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2" name="Rectangle 81"/>
          <p:cNvSpPr/>
          <p:nvPr/>
        </p:nvSpPr>
        <p:spPr bwMode="auto">
          <a:xfrm>
            <a:off x="445911"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3" name="Rectangle 82"/>
          <p:cNvSpPr/>
          <p:nvPr/>
        </p:nvSpPr>
        <p:spPr bwMode="auto">
          <a:xfrm>
            <a:off x="1364609"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4" name="Rectangle 83"/>
          <p:cNvSpPr/>
          <p:nvPr/>
        </p:nvSpPr>
        <p:spPr bwMode="auto">
          <a:xfrm>
            <a:off x="1782394"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5" name="Rectangle 84"/>
          <p:cNvSpPr/>
          <p:nvPr/>
        </p:nvSpPr>
        <p:spPr bwMode="auto">
          <a:xfrm>
            <a:off x="2701092"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6" name="Rectangle 85"/>
          <p:cNvSpPr/>
          <p:nvPr/>
        </p:nvSpPr>
        <p:spPr bwMode="auto">
          <a:xfrm>
            <a:off x="3160441" y="37549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7" name="Rectangle 86"/>
          <p:cNvSpPr/>
          <p:nvPr/>
        </p:nvSpPr>
        <p:spPr bwMode="auto">
          <a:xfrm>
            <a:off x="3578225"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8" name="Rectangle 87"/>
          <p:cNvSpPr/>
          <p:nvPr/>
        </p:nvSpPr>
        <p:spPr bwMode="auto">
          <a:xfrm>
            <a:off x="2241743" y="10122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9" name="Rectangle 88"/>
          <p:cNvSpPr/>
          <p:nvPr/>
        </p:nvSpPr>
        <p:spPr bwMode="auto">
          <a:xfrm>
            <a:off x="2245783" y="14837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0" name="Rectangle 89"/>
          <p:cNvSpPr/>
          <p:nvPr/>
        </p:nvSpPr>
        <p:spPr bwMode="auto">
          <a:xfrm>
            <a:off x="2245783" y="194091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1" name="Rectangle 90"/>
          <p:cNvSpPr/>
          <p:nvPr/>
        </p:nvSpPr>
        <p:spPr bwMode="auto">
          <a:xfrm>
            <a:off x="2245783" y="2395821"/>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2" name="Rectangle 91"/>
          <p:cNvSpPr/>
          <p:nvPr/>
        </p:nvSpPr>
        <p:spPr bwMode="auto">
          <a:xfrm>
            <a:off x="2245783" y="2842659"/>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3" name="Rectangle 92"/>
          <p:cNvSpPr/>
          <p:nvPr/>
        </p:nvSpPr>
        <p:spPr bwMode="auto">
          <a:xfrm>
            <a:off x="2245783" y="3311616"/>
            <a:ext cx="457200" cy="457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4" name="Rectangle 93"/>
          <p:cNvSpPr/>
          <p:nvPr/>
        </p:nvSpPr>
        <p:spPr bwMode="auto">
          <a:xfrm>
            <a:off x="2241743" y="37549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5" name="Rectangle 94"/>
          <p:cNvSpPr/>
          <p:nvPr/>
        </p:nvSpPr>
        <p:spPr>
          <a:xfrm>
            <a:off x="1234706" y="4004102"/>
            <a:ext cx="2044214" cy="415498"/>
          </a:xfrm>
          <a:prstGeom prst="rect">
            <a:avLst/>
          </a:prstGeom>
          <a:solidFill>
            <a:schemeClr val="bg1"/>
          </a:solidFill>
        </p:spPr>
        <p:txBody>
          <a:bodyPr wrap="none">
            <a:spAutoFit/>
          </a:bodyPr>
          <a:lstStyle/>
          <a:p>
            <a:pPr algn="ctr"/>
            <a:r>
              <a:rPr lang="en-US" sz="2100" dirty="0" err="1" smtClean="0">
                <a:latin typeface="Cambria" pitchFamily="18" charset="0"/>
              </a:rPr>
              <a:t>Picobot's</a:t>
            </a:r>
            <a:r>
              <a:rPr lang="en-US" sz="2100" dirty="0" smtClean="0">
                <a:latin typeface="Cambria" pitchFamily="18" charset="0"/>
              </a:rPr>
              <a:t> world</a:t>
            </a:r>
            <a:endParaRPr lang="en-US" sz="2100" dirty="0"/>
          </a:p>
        </p:txBody>
      </p:sp>
      <p:sp>
        <p:nvSpPr>
          <p:cNvPr id="96" name="TextBox 95"/>
          <p:cNvSpPr txBox="1"/>
          <p:nvPr/>
        </p:nvSpPr>
        <p:spPr>
          <a:xfrm>
            <a:off x="2282952" y="2873942"/>
            <a:ext cx="381000" cy="400110"/>
          </a:xfrm>
          <a:prstGeom prst="rect">
            <a:avLst/>
          </a:prstGeom>
          <a:noFill/>
          <a:ln>
            <a:solidFill>
              <a:schemeClr val="bg1"/>
            </a:solidFill>
          </a:ln>
        </p:spPr>
        <p:txBody>
          <a:bodyPr wrap="square" rtlCol="0">
            <a:spAutoFit/>
          </a:bodyPr>
          <a:lstStyle/>
          <a:p>
            <a:pPr algn="ctr"/>
            <a:r>
              <a:rPr lang="en-US" sz="2000" b="1" dirty="0" smtClean="0">
                <a:latin typeface="Calibri" pitchFamily="34" charset="0"/>
              </a:rPr>
              <a:t>P</a:t>
            </a:r>
            <a:endParaRPr lang="en-US" sz="2000" b="1" dirty="0">
              <a:latin typeface="Calibri" pitchFamily="34" charset="0"/>
            </a:endParaRPr>
          </a:p>
        </p:txBody>
      </p:sp>
      <p:sp>
        <p:nvSpPr>
          <p:cNvPr id="97" name="Text Box 4"/>
          <p:cNvSpPr txBox="1">
            <a:spLocks noChangeArrowheads="1"/>
          </p:cNvSpPr>
          <p:nvPr/>
        </p:nvSpPr>
        <p:spPr bwMode="auto">
          <a:xfrm>
            <a:off x="5524423" y="1866999"/>
            <a:ext cx="2895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lnSpc>
                <a:spcPct val="150000"/>
              </a:lnSpc>
              <a:spcBef>
                <a:spcPts val="0"/>
              </a:spcBef>
            </a:pPr>
            <a:r>
              <a:rPr lang="en-US" b="1" dirty="0" smtClean="0">
                <a:solidFill>
                  <a:srgbClr val="000000"/>
                </a:solidFill>
                <a:latin typeface="Courier New" charset="0"/>
              </a:rPr>
              <a:t>0 N*** -&gt; W 1</a:t>
            </a:r>
          </a:p>
          <a:p>
            <a:pPr algn="ctr">
              <a:lnSpc>
                <a:spcPct val="150000"/>
              </a:lnSpc>
              <a:spcBef>
                <a:spcPts val="0"/>
              </a:spcBef>
            </a:pPr>
            <a:r>
              <a:rPr lang="en-US" b="1" dirty="0">
                <a:solidFill>
                  <a:srgbClr val="000000"/>
                </a:solidFill>
                <a:latin typeface="Courier New" charset="0"/>
              </a:rPr>
              <a:t>0 </a:t>
            </a:r>
            <a:r>
              <a:rPr lang="en-US" b="1" dirty="0" smtClean="0">
                <a:solidFill>
                  <a:srgbClr val="000000"/>
                </a:solidFill>
                <a:latin typeface="Courier New" charset="0"/>
              </a:rPr>
              <a:t>x*** </a:t>
            </a:r>
            <a:r>
              <a:rPr lang="en-US" b="1" dirty="0">
                <a:solidFill>
                  <a:srgbClr val="000000"/>
                </a:solidFill>
                <a:latin typeface="Courier New" charset="0"/>
              </a:rPr>
              <a:t>-&gt; N 0</a:t>
            </a:r>
          </a:p>
          <a:p>
            <a:pPr algn="ctr">
              <a:lnSpc>
                <a:spcPct val="150000"/>
              </a:lnSpc>
              <a:spcBef>
                <a:spcPts val="0"/>
              </a:spcBef>
            </a:pPr>
            <a:r>
              <a:rPr lang="en-US" b="1" dirty="0" smtClean="0">
                <a:solidFill>
                  <a:srgbClr val="000000"/>
                </a:solidFill>
                <a:latin typeface="Courier New" charset="0"/>
              </a:rPr>
              <a:t>1 ***x </a:t>
            </a:r>
            <a:r>
              <a:rPr lang="en-US" b="1" dirty="0">
                <a:solidFill>
                  <a:srgbClr val="000000"/>
                </a:solidFill>
                <a:latin typeface="Courier New" charset="0"/>
              </a:rPr>
              <a:t>-&gt; </a:t>
            </a:r>
            <a:r>
              <a:rPr lang="en-US" b="1" dirty="0" smtClean="0">
                <a:solidFill>
                  <a:srgbClr val="000000"/>
                </a:solidFill>
                <a:latin typeface="Courier New" charset="0"/>
              </a:rPr>
              <a:t>S 1</a:t>
            </a:r>
            <a:endParaRPr lang="en-US" b="1" dirty="0">
              <a:solidFill>
                <a:srgbClr val="000000"/>
              </a:solidFill>
              <a:latin typeface="Courier New" charset="0"/>
            </a:endParaRPr>
          </a:p>
          <a:p>
            <a:pPr algn="ctr">
              <a:lnSpc>
                <a:spcPct val="150000"/>
              </a:lnSpc>
              <a:spcBef>
                <a:spcPts val="0"/>
              </a:spcBef>
            </a:pPr>
            <a:endParaRPr lang="en-US" b="1" dirty="0" smtClean="0">
              <a:solidFill>
                <a:srgbClr val="000000"/>
              </a:solidFill>
              <a:latin typeface="Courier New" charset="0"/>
            </a:endParaRPr>
          </a:p>
        </p:txBody>
      </p:sp>
      <p:cxnSp>
        <p:nvCxnSpPr>
          <p:cNvPr id="5" name="Straight Connector 4"/>
          <p:cNvCxnSpPr/>
          <p:nvPr/>
        </p:nvCxnSpPr>
        <p:spPr bwMode="auto">
          <a:xfrm>
            <a:off x="5864576" y="1700706"/>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2" name="Straight Connector 101"/>
          <p:cNvCxnSpPr/>
          <p:nvPr/>
        </p:nvCxnSpPr>
        <p:spPr bwMode="auto">
          <a:xfrm>
            <a:off x="6492091" y="1714818"/>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3" name="Straight Connector 102"/>
          <p:cNvCxnSpPr/>
          <p:nvPr/>
        </p:nvCxnSpPr>
        <p:spPr bwMode="auto">
          <a:xfrm>
            <a:off x="7680247" y="1711995"/>
            <a:ext cx="0" cy="211836"/>
          </a:xfrm>
          <a:prstGeom prst="line">
            <a:avLst/>
          </a:prstGeom>
          <a:solidFill>
            <a:schemeClr val="accent1"/>
          </a:solidFill>
          <a:ln w="19050" cap="flat" cmpd="sng" algn="ctr">
            <a:solidFill>
              <a:srgbClr val="120DF3"/>
            </a:solidFill>
            <a:prstDash val="solid"/>
            <a:round/>
            <a:headEnd type="none" w="med" len="med"/>
            <a:tailEnd type="none" w="med" len="med"/>
          </a:ln>
          <a:effectLst/>
        </p:spPr>
      </p:cxnSp>
      <p:cxnSp>
        <p:nvCxnSpPr>
          <p:cNvPr id="104" name="Straight Connector 103"/>
          <p:cNvCxnSpPr/>
          <p:nvPr/>
        </p:nvCxnSpPr>
        <p:spPr bwMode="auto">
          <a:xfrm flipH="1">
            <a:off x="8049959" y="1711995"/>
            <a:ext cx="79021" cy="206190"/>
          </a:xfrm>
          <a:prstGeom prst="line">
            <a:avLst/>
          </a:prstGeom>
          <a:solidFill>
            <a:schemeClr val="accent1"/>
          </a:solidFill>
          <a:ln w="19050" cap="flat" cmpd="sng" algn="ctr">
            <a:solidFill>
              <a:srgbClr val="120DF3"/>
            </a:solidFill>
            <a:prstDash val="solid"/>
            <a:round/>
            <a:headEnd type="none" w="med" len="med"/>
            <a:tailEnd type="none" w="med" len="med"/>
          </a:ln>
          <a:effectLst/>
        </p:spPr>
      </p:cxnSp>
      <p:sp>
        <p:nvSpPr>
          <p:cNvPr id="107" name="Text Box 10"/>
          <p:cNvSpPr txBox="1">
            <a:spLocks noChangeArrowheads="1"/>
          </p:cNvSpPr>
          <p:nvPr/>
        </p:nvSpPr>
        <p:spPr bwMode="auto">
          <a:xfrm>
            <a:off x="217310" y="4749801"/>
            <a:ext cx="49375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1.  Which of the rules </a:t>
            </a:r>
            <a:r>
              <a:rPr lang="en-US" sz="1500" b="1" dirty="0" smtClean="0">
                <a:latin typeface="Cambria" pitchFamily="18" charset="0"/>
              </a:rPr>
              <a:t>A, B, </a:t>
            </a:r>
            <a:r>
              <a:rPr lang="en-US" sz="1500" dirty="0" smtClean="0">
                <a:latin typeface="Cambria" pitchFamily="18" charset="0"/>
              </a:rPr>
              <a:t>or </a:t>
            </a:r>
            <a:r>
              <a:rPr lang="en-US" sz="1500" b="1" dirty="0">
                <a:latin typeface="Cambria" pitchFamily="18" charset="0"/>
              </a:rPr>
              <a:t>C</a:t>
            </a:r>
            <a:r>
              <a:rPr lang="en-US" sz="1500" dirty="0" smtClean="0">
                <a:latin typeface="Cambria" pitchFamily="18" charset="0"/>
              </a:rPr>
              <a:t> runs </a:t>
            </a:r>
            <a:r>
              <a:rPr lang="en-US" sz="1500" b="1" i="1" dirty="0">
                <a:latin typeface="Cambria" pitchFamily="18" charset="0"/>
              </a:rPr>
              <a:t>first</a:t>
            </a:r>
            <a:r>
              <a:rPr lang="en-US" sz="1500" dirty="0">
                <a:latin typeface="Cambria" pitchFamily="18" charset="0"/>
              </a:rPr>
              <a:t>? </a:t>
            </a:r>
            <a:r>
              <a:rPr lang="en-US" sz="1500" dirty="0" smtClean="0">
                <a:latin typeface="Cambria" pitchFamily="18" charset="0"/>
              </a:rPr>
              <a:t>  ______________</a:t>
            </a:r>
            <a:endParaRPr lang="en-US" sz="1500" dirty="0">
              <a:latin typeface="Cambria" pitchFamily="18" charset="0"/>
            </a:endParaRPr>
          </a:p>
        </p:txBody>
      </p:sp>
      <p:sp>
        <p:nvSpPr>
          <p:cNvPr id="108" name="Text Box 10"/>
          <p:cNvSpPr txBox="1">
            <a:spLocks noChangeArrowheads="1"/>
          </p:cNvSpPr>
          <p:nvPr/>
        </p:nvSpPr>
        <p:spPr bwMode="auto">
          <a:xfrm>
            <a:off x="512116" y="5470878"/>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3.  How many times has </a:t>
            </a:r>
            <a:r>
              <a:rPr lang="en-US" sz="1500" b="1" dirty="0" smtClean="0">
                <a:latin typeface="Cambria" pitchFamily="18" charset="0"/>
              </a:rPr>
              <a:t>rule (A) </a:t>
            </a:r>
            <a:r>
              <a:rPr lang="en-US" sz="1500" dirty="0" smtClean="0">
                <a:latin typeface="Cambria" pitchFamily="18" charset="0"/>
              </a:rPr>
              <a:t>run?  __________</a:t>
            </a:r>
            <a:endParaRPr lang="en-US" sz="1500" dirty="0">
              <a:latin typeface="Cambria" pitchFamily="18" charset="0"/>
            </a:endParaRPr>
          </a:p>
        </p:txBody>
      </p:sp>
      <p:sp>
        <p:nvSpPr>
          <p:cNvPr id="109" name="Text Box 10"/>
          <p:cNvSpPr txBox="1">
            <a:spLocks noChangeArrowheads="1"/>
          </p:cNvSpPr>
          <p:nvPr/>
        </p:nvSpPr>
        <p:spPr bwMode="auto">
          <a:xfrm>
            <a:off x="512116" y="578343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4.  How many times has </a:t>
            </a:r>
            <a:r>
              <a:rPr lang="en-US" sz="1500" b="1" dirty="0" smtClean="0">
                <a:latin typeface="Cambria" pitchFamily="18" charset="0"/>
              </a:rPr>
              <a:t>rule (B) </a:t>
            </a:r>
            <a:r>
              <a:rPr lang="en-US" sz="1500" dirty="0" smtClean="0">
                <a:latin typeface="Cambria" pitchFamily="18" charset="0"/>
              </a:rPr>
              <a:t>run?  __________</a:t>
            </a:r>
            <a:endParaRPr lang="en-US" sz="1500" dirty="0">
              <a:latin typeface="Cambria" pitchFamily="18" charset="0"/>
            </a:endParaRPr>
          </a:p>
        </p:txBody>
      </p:sp>
      <p:sp>
        <p:nvSpPr>
          <p:cNvPr id="110" name="Text Box 10"/>
          <p:cNvSpPr txBox="1">
            <a:spLocks noChangeArrowheads="1"/>
          </p:cNvSpPr>
          <p:nvPr/>
        </p:nvSpPr>
        <p:spPr bwMode="auto">
          <a:xfrm>
            <a:off x="513796" y="60960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5.  How many times has </a:t>
            </a:r>
            <a:r>
              <a:rPr lang="en-US" sz="1500" b="1" dirty="0" smtClean="0">
                <a:latin typeface="Cambria" pitchFamily="18" charset="0"/>
              </a:rPr>
              <a:t>rule (C) </a:t>
            </a:r>
            <a:r>
              <a:rPr lang="en-US" sz="1500" dirty="0" smtClean="0">
                <a:latin typeface="Cambria" pitchFamily="18" charset="0"/>
              </a:rPr>
              <a:t>run?  __________</a:t>
            </a:r>
            <a:endParaRPr lang="en-US" sz="1500" dirty="0">
              <a:latin typeface="Cambria" pitchFamily="18" charset="0"/>
            </a:endParaRPr>
          </a:p>
        </p:txBody>
      </p:sp>
      <p:sp>
        <p:nvSpPr>
          <p:cNvPr id="111" name="Text Box 11"/>
          <p:cNvSpPr txBox="1">
            <a:spLocks noChangeArrowheads="1"/>
          </p:cNvSpPr>
          <p:nvPr/>
        </p:nvSpPr>
        <p:spPr bwMode="auto">
          <a:xfrm>
            <a:off x="5565780" y="510822"/>
            <a:ext cx="22912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u="sng" dirty="0" smtClean="0">
                <a:latin typeface="Calibri" panose="020F0502020204030204" pitchFamily="34" charset="0"/>
                <a:cs typeface="Times New Roman" pitchFamily="18" charset="0"/>
              </a:rPr>
              <a:t>One step per rule</a:t>
            </a:r>
            <a:endParaRPr lang="en-US" sz="1800" u="sng" dirty="0">
              <a:latin typeface="Calibri" panose="020F0502020204030204" pitchFamily="34" charset="0"/>
              <a:cs typeface="Times New Roman" pitchFamily="18" charset="0"/>
            </a:endParaRPr>
          </a:p>
        </p:txBody>
      </p:sp>
      <p:grpSp>
        <p:nvGrpSpPr>
          <p:cNvPr id="112" name="Group 19"/>
          <p:cNvGrpSpPr>
            <a:grpSpLocks/>
          </p:cNvGrpSpPr>
          <p:nvPr>
            <p:custDataLst>
              <p:tags r:id="rId1"/>
            </p:custDataLst>
          </p:nvPr>
        </p:nvGrpSpPr>
        <p:grpSpPr bwMode="auto">
          <a:xfrm>
            <a:off x="8346680" y="250031"/>
            <a:ext cx="493713" cy="566738"/>
            <a:chOff x="2928" y="1051"/>
            <a:chExt cx="840" cy="957"/>
          </a:xfrm>
        </p:grpSpPr>
        <p:sp>
          <p:nvSpPr>
            <p:cNvPr id="113"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4"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15"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6"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7"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8"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9"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0"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1"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22"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3"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4"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5"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6" name="Rectangle 5"/>
          <p:cNvSpPr>
            <a:spLocks noChangeArrowheads="1"/>
          </p:cNvSpPr>
          <p:nvPr/>
        </p:nvSpPr>
        <p:spPr bwMode="auto">
          <a:xfrm>
            <a:off x="7431907" y="47290"/>
            <a:ext cx="1158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One rule to rule them all?</a:t>
            </a:r>
            <a:endParaRPr lang="en-US" sz="1100" dirty="0">
              <a:solidFill>
                <a:srgbClr val="008000"/>
              </a:solidFill>
              <a:latin typeface="Calibri" pitchFamily="34" charset="0"/>
            </a:endParaRPr>
          </a:p>
        </p:txBody>
      </p:sp>
      <p:sp>
        <p:nvSpPr>
          <p:cNvPr id="127" name="Rectangle 5"/>
          <p:cNvSpPr>
            <a:spLocks noChangeArrowheads="1"/>
          </p:cNvSpPr>
          <p:nvPr/>
        </p:nvSpPr>
        <p:spPr bwMode="auto">
          <a:xfrm>
            <a:off x="7972102" y="814048"/>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This is precious!</a:t>
            </a:r>
            <a:endParaRPr lang="en-US" sz="1100" dirty="0">
              <a:solidFill>
                <a:srgbClr val="008000"/>
              </a:solidFill>
              <a:latin typeface="Calibri" pitchFamily="34" charset="0"/>
            </a:endParaRPr>
          </a:p>
        </p:txBody>
      </p:sp>
      <p:sp>
        <p:nvSpPr>
          <p:cNvPr id="30" name="Rectangle 29"/>
          <p:cNvSpPr/>
          <p:nvPr/>
        </p:nvSpPr>
        <p:spPr>
          <a:xfrm>
            <a:off x="4495800" y="128119"/>
            <a:ext cx="1148071" cy="707886"/>
          </a:xfrm>
          <a:prstGeom prst="rect">
            <a:avLst/>
          </a:prstGeom>
          <a:solidFill>
            <a:schemeClr val="bg1"/>
          </a:solidFill>
        </p:spPr>
        <p:txBody>
          <a:bodyPr wrap="none">
            <a:spAutoFit/>
          </a:bodyPr>
          <a:lstStyle/>
          <a:p>
            <a:r>
              <a:rPr lang="en-US" sz="4000" i="1" dirty="0" smtClean="0">
                <a:latin typeface="Cambria" panose="02040503050406030204" pitchFamily="18" charset="0"/>
                <a:cs typeface="Times New Roman" pitchFamily="18" charset="0"/>
              </a:rPr>
              <a:t>Quiz</a:t>
            </a:r>
            <a:endParaRPr lang="en-US" sz="4000" dirty="0"/>
          </a:p>
        </p:txBody>
      </p:sp>
      <p:sp>
        <p:nvSpPr>
          <p:cNvPr id="99" name="Rectangle 98"/>
          <p:cNvSpPr/>
          <p:nvPr/>
        </p:nvSpPr>
        <p:spPr>
          <a:xfrm>
            <a:off x="6037092" y="241450"/>
            <a:ext cx="1273490" cy="369332"/>
          </a:xfrm>
          <a:prstGeom prst="rect">
            <a:avLst/>
          </a:prstGeom>
        </p:spPr>
        <p:txBody>
          <a:bodyPr wrap="none">
            <a:spAutoFit/>
          </a:bodyPr>
          <a:lstStyle/>
          <a:p>
            <a:r>
              <a:rPr lang="en-US" sz="1800" i="1" dirty="0">
                <a:solidFill>
                  <a:srgbClr val="000000"/>
                </a:solidFill>
                <a:latin typeface="Cambria" panose="02040503050406030204" pitchFamily="18" charset="0"/>
                <a:cs typeface="Times New Roman" pitchFamily="18" charset="0"/>
              </a:rPr>
              <a:t>The </a:t>
            </a:r>
            <a:r>
              <a:rPr lang="en-US" sz="1800" i="1" dirty="0" smtClean="0">
                <a:solidFill>
                  <a:srgbClr val="000000"/>
                </a:solidFill>
                <a:latin typeface="Cambria" panose="02040503050406030204" pitchFamily="18" charset="0"/>
                <a:cs typeface="Times New Roman" pitchFamily="18" charset="0"/>
              </a:rPr>
              <a:t>Rule is</a:t>
            </a:r>
            <a:r>
              <a:rPr lang="en-US" sz="1800" dirty="0" smtClean="0">
                <a:solidFill>
                  <a:srgbClr val="000000"/>
                </a:solidFill>
                <a:latin typeface="Cambria" pitchFamily="18" charset="0"/>
                <a:cs typeface="Times New Roman" pitchFamily="18" charset="0"/>
              </a:rPr>
              <a:t> </a:t>
            </a:r>
            <a:endParaRPr lang="en-US" sz="1600" dirty="0"/>
          </a:p>
        </p:txBody>
      </p:sp>
      <p:sp>
        <p:nvSpPr>
          <p:cNvPr id="135" name="Text Box 11"/>
          <p:cNvSpPr txBox="1">
            <a:spLocks noChangeArrowheads="1"/>
          </p:cNvSpPr>
          <p:nvPr/>
        </p:nvSpPr>
        <p:spPr bwMode="auto">
          <a:xfrm>
            <a:off x="185666" y="304800"/>
            <a:ext cx="4194572"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smtClean="0">
                <a:latin typeface="Calibri" panose="020F0502020204030204" pitchFamily="34" charset="0"/>
                <a:cs typeface="Times New Roman" pitchFamily="18" charset="0"/>
              </a:rPr>
              <a:t>Names:</a:t>
            </a:r>
            <a:endParaRPr lang="en-US" i="1" dirty="0">
              <a:latin typeface="Calibri" panose="020F0502020204030204" pitchFamily="34" charset="0"/>
              <a:cs typeface="Times New Roman" pitchFamily="18" charset="0"/>
            </a:endParaRPr>
          </a:p>
        </p:txBody>
      </p:sp>
      <p:sp>
        <p:nvSpPr>
          <p:cNvPr id="137" name="Text Box 10"/>
          <p:cNvSpPr txBox="1">
            <a:spLocks noChangeArrowheads="1"/>
          </p:cNvSpPr>
          <p:nvPr/>
        </p:nvSpPr>
        <p:spPr bwMode="auto">
          <a:xfrm>
            <a:off x="217310" y="5103990"/>
            <a:ext cx="54214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2.  </a:t>
            </a:r>
            <a:r>
              <a:rPr lang="en-US" sz="1500" dirty="0" err="1" smtClean="0">
                <a:latin typeface="Cambria" pitchFamily="18" charset="0"/>
              </a:rPr>
              <a:t>Picobot</a:t>
            </a:r>
            <a:r>
              <a:rPr lang="en-US" sz="1500" dirty="0" smtClean="0">
                <a:latin typeface="Cambria" pitchFamily="18" charset="0"/>
              </a:rPr>
              <a:t> stops when no rule matches. </a:t>
            </a:r>
            <a:r>
              <a:rPr lang="en-US" sz="1500" b="1" i="1" dirty="0" smtClean="0">
                <a:latin typeface="Cambria" pitchFamily="18" charset="0"/>
              </a:rPr>
              <a:t>Where does it stop?</a:t>
            </a:r>
            <a:endParaRPr lang="en-US" sz="1500" b="1" i="1" dirty="0">
              <a:latin typeface="Cambria" pitchFamily="18" charset="0"/>
            </a:endParaRPr>
          </a:p>
        </p:txBody>
      </p:sp>
      <p:sp>
        <p:nvSpPr>
          <p:cNvPr id="100" name="Rectangle 99"/>
          <p:cNvSpPr/>
          <p:nvPr/>
        </p:nvSpPr>
        <p:spPr>
          <a:xfrm>
            <a:off x="228600" y="5592234"/>
            <a:ext cx="918699" cy="784830"/>
          </a:xfrm>
          <a:prstGeom prst="rect">
            <a:avLst/>
          </a:prstGeom>
          <a:solidFill>
            <a:schemeClr val="bg1">
              <a:lumMod val="85000"/>
            </a:schemeClr>
          </a:solidFill>
        </p:spPr>
        <p:txBody>
          <a:bodyPr wrap="square">
            <a:spAutoFit/>
          </a:bodyPr>
          <a:lstStyle/>
          <a:p>
            <a:pPr algn="ctr"/>
            <a:r>
              <a:rPr lang="en-US" sz="1500" dirty="0" smtClean="0">
                <a:latin typeface="Cambria" pitchFamily="18" charset="0"/>
              </a:rPr>
              <a:t>Once </a:t>
            </a:r>
            <a:r>
              <a:rPr lang="en-US" sz="1500" dirty="0" err="1" smtClean="0">
                <a:latin typeface="Cambria" pitchFamily="18" charset="0"/>
              </a:rPr>
              <a:t>Picobot</a:t>
            </a:r>
            <a:r>
              <a:rPr lang="en-US" sz="1500" dirty="0" smtClean="0">
                <a:latin typeface="Cambria" pitchFamily="18" charset="0"/>
              </a:rPr>
              <a:t> stops,</a:t>
            </a:r>
            <a:endParaRPr lang="en-US" sz="1500" dirty="0"/>
          </a:p>
        </p:txBody>
      </p:sp>
      <p:sp>
        <p:nvSpPr>
          <p:cNvPr id="139" name="Text Box 10"/>
          <p:cNvSpPr txBox="1">
            <a:spLocks noChangeArrowheads="1"/>
          </p:cNvSpPr>
          <p:nvPr/>
        </p:nvSpPr>
        <p:spPr bwMode="auto">
          <a:xfrm>
            <a:off x="217310" y="6454864"/>
            <a:ext cx="49561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latin typeface="Cambria" pitchFamily="18" charset="0"/>
              </a:rPr>
              <a:t>6</a:t>
            </a:r>
            <a:r>
              <a:rPr lang="en-US" sz="1500" dirty="0" smtClean="0">
                <a:latin typeface="Cambria" pitchFamily="18" charset="0"/>
              </a:rPr>
              <a:t>.  Add a 4</a:t>
            </a:r>
            <a:r>
              <a:rPr lang="en-US" sz="1500" baseline="30000" dirty="0" smtClean="0">
                <a:latin typeface="Cambria" pitchFamily="18" charset="0"/>
              </a:rPr>
              <a:t>th</a:t>
            </a:r>
            <a:r>
              <a:rPr lang="en-US" sz="1500" dirty="0" smtClean="0">
                <a:latin typeface="Cambria" pitchFamily="18" charset="0"/>
              </a:rPr>
              <a:t> rule so that </a:t>
            </a:r>
            <a:r>
              <a:rPr lang="en-US" sz="1500" dirty="0" err="1" smtClean="0">
                <a:latin typeface="Cambria" pitchFamily="18" charset="0"/>
              </a:rPr>
              <a:t>Picobot</a:t>
            </a:r>
            <a:r>
              <a:rPr lang="en-US" sz="1500" dirty="0" smtClean="0">
                <a:latin typeface="Cambria" pitchFamily="18" charset="0"/>
              </a:rPr>
              <a:t> can continue westward.</a:t>
            </a:r>
            <a:endParaRPr lang="en-US" sz="1500" dirty="0">
              <a:latin typeface="Cambria" pitchFamily="18" charset="0"/>
            </a:endParaRPr>
          </a:p>
        </p:txBody>
      </p:sp>
      <p:sp>
        <p:nvSpPr>
          <p:cNvPr id="140" name="Text Box 10"/>
          <p:cNvSpPr txBox="1">
            <a:spLocks noChangeArrowheads="1"/>
          </p:cNvSpPr>
          <p:nvPr/>
        </p:nvSpPr>
        <p:spPr bwMode="auto">
          <a:xfrm>
            <a:off x="5921020" y="6076476"/>
            <a:ext cx="2335621" cy="646331"/>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b="1" dirty="0" smtClean="0">
                <a:latin typeface="Calibri" panose="020F0502020204030204" pitchFamily="34" charset="0"/>
              </a:rPr>
              <a:t>Extra!</a:t>
            </a:r>
            <a:r>
              <a:rPr lang="en-US" sz="1200" dirty="0" smtClean="0">
                <a:latin typeface="Calibri" panose="020F0502020204030204" pitchFamily="34" charset="0"/>
              </a:rPr>
              <a:t>  Add rules to finish exploring the empty room…       </a:t>
            </a:r>
            <a:r>
              <a:rPr lang="en-US" sz="1200" b="1" i="1" dirty="0" smtClean="0">
                <a:latin typeface="Calibri" panose="020F0502020204030204" pitchFamily="34" charset="0"/>
              </a:rPr>
              <a:t>Can you do it in 6 rules total?</a:t>
            </a:r>
            <a:endParaRPr lang="en-US" sz="1200" dirty="0">
              <a:latin typeface="Calibri" panose="020F0502020204030204" pitchFamily="34" charset="0"/>
            </a:endParaRPr>
          </a:p>
        </p:txBody>
      </p:sp>
      <p:sp>
        <p:nvSpPr>
          <p:cNvPr id="141" name="Rectangle 140"/>
          <p:cNvSpPr/>
          <p:nvPr/>
        </p:nvSpPr>
        <p:spPr>
          <a:xfrm>
            <a:off x="4809066" y="2089864"/>
            <a:ext cx="736099" cy="276999"/>
          </a:xfrm>
          <a:prstGeom prst="rect">
            <a:avLst/>
          </a:prstGeom>
          <a:solidFill>
            <a:srgbClr val="CCECFF"/>
          </a:solidFill>
        </p:spPr>
        <p:txBody>
          <a:bodyPr wrap="none">
            <a:spAutoFit/>
          </a:bodyPr>
          <a:lstStyle/>
          <a:p>
            <a:r>
              <a:rPr lang="en-US" sz="1200" b="1" dirty="0" smtClean="0">
                <a:latin typeface="Cambria" pitchFamily="18" charset="0"/>
              </a:rPr>
              <a:t>rule (A)</a:t>
            </a:r>
            <a:endParaRPr lang="en-US" sz="1200" b="1" dirty="0"/>
          </a:p>
        </p:txBody>
      </p:sp>
      <p:sp>
        <p:nvSpPr>
          <p:cNvPr id="142" name="Rectangle 141"/>
          <p:cNvSpPr/>
          <p:nvPr/>
        </p:nvSpPr>
        <p:spPr>
          <a:xfrm>
            <a:off x="4809066" y="2633133"/>
            <a:ext cx="736099" cy="276999"/>
          </a:xfrm>
          <a:prstGeom prst="rect">
            <a:avLst/>
          </a:prstGeom>
          <a:solidFill>
            <a:srgbClr val="CCECFF"/>
          </a:solidFill>
        </p:spPr>
        <p:txBody>
          <a:bodyPr wrap="none">
            <a:spAutoFit/>
          </a:bodyPr>
          <a:lstStyle/>
          <a:p>
            <a:r>
              <a:rPr lang="en-US" sz="1200" b="1" dirty="0" smtClean="0">
                <a:latin typeface="Cambria" pitchFamily="18" charset="0"/>
              </a:rPr>
              <a:t>rule (B)</a:t>
            </a:r>
            <a:endParaRPr lang="en-US" sz="1200" b="1" dirty="0"/>
          </a:p>
        </p:txBody>
      </p:sp>
      <p:sp>
        <p:nvSpPr>
          <p:cNvPr id="143" name="Rectangle 142"/>
          <p:cNvSpPr/>
          <p:nvPr/>
        </p:nvSpPr>
        <p:spPr>
          <a:xfrm>
            <a:off x="4809066" y="3197157"/>
            <a:ext cx="723275" cy="276999"/>
          </a:xfrm>
          <a:prstGeom prst="rect">
            <a:avLst/>
          </a:prstGeom>
          <a:solidFill>
            <a:srgbClr val="CCECFF"/>
          </a:solidFill>
        </p:spPr>
        <p:txBody>
          <a:bodyPr wrap="none">
            <a:spAutoFit/>
          </a:bodyPr>
          <a:lstStyle/>
          <a:p>
            <a:r>
              <a:rPr lang="en-US" sz="1200" b="1" dirty="0" smtClean="0">
                <a:latin typeface="Cambria" pitchFamily="18" charset="0"/>
              </a:rPr>
              <a:t>rule (C)</a:t>
            </a:r>
            <a:endParaRPr lang="en-US" sz="1200" b="1" dirty="0"/>
          </a:p>
        </p:txBody>
      </p:sp>
      <p:sp>
        <p:nvSpPr>
          <p:cNvPr id="144" name="Rectangle 143"/>
          <p:cNvSpPr/>
          <p:nvPr/>
        </p:nvSpPr>
        <p:spPr>
          <a:xfrm>
            <a:off x="4800600" y="3832578"/>
            <a:ext cx="762000" cy="461665"/>
          </a:xfrm>
          <a:prstGeom prst="rect">
            <a:avLst/>
          </a:prstGeom>
          <a:solidFill>
            <a:srgbClr val="CCECFF"/>
          </a:solidFill>
        </p:spPr>
        <p:txBody>
          <a:bodyPr wrap="square">
            <a:spAutoFit/>
          </a:bodyPr>
          <a:lstStyle/>
          <a:p>
            <a:pPr algn="ctr"/>
            <a:r>
              <a:rPr lang="en-US" sz="1200" b="1" dirty="0" smtClean="0">
                <a:latin typeface="Cambria" pitchFamily="18" charset="0"/>
              </a:rPr>
              <a:t>more rules</a:t>
            </a:r>
            <a:endParaRPr lang="en-US" sz="1200" b="1" dirty="0"/>
          </a:p>
        </p:txBody>
      </p:sp>
    </p:spTree>
    <p:extLst>
      <p:ext uri="{BB962C8B-B14F-4D97-AF65-F5344CB8AC3E}">
        <p14:creationId xmlns:p14="http://schemas.microsoft.com/office/powerpoint/2010/main" val="2365954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Warning ~ what's wrong here?</a:t>
            </a: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3"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smtClean="0">
              <a:solidFill>
                <a:srgbClr val="000000"/>
              </a:solidFill>
              <a:latin typeface="Courier New" panose="02070309020205020404" pitchFamily="49" charset="0"/>
              <a:cs typeface="Courier New" panose="02070309020205020404" pitchFamily="49" charset="0"/>
            </a:endParaRP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4"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ight Arrow 29"/>
          <p:cNvSpPr/>
          <p:nvPr/>
        </p:nvSpPr>
        <p:spPr bwMode="auto">
          <a:xfrm>
            <a:off x="4291719" y="2715265"/>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Tree>
    <p:extLst>
      <p:ext uri="{BB962C8B-B14F-4D97-AF65-F5344CB8AC3E}">
        <p14:creationId xmlns:p14="http://schemas.microsoft.com/office/powerpoint/2010/main" val="30480808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17500" y="1219200"/>
            <a:ext cx="8521700" cy="22860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722" name="Text Box 2"/>
          <p:cNvSpPr txBox="1">
            <a:spLocks noChangeArrowheads="1"/>
          </p:cNvSpPr>
          <p:nvPr/>
        </p:nvSpPr>
        <p:spPr bwMode="auto">
          <a:xfrm>
            <a:off x="241299" y="217488"/>
            <a:ext cx="746618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rPr>
              <a:t>Warning ~ what's wrong </a:t>
            </a:r>
            <a:r>
              <a:rPr lang="en-US" sz="4200" dirty="0" smtClean="0">
                <a:solidFill>
                  <a:srgbClr val="000000"/>
                </a:solidFill>
                <a:latin typeface="Cambria" pitchFamily="18" charset="0"/>
              </a:rPr>
              <a:t>here!</a:t>
            </a:r>
            <a:endParaRPr lang="en-US" sz="4200" dirty="0" smtClean="0">
              <a:solidFill>
                <a:srgbClr val="000000"/>
              </a:solidFill>
              <a:latin typeface="Cambria" pitchFamily="18" charset="0"/>
            </a:endParaRPr>
          </a:p>
        </p:txBody>
      </p:sp>
      <p:sp>
        <p:nvSpPr>
          <p:cNvPr id="30729" name="Text Box 9"/>
          <p:cNvSpPr txBox="1">
            <a:spLocks noChangeArrowheads="1"/>
          </p:cNvSpPr>
          <p:nvPr/>
        </p:nvSpPr>
        <p:spPr bwMode="auto">
          <a:xfrm>
            <a:off x="49953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state</a:t>
            </a:r>
          </a:p>
        </p:txBody>
      </p:sp>
      <p:sp>
        <p:nvSpPr>
          <p:cNvPr id="30731" name="Text Box 11"/>
          <p:cNvSpPr txBox="1">
            <a:spLocks noChangeArrowheads="1"/>
          </p:cNvSpPr>
          <p:nvPr/>
        </p:nvSpPr>
        <p:spPr bwMode="auto">
          <a:xfrm>
            <a:off x="1763183" y="1470378"/>
            <a:ext cx="23622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surroundings</a:t>
            </a:r>
          </a:p>
        </p:txBody>
      </p:sp>
      <p:sp>
        <p:nvSpPr>
          <p:cNvPr id="30732" name="Text Box 12"/>
          <p:cNvSpPr txBox="1">
            <a:spLocks noChangeArrowheads="1"/>
          </p:cNvSpPr>
          <p:nvPr/>
        </p:nvSpPr>
        <p:spPr bwMode="auto">
          <a:xfrm>
            <a:off x="772583" y="26133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4" name="Text Box 14"/>
          <p:cNvSpPr txBox="1">
            <a:spLocks noChangeArrowheads="1"/>
          </p:cNvSpPr>
          <p:nvPr/>
        </p:nvSpPr>
        <p:spPr bwMode="auto">
          <a:xfrm>
            <a:off x="70209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30735" name="Text Box 15"/>
          <p:cNvSpPr txBox="1">
            <a:spLocks noChangeArrowheads="1"/>
          </p:cNvSpPr>
          <p:nvPr/>
        </p:nvSpPr>
        <p:spPr bwMode="auto">
          <a:xfrm>
            <a:off x="52683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N</a:t>
            </a:r>
          </a:p>
        </p:txBody>
      </p:sp>
      <p:sp>
        <p:nvSpPr>
          <p:cNvPr id="30737" name="Text Box 17"/>
          <p:cNvSpPr txBox="1">
            <a:spLocks noChangeArrowheads="1"/>
          </p:cNvSpPr>
          <p:nvPr/>
        </p:nvSpPr>
        <p:spPr bwMode="auto">
          <a:xfrm>
            <a:off x="5268383" y="1470378"/>
            <a:ext cx="1379538"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120DF3"/>
                </a:solidFill>
                <a:latin typeface="Arial" charset="0"/>
              </a:rPr>
              <a:t>direction</a:t>
            </a:r>
          </a:p>
        </p:txBody>
      </p:sp>
      <p:sp>
        <p:nvSpPr>
          <p:cNvPr id="30738" name="Text Box 18"/>
          <p:cNvSpPr txBox="1">
            <a:spLocks noChangeArrowheads="1"/>
          </p:cNvSpPr>
          <p:nvPr/>
        </p:nvSpPr>
        <p:spPr bwMode="auto">
          <a:xfrm>
            <a:off x="6792383" y="1470378"/>
            <a:ext cx="1828800" cy="457200"/>
          </a:xfrm>
          <a:prstGeom prst="rect">
            <a:avLst/>
          </a:prstGeom>
          <a:solidFill>
            <a:schemeClr val="bg1"/>
          </a:solidFill>
          <a:ln>
            <a:noFill/>
          </a:ln>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120DF3"/>
                </a:solidFill>
                <a:latin typeface="Arial" charset="0"/>
              </a:rPr>
              <a:t>new state</a:t>
            </a:r>
          </a:p>
        </p:txBody>
      </p:sp>
      <p:sp>
        <p:nvSpPr>
          <p:cNvPr id="20" name="Text Box 27"/>
          <p:cNvSpPr txBox="1">
            <a:spLocks noChangeArrowheads="1"/>
          </p:cNvSpPr>
          <p:nvPr/>
        </p:nvSpPr>
        <p:spPr bwMode="auto">
          <a:xfrm>
            <a:off x="1895048" y="3680178"/>
            <a:ext cx="6357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dirty="0" err="1" smtClean="0">
                <a:latin typeface="Calibri" charset="0"/>
                <a:cs typeface="Calibri" charset="0"/>
              </a:rPr>
              <a:t>Picobot</a:t>
            </a:r>
            <a:r>
              <a:rPr lang="en-US" dirty="0" smtClean="0">
                <a:latin typeface="Calibri" charset="0"/>
                <a:cs typeface="Calibri" charset="0"/>
              </a:rPr>
              <a:t> checks its rules from the top each time.</a:t>
            </a:r>
          </a:p>
        </p:txBody>
      </p:sp>
      <p:sp>
        <p:nvSpPr>
          <p:cNvPr id="21" name="Text Box 29"/>
          <p:cNvSpPr txBox="1">
            <a:spLocks noChangeArrowheads="1"/>
          </p:cNvSpPr>
          <p:nvPr/>
        </p:nvSpPr>
        <p:spPr bwMode="auto">
          <a:xfrm>
            <a:off x="1895048" y="4111977"/>
            <a:ext cx="670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b="1" i="1" dirty="0" smtClean="0">
                <a:latin typeface="Calibri" charset="0"/>
                <a:cs typeface="Calibri" charset="0"/>
              </a:rPr>
              <a:t>When it finds a matching rule</a:t>
            </a:r>
            <a:r>
              <a:rPr lang="en-US" dirty="0" smtClean="0">
                <a:latin typeface="Calibri" charset="0"/>
                <a:cs typeface="Calibri" charset="0"/>
              </a:rPr>
              <a:t>, that rule runs.</a:t>
            </a:r>
          </a:p>
        </p:txBody>
      </p:sp>
      <p:sp>
        <p:nvSpPr>
          <p:cNvPr id="22" name="Rectangle 32"/>
          <p:cNvSpPr>
            <a:spLocks noChangeArrowheads="1"/>
          </p:cNvSpPr>
          <p:nvPr/>
        </p:nvSpPr>
        <p:spPr bwMode="auto">
          <a:xfrm>
            <a:off x="739422" y="3897489"/>
            <a:ext cx="934295" cy="461665"/>
          </a:xfrm>
          <a:prstGeom prst="rect">
            <a:avLst/>
          </a:prstGeom>
          <a:solidFill>
            <a:srgbClr val="CCECFF"/>
          </a:solidFill>
          <a:ln>
            <a:noFill/>
          </a:ln>
          <a:extLst/>
        </p:spPr>
        <p:txBody>
          <a:bodyPr wrap="none">
            <a:spAutoFit/>
          </a:bodyPr>
          <a:lstStyle/>
          <a:p>
            <a:r>
              <a:rPr lang="en-US" b="1" dirty="0" smtClean="0">
                <a:solidFill>
                  <a:srgbClr val="0000FF"/>
                </a:solidFill>
                <a:latin typeface="Calibri" charset="0"/>
                <a:ea typeface="MS PGothic" charset="0"/>
                <a:cs typeface="Calibri" charset="0"/>
              </a:rPr>
              <a:t>Notes</a:t>
            </a:r>
            <a:endParaRPr lang="en-US" b="1" dirty="0" smtClean="0">
              <a:solidFill>
                <a:srgbClr val="000000"/>
              </a:solidFill>
              <a:latin typeface="Times" charset="0"/>
              <a:ea typeface="MS PGothic" charset="0"/>
              <a:cs typeface="Calibri" charset="0"/>
            </a:endParaRPr>
          </a:p>
        </p:txBody>
      </p:sp>
      <p:sp>
        <p:nvSpPr>
          <p:cNvPr id="23" name="Text Box 12"/>
          <p:cNvSpPr txBox="1">
            <a:spLocks noChangeArrowheads="1"/>
          </p:cNvSpPr>
          <p:nvPr/>
        </p:nvSpPr>
        <p:spPr bwMode="auto">
          <a:xfrm>
            <a:off x="773289" y="2079978"/>
            <a:ext cx="76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5" name="Text Box 14"/>
          <p:cNvSpPr txBox="1">
            <a:spLocks noChangeArrowheads="1"/>
          </p:cNvSpPr>
          <p:nvPr/>
        </p:nvSpPr>
        <p:spPr bwMode="auto">
          <a:xfrm>
            <a:off x="70216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smtClean="0">
                <a:solidFill>
                  <a:srgbClr val="000000"/>
                </a:solidFill>
                <a:latin typeface="Arial" charset="0"/>
              </a:rPr>
              <a:t>0</a:t>
            </a:r>
          </a:p>
        </p:txBody>
      </p:sp>
      <p:sp>
        <p:nvSpPr>
          <p:cNvPr id="26" name="Text Box 15"/>
          <p:cNvSpPr txBox="1">
            <a:spLocks noChangeArrowheads="1"/>
          </p:cNvSpPr>
          <p:nvPr/>
        </p:nvSpPr>
        <p:spPr bwMode="auto">
          <a:xfrm>
            <a:off x="52690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a:solidFill>
                  <a:srgbClr val="000000"/>
                </a:solidFill>
                <a:latin typeface="Arial" charset="0"/>
              </a:rPr>
              <a:t>S</a:t>
            </a:r>
            <a:endParaRPr lang="en-US" sz="3200" b="1" dirty="0" smtClean="0">
              <a:solidFill>
                <a:srgbClr val="000000"/>
              </a:solidFill>
              <a:latin typeface="Arial" charset="0"/>
            </a:endParaRPr>
          </a:p>
        </p:txBody>
      </p:sp>
      <p:sp>
        <p:nvSpPr>
          <p:cNvPr id="4" name="Right Arrow 3"/>
          <p:cNvSpPr/>
          <p:nvPr/>
        </p:nvSpPr>
        <p:spPr bwMode="auto">
          <a:xfrm>
            <a:off x="4291719" y="2228418"/>
            <a:ext cx="717550" cy="381000"/>
          </a:xfrm>
          <a:prstGeom prst="rightArrow">
            <a:avLst>
              <a:gd name="adj1" fmla="val 34416"/>
              <a:gd name="adj2" fmla="val 50000"/>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32"/>
          <p:cNvSpPr>
            <a:spLocks noChangeArrowheads="1"/>
          </p:cNvSpPr>
          <p:nvPr/>
        </p:nvSpPr>
        <p:spPr bwMode="auto">
          <a:xfrm rot="21334809">
            <a:off x="1019655" y="4853114"/>
            <a:ext cx="7391400" cy="584775"/>
          </a:xfrm>
          <a:prstGeom prst="rect">
            <a:avLst/>
          </a:prstGeom>
          <a:solidFill>
            <a:srgbClr val="CCECFF"/>
          </a:solidFill>
          <a:ln>
            <a:noFill/>
          </a:ln>
          <a:extLst/>
        </p:spPr>
        <p:txBody>
          <a:bodyPr wrap="square">
            <a:spAutoFit/>
          </a:bodyPr>
          <a:lstStyle/>
          <a:p>
            <a:pPr algn="ctr"/>
            <a:r>
              <a:rPr lang="en-US" sz="3200" dirty="0" smtClean="0">
                <a:latin typeface="Calibri" charset="0"/>
                <a:ea typeface="MS PGothic" charset="0"/>
                <a:cs typeface="Calibri" charset="0"/>
              </a:rPr>
              <a:t>There can only be </a:t>
            </a:r>
            <a:r>
              <a:rPr lang="en-US" sz="3200" b="1" dirty="0" smtClean="0">
                <a:solidFill>
                  <a:srgbClr val="C00000"/>
                </a:solidFill>
                <a:latin typeface="Calibri" charset="0"/>
                <a:ea typeface="MS PGothic" charset="0"/>
                <a:cs typeface="Calibri" charset="0"/>
              </a:rPr>
              <a:t>ONE</a:t>
            </a:r>
            <a:r>
              <a:rPr lang="en-US" sz="3200" dirty="0" smtClean="0">
                <a:latin typeface="Calibri" charset="0"/>
                <a:ea typeface="MS PGothic" charset="0"/>
                <a:cs typeface="Calibri" charset="0"/>
              </a:rPr>
              <a:t> rule per situation!</a:t>
            </a:r>
            <a:endParaRPr lang="en-US" sz="3200" dirty="0" smtClean="0">
              <a:ea typeface="MS PGothic" charset="0"/>
              <a:cs typeface="Calibri" charset="0"/>
            </a:endParaRPr>
          </a:p>
        </p:txBody>
      </p:sp>
      <p:sp>
        <p:nvSpPr>
          <p:cNvPr id="28" name="Rectangle 32"/>
          <p:cNvSpPr>
            <a:spLocks noChangeArrowheads="1"/>
          </p:cNvSpPr>
          <p:nvPr/>
        </p:nvSpPr>
        <p:spPr bwMode="auto">
          <a:xfrm rot="21334809">
            <a:off x="1360057" y="5534948"/>
            <a:ext cx="7391400" cy="584775"/>
          </a:xfrm>
          <a:prstGeom prst="rect">
            <a:avLst/>
          </a:prstGeom>
          <a:solidFill>
            <a:srgbClr val="CCECFF"/>
          </a:solidFill>
          <a:ln>
            <a:noFill/>
          </a:ln>
          <a:extLst/>
        </p:spPr>
        <p:txBody>
          <a:bodyPr wrap="square">
            <a:spAutoFit/>
          </a:bodyPr>
          <a:lstStyle/>
          <a:p>
            <a:pPr algn="ctr"/>
            <a:r>
              <a:rPr lang="en-US" sz="3200" dirty="0" smtClean="0">
                <a:latin typeface="Calibri" charset="0"/>
                <a:ea typeface="MS PGothic" charset="0"/>
                <a:cs typeface="Calibri" charset="0"/>
              </a:rPr>
              <a:t>and a "situation" is </a:t>
            </a:r>
            <a:r>
              <a:rPr lang="en-US" sz="3200" i="1" dirty="0" smtClean="0">
                <a:solidFill>
                  <a:srgbClr val="120DF3"/>
                </a:solidFill>
                <a:latin typeface="Calibri" charset="0"/>
                <a:ea typeface="MS PGothic" charset="0"/>
                <a:cs typeface="Calibri" charset="0"/>
              </a:rPr>
              <a:t>state</a:t>
            </a:r>
            <a:r>
              <a:rPr lang="en-US" sz="3200" i="1" dirty="0" smtClean="0">
                <a:latin typeface="Calibri" charset="0"/>
                <a:ea typeface="MS PGothic" charset="0"/>
                <a:cs typeface="Calibri" charset="0"/>
              </a:rPr>
              <a:t> and </a:t>
            </a:r>
            <a:r>
              <a:rPr lang="en-US" sz="3200" i="1" dirty="0" smtClean="0">
                <a:solidFill>
                  <a:srgbClr val="120DF3"/>
                </a:solidFill>
                <a:latin typeface="Calibri" charset="0"/>
                <a:ea typeface="MS PGothic" charset="0"/>
                <a:cs typeface="Calibri" charset="0"/>
              </a:rPr>
              <a:t>surroundings</a:t>
            </a:r>
            <a:endParaRPr lang="en-US" sz="3200" i="1" dirty="0" smtClean="0">
              <a:solidFill>
                <a:srgbClr val="120DF3"/>
              </a:solidFill>
              <a:ea typeface="MS PGothic" charset="0"/>
              <a:cs typeface="Calibri" charset="0"/>
            </a:endParaRPr>
          </a:p>
        </p:txBody>
      </p:sp>
      <p:sp>
        <p:nvSpPr>
          <p:cNvPr id="29" name="Text Box 17"/>
          <p:cNvSpPr txBox="1">
            <a:spLocks noChangeArrowheads="1"/>
          </p:cNvSpPr>
          <p:nvPr/>
        </p:nvSpPr>
        <p:spPr bwMode="auto">
          <a:xfrm rot="21337820">
            <a:off x="7263110" y="3210209"/>
            <a:ext cx="1666667" cy="40011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000" dirty="0" smtClean="0">
                <a:solidFill>
                  <a:srgbClr val="C00000"/>
                </a:solidFill>
                <a:latin typeface="Calibri" panose="020F0502020204030204" pitchFamily="34" charset="0"/>
              </a:rPr>
              <a:t>these two rules are a </a:t>
            </a:r>
            <a:r>
              <a:rPr lang="en-US" sz="1000" u="sng" dirty="0" smtClean="0">
                <a:solidFill>
                  <a:srgbClr val="C00000"/>
                </a:solidFill>
                <a:latin typeface="Calibri" panose="020F0502020204030204" pitchFamily="34" charset="0"/>
              </a:rPr>
              <a:t>broken</a:t>
            </a:r>
            <a:r>
              <a:rPr lang="en-US" sz="1000" dirty="0" smtClean="0">
                <a:solidFill>
                  <a:srgbClr val="C00000"/>
                </a:solidFill>
                <a:latin typeface="Calibri" panose="020F0502020204030204" pitchFamily="34" charset="0"/>
              </a:rPr>
              <a:t> </a:t>
            </a:r>
            <a:r>
              <a:rPr lang="en-US" sz="1000" dirty="0" err="1" smtClean="0">
                <a:solidFill>
                  <a:srgbClr val="C00000"/>
                </a:solidFill>
                <a:latin typeface="Calibri" panose="020F0502020204030204" pitchFamily="34" charset="0"/>
              </a:rPr>
              <a:t>Picobot</a:t>
            </a:r>
            <a:r>
              <a:rPr lang="en-US" sz="1000" dirty="0" smtClean="0">
                <a:solidFill>
                  <a:srgbClr val="C00000"/>
                </a:solidFill>
                <a:latin typeface="Calibri" panose="020F0502020204030204" pitchFamily="34" charset="0"/>
              </a:rPr>
              <a:t> program!</a:t>
            </a:r>
          </a:p>
        </p:txBody>
      </p:sp>
      <p:sp>
        <p:nvSpPr>
          <p:cNvPr id="32" name="Text Box 13"/>
          <p:cNvSpPr txBox="1">
            <a:spLocks noChangeArrowheads="1"/>
          </p:cNvSpPr>
          <p:nvPr/>
        </p:nvSpPr>
        <p:spPr bwMode="auto">
          <a:xfrm>
            <a:off x="2144183" y="26133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smtClean="0">
              <a:solidFill>
                <a:srgbClr val="000000"/>
              </a:solidFill>
              <a:latin typeface="Courier New" panose="02070309020205020404" pitchFamily="49" charset="0"/>
              <a:cs typeface="Courier New" panose="02070309020205020404" pitchFamily="49" charset="0"/>
            </a:endParaRPr>
          </a:p>
        </p:txBody>
      </p:sp>
      <p:sp>
        <p:nvSpPr>
          <p:cNvPr id="33" name="Text Box 13"/>
          <p:cNvSpPr txBox="1">
            <a:spLocks noChangeArrowheads="1"/>
          </p:cNvSpPr>
          <p:nvPr/>
        </p:nvSpPr>
        <p:spPr bwMode="auto">
          <a:xfrm>
            <a:off x="2144889" y="2079978"/>
            <a:ext cx="137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3200" b="1" dirty="0" smtClean="0">
                <a:solidFill>
                  <a:srgbClr val="000000"/>
                </a:solidFill>
                <a:latin typeface="Courier New" panose="02070309020205020404" pitchFamily="49" charset="0"/>
                <a:cs typeface="Courier New" panose="02070309020205020404" pitchFamily="49" charset="0"/>
              </a:rPr>
              <a:t>x***</a:t>
            </a:r>
            <a:endParaRPr lang="en-US" sz="3200" b="1" dirty="0">
              <a:solidFill>
                <a:srgbClr val="000000"/>
              </a:solidFill>
              <a:latin typeface="Courier New" panose="02070309020205020404" pitchFamily="49" charset="0"/>
              <a:cs typeface="Courier New" panose="02070309020205020404" pitchFamily="49" charset="0"/>
            </a:endParaRPr>
          </a:p>
        </p:txBody>
      </p:sp>
      <p:sp>
        <p:nvSpPr>
          <p:cNvPr id="34" name="Right Arrow 33"/>
          <p:cNvSpPr/>
          <p:nvPr/>
        </p:nvSpPr>
        <p:spPr bwMode="auto">
          <a:xfrm rot="11281839">
            <a:off x="3487195" y="2020699"/>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ight Arrow 34"/>
          <p:cNvSpPr/>
          <p:nvPr/>
        </p:nvSpPr>
        <p:spPr bwMode="auto">
          <a:xfrm rot="11354873">
            <a:off x="3528042" y="2795370"/>
            <a:ext cx="1194681" cy="805566"/>
          </a:xfrm>
          <a:prstGeom prst="rightArrow">
            <a:avLst>
              <a:gd name="adj1" fmla="val 34416"/>
              <a:gd name="adj2" fmla="val 50000"/>
            </a:avLst>
          </a:prstGeom>
          <a:solidFill>
            <a:srgbClr val="FF0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6" name="Rectangle 32"/>
          <p:cNvSpPr>
            <a:spLocks noChangeArrowheads="1"/>
          </p:cNvSpPr>
          <p:nvPr/>
        </p:nvSpPr>
        <p:spPr bwMode="auto">
          <a:xfrm>
            <a:off x="4343400" y="2182589"/>
            <a:ext cx="4073871" cy="1077218"/>
          </a:xfrm>
          <a:prstGeom prst="rect">
            <a:avLst/>
          </a:prstGeom>
          <a:solidFill>
            <a:srgbClr val="FF0000"/>
          </a:solidFill>
          <a:ln>
            <a:solidFill>
              <a:schemeClr val="bg1"/>
            </a:solidFill>
          </a:ln>
          <a:extLst/>
        </p:spPr>
        <p:txBody>
          <a:bodyPr wrap="square">
            <a:spAutoFit/>
          </a:bodyPr>
          <a:lstStyle/>
          <a:p>
            <a:pPr algn="ctr"/>
            <a:r>
              <a:rPr lang="en-US" sz="3200" dirty="0" smtClean="0">
                <a:solidFill>
                  <a:schemeClr val="bg1"/>
                </a:solidFill>
                <a:latin typeface="Calibri" charset="0"/>
                <a:ea typeface="MS PGothic" charset="0"/>
                <a:cs typeface="Calibri" charset="0"/>
              </a:rPr>
              <a:t>These two situations COULD BE the same!</a:t>
            </a:r>
            <a:endParaRPr lang="en-US" sz="3200" dirty="0" smtClean="0">
              <a:solidFill>
                <a:schemeClr val="bg1"/>
              </a:solidFill>
              <a:ea typeface="MS PGothic" charset="0"/>
              <a:cs typeface="Calibri" charset="0"/>
            </a:endParaRPr>
          </a:p>
        </p:txBody>
      </p:sp>
    </p:spTree>
    <p:extLst>
      <p:ext uri="{BB962C8B-B14F-4D97-AF65-F5344CB8AC3E}">
        <p14:creationId xmlns:p14="http://schemas.microsoft.com/office/powerpoint/2010/main" val="4201367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152400" y="381000"/>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152400" y="1124832"/>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 </a:t>
            </a:r>
            <a:r>
              <a:rPr lang="en-US" sz="4200" b="1" i="1" dirty="0" smtClean="0">
                <a:latin typeface="Cambria" pitchFamily="18" charset="0"/>
                <a:cs typeface="Times New Roman" pitchFamily="18" charset="0"/>
              </a:rPr>
              <a:t>Eastward</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4" name="Text Box 11"/>
          <p:cNvSpPr txBox="1">
            <a:spLocks noChangeArrowheads="1"/>
          </p:cNvSpPr>
          <p:nvPr/>
        </p:nvSpPr>
        <p:spPr bwMode="auto">
          <a:xfrm>
            <a:off x="609600" y="2607733"/>
            <a:ext cx="7924800" cy="73866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cs typeface="Times New Roman" pitchFamily="18" charset="0"/>
              </a:rPr>
              <a:t>only 1 "quiz" is needed per pair</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1524000" y="5867400"/>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then turn back into the packet</a:t>
            </a:r>
            <a:endParaRPr lang="en-US" sz="4200" i="1" dirty="0">
              <a:latin typeface="Cambria" pitchFamily="18" charset="0"/>
              <a:cs typeface="Times New Roman" pitchFamily="18" charset="0"/>
            </a:endParaRPr>
          </a:p>
        </p:txBody>
      </p:sp>
      <p:sp>
        <p:nvSpPr>
          <p:cNvPr id="6" name="Text Box 11"/>
          <p:cNvSpPr txBox="1">
            <a:spLocks noChangeArrowheads="1"/>
          </p:cNvSpPr>
          <p:nvPr/>
        </p:nvSpPr>
        <p:spPr bwMode="auto">
          <a:xfrm>
            <a:off x="2590799" y="3581399"/>
            <a:ext cx="6307667" cy="584775"/>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i="1" dirty="0" smtClean="0">
                <a:latin typeface="Calibri" panose="020F0502020204030204" pitchFamily="34" charset="0"/>
                <a:cs typeface="Times New Roman" pitchFamily="18" charset="0"/>
              </a:rPr>
              <a:t>take a picture if you'd like to keep it</a:t>
            </a:r>
            <a:endParaRPr lang="en-US" sz="3200" i="1" dirty="0">
              <a:latin typeface="Calibri" panose="020F0502020204030204" pitchFamily="34" charset="0"/>
              <a:cs typeface="Times New Roman" pitchFamily="18" charset="0"/>
            </a:endParaRPr>
          </a:p>
        </p:txBody>
      </p:sp>
    </p:spTree>
    <p:extLst>
      <p:ext uri="{BB962C8B-B14F-4D97-AF65-F5344CB8AC3E}">
        <p14:creationId xmlns:p14="http://schemas.microsoft.com/office/powerpoint/2010/main" val="1682770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043"/>
          <a:stretch/>
        </p:blipFill>
        <p:spPr>
          <a:xfrm>
            <a:off x="416538" y="3461888"/>
            <a:ext cx="8305800" cy="3167512"/>
          </a:xfrm>
          <a:prstGeom prst="rect">
            <a:avLst/>
          </a:prstGeom>
        </p:spPr>
      </p:pic>
      <p:sp>
        <p:nvSpPr>
          <p:cNvPr id="13" name="Down Arrow 12"/>
          <p:cNvSpPr/>
          <p:nvPr/>
        </p:nvSpPr>
        <p:spPr>
          <a:xfrm rot="10800000">
            <a:off x="6338960" y="976997"/>
            <a:ext cx="334788" cy="538537"/>
          </a:xfrm>
          <a:prstGeom prst="downArrow">
            <a:avLst/>
          </a:prstGeom>
          <a:solidFill>
            <a:schemeClr val="bg1">
              <a:lumMod val="8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5"/>
          <p:cNvSpPr txBox="1">
            <a:spLocks noChangeArrowheads="1"/>
          </p:cNvSpPr>
          <p:nvPr/>
        </p:nvSpPr>
        <p:spPr bwMode="auto">
          <a:xfrm>
            <a:off x="228600" y="17788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Help </a:t>
            </a:r>
            <a:r>
              <a:rPr lang="en-US" sz="4200" b="1" i="1" dirty="0" smtClean="0">
                <a:latin typeface="Cambria" pitchFamily="18" charset="0"/>
              </a:rPr>
              <a:t>outside</a:t>
            </a:r>
            <a:r>
              <a:rPr lang="en-US" sz="4200" dirty="0" smtClean="0">
                <a:latin typeface="Cambria" pitchFamily="18" charset="0"/>
              </a:rPr>
              <a:t> of lab…</a:t>
            </a:r>
            <a:endParaRPr lang="en-US" sz="4200" dirty="0">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1236" y="2302468"/>
            <a:ext cx="6820852" cy="733527"/>
          </a:xfrm>
          <a:prstGeom prst="rect">
            <a:avLst/>
          </a:prstGeom>
          <a:solidFill>
            <a:srgbClr val="FF9900"/>
          </a:solidFill>
        </p:spPr>
      </p:pic>
      <p:sp>
        <p:nvSpPr>
          <p:cNvPr id="15" name="Text Box 5"/>
          <p:cNvSpPr txBox="1">
            <a:spLocks noChangeArrowheads="1"/>
          </p:cNvSpPr>
          <p:nvPr/>
        </p:nvSpPr>
        <p:spPr bwMode="auto">
          <a:xfrm>
            <a:off x="228600" y="2438400"/>
            <a:ext cx="1752600" cy="4616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link:</a:t>
            </a:r>
            <a:endParaRPr lang="en-US" dirty="0">
              <a:latin typeface="Cambria" pitchFamily="18" charset="0"/>
            </a:endParaRPr>
          </a:p>
        </p:txBody>
      </p:sp>
      <p:sp>
        <p:nvSpPr>
          <p:cNvPr id="6" name="Down Arrow 5"/>
          <p:cNvSpPr/>
          <p:nvPr/>
        </p:nvSpPr>
        <p:spPr>
          <a:xfrm>
            <a:off x="6723322" y="2218953"/>
            <a:ext cx="334788" cy="538537"/>
          </a:xfrm>
          <a:prstGeom prst="downArrow">
            <a:avLst/>
          </a:prstGeom>
          <a:solidFill>
            <a:srgbClr val="120D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88182" y="1126342"/>
            <a:ext cx="7010400" cy="461665"/>
          </a:xfrm>
          <a:prstGeom prst="rect">
            <a:avLst/>
          </a:prstGeom>
        </p:spPr>
        <p:txBody>
          <a:bodyPr wrap="square">
            <a:spAutoFit/>
          </a:bodyPr>
          <a:lstStyle/>
          <a:p>
            <a:r>
              <a:rPr lang="en-US" sz="2400" b="1" i="1" dirty="0" smtClean="0">
                <a:latin typeface="Cambria" pitchFamily="18" charset="0"/>
              </a:rPr>
              <a:t>every day</a:t>
            </a:r>
            <a:r>
              <a:rPr lang="en-US" sz="2400" dirty="0" smtClean="0">
                <a:latin typeface="Cambria" pitchFamily="18" charset="0"/>
              </a:rPr>
              <a:t> there are tutoring hours in the </a:t>
            </a:r>
            <a:r>
              <a:rPr lang="en-US" sz="2400" b="1" i="1" dirty="0" smtClean="0">
                <a:latin typeface="Cambria" pitchFamily="18" charset="0"/>
              </a:rPr>
              <a:t>LAC</a:t>
            </a:r>
            <a:r>
              <a:rPr lang="en-US" sz="2400" dirty="0" smtClean="0">
                <a:latin typeface="Cambria" pitchFamily="18" charset="0"/>
              </a:rPr>
              <a:t> lab </a:t>
            </a:r>
            <a:endParaRPr lang="en-US" sz="2400" dirty="0"/>
          </a:p>
        </p:txBody>
      </p:sp>
      <p:sp>
        <p:nvSpPr>
          <p:cNvPr id="17" name="Rectangle 16"/>
          <p:cNvSpPr/>
          <p:nvPr/>
        </p:nvSpPr>
        <p:spPr>
          <a:xfrm>
            <a:off x="6184745" y="747267"/>
            <a:ext cx="2044855" cy="338554"/>
          </a:xfrm>
          <a:prstGeom prst="rect">
            <a:avLst/>
          </a:prstGeom>
          <a:noFill/>
        </p:spPr>
        <p:txBody>
          <a:bodyPr wrap="none">
            <a:spAutoFit/>
          </a:bodyPr>
          <a:lstStyle/>
          <a:p>
            <a:r>
              <a:rPr lang="en-US" sz="1600" dirty="0" err="1" smtClean="0">
                <a:latin typeface="Calibri" panose="020F0502020204030204" pitchFamily="34" charset="0"/>
              </a:rPr>
              <a:t>Linde</a:t>
            </a:r>
            <a:r>
              <a:rPr lang="en-US" sz="1600" dirty="0" smtClean="0">
                <a:latin typeface="Calibri" panose="020F0502020204030204" pitchFamily="34" charset="0"/>
              </a:rPr>
              <a:t> Activities Center</a:t>
            </a:r>
            <a:endParaRPr lang="en-US" sz="1600" dirty="0">
              <a:latin typeface="Calibri" panose="020F0502020204030204" pitchFamily="34" charset="0"/>
            </a:endParaRPr>
          </a:p>
        </p:txBody>
      </p:sp>
      <p:sp>
        <p:nvSpPr>
          <p:cNvPr id="12" name="Rectangle 11"/>
          <p:cNvSpPr/>
          <p:nvPr/>
        </p:nvSpPr>
        <p:spPr>
          <a:xfrm>
            <a:off x="773288" y="1671935"/>
            <a:ext cx="8142111" cy="461665"/>
          </a:xfrm>
          <a:prstGeom prst="rect">
            <a:avLst/>
          </a:prstGeom>
        </p:spPr>
        <p:txBody>
          <a:bodyPr wrap="square">
            <a:spAutoFit/>
          </a:bodyPr>
          <a:lstStyle/>
          <a:p>
            <a:r>
              <a:rPr lang="en-US" sz="2400" b="1" i="1" dirty="0" smtClean="0">
                <a:latin typeface="Cambria" pitchFamily="18" charset="0"/>
              </a:rPr>
              <a:t>many days</a:t>
            </a:r>
            <a:r>
              <a:rPr lang="en-US" sz="2400" dirty="0" smtClean="0">
                <a:latin typeface="Cambria" pitchFamily="18" charset="0"/>
              </a:rPr>
              <a:t> there are tutoring hours at other campuses</a:t>
            </a:r>
            <a:endParaRPr lang="en-US" sz="2400" dirty="0"/>
          </a:p>
        </p:txBody>
      </p:sp>
      <p:sp>
        <p:nvSpPr>
          <p:cNvPr id="14" name="Text Box 5"/>
          <p:cNvSpPr txBox="1">
            <a:spLocks noChangeArrowheads="1"/>
          </p:cNvSpPr>
          <p:nvPr/>
        </p:nvSpPr>
        <p:spPr bwMode="auto">
          <a:xfrm>
            <a:off x="3693138" y="3148031"/>
            <a:ext cx="1752600" cy="461665"/>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latin typeface="Cambria" pitchFamily="18" charset="0"/>
              </a:rPr>
              <a:t>this page:</a:t>
            </a:r>
            <a:endParaRPr lang="en-US" dirty="0">
              <a:latin typeface="Cambria" pitchFamily="18" charset="0"/>
            </a:endParaRPr>
          </a:p>
        </p:txBody>
      </p:sp>
      <p:sp>
        <p:nvSpPr>
          <p:cNvPr id="18" name="Down Arrow 17"/>
          <p:cNvSpPr/>
          <p:nvPr/>
        </p:nvSpPr>
        <p:spPr>
          <a:xfrm>
            <a:off x="5445738" y="3340427"/>
            <a:ext cx="334788" cy="538537"/>
          </a:xfrm>
          <a:prstGeom prst="downArrow">
            <a:avLst/>
          </a:prstGeom>
          <a:solidFill>
            <a:srgbClr val="120DF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289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b="1" i="1" u="sng" dirty="0">
                <a:solidFill>
                  <a:srgbClr val="000000"/>
                </a:solidFill>
                <a:latin typeface="Cambria" pitchFamily="18" charset="0"/>
                <a:cs typeface="Times New Roman" charset="0"/>
              </a:rPr>
              <a:t>C</a:t>
            </a:r>
            <a:r>
              <a:rPr lang="en-US" sz="4200" i="1" dirty="0" smtClean="0">
                <a:solidFill>
                  <a:srgbClr val="000000"/>
                </a:solidFill>
                <a:latin typeface="Cambria" pitchFamily="18" charset="0"/>
                <a:cs typeface="Times New Roman" charset="0"/>
              </a:rPr>
              <a:t>omplexity</a:t>
            </a:r>
            <a:r>
              <a:rPr lang="en-US" sz="4200" dirty="0" smtClean="0">
                <a:solidFill>
                  <a:srgbClr val="000000"/>
                </a:solidFill>
                <a:latin typeface="Cambria" pitchFamily="18" charset="0"/>
                <a:cs typeface="Times New Roman" charset="0"/>
              </a:rPr>
              <a:t> </a:t>
            </a:r>
            <a:r>
              <a:rPr lang="en-US" sz="4200" b="1" u="sng" dirty="0">
                <a:solidFill>
                  <a:srgbClr val="000000"/>
                </a:solidFill>
                <a:latin typeface="Cambria" pitchFamily="18" charset="0"/>
                <a:cs typeface="Times New Roman" charset="0"/>
              </a:rPr>
              <a:t>S</a:t>
            </a:r>
            <a:r>
              <a:rPr lang="en-US" sz="4200" dirty="0" smtClean="0">
                <a:solidFill>
                  <a:srgbClr val="000000"/>
                </a:solidFill>
                <a:latin typeface="Cambria" pitchFamily="18" charset="0"/>
                <a:cs typeface="Times New Roman" charset="0"/>
              </a:rPr>
              <a:t>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120DF3"/>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be done at all!?</a:t>
            </a:r>
            <a:endParaRPr lang="en-US" b="1" i="1" dirty="0" smtClean="0">
              <a:solidFill>
                <a:srgbClr val="FF9900"/>
              </a:solidFill>
              <a:latin typeface="Cambria"/>
              <a:cs typeface="Cambria"/>
            </a:endParaRPr>
          </a:p>
        </p:txBody>
      </p:sp>
    </p:spTree>
    <p:extLst>
      <p:ext uri="{BB962C8B-B14F-4D97-AF65-F5344CB8AC3E}">
        <p14:creationId xmlns:p14="http://schemas.microsoft.com/office/powerpoint/2010/main" val="38441358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048000" y="990600"/>
            <a:ext cx="3124200" cy="5486400"/>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b="1" i="1" u="sng" dirty="0">
                <a:solidFill>
                  <a:srgbClr val="000000"/>
                </a:solidFill>
                <a:latin typeface="Cambria" pitchFamily="18" charset="0"/>
                <a:cs typeface="Times New Roman" charset="0"/>
              </a:rPr>
              <a:t>C</a:t>
            </a:r>
            <a:r>
              <a:rPr lang="en-US" sz="4200" i="1" dirty="0" smtClean="0">
                <a:solidFill>
                  <a:srgbClr val="000000"/>
                </a:solidFill>
                <a:latin typeface="Cambria" pitchFamily="18" charset="0"/>
                <a:cs typeface="Times New Roman" charset="0"/>
              </a:rPr>
              <a:t>omplexity</a:t>
            </a:r>
            <a:r>
              <a:rPr lang="en-US" sz="4200" dirty="0" smtClean="0">
                <a:solidFill>
                  <a:srgbClr val="000000"/>
                </a:solidFill>
                <a:latin typeface="Cambria" pitchFamily="18" charset="0"/>
                <a:cs typeface="Times New Roman" charset="0"/>
              </a:rPr>
              <a:t> </a:t>
            </a:r>
            <a:r>
              <a:rPr lang="en-US" sz="4200" b="1" u="sng" dirty="0">
                <a:solidFill>
                  <a:srgbClr val="000000"/>
                </a:solidFill>
                <a:latin typeface="Cambria" pitchFamily="18" charset="0"/>
                <a:cs typeface="Times New Roman" charset="0"/>
              </a:rPr>
              <a:t>S</a:t>
            </a:r>
            <a:r>
              <a:rPr lang="en-US" sz="4200" dirty="0" smtClean="0">
                <a:solidFill>
                  <a:srgbClr val="000000"/>
                </a:solidFill>
                <a:latin typeface="Cambria" pitchFamily="18" charset="0"/>
                <a:cs typeface="Times New Roman" charset="0"/>
              </a:rPr>
              <a:t>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120DF3"/>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120DF3"/>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be done at all!?</a:t>
            </a:r>
            <a:endParaRPr lang="en-US" b="1" i="1" dirty="0" smtClean="0">
              <a:solidFill>
                <a:srgbClr val="FF9900"/>
              </a:solidFill>
              <a:latin typeface="Cambria"/>
              <a:cs typeface="Cambria"/>
            </a:endParaRPr>
          </a:p>
        </p:txBody>
      </p:sp>
      <p:sp>
        <p:nvSpPr>
          <p:cNvPr id="2" name="Down Arrow 1"/>
          <p:cNvSpPr/>
          <p:nvPr/>
        </p:nvSpPr>
        <p:spPr bwMode="auto">
          <a:xfrm>
            <a:off x="5410200" y="5878689"/>
            <a:ext cx="609600" cy="936008"/>
          </a:xfrm>
          <a:prstGeom prst="downArrow">
            <a:avLst/>
          </a:prstGeom>
          <a:solidFill>
            <a:srgbClr val="FFCC99"/>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4053484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3969539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872690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11"/>
          <p:cNvSpPr txBox="1">
            <a:spLocks noChangeArrowheads="1"/>
          </p:cNvSpPr>
          <p:nvPr/>
        </p:nvSpPr>
        <p:spPr bwMode="auto">
          <a:xfrm rot="21105789">
            <a:off x="4563128" y="5637163"/>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Tree>
    <p:extLst>
      <p:ext uri="{BB962C8B-B14F-4D97-AF65-F5344CB8AC3E}">
        <p14:creationId xmlns:p14="http://schemas.microsoft.com/office/powerpoint/2010/main" val="2108347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2" name="TextBox 1"/>
          <p:cNvSpPr txBox="1"/>
          <p:nvPr/>
        </p:nvSpPr>
        <p:spPr>
          <a:xfrm>
            <a:off x="6248400" y="5181600"/>
            <a:ext cx="2514600" cy="1384995"/>
          </a:xfrm>
          <a:prstGeom prst="rect">
            <a:avLst/>
          </a:prstGeom>
          <a:noFill/>
        </p:spPr>
        <p:txBody>
          <a:bodyPr wrap="square" rtlCol="0">
            <a:spAutoFit/>
          </a:bodyPr>
          <a:lstStyle/>
          <a:p>
            <a:pPr algn="ctr" eaLnBrk="1" fontAlgn="auto" hangingPunct="1">
              <a:spcBef>
                <a:spcPts val="0"/>
              </a:spcBef>
              <a:spcAft>
                <a:spcPts val="0"/>
              </a:spcAft>
            </a:pPr>
            <a:r>
              <a:rPr lang="en-US" sz="2800" dirty="0">
                <a:solidFill>
                  <a:prstClr val="black"/>
                </a:solidFill>
                <a:latin typeface="Cambria" panose="02040503050406030204" pitchFamily="18" charset="0"/>
                <a:ea typeface="+mn-ea"/>
              </a:rPr>
              <a:t>W</a:t>
            </a:r>
            <a:r>
              <a:rPr lang="en-US" sz="2800" dirty="0" smtClean="0">
                <a:solidFill>
                  <a:prstClr val="black"/>
                </a:solidFill>
                <a:latin typeface="Cambria" panose="02040503050406030204" pitchFamily="18" charset="0"/>
                <a:ea typeface="+mn-ea"/>
              </a:rPr>
              <a:t>hy might this be  </a:t>
            </a:r>
            <a:r>
              <a:rPr lang="en-US" sz="2800" i="1" dirty="0" smtClean="0">
                <a:solidFill>
                  <a:prstClr val="black"/>
                </a:solidFill>
                <a:latin typeface="Cambria" panose="02040503050406030204" pitchFamily="18" charset="0"/>
                <a:ea typeface="+mn-ea"/>
              </a:rPr>
              <a:t>difficult</a:t>
            </a:r>
            <a:r>
              <a:rPr lang="en-US" sz="2800" dirty="0" smtClean="0">
                <a:solidFill>
                  <a:prstClr val="black"/>
                </a:solidFill>
                <a:latin typeface="Cambria" panose="02040503050406030204" pitchFamily="18" charset="0"/>
                <a:ea typeface="+mn-ea"/>
              </a:rPr>
              <a:t>  for </a:t>
            </a:r>
            <a:r>
              <a:rPr lang="en-US" sz="2800" dirty="0" err="1" smtClean="0">
                <a:solidFill>
                  <a:prstClr val="black"/>
                </a:solidFill>
                <a:latin typeface="Cambria" panose="02040503050406030204" pitchFamily="18" charset="0"/>
                <a:ea typeface="+mn-ea"/>
              </a:rPr>
              <a:t>Picobot</a:t>
            </a:r>
            <a:r>
              <a:rPr lang="en-US" sz="2800" dirty="0" smtClean="0">
                <a:solidFill>
                  <a:prstClr val="black"/>
                </a:solidFill>
                <a:latin typeface="Cambria" panose="02040503050406030204" pitchFamily="18" charset="0"/>
                <a:ea typeface="+mn-ea"/>
              </a:rPr>
              <a:t>?</a:t>
            </a:r>
            <a:endParaRPr lang="en-US" sz="2800" dirty="0">
              <a:solidFill>
                <a:prstClr val="black"/>
              </a:solidFill>
              <a:latin typeface="Cambria" panose="02040503050406030204" pitchFamily="18" charset="0"/>
              <a:ea typeface="+mn-ea"/>
            </a:endParaRPr>
          </a:p>
        </p:txBody>
      </p:sp>
    </p:spTree>
    <p:extLst>
      <p:ext uri="{BB962C8B-B14F-4D97-AF65-F5344CB8AC3E}">
        <p14:creationId xmlns:p14="http://schemas.microsoft.com/office/powerpoint/2010/main" val="19508120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eaLnBrk="1" fontAlgn="auto" hangingPunct="1">
              <a:spcBef>
                <a:spcPct val="50000"/>
              </a:spcBef>
              <a:spcAft>
                <a:spcPts val="0"/>
              </a:spcAft>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Right</a:t>
            </a:r>
            <a:r>
              <a:rPr lang="en-US" sz="4200" i="1" dirty="0">
                <a:solidFill>
                  <a:srgbClr val="120DF3"/>
                </a:solidFill>
                <a:latin typeface="Cambria" pitchFamily="18" charset="0"/>
                <a:cs typeface="Times New Roman" charset="0"/>
              </a:rPr>
              <a:t> </a:t>
            </a:r>
            <a:r>
              <a:rPr lang="en-US" sz="4200" i="1" dirty="0" smtClean="0">
                <a:solidFill>
                  <a:srgbClr val="120DF3"/>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sz="4200" i="1" dirty="0" smtClean="0">
                <a:solidFill>
                  <a:srgbClr val="120DF3"/>
                </a:solidFill>
                <a:latin typeface="Cambria" pitchFamily="18" charset="0"/>
                <a:cs typeface="Times New Roman" charset="0"/>
              </a:rPr>
              <a:t>Keep your "right hand" on the wall, </a:t>
            </a:r>
            <a:r>
              <a:rPr lang="en-US" sz="4200" i="1" dirty="0" err="1" smtClean="0">
                <a:solidFill>
                  <a:srgbClr val="120DF3"/>
                </a:solidFill>
                <a:latin typeface="Cambria" pitchFamily="18" charset="0"/>
                <a:cs typeface="Times New Roman" charset="0"/>
              </a:rPr>
              <a:t>Picobot</a:t>
            </a:r>
            <a:r>
              <a:rPr lang="en-US" sz="4200" i="1" dirty="0" smtClean="0">
                <a:solidFill>
                  <a:srgbClr val="120DF3"/>
                </a:solidFill>
                <a:latin typeface="Cambria" pitchFamily="18" charset="0"/>
                <a:cs typeface="Times New Roman" charset="0"/>
              </a:rPr>
              <a:t>!</a:t>
            </a:r>
          </a:p>
        </p:txBody>
      </p:sp>
      <p:sp>
        <p:nvSpPr>
          <p:cNvPr id="7"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8" name="Rectangle 7"/>
          <p:cNvSpPr/>
          <p:nvPr/>
        </p:nvSpPr>
        <p:spPr>
          <a:xfrm>
            <a:off x="6006501" y="160020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0</a:t>
            </a:r>
            <a:endParaRPr lang="en-US" sz="3200" b="1" dirty="0">
              <a:solidFill>
                <a:srgbClr val="120DF3"/>
              </a:solidFill>
              <a:latin typeface="Calibri"/>
              <a:ea typeface="+mn-ea"/>
            </a:endParaRPr>
          </a:p>
        </p:txBody>
      </p:sp>
      <p:sp>
        <p:nvSpPr>
          <p:cNvPr id="9" name="Rectangle 8"/>
          <p:cNvSpPr/>
          <p:nvPr/>
        </p:nvSpPr>
        <p:spPr>
          <a:xfrm>
            <a:off x="6019800" y="214187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1</a:t>
            </a:r>
            <a:endParaRPr lang="en-US" sz="3200" b="1" dirty="0">
              <a:solidFill>
                <a:srgbClr val="120DF3"/>
              </a:solidFill>
              <a:latin typeface="Calibri"/>
              <a:ea typeface="+mn-ea"/>
            </a:endParaRPr>
          </a:p>
        </p:txBody>
      </p:sp>
      <p:sp>
        <p:nvSpPr>
          <p:cNvPr id="10" name="Rectangle 9"/>
          <p:cNvSpPr/>
          <p:nvPr/>
        </p:nvSpPr>
        <p:spPr>
          <a:xfrm>
            <a:off x="6019800" y="2683550"/>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2</a:t>
            </a:r>
            <a:endParaRPr lang="en-US" sz="3200" b="1" dirty="0">
              <a:solidFill>
                <a:srgbClr val="120DF3"/>
              </a:solidFill>
              <a:latin typeface="Calibri"/>
              <a:ea typeface="+mn-ea"/>
            </a:endParaRPr>
          </a:p>
        </p:txBody>
      </p:sp>
      <p:sp>
        <p:nvSpPr>
          <p:cNvPr id="12" name="Rectangle 11"/>
          <p:cNvSpPr/>
          <p:nvPr/>
        </p:nvSpPr>
        <p:spPr>
          <a:xfrm>
            <a:off x="6019800" y="3225225"/>
            <a:ext cx="1397755" cy="584775"/>
          </a:xfrm>
          <a:prstGeom prst="rect">
            <a:avLst/>
          </a:prstGeom>
        </p:spPr>
        <p:txBody>
          <a:bodyPr wrap="none">
            <a:spAutoFit/>
          </a:bodyPr>
          <a:lstStyle/>
          <a:p>
            <a:pPr eaLnBrk="1" fontAlgn="auto" hangingPunct="1">
              <a:spcBef>
                <a:spcPts val="0"/>
              </a:spcBef>
              <a:spcAft>
                <a:spcPts val="0"/>
              </a:spcAft>
            </a:pPr>
            <a:r>
              <a:rPr lang="en-US" sz="3200" dirty="0" smtClean="0">
                <a:solidFill>
                  <a:srgbClr val="000000"/>
                </a:solidFill>
                <a:latin typeface="Cambria" pitchFamily="18" charset="0"/>
                <a:ea typeface="+mn-ea"/>
                <a:cs typeface="Times New Roman" charset="0"/>
              </a:rPr>
              <a:t>State </a:t>
            </a:r>
            <a:r>
              <a:rPr lang="en-US" sz="3200" b="1" dirty="0" smtClean="0">
                <a:solidFill>
                  <a:srgbClr val="120DF3"/>
                </a:solidFill>
                <a:latin typeface="Cambria" pitchFamily="18" charset="0"/>
                <a:ea typeface="+mn-ea"/>
                <a:cs typeface="Times New Roman" charset="0"/>
              </a:rPr>
              <a:t>3</a:t>
            </a:r>
            <a:endParaRPr lang="en-US" sz="3200" b="1" dirty="0">
              <a:solidFill>
                <a:srgbClr val="120DF3"/>
              </a:solidFill>
              <a:latin typeface="Calibri"/>
              <a:ea typeface="+mn-ea"/>
            </a:endParaRPr>
          </a:p>
        </p:txBody>
      </p:sp>
      <p:sp>
        <p:nvSpPr>
          <p:cNvPr id="13" name="Rectangle 12"/>
          <p:cNvSpPr/>
          <p:nvPr/>
        </p:nvSpPr>
        <p:spPr>
          <a:xfrm>
            <a:off x="7795137" y="1140767"/>
            <a:ext cx="771878" cy="369332"/>
          </a:xfrm>
          <a:prstGeom prst="rect">
            <a:avLst/>
          </a:prstGeom>
          <a:solidFill>
            <a:srgbClr val="CCECFF"/>
          </a:solidFill>
        </p:spPr>
        <p:txBody>
          <a:bodyPr wrap="none">
            <a:spAutoFit/>
          </a:bodyPr>
          <a:lstStyle/>
          <a:p>
            <a:pPr algn="ctr" eaLnBrk="1" fontAlgn="auto" hangingPunct="1">
              <a:spcBef>
                <a:spcPts val="0"/>
              </a:spcBef>
              <a:spcAft>
                <a:spcPts val="0"/>
              </a:spcAft>
            </a:pPr>
            <a:r>
              <a:rPr lang="en-US" sz="1800" dirty="0" smtClean="0">
                <a:solidFill>
                  <a:srgbClr val="000000"/>
                </a:solidFill>
                <a:latin typeface="Cambria" pitchFamily="18" charset="0"/>
                <a:ea typeface="+mn-ea"/>
                <a:cs typeface="Times New Roman" charset="0"/>
              </a:rPr>
              <a:t>facing</a:t>
            </a:r>
            <a:endParaRPr lang="en-US" sz="1800" dirty="0">
              <a:solidFill>
                <a:prstClr val="black"/>
              </a:solidFill>
              <a:latin typeface="Calibri"/>
              <a:ea typeface="+mn-ea"/>
            </a:endParaRPr>
          </a:p>
        </p:txBody>
      </p:sp>
      <p:sp>
        <p:nvSpPr>
          <p:cNvPr id="14" name="Right Arrow 13"/>
          <p:cNvSpPr/>
          <p:nvPr/>
        </p:nvSpPr>
        <p:spPr bwMode="auto">
          <a:xfrm rot="16200000">
            <a:off x="7647676"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mtClean="0">
              <a:solidFill>
                <a:prstClr val="black"/>
              </a:solidFill>
              <a:latin typeface="Times" pitchFamily="1" charset="0"/>
              <a:ea typeface="+mn-ea"/>
            </a:endParaRPr>
          </a:p>
        </p:txBody>
      </p:sp>
    </p:spTree>
    <p:extLst>
      <p:ext uri="{BB962C8B-B14F-4D97-AF65-F5344CB8AC3E}">
        <p14:creationId xmlns:p14="http://schemas.microsoft.com/office/powerpoint/2010/main" val="4051218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892" name="Text Box 10"/>
          <p:cNvSpPr txBox="1">
            <a:spLocks noChangeArrowheads="1"/>
          </p:cNvSpPr>
          <p:nvPr/>
        </p:nvSpPr>
        <p:spPr bwMode="auto">
          <a:xfrm>
            <a:off x="693738" y="167354"/>
            <a:ext cx="3802062"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(A) </a:t>
            </a:r>
            <a:endParaRPr lang="en-US" sz="1800">
              <a:solidFill>
                <a:srgbClr val="000000"/>
              </a:solidFill>
              <a:latin typeface="Calibri"/>
              <a:ea typeface="+mn-ea"/>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(B) </a:t>
            </a:r>
            <a:endParaRPr lang="en-US" sz="1800">
              <a:solidFill>
                <a:srgbClr val="000000"/>
              </a:solidFill>
              <a:latin typeface="Calibri"/>
              <a:ea typeface="+mn-ea"/>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(C) </a:t>
            </a:r>
            <a:endParaRPr lang="en-US" sz="1800">
              <a:solidFill>
                <a:srgbClr val="000000"/>
              </a:solidFill>
              <a:latin typeface="Calibri"/>
              <a:ea typeface="+mn-ea"/>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Tree>
    <p:extLst>
      <p:ext uri="{BB962C8B-B14F-4D97-AF65-F5344CB8AC3E}">
        <p14:creationId xmlns:p14="http://schemas.microsoft.com/office/powerpoint/2010/main" val="30154464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892" name="Text Box 10"/>
          <p:cNvSpPr txBox="1">
            <a:spLocks noChangeArrowheads="1"/>
          </p:cNvSpPr>
          <p:nvPr/>
        </p:nvSpPr>
        <p:spPr bwMode="auto">
          <a:xfrm>
            <a:off x="693738" y="167354"/>
            <a:ext cx="3802062"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eaLnBrk="1" fontAlgn="auto" hangingPunct="1">
              <a:spcBef>
                <a:spcPct val="50000"/>
              </a:spcBef>
              <a:spcAft>
                <a:spcPts val="0"/>
              </a:spcAft>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eaLnBrk="1" fontAlgn="auto" hangingPunct="1">
              <a:spcBef>
                <a:spcPts val="0"/>
              </a:spcBef>
              <a:spcAft>
                <a:spcPts val="0"/>
              </a:spcAft>
              <a:defRPr/>
            </a:pPr>
            <a:endParaRPr lang="en-US" sz="1800">
              <a:solidFill>
                <a:srgbClr val="000000"/>
              </a:solidFill>
              <a:latin typeface="Calibri"/>
              <a:ea typeface="+mn-ea"/>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b="1">
                <a:solidFill>
                  <a:srgbClr val="E80416"/>
                </a:solidFill>
                <a:latin typeface="Calibri" pitchFamily="34" charset="0"/>
                <a:ea typeface="+mn-ea"/>
              </a:rPr>
              <a:t>0</a:t>
            </a:r>
            <a:endParaRPr lang="en-US" sz="1500" b="1">
              <a:solidFill>
                <a:srgbClr val="000000"/>
              </a:solidFill>
              <a:latin typeface="Calibri"/>
              <a:ea typeface="+mn-ea"/>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srgbClr val="000000"/>
              </a:solidFill>
              <a:latin typeface="Times" pitchFamily="1" charset="0"/>
              <a:ea typeface="+mn-ea"/>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pPr eaLnBrk="1" fontAlgn="auto" hangingPunct="1">
              <a:spcBef>
                <a:spcPts val="0"/>
              </a:spcBef>
              <a:spcAft>
                <a:spcPts val="0"/>
              </a:spcAft>
            </a:pPr>
            <a:endParaRPr lang="en-US" sz="1800">
              <a:solidFill>
                <a:srgbClr val="000000"/>
              </a:solidFill>
              <a:latin typeface="Calibri"/>
              <a:ea typeface="+mn-ea"/>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(A) </a:t>
            </a:r>
            <a:endParaRPr lang="en-US" sz="1800">
              <a:solidFill>
                <a:srgbClr val="000000"/>
              </a:solidFill>
              <a:latin typeface="Calibri"/>
              <a:ea typeface="+mn-ea"/>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(B) </a:t>
            </a:r>
            <a:endParaRPr lang="en-US" sz="1800">
              <a:solidFill>
                <a:srgbClr val="000000"/>
              </a:solidFill>
              <a:latin typeface="Calibri"/>
              <a:ea typeface="+mn-ea"/>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auto" hangingPunct="1">
              <a:spcBef>
                <a:spcPts val="0"/>
              </a:spcBef>
              <a:spcAft>
                <a:spcPts val="0"/>
              </a:spcAft>
            </a:pPr>
            <a:r>
              <a:rPr lang="en-US" sz="1500">
                <a:solidFill>
                  <a:srgbClr val="000000"/>
                </a:solidFill>
                <a:latin typeface="Cambria" pitchFamily="18" charset="0"/>
                <a:ea typeface="+mn-ea"/>
              </a:rPr>
              <a:t>(C) </a:t>
            </a:r>
            <a:endParaRPr lang="en-US" sz="1800">
              <a:solidFill>
                <a:srgbClr val="000000"/>
              </a:solidFill>
              <a:latin typeface="Calibri"/>
              <a:ea typeface="+mn-ea"/>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accent6">
              <a:lumMod val="20000"/>
              <a:lumOff val="80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pPr eaLnBrk="1" fontAlgn="auto" hangingPunct="1">
              <a:spcBef>
                <a:spcPts val="0"/>
              </a:spcBef>
              <a:spcAft>
                <a:spcPts val="0"/>
              </a:spcAft>
            </a:pPr>
            <a:endParaRPr lang="en-US" sz="1800" smtClean="0">
              <a:solidFill>
                <a:srgbClr val="000000"/>
              </a:solidFill>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eaLnBrk="1" fontAlgn="auto" hangingPunct="1">
              <a:spcBef>
                <a:spcPct val="50000"/>
              </a:spcBef>
              <a:spcAft>
                <a:spcPts val="0"/>
              </a:spcAft>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62280" y="2028960"/>
              <a:ext cx="7610760" cy="4410360"/>
            </p14:xfrm>
          </p:contentPart>
        </mc:Choice>
        <mc:Fallback xmlns="">
          <p:pic>
            <p:nvPicPr>
              <p:cNvPr id="2" name="Ink 1"/>
              <p:cNvPicPr/>
              <p:nvPr/>
            </p:nvPicPr>
            <p:blipFill>
              <a:blip r:embed="rId3"/>
              <a:stretch>
                <a:fillRect/>
              </a:stretch>
            </p:blipFill>
            <p:spPr>
              <a:xfrm>
                <a:off x="952920" y="2019600"/>
                <a:ext cx="7629480" cy="4429080"/>
              </a:xfrm>
              <a:prstGeom prst="rect">
                <a:avLst/>
              </a:prstGeom>
            </p:spPr>
          </p:pic>
        </mc:Fallback>
      </mc:AlternateContent>
    </p:spTree>
    <p:extLst>
      <p:ext uri="{BB962C8B-B14F-4D97-AF65-F5344CB8AC3E}">
        <p14:creationId xmlns:p14="http://schemas.microsoft.com/office/powerpoint/2010/main" val="29926610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dirty="0">
                <a:solidFill>
                  <a:prstClr val="black"/>
                </a:solidFill>
                <a:latin typeface="Cambria" pitchFamily="18" charset="0"/>
              </a:rPr>
              <a:t>Problem </a:t>
            </a:r>
            <a:r>
              <a:rPr lang="en-US" sz="4000" u="sng" dirty="0" smtClean="0">
                <a:solidFill>
                  <a:prstClr val="black"/>
                </a:solidFill>
                <a:latin typeface="Cambria" pitchFamily="18" charset="0"/>
              </a:rPr>
              <a:t>0</a:t>
            </a:r>
            <a:r>
              <a:rPr lang="en-US" sz="4000" dirty="0" smtClean="0">
                <a:solidFill>
                  <a:prstClr val="black"/>
                </a:solidFill>
                <a:latin typeface="Cambria" pitchFamily="18" charset="0"/>
              </a:rPr>
              <a:t> this week… </a:t>
            </a:r>
            <a:endParaRPr lang="en-US" sz="4000" dirty="0">
              <a:solidFill>
                <a:prstClr val="black"/>
              </a:solidFill>
              <a:latin typeface="Cambria" pitchFamily="18" charset="0"/>
            </a:endParaRP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sz="1800">
              <a:solidFill>
                <a:prstClr val="black"/>
              </a:solidFill>
              <a:latin typeface="Cambria" pitchFamily="18" charset="0"/>
              <a:ea typeface="+mn-ea"/>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fontAlgn="auto" hangingPunct="1">
              <a:spcBef>
                <a:spcPts val="0"/>
              </a:spcBef>
              <a:spcAft>
                <a:spcPts val="0"/>
              </a:spcAft>
            </a:pPr>
            <a:r>
              <a:rPr lang="en-US" sz="1500" dirty="0">
                <a:solidFill>
                  <a:srgbClr val="000000"/>
                </a:solidFill>
                <a:latin typeface="Cambria" pitchFamily="18" charset="0"/>
                <a:ea typeface="+mn-ea"/>
              </a:rPr>
              <a:t>A few sentences that </a:t>
            </a:r>
            <a:r>
              <a:rPr lang="en-US" sz="1500" dirty="0" smtClean="0">
                <a:solidFill>
                  <a:srgbClr val="000000"/>
                </a:solidFill>
                <a:latin typeface="Cambria" pitchFamily="18" charset="0"/>
                <a:ea typeface="+mn-ea"/>
              </a:rPr>
              <a:t>raise or address questions, </a:t>
            </a:r>
            <a:r>
              <a:rPr lang="en-US" sz="1500" dirty="0">
                <a:solidFill>
                  <a:srgbClr val="000000"/>
                </a:solidFill>
                <a:latin typeface="Cambria" pitchFamily="18" charset="0"/>
                <a:ea typeface="+mn-ea"/>
              </a:rPr>
              <a:t>using the article as a guide.</a:t>
            </a:r>
            <a:endParaRPr lang="en-US" sz="1500" dirty="0">
              <a:solidFill>
                <a:prstClr val="black"/>
              </a:solidFill>
              <a:latin typeface="Cambria" pitchFamily="18" charset="0"/>
              <a:ea typeface="+mn-ea"/>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fontAlgn="auto" hangingPunct="1">
              <a:spcBef>
                <a:spcPts val="0"/>
              </a:spcBef>
              <a:spcAft>
                <a:spcPts val="0"/>
              </a:spcAft>
            </a:pPr>
            <a:endParaRPr lang="en-US" sz="1800">
              <a:solidFill>
                <a:prstClr val="black"/>
              </a:solidFill>
              <a:latin typeface="Cambria" pitchFamily="18" charset="0"/>
              <a:ea typeface="+mn-ea"/>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500" dirty="0">
                <a:solidFill>
                  <a:srgbClr val="000000"/>
                </a:solidFill>
                <a:latin typeface="Cambria" pitchFamily="18" charset="0"/>
                <a:ea typeface="+mn-ea"/>
              </a:rPr>
              <a:t>5 – insightful, careful</a:t>
            </a:r>
          </a:p>
          <a:p>
            <a:pPr eaLnBrk="1" fontAlgn="auto" hangingPunct="1">
              <a:spcBef>
                <a:spcPts val="0"/>
              </a:spcBef>
              <a:spcAft>
                <a:spcPts val="0"/>
              </a:spcAft>
            </a:pPr>
            <a:r>
              <a:rPr lang="en-US" sz="1500" dirty="0">
                <a:solidFill>
                  <a:srgbClr val="000000"/>
                </a:solidFill>
                <a:latin typeface="Cambria" pitchFamily="18" charset="0"/>
                <a:ea typeface="+mn-ea"/>
              </a:rPr>
              <a:t>4 – thoughtful</a:t>
            </a:r>
          </a:p>
          <a:p>
            <a:pPr eaLnBrk="1" fontAlgn="auto" hangingPunct="1">
              <a:spcBef>
                <a:spcPts val="0"/>
              </a:spcBef>
              <a:spcAft>
                <a:spcPts val="0"/>
              </a:spcAft>
            </a:pPr>
            <a:r>
              <a:rPr lang="en-US" sz="1500" dirty="0">
                <a:solidFill>
                  <a:srgbClr val="000000"/>
                </a:solidFill>
                <a:latin typeface="Cambria" pitchFamily="18" charset="0"/>
                <a:ea typeface="+mn-ea"/>
              </a:rPr>
              <a:t>3 – complete, on topic</a:t>
            </a:r>
          </a:p>
          <a:p>
            <a:pPr eaLnBrk="1" fontAlgn="auto" hangingPunct="1">
              <a:spcBef>
                <a:spcPts val="0"/>
              </a:spcBef>
              <a:spcAft>
                <a:spcPts val="0"/>
              </a:spcAft>
            </a:pPr>
            <a:r>
              <a:rPr lang="en-US" sz="1500" dirty="0">
                <a:solidFill>
                  <a:srgbClr val="000000"/>
                </a:solidFill>
                <a:latin typeface="Cambria" pitchFamily="18" charset="0"/>
                <a:ea typeface="+mn-ea"/>
              </a:rPr>
              <a:t>0-2  – less than complete </a:t>
            </a:r>
            <a:endParaRPr lang="en-US" sz="1500" dirty="0">
              <a:solidFill>
                <a:prstClr val="black"/>
              </a:solidFill>
              <a:latin typeface="Cambria" pitchFamily="18" charset="0"/>
              <a:ea typeface="+mn-ea"/>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eaLnBrk="1" fontAlgn="auto" hangingPunct="1">
              <a:spcBef>
                <a:spcPts val="0"/>
              </a:spcBef>
              <a:spcAft>
                <a:spcPts val="0"/>
              </a:spcAft>
            </a:pPr>
            <a:r>
              <a:rPr lang="en-US" sz="2100" dirty="0" smtClean="0">
                <a:solidFill>
                  <a:srgbClr val="008000"/>
                </a:solidFill>
                <a:latin typeface="Cambria" pitchFamily="18" charset="0"/>
                <a:ea typeface="+mn-ea"/>
              </a:rPr>
              <a:t>This week's article might not seem like CS </a:t>
            </a:r>
            <a:r>
              <a:rPr lang="en-US" sz="2100" b="1" i="1" dirty="0" smtClean="0">
                <a:solidFill>
                  <a:srgbClr val="008000"/>
                </a:solidFill>
                <a:latin typeface="Cambria" pitchFamily="18" charset="0"/>
                <a:ea typeface="+mn-ea"/>
              </a:rPr>
              <a:t>at first</a:t>
            </a:r>
            <a:r>
              <a:rPr lang="en-US" sz="2100" dirty="0" smtClean="0">
                <a:solidFill>
                  <a:srgbClr val="008000"/>
                </a:solidFill>
                <a:latin typeface="Cambria" pitchFamily="18" charset="0"/>
                <a:ea typeface="+mn-ea"/>
              </a:rPr>
              <a:t>…</a:t>
            </a:r>
            <a:endParaRPr lang="en-US" sz="2100" dirty="0">
              <a:solidFill>
                <a:srgbClr val="008000"/>
              </a:solidFill>
              <a:latin typeface="Cambria" pitchFamily="18" charset="0"/>
              <a:ea typeface="+mn-ea"/>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5134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n-ea"/>
              </a:rPr>
              <a:t>and I thought my language was </a:t>
            </a:r>
            <a:r>
              <a:rPr lang="en-US" sz="1100" i="1">
                <a:solidFill>
                  <a:srgbClr val="008000"/>
                </a:solidFill>
                <a:latin typeface="Calibri" pitchFamily="34" charset="0"/>
                <a:ea typeface="+mn-ea"/>
              </a:rPr>
              <a:t>alien</a:t>
            </a:r>
            <a:r>
              <a:rPr lang="en-US" sz="1100">
                <a:solidFill>
                  <a:srgbClr val="008000"/>
                </a:solidFill>
                <a:latin typeface="Calibri" pitchFamily="34" charset="0"/>
                <a:ea typeface="+mn-ea"/>
              </a:rPr>
              <a:t>!</a:t>
            </a:r>
          </a:p>
        </p:txBody>
      </p:sp>
    </p:spTree>
    <p:extLst>
      <p:ext uri="{BB962C8B-B14F-4D97-AF65-F5344CB8AC3E}">
        <p14:creationId xmlns:p14="http://schemas.microsoft.com/office/powerpoint/2010/main" val="798792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1066799" y="228600"/>
            <a:ext cx="7661535" cy="738664"/>
          </a:xfrm>
          <a:prstGeom prst="rect">
            <a:avLst/>
          </a:prstGeom>
          <a:noFill/>
          <a:ln w="9525">
            <a:noFill/>
            <a:miter lim="800000"/>
            <a:headEnd/>
            <a:tailEnd/>
          </a:ln>
          <a:extLst/>
        </p:spPr>
        <p:txBody>
          <a:bodyPr wrap="square">
            <a:spAutoFit/>
          </a:bodyPr>
          <a:lstStyle/>
          <a:p>
            <a:pPr algn="r"/>
            <a:r>
              <a:rPr lang="en-US" sz="4200" dirty="0" smtClean="0">
                <a:latin typeface="Cambria" pitchFamily="18" charset="0"/>
              </a:rPr>
              <a:t>CS5 tutoring location: </a:t>
            </a:r>
            <a:r>
              <a:rPr lang="en-US" sz="4200" b="1" i="1" dirty="0" smtClean="0">
                <a:latin typeface="Cambria" pitchFamily="18" charset="0"/>
              </a:rPr>
              <a:t>LAC</a:t>
            </a:r>
            <a:endParaRPr lang="en-US" sz="4200" dirty="0">
              <a:latin typeface="Cambria" pitchFamily="18"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 t="10286" r="2168" b="7721"/>
          <a:stretch/>
        </p:blipFill>
        <p:spPr bwMode="auto">
          <a:xfrm>
            <a:off x="368808" y="2258290"/>
            <a:ext cx="8382000" cy="44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bwMode="auto">
          <a:xfrm rot="16200000">
            <a:off x="6324600" y="3395683"/>
            <a:ext cx="609600" cy="914400"/>
          </a:xfrm>
          <a:prstGeom prst="downArrow">
            <a:avLst/>
          </a:prstGeom>
          <a:solidFill>
            <a:srgbClr val="FFCC99"/>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0" name="Down Arrow 19"/>
          <p:cNvSpPr/>
          <p:nvPr/>
        </p:nvSpPr>
        <p:spPr bwMode="auto">
          <a:xfrm rot="1045527">
            <a:off x="7350323" y="2664671"/>
            <a:ext cx="609600" cy="914400"/>
          </a:xfrm>
          <a:prstGeom prst="down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9" name="TextBox 18"/>
          <p:cNvSpPr txBox="1"/>
          <p:nvPr/>
        </p:nvSpPr>
        <p:spPr>
          <a:xfrm>
            <a:off x="6934200" y="1264275"/>
            <a:ext cx="1828800" cy="1477328"/>
          </a:xfrm>
          <a:prstGeom prst="rect">
            <a:avLst/>
          </a:prstGeom>
          <a:solidFill>
            <a:srgbClr val="FFCC99"/>
          </a:solidFill>
        </p:spPr>
        <p:txBody>
          <a:bodyPr wrap="square" rtlCol="0">
            <a:spAutoFit/>
          </a:bodyPr>
          <a:lstStyle/>
          <a:p>
            <a:pPr algn="ctr"/>
            <a:r>
              <a:rPr lang="en-US" sz="1800" dirty="0" smtClean="0">
                <a:latin typeface="Cambria" panose="02040503050406030204" pitchFamily="18" charset="0"/>
              </a:rPr>
              <a:t>Tutoring hours are in the Linde Activities Center computer lab (</a:t>
            </a:r>
            <a:r>
              <a:rPr lang="en-US" sz="1800" b="1" dirty="0" smtClean="0">
                <a:latin typeface="Cambria" panose="02040503050406030204" pitchFamily="18" charset="0"/>
              </a:rPr>
              <a:t>LAC lab</a:t>
            </a:r>
            <a:r>
              <a:rPr lang="en-US" sz="1800" dirty="0" smtClean="0">
                <a:latin typeface="Cambria" panose="02040503050406030204" pitchFamily="18" charset="0"/>
              </a:rPr>
              <a:t>)</a:t>
            </a:r>
            <a:endParaRPr lang="en-US" sz="1800" dirty="0">
              <a:latin typeface="Cambria" panose="02040503050406030204" pitchFamily="18" charset="0"/>
            </a:endParaRPr>
          </a:p>
        </p:txBody>
      </p:sp>
      <p:sp>
        <p:nvSpPr>
          <p:cNvPr id="4" name="Rectangle 3"/>
          <p:cNvSpPr/>
          <p:nvPr/>
        </p:nvSpPr>
        <p:spPr>
          <a:xfrm>
            <a:off x="4606602" y="3669268"/>
            <a:ext cx="2254528" cy="400110"/>
          </a:xfrm>
          <a:prstGeom prst="rect">
            <a:avLst/>
          </a:prstGeom>
          <a:solidFill>
            <a:srgbClr val="FFCC99"/>
          </a:solidFill>
        </p:spPr>
        <p:txBody>
          <a:bodyPr wrap="none">
            <a:spAutoFit/>
          </a:bodyPr>
          <a:lstStyle/>
          <a:p>
            <a:r>
              <a:rPr lang="en-US" sz="2000" dirty="0" smtClean="0">
                <a:latin typeface="Cambria" panose="02040503050406030204" pitchFamily="18" charset="0"/>
              </a:rPr>
              <a:t>west-side entrance</a:t>
            </a:r>
            <a:endParaRPr lang="en-US" sz="2000" dirty="0"/>
          </a:p>
        </p:txBody>
      </p:sp>
      <p:sp>
        <p:nvSpPr>
          <p:cNvPr id="22" name="TextBox 21"/>
          <p:cNvSpPr txBox="1"/>
          <p:nvPr/>
        </p:nvSpPr>
        <p:spPr>
          <a:xfrm>
            <a:off x="6187935" y="5104848"/>
            <a:ext cx="2344684" cy="707886"/>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My office hours are Friday 2:30-4:30</a:t>
            </a:r>
            <a:endParaRPr lang="en-US" sz="2000" dirty="0">
              <a:latin typeface="Cambria" panose="02040503050406030204" pitchFamily="18" charset="0"/>
            </a:endParaRPr>
          </a:p>
        </p:txBody>
      </p:sp>
      <p:sp>
        <p:nvSpPr>
          <p:cNvPr id="23" name="TextBox 22"/>
          <p:cNvSpPr txBox="1"/>
          <p:nvPr/>
        </p:nvSpPr>
        <p:spPr>
          <a:xfrm rot="21417524">
            <a:off x="6265528" y="5799279"/>
            <a:ext cx="2344684" cy="707886"/>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LOTS of tutoring hours, as well…</a:t>
            </a:r>
            <a:endParaRPr lang="en-US" sz="2000" dirty="0">
              <a:latin typeface="Cambria" panose="02040503050406030204" pitchFamily="18" charset="0"/>
            </a:endParaRPr>
          </a:p>
        </p:txBody>
      </p:sp>
      <p:sp>
        <p:nvSpPr>
          <p:cNvPr id="21" name="TextBox 20"/>
          <p:cNvSpPr txBox="1"/>
          <p:nvPr/>
        </p:nvSpPr>
        <p:spPr>
          <a:xfrm rot="21389953">
            <a:off x="6312995" y="4701378"/>
            <a:ext cx="1828800" cy="400110"/>
          </a:xfrm>
          <a:prstGeom prst="rect">
            <a:avLst/>
          </a:prstGeom>
          <a:solidFill>
            <a:srgbClr val="CCECFF"/>
          </a:solidFill>
          <a:ln w="19050">
            <a:solidFill>
              <a:schemeClr val="bg1"/>
            </a:solidFill>
          </a:ln>
        </p:spPr>
        <p:txBody>
          <a:bodyPr wrap="square" rtlCol="0">
            <a:spAutoFit/>
          </a:bodyPr>
          <a:lstStyle/>
          <a:p>
            <a:pPr algn="ctr"/>
            <a:r>
              <a:rPr lang="en-US" sz="2000" dirty="0" smtClean="0">
                <a:latin typeface="Cambria" panose="02040503050406030204" pitchFamily="18" charset="0"/>
              </a:rPr>
              <a:t>Come by!</a:t>
            </a:r>
            <a:endParaRPr lang="en-US" sz="2000" dirty="0">
              <a:latin typeface="Cambria" panose="02040503050406030204" pitchFamily="18" charset="0"/>
            </a:endParaRPr>
          </a:p>
        </p:txBody>
      </p:sp>
    </p:spTree>
    <p:extLst>
      <p:ext uri="{BB962C8B-B14F-4D97-AF65-F5344CB8AC3E}">
        <p14:creationId xmlns:p14="http://schemas.microsoft.com/office/powerpoint/2010/main" val="2689334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ts val="0"/>
              </a:spcBef>
              <a:spcAft>
                <a:spcPts val="0"/>
              </a:spcAft>
            </a:pPr>
            <a:r>
              <a:rPr lang="en-US" sz="1500">
                <a:solidFill>
                  <a:prstClr val="black"/>
                </a:solidFill>
              </a:rPr>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solidFill>
                  <a:prstClr val="black"/>
                </a:solidFill>
              </a:rPr>
              <a:t>“</a:t>
            </a:r>
            <a:r>
              <a:rPr lang="en-US" altLang="ja-JP" sz="1500">
                <a:solidFill>
                  <a:prstClr val="black"/>
                </a:solidFill>
              </a:rPr>
              <a:t>Science and Linguistics,</a:t>
            </a:r>
            <a:r>
              <a:rPr lang="ja-JP" altLang="en-US" sz="1500">
                <a:solidFill>
                  <a:prstClr val="black"/>
                </a:solidFill>
              </a:rPr>
              <a:t>”</a:t>
            </a:r>
            <a:r>
              <a:rPr lang="en-US" altLang="ja-JP" sz="1500">
                <a:solidFill>
                  <a:prstClr val="black"/>
                </a:solidFill>
              </a:rPr>
              <a:t> nor the magazine, M.I.T.</a:t>
            </a:r>
            <a:r>
              <a:rPr lang="ja-JP" altLang="en-US" sz="1500">
                <a:solidFill>
                  <a:prstClr val="black"/>
                </a:solidFill>
              </a:rPr>
              <a:t>’</a:t>
            </a:r>
            <a:r>
              <a:rPr lang="en-US" altLang="ja-JP" sz="1500">
                <a:solidFill>
                  <a:prstClr val="black"/>
                </a:solidFill>
              </a:rPr>
              <a:t>s Technology Review, was most people</a:t>
            </a:r>
            <a:r>
              <a:rPr lang="ja-JP" altLang="en-US" sz="1500">
                <a:solidFill>
                  <a:prstClr val="black"/>
                </a:solidFill>
              </a:rPr>
              <a:t>’</a:t>
            </a:r>
            <a:r>
              <a:rPr lang="en-US" altLang="ja-JP" sz="1500">
                <a:solidFill>
                  <a:prstClr val="black"/>
                </a:solidFill>
              </a:rPr>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solidFill>
                  <a:prstClr val="black"/>
                </a:solidFill>
              </a:rPr>
              <a:t>’</a:t>
            </a:r>
            <a:r>
              <a:rPr lang="en-US" altLang="ja-JP" sz="1500">
                <a:solidFill>
                  <a:prstClr val="black"/>
                </a:solidFill>
              </a:rPr>
              <a:t>s power over the mind, and his stirring prose seduced a whole generation into believing that our mother tongue restricts what we are able to think.</a:t>
            </a:r>
            <a:endParaRPr lang="en-US" sz="1500">
              <a:solidFill>
                <a:prstClr val="black"/>
              </a:solidFill>
            </a:endParaRPr>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auto" hangingPunct="1">
              <a:spcBef>
                <a:spcPts val="0"/>
              </a:spcBef>
              <a:spcAft>
                <a:spcPts val="0"/>
              </a:spcAft>
            </a:pPr>
            <a:r>
              <a:rPr lang="en-US" sz="1100">
                <a:solidFill>
                  <a:srgbClr val="008000"/>
                </a:solidFill>
                <a:latin typeface="Calibri" pitchFamily="34" charset="0"/>
                <a:ea typeface="+mn-ea"/>
              </a:rPr>
              <a:t>and I thought my language was </a:t>
            </a:r>
            <a:r>
              <a:rPr lang="en-US" sz="1100" i="1">
                <a:solidFill>
                  <a:srgbClr val="008000"/>
                </a:solidFill>
                <a:latin typeface="Calibri" pitchFamily="34" charset="0"/>
                <a:ea typeface="+mn-ea"/>
              </a:rPr>
              <a:t>alien</a:t>
            </a:r>
            <a:r>
              <a:rPr lang="en-US" sz="1100">
                <a:solidFill>
                  <a:srgbClr val="008000"/>
                </a:solidFill>
                <a:latin typeface="Calibri" pitchFamily="34" charset="0"/>
                <a:ea typeface="+mn-ea"/>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4407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flipV="1">
            <a:off x="6705600" y="2534718"/>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49155" name="Text Box 6"/>
          <p:cNvSpPr txBox="1">
            <a:spLocks noChangeArrowheads="1"/>
          </p:cNvSpPr>
          <p:nvPr/>
        </p:nvSpPr>
        <p:spPr bwMode="auto">
          <a:xfrm>
            <a:off x="2133600" y="1236751"/>
            <a:ext cx="4343400" cy="707886"/>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b="1" dirty="0" smtClean="0">
                <a:solidFill>
                  <a:srgbClr val="008000"/>
                </a:solidFill>
                <a:latin typeface="Calibri" panose="020F0502020204030204" pitchFamily="34" charset="0"/>
              </a:rPr>
              <a:t>You are not alone!</a:t>
            </a:r>
            <a:endParaRPr lang="en-US" sz="4000" dirty="0">
              <a:solidFill>
                <a:srgbClr val="008000"/>
              </a:solidFill>
              <a:latin typeface="Calibri" panose="020F0502020204030204" pitchFamily="34" charset="0"/>
            </a:endParaRPr>
          </a:p>
        </p:txBody>
      </p:sp>
      <p:sp>
        <p:nvSpPr>
          <p:cNvPr id="49157" name="Text Box 15"/>
          <p:cNvSpPr txBox="1">
            <a:spLocks noChangeArrowheads="1"/>
          </p:cNvSpPr>
          <p:nvPr/>
        </p:nvSpPr>
        <p:spPr bwMode="auto">
          <a:xfrm>
            <a:off x="76200" y="3169356"/>
            <a:ext cx="7181962" cy="1569660"/>
          </a:xfrm>
          <a:prstGeom prst="rect">
            <a:avLst/>
          </a:prstGeom>
          <a:solidFill>
            <a:schemeClr val="bg1"/>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ts val="0"/>
              </a:spcBef>
              <a:spcAft>
                <a:spcPts val="0"/>
              </a:spcAft>
            </a:pPr>
            <a:r>
              <a:rPr lang="en-US" sz="3200" b="1" dirty="0" smtClean="0">
                <a:solidFill>
                  <a:prstClr val="black"/>
                </a:solidFill>
                <a:latin typeface="+mj-lt"/>
              </a:rPr>
              <a:t>Office hours </a:t>
            </a:r>
            <a:r>
              <a:rPr lang="en-US" sz="3200" dirty="0" smtClean="0">
                <a:solidFill>
                  <a:prstClr val="black"/>
                </a:solidFill>
                <a:latin typeface="+mj-lt"/>
              </a:rPr>
              <a:t>Fri. afternoon…</a:t>
            </a:r>
          </a:p>
          <a:p>
            <a:pPr algn="ctr" eaLnBrk="1" fontAlgn="auto" hangingPunct="1">
              <a:spcBef>
                <a:spcPts val="0"/>
              </a:spcBef>
              <a:spcAft>
                <a:spcPts val="0"/>
              </a:spcAft>
            </a:pPr>
            <a:r>
              <a:rPr lang="en-US" sz="3200" b="1" dirty="0" smtClean="0">
                <a:solidFill>
                  <a:prstClr val="black"/>
                </a:solidFill>
                <a:latin typeface="+mj-lt"/>
              </a:rPr>
              <a:t>Tutoring </a:t>
            </a:r>
            <a:r>
              <a:rPr lang="en-US" sz="3200" b="1" dirty="0">
                <a:solidFill>
                  <a:prstClr val="black"/>
                </a:solidFill>
                <a:latin typeface="+mj-lt"/>
              </a:rPr>
              <a:t>hours </a:t>
            </a:r>
            <a:r>
              <a:rPr lang="en-US" sz="3200" dirty="0">
                <a:solidFill>
                  <a:prstClr val="black"/>
                </a:solidFill>
                <a:latin typeface="+mj-lt"/>
              </a:rPr>
              <a:t>all </a:t>
            </a:r>
            <a:r>
              <a:rPr lang="en-US" sz="3200" dirty="0" smtClean="0">
                <a:solidFill>
                  <a:prstClr val="black"/>
                </a:solidFill>
                <a:latin typeface="+mj-lt"/>
              </a:rPr>
              <a:t>weekend </a:t>
            </a:r>
            <a:r>
              <a:rPr lang="en-US" sz="3200" dirty="0">
                <a:solidFill>
                  <a:prstClr val="black"/>
                </a:solidFill>
                <a:latin typeface="+mj-lt"/>
              </a:rPr>
              <a:t>+</a:t>
            </a:r>
            <a:r>
              <a:rPr lang="en-US" sz="3200" dirty="0" smtClean="0">
                <a:solidFill>
                  <a:prstClr val="black"/>
                </a:solidFill>
                <a:latin typeface="+mj-lt"/>
              </a:rPr>
              <a:t> Monday evenings @ LAC lab</a:t>
            </a:r>
            <a:r>
              <a:rPr lang="en-US" sz="3200" dirty="0">
                <a:solidFill>
                  <a:prstClr val="black"/>
                </a:solidFill>
                <a:latin typeface="+mj-lt"/>
              </a:rPr>
              <a:t> </a:t>
            </a:r>
            <a:r>
              <a:rPr lang="en-US" sz="3200" dirty="0" smtClean="0">
                <a:solidFill>
                  <a:prstClr val="black"/>
                </a:solidFill>
                <a:latin typeface="+mj-lt"/>
              </a:rPr>
              <a:t>and across all 5Cs…</a:t>
            </a:r>
            <a:endParaRPr lang="en-US" sz="3200" i="1" dirty="0">
              <a:solidFill>
                <a:prstClr val="black"/>
              </a:solidFill>
              <a:latin typeface="+mj-lt"/>
            </a:endParaRPr>
          </a:p>
        </p:txBody>
      </p:sp>
      <p:grpSp>
        <p:nvGrpSpPr>
          <p:cNvPr id="9" name="Group 19"/>
          <p:cNvGrpSpPr>
            <a:grpSpLocks/>
          </p:cNvGrpSpPr>
          <p:nvPr>
            <p:custDataLst>
              <p:tags r:id="rId1"/>
            </p:custDataLst>
          </p:nvPr>
        </p:nvGrpSpPr>
        <p:grpSpPr bwMode="auto">
          <a:xfrm>
            <a:off x="7912242" y="1654812"/>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pPr eaLnBrk="1" fontAlgn="auto" hangingPunct="1">
                <a:spcBef>
                  <a:spcPts val="0"/>
                </a:spcBef>
                <a:spcAft>
                  <a:spcPts val="0"/>
                </a:spcAft>
              </a:pPr>
              <a:endParaRPr lang="en-US" sz="1800">
                <a:solidFill>
                  <a:prstClr val="black"/>
                </a:solidFill>
                <a:latin typeface="Calibri"/>
                <a:ea typeface="+mn-ea"/>
              </a:endParaRPr>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grpSp>
      <p:sp>
        <p:nvSpPr>
          <p:cNvPr id="3" name="TextBox 2"/>
          <p:cNvSpPr txBox="1"/>
          <p:nvPr/>
        </p:nvSpPr>
        <p:spPr>
          <a:xfrm>
            <a:off x="7208644" y="1359861"/>
            <a:ext cx="897692"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n-ea"/>
              </a:rPr>
              <a:t>I can attest to that!</a:t>
            </a:r>
            <a:endParaRPr lang="en-US" sz="1200" dirty="0">
              <a:solidFill>
                <a:srgbClr val="008000"/>
              </a:solidFill>
              <a:latin typeface="Calibri" panose="020F0502020204030204" pitchFamily="34" charset="0"/>
              <a:ea typeface="+mn-ea"/>
            </a:endParaRPr>
          </a:p>
        </p:txBody>
      </p:sp>
      <p:sp>
        <p:nvSpPr>
          <p:cNvPr id="24" name="Rectangle 16"/>
          <p:cNvSpPr>
            <a:spLocks noChangeArrowheads="1"/>
          </p:cNvSpPr>
          <p:nvPr/>
        </p:nvSpPr>
        <p:spPr bwMode="auto">
          <a:xfrm>
            <a:off x="7848600" y="3586216"/>
            <a:ext cx="508000" cy="535313"/>
          </a:xfrm>
          <a:prstGeom prst="rect">
            <a:avLst/>
          </a:prstGeom>
          <a:solidFill>
            <a:srgbClr val="00FB11"/>
          </a:solidFill>
          <a:ln w="9525">
            <a:noFill/>
            <a:round/>
            <a:headEnd/>
            <a:tailEnd/>
          </a:ln>
        </p:spPr>
        <p:txBody>
          <a:bodyPr/>
          <a:lstStyle/>
          <a:p>
            <a:pPr eaLnBrk="1" fontAlgn="auto" hangingPunct="1">
              <a:spcBef>
                <a:spcPts val="0"/>
              </a:spcBef>
              <a:spcAft>
                <a:spcPts val="0"/>
              </a:spcAft>
            </a:pPr>
            <a:endParaRPr lang="en-US" sz="1800">
              <a:solidFill>
                <a:prstClr val="black"/>
              </a:solidFill>
              <a:latin typeface="Calibri"/>
              <a:ea typeface="+mn-ea"/>
            </a:endParaRPr>
          </a:p>
        </p:txBody>
      </p:sp>
      <p:sp>
        <p:nvSpPr>
          <p:cNvPr id="25" name="TextBox 24"/>
          <p:cNvSpPr txBox="1"/>
          <p:nvPr/>
        </p:nvSpPr>
        <p:spPr>
          <a:xfrm>
            <a:off x="6840267" y="2717429"/>
            <a:ext cx="953295" cy="461665"/>
          </a:xfrm>
          <a:prstGeom prst="rect">
            <a:avLst/>
          </a:prstGeom>
          <a:noFill/>
        </p:spPr>
        <p:txBody>
          <a:bodyPr wrap="square" rtlCol="0">
            <a:spAutoFit/>
          </a:bodyPr>
          <a:lstStyle/>
          <a:p>
            <a:pPr algn="ctr" eaLnBrk="1" fontAlgn="auto" hangingPunct="1">
              <a:spcBef>
                <a:spcPts val="0"/>
              </a:spcBef>
              <a:spcAft>
                <a:spcPts val="0"/>
              </a:spcAft>
            </a:pPr>
            <a:r>
              <a:rPr lang="en-US" sz="1200" dirty="0" smtClean="0">
                <a:solidFill>
                  <a:srgbClr val="008000"/>
                </a:solidFill>
                <a:latin typeface="Calibri" panose="020F0502020204030204" pitchFamily="34" charset="0"/>
                <a:ea typeface="+mn-ea"/>
              </a:rPr>
              <a:t>Lead on!       I will follow.</a:t>
            </a:r>
            <a:endParaRPr lang="en-US" sz="1200" dirty="0">
              <a:solidFill>
                <a:srgbClr val="008000"/>
              </a:solidFill>
              <a:latin typeface="Calibri" panose="020F0502020204030204" pitchFamily="34" charset="0"/>
              <a:ea typeface="+mn-ea"/>
            </a:endParaRPr>
          </a:p>
        </p:txBody>
      </p:sp>
      <p:sp>
        <p:nvSpPr>
          <p:cNvPr id="5" name="Oval 4"/>
          <p:cNvSpPr/>
          <p:nvPr/>
        </p:nvSpPr>
        <p:spPr bwMode="auto">
          <a:xfrm>
            <a:off x="7861300" y="3359624"/>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28" name="Oval 27"/>
          <p:cNvSpPr/>
          <p:nvPr/>
        </p:nvSpPr>
        <p:spPr bwMode="auto">
          <a:xfrm>
            <a:off x="7921289" y="3469914"/>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29" name="Text Box 6"/>
          <p:cNvSpPr txBox="1">
            <a:spLocks noChangeArrowheads="1"/>
          </p:cNvSpPr>
          <p:nvPr/>
        </p:nvSpPr>
        <p:spPr bwMode="auto">
          <a:xfrm>
            <a:off x="152400" y="99536"/>
            <a:ext cx="8010290" cy="92333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fontAlgn="auto" hangingPunct="1">
              <a:spcBef>
                <a:spcPct val="50000"/>
              </a:spcBef>
              <a:spcAft>
                <a:spcPts val="0"/>
              </a:spcAft>
            </a:pPr>
            <a:r>
              <a:rPr lang="en-US" sz="5400" dirty="0" smtClean="0">
                <a:solidFill>
                  <a:prstClr val="black"/>
                </a:solidFill>
                <a:latin typeface="Cambria" panose="02040503050406030204" pitchFamily="18" charset="0"/>
              </a:rPr>
              <a:t>As you head </a:t>
            </a:r>
            <a:r>
              <a:rPr lang="en-US" sz="5400" b="1" i="1" dirty="0" smtClean="0">
                <a:solidFill>
                  <a:prstClr val="black"/>
                </a:solidFill>
                <a:latin typeface="Cambria" panose="02040503050406030204" pitchFamily="18" charset="0"/>
              </a:rPr>
              <a:t>west-</a:t>
            </a:r>
            <a:r>
              <a:rPr lang="en-US" sz="5400" dirty="0" smtClean="0">
                <a:solidFill>
                  <a:prstClr val="black"/>
                </a:solidFill>
                <a:latin typeface="Cambria" panose="02040503050406030204" pitchFamily="18" charset="0"/>
              </a:rPr>
              <a:t>wards…</a:t>
            </a:r>
            <a:endParaRPr lang="en-US" sz="5400" dirty="0">
              <a:solidFill>
                <a:prstClr val="black"/>
              </a:solidFill>
              <a:latin typeface="Cambria" panose="02040503050406030204" pitchFamily="18" charset="0"/>
            </a:endParaRPr>
          </a:p>
        </p:txBody>
      </p:sp>
      <p:grpSp>
        <p:nvGrpSpPr>
          <p:cNvPr id="6" name="Group 5"/>
          <p:cNvGrpSpPr/>
          <p:nvPr/>
        </p:nvGrpSpPr>
        <p:grpSpPr>
          <a:xfrm rot="21274690">
            <a:off x="3396274" y="4725286"/>
            <a:ext cx="5410200" cy="1584697"/>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prstClr val="black"/>
                </a:solidFill>
                <a:latin typeface="Times" pitchFamily="1" charset="0"/>
                <a:ea typeface="+mn-ea"/>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fontAlgn="auto" hangingPunct="1">
                <a:spcBef>
                  <a:spcPct val="50000"/>
                </a:spcBef>
                <a:spcAft>
                  <a:spcPts val="0"/>
                </a:spcAft>
              </a:pPr>
              <a:r>
                <a:rPr lang="en-US" sz="4000" dirty="0">
                  <a:solidFill>
                    <a:prstClr val="black"/>
                  </a:solidFill>
                  <a:latin typeface="Cambria" pitchFamily="18" charset="0"/>
                </a:rPr>
                <a:t>Happy </a:t>
              </a:r>
              <a:r>
                <a:rPr lang="en-US" sz="4000" dirty="0" err="1">
                  <a:solidFill>
                    <a:prstClr val="black"/>
                  </a:solidFill>
                  <a:latin typeface="Cambria" pitchFamily="18" charset="0"/>
                </a:rPr>
                <a:t>Picobotting</a:t>
              </a:r>
              <a:r>
                <a:rPr lang="en-US" sz="4000" dirty="0">
                  <a:solidFill>
                    <a:prstClr val="black"/>
                  </a:solidFill>
                  <a:latin typeface="Cambria" pitchFamily="18" charset="0"/>
                </a:rPr>
                <a:t>!</a:t>
              </a:r>
            </a:p>
          </p:txBody>
        </p:sp>
      </p:grpSp>
    </p:spTree>
    <p:extLst>
      <p:ext uri="{BB962C8B-B14F-4D97-AF65-F5344CB8AC3E}">
        <p14:creationId xmlns:p14="http://schemas.microsoft.com/office/powerpoint/2010/main" val="8315084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62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152400" y="175736"/>
            <a:ext cx="7616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smtClean="0">
                <a:latin typeface="Cambria" panose="02040503050406030204" pitchFamily="18" charset="0"/>
                <a:cs typeface="Times New Roman" pitchFamily="18" charset="0"/>
              </a:rPr>
              <a:t>The Rule:</a:t>
            </a:r>
            <a:r>
              <a:rPr lang="en-US" sz="4200" dirty="0" smtClean="0">
                <a:latin typeface="Cambria" pitchFamily="18" charset="0"/>
                <a:cs typeface="Times New Roman" pitchFamily="18" charset="0"/>
              </a:rPr>
              <a:t>   </a:t>
            </a:r>
            <a:r>
              <a:rPr lang="en-US" sz="4200" dirty="0" smtClean="0">
                <a:latin typeface="Calibri" panose="020F0502020204030204" pitchFamily="34" charset="0"/>
                <a:cs typeface="Times New Roman" pitchFamily="18" charset="0"/>
              </a:rPr>
              <a:t>One step per rule</a:t>
            </a:r>
            <a:endParaRPr lang="en-US" sz="4200" dirty="0">
              <a:latin typeface="Calibri" panose="020F0502020204030204" pitchFamily="34" charset="0"/>
              <a:cs typeface="Times New Roman" pitchFamily="18" charset="0"/>
            </a:endParaRPr>
          </a:p>
        </p:txBody>
      </p:sp>
      <p:sp>
        <p:nvSpPr>
          <p:cNvPr id="9" name="Rectangle 8"/>
          <p:cNvSpPr/>
          <p:nvPr/>
        </p:nvSpPr>
        <p:spPr bwMode="auto">
          <a:xfrm>
            <a:off x="703189"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243840"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162538"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580323"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499021"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2958370"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376154"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702537" y="21017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243840"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61234" y="2101719"/>
            <a:ext cx="415636" cy="45720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584011"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500323"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959020" y="21017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376154"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702537" y="25589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43840"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161234"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584011"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500323"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959020"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376154"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702537"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243840"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161234"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584011" y="30213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500323"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2959020"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376154"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702537"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243840"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161234"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584011" y="346813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500323"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2959020"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376154"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702537"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243840"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161234" y="393051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584011" y="39305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500323"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2959020" y="39305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376154"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9" name="Rectangle 98"/>
          <p:cNvSpPr/>
          <p:nvPr/>
        </p:nvSpPr>
        <p:spPr bwMode="auto">
          <a:xfrm>
            <a:off x="703189"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243840"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162538"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580323"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499021"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2958370"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376154"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039672"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043712" y="21078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043712" y="25650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043712" y="301990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043712" y="346674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043712" y="39357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039672"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014216" y="1676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(A) </a:t>
            </a:r>
            <a:r>
              <a:rPr lang="en-US" sz="1500" dirty="0" smtClean="0">
                <a:latin typeface="Cambria" pitchFamily="18" charset="0"/>
              </a:rPr>
              <a:t>run?  ___________________</a:t>
            </a:r>
            <a:endParaRPr lang="en-US" sz="1500" dirty="0">
              <a:latin typeface="Cambria" pitchFamily="18" charset="0"/>
            </a:endParaRPr>
          </a:p>
        </p:txBody>
      </p:sp>
      <p:sp>
        <p:nvSpPr>
          <p:cNvPr id="116" name="Text Box 10"/>
          <p:cNvSpPr txBox="1">
            <a:spLocks noChangeArrowheads="1"/>
          </p:cNvSpPr>
          <p:nvPr/>
        </p:nvSpPr>
        <p:spPr bwMode="auto">
          <a:xfrm>
            <a:off x="4015714" y="2115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(B) </a:t>
            </a:r>
            <a:r>
              <a:rPr lang="en-US" sz="1500" dirty="0" smtClean="0">
                <a:latin typeface="Cambria" pitchFamily="18" charset="0"/>
              </a:rPr>
              <a:t>run?  ___________________</a:t>
            </a:r>
            <a:endParaRPr lang="en-US" sz="1500" dirty="0">
              <a:latin typeface="Cambria" pitchFamily="18" charset="0"/>
            </a:endParaRPr>
          </a:p>
        </p:txBody>
      </p:sp>
      <p:sp>
        <p:nvSpPr>
          <p:cNvPr id="117" name="Text Box 10"/>
          <p:cNvSpPr txBox="1">
            <a:spLocks noChangeArrowheads="1"/>
          </p:cNvSpPr>
          <p:nvPr/>
        </p:nvSpPr>
        <p:spPr bwMode="auto">
          <a:xfrm>
            <a:off x="4015714" y="2572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(C) </a:t>
            </a:r>
            <a:r>
              <a:rPr lang="en-US" sz="1500" dirty="0" smtClean="0">
                <a:latin typeface="Cambria" pitchFamily="18" charset="0"/>
              </a:rPr>
              <a:t>run?  ___________________</a:t>
            </a:r>
            <a:endParaRPr lang="en-US" sz="1500" dirty="0">
              <a:latin typeface="Cambria" pitchFamily="18" charset="0"/>
            </a:endParaRPr>
          </a:p>
        </p:txBody>
      </p:sp>
      <p:sp>
        <p:nvSpPr>
          <p:cNvPr id="122" name="Text Box 10"/>
          <p:cNvSpPr txBox="1">
            <a:spLocks noChangeArrowheads="1"/>
          </p:cNvSpPr>
          <p:nvPr/>
        </p:nvSpPr>
        <p:spPr bwMode="auto">
          <a:xfrm>
            <a:off x="4015714" y="347086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In a phrase, </a:t>
            </a:r>
            <a:r>
              <a:rPr lang="en-US" sz="1500" b="1" i="1" dirty="0" smtClean="0">
                <a:latin typeface="Cambria" pitchFamily="18" charset="0"/>
              </a:rPr>
              <a:t>what do state 0 and state 1 do</a:t>
            </a:r>
            <a:r>
              <a:rPr lang="en-US" sz="1500" dirty="0" smtClean="0">
                <a:latin typeface="Cambria" pitchFamily="18" charset="0"/>
              </a:rPr>
              <a:t>?</a:t>
            </a:r>
            <a:endParaRPr lang="en-US" sz="1500" dirty="0">
              <a:latin typeface="Cambria" pitchFamily="18" charset="0"/>
            </a:endParaRPr>
          </a:p>
        </p:txBody>
      </p:sp>
      <p:sp>
        <p:nvSpPr>
          <p:cNvPr id="124" name="Text Box 10"/>
          <p:cNvSpPr txBox="1">
            <a:spLocks noChangeArrowheads="1"/>
          </p:cNvSpPr>
          <p:nvPr/>
        </p:nvSpPr>
        <p:spPr bwMode="auto">
          <a:xfrm>
            <a:off x="384174" y="5029200"/>
            <a:ext cx="8455026" cy="52322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dirty="0" smtClean="0">
                <a:solidFill>
                  <a:srgbClr val="120DF3"/>
                </a:solidFill>
                <a:latin typeface="Cambria" pitchFamily="18" charset="0"/>
              </a:rPr>
              <a:t>Extra!</a:t>
            </a:r>
            <a:r>
              <a:rPr lang="en-US" sz="1400" b="1" dirty="0" smtClean="0">
                <a:latin typeface="Cambria" pitchFamily="18" charset="0"/>
              </a:rPr>
              <a:t>  </a:t>
            </a:r>
            <a:r>
              <a:rPr lang="en-US" sz="1400" dirty="0" smtClean="0">
                <a:latin typeface="Cambria" pitchFamily="18" charset="0"/>
              </a:rPr>
              <a:t>What additional rules would be needed in order to ensure that </a:t>
            </a:r>
            <a:r>
              <a:rPr lang="en-US" sz="1400" dirty="0" err="1" smtClean="0">
                <a:latin typeface="Cambria" pitchFamily="18" charset="0"/>
              </a:rPr>
              <a:t>Picobot</a:t>
            </a:r>
            <a:r>
              <a:rPr lang="en-US" sz="1400" dirty="0" smtClean="0">
                <a:latin typeface="Cambria" pitchFamily="18" charset="0"/>
              </a:rPr>
              <a:t> fully explores the </a:t>
            </a:r>
            <a:r>
              <a:rPr lang="en-US" sz="1400" u="sng" dirty="0" smtClean="0">
                <a:latin typeface="Cambria" pitchFamily="18" charset="0"/>
              </a:rPr>
              <a:t>empty room</a:t>
            </a:r>
            <a:r>
              <a:rPr lang="en-US" sz="1400" dirty="0" smtClean="0">
                <a:latin typeface="Cambria" pitchFamily="18" charset="0"/>
              </a:rPr>
              <a:t> (not this crazy room) from </a:t>
            </a:r>
            <a:r>
              <a:rPr lang="en-US" sz="1400" i="1" dirty="0" smtClean="0">
                <a:latin typeface="Cambria" pitchFamily="18" charset="0"/>
              </a:rPr>
              <a:t>any </a:t>
            </a:r>
            <a:r>
              <a:rPr lang="en-US" sz="1400" dirty="0" smtClean="0">
                <a:latin typeface="Cambria" pitchFamily="18" charset="0"/>
              </a:rPr>
              <a:t>starting spot?      </a:t>
            </a:r>
            <a:r>
              <a:rPr lang="en-US" sz="1400" i="1" dirty="0" smtClean="0">
                <a:latin typeface="Cambria" pitchFamily="18" charset="0"/>
              </a:rPr>
              <a:t>(this is problem 3…)</a:t>
            </a:r>
            <a:endParaRPr lang="en-US" sz="1400" dirty="0">
              <a:latin typeface="Cambria" pitchFamily="18" charset="0"/>
            </a:endParaRPr>
          </a:p>
        </p:txBody>
      </p:sp>
      <p:sp>
        <p:nvSpPr>
          <p:cNvPr id="103" name="Text Box 10"/>
          <p:cNvSpPr txBox="1">
            <a:spLocks noChangeArrowheads="1"/>
          </p:cNvSpPr>
          <p:nvPr/>
        </p:nvSpPr>
        <p:spPr bwMode="auto">
          <a:xfrm>
            <a:off x="4017394" y="301614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(D) </a:t>
            </a:r>
            <a:r>
              <a:rPr lang="en-US" sz="1500" dirty="0" smtClean="0">
                <a:latin typeface="Cambria" pitchFamily="18" charset="0"/>
              </a:rPr>
              <a:t>run?  ___________________</a:t>
            </a:r>
            <a:endParaRPr lang="en-US" sz="1500" dirty="0">
              <a:latin typeface="Cambria" pitchFamily="18" charset="0"/>
            </a:endParaRPr>
          </a:p>
        </p:txBody>
      </p:sp>
      <p:grpSp>
        <p:nvGrpSpPr>
          <p:cNvPr id="115" name="Group 19"/>
          <p:cNvGrpSpPr>
            <a:grpSpLocks/>
          </p:cNvGrpSpPr>
          <p:nvPr>
            <p:custDataLst>
              <p:tags r:id="rId1"/>
            </p:custDataLst>
          </p:nvPr>
        </p:nvGrpSpPr>
        <p:grpSpPr bwMode="auto">
          <a:xfrm>
            <a:off x="8193087" y="274183"/>
            <a:ext cx="493713" cy="566738"/>
            <a:chOff x="2928" y="1051"/>
            <a:chExt cx="840" cy="957"/>
          </a:xfrm>
        </p:grpSpPr>
        <p:sp>
          <p:nvSpPr>
            <p:cNvPr id="11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7" name="Rectangle 5"/>
          <p:cNvSpPr>
            <a:spLocks noChangeArrowheads="1"/>
          </p:cNvSpPr>
          <p:nvPr/>
        </p:nvSpPr>
        <p:spPr bwMode="auto">
          <a:xfrm>
            <a:off x="7275576" y="76200"/>
            <a:ext cx="10546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One rule to rule them all?</a:t>
            </a:r>
            <a:endParaRPr lang="en-US" sz="1100" dirty="0">
              <a:solidFill>
                <a:srgbClr val="008000"/>
              </a:solidFill>
              <a:latin typeface="Calibri" pitchFamily="34" charset="0"/>
            </a:endParaRPr>
          </a:p>
        </p:txBody>
      </p:sp>
      <p:sp>
        <p:nvSpPr>
          <p:cNvPr id="138" name="Rectangle 5"/>
          <p:cNvSpPr>
            <a:spLocks noChangeArrowheads="1"/>
          </p:cNvSpPr>
          <p:nvPr/>
        </p:nvSpPr>
        <p:spPr bwMode="auto">
          <a:xfrm>
            <a:off x="7818509" y="83820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This is precious!</a:t>
            </a:r>
            <a:endParaRPr lang="en-US" sz="1100" dirty="0">
              <a:solidFill>
                <a:srgbClr val="008000"/>
              </a:solidFill>
              <a:latin typeface="Calibri" pitchFamily="34" charset="0"/>
            </a:endParaRPr>
          </a:p>
        </p:txBody>
      </p:sp>
      <p:sp>
        <p:nvSpPr>
          <p:cNvPr id="85" name="Text Box 11"/>
          <p:cNvSpPr txBox="1">
            <a:spLocks noChangeArrowheads="1"/>
          </p:cNvSpPr>
          <p:nvPr/>
        </p:nvSpPr>
        <p:spPr bwMode="auto">
          <a:xfrm>
            <a:off x="384174" y="5903976"/>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cs typeface="Times New Roman" pitchFamily="18" charset="0"/>
              </a:rPr>
              <a:t>Quiz!</a:t>
            </a:r>
            <a:endParaRPr lang="en-US" sz="4200" i="1" dirty="0">
              <a:latin typeface="Cambria" panose="02040503050406030204" pitchFamily="18" charset="0"/>
              <a:cs typeface="Times New Roman" pitchFamily="18" charset="0"/>
            </a:endParaRPr>
          </a:p>
        </p:txBody>
      </p:sp>
      <p:sp>
        <p:nvSpPr>
          <p:cNvPr id="86" name="Rectangle 6"/>
          <p:cNvSpPr>
            <a:spLocks noChangeArrowheads="1"/>
          </p:cNvSpPr>
          <p:nvPr/>
        </p:nvSpPr>
        <p:spPr bwMode="auto">
          <a:xfrm>
            <a:off x="2278495" y="6128782"/>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Times New Roman" pitchFamily="18" charset="0"/>
                <a:cs typeface="Times New Roman" pitchFamily="18" charset="0"/>
              </a:rPr>
              <a:t>Name  </a:t>
            </a:r>
            <a:r>
              <a:rPr lang="en-US" sz="1800" dirty="0" smtClean="0">
                <a:latin typeface="Times New Roman" pitchFamily="18" charset="0"/>
                <a:cs typeface="Times New Roman" pitchFamily="18" charset="0"/>
              </a:rPr>
              <a:t>_________________</a:t>
            </a:r>
            <a:endParaRPr lang="en-US" sz="1800" dirty="0">
              <a:latin typeface="Times New Roman" pitchFamily="18" charset="0"/>
              <a:cs typeface="Times New Roman" pitchFamily="18" charset="0"/>
            </a:endParaRPr>
          </a:p>
        </p:txBody>
      </p:sp>
      <p:sp>
        <p:nvSpPr>
          <p:cNvPr id="87" name="Rectangle 6"/>
          <p:cNvSpPr>
            <a:spLocks noChangeArrowheads="1"/>
          </p:cNvSpPr>
          <p:nvPr/>
        </p:nvSpPr>
        <p:spPr bwMode="auto">
          <a:xfrm>
            <a:off x="5432858" y="6128782"/>
            <a:ext cx="3177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Times New Roman" pitchFamily="18" charset="0"/>
                <a:cs typeface="Times New Roman" pitchFamily="18" charset="0"/>
              </a:rPr>
              <a:t>Name  </a:t>
            </a:r>
            <a:r>
              <a:rPr lang="en-US" sz="1800" dirty="0" smtClean="0">
                <a:latin typeface="Times New Roman" pitchFamily="18" charset="0"/>
                <a:cs typeface="Times New Roman" pitchFamily="18" charset="0"/>
              </a:rPr>
              <a:t>__________________</a:t>
            </a:r>
            <a:endParaRPr lang="en-US" sz="1800" dirty="0">
              <a:latin typeface="Times New Roman" pitchFamily="18" charset="0"/>
              <a:cs typeface="Times New Roman" pitchFamily="18" charset="0"/>
            </a:endParaRPr>
          </a:p>
        </p:txBody>
      </p:sp>
      <p:sp>
        <p:nvSpPr>
          <p:cNvPr id="88" name="Text Box 10"/>
          <p:cNvSpPr txBox="1">
            <a:spLocks noChangeArrowheads="1"/>
          </p:cNvSpPr>
          <p:nvPr/>
        </p:nvSpPr>
        <p:spPr bwMode="auto">
          <a:xfrm>
            <a:off x="4015714" y="4495800"/>
            <a:ext cx="4932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Where does </a:t>
            </a:r>
            <a:r>
              <a:rPr lang="en-US" sz="1500" dirty="0" err="1" smtClean="0">
                <a:latin typeface="Cambria" pitchFamily="18" charset="0"/>
              </a:rPr>
              <a:t>Picobot</a:t>
            </a:r>
            <a:r>
              <a:rPr lang="en-US" sz="1500" dirty="0" smtClean="0">
                <a:latin typeface="Cambria" pitchFamily="18" charset="0"/>
              </a:rPr>
              <a:t> stop?  Why?</a:t>
            </a:r>
            <a:endParaRPr lang="en-US" sz="1500" dirty="0">
              <a:latin typeface="Cambria" pitchFamily="18" charset="0"/>
            </a:endParaRPr>
          </a:p>
        </p:txBody>
      </p:sp>
      <p:sp>
        <p:nvSpPr>
          <p:cNvPr id="8" name="Rectangle 7"/>
          <p:cNvSpPr/>
          <p:nvPr/>
        </p:nvSpPr>
        <p:spPr>
          <a:xfrm>
            <a:off x="1015416" y="1371600"/>
            <a:ext cx="2044214" cy="415498"/>
          </a:xfrm>
          <a:prstGeom prst="rect">
            <a:avLst/>
          </a:prstGeom>
          <a:solidFill>
            <a:schemeClr val="bg1"/>
          </a:solidFill>
        </p:spPr>
        <p:txBody>
          <a:bodyPr wrap="none">
            <a:spAutoFit/>
          </a:bodyPr>
          <a:lstStyle/>
          <a:p>
            <a:pPr algn="ctr"/>
            <a:r>
              <a:rPr lang="en-US" sz="2100" dirty="0" err="1" smtClean="0">
                <a:latin typeface="Cambria" pitchFamily="18" charset="0"/>
              </a:rPr>
              <a:t>Picobot's</a:t>
            </a:r>
            <a:r>
              <a:rPr lang="en-US" sz="2100" dirty="0" smtClean="0">
                <a:latin typeface="Cambria" pitchFamily="18" charset="0"/>
              </a:rPr>
              <a:t> world</a:t>
            </a:r>
            <a:endParaRPr lang="en-US" sz="2100" dirty="0"/>
          </a:p>
        </p:txBody>
      </p:sp>
      <p:sp>
        <p:nvSpPr>
          <p:cNvPr id="89" name="Text Box 10"/>
          <p:cNvSpPr txBox="1">
            <a:spLocks noChangeArrowheads="1"/>
          </p:cNvSpPr>
          <p:nvPr/>
        </p:nvSpPr>
        <p:spPr bwMode="auto">
          <a:xfrm>
            <a:off x="2362200" y="85039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Using the ruleset above…</a:t>
            </a:r>
            <a:endParaRPr lang="en-US" sz="1500" dirty="0">
              <a:latin typeface="Cambria" pitchFamily="18" charset="0"/>
            </a:endParaRPr>
          </a:p>
        </p:txBody>
      </p:sp>
      <p:sp>
        <p:nvSpPr>
          <p:cNvPr id="10" name="TextBox 9"/>
          <p:cNvSpPr txBox="1"/>
          <p:nvPr/>
        </p:nvSpPr>
        <p:spPr>
          <a:xfrm>
            <a:off x="2069592" y="3464159"/>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333360" y="1247760"/>
              <a:ext cx="8677800" cy="5220000"/>
            </p14:xfrm>
          </p:contentPart>
        </mc:Choice>
        <mc:Fallback xmlns="">
          <p:pic>
            <p:nvPicPr>
              <p:cNvPr id="2" name="Ink 1"/>
              <p:cNvPicPr/>
              <p:nvPr/>
            </p:nvPicPr>
            <p:blipFill>
              <a:blip r:embed="rId17"/>
              <a:stretch>
                <a:fillRect/>
              </a:stretch>
            </p:blipFill>
            <p:spPr>
              <a:xfrm>
                <a:off x="324000" y="1238400"/>
                <a:ext cx="8696520" cy="5238720"/>
              </a:xfrm>
              <a:prstGeom prst="rect">
                <a:avLst/>
              </a:prstGeom>
            </p:spPr>
          </p:pic>
        </mc:Fallback>
      </mc:AlternateContent>
    </p:spTree>
    <p:extLst>
      <p:ext uri="{BB962C8B-B14F-4D97-AF65-F5344CB8AC3E}">
        <p14:creationId xmlns:p14="http://schemas.microsoft.com/office/powerpoint/2010/main" val="22711966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9937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smtClean="0">
                <a:solidFill>
                  <a:srgbClr val="000000"/>
                </a:solidFill>
                <a:latin typeface="Cambria" pitchFamily="18" charset="0"/>
                <a:cs typeface="Times New Roman" charset="0"/>
              </a:rPr>
              <a:t>CS ~ </a:t>
            </a:r>
            <a:r>
              <a:rPr lang="en-US" sz="4200" i="1" dirty="0" smtClean="0">
                <a:solidFill>
                  <a:srgbClr val="000000"/>
                </a:solidFill>
                <a:latin typeface="Cambria" pitchFamily="18" charset="0"/>
                <a:cs typeface="Times New Roman" charset="0"/>
              </a:rPr>
              <a:t>complexity</a:t>
            </a:r>
            <a:r>
              <a:rPr lang="en-US" sz="4200" dirty="0" smtClean="0">
                <a:solidFill>
                  <a:srgbClr val="000000"/>
                </a:solidFill>
                <a:latin typeface="Cambria" pitchFamily="18" charset="0"/>
                <a:cs typeface="Times New Roman" charset="0"/>
              </a:rPr>
              <a:t> science</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3" name="Text Box 7"/>
          <p:cNvSpPr txBox="1">
            <a:spLocks noChangeArrowheads="1"/>
          </p:cNvSpPr>
          <p:nvPr/>
        </p:nvSpPr>
        <p:spPr bwMode="auto">
          <a:xfrm>
            <a:off x="327284"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Shortest </a:t>
            </a:r>
            <a:r>
              <a:rPr lang="en-US" sz="1800" dirty="0" err="1" smtClean="0">
                <a:latin typeface="Cambria"/>
                <a:cs typeface="Cambria"/>
              </a:rPr>
              <a:t>Picobot</a:t>
            </a:r>
            <a:r>
              <a:rPr lang="en-US" sz="1800" dirty="0" smtClean="0">
                <a:latin typeface="Cambria"/>
                <a:cs typeface="Cambria"/>
              </a:rPr>
              <a:t> program: </a:t>
            </a:r>
          </a:p>
          <a:p>
            <a:pPr algn="ctr">
              <a:spcBef>
                <a:spcPct val="50000"/>
              </a:spcBef>
            </a:pPr>
            <a:r>
              <a:rPr lang="en-US" b="1" i="1" dirty="0" smtClean="0">
                <a:solidFill>
                  <a:srgbClr val="FF9900"/>
                </a:solidFill>
                <a:latin typeface="Cambria"/>
                <a:cs typeface="Cambria"/>
              </a:rPr>
              <a:t>6 rules</a:t>
            </a:r>
          </a:p>
        </p:txBody>
      </p:sp>
      <p:sp>
        <p:nvSpPr>
          <p:cNvPr id="14" name="Text Box 7"/>
          <p:cNvSpPr txBox="1">
            <a:spLocks noChangeArrowheads="1"/>
          </p:cNvSpPr>
          <p:nvPr/>
        </p:nvSpPr>
        <p:spPr bwMode="auto">
          <a:xfrm>
            <a:off x="3280123"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8 rules</a:t>
            </a:r>
          </a:p>
        </p:txBody>
      </p:sp>
      <p:sp>
        <p:nvSpPr>
          <p:cNvPr id="15" name="Text Box 7"/>
          <p:cNvSpPr txBox="1">
            <a:spLocks noChangeArrowheads="1"/>
          </p:cNvSpPr>
          <p:nvPr/>
        </p:nvSpPr>
        <p:spPr bwMode="auto">
          <a:xfrm>
            <a:off x="6313546" y="4876799"/>
            <a:ext cx="258692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a:latin typeface="Cambria"/>
                <a:cs typeface="Cambria"/>
              </a:rPr>
              <a:t>Shortest </a:t>
            </a:r>
            <a:r>
              <a:rPr lang="en-US" sz="1800" dirty="0" err="1">
                <a:latin typeface="Cambria"/>
                <a:cs typeface="Cambria"/>
              </a:rPr>
              <a:t>Picobot</a:t>
            </a:r>
            <a:r>
              <a:rPr lang="en-US" sz="1800" dirty="0">
                <a:latin typeface="Cambria"/>
                <a:cs typeface="Cambria"/>
              </a:rPr>
              <a:t> program: </a:t>
            </a:r>
          </a:p>
          <a:p>
            <a:pPr algn="ctr">
              <a:spcBef>
                <a:spcPct val="50000"/>
              </a:spcBef>
            </a:pPr>
            <a:r>
              <a:rPr lang="en-US" b="1" i="1" dirty="0" smtClean="0">
                <a:solidFill>
                  <a:srgbClr val="FF9900"/>
                </a:solidFill>
                <a:latin typeface="Cambria"/>
                <a:cs typeface="Cambria"/>
              </a:rPr>
              <a:t>? rules</a:t>
            </a:r>
          </a:p>
        </p:txBody>
      </p:sp>
      <p:sp>
        <p:nvSpPr>
          <p:cNvPr id="16" name="Text Box 7"/>
          <p:cNvSpPr txBox="1">
            <a:spLocks noChangeArrowheads="1"/>
          </p:cNvSpPr>
          <p:nvPr/>
        </p:nvSpPr>
        <p:spPr bwMode="auto">
          <a:xfrm rot="20509650">
            <a:off x="7321641" y="5910055"/>
            <a:ext cx="1687454" cy="646331"/>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1800" dirty="0" smtClean="0">
                <a:latin typeface="Cambria"/>
                <a:cs typeface="Cambria"/>
              </a:rPr>
              <a:t>Can it simply be done!?</a:t>
            </a:r>
            <a:endParaRPr lang="en-US" b="1" i="1" dirty="0" smtClean="0">
              <a:solidFill>
                <a:srgbClr val="FF9900"/>
              </a:solidFill>
              <a:latin typeface="Cambria"/>
              <a:cs typeface="Cambria"/>
            </a:endParaRPr>
          </a:p>
        </p:txBody>
      </p:sp>
      <p:sp>
        <p:nvSpPr>
          <p:cNvPr id="17" name="Text Box 11"/>
          <p:cNvSpPr txBox="1">
            <a:spLocks noChangeArrowheads="1"/>
          </p:cNvSpPr>
          <p:nvPr/>
        </p:nvSpPr>
        <p:spPr bwMode="auto">
          <a:xfrm rot="21115218">
            <a:off x="1400799" y="2561725"/>
            <a:ext cx="6391210" cy="2123658"/>
          </a:xfrm>
          <a:prstGeom prst="rect">
            <a:avLst/>
          </a:prstGeom>
          <a:solidFill>
            <a:srgbClr val="FFCC99"/>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6600" dirty="0" smtClean="0">
                <a:solidFill>
                  <a:srgbClr val="000000"/>
                </a:solidFill>
                <a:latin typeface="Cambria" pitchFamily="18" charset="0"/>
                <a:cs typeface="Times New Roman" charset="0"/>
              </a:rPr>
              <a:t>See you in lab… </a:t>
            </a:r>
            <a:r>
              <a:rPr lang="en-US" sz="6600" b="1" i="1" dirty="0" smtClean="0">
                <a:solidFill>
                  <a:srgbClr val="000000"/>
                </a:solidFill>
                <a:latin typeface="Cambria" pitchFamily="18" charset="0"/>
                <a:cs typeface="Times New Roman" charset="0"/>
              </a:rPr>
              <a:t>soon!</a:t>
            </a:r>
          </a:p>
        </p:txBody>
      </p:sp>
    </p:spTree>
    <p:extLst>
      <p:ext uri="{BB962C8B-B14F-4D97-AF65-F5344CB8AC3E}">
        <p14:creationId xmlns:p14="http://schemas.microsoft.com/office/powerpoint/2010/main" val="177184287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1"/>
          <p:cNvSpPr txBox="1">
            <a:spLocks noChangeArrowheads="1"/>
          </p:cNvSpPr>
          <p:nvPr/>
        </p:nvSpPr>
        <p:spPr bwMode="auto">
          <a:xfrm>
            <a:off x="152400" y="381000"/>
            <a:ext cx="6248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Cambria" pitchFamily="18" charset="0"/>
                <a:cs typeface="Times New Roman" pitchFamily="18" charset="0"/>
              </a:rPr>
              <a:t>Tear off </a:t>
            </a:r>
            <a:r>
              <a:rPr lang="en-US" sz="4200" i="1" dirty="0" smtClean="0">
                <a:latin typeface="Cambria" pitchFamily="18" charset="0"/>
                <a:cs typeface="Times New Roman" pitchFamily="18" charset="0"/>
              </a:rPr>
              <a:t> that page</a:t>
            </a:r>
            <a:endParaRPr lang="en-US" sz="4200" i="1" dirty="0">
              <a:latin typeface="Cambria" pitchFamily="18" charset="0"/>
              <a:cs typeface="Times New Roman" pitchFamily="18" charset="0"/>
            </a:endParaRPr>
          </a:p>
        </p:txBody>
      </p:sp>
      <p:sp>
        <p:nvSpPr>
          <p:cNvPr id="3" name="Text Box 11"/>
          <p:cNvSpPr txBox="1">
            <a:spLocks noChangeArrowheads="1"/>
          </p:cNvSpPr>
          <p:nvPr/>
        </p:nvSpPr>
        <p:spPr bwMode="auto">
          <a:xfrm>
            <a:off x="152400" y="1124832"/>
            <a:ext cx="8763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Pass those to the aisles + </a:t>
            </a:r>
            <a:r>
              <a:rPr lang="en-US" sz="4200" b="1" i="1" dirty="0" smtClean="0">
                <a:latin typeface="Cambria" pitchFamily="18" charset="0"/>
                <a:cs typeface="Times New Roman" pitchFamily="18" charset="0"/>
              </a:rPr>
              <a:t>Southward</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4" name="Text Box 11"/>
          <p:cNvSpPr txBox="1">
            <a:spLocks noChangeArrowheads="1"/>
          </p:cNvSpPr>
          <p:nvPr/>
        </p:nvSpPr>
        <p:spPr bwMode="auto">
          <a:xfrm>
            <a:off x="609600" y="2607733"/>
            <a:ext cx="7924800" cy="738664"/>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smtClean="0">
                <a:latin typeface="Cambria" pitchFamily="18" charset="0"/>
                <a:cs typeface="Times New Roman" pitchFamily="18" charset="0"/>
              </a:rPr>
              <a:t>only 1 "quiz" is needed per pair</a:t>
            </a:r>
            <a:endParaRPr lang="en-US" sz="4200" i="1" dirty="0">
              <a:latin typeface="Cambria" pitchFamily="18" charset="0"/>
              <a:cs typeface="Times New Roman" pitchFamily="18" charset="0"/>
            </a:endParaRPr>
          </a:p>
        </p:txBody>
      </p:sp>
      <p:sp>
        <p:nvSpPr>
          <p:cNvPr id="5" name="Text Box 11"/>
          <p:cNvSpPr txBox="1">
            <a:spLocks noChangeArrowheads="1"/>
          </p:cNvSpPr>
          <p:nvPr/>
        </p:nvSpPr>
        <p:spPr bwMode="auto">
          <a:xfrm>
            <a:off x="1524000" y="5867400"/>
            <a:ext cx="7391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 then turn back into the packet</a:t>
            </a:r>
            <a:endParaRPr lang="en-US" sz="4200" i="1" dirty="0">
              <a:latin typeface="Cambria" pitchFamily="18" charset="0"/>
              <a:cs typeface="Times New Roman" pitchFamily="18" charset="0"/>
            </a:endParaRPr>
          </a:p>
        </p:txBody>
      </p:sp>
    </p:spTree>
    <p:extLst>
      <p:ext uri="{BB962C8B-B14F-4D97-AF65-F5344CB8AC3E}">
        <p14:creationId xmlns:p14="http://schemas.microsoft.com/office/powerpoint/2010/main" val="776254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152400" y="175736"/>
            <a:ext cx="7616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b="1" i="1" dirty="0" smtClean="0">
                <a:latin typeface="Cambria" panose="02040503050406030204" pitchFamily="18" charset="0"/>
                <a:cs typeface="Times New Roman" pitchFamily="18" charset="0"/>
              </a:rPr>
              <a:t>The Rule:</a:t>
            </a:r>
            <a:r>
              <a:rPr lang="en-US" sz="4200" dirty="0" smtClean="0">
                <a:latin typeface="Cambria" pitchFamily="18" charset="0"/>
                <a:cs typeface="Times New Roman" pitchFamily="18" charset="0"/>
              </a:rPr>
              <a:t>   </a:t>
            </a:r>
            <a:r>
              <a:rPr lang="en-US" sz="4200" dirty="0" smtClean="0">
                <a:latin typeface="Calibri" panose="020F0502020204030204" pitchFamily="34" charset="0"/>
                <a:cs typeface="Times New Roman" pitchFamily="18" charset="0"/>
              </a:rPr>
              <a:t>One step per rule</a:t>
            </a:r>
            <a:endParaRPr lang="en-US" sz="4200" dirty="0">
              <a:latin typeface="Calibri" panose="020F0502020204030204" pitchFamily="34" charset="0"/>
              <a:cs typeface="Times New Roman" pitchFamily="18" charset="0"/>
            </a:endParaRPr>
          </a:p>
        </p:txBody>
      </p:sp>
      <p:sp>
        <p:nvSpPr>
          <p:cNvPr id="9" name="Rectangle 8"/>
          <p:cNvSpPr/>
          <p:nvPr/>
        </p:nvSpPr>
        <p:spPr bwMode="auto">
          <a:xfrm>
            <a:off x="703189"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243840"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162538"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580323"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499021"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2958370" y="1636284"/>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376154"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702537" y="21017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243840"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161234" y="2101719"/>
            <a:ext cx="415636" cy="45720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584011"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500323" y="21017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2959020" y="21017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376154" y="209297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702537" y="25589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243840"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161234"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584011"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500323" y="25589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2959020" y="25589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376154" y="254966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702537"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243840"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161234"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584011" y="30213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500323" y="30213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2959020" y="3021300"/>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376154" y="3006357"/>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702537"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243840"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161234"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584011" y="346813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500323" y="346813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2959020" y="346813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376154" y="3463048"/>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702537"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243840"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161234" y="3930519"/>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584011" y="393051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500323" y="39305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2959020" y="393051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376154" y="3919739"/>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99" name="Rectangle 98"/>
          <p:cNvSpPr/>
          <p:nvPr/>
        </p:nvSpPr>
        <p:spPr bwMode="auto">
          <a:xfrm>
            <a:off x="703189"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243840"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162538"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580323"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499021"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2958370" y="437902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376154"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039672" y="163628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043712" y="21078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043712" y="256500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043712" y="301990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043712" y="3466743"/>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043712" y="39357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039672" y="437902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014216" y="1676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(A) </a:t>
            </a:r>
            <a:r>
              <a:rPr lang="en-US" sz="1500" dirty="0" smtClean="0">
                <a:latin typeface="Cambria" pitchFamily="18" charset="0"/>
              </a:rPr>
              <a:t>run?  ___________________</a:t>
            </a:r>
            <a:endParaRPr lang="en-US" sz="1500" dirty="0">
              <a:latin typeface="Cambria" pitchFamily="18" charset="0"/>
            </a:endParaRPr>
          </a:p>
        </p:txBody>
      </p:sp>
      <p:sp>
        <p:nvSpPr>
          <p:cNvPr id="116" name="Text Box 10"/>
          <p:cNvSpPr txBox="1">
            <a:spLocks noChangeArrowheads="1"/>
          </p:cNvSpPr>
          <p:nvPr/>
        </p:nvSpPr>
        <p:spPr bwMode="auto">
          <a:xfrm>
            <a:off x="4015714" y="2115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(B) </a:t>
            </a:r>
            <a:r>
              <a:rPr lang="en-US" sz="1500" dirty="0" smtClean="0">
                <a:latin typeface="Cambria" pitchFamily="18" charset="0"/>
              </a:rPr>
              <a:t>run?  ___________________</a:t>
            </a:r>
            <a:endParaRPr lang="en-US" sz="1500" dirty="0">
              <a:latin typeface="Cambria" pitchFamily="18" charset="0"/>
            </a:endParaRPr>
          </a:p>
        </p:txBody>
      </p:sp>
      <p:sp>
        <p:nvSpPr>
          <p:cNvPr id="117" name="Text Box 10"/>
          <p:cNvSpPr txBox="1">
            <a:spLocks noChangeArrowheads="1"/>
          </p:cNvSpPr>
          <p:nvPr/>
        </p:nvSpPr>
        <p:spPr bwMode="auto">
          <a:xfrm>
            <a:off x="4015714" y="2572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(C) </a:t>
            </a:r>
            <a:r>
              <a:rPr lang="en-US" sz="1500" dirty="0" smtClean="0">
                <a:latin typeface="Cambria" pitchFamily="18" charset="0"/>
              </a:rPr>
              <a:t>run?  ___________________</a:t>
            </a:r>
            <a:endParaRPr lang="en-US" sz="1500" dirty="0">
              <a:latin typeface="Cambria" pitchFamily="18" charset="0"/>
            </a:endParaRPr>
          </a:p>
        </p:txBody>
      </p:sp>
      <p:sp>
        <p:nvSpPr>
          <p:cNvPr id="122" name="Text Box 10"/>
          <p:cNvSpPr txBox="1">
            <a:spLocks noChangeArrowheads="1"/>
          </p:cNvSpPr>
          <p:nvPr/>
        </p:nvSpPr>
        <p:spPr bwMode="auto">
          <a:xfrm>
            <a:off x="4015714" y="3470863"/>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In a phrase, </a:t>
            </a:r>
            <a:r>
              <a:rPr lang="en-US" sz="1500" b="1" i="1" dirty="0" smtClean="0">
                <a:latin typeface="Cambria" pitchFamily="18" charset="0"/>
              </a:rPr>
              <a:t>what do state 0 and state 1 do</a:t>
            </a:r>
            <a:r>
              <a:rPr lang="en-US" sz="1500" dirty="0" smtClean="0">
                <a:latin typeface="Cambria" pitchFamily="18" charset="0"/>
              </a:rPr>
              <a:t>?</a:t>
            </a:r>
            <a:endParaRPr lang="en-US" sz="1500" dirty="0">
              <a:latin typeface="Cambria" pitchFamily="18" charset="0"/>
            </a:endParaRPr>
          </a:p>
        </p:txBody>
      </p:sp>
      <p:sp>
        <p:nvSpPr>
          <p:cNvPr id="124" name="Text Box 10"/>
          <p:cNvSpPr txBox="1">
            <a:spLocks noChangeArrowheads="1"/>
          </p:cNvSpPr>
          <p:nvPr/>
        </p:nvSpPr>
        <p:spPr bwMode="auto">
          <a:xfrm>
            <a:off x="384174" y="5029200"/>
            <a:ext cx="8455026" cy="52322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dirty="0" smtClean="0">
                <a:solidFill>
                  <a:srgbClr val="120DF3"/>
                </a:solidFill>
                <a:latin typeface="Cambria" pitchFamily="18" charset="0"/>
              </a:rPr>
              <a:t>Extra!</a:t>
            </a:r>
            <a:r>
              <a:rPr lang="en-US" sz="1400" b="1" dirty="0" smtClean="0">
                <a:latin typeface="Cambria" pitchFamily="18" charset="0"/>
              </a:rPr>
              <a:t>  </a:t>
            </a:r>
            <a:r>
              <a:rPr lang="en-US" sz="1400" dirty="0" smtClean="0">
                <a:latin typeface="Cambria" pitchFamily="18" charset="0"/>
              </a:rPr>
              <a:t>What additional rules would be needed in order to ensure that </a:t>
            </a:r>
            <a:r>
              <a:rPr lang="en-US" sz="1400" dirty="0" err="1" smtClean="0">
                <a:latin typeface="Cambria" pitchFamily="18" charset="0"/>
              </a:rPr>
              <a:t>Picobot</a:t>
            </a:r>
            <a:r>
              <a:rPr lang="en-US" sz="1400" dirty="0" smtClean="0">
                <a:latin typeface="Cambria" pitchFamily="18" charset="0"/>
              </a:rPr>
              <a:t> fully explores the </a:t>
            </a:r>
            <a:r>
              <a:rPr lang="en-US" sz="1400" u="sng" dirty="0" smtClean="0">
                <a:latin typeface="Cambria" pitchFamily="18" charset="0"/>
              </a:rPr>
              <a:t>empty room</a:t>
            </a:r>
            <a:r>
              <a:rPr lang="en-US" sz="1400" dirty="0" smtClean="0">
                <a:latin typeface="Cambria" pitchFamily="18" charset="0"/>
              </a:rPr>
              <a:t> (not this crazy room) from </a:t>
            </a:r>
            <a:r>
              <a:rPr lang="en-US" sz="1400" i="1" dirty="0" smtClean="0">
                <a:latin typeface="Cambria" pitchFamily="18" charset="0"/>
              </a:rPr>
              <a:t>any </a:t>
            </a:r>
            <a:r>
              <a:rPr lang="en-US" sz="1400" dirty="0" smtClean="0">
                <a:latin typeface="Cambria" pitchFamily="18" charset="0"/>
              </a:rPr>
              <a:t>starting spot?      </a:t>
            </a:r>
            <a:r>
              <a:rPr lang="en-US" sz="1400" i="1" dirty="0" smtClean="0">
                <a:latin typeface="Cambria" pitchFamily="18" charset="0"/>
              </a:rPr>
              <a:t>(this is problem 3…)</a:t>
            </a:r>
            <a:endParaRPr lang="en-US" sz="1400" dirty="0">
              <a:latin typeface="Cambria" pitchFamily="18" charset="0"/>
            </a:endParaRPr>
          </a:p>
        </p:txBody>
      </p:sp>
      <p:sp>
        <p:nvSpPr>
          <p:cNvPr id="103" name="Text Box 10"/>
          <p:cNvSpPr txBox="1">
            <a:spLocks noChangeArrowheads="1"/>
          </p:cNvSpPr>
          <p:nvPr/>
        </p:nvSpPr>
        <p:spPr bwMode="auto">
          <a:xfrm>
            <a:off x="4017394" y="3016149"/>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How many times does </a:t>
            </a:r>
            <a:r>
              <a:rPr lang="en-US" sz="1500" b="1" dirty="0" smtClean="0">
                <a:latin typeface="Cambria" pitchFamily="18" charset="0"/>
              </a:rPr>
              <a:t>rule (D) </a:t>
            </a:r>
            <a:r>
              <a:rPr lang="en-US" sz="1500" dirty="0" smtClean="0">
                <a:latin typeface="Cambria" pitchFamily="18" charset="0"/>
              </a:rPr>
              <a:t>run?  ___________________</a:t>
            </a:r>
            <a:endParaRPr lang="en-US" sz="1500" dirty="0">
              <a:latin typeface="Cambria" pitchFamily="18" charset="0"/>
            </a:endParaRPr>
          </a:p>
        </p:txBody>
      </p:sp>
      <p:grpSp>
        <p:nvGrpSpPr>
          <p:cNvPr id="115" name="Group 19"/>
          <p:cNvGrpSpPr>
            <a:grpSpLocks/>
          </p:cNvGrpSpPr>
          <p:nvPr>
            <p:custDataLst>
              <p:tags r:id="rId1"/>
            </p:custDataLst>
          </p:nvPr>
        </p:nvGrpSpPr>
        <p:grpSpPr bwMode="auto">
          <a:xfrm>
            <a:off x="8193087" y="274183"/>
            <a:ext cx="493713" cy="566738"/>
            <a:chOff x="2928" y="1051"/>
            <a:chExt cx="840" cy="957"/>
          </a:xfrm>
        </p:grpSpPr>
        <p:sp>
          <p:nvSpPr>
            <p:cNvPr id="11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7" name="Rectangle 5"/>
          <p:cNvSpPr>
            <a:spLocks noChangeArrowheads="1"/>
          </p:cNvSpPr>
          <p:nvPr/>
        </p:nvSpPr>
        <p:spPr bwMode="auto">
          <a:xfrm>
            <a:off x="7275576" y="76200"/>
            <a:ext cx="10546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One rule to rule them all?</a:t>
            </a:r>
            <a:endParaRPr lang="en-US" sz="1100" dirty="0">
              <a:solidFill>
                <a:srgbClr val="008000"/>
              </a:solidFill>
              <a:latin typeface="Calibri" pitchFamily="34" charset="0"/>
            </a:endParaRPr>
          </a:p>
        </p:txBody>
      </p:sp>
      <p:sp>
        <p:nvSpPr>
          <p:cNvPr id="138" name="Rectangle 5"/>
          <p:cNvSpPr>
            <a:spLocks noChangeArrowheads="1"/>
          </p:cNvSpPr>
          <p:nvPr/>
        </p:nvSpPr>
        <p:spPr bwMode="auto">
          <a:xfrm>
            <a:off x="7818509" y="838200"/>
            <a:ext cx="12127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100" dirty="0" smtClean="0">
                <a:solidFill>
                  <a:srgbClr val="008000"/>
                </a:solidFill>
                <a:latin typeface="Calibri" pitchFamily="34" charset="0"/>
              </a:rPr>
              <a:t>This is precious!</a:t>
            </a:r>
            <a:endParaRPr lang="en-US" sz="1100" dirty="0">
              <a:solidFill>
                <a:srgbClr val="008000"/>
              </a:solidFill>
              <a:latin typeface="Calibri" pitchFamily="34" charset="0"/>
            </a:endParaRPr>
          </a:p>
        </p:txBody>
      </p:sp>
      <p:sp>
        <p:nvSpPr>
          <p:cNvPr id="85" name="Text Box 11"/>
          <p:cNvSpPr txBox="1">
            <a:spLocks noChangeArrowheads="1"/>
          </p:cNvSpPr>
          <p:nvPr/>
        </p:nvSpPr>
        <p:spPr bwMode="auto">
          <a:xfrm>
            <a:off x="384174" y="5903976"/>
            <a:ext cx="47974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anose="02040503050406030204" pitchFamily="18" charset="0"/>
                <a:cs typeface="Times New Roman" pitchFamily="18" charset="0"/>
              </a:rPr>
              <a:t>Quiz!</a:t>
            </a:r>
            <a:endParaRPr lang="en-US" sz="4200" i="1" dirty="0">
              <a:latin typeface="Cambria" panose="02040503050406030204" pitchFamily="18" charset="0"/>
              <a:cs typeface="Times New Roman" pitchFamily="18" charset="0"/>
            </a:endParaRPr>
          </a:p>
        </p:txBody>
      </p:sp>
      <p:sp>
        <p:nvSpPr>
          <p:cNvPr id="86" name="Rectangle 6"/>
          <p:cNvSpPr>
            <a:spLocks noChangeArrowheads="1"/>
          </p:cNvSpPr>
          <p:nvPr/>
        </p:nvSpPr>
        <p:spPr bwMode="auto">
          <a:xfrm>
            <a:off x="2278494" y="6128782"/>
            <a:ext cx="62413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smtClean="0">
                <a:latin typeface="Calibri" panose="020F0502020204030204" pitchFamily="34" charset="0"/>
                <a:cs typeface="Times New Roman" pitchFamily="18" charset="0"/>
              </a:rPr>
              <a:t>Solve this on the back page first…</a:t>
            </a:r>
            <a:endParaRPr lang="en-US" sz="1800" dirty="0">
              <a:latin typeface="Calibri" panose="020F0502020204030204" pitchFamily="34" charset="0"/>
              <a:cs typeface="Times New Roman" pitchFamily="18" charset="0"/>
            </a:endParaRPr>
          </a:p>
        </p:txBody>
      </p:sp>
      <p:sp>
        <p:nvSpPr>
          <p:cNvPr id="88" name="Text Box 10"/>
          <p:cNvSpPr txBox="1">
            <a:spLocks noChangeArrowheads="1"/>
          </p:cNvSpPr>
          <p:nvPr/>
        </p:nvSpPr>
        <p:spPr bwMode="auto">
          <a:xfrm>
            <a:off x="4015714" y="4495800"/>
            <a:ext cx="49326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Where does </a:t>
            </a:r>
            <a:r>
              <a:rPr lang="en-US" sz="1500" dirty="0" err="1" smtClean="0">
                <a:latin typeface="Cambria" pitchFamily="18" charset="0"/>
              </a:rPr>
              <a:t>Picobot</a:t>
            </a:r>
            <a:r>
              <a:rPr lang="en-US" sz="1500" dirty="0" smtClean="0">
                <a:latin typeface="Cambria" pitchFamily="18" charset="0"/>
              </a:rPr>
              <a:t> stop?  Why?</a:t>
            </a:r>
            <a:endParaRPr lang="en-US" sz="1500" dirty="0">
              <a:latin typeface="Cambria" pitchFamily="18" charset="0"/>
            </a:endParaRPr>
          </a:p>
        </p:txBody>
      </p:sp>
      <p:sp>
        <p:nvSpPr>
          <p:cNvPr id="8" name="Rectangle 7"/>
          <p:cNvSpPr/>
          <p:nvPr/>
        </p:nvSpPr>
        <p:spPr>
          <a:xfrm>
            <a:off x="1015416" y="1371600"/>
            <a:ext cx="2044214" cy="415498"/>
          </a:xfrm>
          <a:prstGeom prst="rect">
            <a:avLst/>
          </a:prstGeom>
          <a:solidFill>
            <a:schemeClr val="bg1"/>
          </a:solidFill>
        </p:spPr>
        <p:txBody>
          <a:bodyPr wrap="none">
            <a:spAutoFit/>
          </a:bodyPr>
          <a:lstStyle/>
          <a:p>
            <a:pPr algn="ctr"/>
            <a:r>
              <a:rPr lang="en-US" sz="2100" dirty="0" err="1" smtClean="0">
                <a:latin typeface="Cambria" pitchFamily="18" charset="0"/>
              </a:rPr>
              <a:t>Picobot's</a:t>
            </a:r>
            <a:r>
              <a:rPr lang="en-US" sz="2100" dirty="0" smtClean="0">
                <a:latin typeface="Cambria" pitchFamily="18" charset="0"/>
              </a:rPr>
              <a:t> world</a:t>
            </a:r>
            <a:endParaRPr lang="en-US" sz="2100" dirty="0"/>
          </a:p>
        </p:txBody>
      </p:sp>
      <p:sp>
        <p:nvSpPr>
          <p:cNvPr id="89" name="Text Box 10"/>
          <p:cNvSpPr txBox="1">
            <a:spLocks noChangeArrowheads="1"/>
          </p:cNvSpPr>
          <p:nvPr/>
        </p:nvSpPr>
        <p:spPr bwMode="auto">
          <a:xfrm>
            <a:off x="2362200" y="850392"/>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Using the ruleset above…</a:t>
            </a:r>
            <a:endParaRPr lang="en-US" sz="1500" dirty="0">
              <a:latin typeface="Cambria" pitchFamily="18" charset="0"/>
            </a:endParaRPr>
          </a:p>
        </p:txBody>
      </p:sp>
      <p:sp>
        <p:nvSpPr>
          <p:cNvPr id="10" name="TextBox 9"/>
          <p:cNvSpPr txBox="1"/>
          <p:nvPr/>
        </p:nvSpPr>
        <p:spPr>
          <a:xfrm>
            <a:off x="2069592" y="3464159"/>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Tree>
    <p:extLst>
      <p:ext uri="{BB962C8B-B14F-4D97-AF65-F5344CB8AC3E}">
        <p14:creationId xmlns:p14="http://schemas.microsoft.com/office/powerpoint/2010/main" val="2657369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11461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err="1" smtClean="0">
                <a:solidFill>
                  <a:srgbClr val="000000"/>
                </a:solidFill>
                <a:latin typeface="Cambria" pitchFamily="18" charset="0"/>
                <a:cs typeface="Times New Roman" charset="0"/>
              </a:rPr>
              <a:t>Picobot</a:t>
            </a:r>
            <a:r>
              <a:rPr lang="en-US" sz="4200" dirty="0" smtClean="0">
                <a:solidFill>
                  <a:srgbClr val="000000"/>
                </a:solidFill>
                <a:latin typeface="Cambria" pitchFamily="18" charset="0"/>
                <a:cs typeface="Times New Roman" charset="0"/>
              </a:rPr>
              <a:t>  </a:t>
            </a:r>
            <a:r>
              <a:rPr lang="en-US" sz="4200" b="1" dirty="0" err="1" smtClean="0">
                <a:solidFill>
                  <a:srgbClr val="120DF3"/>
                </a:solidFill>
                <a:latin typeface="Cambria" pitchFamily="18" charset="0"/>
                <a:cs typeface="Times New Roman" charset="0"/>
              </a:rPr>
              <a:t>hw</a:t>
            </a:r>
            <a:r>
              <a:rPr lang="en-US" sz="4200" dirty="0" smtClean="0">
                <a:solidFill>
                  <a:srgbClr val="000000"/>
                </a:solidFill>
                <a:latin typeface="Cambria" pitchFamily="18" charset="0"/>
                <a:cs typeface="Times New Roman" charset="0"/>
              </a:rPr>
              <a:t>  problems</a:t>
            </a:r>
          </a:p>
        </p:txBody>
      </p:sp>
      <p:pic>
        <p:nvPicPr>
          <p:cNvPr id="7"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7" name="Text Box 10"/>
          <p:cNvSpPr txBox="1">
            <a:spLocks noChangeArrowheads="1"/>
          </p:cNvSpPr>
          <p:nvPr/>
        </p:nvSpPr>
        <p:spPr bwMode="auto">
          <a:xfrm>
            <a:off x="1934990" y="5257800"/>
            <a:ext cx="5322829" cy="83099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Your rules </a:t>
            </a:r>
            <a:r>
              <a:rPr lang="en-US" dirty="0" smtClean="0">
                <a:latin typeface="Cambria" pitchFamily="18" charset="0"/>
              </a:rPr>
              <a:t>must work </a:t>
            </a:r>
            <a:r>
              <a:rPr lang="en-US" b="1" i="1" dirty="0">
                <a:solidFill>
                  <a:srgbClr val="120DF3"/>
                </a:solidFill>
                <a:latin typeface="Cambria" pitchFamily="18" charset="0"/>
              </a:rPr>
              <a:t>regardless</a:t>
            </a:r>
            <a:r>
              <a:rPr lang="en-US" i="1" dirty="0">
                <a:latin typeface="Cambria" pitchFamily="18" charset="0"/>
              </a:rPr>
              <a:t> </a:t>
            </a:r>
            <a:r>
              <a:rPr lang="en-US" dirty="0">
                <a:latin typeface="Cambria" pitchFamily="18" charset="0"/>
              </a:rPr>
              <a:t>of </a:t>
            </a:r>
            <a:r>
              <a:rPr lang="en-US" dirty="0" err="1">
                <a:latin typeface="Cambria" pitchFamily="18" charset="0"/>
              </a:rPr>
              <a:t>Picobot's</a:t>
            </a:r>
            <a:r>
              <a:rPr lang="en-US" dirty="0">
                <a:latin typeface="Cambria" pitchFamily="18" charset="0"/>
              </a:rPr>
              <a:t> starting position… !</a:t>
            </a:r>
          </a:p>
        </p:txBody>
      </p:sp>
    </p:spTree>
    <p:extLst>
      <p:ext uri="{BB962C8B-B14F-4D97-AF65-F5344CB8AC3E}">
        <p14:creationId xmlns:p14="http://schemas.microsoft.com/office/powerpoint/2010/main" val="156775626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323" y="1143000"/>
            <a:ext cx="2646164"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7"/>
          <p:cNvSpPr txBox="1">
            <a:spLocks noChangeArrowheads="1"/>
          </p:cNvSpPr>
          <p:nvPr/>
        </p:nvSpPr>
        <p:spPr bwMode="auto">
          <a:xfrm>
            <a:off x="681710"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3</a:t>
            </a:r>
          </a:p>
        </p:txBody>
      </p:sp>
      <p:sp>
        <p:nvSpPr>
          <p:cNvPr id="23" name="Text Box 11"/>
          <p:cNvSpPr txBox="1">
            <a:spLocks noChangeArrowheads="1"/>
          </p:cNvSpPr>
          <p:nvPr/>
        </p:nvSpPr>
        <p:spPr bwMode="auto">
          <a:xfrm>
            <a:off x="1146174"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dirty="0" err="1" smtClean="0">
                <a:solidFill>
                  <a:srgbClr val="000000"/>
                </a:solidFill>
                <a:latin typeface="Cambria" pitchFamily="18" charset="0"/>
                <a:cs typeface="Times New Roman" charset="0"/>
              </a:rPr>
              <a:t>Picobot</a:t>
            </a:r>
            <a:r>
              <a:rPr lang="en-US" sz="4200" dirty="0" smtClean="0">
                <a:solidFill>
                  <a:srgbClr val="000000"/>
                </a:solidFill>
                <a:latin typeface="Cambria" pitchFamily="18" charset="0"/>
                <a:cs typeface="Times New Roman" charset="0"/>
              </a:rPr>
              <a:t> </a:t>
            </a:r>
            <a:r>
              <a:rPr lang="en-US" sz="4200" dirty="0" smtClean="0">
                <a:solidFill>
                  <a:srgbClr val="120DF3"/>
                </a:solidFill>
                <a:latin typeface="Cambria" pitchFamily="18" charset="0"/>
                <a:cs typeface="Times New Roman" charset="0"/>
              </a:rPr>
              <a:t> </a:t>
            </a:r>
            <a:r>
              <a:rPr lang="en-US" sz="4200" b="1" dirty="0" err="1" smtClean="0">
                <a:solidFill>
                  <a:srgbClr val="120DF3"/>
                </a:solidFill>
                <a:latin typeface="Cambria" pitchFamily="18" charset="0"/>
                <a:cs typeface="Times New Roman" charset="0"/>
              </a:rPr>
              <a:t>hw</a:t>
            </a:r>
            <a:r>
              <a:rPr lang="en-US" sz="4200" dirty="0" smtClean="0">
                <a:solidFill>
                  <a:srgbClr val="120DF3"/>
                </a:solidFill>
                <a:latin typeface="Cambria" pitchFamily="18" charset="0"/>
                <a:cs typeface="Times New Roman" charset="0"/>
              </a:rPr>
              <a:t>  </a:t>
            </a:r>
            <a:r>
              <a:rPr lang="en-US" sz="4200" dirty="0" smtClean="0">
                <a:solidFill>
                  <a:srgbClr val="000000"/>
                </a:solidFill>
                <a:latin typeface="Cambria" pitchFamily="18" charset="0"/>
                <a:cs typeface="Times New Roman" charset="0"/>
              </a:rPr>
              <a:t>problems</a:t>
            </a:r>
          </a:p>
        </p:txBody>
      </p:sp>
      <p:pic>
        <p:nvPicPr>
          <p:cNvPr id="7" name="Picture 5" descr="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88" y="1151906"/>
            <a:ext cx="2647321" cy="266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27" t="11546" r="53154" b="18640"/>
          <a:stretch/>
        </p:blipFill>
        <p:spPr bwMode="auto">
          <a:xfrm>
            <a:off x="6248400" y="1143000"/>
            <a:ext cx="2717222"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3634548"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latin typeface="Cambria"/>
                <a:cs typeface="Cambria"/>
              </a:rPr>
              <a:t>problem 4</a:t>
            </a:r>
          </a:p>
        </p:txBody>
      </p:sp>
      <p:sp>
        <p:nvSpPr>
          <p:cNvPr id="12" name="Text Box 7"/>
          <p:cNvSpPr txBox="1">
            <a:spLocks noChangeArrowheads="1"/>
          </p:cNvSpPr>
          <p:nvPr/>
        </p:nvSpPr>
        <p:spPr bwMode="auto">
          <a:xfrm>
            <a:off x="6667973" y="3962400"/>
            <a:ext cx="1878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latin typeface="Cambria"/>
                <a:cs typeface="Cambria"/>
              </a:rPr>
              <a:t>E</a:t>
            </a:r>
            <a:r>
              <a:rPr lang="en-US" dirty="0" smtClean="0">
                <a:latin typeface="Cambria"/>
                <a:cs typeface="Cambria"/>
              </a:rPr>
              <a:t>xtra! (#5)</a:t>
            </a:r>
          </a:p>
        </p:txBody>
      </p:sp>
      <p:sp>
        <p:nvSpPr>
          <p:cNvPr id="17" name="Text Box 10"/>
          <p:cNvSpPr txBox="1">
            <a:spLocks noChangeArrowheads="1"/>
          </p:cNvSpPr>
          <p:nvPr/>
        </p:nvSpPr>
        <p:spPr bwMode="auto">
          <a:xfrm>
            <a:off x="1934990" y="5257800"/>
            <a:ext cx="5322829" cy="830997"/>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Your rules </a:t>
            </a:r>
            <a:r>
              <a:rPr lang="en-US" dirty="0" smtClean="0">
                <a:latin typeface="Cambria" pitchFamily="18" charset="0"/>
              </a:rPr>
              <a:t>must work </a:t>
            </a:r>
            <a:r>
              <a:rPr lang="en-US" b="1" i="1" dirty="0">
                <a:solidFill>
                  <a:srgbClr val="120DF3"/>
                </a:solidFill>
                <a:latin typeface="Cambria" pitchFamily="18" charset="0"/>
              </a:rPr>
              <a:t>regardless</a:t>
            </a:r>
            <a:r>
              <a:rPr lang="en-US" i="1" dirty="0">
                <a:latin typeface="Cambria" pitchFamily="18" charset="0"/>
              </a:rPr>
              <a:t> </a:t>
            </a:r>
            <a:r>
              <a:rPr lang="en-US" dirty="0">
                <a:latin typeface="Cambria" pitchFamily="18" charset="0"/>
              </a:rPr>
              <a:t>of </a:t>
            </a:r>
            <a:r>
              <a:rPr lang="en-US" dirty="0" err="1">
                <a:latin typeface="Cambria" pitchFamily="18" charset="0"/>
              </a:rPr>
              <a:t>Picobot's</a:t>
            </a:r>
            <a:r>
              <a:rPr lang="en-US" dirty="0">
                <a:latin typeface="Cambria" pitchFamily="18" charset="0"/>
              </a:rPr>
              <a:t> starting position… !</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28600" y="733320"/>
              <a:ext cx="5667840" cy="3638880"/>
            </p14:xfrm>
          </p:contentPart>
        </mc:Choice>
        <mc:Fallback xmlns="">
          <p:pic>
            <p:nvPicPr>
              <p:cNvPr id="2" name="Ink 1"/>
              <p:cNvPicPr/>
              <p:nvPr/>
            </p:nvPicPr>
            <p:blipFill>
              <a:blip r:embed="rId6"/>
              <a:stretch>
                <a:fillRect/>
              </a:stretch>
            </p:blipFill>
            <p:spPr>
              <a:xfrm>
                <a:off x="219240" y="723960"/>
                <a:ext cx="5686560" cy="3657600"/>
              </a:xfrm>
              <a:prstGeom prst="rect">
                <a:avLst/>
              </a:prstGeom>
            </p:spPr>
          </p:pic>
        </mc:Fallback>
      </mc:AlternateContent>
    </p:spTree>
    <p:extLst>
      <p:ext uri="{BB962C8B-B14F-4D97-AF65-F5344CB8AC3E}">
        <p14:creationId xmlns:p14="http://schemas.microsoft.com/office/powerpoint/2010/main" val="868510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28600" y="211137"/>
            <a:ext cx="5815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latin typeface="Cambria" pitchFamily="18" charset="0"/>
              </a:rPr>
              <a:t>Last time's quiz!?</a:t>
            </a:r>
            <a:endParaRPr lang="en-US" sz="4000" dirty="0">
              <a:latin typeface="Cambria" pitchFamily="18" charset="0"/>
            </a:endParaRPr>
          </a:p>
        </p:txBody>
      </p:sp>
    </p:spTree>
    <p:extLst>
      <p:ext uri="{BB962C8B-B14F-4D97-AF65-F5344CB8AC3E}">
        <p14:creationId xmlns:p14="http://schemas.microsoft.com/office/powerpoint/2010/main" val="227144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a:t>
            </a:r>
            <a:r>
              <a:rPr lang="en-US" sz="4000" u="sng" dirty="0" smtClean="0">
                <a:latin typeface="Cambria" pitchFamily="18" charset="0"/>
              </a:rPr>
              <a:t>back</a:t>
            </a:r>
            <a:r>
              <a:rPr lang="en-US" sz="4000" dirty="0" smtClean="0">
                <a:latin typeface="Cambria" pitchFamily="18" charset="0"/>
              </a:rPr>
              <a:t> </a:t>
            </a:r>
            <a:r>
              <a:rPr lang="en-US" sz="4000" dirty="0">
                <a:latin typeface="Cambria" pitchFamily="18" charset="0"/>
              </a:rPr>
              <a:t>to CS 5 !</a:t>
            </a:r>
          </a:p>
        </p:txBody>
      </p:sp>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latin typeface="Calibri" pitchFamily="34" charset="0"/>
              </a:rPr>
              <a:t>due </a:t>
            </a:r>
            <a:r>
              <a:rPr lang="en-US" sz="1800" i="1" dirty="0" smtClean="0">
                <a:latin typeface="Calibri" pitchFamily="34" charset="0"/>
              </a:rPr>
              <a:t>Mon. </a:t>
            </a:r>
            <a:r>
              <a:rPr lang="en-US" sz="1800" i="1" dirty="0">
                <a:latin typeface="Calibri" pitchFamily="34" charset="0"/>
              </a:rPr>
              <a:t>night (11:59pm)</a:t>
            </a:r>
            <a:endParaRPr lang="en-US" sz="1800" i="1" dirty="0"/>
          </a:p>
        </p:txBody>
      </p:sp>
      <p:sp>
        <p:nvSpPr>
          <p:cNvPr id="30" name="Text Box 48"/>
          <p:cNvSpPr txBox="1">
            <a:spLocks noChangeArrowheads="1"/>
          </p:cNvSpPr>
          <p:nvPr/>
        </p:nvSpPr>
        <p:spPr bwMode="auto">
          <a:xfrm>
            <a:off x="3271152" y="4737924"/>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latin typeface="Calibri" pitchFamily="34" charset="0"/>
              </a:rPr>
              <a:t>Problem </a:t>
            </a:r>
            <a:r>
              <a:rPr lang="en-US" sz="2200" b="1" dirty="0" smtClean="0">
                <a:latin typeface="Calibri" pitchFamily="34" charset="0"/>
              </a:rPr>
              <a:t>0:  </a:t>
            </a:r>
            <a:r>
              <a:rPr lang="en-US" sz="1500" b="1" dirty="0">
                <a:latin typeface="Calibri" pitchFamily="34" charset="0"/>
              </a:rPr>
              <a:t>Reading + response… </a:t>
            </a:r>
            <a:endParaRPr lang="en-US" sz="1500" dirty="0">
              <a:latin typeface="Calibri" pitchFamily="34" charset="0"/>
            </a:endParaRPr>
          </a:p>
        </p:txBody>
      </p:sp>
      <p:sp>
        <p:nvSpPr>
          <p:cNvPr id="31" name="Text Box 48"/>
          <p:cNvSpPr txBox="1">
            <a:spLocks noChangeArrowheads="1"/>
          </p:cNvSpPr>
          <p:nvPr/>
        </p:nvSpPr>
        <p:spPr bwMode="auto">
          <a:xfrm>
            <a:off x="3271152" y="5195849"/>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Four-fours program: Can be done </a:t>
            </a:r>
            <a:r>
              <a:rPr lang="en-US" sz="1500" b="1" u="sng" dirty="0" smtClean="0">
                <a:latin typeface="Calibri" pitchFamily="34" charset="0"/>
              </a:rPr>
              <a:t>for</a:t>
            </a:r>
            <a:r>
              <a:rPr lang="en-US" sz="1500" b="1" dirty="0" smtClean="0">
                <a:latin typeface="Calibri" pitchFamily="34" charset="0"/>
              </a:rPr>
              <a:t> lab...</a:t>
            </a:r>
            <a:endParaRPr lang="en-US" sz="1500" dirty="0">
              <a:latin typeface="Calibri" pitchFamily="34" charset="0"/>
            </a:endParaRPr>
          </a:p>
        </p:txBody>
      </p:sp>
      <p:sp>
        <p:nvSpPr>
          <p:cNvPr id="32" name="Text Box 48"/>
          <p:cNvSpPr txBox="1">
            <a:spLocks noChangeArrowheads="1"/>
          </p:cNvSpPr>
          <p:nvPr/>
        </p:nvSpPr>
        <p:spPr bwMode="auto">
          <a:xfrm>
            <a:off x="3271152" y="5653774"/>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a:t>
            </a:r>
            <a:r>
              <a:rPr lang="en-US" sz="1500" b="1" dirty="0" smtClean="0">
                <a:solidFill>
                  <a:srgbClr val="000000"/>
                </a:solidFill>
                <a:latin typeface="Calibri" pitchFamily="34" charset="0"/>
              </a:rPr>
              <a:t>already!)</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271152" y="6111699"/>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a:t>
            </a:r>
            <a:r>
              <a:rPr lang="en-US" sz="2200" b="1" dirty="0" smtClean="0">
                <a:solidFill>
                  <a:srgbClr val="FF9900"/>
                </a:solidFill>
                <a:latin typeface="Calibri" pitchFamily="34" charset="0"/>
              </a:rPr>
              <a:t>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t>
            </a:r>
            <a:r>
              <a:rPr lang="en-US" sz="1500" b="1" dirty="0" smtClean="0">
                <a:solidFill>
                  <a:srgbClr val="000000"/>
                </a:solidFill>
                <a:latin typeface="Calibri" pitchFamily="34" charset="0"/>
              </a:rPr>
              <a:t>maze </a:t>
            </a:r>
            <a:r>
              <a:rPr lang="en-US" sz="1500" b="1" dirty="0">
                <a:solidFill>
                  <a:srgbClr val="000000"/>
                </a:solidFill>
                <a:latin typeface="Calibri" pitchFamily="34" charset="0"/>
              </a:rPr>
              <a:t>(4</a:t>
            </a:r>
            <a:r>
              <a:rPr lang="en-US" sz="1500" b="1" dirty="0" smtClean="0">
                <a:solidFill>
                  <a:srgbClr val="000000"/>
                </a:solidFill>
                <a:latin typeface="Calibri" pitchFamily="34" charset="0"/>
              </a:rPr>
              <a:t>)</a:t>
            </a:r>
            <a:endParaRPr lang="en-US" sz="1500" dirty="0">
              <a:solidFill>
                <a:srgbClr val="000000"/>
              </a:solidFill>
              <a:latin typeface="Calibri" pitchFamily="34" charset="0"/>
            </a:endParaRPr>
          </a:p>
        </p:txBody>
      </p:sp>
      <p:sp>
        <p:nvSpPr>
          <p:cNvPr id="36" name="Text Box 16"/>
          <p:cNvSpPr txBox="1">
            <a:spLocks noChangeArrowheads="1"/>
          </p:cNvSpPr>
          <p:nvPr/>
        </p:nvSpPr>
        <p:spPr bwMode="auto">
          <a:xfrm>
            <a:off x="3692272" y="2286000"/>
            <a:ext cx="1727200" cy="738188"/>
          </a:xfrm>
          <a:prstGeom prst="rect">
            <a:avLst/>
          </a:prstGeom>
          <a:solidFill>
            <a:schemeClr val="accent6">
              <a:lumMod val="20000"/>
              <a:lumOff val="80000"/>
            </a:schemeClr>
          </a:solidFill>
          <a:ln>
            <a:noFill/>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defRPr/>
            </a:pPr>
            <a:r>
              <a:rPr lang="en-US" sz="2100" b="1" dirty="0" smtClean="0">
                <a:solidFill>
                  <a:srgbClr val="120DF3"/>
                </a:solidFill>
                <a:latin typeface="Cambria" pitchFamily="18" charset="0"/>
              </a:rPr>
              <a:t>Average of these two?</a:t>
            </a:r>
          </a:p>
        </p:txBody>
      </p:sp>
      <p:sp>
        <p:nvSpPr>
          <p:cNvPr id="2" name="Right Arrow 1"/>
          <p:cNvSpPr/>
          <p:nvPr/>
        </p:nvSpPr>
        <p:spPr bwMode="auto">
          <a:xfrm>
            <a:off x="5608068" y="2482633"/>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ight Arrow 36"/>
          <p:cNvSpPr/>
          <p:nvPr/>
        </p:nvSpPr>
        <p:spPr bwMode="auto">
          <a:xfrm rot="10800000">
            <a:off x="3122676" y="2482632"/>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2143536" cy="738664"/>
          </a:xfrm>
          <a:prstGeom prst="rect">
            <a:avLst/>
          </a:prstGeom>
          <a:solidFill>
            <a:srgbClr val="FFCC99"/>
          </a:solidFill>
          <a:ln w="9525">
            <a:noFill/>
            <a:miter lim="800000"/>
            <a:headEnd/>
            <a:tailEnd/>
          </a:ln>
          <a:extLst/>
        </p:spPr>
        <p:txBody>
          <a:bodyPr wrap="none">
            <a:spAutoFit/>
          </a:bodyPr>
          <a:lstStyle/>
          <a:p>
            <a:r>
              <a:rPr lang="en-US" sz="4200" dirty="0" smtClean="0">
                <a:latin typeface="Cambria" pitchFamily="18" charset="0"/>
              </a:rPr>
              <a:t>Sign in…</a:t>
            </a:r>
            <a:endParaRPr lang="en-US" sz="4200" dirty="0">
              <a:latin typeface="Cambria" pitchFamily="18" charset="0"/>
            </a:endParaRPr>
          </a:p>
        </p:txBody>
      </p:sp>
      <p:sp>
        <p:nvSpPr>
          <p:cNvPr id="70" name="Rectangle 47"/>
          <p:cNvSpPr>
            <a:spLocks noChangeArrowheads="1"/>
          </p:cNvSpPr>
          <p:nvPr/>
        </p:nvSpPr>
        <p:spPr bwMode="auto">
          <a:xfrm>
            <a:off x="716280" y="6019800"/>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latin typeface="Cambria" pitchFamily="18" charset="0"/>
              </a:rPr>
              <a:t>Be sure to </a:t>
            </a:r>
            <a:r>
              <a:rPr lang="en-US" sz="3200" b="1" i="1" dirty="0" smtClean="0">
                <a:latin typeface="Cambria" pitchFamily="18" charset="0"/>
              </a:rPr>
              <a:t>sign in</a:t>
            </a:r>
            <a:r>
              <a:rPr lang="en-US" sz="3200" dirty="0" smtClean="0">
                <a:latin typeface="Cambria" pitchFamily="18" charset="0"/>
              </a:rPr>
              <a:t> to lab!</a:t>
            </a:r>
            <a:endParaRPr lang="en-US" sz="3200" dirty="0">
              <a:latin typeface="Cambria" pitchFamily="18" charset="0"/>
            </a:endParaRPr>
          </a:p>
        </p:txBody>
      </p:sp>
    </p:spTree>
    <p:extLst>
      <p:ext uri="{BB962C8B-B14F-4D97-AF65-F5344CB8AC3E}">
        <p14:creationId xmlns:p14="http://schemas.microsoft.com/office/powerpoint/2010/main" val="555264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2614947" cy="738664"/>
          </a:xfrm>
          <a:prstGeom prst="rect">
            <a:avLst/>
          </a:prstGeom>
          <a:solidFill>
            <a:srgbClr val="CCECFF"/>
          </a:solidFill>
          <a:ln w="9525">
            <a:noFill/>
            <a:miter lim="800000"/>
            <a:headEnd/>
            <a:tailEnd/>
          </a:ln>
          <a:extLst/>
        </p:spPr>
        <p:txBody>
          <a:bodyPr wrap="none">
            <a:spAutoFit/>
          </a:bodyPr>
          <a:lstStyle/>
          <a:p>
            <a:pPr algn="ctr"/>
            <a:r>
              <a:rPr lang="en-US" sz="4200" dirty="0" smtClean="0">
                <a:latin typeface="Cambria" pitchFamily="18" charset="0"/>
              </a:rPr>
              <a:t>Lab rooms</a:t>
            </a:r>
            <a:endParaRPr lang="en-US" sz="4200" dirty="0">
              <a:latin typeface="Cambria" pitchFamily="18" charset="0"/>
            </a:endParaRPr>
          </a:p>
        </p:txBody>
      </p:sp>
      <p:sp>
        <p:nvSpPr>
          <p:cNvPr id="70" name="Rectangle 47"/>
          <p:cNvSpPr>
            <a:spLocks noChangeArrowheads="1"/>
          </p:cNvSpPr>
          <p:nvPr/>
        </p:nvSpPr>
        <p:spPr bwMode="auto">
          <a:xfrm>
            <a:off x="716280" y="6019800"/>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latin typeface="Cambria" pitchFamily="18" charset="0"/>
              </a:rPr>
              <a:t>Laptops encouraged!</a:t>
            </a:r>
            <a:endParaRPr lang="en-US" sz="3200" dirty="0">
              <a:latin typeface="Cambria" pitchFamily="18" charset="0"/>
            </a:endParaRPr>
          </a:p>
        </p:txBody>
      </p:sp>
    </p:spTree>
    <p:extLst>
      <p:ext uri="{BB962C8B-B14F-4D97-AF65-F5344CB8AC3E}">
        <p14:creationId xmlns:p14="http://schemas.microsoft.com/office/powerpoint/2010/main" val="187161079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ounded Rectangle 12"/>
          <p:cNvSpPr>
            <a:spLocks noChangeArrowheads="1"/>
          </p:cNvSpPr>
          <p:nvPr/>
        </p:nvSpPr>
        <p:spPr bwMode="auto">
          <a:xfrm>
            <a:off x="5095874" y="2335213"/>
            <a:ext cx="3895725" cy="731837"/>
          </a:xfrm>
          <a:prstGeom prst="roundRect">
            <a:avLst>
              <a:gd name="adj" fmla="val 16667"/>
            </a:avLst>
          </a:prstGeom>
          <a:solidFill>
            <a:srgbClr val="FFCC99"/>
          </a:solidFill>
          <a:ln w="9525">
            <a:solidFill>
              <a:srgbClr val="CC6600"/>
            </a:solidFill>
            <a:round/>
            <a:headEnd/>
            <a:tailEnd/>
          </a:ln>
        </p:spPr>
        <p:txBody>
          <a:bodyPr/>
          <a:lstStyle/>
          <a:p>
            <a:endParaRPr lang="en-US"/>
          </a:p>
        </p:txBody>
      </p:sp>
      <p:sp>
        <p:nvSpPr>
          <p:cNvPr id="43015" name="Text Box 9"/>
          <p:cNvSpPr txBox="1">
            <a:spLocks noChangeArrowheads="1"/>
          </p:cNvSpPr>
          <p:nvPr/>
        </p:nvSpPr>
        <p:spPr bwMode="auto">
          <a:xfrm>
            <a:off x="533400" y="914400"/>
            <a:ext cx="8458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chemeClr val="folHlink"/>
                </a:solidFill>
                <a:latin typeface="Cambria" pitchFamily="18" charset="0"/>
              </a:rPr>
              <a:t>Programming as recipe-writing</a:t>
            </a:r>
          </a:p>
          <a:p>
            <a:pPr>
              <a:spcBef>
                <a:spcPct val="50000"/>
              </a:spcBef>
            </a:pPr>
            <a:r>
              <a:rPr lang="en-US" sz="3200" dirty="0">
                <a:solidFill>
                  <a:schemeClr val="folHlink"/>
                </a:solidFill>
                <a:latin typeface="Cambria" pitchFamily="18" charset="0"/>
              </a:rPr>
              <a:t>	vs.</a:t>
            </a:r>
            <a:endParaRPr lang="en-US" sz="3200" dirty="0">
              <a:latin typeface="Cambria" pitchFamily="18" charset="0"/>
            </a:endParaRPr>
          </a:p>
          <a:p>
            <a:pPr>
              <a:spcBef>
                <a:spcPct val="50000"/>
              </a:spcBef>
            </a:pPr>
            <a:r>
              <a:rPr lang="en-US" sz="3200" dirty="0">
                <a:latin typeface="Cambria" pitchFamily="18" charset="0"/>
              </a:rPr>
              <a:t>Programming as </a:t>
            </a:r>
            <a:r>
              <a:rPr lang="en-US" sz="3200" dirty="0" smtClean="0">
                <a:latin typeface="Cambria" pitchFamily="18" charset="0"/>
              </a:rPr>
              <a:t>learning   a </a:t>
            </a:r>
            <a:r>
              <a:rPr lang="en-US" sz="3200" b="1" i="1" dirty="0" smtClean="0">
                <a:latin typeface="Cambria" pitchFamily="18" charset="0"/>
              </a:rPr>
              <a:t>foreign </a:t>
            </a:r>
            <a:r>
              <a:rPr lang="en-US" sz="3200" b="1" i="1" dirty="0">
                <a:latin typeface="Cambria" pitchFamily="18" charset="0"/>
              </a:rPr>
              <a:t>language</a:t>
            </a:r>
          </a:p>
        </p:txBody>
      </p:sp>
      <p:sp>
        <p:nvSpPr>
          <p:cNvPr id="43016" name="Text Box 14"/>
          <p:cNvSpPr txBox="1">
            <a:spLocks noChangeArrowheads="1"/>
          </p:cNvSpPr>
          <p:nvPr/>
        </p:nvSpPr>
        <p:spPr bwMode="auto">
          <a:xfrm>
            <a:off x="381000" y="3276600"/>
            <a:ext cx="735152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1) Expect it to be different!</a:t>
            </a:r>
          </a:p>
        </p:txBody>
      </p:sp>
      <p:sp>
        <p:nvSpPr>
          <p:cNvPr id="43017" name="Text Box 15"/>
          <p:cNvSpPr txBox="1">
            <a:spLocks noChangeArrowheads="1"/>
          </p:cNvSpPr>
          <p:nvPr/>
        </p:nvSpPr>
        <p:spPr bwMode="auto">
          <a:xfrm>
            <a:off x="381000" y="4243388"/>
            <a:ext cx="735152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solidFill>
                  <a:srgbClr val="120DF3"/>
                </a:solidFill>
                <a:latin typeface="Cambria" pitchFamily="18" charset="0"/>
              </a:rPr>
              <a:t>2) Don</a:t>
            </a:r>
            <a:r>
              <a:rPr lang="ja-JP" altLang="en-US" sz="3200">
                <a:solidFill>
                  <a:srgbClr val="120DF3"/>
                </a:solidFill>
                <a:latin typeface="Cambria" pitchFamily="18" charset="0"/>
              </a:rPr>
              <a:t>’</a:t>
            </a:r>
            <a:r>
              <a:rPr lang="en-US" altLang="ja-JP" sz="3200">
                <a:solidFill>
                  <a:srgbClr val="120DF3"/>
                </a:solidFill>
                <a:latin typeface="Cambria" pitchFamily="18" charset="0"/>
              </a:rPr>
              <a:t>t feel you need to memorize it</a:t>
            </a:r>
            <a:endParaRPr lang="en-US" sz="3200">
              <a:solidFill>
                <a:srgbClr val="120DF3"/>
              </a:solidFill>
              <a:latin typeface="Cambria" pitchFamily="18" charset="0"/>
            </a:endParaRPr>
          </a:p>
        </p:txBody>
      </p:sp>
      <p:sp>
        <p:nvSpPr>
          <p:cNvPr id="43018" name="Text Box 16"/>
          <p:cNvSpPr txBox="1">
            <a:spLocks noChangeArrowheads="1"/>
          </p:cNvSpPr>
          <p:nvPr/>
        </p:nvSpPr>
        <p:spPr bwMode="auto">
          <a:xfrm>
            <a:off x="381000" y="5211763"/>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3) Immersion ~</a:t>
            </a:r>
            <a:r>
              <a:rPr lang="en-US" sz="3200" dirty="0" smtClean="0">
                <a:solidFill>
                  <a:srgbClr val="120DF3"/>
                </a:solidFill>
                <a:latin typeface="Cambria" pitchFamily="18" charset="0"/>
              </a:rPr>
              <a:t> Experimentation ~ </a:t>
            </a:r>
            <a:r>
              <a:rPr lang="en-US" sz="3200" b="1" i="1" dirty="0" smtClean="0">
                <a:solidFill>
                  <a:srgbClr val="120DF3"/>
                </a:solidFill>
                <a:latin typeface="Cambria" pitchFamily="18" charset="0"/>
              </a:rPr>
              <a:t>Mindset </a:t>
            </a:r>
            <a:endParaRPr lang="en-US" sz="3200" b="1" i="1" dirty="0">
              <a:solidFill>
                <a:srgbClr val="120DF3"/>
              </a:solidFill>
              <a:latin typeface="Cambria" pitchFamily="18" charset="0"/>
            </a:endParaRPr>
          </a:p>
        </p:txBody>
      </p:sp>
      <p:sp>
        <p:nvSpPr>
          <p:cNvPr id="7"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a:t>
            </a:r>
            <a:r>
              <a:rPr lang="en-US" sz="4000" u="sng" dirty="0" smtClean="0">
                <a:latin typeface="Cambria" pitchFamily="18" charset="0"/>
              </a:rPr>
              <a:t>6</a:t>
            </a:r>
            <a:r>
              <a:rPr lang="en-US" sz="4000" dirty="0" smtClean="0">
                <a:latin typeface="Cambria" pitchFamily="18" charset="0"/>
              </a:rPr>
              <a:t> this week… </a:t>
            </a:r>
            <a:endParaRPr lang="en-US" sz="4000" dirty="0">
              <a:latin typeface="Cambria" pitchFamily="18" charset="0"/>
            </a:endParaRP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smtClean="0">
                <a:solidFill>
                  <a:srgbClr val="008000"/>
                </a:solidFill>
                <a:latin typeface="Cambria" pitchFamily="18" charset="0"/>
              </a:rPr>
              <a:t>This week's article might not seem like CS </a:t>
            </a:r>
            <a:r>
              <a:rPr lang="en-US" sz="2100" b="1" i="1" dirty="0" smtClean="0">
                <a:solidFill>
                  <a:srgbClr val="008000"/>
                </a:solidFill>
                <a:latin typeface="Cambria" pitchFamily="18" charset="0"/>
              </a:rPr>
              <a:t>at first</a:t>
            </a:r>
            <a:r>
              <a:rPr lang="en-US" sz="2100" dirty="0" smtClean="0">
                <a:solidFill>
                  <a:srgbClr val="008000"/>
                </a:solidFill>
                <a:latin typeface="Cambria" pitchFamily="18" charset="0"/>
              </a:rPr>
              <a:t>…</a:t>
            </a:r>
            <a:endParaRPr lang="en-US" sz="2100" dirty="0">
              <a:solidFill>
                <a:srgbClr val="008000"/>
              </a:solidFill>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92527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4036"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4037"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4038" name="Group 19"/>
          <p:cNvGrpSpPr>
            <a:grpSpLocks/>
          </p:cNvGrpSpPr>
          <p:nvPr>
            <p:custDataLst>
              <p:tags r:id="rId1"/>
            </p:custDataLst>
          </p:nvPr>
        </p:nvGrpSpPr>
        <p:grpSpPr bwMode="auto">
          <a:xfrm>
            <a:off x="365125" y="1670050"/>
            <a:ext cx="493713" cy="566738"/>
            <a:chOff x="2928" y="1051"/>
            <a:chExt cx="840" cy="957"/>
          </a:xfrm>
        </p:grpSpPr>
        <p:sp>
          <p:nvSpPr>
            <p:cNvPr id="4404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404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404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404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404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405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405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405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4039"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Picture 7.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363538"/>
            <a:ext cx="91440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ounded Rectangle 4"/>
          <p:cNvSpPr>
            <a:spLocks noChangeArrowheads="1"/>
          </p:cNvSpPr>
          <p:nvPr/>
        </p:nvSpPr>
        <p:spPr bwMode="auto">
          <a:xfrm>
            <a:off x="187325" y="1423988"/>
            <a:ext cx="8686800" cy="10668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45060" name="Rounded Rectangle 5"/>
          <p:cNvSpPr>
            <a:spLocks noChangeArrowheads="1"/>
          </p:cNvSpPr>
          <p:nvPr/>
        </p:nvSpPr>
        <p:spPr bwMode="auto">
          <a:xfrm>
            <a:off x="5791200" y="2438400"/>
            <a:ext cx="3048000" cy="4191000"/>
          </a:xfrm>
          <a:prstGeom prst="roundRect">
            <a:avLst>
              <a:gd name="adj" fmla="val 2875"/>
            </a:avLst>
          </a:prstGeom>
          <a:solidFill>
            <a:schemeClr val="bg1"/>
          </a:solidFill>
          <a:ln w="9525">
            <a:solidFill>
              <a:schemeClr val="bg1"/>
            </a:solidFill>
            <a:round/>
            <a:headEnd/>
            <a:tailEnd/>
          </a:ln>
        </p:spPr>
        <p:txBody>
          <a:bodyPr/>
          <a:lstStyle/>
          <a:p>
            <a:endParaRPr lang="en-US"/>
          </a:p>
        </p:txBody>
      </p:sp>
      <p:sp>
        <p:nvSpPr>
          <p:cNvPr id="45061" name="TextBox 6"/>
          <p:cNvSpPr txBox="1">
            <a:spLocks noChangeArrowheads="1"/>
          </p:cNvSpPr>
          <p:nvPr/>
        </p:nvSpPr>
        <p:spPr bwMode="auto">
          <a:xfrm>
            <a:off x="5780088" y="1381125"/>
            <a:ext cx="3095625"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500"/>
              <a:t>Seventy years ago, in 1940, a popular science magazine published a short article that set in motion one of the trendiest intellectual fads of the 20th century. At first glance, there seemed little about the article to augur its subsequent celebrity. Neither the title, </a:t>
            </a:r>
            <a:r>
              <a:rPr lang="ja-JP" altLang="en-US" sz="1500"/>
              <a:t>“</a:t>
            </a:r>
            <a:r>
              <a:rPr lang="en-US" altLang="ja-JP" sz="1500"/>
              <a:t>Science and Linguistics,</a:t>
            </a:r>
            <a:r>
              <a:rPr lang="ja-JP" altLang="en-US" sz="1500"/>
              <a:t>”</a:t>
            </a:r>
            <a:r>
              <a:rPr lang="en-US" altLang="ja-JP" sz="1500"/>
              <a:t> nor the magazine, M.I.T.</a:t>
            </a:r>
            <a:r>
              <a:rPr lang="ja-JP" altLang="en-US" sz="1500"/>
              <a:t>’</a:t>
            </a:r>
            <a:r>
              <a:rPr lang="en-US" altLang="ja-JP" sz="1500"/>
              <a:t>s Technology Review, was most people</a:t>
            </a:r>
            <a:r>
              <a:rPr lang="ja-JP" altLang="en-US" sz="1500"/>
              <a:t>’</a:t>
            </a:r>
            <a:r>
              <a:rPr lang="en-US" altLang="ja-JP" sz="1500"/>
              <a:t>s idea of glamour. And the author, a chemical engineer who worked for an insurance company and moonlighted as an anthropology lecturer at Yale University, was an unlikely candidate for international superstardom. And yet Benjamin Lee Whorf let loose an alluring idea about language</a:t>
            </a:r>
            <a:r>
              <a:rPr lang="ja-JP" altLang="en-US" sz="1500"/>
              <a:t>’</a:t>
            </a:r>
            <a:r>
              <a:rPr lang="en-US" altLang="ja-JP" sz="1500"/>
              <a:t>s power over the mind, and his stirring prose seduced a whole generation into believing that our mother tongue restricts what we are able to think.</a:t>
            </a:r>
            <a:endParaRPr lang="en-US" sz="1500"/>
          </a:p>
        </p:txBody>
      </p:sp>
      <p:grpSp>
        <p:nvGrpSpPr>
          <p:cNvPr id="45062" name="Group 19"/>
          <p:cNvGrpSpPr>
            <a:grpSpLocks/>
          </p:cNvGrpSpPr>
          <p:nvPr>
            <p:custDataLst>
              <p:tags r:id="rId1"/>
            </p:custDataLst>
          </p:nvPr>
        </p:nvGrpSpPr>
        <p:grpSpPr bwMode="auto">
          <a:xfrm>
            <a:off x="365125" y="1670050"/>
            <a:ext cx="493713" cy="566738"/>
            <a:chOff x="2928" y="1051"/>
            <a:chExt cx="840" cy="957"/>
          </a:xfrm>
        </p:grpSpPr>
        <p:sp>
          <p:nvSpPr>
            <p:cNvPr id="45066"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5067"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5068"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69"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0"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1"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2"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3"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5074"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5075"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5076"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077"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078"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5063" name="Rectangle 5"/>
          <p:cNvSpPr>
            <a:spLocks noChangeArrowheads="1"/>
          </p:cNvSpPr>
          <p:nvPr/>
        </p:nvSpPr>
        <p:spPr bwMode="auto">
          <a:xfrm>
            <a:off x="831850" y="1470025"/>
            <a:ext cx="1447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a:solidFill>
                  <a:srgbClr val="008000"/>
                </a:solidFill>
                <a:latin typeface="Calibri" pitchFamily="34" charset="0"/>
              </a:rPr>
              <a:t>and I thought my language was </a:t>
            </a:r>
            <a:r>
              <a:rPr lang="en-US" sz="1100" i="1">
                <a:solidFill>
                  <a:srgbClr val="008000"/>
                </a:solidFill>
                <a:latin typeface="Calibri" pitchFamily="34" charset="0"/>
              </a:rPr>
              <a:t>alien</a:t>
            </a:r>
            <a:r>
              <a:rPr lang="en-US" sz="1100">
                <a:solidFill>
                  <a:srgbClr val="008000"/>
                </a:solidFill>
                <a:latin typeface="Calibri" pitchFamily="34" charset="0"/>
              </a:rPr>
              <a:t>!</a:t>
            </a:r>
          </a:p>
        </p:txBody>
      </p:sp>
      <p:pic>
        <p:nvPicPr>
          <p:cNvPr id="45064" name="Picture 20"/>
          <p:cNvPicPr>
            <a:picLocks noChangeAspect="1" noChangeArrowheads="1"/>
          </p:cNvPicPr>
          <p:nvPr/>
        </p:nvPicPr>
        <p:blipFill>
          <a:blip r:embed="rId17">
            <a:extLst>
              <a:ext uri="{28A0092B-C50C-407E-A947-70E740481C1C}">
                <a14:useLocalDpi xmlns:a14="http://schemas.microsoft.com/office/drawing/2010/main" val="0"/>
              </a:ext>
            </a:extLst>
          </a:blip>
          <a:srcRect l="2452" t="47473" r="37692" b="11749"/>
          <a:stretch>
            <a:fillRect/>
          </a:stretch>
        </p:blipFill>
        <p:spPr bwMode="auto">
          <a:xfrm>
            <a:off x="19050" y="1600200"/>
            <a:ext cx="9124950" cy="4419600"/>
          </a:xfrm>
          <a:prstGeom prst="rect">
            <a:avLst/>
          </a:prstGeom>
          <a:noFill/>
          <a:ln w="38100">
            <a:solidFill>
              <a:srgbClr val="120DF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flipV="1">
            <a:off x="76200" y="4964289"/>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nvGrpSpPr>
          <p:cNvPr id="6" name="Group 5"/>
          <p:cNvGrpSpPr/>
          <p:nvPr/>
        </p:nvGrpSpPr>
        <p:grpSpPr>
          <a:xfrm rot="21174023">
            <a:off x="3287965" y="4594818"/>
            <a:ext cx="5410200" cy="1752600"/>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Happy </a:t>
              </a:r>
              <a:r>
                <a:rPr lang="en-US" sz="4000" dirty="0" err="1">
                  <a:latin typeface="Cambria" pitchFamily="18" charset="0"/>
                </a:rPr>
                <a:t>Picobotting</a:t>
              </a:r>
              <a:r>
                <a:rPr lang="en-US" sz="4000" dirty="0">
                  <a:latin typeface="Cambria" pitchFamily="18" charset="0"/>
                </a:rPr>
                <a:t>!</a:t>
              </a:r>
            </a:p>
          </p:txBody>
        </p:sp>
      </p:grpSp>
      <p:sp>
        <p:nvSpPr>
          <p:cNvPr id="49155" name="Text Box 6"/>
          <p:cNvSpPr txBox="1">
            <a:spLocks noChangeArrowheads="1"/>
          </p:cNvSpPr>
          <p:nvPr/>
        </p:nvSpPr>
        <p:spPr bwMode="auto">
          <a:xfrm>
            <a:off x="2760662" y="248113"/>
            <a:ext cx="3429000" cy="52322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8000"/>
                </a:solidFill>
                <a:latin typeface="Calibri" panose="020F0502020204030204" pitchFamily="34" charset="0"/>
              </a:rPr>
              <a:t>You are not alone!</a:t>
            </a:r>
            <a:endParaRPr lang="en-US" sz="2800" dirty="0">
              <a:solidFill>
                <a:srgbClr val="008000"/>
              </a:solidFill>
              <a:latin typeface="Calibri" panose="020F0502020204030204" pitchFamily="34" charset="0"/>
            </a:endParaRPr>
          </a:p>
        </p:txBody>
      </p:sp>
      <p:sp>
        <p:nvSpPr>
          <p:cNvPr id="49156" name="Text Box 14"/>
          <p:cNvSpPr txBox="1">
            <a:spLocks noChangeArrowheads="1"/>
          </p:cNvSpPr>
          <p:nvPr/>
        </p:nvSpPr>
        <p:spPr bwMode="auto">
          <a:xfrm>
            <a:off x="1290460" y="2667000"/>
            <a:ext cx="7243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t>My office hours: </a:t>
            </a:r>
            <a:r>
              <a:rPr lang="en-US" b="1" dirty="0" smtClean="0"/>
              <a:t>Wednesday 3-5pm</a:t>
            </a:r>
            <a:endParaRPr lang="en-US" b="1" dirty="0"/>
          </a:p>
        </p:txBody>
      </p:sp>
      <p:sp>
        <p:nvSpPr>
          <p:cNvPr id="49157" name="Text Box 15"/>
          <p:cNvSpPr txBox="1">
            <a:spLocks noChangeArrowheads="1"/>
          </p:cNvSpPr>
          <p:nvPr/>
        </p:nvSpPr>
        <p:spPr bwMode="auto">
          <a:xfrm>
            <a:off x="1290460" y="1295400"/>
            <a:ext cx="7019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dirty="0"/>
              <a:t>Tutoring hours all </a:t>
            </a:r>
            <a:r>
              <a:rPr lang="en-US" dirty="0" smtClean="0"/>
              <a:t>weekend afternoons in the LAC lab -</a:t>
            </a:r>
          </a:p>
          <a:p>
            <a:pPr>
              <a:spcBef>
                <a:spcPts val="0"/>
              </a:spcBef>
            </a:pPr>
            <a:r>
              <a:rPr lang="en-US" i="1" dirty="0" smtClean="0"/>
              <a:t>also, </a:t>
            </a:r>
            <a:r>
              <a:rPr lang="en-US" dirty="0" smtClean="0"/>
              <a:t>Sunday and Monday evenings @ LAC lab.</a:t>
            </a:r>
            <a:endParaRPr lang="en-US" i="1" dirty="0"/>
          </a:p>
        </p:txBody>
      </p:sp>
      <p:grpSp>
        <p:nvGrpSpPr>
          <p:cNvPr id="9" name="Group 19"/>
          <p:cNvGrpSpPr>
            <a:grpSpLocks/>
          </p:cNvGrpSpPr>
          <p:nvPr>
            <p:custDataLst>
              <p:tags r:id="rId1"/>
            </p:custDataLst>
          </p:nvPr>
        </p:nvGrpSpPr>
        <p:grpSpPr bwMode="auto">
          <a:xfrm>
            <a:off x="6418262" y="514766"/>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6911974" y="349693"/>
            <a:ext cx="2286000" cy="276999"/>
          </a:xfrm>
          <a:prstGeom prst="rect">
            <a:avLst/>
          </a:prstGeom>
          <a:noFill/>
        </p:spPr>
        <p:txBody>
          <a:bodyPr wrap="square" rtlCol="0">
            <a:spAutoFit/>
          </a:bodyPr>
          <a:lstStyle/>
          <a:p>
            <a:r>
              <a:rPr lang="en-US" sz="1200" dirty="0" smtClean="0">
                <a:solidFill>
                  <a:srgbClr val="008000"/>
                </a:solidFill>
                <a:latin typeface="Calibri" panose="020F0502020204030204" pitchFamily="34" charset="0"/>
              </a:rPr>
              <a:t>I can attest to that!</a:t>
            </a:r>
            <a:endParaRPr lang="en-US" sz="1200" dirty="0">
              <a:solidFill>
                <a:srgbClr val="008000"/>
              </a:solidFill>
              <a:latin typeface="Calibri" panose="020F0502020204030204" pitchFamily="34" charset="0"/>
            </a:endParaRPr>
          </a:p>
        </p:txBody>
      </p:sp>
      <p:sp>
        <p:nvSpPr>
          <p:cNvPr id="24" name="Rectangle 16"/>
          <p:cNvSpPr>
            <a:spLocks noChangeArrowheads="1"/>
          </p:cNvSpPr>
          <p:nvPr/>
        </p:nvSpPr>
        <p:spPr bwMode="auto">
          <a:xfrm>
            <a:off x="1219200" y="6015787"/>
            <a:ext cx="508000" cy="535313"/>
          </a:xfrm>
          <a:prstGeom prst="rect">
            <a:avLst/>
          </a:prstGeom>
          <a:solidFill>
            <a:srgbClr val="00FB11"/>
          </a:solidFill>
          <a:ln w="9525">
            <a:noFill/>
            <a:round/>
            <a:headEnd/>
            <a:tailEnd/>
          </a:ln>
        </p:spPr>
        <p:txBody>
          <a:bodyPr/>
          <a:lstStyle/>
          <a:p>
            <a:endParaRPr lang="en-US"/>
          </a:p>
        </p:txBody>
      </p:sp>
      <p:sp>
        <p:nvSpPr>
          <p:cNvPr id="25" name="TextBox 24"/>
          <p:cNvSpPr txBox="1"/>
          <p:nvPr/>
        </p:nvSpPr>
        <p:spPr>
          <a:xfrm>
            <a:off x="210867" y="5147000"/>
            <a:ext cx="953295" cy="461665"/>
          </a:xfrm>
          <a:prstGeom prst="rect">
            <a:avLst/>
          </a:prstGeom>
          <a:noFill/>
        </p:spPr>
        <p:txBody>
          <a:bodyPr wrap="square" rtlCol="0">
            <a:spAutoFit/>
          </a:bodyPr>
          <a:lstStyle/>
          <a:p>
            <a:pPr algn="ctr"/>
            <a:r>
              <a:rPr lang="en-US" sz="1200" dirty="0" smtClean="0">
                <a:solidFill>
                  <a:srgbClr val="008000"/>
                </a:solidFill>
                <a:latin typeface="Calibri" panose="020F0502020204030204" pitchFamily="34" charset="0"/>
              </a:rPr>
              <a:t>Lead on!       I will follow.</a:t>
            </a:r>
            <a:endParaRPr lang="en-US" sz="1200" dirty="0">
              <a:solidFill>
                <a:srgbClr val="008000"/>
              </a:solidFill>
              <a:latin typeface="Calibri" panose="020F0502020204030204" pitchFamily="34" charset="0"/>
            </a:endParaRPr>
          </a:p>
        </p:txBody>
      </p:sp>
      <p:sp>
        <p:nvSpPr>
          <p:cNvPr id="5" name="Oval 4"/>
          <p:cNvSpPr/>
          <p:nvPr/>
        </p:nvSpPr>
        <p:spPr bwMode="auto">
          <a:xfrm>
            <a:off x="1231900" y="578919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Oval 27"/>
          <p:cNvSpPr/>
          <p:nvPr/>
        </p:nvSpPr>
        <p:spPr bwMode="auto">
          <a:xfrm>
            <a:off x="1291889" y="589948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Text Box 6"/>
          <p:cNvSpPr txBox="1">
            <a:spLocks noChangeArrowheads="1"/>
          </p:cNvSpPr>
          <p:nvPr/>
        </p:nvSpPr>
        <p:spPr bwMode="auto">
          <a:xfrm>
            <a:off x="236267" y="287351"/>
            <a:ext cx="3429000" cy="52322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anose="02040503050406030204" pitchFamily="18" charset="0"/>
              </a:rPr>
              <a:t>Reminder</a:t>
            </a:r>
            <a:endParaRPr lang="en-US" sz="2800" dirty="0">
              <a:latin typeface="Cambria" panose="02040503050406030204"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latin typeface="Cambria" panose="02040503050406030204" pitchFamily="18" charset="0"/>
              </a:rPr>
              <a:t>"Run" this </a:t>
            </a:r>
            <a:r>
              <a:rPr lang="en-US" sz="2100" dirty="0" err="1" smtClean="0">
                <a:latin typeface="Cambria" panose="02040503050406030204" pitchFamily="18" charset="0"/>
              </a:rPr>
              <a:t>Picobot</a:t>
            </a:r>
            <a:r>
              <a:rPr lang="en-US" sz="2100" dirty="0" smtClean="0">
                <a:latin typeface="Cambria" panose="02040503050406030204" pitchFamily="18" charset="0"/>
              </a:rPr>
              <a:t> program:</a:t>
            </a:r>
            <a:endParaRPr lang="en-US" sz="2100" dirty="0">
              <a:latin typeface="Cambria" panose="02040503050406030204" pitchFamily="18"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1</a:t>
            </a:r>
            <a:r>
              <a:rPr lang="en-US" sz="1500" dirty="0" smtClean="0">
                <a:latin typeface="Cambria" pitchFamily="18" charset="0"/>
              </a:rPr>
              <a:t>) How many times does </a:t>
            </a:r>
            <a:r>
              <a:rPr lang="en-US" sz="1500" b="1" dirty="0" smtClean="0">
                <a:latin typeface="Cambria" pitchFamily="18" charset="0"/>
              </a:rPr>
              <a:t>the 1</a:t>
            </a:r>
            <a:r>
              <a:rPr lang="en-US" sz="1500" b="1" baseline="30000" dirty="0" smtClean="0">
                <a:latin typeface="Cambria" pitchFamily="18" charset="0"/>
              </a:rPr>
              <a:t>st</a:t>
            </a:r>
            <a:r>
              <a:rPr lang="en-US" sz="1500" b="1" dirty="0" smtClean="0">
                <a:latin typeface="Cambria" pitchFamily="18" charset="0"/>
              </a:rPr>
              <a:t> rule </a:t>
            </a:r>
            <a:r>
              <a:rPr lang="en-US" sz="1500" dirty="0" smtClean="0">
                <a:latin typeface="Cambria" pitchFamily="18" charset="0"/>
              </a:rPr>
              <a:t>run?  _________</a:t>
            </a:r>
            <a:endParaRPr lang="en-US" sz="1500" dirty="0">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2</a:t>
            </a:r>
            <a:r>
              <a:rPr lang="en-US" sz="1500" dirty="0" smtClean="0">
                <a:latin typeface="Cambria" pitchFamily="18" charset="0"/>
              </a:rPr>
              <a:t>) How many times does </a:t>
            </a:r>
            <a:r>
              <a:rPr lang="en-US" sz="1500" b="1" dirty="0" smtClean="0">
                <a:latin typeface="Cambria" pitchFamily="18" charset="0"/>
              </a:rPr>
              <a:t>the 2</a:t>
            </a:r>
            <a:r>
              <a:rPr lang="en-US" sz="1500" b="1" baseline="30000" dirty="0" smtClean="0">
                <a:latin typeface="Cambria" pitchFamily="18" charset="0"/>
              </a:rPr>
              <a:t>nd</a:t>
            </a:r>
            <a:r>
              <a:rPr lang="en-US" sz="1500" b="1" dirty="0" smtClean="0">
                <a:latin typeface="Cambria" pitchFamily="18" charset="0"/>
              </a:rPr>
              <a:t>  rule </a:t>
            </a:r>
            <a:r>
              <a:rPr lang="en-US" sz="1500" dirty="0" smtClean="0">
                <a:latin typeface="Cambria" pitchFamily="18" charset="0"/>
              </a:rPr>
              <a:t>run?  _________</a:t>
            </a:r>
            <a:endParaRPr lang="en-US" sz="1500" dirty="0">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3</a:t>
            </a:r>
            <a:r>
              <a:rPr lang="en-US" sz="1500" dirty="0" smtClean="0">
                <a:latin typeface="Cambria" pitchFamily="18" charset="0"/>
              </a:rPr>
              <a:t>) How many times does </a:t>
            </a:r>
            <a:r>
              <a:rPr lang="en-US" sz="1500" b="1" dirty="0" smtClean="0">
                <a:latin typeface="Cambria" pitchFamily="18" charset="0"/>
              </a:rPr>
              <a:t>the 3</a:t>
            </a:r>
            <a:r>
              <a:rPr lang="en-US" sz="1500" b="1" baseline="30000" dirty="0" smtClean="0">
                <a:latin typeface="Cambria" pitchFamily="18" charset="0"/>
              </a:rPr>
              <a:t>rd</a:t>
            </a:r>
            <a:r>
              <a:rPr lang="en-US" sz="1500" b="1" dirty="0" smtClean="0">
                <a:latin typeface="Cambria" pitchFamily="18" charset="0"/>
              </a:rPr>
              <a:t>  rule </a:t>
            </a:r>
            <a:r>
              <a:rPr lang="en-US" sz="1500" dirty="0" smtClean="0">
                <a:latin typeface="Cambria" pitchFamily="18" charset="0"/>
              </a:rPr>
              <a:t>run?  _________</a:t>
            </a:r>
            <a:endParaRPr lang="en-US" sz="1500" dirty="0">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6153835"/>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6</a:t>
            </a:r>
            <a:r>
              <a:rPr lang="en-US" sz="1500" dirty="0" smtClean="0">
                <a:latin typeface="Cambria" pitchFamily="18" charset="0"/>
              </a:rPr>
              <a:t>) Add 1 or 2 rules that will, </a:t>
            </a:r>
            <a:r>
              <a:rPr lang="en-US" sz="1500" b="1" i="1" dirty="0" smtClean="0">
                <a:latin typeface="Cambria" pitchFamily="18" charset="0"/>
              </a:rPr>
              <a:t>in state 1</a:t>
            </a:r>
            <a:r>
              <a:rPr lang="en-US" sz="1500" dirty="0" smtClean="0">
                <a:latin typeface="Cambria" pitchFamily="18" charset="0"/>
              </a:rPr>
              <a:t>, get </a:t>
            </a:r>
            <a:r>
              <a:rPr lang="en-US" sz="1500" dirty="0" err="1" smtClean="0">
                <a:latin typeface="Cambria" pitchFamily="18" charset="0"/>
              </a:rPr>
              <a:t>Picobot</a:t>
            </a:r>
            <a:r>
              <a:rPr lang="en-US" sz="1500" dirty="0" smtClean="0">
                <a:latin typeface="Cambria" pitchFamily="18" charset="0"/>
              </a:rPr>
              <a:t> to the top of the stalagmite, then stop. </a:t>
            </a:r>
            <a:endParaRPr lang="en-US" sz="1500" dirty="0">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4</a:t>
            </a:r>
            <a:r>
              <a:rPr lang="en-US" sz="1500" dirty="0" smtClean="0">
                <a:latin typeface="Cambria" pitchFamily="18" charset="0"/>
              </a:rPr>
              <a:t>) In English, </a:t>
            </a:r>
            <a:r>
              <a:rPr lang="en-US" sz="1500" b="1" i="1" dirty="0" smtClean="0">
                <a:latin typeface="Cambria" pitchFamily="18" charset="0"/>
              </a:rPr>
              <a:t>what does state 0 do</a:t>
            </a:r>
            <a:r>
              <a:rPr lang="en-US" sz="1500" dirty="0" smtClean="0">
                <a:latin typeface="Cambria" pitchFamily="18" charset="0"/>
              </a:rPr>
              <a:t>?</a:t>
            </a:r>
            <a:endParaRPr lang="en-US" sz="1500" dirty="0">
              <a:latin typeface="Cambria" pitchFamily="18" charset="0"/>
            </a:endParaRPr>
          </a:p>
        </p:txBody>
      </p:sp>
      <p:sp>
        <p:nvSpPr>
          <p:cNvPr id="123" name="Text Box 10"/>
          <p:cNvSpPr txBox="1">
            <a:spLocks noChangeArrowheads="1"/>
          </p:cNvSpPr>
          <p:nvPr/>
        </p:nvSpPr>
        <p:spPr bwMode="auto">
          <a:xfrm>
            <a:off x="567267" y="64586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latin typeface="Cambria" pitchFamily="18" charset="0"/>
              </a:rPr>
              <a:t>(</a:t>
            </a:r>
            <a:r>
              <a:rPr lang="en-US" sz="1500" b="1" dirty="0" smtClean="0">
                <a:latin typeface="Cambria" pitchFamily="18" charset="0"/>
              </a:rPr>
              <a:t>Extra!</a:t>
            </a:r>
            <a:r>
              <a:rPr lang="en-US" sz="1500" dirty="0" smtClean="0">
                <a:latin typeface="Cambria" pitchFamily="18" charset="0"/>
              </a:rPr>
              <a:t>)  What approach could get </a:t>
            </a:r>
            <a:r>
              <a:rPr lang="en-US" sz="1500" dirty="0" err="1" smtClean="0">
                <a:latin typeface="Cambria" pitchFamily="18" charset="0"/>
              </a:rPr>
              <a:t>Picobot</a:t>
            </a:r>
            <a:r>
              <a:rPr lang="en-US" sz="1500" dirty="0" smtClean="0">
                <a:latin typeface="Cambria" pitchFamily="18" charset="0"/>
              </a:rPr>
              <a:t> to travel around the </a:t>
            </a:r>
            <a:r>
              <a:rPr lang="en-US" sz="1500" b="1" i="1" dirty="0" smtClean="0">
                <a:latin typeface="Cambria" pitchFamily="18" charset="0"/>
              </a:rPr>
              <a:t>whole</a:t>
            </a:r>
            <a:r>
              <a:rPr lang="en-US" sz="1500" dirty="0" smtClean="0">
                <a:latin typeface="Cambria" pitchFamily="18" charset="0"/>
              </a:rPr>
              <a:t> outer edge?</a:t>
            </a:r>
            <a:endParaRPr lang="en-US" sz="1500" dirty="0">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latin typeface="Cambria" pitchFamily="18" charset="0"/>
              </a:rPr>
              <a:t>(</a:t>
            </a:r>
            <a:r>
              <a:rPr lang="en-US" sz="1500" b="1" dirty="0" smtClean="0">
                <a:latin typeface="Cambria" pitchFamily="18" charset="0"/>
              </a:rPr>
              <a:t>5</a:t>
            </a:r>
            <a:r>
              <a:rPr lang="en-US" sz="1500" dirty="0" smtClean="0">
                <a:latin typeface="Cambria" pitchFamily="18" charset="0"/>
              </a:rPr>
              <a:t>) How could this help clear the empty </a:t>
            </a:r>
            <a:r>
              <a:rPr lang="en-US" sz="1500" dirty="0">
                <a:latin typeface="Cambria" pitchFamily="18" charset="0"/>
              </a:rPr>
              <a:t>room? </a:t>
            </a:r>
            <a:r>
              <a:rPr lang="en-US" sz="1500" dirty="0" smtClean="0">
                <a:latin typeface="Cambria" pitchFamily="18" charset="0"/>
              </a:rPr>
              <a:t> … just a </a:t>
            </a:r>
            <a:r>
              <a:rPr lang="en-US" sz="1500" i="1" dirty="0" smtClean="0">
                <a:latin typeface="Cambria" pitchFamily="18" charset="0"/>
              </a:rPr>
              <a:t>thought experiment</a:t>
            </a:r>
            <a:r>
              <a:rPr lang="en-US" sz="1500" dirty="0" smtClean="0">
                <a:latin typeface="Cambria" pitchFamily="18" charset="0"/>
              </a:rPr>
              <a:t> </a:t>
            </a:r>
            <a:endParaRPr lang="en-US" sz="1500" dirty="0">
              <a:latin typeface="Cambria" pitchFamily="18" charset="0"/>
            </a:endParaRPr>
          </a:p>
        </p:txBody>
      </p:sp>
      <p:sp>
        <p:nvSpPr>
          <p:cNvPr id="103" name="Rectangle 102"/>
          <p:cNvSpPr/>
          <p:nvPr/>
        </p:nvSpPr>
        <p:spPr bwMode="auto">
          <a:xfrm>
            <a:off x="764149"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5" name="Rectangle 114"/>
          <p:cNvSpPr/>
          <p:nvPr/>
        </p:nvSpPr>
        <p:spPr bwMode="auto">
          <a:xfrm>
            <a:off x="304800"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8" name="Rectangle 117"/>
          <p:cNvSpPr/>
          <p:nvPr/>
        </p:nvSpPr>
        <p:spPr bwMode="auto">
          <a:xfrm>
            <a:off x="1223498" y="21336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5" name="Rectangle 124"/>
          <p:cNvSpPr/>
          <p:nvPr/>
        </p:nvSpPr>
        <p:spPr bwMode="auto">
          <a:xfrm>
            <a:off x="1641283"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6" name="Rectangle 125"/>
          <p:cNvSpPr/>
          <p:nvPr/>
        </p:nvSpPr>
        <p:spPr bwMode="auto">
          <a:xfrm>
            <a:off x="2559981"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7" name="Rectangle 126"/>
          <p:cNvSpPr/>
          <p:nvPr/>
        </p:nvSpPr>
        <p:spPr bwMode="auto">
          <a:xfrm>
            <a:off x="3019330" y="2133600"/>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8" name="Rectangle 127"/>
          <p:cNvSpPr/>
          <p:nvPr/>
        </p:nvSpPr>
        <p:spPr bwMode="auto">
          <a:xfrm>
            <a:off x="3437114"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9" name="Rectangle 128"/>
          <p:cNvSpPr/>
          <p:nvPr/>
        </p:nvSpPr>
        <p:spPr bwMode="auto">
          <a:xfrm>
            <a:off x="763497" y="259903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0" name="Rectangle 129"/>
          <p:cNvSpPr/>
          <p:nvPr/>
        </p:nvSpPr>
        <p:spPr bwMode="auto">
          <a:xfrm>
            <a:off x="304800" y="25902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1" name="Rectangle 130"/>
          <p:cNvSpPr/>
          <p:nvPr/>
        </p:nvSpPr>
        <p:spPr bwMode="auto">
          <a:xfrm>
            <a:off x="1222194" y="25990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2" name="Rectangle 131"/>
          <p:cNvSpPr/>
          <p:nvPr/>
        </p:nvSpPr>
        <p:spPr bwMode="auto">
          <a:xfrm>
            <a:off x="1644971" y="25990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3" name="Rectangle 132"/>
          <p:cNvSpPr/>
          <p:nvPr/>
        </p:nvSpPr>
        <p:spPr bwMode="auto">
          <a:xfrm>
            <a:off x="2561283" y="25990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4" name="Rectangle 133"/>
          <p:cNvSpPr/>
          <p:nvPr/>
        </p:nvSpPr>
        <p:spPr bwMode="auto">
          <a:xfrm>
            <a:off x="3019980" y="25990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5" name="Rectangle 134"/>
          <p:cNvSpPr/>
          <p:nvPr/>
        </p:nvSpPr>
        <p:spPr bwMode="auto">
          <a:xfrm>
            <a:off x="3437114" y="2590291"/>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6" name="Rectangle 135"/>
          <p:cNvSpPr/>
          <p:nvPr/>
        </p:nvSpPr>
        <p:spPr bwMode="auto">
          <a:xfrm>
            <a:off x="763497" y="3056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7" name="Rectangle 136"/>
          <p:cNvSpPr/>
          <p:nvPr/>
        </p:nvSpPr>
        <p:spPr bwMode="auto">
          <a:xfrm>
            <a:off x="304800" y="30469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8" name="Rectangle 137"/>
          <p:cNvSpPr/>
          <p:nvPr/>
        </p:nvSpPr>
        <p:spPr bwMode="auto">
          <a:xfrm>
            <a:off x="1222194" y="3056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9" name="Rectangle 138"/>
          <p:cNvSpPr/>
          <p:nvPr/>
        </p:nvSpPr>
        <p:spPr bwMode="auto">
          <a:xfrm>
            <a:off x="1644971" y="3056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0" name="Rectangle 139"/>
          <p:cNvSpPr/>
          <p:nvPr/>
        </p:nvSpPr>
        <p:spPr bwMode="auto">
          <a:xfrm>
            <a:off x="2561283" y="30562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1" name="Rectangle 140"/>
          <p:cNvSpPr/>
          <p:nvPr/>
        </p:nvSpPr>
        <p:spPr bwMode="auto">
          <a:xfrm>
            <a:off x="3019980" y="30562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2" name="Rectangle 141"/>
          <p:cNvSpPr/>
          <p:nvPr/>
        </p:nvSpPr>
        <p:spPr bwMode="auto">
          <a:xfrm>
            <a:off x="3437114" y="3046982"/>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3" name="Rectangle 142"/>
          <p:cNvSpPr/>
          <p:nvPr/>
        </p:nvSpPr>
        <p:spPr bwMode="auto">
          <a:xfrm>
            <a:off x="763497" y="35186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4" name="Rectangle 143"/>
          <p:cNvSpPr/>
          <p:nvPr/>
        </p:nvSpPr>
        <p:spPr bwMode="auto">
          <a:xfrm>
            <a:off x="304800" y="35036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5" name="Rectangle 144"/>
          <p:cNvSpPr/>
          <p:nvPr/>
        </p:nvSpPr>
        <p:spPr bwMode="auto">
          <a:xfrm>
            <a:off x="1222194" y="3518616"/>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6" name="Rectangle 145"/>
          <p:cNvSpPr/>
          <p:nvPr/>
        </p:nvSpPr>
        <p:spPr bwMode="auto">
          <a:xfrm>
            <a:off x="1644971" y="35186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7" name="Rectangle 146"/>
          <p:cNvSpPr/>
          <p:nvPr/>
        </p:nvSpPr>
        <p:spPr bwMode="auto">
          <a:xfrm>
            <a:off x="2561283" y="351861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8" name="Rectangle 147"/>
          <p:cNvSpPr/>
          <p:nvPr/>
        </p:nvSpPr>
        <p:spPr bwMode="auto">
          <a:xfrm>
            <a:off x="3019980" y="3518616"/>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49" name="Rectangle 148"/>
          <p:cNvSpPr/>
          <p:nvPr/>
        </p:nvSpPr>
        <p:spPr bwMode="auto">
          <a:xfrm>
            <a:off x="3437114" y="3503673"/>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0" name="Rectangle 149"/>
          <p:cNvSpPr/>
          <p:nvPr/>
        </p:nvSpPr>
        <p:spPr bwMode="auto">
          <a:xfrm>
            <a:off x="763497" y="396545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1" name="Rectangle 150"/>
          <p:cNvSpPr/>
          <p:nvPr/>
        </p:nvSpPr>
        <p:spPr bwMode="auto">
          <a:xfrm>
            <a:off x="304800" y="39603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2" name="Rectangle 151"/>
          <p:cNvSpPr/>
          <p:nvPr/>
        </p:nvSpPr>
        <p:spPr bwMode="auto">
          <a:xfrm>
            <a:off x="1222194" y="396545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3" name="Rectangle 152"/>
          <p:cNvSpPr/>
          <p:nvPr/>
        </p:nvSpPr>
        <p:spPr bwMode="auto">
          <a:xfrm>
            <a:off x="1644971" y="396545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4" name="Rectangle 153"/>
          <p:cNvSpPr/>
          <p:nvPr/>
        </p:nvSpPr>
        <p:spPr bwMode="auto">
          <a:xfrm>
            <a:off x="2561283" y="396545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5" name="Rectangle 154"/>
          <p:cNvSpPr/>
          <p:nvPr/>
        </p:nvSpPr>
        <p:spPr bwMode="auto">
          <a:xfrm>
            <a:off x="3019980" y="3965454"/>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6" name="Rectangle 155"/>
          <p:cNvSpPr/>
          <p:nvPr/>
        </p:nvSpPr>
        <p:spPr bwMode="auto">
          <a:xfrm>
            <a:off x="3437114" y="3960364"/>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7" name="Rectangle 156"/>
          <p:cNvSpPr/>
          <p:nvPr/>
        </p:nvSpPr>
        <p:spPr bwMode="auto">
          <a:xfrm>
            <a:off x="763497" y="44278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8" name="Rectangle 157"/>
          <p:cNvSpPr/>
          <p:nvPr/>
        </p:nvSpPr>
        <p:spPr bwMode="auto">
          <a:xfrm>
            <a:off x="304800" y="44170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9" name="Rectangle 158"/>
          <p:cNvSpPr/>
          <p:nvPr/>
        </p:nvSpPr>
        <p:spPr bwMode="auto">
          <a:xfrm>
            <a:off x="1222194" y="44278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0" name="Rectangle 159"/>
          <p:cNvSpPr/>
          <p:nvPr/>
        </p:nvSpPr>
        <p:spPr bwMode="auto">
          <a:xfrm>
            <a:off x="1644971" y="4427835"/>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1" name="Rectangle 160"/>
          <p:cNvSpPr/>
          <p:nvPr/>
        </p:nvSpPr>
        <p:spPr bwMode="auto">
          <a:xfrm>
            <a:off x="2561283" y="442783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2" name="Rectangle 161"/>
          <p:cNvSpPr/>
          <p:nvPr/>
        </p:nvSpPr>
        <p:spPr bwMode="auto">
          <a:xfrm>
            <a:off x="3019980" y="4427835"/>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3" name="Rectangle 162"/>
          <p:cNvSpPr/>
          <p:nvPr/>
        </p:nvSpPr>
        <p:spPr bwMode="auto">
          <a:xfrm>
            <a:off x="3437114" y="4417055"/>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4" name="TextBox 163"/>
          <p:cNvSpPr txBox="1"/>
          <p:nvPr/>
        </p:nvSpPr>
        <p:spPr>
          <a:xfrm>
            <a:off x="798576" y="3514151"/>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165" name="Rectangle 164"/>
          <p:cNvSpPr/>
          <p:nvPr/>
        </p:nvSpPr>
        <p:spPr bwMode="auto">
          <a:xfrm>
            <a:off x="764149"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6" name="Rectangle 165"/>
          <p:cNvSpPr/>
          <p:nvPr/>
        </p:nvSpPr>
        <p:spPr bwMode="auto">
          <a:xfrm>
            <a:off x="304800"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7" name="Rectangle 166"/>
          <p:cNvSpPr/>
          <p:nvPr/>
        </p:nvSpPr>
        <p:spPr bwMode="auto">
          <a:xfrm>
            <a:off x="1223498" y="48763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8" name="Rectangle 167"/>
          <p:cNvSpPr/>
          <p:nvPr/>
        </p:nvSpPr>
        <p:spPr bwMode="auto">
          <a:xfrm>
            <a:off x="1641283"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69" name="Rectangle 168"/>
          <p:cNvSpPr/>
          <p:nvPr/>
        </p:nvSpPr>
        <p:spPr bwMode="auto">
          <a:xfrm>
            <a:off x="2559981"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0" name="Rectangle 169"/>
          <p:cNvSpPr/>
          <p:nvPr/>
        </p:nvSpPr>
        <p:spPr bwMode="auto">
          <a:xfrm>
            <a:off x="3019330" y="4876336"/>
            <a:ext cx="415636"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1" name="Rectangle 170"/>
          <p:cNvSpPr/>
          <p:nvPr/>
        </p:nvSpPr>
        <p:spPr bwMode="auto">
          <a:xfrm>
            <a:off x="3437114"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2" name="Rectangle 171"/>
          <p:cNvSpPr/>
          <p:nvPr/>
        </p:nvSpPr>
        <p:spPr bwMode="auto">
          <a:xfrm>
            <a:off x="2100632" y="2133600"/>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3" name="Rectangle 172"/>
          <p:cNvSpPr/>
          <p:nvPr/>
        </p:nvSpPr>
        <p:spPr bwMode="auto">
          <a:xfrm>
            <a:off x="2104672" y="26051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4" name="Rectangle 173"/>
          <p:cNvSpPr/>
          <p:nvPr/>
        </p:nvSpPr>
        <p:spPr bwMode="auto">
          <a:xfrm>
            <a:off x="2104672" y="306231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5" name="Rectangle 174"/>
          <p:cNvSpPr/>
          <p:nvPr/>
        </p:nvSpPr>
        <p:spPr bwMode="auto">
          <a:xfrm>
            <a:off x="2104672" y="3517221"/>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6" name="Rectangle 175"/>
          <p:cNvSpPr/>
          <p:nvPr/>
        </p:nvSpPr>
        <p:spPr bwMode="auto">
          <a:xfrm>
            <a:off x="2104672" y="396405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7" name="Rectangle 176"/>
          <p:cNvSpPr/>
          <p:nvPr/>
        </p:nvSpPr>
        <p:spPr bwMode="auto">
          <a:xfrm>
            <a:off x="2104672" y="4433016"/>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8" name="Rectangle 177"/>
          <p:cNvSpPr/>
          <p:nvPr/>
        </p:nvSpPr>
        <p:spPr bwMode="auto">
          <a:xfrm>
            <a:off x="2100632" y="4876336"/>
            <a:ext cx="457200" cy="457200"/>
          </a:xfrm>
          <a:prstGeom prst="rect">
            <a:avLst/>
          </a:prstGeom>
          <a:solidFill>
            <a:srgbClr val="120DF3"/>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79" name="Rectangle 178"/>
          <p:cNvSpPr/>
          <p:nvPr/>
        </p:nvSpPr>
        <p:spPr>
          <a:xfrm rot="16200000">
            <a:off x="2131733" y="4508068"/>
            <a:ext cx="1311578" cy="276999"/>
          </a:xfrm>
          <a:prstGeom prst="rect">
            <a:avLst/>
          </a:prstGeom>
          <a:solidFill>
            <a:srgbClr val="CCECFF"/>
          </a:solidFill>
          <a:ln>
            <a:solidFill>
              <a:schemeClr val="bg1">
                <a:lumMod val="85000"/>
              </a:schemeClr>
            </a:solidFill>
          </a:ln>
        </p:spPr>
        <p:txBody>
          <a:bodyPr wrap="none">
            <a:spAutoFit/>
          </a:bodyPr>
          <a:lstStyle/>
          <a:p>
            <a:r>
              <a:rPr lang="en-US" sz="1200" dirty="0" smtClean="0">
                <a:latin typeface="Arial" panose="020B0604020202020204" pitchFamily="34" charset="0"/>
                <a:cs typeface="Arial" panose="020B0604020202020204" pitchFamily="34" charset="0"/>
              </a:rPr>
              <a:t>top of stalagmite</a:t>
            </a:r>
            <a:endParaRPr lang="en-US" sz="1200" dirty="0">
              <a:latin typeface="Arial" panose="020B0604020202020204" pitchFamily="34" charset="0"/>
              <a:cs typeface="Arial" panose="020B0604020202020204" pitchFamily="34" charset="0"/>
            </a:endParaRPr>
          </a:p>
        </p:txBody>
      </p:sp>
      <p:cxnSp>
        <p:nvCxnSpPr>
          <p:cNvPr id="180" name="Straight Arrow Connector 179"/>
          <p:cNvCxnSpPr/>
          <p:nvPr/>
        </p:nvCxnSpPr>
        <p:spPr bwMode="auto">
          <a:xfrm flipV="1">
            <a:off x="2787522" y="3532632"/>
            <a:ext cx="0" cy="457200"/>
          </a:xfrm>
          <a:prstGeom prst="straightConnector1">
            <a:avLst/>
          </a:prstGeom>
          <a:solidFill>
            <a:schemeClr val="accent1"/>
          </a:solidFill>
          <a:ln w="38100" cap="flat" cmpd="sng" algn="ctr">
            <a:solidFill>
              <a:schemeClr val="bg1"/>
            </a:solidFill>
            <a:prstDash val="solid"/>
            <a:round/>
            <a:headEnd type="none" w="med" len="med"/>
            <a:tailEnd type="arrow"/>
          </a:ln>
          <a:effectLst/>
        </p:spPr>
      </p:cxnSp>
      <p:sp>
        <p:nvSpPr>
          <p:cNvPr id="181" name="Rectangle 180"/>
          <p:cNvSpPr/>
          <p:nvPr/>
        </p:nvSpPr>
        <p:spPr>
          <a:xfrm>
            <a:off x="554736" y="1652016"/>
            <a:ext cx="3074111" cy="415498"/>
          </a:xfrm>
          <a:prstGeom prst="rect">
            <a:avLst/>
          </a:prstGeom>
        </p:spPr>
        <p:txBody>
          <a:bodyPr wrap="none">
            <a:spAutoFit/>
          </a:bodyPr>
          <a:lstStyle/>
          <a:p>
            <a:pPr algn="ctr"/>
            <a:r>
              <a:rPr lang="en-US" sz="2100" dirty="0" smtClean="0">
                <a:latin typeface="Cambria" pitchFamily="18" charset="0"/>
              </a:rPr>
              <a:t>A different </a:t>
            </a:r>
            <a:r>
              <a:rPr lang="en-US" sz="2100" dirty="0" err="1">
                <a:latin typeface="Cambria" pitchFamily="18" charset="0"/>
              </a:rPr>
              <a:t>p</a:t>
            </a:r>
            <a:r>
              <a:rPr lang="en-US" sz="2100" dirty="0" err="1" smtClean="0">
                <a:latin typeface="Cambria" pitchFamily="18" charset="0"/>
              </a:rPr>
              <a:t>icobot</a:t>
            </a:r>
            <a:r>
              <a:rPr lang="en-US" sz="2100" dirty="0" smtClean="0">
                <a:latin typeface="Cambria" pitchFamily="18" charset="0"/>
              </a:rPr>
              <a:t> world</a:t>
            </a:r>
            <a:endParaRPr lang="en-US" sz="2100" dirty="0"/>
          </a:p>
        </p:txBody>
      </p:sp>
    </p:spTree>
    <p:extLst>
      <p:ext uri="{BB962C8B-B14F-4D97-AF65-F5344CB8AC3E}">
        <p14:creationId xmlns:p14="http://schemas.microsoft.com/office/powerpoint/2010/main" val="145582870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 just 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46440" y="71280"/>
              <a:ext cx="7305120" cy="5813640"/>
            </p14:xfrm>
          </p:contentPart>
        </mc:Choice>
        <mc:Fallback xmlns="">
          <p:pic>
            <p:nvPicPr>
              <p:cNvPr id="2" name="Ink 1"/>
              <p:cNvPicPr/>
              <p:nvPr/>
            </p:nvPicPr>
            <p:blipFill>
              <a:blip r:embed="rId3"/>
              <a:stretch>
                <a:fillRect/>
              </a:stretch>
            </p:blipFill>
            <p:spPr>
              <a:xfrm>
                <a:off x="937080" y="61920"/>
                <a:ext cx="7323840" cy="5832360"/>
              </a:xfrm>
              <a:prstGeom prst="rect">
                <a:avLst/>
              </a:prstGeom>
            </p:spPr>
          </p:pic>
        </mc:Fallback>
      </mc:AlternateContent>
    </p:spTree>
    <p:extLst>
      <p:ext uri="{BB962C8B-B14F-4D97-AF65-F5344CB8AC3E}">
        <p14:creationId xmlns:p14="http://schemas.microsoft.com/office/powerpoint/2010/main" val="25973492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Tree>
    <p:extLst>
      <p:ext uri="{BB962C8B-B14F-4D97-AF65-F5344CB8AC3E}">
        <p14:creationId xmlns:p14="http://schemas.microsoft.com/office/powerpoint/2010/main" val="3299044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1219200"/>
            <a:ext cx="2724150"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16"/>
          <p:cNvSpPr txBox="1">
            <a:spLocks noChangeArrowheads="1"/>
          </p:cNvSpPr>
          <p:nvPr/>
        </p:nvSpPr>
        <p:spPr bwMode="auto">
          <a:xfrm>
            <a:off x="939800" y="3935413"/>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Wally</a:t>
            </a:r>
          </a:p>
        </p:txBody>
      </p:sp>
      <p:sp>
        <p:nvSpPr>
          <p:cNvPr id="4102" name="Text Box 48"/>
          <p:cNvSpPr txBox="1">
            <a:spLocks noChangeArrowheads="1"/>
          </p:cNvSpPr>
          <p:nvPr/>
        </p:nvSpPr>
        <p:spPr bwMode="auto">
          <a:xfrm>
            <a:off x="450850" y="5307013"/>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latin typeface="Calibri" pitchFamily="34" charset="0"/>
              </a:rPr>
              <a:t>Homework 0</a:t>
            </a:r>
            <a:endParaRPr lang="en-US" sz="2800" dirty="0">
              <a:latin typeface="Calibri" pitchFamily="34" charset="0"/>
            </a:endParaRPr>
          </a:p>
        </p:txBody>
      </p:sp>
      <p:sp>
        <p:nvSpPr>
          <p:cNvPr id="4103" name="Left Brace 19"/>
          <p:cNvSpPr>
            <a:spLocks/>
          </p:cNvSpPr>
          <p:nvPr/>
        </p:nvSpPr>
        <p:spPr bwMode="auto">
          <a:xfrm>
            <a:off x="2959100" y="4648200"/>
            <a:ext cx="228600" cy="1905000"/>
          </a:xfrm>
          <a:prstGeom prst="leftBrace">
            <a:avLst>
              <a:gd name="adj1" fmla="val 54321"/>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6" name="Text Box 16"/>
          <p:cNvSpPr txBox="1">
            <a:spLocks noChangeArrowheads="1"/>
          </p:cNvSpPr>
          <p:nvPr/>
        </p:nvSpPr>
        <p:spPr bwMode="auto">
          <a:xfrm>
            <a:off x="5822950" y="3194050"/>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omic Sans MS" pitchFamily="66" charset="0"/>
              </a:rPr>
              <a:t>Alien</a:t>
            </a:r>
          </a:p>
        </p:txBody>
      </p:sp>
      <p:grpSp>
        <p:nvGrpSpPr>
          <p:cNvPr id="4109" name="Group 19"/>
          <p:cNvGrpSpPr>
            <a:grpSpLocks/>
          </p:cNvGrpSpPr>
          <p:nvPr>
            <p:custDataLst>
              <p:tags r:id="rId1"/>
            </p:custDataLst>
          </p:nvPr>
        </p:nvGrpSpPr>
        <p:grpSpPr bwMode="auto">
          <a:xfrm>
            <a:off x="6234113" y="1870075"/>
            <a:ext cx="1023937" cy="1143000"/>
            <a:chOff x="2928" y="1051"/>
            <a:chExt cx="840" cy="957"/>
          </a:xfrm>
        </p:grpSpPr>
        <p:sp>
          <p:nvSpPr>
            <p:cNvPr id="4114"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41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1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41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10" name="Rectangle 40"/>
          <p:cNvSpPr>
            <a:spLocks noChangeArrowheads="1"/>
          </p:cNvSpPr>
          <p:nvPr/>
        </p:nvSpPr>
        <p:spPr bwMode="auto">
          <a:xfrm>
            <a:off x="251178" y="5734755"/>
            <a:ext cx="26398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i="1" dirty="0">
                <a:latin typeface="Calibri" pitchFamily="34" charset="0"/>
              </a:rPr>
              <a:t>due Mon. night (11:59pm)</a:t>
            </a:r>
            <a:endParaRPr lang="en-US" sz="1800" i="1" dirty="0"/>
          </a:p>
        </p:txBody>
      </p:sp>
      <p:sp>
        <p:nvSpPr>
          <p:cNvPr id="4113" name="Text Box 67"/>
          <p:cNvSpPr txBox="1">
            <a:spLocks noChangeArrowheads="1"/>
          </p:cNvSpPr>
          <p:nvPr/>
        </p:nvSpPr>
        <p:spPr bwMode="auto">
          <a:xfrm>
            <a:off x="7289800" y="1811338"/>
            <a:ext cx="1397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libri" pitchFamily="34" charset="0"/>
              </a:rPr>
              <a:t>Yes!  </a:t>
            </a:r>
            <a:r>
              <a:rPr lang="en-US" sz="1200" dirty="0" smtClean="0">
                <a:solidFill>
                  <a:srgbClr val="008000"/>
                </a:solidFill>
                <a:latin typeface="Calibri" pitchFamily="34" charset="0"/>
              </a:rPr>
              <a:t>I </a:t>
            </a:r>
            <a:r>
              <a:rPr lang="en-US" sz="1200" dirty="0">
                <a:solidFill>
                  <a:srgbClr val="008000"/>
                </a:solidFill>
                <a:latin typeface="Calibri" pitchFamily="34" charset="0"/>
              </a:rPr>
              <a:t>see the resemblance</a:t>
            </a:r>
          </a:p>
        </p:txBody>
      </p:sp>
      <p:sp>
        <p:nvSpPr>
          <p:cNvPr id="30" name="Text Box 48"/>
          <p:cNvSpPr txBox="1">
            <a:spLocks noChangeArrowheads="1"/>
          </p:cNvSpPr>
          <p:nvPr/>
        </p:nvSpPr>
        <p:spPr bwMode="auto">
          <a:xfrm>
            <a:off x="3271152" y="4737924"/>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latin typeface="Calibri" pitchFamily="34" charset="0"/>
              </a:rPr>
              <a:t>Problem </a:t>
            </a:r>
            <a:r>
              <a:rPr lang="en-US" sz="2200" b="1" dirty="0" smtClean="0">
                <a:latin typeface="Calibri" pitchFamily="34" charset="0"/>
              </a:rPr>
              <a:t>0:  </a:t>
            </a:r>
            <a:r>
              <a:rPr lang="en-US" sz="1500" b="1" dirty="0">
                <a:latin typeface="Calibri" pitchFamily="34" charset="0"/>
              </a:rPr>
              <a:t>Reading + response… </a:t>
            </a:r>
            <a:endParaRPr lang="en-US" sz="1500" dirty="0">
              <a:latin typeface="Calibri" pitchFamily="34" charset="0"/>
            </a:endParaRPr>
          </a:p>
        </p:txBody>
      </p:sp>
      <p:sp>
        <p:nvSpPr>
          <p:cNvPr id="31" name="Text Box 48"/>
          <p:cNvSpPr txBox="1">
            <a:spLocks noChangeArrowheads="1"/>
          </p:cNvSpPr>
          <p:nvPr/>
        </p:nvSpPr>
        <p:spPr bwMode="auto">
          <a:xfrm>
            <a:off x="3271152" y="5195849"/>
            <a:ext cx="5462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1:  </a:t>
            </a:r>
            <a:r>
              <a:rPr lang="en-US" sz="1500" b="1" dirty="0" smtClean="0">
                <a:latin typeface="Calibri" pitchFamily="34" charset="0"/>
              </a:rPr>
              <a:t>Four-fours program: Can be done </a:t>
            </a:r>
            <a:r>
              <a:rPr lang="en-US" sz="1500" b="1" u="sng" dirty="0" smtClean="0">
                <a:latin typeface="Calibri" pitchFamily="34" charset="0"/>
              </a:rPr>
              <a:t>for</a:t>
            </a:r>
            <a:r>
              <a:rPr lang="en-US" sz="1500" b="1" dirty="0" smtClean="0">
                <a:latin typeface="Calibri" pitchFamily="34" charset="0"/>
              </a:rPr>
              <a:t> lab...</a:t>
            </a:r>
            <a:endParaRPr lang="en-US" sz="1500" dirty="0">
              <a:latin typeface="Calibri" pitchFamily="34" charset="0"/>
            </a:endParaRPr>
          </a:p>
        </p:txBody>
      </p:sp>
      <p:sp>
        <p:nvSpPr>
          <p:cNvPr id="32" name="Text Box 48"/>
          <p:cNvSpPr txBox="1">
            <a:spLocks noChangeArrowheads="1"/>
          </p:cNvSpPr>
          <p:nvPr/>
        </p:nvSpPr>
        <p:spPr bwMode="auto">
          <a:xfrm>
            <a:off x="3271152" y="5653774"/>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120DF3"/>
                </a:solidFill>
                <a:latin typeface="Calibri" pitchFamily="34" charset="0"/>
              </a:rPr>
              <a:t>Problem 2:  </a:t>
            </a:r>
            <a:r>
              <a:rPr lang="en-US" sz="1500" b="1" dirty="0">
                <a:solidFill>
                  <a:srgbClr val="000000"/>
                </a:solidFill>
                <a:latin typeface="Calibri" pitchFamily="34" charset="0"/>
              </a:rPr>
              <a:t>Rock-paper-scissors program (</a:t>
            </a:r>
            <a:r>
              <a:rPr lang="en-US" sz="1500" b="1" i="1" dirty="0">
                <a:solidFill>
                  <a:srgbClr val="000000"/>
                </a:solidFill>
                <a:latin typeface="Calibri" pitchFamily="34" charset="0"/>
              </a:rPr>
              <a:t>Maybe</a:t>
            </a:r>
            <a:r>
              <a:rPr lang="en-US" sz="1500" b="1" dirty="0">
                <a:solidFill>
                  <a:srgbClr val="000000"/>
                </a:solidFill>
                <a:latin typeface="Calibri" pitchFamily="34" charset="0"/>
              </a:rPr>
              <a:t> done </a:t>
            </a:r>
            <a:r>
              <a:rPr lang="en-US" sz="1500" b="1" dirty="0" smtClean="0">
                <a:solidFill>
                  <a:srgbClr val="000000"/>
                </a:solidFill>
                <a:latin typeface="Calibri" pitchFamily="34" charset="0"/>
              </a:rPr>
              <a:t>already!)</a:t>
            </a:r>
            <a:endParaRPr lang="en-US" sz="1500" dirty="0">
              <a:solidFill>
                <a:srgbClr val="000000"/>
              </a:solidFill>
              <a:latin typeface="Calibri" pitchFamily="34" charset="0"/>
            </a:endParaRPr>
          </a:p>
        </p:txBody>
      </p:sp>
      <p:sp>
        <p:nvSpPr>
          <p:cNvPr id="33" name="Text Box 48"/>
          <p:cNvSpPr txBox="1">
            <a:spLocks noChangeArrowheads="1"/>
          </p:cNvSpPr>
          <p:nvPr/>
        </p:nvSpPr>
        <p:spPr bwMode="auto">
          <a:xfrm>
            <a:off x="3271152" y="6111699"/>
            <a:ext cx="5843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b="1" dirty="0">
                <a:solidFill>
                  <a:srgbClr val="FF9900"/>
                </a:solidFill>
                <a:latin typeface="Calibri" pitchFamily="34" charset="0"/>
              </a:rPr>
              <a:t>Problems </a:t>
            </a:r>
            <a:r>
              <a:rPr lang="en-US" sz="2200" b="1" dirty="0" smtClean="0">
                <a:solidFill>
                  <a:srgbClr val="FF9900"/>
                </a:solidFill>
                <a:latin typeface="Calibri" pitchFamily="34" charset="0"/>
              </a:rPr>
              <a:t>3-4:  </a:t>
            </a:r>
            <a:r>
              <a:rPr lang="en-US" sz="1500" b="1" dirty="0" err="1">
                <a:solidFill>
                  <a:srgbClr val="000000"/>
                </a:solidFill>
                <a:latin typeface="Calibri" pitchFamily="34" charset="0"/>
              </a:rPr>
              <a:t>Picobot</a:t>
            </a:r>
            <a:r>
              <a:rPr lang="en-US" sz="1500" b="1" dirty="0">
                <a:solidFill>
                  <a:srgbClr val="000000"/>
                </a:solidFill>
                <a:latin typeface="Calibri" pitchFamily="34" charset="0"/>
              </a:rPr>
              <a:t>!  empty room (3) </a:t>
            </a:r>
            <a:r>
              <a:rPr lang="en-US" sz="1500" b="1" dirty="0" smtClean="0">
                <a:solidFill>
                  <a:srgbClr val="000000"/>
                </a:solidFill>
                <a:latin typeface="Calibri" pitchFamily="34" charset="0"/>
              </a:rPr>
              <a:t>maze </a:t>
            </a:r>
            <a:r>
              <a:rPr lang="en-US" sz="1500" b="1" dirty="0">
                <a:solidFill>
                  <a:srgbClr val="000000"/>
                </a:solidFill>
                <a:latin typeface="Calibri" pitchFamily="34" charset="0"/>
              </a:rPr>
              <a:t>(4</a:t>
            </a:r>
            <a:r>
              <a:rPr lang="en-US" sz="1500" b="1" dirty="0" smtClean="0">
                <a:solidFill>
                  <a:srgbClr val="000000"/>
                </a:solidFill>
                <a:latin typeface="Calibri" pitchFamily="34" charset="0"/>
              </a:rPr>
              <a:t>)</a:t>
            </a:r>
            <a:endParaRPr lang="en-US" sz="1500" dirty="0">
              <a:solidFill>
                <a:srgbClr val="000000"/>
              </a:solidFill>
              <a:latin typeface="Calibri" pitchFamily="34" charset="0"/>
            </a:endParaRPr>
          </a:p>
        </p:txBody>
      </p:sp>
      <p:sp>
        <p:nvSpPr>
          <p:cNvPr id="2" name="Right Arrow 1"/>
          <p:cNvSpPr/>
          <p:nvPr/>
        </p:nvSpPr>
        <p:spPr bwMode="auto">
          <a:xfrm rot="10800000">
            <a:off x="5608068" y="2482633"/>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7" name="Right Arrow 36"/>
          <p:cNvSpPr/>
          <p:nvPr/>
        </p:nvSpPr>
        <p:spPr bwMode="auto">
          <a:xfrm>
            <a:off x="3122676" y="2482632"/>
            <a:ext cx="381000" cy="344923"/>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5" name="Rectangle 16"/>
          <p:cNvSpPr>
            <a:spLocks noChangeArrowheads="1"/>
          </p:cNvSpPr>
          <p:nvPr/>
        </p:nvSpPr>
        <p:spPr bwMode="auto">
          <a:xfrm>
            <a:off x="4021314" y="1981200"/>
            <a:ext cx="1143000" cy="1066800"/>
          </a:xfrm>
          <a:prstGeom prst="rect">
            <a:avLst/>
          </a:prstGeom>
          <a:solidFill>
            <a:srgbClr val="00FB11"/>
          </a:solidFill>
          <a:ln w="9525">
            <a:solidFill>
              <a:schemeClr val="tx1"/>
            </a:solidFill>
            <a:round/>
            <a:headEnd/>
            <a:tailEnd/>
          </a:ln>
        </p:spPr>
        <p:txBody>
          <a:bodyPr/>
          <a:lstStyle/>
          <a:p>
            <a:endParaRPr lang="en-US"/>
          </a:p>
        </p:txBody>
      </p:sp>
      <p:sp>
        <p:nvSpPr>
          <p:cNvPr id="38" name="Text Box 16"/>
          <p:cNvSpPr txBox="1">
            <a:spLocks noChangeArrowheads="1"/>
          </p:cNvSpPr>
          <p:nvPr/>
        </p:nvSpPr>
        <p:spPr bwMode="auto">
          <a:xfrm>
            <a:off x="3680178" y="3124200"/>
            <a:ext cx="1828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b="1" dirty="0" err="1">
                <a:solidFill>
                  <a:srgbClr val="009900"/>
                </a:solidFill>
                <a:latin typeface="Cambria" pitchFamily="18" charset="0"/>
              </a:rPr>
              <a:t>Picobot</a:t>
            </a:r>
            <a:r>
              <a:rPr lang="en-US" sz="2100" b="1" dirty="0">
                <a:solidFill>
                  <a:srgbClr val="009900"/>
                </a:solidFill>
                <a:latin typeface="Cambria" pitchFamily="18" charset="0"/>
              </a:rPr>
              <a:t>!</a:t>
            </a:r>
          </a:p>
        </p:txBody>
      </p:sp>
      <p:sp>
        <p:nvSpPr>
          <p:cNvPr id="39" name="Right Arrow 38"/>
          <p:cNvSpPr/>
          <p:nvPr/>
        </p:nvSpPr>
        <p:spPr bwMode="auto">
          <a:xfrm>
            <a:off x="6813550" y="4737924"/>
            <a:ext cx="2025650" cy="457925"/>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4" name="Text Box 9"/>
          <p:cNvSpPr txBox="1">
            <a:spLocks noChangeArrowheads="1"/>
          </p:cNvSpPr>
          <p:nvPr/>
        </p:nvSpPr>
        <p:spPr bwMode="auto">
          <a:xfrm>
            <a:off x="1447800" y="2286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a:t>
            </a:r>
            <a:r>
              <a:rPr lang="en-US" sz="4000" u="sng" dirty="0" smtClean="0">
                <a:latin typeface="Cambria" pitchFamily="18" charset="0"/>
              </a:rPr>
              <a:t>back</a:t>
            </a:r>
            <a:r>
              <a:rPr lang="en-US" sz="4000" dirty="0" smtClean="0">
                <a:latin typeface="Cambria" pitchFamily="18" charset="0"/>
              </a:rPr>
              <a:t> </a:t>
            </a:r>
            <a:r>
              <a:rPr lang="en-US" sz="4000" dirty="0">
                <a:latin typeface="Cambria" pitchFamily="18" charset="0"/>
              </a:rPr>
              <a:t>to CS 5 !</a:t>
            </a:r>
          </a:p>
        </p:txBody>
      </p:sp>
    </p:spTree>
    <p:extLst>
      <p:ext uri="{BB962C8B-B14F-4D97-AF65-F5344CB8AC3E}">
        <p14:creationId xmlns:p14="http://schemas.microsoft.com/office/powerpoint/2010/main" val="12867197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Tree>
    <p:extLst>
      <p:ext uri="{BB962C8B-B14F-4D97-AF65-F5344CB8AC3E}">
        <p14:creationId xmlns:p14="http://schemas.microsoft.com/office/powerpoint/2010/main" val="11714289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03" name="Text Box 11"/>
          <p:cNvSpPr txBox="1">
            <a:spLocks noChangeArrowheads="1"/>
          </p:cNvSpPr>
          <p:nvPr/>
        </p:nvSpPr>
        <p:spPr bwMode="auto">
          <a:xfrm>
            <a:off x="6226264" y="467874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p:sp>
        <p:nvSpPr>
          <p:cNvPr id="4" name="Right Arrow 3"/>
          <p:cNvSpPr/>
          <p:nvPr/>
        </p:nvSpPr>
        <p:spPr bwMode="auto">
          <a:xfrm rot="16200000">
            <a:off x="7647676" y="3882320"/>
            <a:ext cx="1066800" cy="685800"/>
          </a:xfrm>
          <a:prstGeom prst="rightArrow">
            <a:avLst/>
          </a:prstGeom>
          <a:solidFill>
            <a:srgbClr val="CCECFF"/>
          </a:solidFill>
          <a:ln w="38100" cap="flat" cmpd="sng" algn="ctr">
            <a:solidFill>
              <a:schemeClr val="bg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13440" y="1803960"/>
              <a:ext cx="277200" cy="1794960"/>
            </p14:xfrm>
          </p:contentPart>
        </mc:Choice>
        <mc:Fallback xmlns="">
          <p:pic>
            <p:nvPicPr>
              <p:cNvPr id="2" name="Ink 1"/>
              <p:cNvPicPr/>
              <p:nvPr/>
            </p:nvPicPr>
            <p:blipFill>
              <a:blip r:embed="rId4"/>
              <a:stretch>
                <a:fillRect/>
              </a:stretch>
            </p:blipFill>
            <p:spPr>
              <a:xfrm>
                <a:off x="7804080" y="1794600"/>
                <a:ext cx="295920" cy="1813680"/>
              </a:xfrm>
              <a:prstGeom prst="rect">
                <a:avLst/>
              </a:prstGeom>
            </p:spPr>
          </p:pic>
        </mc:Fallback>
      </mc:AlternateContent>
    </p:spTree>
    <p:extLst>
      <p:ext uri="{BB962C8B-B14F-4D97-AF65-F5344CB8AC3E}">
        <p14:creationId xmlns:p14="http://schemas.microsoft.com/office/powerpoint/2010/main" val="64129453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with a wall at right and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19800" y="4170240"/>
              <a:ext cx="4938480" cy="2223720"/>
            </p14:xfrm>
          </p:contentPart>
        </mc:Choice>
        <mc:Fallback xmlns="">
          <p:pic>
            <p:nvPicPr>
              <p:cNvPr id="2" name="Ink 1"/>
              <p:cNvPicPr/>
              <p:nvPr/>
            </p:nvPicPr>
            <p:blipFill>
              <a:blip r:embed="rId3"/>
              <a:stretch>
                <a:fillRect/>
              </a:stretch>
            </p:blipFill>
            <p:spPr>
              <a:xfrm>
                <a:off x="910440" y="4160880"/>
                <a:ext cx="4957200" cy="2242440"/>
              </a:xfrm>
              <a:prstGeom prst="rect">
                <a:avLst/>
              </a:prstGeom>
            </p:spPr>
          </p:pic>
        </mc:Fallback>
      </mc:AlternateContent>
    </p:spTree>
    <p:extLst>
      <p:ext uri="{BB962C8B-B14F-4D97-AF65-F5344CB8AC3E}">
        <p14:creationId xmlns:p14="http://schemas.microsoft.com/office/powerpoint/2010/main" val="14263723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bwMode="auto">
          <a:xfrm flipV="1">
            <a:off x="76200" y="4964289"/>
            <a:ext cx="1295400" cy="849666"/>
          </a:xfrm>
          <a:prstGeom prst="cloud">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grpSp>
        <p:nvGrpSpPr>
          <p:cNvPr id="6" name="Group 5"/>
          <p:cNvGrpSpPr/>
          <p:nvPr/>
        </p:nvGrpSpPr>
        <p:grpSpPr>
          <a:xfrm rot="21174023">
            <a:off x="3287965" y="4594818"/>
            <a:ext cx="5410200" cy="1752600"/>
            <a:chOff x="3200400" y="4798500"/>
            <a:chExt cx="5410200" cy="1752600"/>
          </a:xfrm>
        </p:grpSpPr>
        <p:sp>
          <p:nvSpPr>
            <p:cNvPr id="2" name="Rounded Rectangle 1"/>
            <p:cNvSpPr/>
            <p:nvPr/>
          </p:nvSpPr>
          <p:spPr bwMode="auto">
            <a:xfrm>
              <a:off x="3200400" y="4798500"/>
              <a:ext cx="5410200" cy="1752600"/>
            </a:xfrm>
            <a:prstGeom prst="roundRect">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154" name="Text Box 5"/>
            <p:cNvSpPr txBox="1">
              <a:spLocks noChangeArrowheads="1"/>
            </p:cNvSpPr>
            <p:nvPr/>
          </p:nvSpPr>
          <p:spPr bwMode="auto">
            <a:xfrm>
              <a:off x="3544095" y="5257800"/>
              <a:ext cx="4685505" cy="707886"/>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Happy </a:t>
              </a:r>
              <a:r>
                <a:rPr lang="en-US" sz="4000" dirty="0" err="1">
                  <a:latin typeface="Cambria" pitchFamily="18" charset="0"/>
                </a:rPr>
                <a:t>Picobotting</a:t>
              </a:r>
              <a:r>
                <a:rPr lang="en-US" sz="4000" dirty="0">
                  <a:latin typeface="Cambria" pitchFamily="18" charset="0"/>
                </a:rPr>
                <a:t>!</a:t>
              </a:r>
            </a:p>
          </p:txBody>
        </p:sp>
      </p:grpSp>
      <p:sp>
        <p:nvSpPr>
          <p:cNvPr id="49155" name="Text Box 6"/>
          <p:cNvSpPr txBox="1">
            <a:spLocks noChangeArrowheads="1"/>
          </p:cNvSpPr>
          <p:nvPr/>
        </p:nvSpPr>
        <p:spPr bwMode="auto">
          <a:xfrm>
            <a:off x="2760662" y="248113"/>
            <a:ext cx="3429000" cy="523220"/>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smtClean="0">
                <a:solidFill>
                  <a:srgbClr val="008000"/>
                </a:solidFill>
                <a:latin typeface="Calibri" panose="020F0502020204030204" pitchFamily="34" charset="0"/>
              </a:rPr>
              <a:t>You are not alone!</a:t>
            </a:r>
            <a:endParaRPr lang="en-US" sz="2800" dirty="0">
              <a:solidFill>
                <a:srgbClr val="008000"/>
              </a:solidFill>
              <a:latin typeface="Calibri" panose="020F0502020204030204" pitchFamily="34" charset="0"/>
            </a:endParaRPr>
          </a:p>
        </p:txBody>
      </p:sp>
      <p:sp>
        <p:nvSpPr>
          <p:cNvPr id="49156" name="Text Box 14"/>
          <p:cNvSpPr txBox="1">
            <a:spLocks noChangeArrowheads="1"/>
          </p:cNvSpPr>
          <p:nvPr/>
        </p:nvSpPr>
        <p:spPr bwMode="auto">
          <a:xfrm>
            <a:off x="1290460" y="2667000"/>
            <a:ext cx="72439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dirty="0" smtClean="0"/>
              <a:t>My office </a:t>
            </a:r>
            <a:r>
              <a:rPr lang="en-US" dirty="0"/>
              <a:t>hours at the LAC lab: </a:t>
            </a:r>
            <a:r>
              <a:rPr lang="en-US" b="1" dirty="0" smtClean="0"/>
              <a:t>Wednesday 3-5pm</a:t>
            </a:r>
            <a:endParaRPr lang="en-US" b="1" dirty="0"/>
          </a:p>
        </p:txBody>
      </p:sp>
      <p:sp>
        <p:nvSpPr>
          <p:cNvPr id="49157" name="Text Box 15"/>
          <p:cNvSpPr txBox="1">
            <a:spLocks noChangeArrowheads="1"/>
          </p:cNvSpPr>
          <p:nvPr/>
        </p:nvSpPr>
        <p:spPr bwMode="auto">
          <a:xfrm>
            <a:off x="1290460" y="1295400"/>
            <a:ext cx="701992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ts val="0"/>
              </a:spcBef>
            </a:pPr>
            <a:r>
              <a:rPr lang="en-US" dirty="0"/>
              <a:t>Tutoring hours all </a:t>
            </a:r>
            <a:r>
              <a:rPr lang="en-US" dirty="0" smtClean="0"/>
              <a:t>weekend afternoons in the LAC lab -</a:t>
            </a:r>
          </a:p>
          <a:p>
            <a:pPr>
              <a:spcBef>
                <a:spcPts val="0"/>
              </a:spcBef>
            </a:pPr>
            <a:r>
              <a:rPr lang="en-US" i="1" dirty="0" smtClean="0"/>
              <a:t>also, </a:t>
            </a:r>
            <a:r>
              <a:rPr lang="en-US" dirty="0" smtClean="0"/>
              <a:t>Sunday and Monday evenings @ LAC lab.</a:t>
            </a:r>
            <a:endParaRPr lang="en-US" i="1" dirty="0"/>
          </a:p>
        </p:txBody>
      </p:sp>
      <p:sp>
        <p:nvSpPr>
          <p:cNvPr id="49158" name="Text Box 20"/>
          <p:cNvSpPr txBox="1">
            <a:spLocks noChangeArrowheads="1"/>
          </p:cNvSpPr>
          <p:nvPr/>
        </p:nvSpPr>
        <p:spPr bwMode="auto">
          <a:xfrm>
            <a:off x="1285873" y="3729335"/>
            <a:ext cx="70199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b="1" i="1" dirty="0" smtClean="0">
                <a:solidFill>
                  <a:srgbClr val="C00000"/>
                </a:solidFill>
              </a:rPr>
              <a:t>Piazza</a:t>
            </a:r>
            <a:r>
              <a:rPr lang="en-US" b="1" dirty="0" smtClean="0">
                <a:solidFill>
                  <a:srgbClr val="C00000"/>
                </a:solidFill>
              </a:rPr>
              <a:t>  </a:t>
            </a:r>
            <a:r>
              <a:rPr lang="en-US" dirty="0" smtClean="0"/>
              <a:t>us </a:t>
            </a:r>
            <a:r>
              <a:rPr lang="en-US" dirty="0"/>
              <a:t>with any account/web/other problems.</a:t>
            </a:r>
          </a:p>
        </p:txBody>
      </p:sp>
      <p:sp>
        <p:nvSpPr>
          <p:cNvPr id="437270" name="AutoShape 22"/>
          <p:cNvSpPr>
            <a:spLocks noChangeArrowheads="1"/>
          </p:cNvSpPr>
          <p:nvPr/>
        </p:nvSpPr>
        <p:spPr bwMode="auto">
          <a:xfrm>
            <a:off x="712787" y="3692823"/>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grpSp>
        <p:nvGrpSpPr>
          <p:cNvPr id="9" name="Group 19"/>
          <p:cNvGrpSpPr>
            <a:grpSpLocks/>
          </p:cNvGrpSpPr>
          <p:nvPr>
            <p:custDataLst>
              <p:tags r:id="rId1"/>
            </p:custDataLst>
          </p:nvPr>
        </p:nvGrpSpPr>
        <p:grpSpPr bwMode="auto">
          <a:xfrm>
            <a:off x="6418262" y="514766"/>
            <a:ext cx="493712" cy="566738"/>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TextBox 2"/>
          <p:cNvSpPr txBox="1"/>
          <p:nvPr/>
        </p:nvSpPr>
        <p:spPr>
          <a:xfrm>
            <a:off x="6911974" y="349693"/>
            <a:ext cx="2286000" cy="276999"/>
          </a:xfrm>
          <a:prstGeom prst="rect">
            <a:avLst/>
          </a:prstGeom>
          <a:noFill/>
        </p:spPr>
        <p:txBody>
          <a:bodyPr wrap="square" rtlCol="0">
            <a:spAutoFit/>
          </a:bodyPr>
          <a:lstStyle/>
          <a:p>
            <a:r>
              <a:rPr lang="en-US" sz="1200" dirty="0" smtClean="0">
                <a:solidFill>
                  <a:srgbClr val="008000"/>
                </a:solidFill>
                <a:latin typeface="Calibri" panose="020F0502020204030204" pitchFamily="34" charset="0"/>
              </a:rPr>
              <a:t>I can attest to that!</a:t>
            </a:r>
            <a:endParaRPr lang="en-US" sz="1200" dirty="0">
              <a:solidFill>
                <a:srgbClr val="008000"/>
              </a:solidFill>
              <a:latin typeface="Calibri" panose="020F0502020204030204" pitchFamily="34" charset="0"/>
            </a:endParaRPr>
          </a:p>
        </p:txBody>
      </p:sp>
      <p:sp>
        <p:nvSpPr>
          <p:cNvPr id="24" name="Rectangle 16"/>
          <p:cNvSpPr>
            <a:spLocks noChangeArrowheads="1"/>
          </p:cNvSpPr>
          <p:nvPr/>
        </p:nvSpPr>
        <p:spPr bwMode="auto">
          <a:xfrm>
            <a:off x="1219200" y="6015787"/>
            <a:ext cx="508000" cy="535313"/>
          </a:xfrm>
          <a:prstGeom prst="rect">
            <a:avLst/>
          </a:prstGeom>
          <a:solidFill>
            <a:srgbClr val="00FB11"/>
          </a:solidFill>
          <a:ln w="9525">
            <a:noFill/>
            <a:round/>
            <a:headEnd/>
            <a:tailEnd/>
          </a:ln>
        </p:spPr>
        <p:txBody>
          <a:bodyPr/>
          <a:lstStyle/>
          <a:p>
            <a:endParaRPr lang="en-US"/>
          </a:p>
        </p:txBody>
      </p:sp>
      <p:sp>
        <p:nvSpPr>
          <p:cNvPr id="25" name="TextBox 24"/>
          <p:cNvSpPr txBox="1"/>
          <p:nvPr/>
        </p:nvSpPr>
        <p:spPr>
          <a:xfrm>
            <a:off x="210867" y="5147000"/>
            <a:ext cx="953295" cy="461665"/>
          </a:xfrm>
          <a:prstGeom prst="rect">
            <a:avLst/>
          </a:prstGeom>
          <a:noFill/>
        </p:spPr>
        <p:txBody>
          <a:bodyPr wrap="square" rtlCol="0">
            <a:spAutoFit/>
          </a:bodyPr>
          <a:lstStyle/>
          <a:p>
            <a:pPr algn="ctr"/>
            <a:r>
              <a:rPr lang="en-US" sz="1200" dirty="0" smtClean="0">
                <a:solidFill>
                  <a:srgbClr val="008000"/>
                </a:solidFill>
                <a:latin typeface="Calibri" panose="020F0502020204030204" pitchFamily="34" charset="0"/>
              </a:rPr>
              <a:t>Lead on!       I will follow.</a:t>
            </a:r>
            <a:endParaRPr lang="en-US" sz="1200" dirty="0">
              <a:solidFill>
                <a:srgbClr val="008000"/>
              </a:solidFill>
              <a:latin typeface="Calibri" panose="020F0502020204030204" pitchFamily="34" charset="0"/>
            </a:endParaRPr>
          </a:p>
        </p:txBody>
      </p:sp>
      <p:sp>
        <p:nvSpPr>
          <p:cNvPr id="5" name="Oval 4"/>
          <p:cNvSpPr/>
          <p:nvPr/>
        </p:nvSpPr>
        <p:spPr bwMode="auto">
          <a:xfrm>
            <a:off x="1231900" y="578919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Oval 27"/>
          <p:cNvSpPr/>
          <p:nvPr/>
        </p:nvSpPr>
        <p:spPr bwMode="auto">
          <a:xfrm>
            <a:off x="1291889" y="5899485"/>
            <a:ext cx="76200" cy="762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9" name="Text Box 6"/>
          <p:cNvSpPr txBox="1">
            <a:spLocks noChangeArrowheads="1"/>
          </p:cNvSpPr>
          <p:nvPr/>
        </p:nvSpPr>
        <p:spPr bwMode="auto">
          <a:xfrm>
            <a:off x="236267" y="287351"/>
            <a:ext cx="3429000" cy="523220"/>
          </a:xfrm>
          <a:prstGeom prst="rect">
            <a:avLst/>
          </a:prstGeom>
          <a:no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anose="02040503050406030204" pitchFamily="18" charset="0"/>
              </a:rPr>
              <a:t>Reminder</a:t>
            </a:r>
            <a:endParaRPr lang="en-US" sz="2800" dirty="0">
              <a:latin typeface="Cambria" panose="02040503050406030204" pitchFamily="18" charset="0"/>
            </a:endParaRPr>
          </a:p>
        </p:txBody>
      </p:sp>
    </p:spTree>
    <p:extLst>
      <p:ext uri="{BB962C8B-B14F-4D97-AF65-F5344CB8AC3E}">
        <p14:creationId xmlns:p14="http://schemas.microsoft.com/office/powerpoint/2010/main" val="7385677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72"/>
          <a:stretch/>
        </p:blipFill>
        <p:spPr bwMode="auto">
          <a:xfrm>
            <a:off x="76200" y="914400"/>
            <a:ext cx="9020496" cy="57605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4491473" y="2743200"/>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public: </a:t>
            </a:r>
            <a:r>
              <a:rPr lang="en-US" dirty="0" smtClean="0">
                <a:solidFill>
                  <a:srgbClr val="120DF3"/>
                </a:solidFill>
                <a:latin typeface="Cambria" pitchFamily="18" charset="0"/>
              </a:rPr>
              <a:t>post to whole class</a:t>
            </a:r>
            <a:endParaRPr lang="en-US"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Tree>
    <p:extLst>
      <p:ext uri="{BB962C8B-B14F-4D97-AF65-F5344CB8AC3E}">
        <p14:creationId xmlns:p14="http://schemas.microsoft.com/office/powerpoint/2010/main" val="26361430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5"/>
          <p:cNvSpPr txBox="1">
            <a:spLocks noChangeArrowheads="1"/>
          </p:cNvSpPr>
          <p:nvPr/>
        </p:nvSpPr>
        <p:spPr bwMode="auto">
          <a:xfrm>
            <a:off x="609600" y="99536"/>
            <a:ext cx="6934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you'll get a </a:t>
            </a:r>
            <a:r>
              <a:rPr lang="en-US" sz="2800" i="1" dirty="0" smtClean="0">
                <a:latin typeface="Cambria" pitchFamily="18" charset="0"/>
              </a:rPr>
              <a:t>welcome </a:t>
            </a:r>
            <a:r>
              <a:rPr lang="en-US" sz="2800" dirty="0" smtClean="0">
                <a:latin typeface="Cambria" pitchFamily="18" charset="0"/>
              </a:rPr>
              <a:t>email…</a:t>
            </a:r>
            <a:endParaRPr lang="en-US" sz="2800" dirty="0">
              <a:latin typeface="Cambria" pitchFamily="18" charset="0"/>
            </a:endParaRPr>
          </a:p>
        </p:txBody>
      </p:sp>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593" r="19605" b="7782"/>
          <a:stretch/>
        </p:blipFill>
        <p:spPr bwMode="auto">
          <a:xfrm>
            <a:off x="204375" y="1066800"/>
            <a:ext cx="8787225" cy="44958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0" name="Text Box 5"/>
          <p:cNvSpPr txBox="1">
            <a:spLocks noChangeArrowheads="1"/>
          </p:cNvSpPr>
          <p:nvPr/>
        </p:nvSpPr>
        <p:spPr bwMode="auto">
          <a:xfrm>
            <a:off x="304800" y="5816025"/>
            <a:ext cx="8458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smtClean="0">
                <a:latin typeface="Cambria" pitchFamily="18" charset="0"/>
              </a:rPr>
              <a:t>sign-in  +  choose your message frequency </a:t>
            </a:r>
            <a:endParaRPr lang="en-US" sz="3200" dirty="0">
              <a:latin typeface="Cambria" pitchFamily="18" charset="0"/>
            </a:endParaRPr>
          </a:p>
        </p:txBody>
      </p:sp>
    </p:spTree>
    <p:extLst>
      <p:ext uri="{BB962C8B-B14F-4D97-AF65-F5344CB8AC3E}">
        <p14:creationId xmlns:p14="http://schemas.microsoft.com/office/powerpoint/2010/main" val="37952476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300" t="16865" r="2238" b="30225"/>
          <a:stretch/>
        </p:blipFill>
        <p:spPr bwMode="auto">
          <a:xfrm>
            <a:off x="486080" y="2504118"/>
            <a:ext cx="8276920" cy="42014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148" name="Text Box 9"/>
          <p:cNvSpPr txBox="1">
            <a:spLocks noChangeArrowheads="1"/>
          </p:cNvSpPr>
          <p:nvPr/>
        </p:nvSpPr>
        <p:spPr bwMode="auto">
          <a:xfrm>
            <a:off x="2971800" y="209312"/>
            <a:ext cx="5486400" cy="519112"/>
          </a:xfrm>
          <a:prstGeom prst="rect">
            <a:avLst/>
          </a:prstGeom>
          <a:solidFill>
            <a:srgbClr val="CCECFF"/>
          </a:solidFill>
          <a:ln w="28575">
            <a:no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for all CS5 concerns/questions</a:t>
            </a:r>
            <a:endParaRPr lang="en-US" sz="2800" dirty="0">
              <a:latin typeface="Cambria" pitchFamily="18" charset="0"/>
            </a:endParaRPr>
          </a:p>
        </p:txBody>
      </p:sp>
      <p:sp>
        <p:nvSpPr>
          <p:cNvPr id="3" name="Rectangle 2"/>
          <p:cNvSpPr/>
          <p:nvPr/>
        </p:nvSpPr>
        <p:spPr>
          <a:xfrm>
            <a:off x="3610280" y="2656518"/>
            <a:ext cx="3966727" cy="461665"/>
          </a:xfrm>
          <a:prstGeom prst="rect">
            <a:avLst/>
          </a:prstGeom>
          <a:solidFill>
            <a:srgbClr val="CCECFF"/>
          </a:solidFill>
          <a:ln>
            <a:solidFill>
              <a:srgbClr val="120DF3"/>
            </a:solidFill>
          </a:ln>
        </p:spPr>
        <p:txBody>
          <a:bodyPr wrap="square">
            <a:spAutoFit/>
          </a:bodyPr>
          <a:lstStyle/>
          <a:p>
            <a:pPr algn="ctr"/>
            <a:r>
              <a:rPr lang="en-US" b="1" dirty="0" smtClean="0">
                <a:solidFill>
                  <a:srgbClr val="120DF3"/>
                </a:solidFill>
                <a:latin typeface="Cambria" pitchFamily="18" charset="0"/>
              </a:rPr>
              <a:t>private: </a:t>
            </a:r>
            <a:r>
              <a:rPr lang="en-US" dirty="0" smtClean="0">
                <a:solidFill>
                  <a:srgbClr val="120DF3"/>
                </a:solidFill>
                <a:latin typeface="Cambria" pitchFamily="18" charset="0"/>
              </a:rPr>
              <a:t>post to </a:t>
            </a:r>
            <a:r>
              <a:rPr lang="en-US" i="1" dirty="0" smtClean="0">
                <a:solidFill>
                  <a:srgbClr val="120DF3"/>
                </a:solidFill>
                <a:latin typeface="Cambria" pitchFamily="18" charset="0"/>
              </a:rPr>
              <a:t>instructors</a:t>
            </a:r>
            <a:endParaRPr lang="en-US" i="1" dirty="0">
              <a:solidFill>
                <a:srgbClr val="120DF3"/>
              </a:solidFill>
            </a:endParaRPr>
          </a:p>
        </p:txBody>
      </p:sp>
      <p:sp>
        <p:nvSpPr>
          <p:cNvPr id="18" name="Text Box 5"/>
          <p:cNvSpPr txBox="1">
            <a:spLocks noChangeArrowheads="1"/>
          </p:cNvSpPr>
          <p:nvPr/>
        </p:nvSpPr>
        <p:spPr bwMode="auto">
          <a:xfrm>
            <a:off x="609600" y="99536"/>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smtClean="0">
                <a:latin typeface="Cambria" pitchFamily="18" charset="0"/>
              </a:rPr>
              <a:t>Piazza</a:t>
            </a:r>
            <a:endParaRPr lang="en-US" sz="4200" dirty="0">
              <a:latin typeface="Cambria" pitchFamily="18" charset="0"/>
            </a:endParaRPr>
          </a:p>
        </p:txBody>
      </p:sp>
      <p:cxnSp>
        <p:nvCxnSpPr>
          <p:cNvPr id="4" name="Straight Arrow Connector 3"/>
          <p:cNvCxnSpPr/>
          <p:nvPr/>
        </p:nvCxnSpPr>
        <p:spPr bwMode="auto">
          <a:xfrm flipH="1">
            <a:off x="3991280" y="3118183"/>
            <a:ext cx="381000" cy="224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cxnSp>
        <p:nvCxnSpPr>
          <p:cNvPr id="10" name="Straight Arrow Connector 9"/>
          <p:cNvCxnSpPr/>
          <p:nvPr/>
        </p:nvCxnSpPr>
        <p:spPr bwMode="auto">
          <a:xfrm flipH="1">
            <a:off x="2619680" y="3118183"/>
            <a:ext cx="3505200" cy="986135"/>
          </a:xfrm>
          <a:prstGeom prst="straightConnector1">
            <a:avLst/>
          </a:prstGeom>
          <a:solidFill>
            <a:schemeClr val="accent1"/>
          </a:solidFill>
          <a:ln w="38100" cap="flat" cmpd="sng" algn="ctr">
            <a:solidFill>
              <a:srgbClr val="120DF3"/>
            </a:solidFill>
            <a:prstDash val="solid"/>
            <a:round/>
            <a:headEnd type="none" w="med" len="med"/>
            <a:tailEnd type="arrow"/>
          </a:ln>
          <a:effectLst/>
        </p:spPr>
      </p:cxnSp>
      <p:sp>
        <p:nvSpPr>
          <p:cNvPr id="7" name="Rectangle 6"/>
          <p:cNvSpPr/>
          <p:nvPr/>
        </p:nvSpPr>
        <p:spPr>
          <a:xfrm>
            <a:off x="533400" y="1066800"/>
            <a:ext cx="8053540" cy="461665"/>
          </a:xfrm>
          <a:prstGeom prst="rect">
            <a:avLst/>
          </a:prstGeom>
        </p:spPr>
        <p:txBody>
          <a:bodyPr wrap="square">
            <a:spAutoFit/>
          </a:bodyPr>
          <a:lstStyle/>
          <a:p>
            <a:pPr algn="ctr"/>
            <a:r>
              <a:rPr lang="en-US" dirty="0" smtClean="0">
                <a:latin typeface="Cambria" pitchFamily="18" charset="0"/>
              </a:rPr>
              <a:t>individual concerns     or     your source code / </a:t>
            </a:r>
            <a:r>
              <a:rPr lang="en-US" b="1" dirty="0" smtClean="0">
                <a:solidFill>
                  <a:srgbClr val="C00000"/>
                </a:solidFill>
                <a:latin typeface="Cambria" pitchFamily="18" charset="0"/>
              </a:rPr>
              <a:t>bugs?</a:t>
            </a:r>
            <a:r>
              <a:rPr lang="en-US" b="1" dirty="0" smtClean="0">
                <a:latin typeface="Cambria" pitchFamily="18" charset="0"/>
              </a:rPr>
              <a:t>     </a:t>
            </a:r>
            <a:endParaRPr lang="en-US" b="1" dirty="0"/>
          </a:p>
        </p:txBody>
      </p:sp>
      <p:sp>
        <p:nvSpPr>
          <p:cNvPr id="14" name="Rectangle 13"/>
          <p:cNvSpPr/>
          <p:nvPr/>
        </p:nvSpPr>
        <p:spPr>
          <a:xfrm>
            <a:off x="5904091" y="1535289"/>
            <a:ext cx="2971799" cy="784830"/>
          </a:xfrm>
          <a:prstGeom prst="rect">
            <a:avLst/>
          </a:prstGeom>
          <a:solidFill>
            <a:schemeClr val="bg1"/>
          </a:solidFill>
          <a:ln>
            <a:solidFill>
              <a:schemeClr val="bg1"/>
            </a:solidFill>
          </a:ln>
        </p:spPr>
        <p:txBody>
          <a:bodyPr wrap="square">
            <a:spAutoFit/>
          </a:bodyPr>
          <a:lstStyle/>
          <a:p>
            <a:pPr algn="ctr"/>
            <a:r>
              <a:rPr lang="en-US" sz="1500" b="1" dirty="0" smtClean="0">
                <a:solidFill>
                  <a:srgbClr val="C00000"/>
                </a:solidFill>
                <a:latin typeface="Cambria" pitchFamily="18" charset="0"/>
              </a:rPr>
              <a:t>In-person + pair programming </a:t>
            </a:r>
            <a:r>
              <a:rPr lang="en-US" sz="1500" dirty="0" smtClean="0">
                <a:solidFill>
                  <a:srgbClr val="C00000"/>
                </a:solidFill>
                <a:latin typeface="Cambria" pitchFamily="18" charset="0"/>
              </a:rPr>
              <a:t>are better strategies for bugs.</a:t>
            </a:r>
            <a:r>
              <a:rPr lang="en-US" sz="1500" dirty="0">
                <a:solidFill>
                  <a:srgbClr val="C00000"/>
                </a:solidFill>
                <a:latin typeface="Cambria" pitchFamily="18" charset="0"/>
              </a:rPr>
              <a:t> </a:t>
            </a:r>
            <a:r>
              <a:rPr lang="en-US" sz="1500" dirty="0" smtClean="0">
                <a:solidFill>
                  <a:srgbClr val="C00000"/>
                </a:solidFill>
                <a:latin typeface="Cambria" pitchFamily="18" charset="0"/>
              </a:rPr>
              <a:t> </a:t>
            </a:r>
          </a:p>
          <a:p>
            <a:pPr algn="ctr"/>
            <a:r>
              <a:rPr lang="en-US" sz="1500" dirty="0" smtClean="0">
                <a:solidFill>
                  <a:srgbClr val="C00000"/>
                </a:solidFill>
                <a:latin typeface="Cambria" pitchFamily="18" charset="0"/>
              </a:rPr>
              <a:t>But we'll try to take a look…</a:t>
            </a:r>
            <a:endParaRPr lang="en-US" sz="1500" dirty="0">
              <a:solidFill>
                <a:srgbClr val="C00000"/>
              </a:solidFill>
            </a:endParaRPr>
          </a:p>
        </p:txBody>
      </p:sp>
      <p:sp>
        <p:nvSpPr>
          <p:cNvPr id="11" name="Rectangle 10"/>
          <p:cNvSpPr/>
          <p:nvPr/>
        </p:nvSpPr>
        <p:spPr>
          <a:xfrm rot="20586732">
            <a:off x="5571215" y="4930755"/>
            <a:ext cx="3117897" cy="830997"/>
          </a:xfrm>
          <a:prstGeom prst="rect">
            <a:avLst/>
          </a:prstGeom>
          <a:solidFill>
            <a:srgbClr val="CCECFF"/>
          </a:solidFill>
          <a:ln>
            <a:solidFill>
              <a:schemeClr val="bg1"/>
            </a:solidFill>
          </a:ln>
        </p:spPr>
        <p:txBody>
          <a:bodyPr wrap="square">
            <a:spAutoFit/>
          </a:bodyPr>
          <a:lstStyle/>
          <a:p>
            <a:pPr algn="ctr"/>
            <a:r>
              <a:rPr lang="en-US" i="1" dirty="0" smtClean="0">
                <a:latin typeface="Cambria" pitchFamily="18" charset="0"/>
              </a:rPr>
              <a:t>Account problems?</a:t>
            </a:r>
            <a:r>
              <a:rPr lang="en-US" i="1" dirty="0" smtClean="0">
                <a:solidFill>
                  <a:srgbClr val="120DF3"/>
                </a:solidFill>
                <a:latin typeface="Cambria" pitchFamily="18" charset="0"/>
              </a:rPr>
              <a:t> </a:t>
            </a:r>
          </a:p>
          <a:p>
            <a:pPr algn="ctr"/>
            <a:r>
              <a:rPr lang="en-US" b="1" i="1" dirty="0" smtClean="0">
                <a:solidFill>
                  <a:srgbClr val="FF9900"/>
                </a:solidFill>
                <a:latin typeface="Cambria" pitchFamily="18" charset="0"/>
              </a:rPr>
              <a:t>Piazza us!</a:t>
            </a:r>
            <a:endParaRPr lang="en-US" i="1" dirty="0">
              <a:solidFill>
                <a:srgbClr val="FF9900"/>
              </a:solidFill>
            </a:endParaRPr>
          </a:p>
        </p:txBody>
      </p:sp>
    </p:spTree>
    <p:extLst>
      <p:ext uri="{BB962C8B-B14F-4D97-AF65-F5344CB8AC3E}">
        <p14:creationId xmlns:p14="http://schemas.microsoft.com/office/powerpoint/2010/main" val="27276703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044" y="3124200"/>
            <a:ext cx="7752502" cy="3453682"/>
          </a:xfrm>
          <a:prstGeom prst="rect">
            <a:avLst/>
          </a:prstGeom>
        </p:spPr>
      </p:pic>
      <p:sp>
        <p:nvSpPr>
          <p:cNvPr id="5123" name="Text Box 5"/>
          <p:cNvSpPr txBox="1">
            <a:spLocks noChangeArrowheads="1"/>
          </p:cNvSpPr>
          <p:nvPr/>
        </p:nvSpPr>
        <p:spPr bwMode="auto">
          <a:xfrm>
            <a:off x="1752600" y="1524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latin typeface="Cambria" pitchFamily="18" charset="0"/>
              </a:rPr>
              <a:t>Online Python?</a:t>
            </a:r>
            <a:endParaRPr lang="en-US" sz="4000" dirty="0">
              <a:latin typeface="Cambria" pitchFamily="18" charset="0"/>
            </a:endParaRPr>
          </a:p>
        </p:txBody>
      </p:sp>
      <p:sp>
        <p:nvSpPr>
          <p:cNvPr id="23" name="Text Box 5"/>
          <p:cNvSpPr txBox="1">
            <a:spLocks noChangeArrowheads="1"/>
          </p:cNvSpPr>
          <p:nvPr/>
        </p:nvSpPr>
        <p:spPr bwMode="auto">
          <a:xfrm>
            <a:off x="5855968" y="5966936"/>
            <a:ext cx="3079624" cy="738664"/>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dirty="0" smtClean="0">
                <a:latin typeface="Cambria" pitchFamily="18" charset="0"/>
              </a:rPr>
              <a:t>For text programs, </a:t>
            </a:r>
            <a:r>
              <a:rPr lang="en-US" sz="2100" b="1" dirty="0" smtClean="0">
                <a:latin typeface="Calibri" panose="020F0502020204030204" pitchFamily="34" charset="0"/>
                <a:cs typeface="Courier New" pitchFamily="49" charset="0"/>
              </a:rPr>
              <a:t>trinket</a:t>
            </a:r>
            <a:r>
              <a:rPr lang="en-US" sz="2100" dirty="0">
                <a:latin typeface="Cambria" pitchFamily="18" charset="0"/>
              </a:rPr>
              <a:t> </a:t>
            </a:r>
            <a:r>
              <a:rPr lang="en-US" sz="2100" dirty="0" smtClean="0">
                <a:latin typeface="Cambria" pitchFamily="18" charset="0"/>
              </a:rPr>
              <a:t>seems the easiest.</a:t>
            </a:r>
            <a:endParaRPr lang="en-US" sz="2100" dirty="0">
              <a:solidFill>
                <a:srgbClr val="008000"/>
              </a:solidFill>
              <a:latin typeface="Cambria"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318421"/>
            <a:ext cx="6563642" cy="1629002"/>
          </a:xfrm>
          <a:prstGeom prst="rect">
            <a:avLst/>
          </a:prstGeom>
        </p:spPr>
      </p:pic>
      <p:sp>
        <p:nvSpPr>
          <p:cNvPr id="2" name="Down Arrow 1"/>
          <p:cNvSpPr/>
          <p:nvPr/>
        </p:nvSpPr>
        <p:spPr bwMode="auto">
          <a:xfrm rot="7843687">
            <a:off x="5207433" y="2338281"/>
            <a:ext cx="489914" cy="914400"/>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27" name="Text Box 5"/>
          <p:cNvSpPr txBox="1">
            <a:spLocks noChangeArrowheads="1"/>
          </p:cNvSpPr>
          <p:nvPr/>
        </p:nvSpPr>
        <p:spPr bwMode="auto">
          <a:xfrm>
            <a:off x="5596467" y="2840869"/>
            <a:ext cx="2709333" cy="523220"/>
          </a:xfrm>
          <a:prstGeom prst="rect">
            <a:avLst/>
          </a:prstGeom>
          <a:solidFill>
            <a:schemeClr val="bg1"/>
          </a:solidFill>
          <a:ln w="28575">
            <a:solidFill>
              <a:srgbClr val="CCECFF"/>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dirty="0" smtClean="0">
                <a:latin typeface="Cambria" pitchFamily="18" charset="0"/>
              </a:rPr>
              <a:t>Several options</a:t>
            </a:r>
            <a:endParaRPr lang="en-US" sz="2800" dirty="0">
              <a:solidFill>
                <a:srgbClr val="008000"/>
              </a:solidFill>
              <a:latin typeface="Cambria" pitchFamily="18" charset="0"/>
            </a:endParaRPr>
          </a:p>
        </p:txBody>
      </p:sp>
      <p:sp>
        <p:nvSpPr>
          <p:cNvPr id="10" name="Down Arrow 9"/>
          <p:cNvSpPr/>
          <p:nvPr/>
        </p:nvSpPr>
        <p:spPr bwMode="auto">
          <a:xfrm rot="12338121">
            <a:off x="4874958" y="5589581"/>
            <a:ext cx="489914" cy="492962"/>
          </a:xfrm>
          <a:prstGeom prst="downArrow">
            <a:avLst/>
          </a:prstGeom>
          <a:solidFill>
            <a:srgbClr val="CCECFF"/>
          </a:solidFill>
          <a:ln w="2857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 name="Down Arrow 10"/>
          <p:cNvSpPr/>
          <p:nvPr/>
        </p:nvSpPr>
        <p:spPr bwMode="auto">
          <a:xfrm rot="6814529">
            <a:off x="2365601" y="5668584"/>
            <a:ext cx="489914" cy="457200"/>
          </a:xfrm>
          <a:prstGeom prst="downArrow">
            <a:avLst/>
          </a:prstGeom>
          <a:solidFill>
            <a:srgbClr val="CCECFF"/>
          </a:solidFill>
          <a:ln w="28575" cap="flat" cmpd="sng" algn="ctr">
            <a:solidFill>
              <a:srgbClr val="120DF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11176983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0" y="0"/>
            <a:ext cx="2344314" cy="1420090"/>
          </a:xfrm>
          <a:prstGeom prst="roundRect">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491079" y="3400507"/>
            <a:ext cx="1668958" cy="288604"/>
          </a:xfrm>
          <a:prstGeom prst="roundRect">
            <a:avLst/>
          </a:prstGeom>
          <a:solidFill>
            <a:srgbClr val="FEE2E3"/>
          </a:solidFill>
          <a:ln w="28575" cap="flat" cmpd="sng" algn="ctr">
            <a:solidFill>
              <a:srgbClr val="FEE2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4" name="Rounded Rectangle 53"/>
          <p:cNvSpPr/>
          <p:nvPr/>
        </p:nvSpPr>
        <p:spPr bwMode="auto">
          <a:xfrm>
            <a:off x="2895600" y="4572000"/>
            <a:ext cx="6248400" cy="230649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895600" y="2286000"/>
            <a:ext cx="6248400" cy="2306493"/>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11" name="Rectangle 3"/>
          <p:cNvSpPr>
            <a:spLocks noChangeArrowheads="1"/>
          </p:cNvSpPr>
          <p:nvPr/>
        </p:nvSpPr>
        <p:spPr bwMode="auto">
          <a:xfrm>
            <a:off x="4411520" y="2603354"/>
            <a:ext cx="12192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2" name="Rectangle 4"/>
          <p:cNvSpPr>
            <a:spLocks noChangeArrowheads="1"/>
          </p:cNvSpPr>
          <p:nvPr/>
        </p:nvSpPr>
        <p:spPr bwMode="auto">
          <a:xfrm>
            <a:off x="5868555" y="2603354"/>
            <a:ext cx="7620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3" name="Rectangle 5"/>
          <p:cNvSpPr>
            <a:spLocks noChangeArrowheads="1"/>
          </p:cNvSpPr>
          <p:nvPr/>
        </p:nvSpPr>
        <p:spPr bwMode="auto">
          <a:xfrm>
            <a:off x="3277755" y="2603354"/>
            <a:ext cx="884238"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6" name="Text Box 8"/>
          <p:cNvSpPr txBox="1">
            <a:spLocks noChangeArrowheads="1"/>
          </p:cNvSpPr>
          <p:nvPr/>
        </p:nvSpPr>
        <p:spPr bwMode="auto">
          <a:xfrm>
            <a:off x="32639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Edwards</a:t>
            </a:r>
          </a:p>
        </p:txBody>
      </p:sp>
      <p:sp>
        <p:nvSpPr>
          <p:cNvPr id="17417" name="Text Box 9"/>
          <p:cNvSpPr txBox="1">
            <a:spLocks noChangeArrowheads="1"/>
          </p:cNvSpPr>
          <p:nvPr/>
        </p:nvSpPr>
        <p:spPr bwMode="auto">
          <a:xfrm>
            <a:off x="4411953" y="2783751"/>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Macalister</a:t>
            </a:r>
          </a:p>
        </p:txBody>
      </p:sp>
      <p:sp>
        <p:nvSpPr>
          <p:cNvPr id="17418" name="Text Box 10"/>
          <p:cNvSpPr txBox="1">
            <a:spLocks noChangeArrowheads="1"/>
          </p:cNvSpPr>
          <p:nvPr/>
        </p:nvSpPr>
        <p:spPr bwMode="auto">
          <a:xfrm>
            <a:off x="57912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err="1">
                <a:latin typeface="Cambria" pitchFamily="18" charset="0"/>
              </a:rPr>
              <a:t>Pryne</a:t>
            </a:r>
            <a:endParaRPr lang="en-US" sz="1400" dirty="0">
              <a:latin typeface="Cambria" pitchFamily="18" charset="0"/>
            </a:endParaRPr>
          </a:p>
        </p:txBody>
      </p:sp>
      <p:sp>
        <p:nvSpPr>
          <p:cNvPr id="17420" name="Text Box 12"/>
          <p:cNvSpPr txBox="1">
            <a:spLocks noChangeArrowheads="1"/>
          </p:cNvSpPr>
          <p:nvPr/>
        </p:nvSpPr>
        <p:spPr bwMode="auto">
          <a:xfrm>
            <a:off x="1349833" y="9906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coffee</a:t>
            </a:r>
          </a:p>
        </p:txBody>
      </p:sp>
      <p:sp>
        <p:nvSpPr>
          <p:cNvPr id="17421" name="Rectangle 13"/>
          <p:cNvSpPr>
            <a:spLocks noChangeArrowheads="1"/>
          </p:cNvSpPr>
          <p:nvPr/>
        </p:nvSpPr>
        <p:spPr bwMode="auto">
          <a:xfrm>
            <a:off x="3288003" y="3361602"/>
            <a:ext cx="3352800" cy="4968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2" name="Rectangle 14"/>
          <p:cNvSpPr>
            <a:spLocks noChangeArrowheads="1"/>
          </p:cNvSpPr>
          <p:nvPr/>
        </p:nvSpPr>
        <p:spPr bwMode="auto">
          <a:xfrm>
            <a:off x="3290455" y="4211493"/>
            <a:ext cx="3352800" cy="8588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3" name="Text Box 15"/>
          <p:cNvSpPr txBox="1">
            <a:spLocks noChangeArrowheads="1"/>
          </p:cNvSpPr>
          <p:nvPr/>
        </p:nvSpPr>
        <p:spPr bwMode="auto">
          <a:xfrm>
            <a:off x="3470565" y="3469264"/>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cool machines - drills, lathes, etc.</a:t>
            </a:r>
          </a:p>
        </p:txBody>
      </p:sp>
      <p:sp>
        <p:nvSpPr>
          <p:cNvPr id="17424" name="Text Box 16"/>
          <p:cNvSpPr txBox="1">
            <a:spLocks noChangeArrowheads="1"/>
          </p:cNvSpPr>
          <p:nvPr/>
        </p:nvSpPr>
        <p:spPr bwMode="auto">
          <a:xfrm>
            <a:off x="3404755" y="42669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other keyboard-free </a:t>
            </a:r>
            <a:r>
              <a:rPr lang="en-US" sz="1400" dirty="0">
                <a:latin typeface="Cambria" pitchFamily="18" charset="0"/>
              </a:rPr>
              <a:t>machines</a:t>
            </a:r>
          </a:p>
        </p:txBody>
      </p:sp>
      <p:sp>
        <p:nvSpPr>
          <p:cNvPr id="17428" name="Line 20"/>
          <p:cNvSpPr>
            <a:spLocks noChangeShapeType="1"/>
          </p:cNvSpPr>
          <p:nvPr/>
        </p:nvSpPr>
        <p:spPr bwMode="auto">
          <a:xfrm>
            <a:off x="3290455" y="45924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Rectangle 21"/>
          <p:cNvSpPr>
            <a:spLocks noChangeArrowheads="1"/>
          </p:cNvSpPr>
          <p:nvPr/>
        </p:nvSpPr>
        <p:spPr bwMode="auto">
          <a:xfrm>
            <a:off x="3290455" y="5392593"/>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0" name="Rectangle 22"/>
          <p:cNvSpPr>
            <a:spLocks noChangeArrowheads="1"/>
          </p:cNvSpPr>
          <p:nvPr/>
        </p:nvSpPr>
        <p:spPr bwMode="auto">
          <a:xfrm>
            <a:off x="6934200" y="2604655"/>
            <a:ext cx="1905000" cy="125383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1" name="Text Box 23"/>
          <p:cNvSpPr txBox="1">
            <a:spLocks noChangeArrowheads="1"/>
          </p:cNvSpPr>
          <p:nvPr/>
        </p:nvSpPr>
        <p:spPr bwMode="auto">
          <a:xfrm>
            <a:off x="7086600" y="2827337"/>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Physicists, chemists &amp; other </a:t>
            </a:r>
            <a:r>
              <a:rPr lang="en-US" sz="1200" dirty="0">
                <a:latin typeface="Cambria" pitchFamily="18" charset="0"/>
              </a:rPr>
              <a:t>parenthesis-needing individuals, </a:t>
            </a:r>
          </a:p>
        </p:txBody>
      </p:sp>
      <p:sp>
        <p:nvSpPr>
          <p:cNvPr id="17432" name="Text Box 24"/>
          <p:cNvSpPr txBox="1">
            <a:spLocks noChangeArrowheads="1"/>
          </p:cNvSpPr>
          <p:nvPr/>
        </p:nvSpPr>
        <p:spPr bwMode="auto">
          <a:xfrm>
            <a:off x="3269670" y="5091545"/>
            <a:ext cx="28088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CS </a:t>
            </a:r>
            <a:r>
              <a:rPr lang="en-US" sz="1400" dirty="0" smtClean="0">
                <a:latin typeface="Cambria" pitchFamily="18" charset="0"/>
              </a:rPr>
              <a:t>Hallway and Labs</a:t>
            </a:r>
            <a:endParaRPr lang="en-US" sz="1400" dirty="0">
              <a:latin typeface="Cambria" pitchFamily="18" charset="0"/>
            </a:endParaRPr>
          </a:p>
        </p:txBody>
      </p:sp>
      <p:sp>
        <p:nvSpPr>
          <p:cNvPr id="17435" name="Rectangle 27"/>
          <p:cNvSpPr>
            <a:spLocks noChangeArrowheads="1"/>
          </p:cNvSpPr>
          <p:nvPr/>
        </p:nvSpPr>
        <p:spPr bwMode="auto">
          <a:xfrm>
            <a:off x="4982730" y="4681393"/>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6" name="Rectangle 28"/>
          <p:cNvSpPr>
            <a:spLocks noChangeArrowheads="1"/>
          </p:cNvSpPr>
          <p:nvPr/>
        </p:nvSpPr>
        <p:spPr bwMode="auto">
          <a:xfrm>
            <a:off x="5695950" y="539576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7" name="Rectangle 29"/>
          <p:cNvSpPr>
            <a:spLocks noChangeArrowheads="1"/>
          </p:cNvSpPr>
          <p:nvPr/>
        </p:nvSpPr>
        <p:spPr bwMode="auto">
          <a:xfrm>
            <a:off x="5079568" y="472266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B102</a:t>
            </a:r>
          </a:p>
        </p:txBody>
      </p:sp>
      <p:sp>
        <p:nvSpPr>
          <p:cNvPr id="17438" name="Rectangle 30"/>
          <p:cNvSpPr>
            <a:spLocks noChangeArrowheads="1"/>
          </p:cNvSpPr>
          <p:nvPr/>
        </p:nvSpPr>
        <p:spPr bwMode="auto">
          <a:xfrm>
            <a:off x="5765800" y="544339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FFFFFF"/>
                </a:solidFill>
                <a:latin typeface="Cambria" pitchFamily="18" charset="0"/>
              </a:rPr>
              <a:t>B105</a:t>
            </a:r>
          </a:p>
        </p:txBody>
      </p:sp>
      <p:sp>
        <p:nvSpPr>
          <p:cNvPr id="17441" name="Text Box 33"/>
          <p:cNvSpPr txBox="1">
            <a:spLocks noChangeArrowheads="1"/>
          </p:cNvSpPr>
          <p:nvPr/>
        </p:nvSpPr>
        <p:spPr bwMode="auto">
          <a:xfrm>
            <a:off x="5400098" y="6473248"/>
            <a:ext cx="176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to Olin  </a:t>
            </a:r>
            <a:r>
              <a:rPr lang="en-US" sz="1400" dirty="0">
                <a:latin typeface="Cambria" pitchFamily="18" charset="0"/>
              </a:rPr>
              <a:t>(</a:t>
            </a:r>
            <a:r>
              <a:rPr lang="en-US" sz="1400" dirty="0" smtClean="0">
                <a:latin typeface="Cambria" pitchFamily="18" charset="0"/>
              </a:rPr>
              <a:t>Bio + CS)</a:t>
            </a:r>
            <a:endParaRPr lang="en-US" sz="1400" dirty="0">
              <a:latin typeface="Cambria" pitchFamily="18" charset="0"/>
            </a:endParaRPr>
          </a:p>
        </p:txBody>
      </p:sp>
      <p:sp>
        <p:nvSpPr>
          <p:cNvPr id="17444" name="Line 37"/>
          <p:cNvSpPr>
            <a:spLocks noChangeShapeType="1"/>
          </p:cNvSpPr>
          <p:nvPr/>
        </p:nvSpPr>
        <p:spPr bwMode="auto">
          <a:xfrm>
            <a:off x="4738255" y="64974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38"/>
          <p:cNvSpPr>
            <a:spLocks noChangeShapeType="1"/>
          </p:cNvSpPr>
          <p:nvPr/>
        </p:nvSpPr>
        <p:spPr bwMode="auto">
          <a:xfrm>
            <a:off x="4738255" y="66498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39"/>
          <p:cNvSpPr>
            <a:spLocks noChangeShapeType="1"/>
          </p:cNvSpPr>
          <p:nvPr/>
        </p:nvSpPr>
        <p:spPr bwMode="auto">
          <a:xfrm>
            <a:off x="4738255" y="65736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40"/>
          <p:cNvSpPr>
            <a:spLocks noChangeShapeType="1"/>
          </p:cNvSpPr>
          <p:nvPr/>
        </p:nvSpPr>
        <p:spPr bwMode="auto">
          <a:xfrm>
            <a:off x="4738255" y="67260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0" name="Text Box 36"/>
          <p:cNvSpPr txBox="1">
            <a:spLocks noChangeArrowheads="1"/>
          </p:cNvSpPr>
          <p:nvPr/>
        </p:nvSpPr>
        <p:spPr bwMode="auto">
          <a:xfrm>
            <a:off x="444803" y="4563887"/>
            <a:ext cx="170098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dirty="0" smtClean="0">
                <a:latin typeface="Cambria" pitchFamily="18" charset="0"/>
              </a:rPr>
              <a:t>Your account for</a:t>
            </a:r>
          </a:p>
          <a:p>
            <a:pPr algn="ctr">
              <a:lnSpc>
                <a:spcPct val="60000"/>
              </a:lnSpc>
              <a:spcBef>
                <a:spcPct val="50000"/>
              </a:spcBef>
            </a:pPr>
            <a:r>
              <a:rPr lang="en-US" sz="1600" b="1" i="1" dirty="0" smtClean="0">
                <a:latin typeface="Cambria" pitchFamily="18" charset="0"/>
              </a:rPr>
              <a:t> CS submissions</a:t>
            </a:r>
            <a:r>
              <a:rPr lang="en-US" sz="1600" dirty="0">
                <a:latin typeface="Cambria" pitchFamily="18" charset="0"/>
              </a:rPr>
              <a:t>:</a:t>
            </a:r>
            <a:endParaRPr lang="en-US" sz="1600" dirty="0" smtClean="0">
              <a:latin typeface="Cambria" pitchFamily="18" charset="0"/>
            </a:endParaRPr>
          </a:p>
        </p:txBody>
      </p:sp>
      <p:sp>
        <p:nvSpPr>
          <p:cNvPr id="17451" name="Rectangle 27"/>
          <p:cNvSpPr>
            <a:spLocks noChangeArrowheads="1"/>
          </p:cNvSpPr>
          <p:nvPr/>
        </p:nvSpPr>
        <p:spPr bwMode="auto">
          <a:xfrm>
            <a:off x="5824105" y="468254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52" name="Rectangle 29"/>
          <p:cNvSpPr>
            <a:spLocks noChangeArrowheads="1"/>
          </p:cNvSpPr>
          <p:nvPr/>
        </p:nvSpPr>
        <p:spPr bwMode="auto">
          <a:xfrm>
            <a:off x="5920943" y="472382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B100</a:t>
            </a:r>
          </a:p>
        </p:txBody>
      </p:sp>
      <p:sp>
        <p:nvSpPr>
          <p:cNvPr id="17453" name="Rectangle 47"/>
          <p:cNvSpPr>
            <a:spLocks noChangeArrowheads="1"/>
          </p:cNvSpPr>
          <p:nvPr/>
        </p:nvSpPr>
        <p:spPr bwMode="auto">
          <a:xfrm>
            <a:off x="313599" y="1981200"/>
            <a:ext cx="2030715"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4200" dirty="0" smtClean="0">
                <a:latin typeface="Cambria" pitchFamily="18" charset="0"/>
              </a:rPr>
              <a:t>Map to CS Lab</a:t>
            </a:r>
            <a:endParaRPr lang="en-US" sz="4200" dirty="0">
              <a:latin typeface="Cambria" pitchFamily="18" charset="0"/>
            </a:endParaRPr>
          </a:p>
        </p:txBody>
      </p:sp>
      <p:sp>
        <p:nvSpPr>
          <p:cNvPr id="47" name="Rectangle 22"/>
          <p:cNvSpPr>
            <a:spLocks noChangeArrowheads="1"/>
          </p:cNvSpPr>
          <p:nvPr/>
        </p:nvSpPr>
        <p:spPr bwMode="auto">
          <a:xfrm>
            <a:off x="6934200" y="5395768"/>
            <a:ext cx="1905000" cy="102552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 name="Text Box 23"/>
          <p:cNvSpPr txBox="1">
            <a:spLocks noChangeArrowheads="1"/>
          </p:cNvSpPr>
          <p:nvPr/>
        </p:nvSpPr>
        <p:spPr bwMode="auto">
          <a:xfrm>
            <a:off x="7086600" y="56388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Biologists, bees, spiders and other </a:t>
            </a:r>
            <a:r>
              <a:rPr lang="en-US" sz="1200" dirty="0" err="1" smtClean="0">
                <a:latin typeface="Cambria" pitchFamily="18" charset="0"/>
              </a:rPr>
              <a:t>arachnophiles</a:t>
            </a:r>
            <a:endParaRPr lang="en-US" sz="1200" dirty="0">
              <a:latin typeface="Cambria" pitchFamily="18" charset="0"/>
            </a:endParaRPr>
          </a:p>
        </p:txBody>
      </p:sp>
      <p:sp>
        <p:nvSpPr>
          <p:cNvPr id="3" name="Rectangle 2"/>
          <p:cNvSpPr/>
          <p:nvPr/>
        </p:nvSpPr>
        <p:spPr bwMode="auto">
          <a:xfrm>
            <a:off x="4024745" y="5392593"/>
            <a:ext cx="1600200" cy="1028700"/>
          </a:xfrm>
          <a:prstGeom prst="rect">
            <a:avLst/>
          </a:prstGeom>
          <a:solidFill>
            <a:srgbClr val="FF66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33" name="Text Box 25"/>
          <p:cNvSpPr txBox="1">
            <a:spLocks noChangeArrowheads="1"/>
          </p:cNvSpPr>
          <p:nvPr/>
        </p:nvSpPr>
        <p:spPr bwMode="auto">
          <a:xfrm>
            <a:off x="4128655" y="5421959"/>
            <a:ext cx="1361066" cy="923330"/>
          </a:xfrm>
          <a:prstGeom prst="rect">
            <a:avLst/>
          </a:prstGeom>
          <a:solidFill>
            <a:srgbClr val="FF66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a:solidFill>
                  <a:schemeClr val="bg1"/>
                </a:solidFill>
                <a:latin typeface="Cambria" pitchFamily="18" charset="0"/>
              </a:rPr>
              <a:t>Big Beckman </a:t>
            </a:r>
            <a:r>
              <a:rPr lang="en-US" sz="1800" b="1" dirty="0" smtClean="0">
                <a:solidFill>
                  <a:schemeClr val="bg1"/>
                </a:solidFill>
                <a:latin typeface="Cambria" pitchFamily="18" charset="0"/>
              </a:rPr>
              <a:t>  (</a:t>
            </a:r>
            <a:r>
              <a:rPr lang="en-US" sz="1800" b="1" dirty="0">
                <a:solidFill>
                  <a:schemeClr val="bg1"/>
                </a:solidFill>
                <a:latin typeface="Cambria" pitchFamily="18" charset="0"/>
              </a:rPr>
              <a:t>B126)</a:t>
            </a:r>
          </a:p>
        </p:txBody>
      </p:sp>
      <p:sp>
        <p:nvSpPr>
          <p:cNvPr id="51" name="Text Box 12"/>
          <p:cNvSpPr txBox="1">
            <a:spLocks noChangeArrowheads="1"/>
          </p:cNvSpPr>
          <p:nvPr/>
        </p:nvSpPr>
        <p:spPr bwMode="auto">
          <a:xfrm>
            <a:off x="4537365" y="180108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Koi</a:t>
            </a:r>
            <a:endParaRPr lang="en-US" sz="1400" dirty="0">
              <a:latin typeface="Cambria" pitchFamily="18" charset="0"/>
            </a:endParaRPr>
          </a:p>
        </p:txBody>
      </p:sp>
      <p:sp>
        <p:nvSpPr>
          <p:cNvPr id="4" name="Oval 3"/>
          <p:cNvSpPr/>
          <p:nvPr/>
        </p:nvSpPr>
        <p:spPr bwMode="auto">
          <a:xfrm>
            <a:off x="4700589" y="1690252"/>
            <a:ext cx="613353" cy="52647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5" name="Text Box 12"/>
          <p:cNvSpPr txBox="1">
            <a:spLocks noChangeArrowheads="1"/>
          </p:cNvSpPr>
          <p:nvPr/>
        </p:nvSpPr>
        <p:spPr bwMode="auto">
          <a:xfrm>
            <a:off x="7214752" y="4006425"/>
            <a:ext cx="140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FF0000"/>
                </a:solidFill>
                <a:latin typeface="Cambria" pitchFamily="18" charset="0"/>
              </a:rPr>
              <a:t>Galileo</a:t>
            </a:r>
            <a:endParaRPr lang="en-US" b="1" dirty="0">
              <a:solidFill>
                <a:srgbClr val="FF0000"/>
              </a:solidFill>
              <a:latin typeface="Cambria" pitchFamily="18" charset="0"/>
            </a:endParaRPr>
          </a:p>
        </p:txBody>
      </p:sp>
      <p:sp>
        <p:nvSpPr>
          <p:cNvPr id="56" name="Text Box 12"/>
          <p:cNvSpPr txBox="1">
            <a:spLocks noChangeArrowheads="1"/>
          </p:cNvSpPr>
          <p:nvPr/>
        </p:nvSpPr>
        <p:spPr bwMode="auto">
          <a:xfrm>
            <a:off x="7065815" y="4724400"/>
            <a:ext cx="1704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120DF3"/>
                </a:solidFill>
                <a:latin typeface="Cambria" pitchFamily="18" charset="0"/>
              </a:rPr>
              <a:t>Beckman</a:t>
            </a:r>
            <a:endParaRPr lang="en-US" b="1" dirty="0">
              <a:solidFill>
                <a:srgbClr val="120DF3"/>
              </a:solidFill>
              <a:latin typeface="Cambria" pitchFamily="18" charset="0"/>
            </a:endParaRPr>
          </a:p>
        </p:txBody>
      </p:sp>
      <p:grpSp>
        <p:nvGrpSpPr>
          <p:cNvPr id="6" name="Group 5"/>
          <p:cNvGrpSpPr/>
          <p:nvPr/>
        </p:nvGrpSpPr>
        <p:grpSpPr>
          <a:xfrm rot="2542510">
            <a:off x="4128982" y="1541913"/>
            <a:ext cx="367145" cy="214745"/>
            <a:chOff x="3657600" y="1524000"/>
            <a:chExt cx="367145" cy="214745"/>
          </a:xfrm>
        </p:grpSpPr>
        <p:sp>
          <p:nvSpPr>
            <p:cNvPr id="58"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63"/>
          <p:cNvGrpSpPr/>
          <p:nvPr/>
        </p:nvGrpSpPr>
        <p:grpSpPr>
          <a:xfrm rot="19057490" flipV="1">
            <a:off x="5510809" y="1543474"/>
            <a:ext cx="367145" cy="214745"/>
            <a:chOff x="3657600" y="1524000"/>
            <a:chExt cx="367145" cy="214745"/>
          </a:xfrm>
        </p:grpSpPr>
        <p:sp>
          <p:nvSpPr>
            <p:cNvPr id="65"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Text Box 12"/>
          <p:cNvSpPr txBox="1">
            <a:spLocks noChangeArrowheads="1"/>
          </p:cNvSpPr>
          <p:nvPr/>
        </p:nvSpPr>
        <p:spPr bwMode="auto">
          <a:xfrm>
            <a:off x="201168" y="381000"/>
            <a:ext cx="1903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Shanahan</a:t>
            </a:r>
            <a:endParaRPr lang="en-US" b="1" dirty="0">
              <a:latin typeface="Cambria" pitchFamily="18" charset="0"/>
            </a:endParaRPr>
          </a:p>
        </p:txBody>
      </p:sp>
      <p:sp>
        <p:nvSpPr>
          <p:cNvPr id="8" name="Freeform 7"/>
          <p:cNvSpPr/>
          <p:nvPr/>
        </p:nvSpPr>
        <p:spPr bwMode="auto">
          <a:xfrm>
            <a:off x="2135653" y="1247391"/>
            <a:ext cx="4757812" cy="4153111"/>
          </a:xfrm>
          <a:custGeom>
            <a:avLst/>
            <a:gdLst>
              <a:gd name="connsiteX0" fmla="*/ 0 w 4870973"/>
              <a:gd name="connsiteY0" fmla="*/ 0 h 4707775"/>
              <a:gd name="connsiteX1" fmla="*/ 2563091 w 4870973"/>
              <a:gd name="connsiteY1" fmla="*/ 498764 h 4707775"/>
              <a:gd name="connsiteX2" fmla="*/ 1898073 w 4870973"/>
              <a:gd name="connsiteY2" fmla="*/ 1302328 h 4707775"/>
              <a:gd name="connsiteX3" fmla="*/ 2396837 w 4870973"/>
              <a:gd name="connsiteY3" fmla="*/ 1787237 h 4707775"/>
              <a:gd name="connsiteX4" fmla="*/ 2729346 w 4870973"/>
              <a:gd name="connsiteY4" fmla="*/ 1814946 h 4707775"/>
              <a:gd name="connsiteX5" fmla="*/ 4696691 w 4870973"/>
              <a:gd name="connsiteY5" fmla="*/ 1828800 h 4707775"/>
              <a:gd name="connsiteX6" fmla="*/ 4779818 w 4870973"/>
              <a:gd name="connsiteY6" fmla="*/ 1884218 h 4707775"/>
              <a:gd name="connsiteX7" fmla="*/ 4752109 w 4870973"/>
              <a:gd name="connsiteY7" fmla="*/ 4488873 h 4707775"/>
              <a:gd name="connsiteX8" fmla="*/ 4793673 w 4870973"/>
              <a:gd name="connsiteY8" fmla="*/ 4572000 h 4707775"/>
              <a:gd name="connsiteX9" fmla="*/ 3588327 w 4870973"/>
              <a:gd name="connsiteY9" fmla="*/ 4585855 h 4707775"/>
              <a:gd name="connsiteX0" fmla="*/ 0 w 3617906"/>
              <a:gd name="connsiteY0" fmla="*/ 0 h 4572308"/>
              <a:gd name="connsiteX1" fmla="*/ 1310024 w 3617906"/>
              <a:gd name="connsiteY1" fmla="*/ 363297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906"/>
              <a:gd name="connsiteY0" fmla="*/ 0 h 4572308"/>
              <a:gd name="connsiteX1" fmla="*/ 576246 w 3617906"/>
              <a:gd name="connsiteY1" fmla="*/ 927742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143770 w 3617634"/>
              <a:gd name="connsiteY3" fmla="*/ 1651770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1264868 w 3617634"/>
              <a:gd name="connsiteY1" fmla="*/ 555208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1797349 w 2976583"/>
              <a:gd name="connsiteY0" fmla="*/ 709578 h 4017530"/>
              <a:gd name="connsiteX1" fmla="*/ 623817 w 2976583"/>
              <a:gd name="connsiteY1" fmla="*/ 430 h 4017530"/>
              <a:gd name="connsiteX2" fmla="*/ 3955 w 2976583"/>
              <a:gd name="connsiteY2" fmla="*/ 612083 h 4017530"/>
              <a:gd name="connsiteX3" fmla="*/ 412408 w 2976583"/>
              <a:gd name="connsiteY3" fmla="*/ 1074414 h 4017530"/>
              <a:gd name="connsiteX4" fmla="*/ 1433540 w 2976583"/>
              <a:gd name="connsiteY4" fmla="*/ 1124701 h 4017530"/>
              <a:gd name="connsiteX5" fmla="*/ 2802573 w 2976583"/>
              <a:gd name="connsiteY5" fmla="*/ 1138555 h 4017530"/>
              <a:gd name="connsiteX6" fmla="*/ 2885700 w 2976583"/>
              <a:gd name="connsiteY6" fmla="*/ 1193973 h 4017530"/>
              <a:gd name="connsiteX7" fmla="*/ 2857991 w 2976583"/>
              <a:gd name="connsiteY7" fmla="*/ 3798628 h 4017530"/>
              <a:gd name="connsiteX8" fmla="*/ 2899555 w 2976583"/>
              <a:gd name="connsiteY8" fmla="*/ 3881755 h 4017530"/>
              <a:gd name="connsiteX9" fmla="*/ 1694209 w 2976583"/>
              <a:gd name="connsiteY9" fmla="*/ 3895610 h 4017530"/>
              <a:gd name="connsiteX0" fmla="*/ 0 w 4757812"/>
              <a:gd name="connsiteY0" fmla="*/ 0 h 4132040"/>
              <a:gd name="connsiteX1" fmla="*/ 2405046 w 4757812"/>
              <a:gd name="connsiteY1" fmla="*/ 114940 h 4132040"/>
              <a:gd name="connsiteX2" fmla="*/ 1785184 w 4757812"/>
              <a:gd name="connsiteY2" fmla="*/ 726593 h 4132040"/>
              <a:gd name="connsiteX3" fmla="*/ 2193637 w 4757812"/>
              <a:gd name="connsiteY3" fmla="*/ 1188924 h 4132040"/>
              <a:gd name="connsiteX4" fmla="*/ 3214769 w 4757812"/>
              <a:gd name="connsiteY4" fmla="*/ 1239211 h 4132040"/>
              <a:gd name="connsiteX5" fmla="*/ 4583802 w 4757812"/>
              <a:gd name="connsiteY5" fmla="*/ 1253065 h 4132040"/>
              <a:gd name="connsiteX6" fmla="*/ 4666929 w 4757812"/>
              <a:gd name="connsiteY6" fmla="*/ 1308483 h 4132040"/>
              <a:gd name="connsiteX7" fmla="*/ 4639220 w 4757812"/>
              <a:gd name="connsiteY7" fmla="*/ 3913138 h 4132040"/>
              <a:gd name="connsiteX8" fmla="*/ 4680784 w 4757812"/>
              <a:gd name="connsiteY8" fmla="*/ 3996265 h 4132040"/>
              <a:gd name="connsiteX9" fmla="*/ 3475438 w 4757812"/>
              <a:gd name="connsiteY9" fmla="*/ 4010120 h 4132040"/>
              <a:gd name="connsiteX0" fmla="*/ 0 w 4757812"/>
              <a:gd name="connsiteY0" fmla="*/ 21071 h 4153111"/>
              <a:gd name="connsiteX1" fmla="*/ 2382468 w 4757812"/>
              <a:gd name="connsiteY1" fmla="*/ 34411 h 4153111"/>
              <a:gd name="connsiteX2" fmla="*/ 1785184 w 4757812"/>
              <a:gd name="connsiteY2" fmla="*/ 747664 h 4153111"/>
              <a:gd name="connsiteX3" fmla="*/ 2193637 w 4757812"/>
              <a:gd name="connsiteY3" fmla="*/ 1209995 h 4153111"/>
              <a:gd name="connsiteX4" fmla="*/ 3214769 w 4757812"/>
              <a:gd name="connsiteY4" fmla="*/ 1260282 h 4153111"/>
              <a:gd name="connsiteX5" fmla="*/ 4583802 w 4757812"/>
              <a:gd name="connsiteY5" fmla="*/ 1274136 h 4153111"/>
              <a:gd name="connsiteX6" fmla="*/ 4666929 w 4757812"/>
              <a:gd name="connsiteY6" fmla="*/ 1329554 h 4153111"/>
              <a:gd name="connsiteX7" fmla="*/ 4639220 w 4757812"/>
              <a:gd name="connsiteY7" fmla="*/ 3934209 h 4153111"/>
              <a:gd name="connsiteX8" fmla="*/ 4680784 w 4757812"/>
              <a:gd name="connsiteY8" fmla="*/ 4017336 h 4153111"/>
              <a:gd name="connsiteX9" fmla="*/ 3475438 w 4757812"/>
              <a:gd name="connsiteY9" fmla="*/ 4031191 h 41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7812" h="4153111">
                <a:moveTo>
                  <a:pt x="0" y="21071"/>
                </a:moveTo>
                <a:cubicBezTo>
                  <a:pt x="1123373" y="161925"/>
                  <a:pt x="2084937" y="-86688"/>
                  <a:pt x="2382468" y="34411"/>
                </a:cubicBezTo>
                <a:cubicBezTo>
                  <a:pt x="2679999" y="155510"/>
                  <a:pt x="1816656" y="551733"/>
                  <a:pt x="1785184" y="747664"/>
                </a:cubicBezTo>
                <a:cubicBezTo>
                  <a:pt x="1753712" y="943595"/>
                  <a:pt x="1955373" y="1124559"/>
                  <a:pt x="2193637" y="1209995"/>
                </a:cubicBezTo>
                <a:cubicBezTo>
                  <a:pt x="2431901" y="1295431"/>
                  <a:pt x="2816408" y="1249592"/>
                  <a:pt x="3214769" y="1260282"/>
                </a:cubicBezTo>
                <a:cubicBezTo>
                  <a:pt x="3613130" y="1270972"/>
                  <a:pt x="4127458" y="1269518"/>
                  <a:pt x="4583802" y="1274136"/>
                </a:cubicBezTo>
                <a:cubicBezTo>
                  <a:pt x="4825829" y="1285681"/>
                  <a:pt x="4657693" y="886209"/>
                  <a:pt x="4666929" y="1329554"/>
                </a:cubicBezTo>
                <a:cubicBezTo>
                  <a:pt x="4676165" y="1772899"/>
                  <a:pt x="4636911" y="3486245"/>
                  <a:pt x="4639220" y="3934209"/>
                </a:cubicBezTo>
                <a:cubicBezTo>
                  <a:pt x="4641529" y="4382173"/>
                  <a:pt x="4874748" y="4001172"/>
                  <a:pt x="4680784" y="4017336"/>
                </a:cubicBezTo>
                <a:cubicBezTo>
                  <a:pt x="4486820" y="4033500"/>
                  <a:pt x="3981129" y="4032345"/>
                  <a:pt x="3475438" y="4031191"/>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289544" y="5202193"/>
            <a:ext cx="899157" cy="338554"/>
          </a:xfrm>
          <a:prstGeom prst="rect">
            <a:avLst/>
          </a:prstGeom>
          <a:solidFill>
            <a:schemeClr val="bg1">
              <a:lumMod val="85000"/>
            </a:schemeClr>
          </a:solidFill>
        </p:spPr>
        <p:txBody>
          <a:bodyPr wrap="none">
            <a:spAutoFit/>
          </a:bodyPr>
          <a:lstStyle/>
          <a:p>
            <a:r>
              <a:rPr lang="en-US" sz="1600" dirty="0" err="1" smtClean="0">
                <a:solidFill>
                  <a:srgbClr val="800000"/>
                </a:solidFill>
                <a:latin typeface="Cambria" pitchFamily="18" charset="0"/>
              </a:rPr>
              <a:t>passwd</a:t>
            </a:r>
            <a:r>
              <a:rPr lang="en-US" sz="1600" dirty="0" smtClean="0">
                <a:solidFill>
                  <a:srgbClr val="800000"/>
                </a:solidFill>
                <a:latin typeface="Cambria" pitchFamily="18" charset="0"/>
              </a:rPr>
              <a:t>:</a:t>
            </a:r>
            <a:endParaRPr lang="en-US" dirty="0"/>
          </a:p>
        </p:txBody>
      </p:sp>
      <p:sp>
        <p:nvSpPr>
          <p:cNvPr id="11" name="5-Point Star 10"/>
          <p:cNvSpPr/>
          <p:nvPr/>
        </p:nvSpPr>
        <p:spPr bwMode="auto">
          <a:xfrm>
            <a:off x="5099626" y="2593623"/>
            <a:ext cx="234374" cy="180397"/>
          </a:xfrm>
          <a:prstGeom prst="star5">
            <a:avLst/>
          </a:prstGeom>
          <a:solidFill>
            <a:srgbClr val="FEE2E3"/>
          </a:solid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9" name="Text Box 12"/>
          <p:cNvSpPr txBox="1">
            <a:spLocks noChangeArrowheads="1"/>
          </p:cNvSpPr>
          <p:nvPr/>
        </p:nvSpPr>
        <p:spPr bwMode="auto">
          <a:xfrm>
            <a:off x="1175356" y="6379436"/>
            <a:ext cx="1239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or Olin</a:t>
            </a:r>
            <a:endParaRPr lang="en-US" b="1" dirty="0">
              <a:latin typeface="Cambria" pitchFamily="18" charset="0"/>
            </a:endParaRPr>
          </a:p>
        </p:txBody>
      </p:sp>
      <p:cxnSp>
        <p:nvCxnSpPr>
          <p:cNvPr id="13" name="Straight Arrow Connector 12"/>
          <p:cNvCxnSpPr/>
          <p:nvPr/>
        </p:nvCxnSpPr>
        <p:spPr bwMode="auto">
          <a:xfrm>
            <a:off x="2439725" y="6649893"/>
            <a:ext cx="2071315" cy="0"/>
          </a:xfrm>
          <a:prstGeom prst="straightConnector1">
            <a:avLst/>
          </a:prstGeom>
          <a:noFill/>
          <a:ln w="57150" cap="flat" cmpd="sng" algn="ctr">
            <a:solidFill>
              <a:srgbClr val="FF6600"/>
            </a:solidFill>
            <a:prstDash val="solid"/>
            <a:round/>
            <a:headEnd type="none" w="med" len="med"/>
            <a:tailEnd type="arrow"/>
          </a:ln>
          <a:effectLst/>
        </p:spPr>
      </p:cxnSp>
      <p:sp>
        <p:nvSpPr>
          <p:cNvPr id="63" name="TextBox 62"/>
          <p:cNvSpPr txBox="1"/>
          <p:nvPr/>
        </p:nvSpPr>
        <p:spPr>
          <a:xfrm>
            <a:off x="5791200" y="95071"/>
            <a:ext cx="3133587" cy="1200329"/>
          </a:xfrm>
          <a:prstGeom prst="rect">
            <a:avLst/>
          </a:prstGeom>
          <a:solidFill>
            <a:schemeClr val="bg1">
              <a:lumMod val="95000"/>
            </a:schemeClr>
          </a:solidFill>
          <a:ln>
            <a:solidFill>
              <a:srgbClr val="FF6600"/>
            </a:solidFill>
          </a:ln>
        </p:spPr>
        <p:txBody>
          <a:bodyPr wrap="square" rtlCol="0">
            <a:spAutoFit/>
          </a:bodyPr>
          <a:lstStyle/>
          <a:p>
            <a:pPr algn="ctr"/>
            <a:r>
              <a:rPr lang="en-US" dirty="0" smtClean="0">
                <a:latin typeface="Calibri" panose="020F0502020204030204" pitchFamily="34" charset="0"/>
              </a:rPr>
              <a:t>Evening lab?  You can pickup a keycard from HMC's F&amp;M dep't.</a:t>
            </a:r>
            <a:endParaRPr lang="en-US" dirty="0">
              <a:latin typeface="Calibri" panose="020F0502020204030204" pitchFamily="34" charset="0"/>
            </a:endParaRPr>
          </a:p>
        </p:txBody>
      </p:sp>
      <p:sp>
        <p:nvSpPr>
          <p:cNvPr id="16" name="Rectangle 15"/>
          <p:cNvSpPr/>
          <p:nvPr/>
        </p:nvSpPr>
        <p:spPr>
          <a:xfrm>
            <a:off x="425067" y="3449275"/>
            <a:ext cx="1745799" cy="249812"/>
          </a:xfrm>
          <a:prstGeom prst="rect">
            <a:avLst/>
          </a:prstGeom>
        </p:spPr>
        <p:txBody>
          <a:bodyPr wrap="none">
            <a:spAutoFit/>
          </a:bodyPr>
          <a:lstStyle/>
          <a:p>
            <a:pPr lvl="0" algn="ctr">
              <a:lnSpc>
                <a:spcPct val="60000"/>
              </a:lnSpc>
              <a:spcBef>
                <a:spcPct val="50000"/>
              </a:spcBef>
            </a:pPr>
            <a:r>
              <a:rPr lang="en-US" sz="1600" dirty="0">
                <a:latin typeface="Cambria" pitchFamily="18" charset="0"/>
              </a:rPr>
              <a:t> Laptop? </a:t>
            </a:r>
            <a:r>
              <a:rPr lang="en-US" sz="1600" b="1" i="1" dirty="0">
                <a:latin typeface="Cambria" pitchFamily="18" charset="0"/>
              </a:rPr>
              <a:t>Bring it!</a:t>
            </a:r>
          </a:p>
        </p:txBody>
      </p:sp>
      <p:cxnSp>
        <p:nvCxnSpPr>
          <p:cNvPr id="18" name="Straight Arrow Connector 17"/>
          <p:cNvCxnSpPr/>
          <p:nvPr/>
        </p:nvCxnSpPr>
        <p:spPr bwMode="auto">
          <a:xfrm flipH="1" flipV="1">
            <a:off x="3404755" y="95071"/>
            <a:ext cx="2315306" cy="285929"/>
          </a:xfrm>
          <a:prstGeom prst="straightConnector1">
            <a:avLst/>
          </a:prstGeom>
          <a:noFill/>
          <a:ln w="28575" cap="flat" cmpd="sng" algn="ctr">
            <a:solidFill>
              <a:srgbClr val="FF6600"/>
            </a:solidFill>
            <a:prstDash val="solid"/>
            <a:round/>
            <a:headEnd type="none" w="med" len="med"/>
            <a:tailEnd type="arrow"/>
          </a:ln>
          <a:effectLst/>
        </p:spPr>
      </p:cxnSp>
      <p:sp>
        <p:nvSpPr>
          <p:cNvPr id="19" name="Rectangle 18"/>
          <p:cNvSpPr/>
          <p:nvPr/>
        </p:nvSpPr>
        <p:spPr>
          <a:xfrm>
            <a:off x="4271808" y="74551"/>
            <a:ext cx="751296" cy="323165"/>
          </a:xfrm>
          <a:prstGeom prst="rect">
            <a:avLst/>
          </a:prstGeom>
          <a:solidFill>
            <a:srgbClr val="FFCC99"/>
          </a:solidFill>
        </p:spPr>
        <p:txBody>
          <a:bodyPr wrap="none">
            <a:spAutoFit/>
          </a:bodyPr>
          <a:lstStyle/>
          <a:p>
            <a:r>
              <a:rPr lang="en-US" sz="1500" b="1" dirty="0" smtClean="0">
                <a:latin typeface="Calibri" panose="020F0502020204030204" pitchFamily="34" charset="0"/>
              </a:rPr>
              <a:t>in Platt</a:t>
            </a:r>
            <a:endParaRPr lang="en-US" sz="1500" b="1" dirty="0"/>
          </a:p>
        </p:txBody>
      </p:sp>
    </p:spTree>
    <p:extLst>
      <p:ext uri="{BB962C8B-B14F-4D97-AF65-F5344CB8AC3E}">
        <p14:creationId xmlns:p14="http://schemas.microsoft.com/office/powerpoint/2010/main" val="31354897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3074688" cy="738664"/>
          </a:xfrm>
          <a:prstGeom prst="rect">
            <a:avLst/>
          </a:prstGeom>
          <a:solidFill>
            <a:srgbClr val="FFCC99"/>
          </a:solidFill>
          <a:ln w="9525">
            <a:noFill/>
            <a:miter lim="800000"/>
            <a:headEnd/>
            <a:tailEnd/>
          </a:ln>
          <a:extLst/>
        </p:spPr>
        <p:txBody>
          <a:bodyPr wrap="none">
            <a:spAutoFit/>
          </a:bodyPr>
          <a:lstStyle/>
          <a:p>
            <a:r>
              <a:rPr lang="en-US" sz="4200" dirty="0" smtClean="0">
                <a:latin typeface="Cambria" pitchFamily="18" charset="0"/>
              </a:rPr>
              <a:t>Evening lab?</a:t>
            </a:r>
            <a:endParaRPr lang="en-US" sz="4200" dirty="0">
              <a:latin typeface="Cambria" pitchFamily="18" charset="0"/>
            </a:endParaRPr>
          </a:p>
        </p:txBody>
      </p:sp>
      <p:sp>
        <p:nvSpPr>
          <p:cNvPr id="70" name="Rectangle 47"/>
          <p:cNvSpPr>
            <a:spLocks noChangeArrowheads="1"/>
          </p:cNvSpPr>
          <p:nvPr/>
        </p:nvSpPr>
        <p:spPr bwMode="auto">
          <a:xfrm>
            <a:off x="749808" y="1404778"/>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latin typeface="Cambria" pitchFamily="18" charset="0"/>
              </a:rPr>
              <a:t>You can get a keycard from F&amp;M in Platt</a:t>
            </a:r>
            <a:endParaRPr lang="en-US" sz="3200" dirty="0">
              <a:latin typeface="Cambria" pitchFamily="18"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 t="10286" r="2168" b="7721"/>
          <a:stretch/>
        </p:blipFill>
        <p:spPr bwMode="auto">
          <a:xfrm>
            <a:off x="368808" y="2258290"/>
            <a:ext cx="8382000" cy="44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bwMode="auto">
          <a:xfrm rot="10800000">
            <a:off x="1066799" y="4495800"/>
            <a:ext cx="609600" cy="914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 name="TextBox 2"/>
          <p:cNvSpPr txBox="1"/>
          <p:nvPr/>
        </p:nvSpPr>
        <p:spPr>
          <a:xfrm>
            <a:off x="762000" y="5388864"/>
            <a:ext cx="22098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Beckman B102, B105, B126</a:t>
            </a:r>
            <a:endParaRPr lang="en-US" dirty="0">
              <a:latin typeface="Cambria" panose="02040503050406030204" pitchFamily="18" charset="0"/>
            </a:endParaRPr>
          </a:p>
        </p:txBody>
      </p:sp>
      <p:sp>
        <p:nvSpPr>
          <p:cNvPr id="12" name="Down Arrow 11"/>
          <p:cNvSpPr/>
          <p:nvPr/>
        </p:nvSpPr>
        <p:spPr bwMode="auto">
          <a:xfrm rot="1653305">
            <a:off x="946443" y="3060940"/>
            <a:ext cx="609600" cy="914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3" name="TextBox 12"/>
          <p:cNvSpPr txBox="1"/>
          <p:nvPr/>
        </p:nvSpPr>
        <p:spPr>
          <a:xfrm>
            <a:off x="1066799" y="2408192"/>
            <a:ext cx="2209800" cy="830997"/>
          </a:xfrm>
          <a:prstGeom prst="rect">
            <a:avLst/>
          </a:prstGeom>
          <a:solidFill>
            <a:srgbClr val="CCECFF"/>
          </a:solidFill>
        </p:spPr>
        <p:txBody>
          <a:bodyPr wrap="square" rtlCol="0">
            <a:spAutoFit/>
          </a:bodyPr>
          <a:lstStyle/>
          <a:p>
            <a:pPr algn="ctr"/>
            <a:r>
              <a:rPr lang="en-US" dirty="0" smtClean="0">
                <a:latin typeface="Cambria" panose="02040503050406030204" pitchFamily="18" charset="0"/>
              </a:rPr>
              <a:t>Enter through Olin building</a:t>
            </a:r>
            <a:endParaRPr lang="en-US" dirty="0">
              <a:latin typeface="Cambria" panose="02040503050406030204" pitchFamily="18" charset="0"/>
            </a:endParaRPr>
          </a:p>
        </p:txBody>
      </p:sp>
      <p:sp>
        <p:nvSpPr>
          <p:cNvPr id="10" name="Down Arrow 9"/>
          <p:cNvSpPr/>
          <p:nvPr/>
        </p:nvSpPr>
        <p:spPr bwMode="auto">
          <a:xfrm rot="10800000">
            <a:off x="4114799" y="4101637"/>
            <a:ext cx="609600" cy="914400"/>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 name="TextBox 10"/>
          <p:cNvSpPr txBox="1"/>
          <p:nvPr/>
        </p:nvSpPr>
        <p:spPr>
          <a:xfrm>
            <a:off x="3810000" y="4994701"/>
            <a:ext cx="2209800" cy="1200329"/>
          </a:xfrm>
          <a:prstGeom prst="rect">
            <a:avLst/>
          </a:prstGeom>
          <a:solidFill>
            <a:srgbClr val="FFCC99"/>
          </a:solidFill>
        </p:spPr>
        <p:txBody>
          <a:bodyPr wrap="square" rtlCol="0">
            <a:spAutoFit/>
          </a:bodyPr>
          <a:lstStyle/>
          <a:p>
            <a:pPr algn="ctr"/>
            <a:r>
              <a:rPr lang="en-US" dirty="0" smtClean="0">
                <a:latin typeface="Cambria" panose="02040503050406030204" pitchFamily="18" charset="0"/>
              </a:rPr>
              <a:t>Platt building. F&amp;M is in the basement.</a:t>
            </a:r>
            <a:endParaRPr lang="en-US" dirty="0">
              <a:latin typeface="Cambria" panose="02040503050406030204" pitchFamily="18" charset="0"/>
            </a:endParaRPr>
          </a:p>
        </p:txBody>
      </p:sp>
      <p:sp>
        <p:nvSpPr>
          <p:cNvPr id="14" name="Down Arrow 13"/>
          <p:cNvSpPr/>
          <p:nvPr/>
        </p:nvSpPr>
        <p:spPr bwMode="auto">
          <a:xfrm>
            <a:off x="4141916" y="2002939"/>
            <a:ext cx="604424" cy="1182876"/>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94620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1682750" y="184150"/>
            <a:ext cx="58150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Problem 0 ?</a:t>
            </a:r>
          </a:p>
        </p:txBody>
      </p:sp>
      <p:sp>
        <p:nvSpPr>
          <p:cNvPr id="7171" name="Text Box 48"/>
          <p:cNvSpPr txBox="1">
            <a:spLocks noChangeArrowheads="1"/>
          </p:cNvSpPr>
          <p:nvPr/>
        </p:nvSpPr>
        <p:spPr bwMode="auto">
          <a:xfrm>
            <a:off x="533400" y="10668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Typically an article on CS or </a:t>
            </a:r>
            <a:r>
              <a:rPr lang="en-US" sz="2200" dirty="0" smtClean="0">
                <a:solidFill>
                  <a:srgbClr val="000000"/>
                </a:solidFill>
                <a:latin typeface="Cambria" pitchFamily="18" charset="0"/>
              </a:rPr>
              <a:t>an </a:t>
            </a:r>
            <a:r>
              <a:rPr lang="en-US" sz="2200" dirty="0">
                <a:solidFill>
                  <a:srgbClr val="000000"/>
                </a:solidFill>
                <a:latin typeface="Cambria" pitchFamily="18" charset="0"/>
              </a:rPr>
              <a:t>application...</a:t>
            </a:r>
            <a:endParaRPr lang="en-US" sz="1500" dirty="0">
              <a:solidFill>
                <a:srgbClr val="000000"/>
              </a:solidFill>
              <a:latin typeface="Cambria" pitchFamily="18" charset="0"/>
            </a:endParaRPr>
          </a:p>
        </p:txBody>
      </p:sp>
      <p:sp>
        <p:nvSpPr>
          <p:cNvPr id="7172" name="Text Box 48"/>
          <p:cNvSpPr txBox="1">
            <a:spLocks noChangeArrowheads="1"/>
          </p:cNvSpPr>
          <p:nvPr/>
        </p:nvSpPr>
        <p:spPr bwMode="auto">
          <a:xfrm>
            <a:off x="536575" y="2001838"/>
            <a:ext cx="6400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a:t>
            </a:r>
            <a:r>
              <a:rPr lang="en-US" sz="2200" dirty="0" smtClean="0">
                <a:solidFill>
                  <a:srgbClr val="000000"/>
                </a:solidFill>
                <a:latin typeface="Cambria" pitchFamily="18" charset="0"/>
              </a:rPr>
              <a:t>ubmit </a:t>
            </a:r>
            <a:r>
              <a:rPr lang="en-US" sz="2200" dirty="0">
                <a:solidFill>
                  <a:srgbClr val="000000"/>
                </a:solidFill>
                <a:latin typeface="Cambria" pitchFamily="18" charset="0"/>
              </a:rPr>
              <a:t>a one-paragraph response</a:t>
            </a:r>
            <a:endParaRPr lang="en-US" sz="1500" dirty="0">
              <a:solidFill>
                <a:srgbClr val="000000"/>
              </a:solidFill>
              <a:latin typeface="Cambria" pitchFamily="18" charset="0"/>
            </a:endParaRPr>
          </a:p>
        </p:txBody>
      </p:sp>
      <p:sp>
        <p:nvSpPr>
          <p:cNvPr id="7173" name="Left Brace 14"/>
          <p:cNvSpPr>
            <a:spLocks/>
          </p:cNvSpPr>
          <p:nvPr/>
        </p:nvSpPr>
        <p:spPr bwMode="auto">
          <a:xfrm>
            <a:off x="4800600" y="1713978"/>
            <a:ext cx="228600" cy="1019477"/>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4" name="Rectangle 15"/>
          <p:cNvSpPr>
            <a:spLocks noChangeArrowheads="1"/>
          </p:cNvSpPr>
          <p:nvPr/>
        </p:nvSpPr>
        <p:spPr bwMode="auto">
          <a:xfrm>
            <a:off x="5105400" y="1825323"/>
            <a:ext cx="25908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000000"/>
                </a:solidFill>
                <a:latin typeface="Cambria" pitchFamily="18" charset="0"/>
              </a:rPr>
              <a:t>A few sentences that </a:t>
            </a:r>
            <a:r>
              <a:rPr lang="en-US" sz="1500" dirty="0" smtClean="0">
                <a:solidFill>
                  <a:srgbClr val="000000"/>
                </a:solidFill>
                <a:latin typeface="Cambria" pitchFamily="18" charset="0"/>
              </a:rPr>
              <a:t>raise or address questions, </a:t>
            </a:r>
            <a:r>
              <a:rPr lang="en-US" sz="1500" dirty="0">
                <a:solidFill>
                  <a:srgbClr val="000000"/>
                </a:solidFill>
                <a:latin typeface="Cambria" pitchFamily="18" charset="0"/>
              </a:rPr>
              <a:t>using the article as a guide.</a:t>
            </a:r>
            <a:endParaRPr lang="en-US" sz="1500" dirty="0">
              <a:latin typeface="Cambria" pitchFamily="18" charset="0"/>
            </a:endParaRPr>
          </a:p>
        </p:txBody>
      </p:sp>
      <p:sp>
        <p:nvSpPr>
          <p:cNvPr id="7175" name="Text Box 48"/>
          <p:cNvSpPr txBox="1">
            <a:spLocks noChangeArrowheads="1"/>
          </p:cNvSpPr>
          <p:nvPr/>
        </p:nvSpPr>
        <p:spPr bwMode="auto">
          <a:xfrm>
            <a:off x="536575" y="3178175"/>
            <a:ext cx="319330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200" dirty="0">
                <a:solidFill>
                  <a:srgbClr val="000000"/>
                </a:solidFill>
                <a:latin typeface="Cambria" pitchFamily="18" charset="0"/>
              </a:rPr>
              <a:t>Small part </a:t>
            </a:r>
            <a:r>
              <a:rPr lang="en-US" sz="2200" dirty="0" smtClean="0">
                <a:solidFill>
                  <a:srgbClr val="000000"/>
                </a:solidFill>
                <a:latin typeface="Cambria" pitchFamily="18" charset="0"/>
              </a:rPr>
              <a:t>(</a:t>
            </a:r>
            <a:r>
              <a:rPr lang="en-US" sz="2200" dirty="0">
                <a:solidFill>
                  <a:srgbClr val="000000"/>
                </a:solidFill>
                <a:latin typeface="Cambria" pitchFamily="18" charset="0"/>
              </a:rPr>
              <a:t>5 </a:t>
            </a:r>
            <a:r>
              <a:rPr lang="en-US" sz="2200" dirty="0" err="1" smtClean="0">
                <a:solidFill>
                  <a:srgbClr val="000000"/>
                </a:solidFill>
                <a:latin typeface="Cambria" pitchFamily="18" charset="0"/>
              </a:rPr>
              <a:t>pts</a:t>
            </a:r>
            <a:r>
              <a:rPr lang="en-US" sz="2200" dirty="0">
                <a:solidFill>
                  <a:srgbClr val="000000"/>
                </a:solidFill>
                <a:latin typeface="Cambria" pitchFamily="18" charset="0"/>
              </a:rPr>
              <a:t>)</a:t>
            </a:r>
            <a:endParaRPr lang="en-US" sz="1500" dirty="0">
              <a:solidFill>
                <a:srgbClr val="000000"/>
              </a:solidFill>
              <a:latin typeface="Cambria" pitchFamily="18" charset="0"/>
            </a:endParaRPr>
          </a:p>
        </p:txBody>
      </p:sp>
      <p:sp>
        <p:nvSpPr>
          <p:cNvPr id="7176" name="Left Brace 18"/>
          <p:cNvSpPr>
            <a:spLocks/>
          </p:cNvSpPr>
          <p:nvPr/>
        </p:nvSpPr>
        <p:spPr bwMode="auto">
          <a:xfrm>
            <a:off x="2895600" y="2877860"/>
            <a:ext cx="228600" cy="1092200"/>
          </a:xfrm>
          <a:prstGeom prst="leftBrace">
            <a:avLst>
              <a:gd name="adj1" fmla="val 5431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mbria" pitchFamily="18" charset="0"/>
            </a:endParaRPr>
          </a:p>
        </p:txBody>
      </p:sp>
      <p:sp>
        <p:nvSpPr>
          <p:cNvPr id="7177" name="Rectangle 19"/>
          <p:cNvSpPr>
            <a:spLocks noChangeArrowheads="1"/>
          </p:cNvSpPr>
          <p:nvPr/>
        </p:nvSpPr>
        <p:spPr bwMode="auto">
          <a:xfrm>
            <a:off x="3163887" y="2890560"/>
            <a:ext cx="26209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5 – insightful, careful</a:t>
            </a:r>
          </a:p>
          <a:p>
            <a:r>
              <a:rPr lang="en-US" sz="1500" dirty="0">
                <a:solidFill>
                  <a:srgbClr val="000000"/>
                </a:solidFill>
                <a:latin typeface="Cambria" pitchFamily="18" charset="0"/>
              </a:rPr>
              <a:t>4 – thoughtful</a:t>
            </a:r>
          </a:p>
          <a:p>
            <a:r>
              <a:rPr lang="en-US" sz="1500" dirty="0">
                <a:solidFill>
                  <a:srgbClr val="000000"/>
                </a:solidFill>
                <a:latin typeface="Cambria" pitchFamily="18" charset="0"/>
              </a:rPr>
              <a:t>3 – complete, on topic</a:t>
            </a:r>
          </a:p>
          <a:p>
            <a:r>
              <a:rPr lang="en-US" sz="1500" dirty="0">
                <a:solidFill>
                  <a:srgbClr val="000000"/>
                </a:solidFill>
                <a:latin typeface="Cambria" pitchFamily="18" charset="0"/>
              </a:rPr>
              <a:t>0-2  – less than complete </a:t>
            </a:r>
            <a:endParaRPr lang="en-US" sz="1500" dirty="0">
              <a:latin typeface="Cambria" pitchFamily="18" charset="0"/>
            </a:endParaRPr>
          </a:p>
        </p:txBody>
      </p:sp>
      <p:sp>
        <p:nvSpPr>
          <p:cNvPr id="7180" name="Rectangle 25"/>
          <p:cNvSpPr>
            <a:spLocks noChangeArrowheads="1"/>
          </p:cNvSpPr>
          <p:nvPr/>
        </p:nvSpPr>
        <p:spPr bwMode="auto">
          <a:xfrm>
            <a:off x="1981200" y="5890736"/>
            <a:ext cx="3299867"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i="1" dirty="0" smtClean="0">
                <a:solidFill>
                  <a:srgbClr val="120DF3"/>
                </a:solidFill>
                <a:latin typeface="Cambria" pitchFamily="18" charset="0"/>
              </a:rPr>
              <a:t>This week's article might not seem like CS at first…</a:t>
            </a:r>
            <a:endParaRPr lang="en-US" sz="2100" i="1" dirty="0">
              <a:latin typeface="Cambria" pitchFamily="18" charset="0"/>
            </a:endParaRPr>
          </a:p>
        </p:txBody>
      </p:sp>
      <p:pic>
        <p:nvPicPr>
          <p:cNvPr id="13" name="Picture 3" descr="Picture 7.png"/>
          <p:cNvPicPr>
            <a:picLocks noChangeAspect="1"/>
          </p:cNvPicPr>
          <p:nvPr/>
        </p:nvPicPr>
        <p:blipFill rotWithShape="1">
          <a:blip r:embed="rId3">
            <a:extLst>
              <a:ext uri="{28A0092B-C50C-407E-A947-70E740481C1C}">
                <a14:useLocalDpi xmlns:a14="http://schemas.microsoft.com/office/drawing/2010/main" val="0"/>
              </a:ext>
            </a:extLst>
          </a:blip>
          <a:srcRect l="2053" t="34502" r="37810"/>
          <a:stretch/>
        </p:blipFill>
        <p:spPr bwMode="auto">
          <a:xfrm>
            <a:off x="5334000" y="4014054"/>
            <a:ext cx="3581400" cy="261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1467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483" b="11231"/>
          <a:stretch/>
        </p:blipFill>
        <p:spPr bwMode="auto">
          <a:xfrm>
            <a:off x="951952" y="1481328"/>
            <a:ext cx="7049048" cy="3395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7" name="Text Box 5"/>
          <p:cNvSpPr txBox="1">
            <a:spLocks noChangeArrowheads="1"/>
          </p:cNvSpPr>
          <p:nvPr/>
        </p:nvSpPr>
        <p:spPr bwMode="auto">
          <a:xfrm>
            <a:off x="4419600" y="152400"/>
            <a:ext cx="441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000" i="1" dirty="0" smtClean="0">
                <a:latin typeface="Cambria" pitchFamily="18" charset="0"/>
              </a:rPr>
              <a:t>Ask for help…</a:t>
            </a:r>
            <a:endParaRPr lang="en-US" sz="4000" i="1" dirty="0">
              <a:latin typeface="Cambria" pitchFamily="18" charset="0"/>
            </a:endParaRPr>
          </a:p>
        </p:txBody>
      </p:sp>
      <p:sp>
        <p:nvSpPr>
          <p:cNvPr id="6148" name="Text Box 9"/>
          <p:cNvSpPr txBox="1">
            <a:spLocks noChangeArrowheads="1"/>
          </p:cNvSpPr>
          <p:nvPr/>
        </p:nvSpPr>
        <p:spPr bwMode="auto">
          <a:xfrm>
            <a:off x="211667" y="267272"/>
            <a:ext cx="548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a:latin typeface="Cambria" pitchFamily="18" charset="0"/>
              </a:rPr>
              <a:t>Graders + Tutors  </a:t>
            </a:r>
            <a:r>
              <a:rPr lang="en-US" sz="2800" b="1" dirty="0">
                <a:latin typeface="Cambria" pitchFamily="18" charset="0"/>
              </a:rPr>
              <a:t>= </a:t>
            </a:r>
            <a:r>
              <a:rPr lang="en-US" sz="2800" b="1" i="1" dirty="0" err="1" smtClean="0">
                <a:solidFill>
                  <a:srgbClr val="008000"/>
                </a:solidFill>
                <a:latin typeface="Cambria" pitchFamily="18" charset="0"/>
              </a:rPr>
              <a:t>Grutors</a:t>
            </a:r>
            <a:endParaRPr lang="en-US" sz="2800" dirty="0">
              <a:solidFill>
                <a:srgbClr val="008000"/>
              </a:solidFill>
              <a:latin typeface="Cambria" pitchFamily="18" charset="0"/>
            </a:endParaRPr>
          </a:p>
        </p:txBody>
      </p:sp>
      <p:sp>
        <p:nvSpPr>
          <p:cNvPr id="14" name="Text Box 9"/>
          <p:cNvSpPr txBox="1">
            <a:spLocks noChangeArrowheads="1"/>
          </p:cNvSpPr>
          <p:nvPr/>
        </p:nvSpPr>
        <p:spPr bwMode="auto">
          <a:xfrm>
            <a:off x="732365" y="6106180"/>
            <a:ext cx="7268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smtClean="0">
                <a:latin typeface="Cambria" pitchFamily="18" charset="0"/>
              </a:rPr>
              <a:t>Office hours:    </a:t>
            </a:r>
            <a:r>
              <a:rPr lang="en-US" sz="2800" dirty="0" smtClean="0">
                <a:latin typeface="Cambria" pitchFamily="18" charset="0"/>
              </a:rPr>
              <a:t>After class on Wed. (~3-5pm)</a:t>
            </a:r>
            <a:endParaRPr lang="en-US" sz="2800" dirty="0">
              <a:latin typeface="Cambria" pitchFamily="18" charset="0"/>
            </a:endParaRPr>
          </a:p>
        </p:txBody>
      </p:sp>
      <p:sp>
        <p:nvSpPr>
          <p:cNvPr id="2" name="Rectangle 1"/>
          <p:cNvSpPr/>
          <p:nvPr/>
        </p:nvSpPr>
        <p:spPr>
          <a:xfrm>
            <a:off x="522112" y="5127978"/>
            <a:ext cx="8305800" cy="461665"/>
          </a:xfrm>
          <a:prstGeom prst="rect">
            <a:avLst/>
          </a:prstGeom>
        </p:spPr>
        <p:txBody>
          <a:bodyPr wrap="square">
            <a:spAutoFit/>
          </a:bodyPr>
          <a:lstStyle/>
          <a:p>
            <a:pPr algn="ctr"/>
            <a:r>
              <a:rPr lang="en-US" b="1" i="1" dirty="0" smtClean="0">
                <a:solidFill>
                  <a:srgbClr val="008000"/>
                </a:solidFill>
                <a:latin typeface="Cambria" pitchFamily="18" charset="0"/>
              </a:rPr>
              <a:t>every day</a:t>
            </a:r>
            <a:r>
              <a:rPr lang="en-US" dirty="0" smtClean="0">
                <a:solidFill>
                  <a:srgbClr val="008000"/>
                </a:solidFill>
                <a:latin typeface="Cambria" pitchFamily="18" charset="0"/>
              </a:rPr>
              <a:t> there are tutoring hours in the </a:t>
            </a:r>
            <a:r>
              <a:rPr lang="en-US" b="1" i="1" dirty="0" smtClean="0">
                <a:solidFill>
                  <a:srgbClr val="008000"/>
                </a:solidFill>
                <a:latin typeface="Cambria" pitchFamily="18" charset="0"/>
              </a:rPr>
              <a:t>LAC</a:t>
            </a:r>
            <a:r>
              <a:rPr lang="en-US" dirty="0" smtClean="0">
                <a:solidFill>
                  <a:srgbClr val="008000"/>
                </a:solidFill>
                <a:latin typeface="Cambria" pitchFamily="18" charset="0"/>
              </a:rPr>
              <a:t> computer lab </a:t>
            </a:r>
            <a:endParaRPr lang="en-US" dirty="0">
              <a:solidFill>
                <a:srgbClr val="008000"/>
              </a:solidFill>
            </a:endParaRPr>
          </a:p>
        </p:txBody>
      </p:sp>
      <p:sp>
        <p:nvSpPr>
          <p:cNvPr id="3" name="Rectangle 2"/>
          <p:cNvSpPr/>
          <p:nvPr/>
        </p:nvSpPr>
        <p:spPr>
          <a:xfrm>
            <a:off x="5622300" y="5742801"/>
            <a:ext cx="1673022" cy="276999"/>
          </a:xfrm>
          <a:prstGeom prst="rect">
            <a:avLst/>
          </a:prstGeom>
          <a:noFill/>
        </p:spPr>
        <p:txBody>
          <a:bodyPr wrap="none">
            <a:spAutoFit/>
          </a:bodyPr>
          <a:lstStyle/>
          <a:p>
            <a:r>
              <a:rPr lang="en-US" sz="1200" dirty="0" err="1" smtClean="0">
                <a:solidFill>
                  <a:srgbClr val="008000"/>
                </a:solidFill>
                <a:latin typeface="Cambria" pitchFamily="18" charset="0"/>
              </a:rPr>
              <a:t>Linde</a:t>
            </a:r>
            <a:r>
              <a:rPr lang="en-US" sz="1200" dirty="0" smtClean="0">
                <a:solidFill>
                  <a:srgbClr val="008000"/>
                </a:solidFill>
                <a:latin typeface="Cambria" pitchFamily="18" charset="0"/>
              </a:rPr>
              <a:t> Activities Center</a:t>
            </a:r>
            <a:endParaRPr lang="en-US" sz="1200" dirty="0">
              <a:solidFill>
                <a:srgbClr val="008000"/>
              </a:solidFill>
            </a:endParaRPr>
          </a:p>
        </p:txBody>
      </p:sp>
      <p:sp>
        <p:nvSpPr>
          <p:cNvPr id="9" name="Text Box 48"/>
          <p:cNvSpPr txBox="1">
            <a:spLocks noChangeArrowheads="1"/>
          </p:cNvSpPr>
          <p:nvPr/>
        </p:nvSpPr>
        <p:spPr bwMode="auto">
          <a:xfrm rot="374325">
            <a:off x="7253823" y="1418315"/>
            <a:ext cx="923314" cy="323165"/>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latin typeface="Cambria" pitchFamily="18" charset="0"/>
              </a:rPr>
              <a:t>see page</a:t>
            </a:r>
            <a:endParaRPr lang="en-US" sz="1500" dirty="0">
              <a:latin typeface="Cambria" pitchFamily="18" charset="0"/>
            </a:endParaRPr>
          </a:p>
        </p:txBody>
      </p:sp>
      <p:sp>
        <p:nvSpPr>
          <p:cNvPr id="5" name="Right Brace 4"/>
          <p:cNvSpPr/>
          <p:nvPr/>
        </p:nvSpPr>
        <p:spPr bwMode="auto">
          <a:xfrm rot="16200000">
            <a:off x="6332712" y="4837536"/>
            <a:ext cx="228601" cy="1709190"/>
          </a:xfrm>
          <a:prstGeom prst="rightBrace">
            <a:avLst>
              <a:gd name="adj1" fmla="val 65476"/>
              <a:gd name="adj2" fmla="val 50000"/>
            </a:avLst>
          </a:prstGeom>
          <a:no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2" name="Text Box 48"/>
          <p:cNvSpPr txBox="1">
            <a:spLocks noChangeArrowheads="1"/>
          </p:cNvSpPr>
          <p:nvPr/>
        </p:nvSpPr>
        <p:spPr bwMode="auto">
          <a:xfrm rot="20875073">
            <a:off x="7979543" y="6124059"/>
            <a:ext cx="1054827" cy="553998"/>
          </a:xfrm>
          <a:prstGeom prst="rect">
            <a:avLst/>
          </a:prstGeom>
          <a:solidFill>
            <a:srgbClr val="FFCC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b="1" dirty="0" smtClean="0">
                <a:latin typeface="Cambria" pitchFamily="18" charset="0"/>
              </a:rPr>
              <a:t>Piazza</a:t>
            </a:r>
            <a:r>
              <a:rPr lang="en-US" sz="1500" dirty="0" smtClean="0">
                <a:latin typeface="Cambria" pitchFamily="18" charset="0"/>
              </a:rPr>
              <a:t> ~ next time</a:t>
            </a:r>
            <a:endParaRPr lang="en-US" sz="1500" dirty="0">
              <a:latin typeface="Cambria" pitchFamily="18" charset="0"/>
            </a:endParaRPr>
          </a:p>
        </p:txBody>
      </p:sp>
    </p:spTree>
    <p:extLst>
      <p:ext uri="{BB962C8B-B14F-4D97-AF65-F5344CB8AC3E}">
        <p14:creationId xmlns:p14="http://schemas.microsoft.com/office/powerpoint/2010/main" val="88936337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a:t>
            </a:r>
            <a:r>
              <a:rPr lang="en-US" sz="2000" b="1" dirty="0">
                <a:latin typeface="Courier New" pitchFamily="49" charset="0"/>
                <a:cs typeface="Courier New" pitchFamily="49" charset="0"/>
              </a:rPr>
              <a:t>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LOSE!'</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latin typeface="Cambria" pitchFamily="18" charset="0"/>
              </a:rPr>
              <a:t>(1) F</a:t>
            </a:r>
            <a:r>
              <a:rPr lang="en-US" sz="2000" dirty="0" smtClean="0">
                <a:latin typeface="Cambria" pitchFamily="18" charset="0"/>
              </a:rPr>
              <a:t>ind </a:t>
            </a:r>
            <a:r>
              <a:rPr lang="en-US" sz="2000" dirty="0">
                <a:latin typeface="Cambria" pitchFamily="18" charset="0"/>
              </a:rPr>
              <a:t>and correct </a:t>
            </a:r>
            <a:r>
              <a:rPr lang="en-US" sz="2000" dirty="0" smtClean="0">
                <a:latin typeface="Cambria" pitchFamily="18" charset="0"/>
              </a:rPr>
              <a:t>as many errors as you can here…</a:t>
            </a:r>
            <a:endParaRPr lang="en-US" sz="3600" dirty="0">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latin typeface="Cambria" pitchFamily="18" charset="0"/>
              </a:rPr>
              <a:t>(2)  </a:t>
            </a:r>
            <a:r>
              <a:rPr lang="en-US" sz="2000" dirty="0">
                <a:latin typeface="Cambria" pitchFamily="18" charset="0"/>
              </a:rPr>
              <a:t>This line is doing three things… what are they?</a:t>
            </a:r>
            <a:endParaRPr lang="en-US" sz="3600" dirty="0">
              <a:latin typeface="Cambria" pitchFamily="18" charset="0"/>
            </a:endParaRPr>
          </a:p>
        </p:txBody>
      </p:sp>
      <p:sp>
        <p:nvSpPr>
          <p:cNvPr id="18442" name="Rectangle 11"/>
          <p:cNvSpPr>
            <a:spLocks noChangeArrowheads="1"/>
          </p:cNvSpPr>
          <p:nvPr/>
        </p:nvSpPr>
        <p:spPr bwMode="auto">
          <a:xfrm>
            <a:off x="2061281" y="6229290"/>
            <a:ext cx="6934200"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latin typeface="Cambria" pitchFamily="18" charset="0"/>
              </a:rPr>
              <a:t>(3) H</a:t>
            </a:r>
            <a:r>
              <a:rPr lang="en-US" sz="2000" dirty="0" smtClean="0">
                <a:latin typeface="Cambria" pitchFamily="18" charset="0"/>
              </a:rPr>
              <a:t>ow </a:t>
            </a:r>
            <a:r>
              <a:rPr lang="en-US" sz="2000" dirty="0">
                <a:latin typeface="Cambria" pitchFamily="18" charset="0"/>
              </a:rPr>
              <a:t>many </a:t>
            </a:r>
            <a:r>
              <a:rPr lang="en-US" sz="2000" i="1" dirty="0">
                <a:latin typeface="Cambria" pitchFamily="18" charset="0"/>
              </a:rPr>
              <a:t>different uses</a:t>
            </a:r>
            <a:r>
              <a:rPr lang="en-US" sz="2000" dirty="0">
                <a:latin typeface="Cambria" pitchFamily="18" charset="0"/>
              </a:rPr>
              <a:t> of punctuation </a:t>
            </a:r>
            <a:r>
              <a:rPr lang="en-US" sz="2000" dirty="0" smtClean="0">
                <a:latin typeface="Cambria" pitchFamily="18" charset="0"/>
              </a:rPr>
              <a:t>can you find</a:t>
            </a:r>
            <a:r>
              <a:rPr lang="en-US" sz="2000" dirty="0">
                <a:latin typeface="Cambria" pitchFamily="18" charset="0"/>
              </a:rPr>
              <a:t>?</a:t>
            </a:r>
            <a:endParaRPr lang="en-US" sz="3600" dirty="0">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latin typeface="Times New Roman" pitchFamily="18" charset="0"/>
                <a:cs typeface="Times New Roman" pitchFamily="18" charset="0"/>
              </a:rPr>
              <a:t>Quiz</a:t>
            </a:r>
          </a:p>
        </p:txBody>
      </p:sp>
      <p:sp>
        <p:nvSpPr>
          <p:cNvPr id="16" name="Rectangle 6"/>
          <p:cNvSpPr>
            <a:spLocks noChangeArrowheads="1"/>
          </p:cNvSpPr>
          <p:nvPr/>
        </p:nvSpPr>
        <p:spPr bwMode="auto">
          <a:xfrm>
            <a:off x="2209800" y="228600"/>
            <a:ext cx="278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p:sp>
        <p:nvSpPr>
          <p:cNvPr id="17" name="Rectangle 6"/>
          <p:cNvSpPr>
            <a:spLocks noChangeArrowheads="1"/>
          </p:cNvSpPr>
          <p:nvPr/>
        </p:nvSpPr>
        <p:spPr bwMode="auto">
          <a:xfrm>
            <a:off x="5364163" y="228600"/>
            <a:ext cx="2789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New Roman" pitchFamily="18" charset="0"/>
                <a:cs typeface="Times New Roman" pitchFamily="18" charset="0"/>
              </a:rPr>
              <a:t>Name  ______________</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33520" y="1380960"/>
              <a:ext cx="8315640" cy="4591440"/>
            </p14:xfrm>
          </p:contentPart>
        </mc:Choice>
        <mc:Fallback xmlns="">
          <p:pic>
            <p:nvPicPr>
              <p:cNvPr id="2" name="Ink 1"/>
              <p:cNvPicPr/>
              <p:nvPr/>
            </p:nvPicPr>
            <p:blipFill>
              <a:blip r:embed="rId4"/>
              <a:stretch>
                <a:fillRect/>
              </a:stretch>
            </p:blipFill>
            <p:spPr>
              <a:xfrm>
                <a:off x="524160" y="1371600"/>
                <a:ext cx="8334360" cy="4610160"/>
              </a:xfrm>
              <a:prstGeom prst="rect">
                <a:avLst/>
              </a:prstGeom>
            </p:spPr>
          </p:pic>
        </mc:Fallback>
      </mc:AlternateContent>
    </p:spTree>
    <p:extLst>
      <p:ext uri="{BB962C8B-B14F-4D97-AF65-F5344CB8AC3E}">
        <p14:creationId xmlns:p14="http://schemas.microsoft.com/office/powerpoint/2010/main" val="33246972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8"/>
          <p:cNvSpPr txBox="1">
            <a:spLocks noChangeArrowheads="1"/>
          </p:cNvSpPr>
          <p:nvPr/>
        </p:nvSpPr>
        <p:spPr bwMode="auto">
          <a:xfrm>
            <a:off x="404813" y="2314575"/>
            <a:ext cx="822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user = </a:t>
            </a:r>
            <a:r>
              <a:rPr lang="en-US" sz="2000" b="1" dirty="0" err="1">
                <a:solidFill>
                  <a:srgbClr val="900BD5"/>
                </a:solidFill>
                <a:latin typeface="Courier New" pitchFamily="49" charset="0"/>
                <a:cs typeface="Courier New" pitchFamily="49" charset="0"/>
              </a:rPr>
              <a:t>raw_input</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Choose </a:t>
            </a:r>
            <a:r>
              <a:rPr lang="en-US" sz="2000" b="1" dirty="0">
                <a:solidFill>
                  <a:srgbClr val="008000"/>
                </a:solidFill>
                <a:latin typeface="Courier New" pitchFamily="49" charset="0"/>
                <a:cs typeface="Courier New" pitchFamily="49" charset="0"/>
              </a:rPr>
              <a:t>your weapon! </a:t>
            </a:r>
            <a:r>
              <a:rPr lang="en-US" sz="2000" b="1" dirty="0" smtClean="0">
                <a:solidFill>
                  <a:srgbClr val="008000"/>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 </a:t>
            </a:r>
            <a:endParaRPr lang="en-US" sz="2000" dirty="0">
              <a:solidFill>
                <a:srgbClr val="000000"/>
              </a:solidFill>
              <a:latin typeface="Courier New" pitchFamily="49" charset="0"/>
              <a:cs typeface="Courier New" pitchFamily="49" charset="0"/>
            </a:endParaRPr>
          </a:p>
        </p:txBody>
      </p:sp>
      <p:sp>
        <p:nvSpPr>
          <p:cNvPr id="18436" name="Text Box 48"/>
          <p:cNvSpPr txBox="1">
            <a:spLocks noChangeArrowheads="1"/>
          </p:cNvSpPr>
          <p:nvPr/>
        </p:nvSpPr>
        <p:spPr bwMode="auto">
          <a:xfrm>
            <a:off x="404813" y="2713038"/>
            <a:ext cx="84439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000000"/>
                </a:solidFill>
                <a:latin typeface="Courier New" pitchFamily="49" charset="0"/>
                <a:cs typeface="Courier New" pitchFamily="49" charset="0"/>
              </a:rPr>
              <a:t>comp = </a:t>
            </a:r>
            <a:r>
              <a:rPr lang="en-US" sz="2000" b="1" dirty="0" err="1">
                <a:solidFill>
                  <a:srgbClr val="000000"/>
                </a:solidFill>
                <a:latin typeface="Courier New" pitchFamily="49" charset="0"/>
                <a:cs typeface="Courier New" pitchFamily="49" charset="0"/>
              </a:rPr>
              <a:t>random.choice</a:t>
            </a:r>
            <a:r>
              <a:rPr lang="en-US" sz="2000" b="1" dirty="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rock'</a:t>
            </a:r>
            <a:r>
              <a:rPr lang="en-US" sz="2000" b="1" dirty="0" err="1">
                <a:solidFill>
                  <a:srgbClr val="000000"/>
                </a:solidFill>
                <a:latin typeface="Courier New" pitchFamily="49" charset="0"/>
                <a:cs typeface="Courier New" pitchFamily="49" charset="0"/>
              </a:rPr>
              <a:t>,</a:t>
            </a:r>
            <a:r>
              <a:rPr lang="en-US" sz="2000" b="1" dirty="0" err="1">
                <a:solidFill>
                  <a:srgbClr val="008000"/>
                </a:solidFill>
                <a:latin typeface="Courier New" pitchFamily="49" charset="0"/>
                <a:cs typeface="Courier New" pitchFamily="49" charset="0"/>
              </a:rPr>
              <a:t>'paper'</a:t>
            </a:r>
            <a:r>
              <a:rPr lang="en-US" sz="2000" b="1" dirty="0" err="1">
                <a:solidFill>
                  <a:srgbClr val="000000"/>
                </a:solidFill>
                <a:latin typeface="Courier New" pitchFamily="49" charset="0"/>
                <a:cs typeface="Courier New" pitchFamily="49" charset="0"/>
              </a:rPr>
              <a:t>,</a:t>
            </a:r>
            <a:r>
              <a:rPr lang="en-US" sz="2000" b="1" dirty="0" err="1" smtClean="0">
                <a:solidFill>
                  <a:srgbClr val="008000"/>
                </a:solidFill>
                <a:latin typeface="Courier New" pitchFamily="49" charset="0"/>
                <a:cs typeface="Courier New" pitchFamily="49" charset="0"/>
              </a:rPr>
              <a:t>'scissors</a:t>
            </a:r>
            <a:r>
              <a:rPr lang="en-US" sz="2000" b="1" dirty="0">
                <a:solidFill>
                  <a:srgbClr val="008000"/>
                </a:solidFill>
                <a:latin typeface="Courier New" pitchFamily="49" charset="0"/>
                <a:cs typeface="Courier New" pitchFamily="49" charset="0"/>
              </a:rPr>
              <a:t>"</a:t>
            </a:r>
            <a:r>
              <a:rPr lang="en-US" sz="2000" b="1" dirty="0" smtClean="0">
                <a:solidFill>
                  <a:srgbClr val="000000"/>
                </a:solidFill>
                <a:latin typeface="Courier New" pitchFamily="49" charset="0"/>
                <a:cs typeface="Courier New" pitchFamily="49" charset="0"/>
              </a:rPr>
              <a:t>) ]</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'user (you) chose:'</a:t>
            </a:r>
            <a:r>
              <a:rPr lang="en-US" sz="2000" b="1" dirty="0" smtClean="0">
                <a:solidFill>
                  <a:srgbClr val="000000"/>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'user'</a:t>
            </a:r>
          </a:p>
          <a:p>
            <a:pPr>
              <a:spcBef>
                <a:spcPct val="50000"/>
              </a:spcBef>
            </a:pP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smtClean="0">
                <a:solidFill>
                  <a:srgbClr val="008000"/>
                </a:solidFill>
                <a:latin typeface="Courier New" pitchFamily="49" charset="0"/>
                <a:cs typeface="Courier New" pitchFamily="49" charset="0"/>
              </a:rPr>
              <a:t>'comp (me!) chose:'</a:t>
            </a:r>
            <a:r>
              <a:rPr lang="en-US" sz="2000" b="1" dirty="0" smtClean="0">
                <a:solidFill>
                  <a:srgbClr val="000000"/>
                </a:solidFill>
                <a:latin typeface="Courier New" pitchFamily="49" charset="0"/>
                <a:cs typeface="Courier New" pitchFamily="49" charset="0"/>
              </a:rPr>
              <a:t>  comp</a:t>
            </a:r>
            <a:endParaRPr lang="en-US" sz="2000" dirty="0">
              <a:solidFill>
                <a:srgbClr val="000000"/>
              </a:solidFill>
              <a:latin typeface="Courier New" pitchFamily="49" charset="0"/>
              <a:cs typeface="Courier New" pitchFamily="49" charset="0"/>
            </a:endParaRPr>
          </a:p>
        </p:txBody>
      </p:sp>
      <p:sp>
        <p:nvSpPr>
          <p:cNvPr id="18437" name="Text Box 48"/>
          <p:cNvSpPr txBox="1">
            <a:spLocks noChangeArrowheads="1"/>
          </p:cNvSpPr>
          <p:nvPr/>
        </p:nvSpPr>
        <p:spPr bwMode="auto">
          <a:xfrm>
            <a:off x="381000" y="4467761"/>
            <a:ext cx="84455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FF6600"/>
                </a:solidFill>
                <a:latin typeface="Courier New" pitchFamily="49" charset="0"/>
                <a:cs typeface="Courier New" pitchFamily="49" charset="0"/>
              </a:rPr>
              <a:t>if</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user == rock</a:t>
            </a:r>
            <a:r>
              <a:rPr lang="en-US" sz="2000" b="1" dirty="0">
                <a:solidFill>
                  <a:srgbClr val="008000"/>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and</a:t>
            </a:r>
            <a:r>
              <a:rPr lang="en-US" sz="2000" b="1" dirty="0">
                <a:solidFill>
                  <a:srgbClr val="FE9C11"/>
                </a:solidFill>
                <a:latin typeface="Courier New" pitchFamily="49" charset="0"/>
                <a:cs typeface="Courier New" pitchFamily="49" charset="0"/>
              </a:rPr>
              <a:t> </a:t>
            </a:r>
            <a:r>
              <a:rPr lang="en-US" sz="2000" b="1" dirty="0">
                <a:solidFill>
                  <a:srgbClr val="000000"/>
                </a:solidFill>
                <a:latin typeface="Courier New" pitchFamily="49" charset="0"/>
                <a:cs typeface="Courier New" pitchFamily="49" charset="0"/>
              </a:rPr>
              <a:t>comp = </a:t>
            </a:r>
            <a:r>
              <a:rPr lang="en-US" sz="2000" b="1" dirty="0">
                <a:solidFill>
                  <a:srgbClr val="008000"/>
                </a:solidFill>
                <a:latin typeface="Courier New" pitchFamily="49" charset="0"/>
                <a:cs typeface="Courier New" pitchFamily="49" charset="0"/>
              </a:rPr>
              <a:t>'paper'</a:t>
            </a:r>
          </a:p>
          <a:p>
            <a:pPr>
              <a:spcBef>
                <a:spcPct val="50000"/>
              </a:spcBef>
            </a:pPr>
            <a:r>
              <a:rPr lang="en-US" sz="2000" b="1" dirty="0">
                <a:solidFill>
                  <a:srgbClr val="900BD5"/>
                </a:solidFill>
                <a:latin typeface="Courier New" pitchFamily="49" charset="0"/>
                <a:cs typeface="Courier New" pitchFamily="49" charset="0"/>
              </a:rPr>
              <a:t>    </a:t>
            </a:r>
            <a:r>
              <a:rPr lang="en-US" sz="2000" b="1" dirty="0">
                <a:solidFill>
                  <a:srgbClr val="FF6600"/>
                </a:solidFill>
                <a:latin typeface="Courier New" pitchFamily="49" charset="0"/>
                <a:cs typeface="Courier New" pitchFamily="49" charset="0"/>
              </a:rPr>
              <a:t>print</a:t>
            </a:r>
            <a:r>
              <a:rPr lang="en-US" sz="2000" b="1" dirty="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'The result is, YOU </a:t>
            </a:r>
            <a:r>
              <a:rPr lang="en-US" sz="2000" b="1" dirty="0" smtClean="0">
                <a:solidFill>
                  <a:srgbClr val="008000"/>
                </a:solidFill>
                <a:latin typeface="Courier New" pitchFamily="49" charset="0"/>
                <a:cs typeface="Courier New" pitchFamily="49" charset="0"/>
              </a:rPr>
              <a:t>LOSE</a:t>
            </a:r>
            <a:r>
              <a:rPr lang="en-US" sz="2000" b="1" dirty="0">
                <a:solidFill>
                  <a:srgbClr val="008000"/>
                </a:solidFill>
                <a:latin typeface="Courier New" pitchFamily="49" charset="0"/>
                <a:cs typeface="Courier New" pitchFamily="49" charset="0"/>
              </a:rPr>
              <a:t>.</a:t>
            </a:r>
            <a:r>
              <a:rPr lang="en-US" sz="2000" b="1" dirty="0" smtClean="0">
                <a:solidFill>
                  <a:srgbClr val="008000"/>
                </a:solidFill>
                <a:latin typeface="Courier New" pitchFamily="49" charset="0"/>
                <a:cs typeface="Courier New" pitchFamily="49" charset="0"/>
              </a:rPr>
              <a:t>'</a:t>
            </a:r>
            <a:endParaRPr lang="en-US" sz="2000" b="1" dirty="0">
              <a:solidFill>
                <a:srgbClr val="000000"/>
              </a:solidFill>
              <a:latin typeface="Courier New" pitchFamily="49" charset="0"/>
              <a:cs typeface="Courier New" pitchFamily="49" charset="0"/>
            </a:endParaRPr>
          </a:p>
          <a:p>
            <a:pPr>
              <a:spcBef>
                <a:spcPct val="50000"/>
              </a:spcBef>
            </a:pPr>
            <a:r>
              <a:rPr lang="en-US" sz="2000" b="1" dirty="0">
                <a:solidFill>
                  <a:srgbClr val="900BD5"/>
                </a:solidFill>
                <a:latin typeface="Courier New" pitchFamily="49" charset="0"/>
                <a:cs typeface="Courier New" pitchFamily="49" charset="0"/>
              </a:rPr>
              <a:t>   </a:t>
            </a:r>
            <a:r>
              <a:rPr lang="en-US" sz="2000" b="1" dirty="0" smtClean="0">
                <a:solidFill>
                  <a:srgbClr val="FF6600"/>
                </a:solidFill>
                <a:latin typeface="Courier New" pitchFamily="49" charset="0"/>
                <a:cs typeface="Courier New" pitchFamily="49" charset="0"/>
              </a:rPr>
              <a:t>print</a:t>
            </a:r>
            <a:r>
              <a:rPr lang="en-US" sz="2000" b="1" dirty="0" smtClean="0">
                <a:solidFill>
                  <a:srgbClr val="900BD5"/>
                </a:solidFill>
                <a:latin typeface="Courier New" pitchFamily="49" charset="0"/>
                <a:cs typeface="Courier New" pitchFamily="49" charset="0"/>
              </a:rPr>
              <a:t> </a:t>
            </a:r>
            <a:r>
              <a:rPr lang="en-US" sz="2000" b="1" dirty="0">
                <a:solidFill>
                  <a:srgbClr val="008000"/>
                </a:solidFill>
                <a:latin typeface="Courier New" pitchFamily="49" charset="0"/>
                <a:cs typeface="Courier New" pitchFamily="49" charset="0"/>
              </a:rPr>
              <a:t>'unless you're a CS 5 grader, then YOU WIN!'</a:t>
            </a:r>
            <a:endParaRPr lang="en-US" sz="2000" dirty="0">
              <a:solidFill>
                <a:srgbClr val="008000"/>
              </a:solidFill>
              <a:latin typeface="Courier New" pitchFamily="49" charset="0"/>
              <a:cs typeface="Courier New" pitchFamily="49" charset="0"/>
            </a:endParaRPr>
          </a:p>
        </p:txBody>
      </p:sp>
      <p:sp>
        <p:nvSpPr>
          <p:cNvPr id="18438" name="Rectangle 11"/>
          <p:cNvSpPr>
            <a:spLocks noChangeArrowheads="1"/>
          </p:cNvSpPr>
          <p:nvPr/>
        </p:nvSpPr>
        <p:spPr bwMode="auto">
          <a:xfrm>
            <a:off x="1660524" y="819090"/>
            <a:ext cx="603567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000" dirty="0">
                <a:solidFill>
                  <a:srgbClr val="000000"/>
                </a:solidFill>
                <a:latin typeface="Cambria" pitchFamily="18" charset="0"/>
              </a:rPr>
              <a:t>(1) F</a:t>
            </a:r>
            <a:r>
              <a:rPr lang="en-US" sz="2000" dirty="0" smtClean="0">
                <a:solidFill>
                  <a:srgbClr val="000000"/>
                </a:solidFill>
                <a:latin typeface="Cambria" pitchFamily="18" charset="0"/>
              </a:rPr>
              <a:t>ind </a:t>
            </a:r>
            <a:r>
              <a:rPr lang="en-US" sz="2000" dirty="0">
                <a:solidFill>
                  <a:srgbClr val="000000"/>
                </a:solidFill>
                <a:latin typeface="Cambria" pitchFamily="18" charset="0"/>
              </a:rPr>
              <a:t>and correct </a:t>
            </a:r>
            <a:r>
              <a:rPr lang="en-US" sz="2000" dirty="0" smtClean="0">
                <a:solidFill>
                  <a:srgbClr val="000000"/>
                </a:solidFill>
                <a:latin typeface="Cambria" pitchFamily="18" charset="0"/>
              </a:rPr>
              <a:t>as many errors as you can here…</a:t>
            </a:r>
            <a:endParaRPr lang="en-US" sz="3600" dirty="0">
              <a:solidFill>
                <a:srgbClr val="000000"/>
              </a:solidFill>
              <a:latin typeface="Cambria" pitchFamily="18" charset="0"/>
            </a:endParaRPr>
          </a:p>
        </p:txBody>
      </p:sp>
      <p:sp>
        <p:nvSpPr>
          <p:cNvPr id="18439" name="Text Box 48"/>
          <p:cNvSpPr txBox="1">
            <a:spLocks noChangeArrowheads="1"/>
          </p:cNvSpPr>
          <p:nvPr/>
        </p:nvSpPr>
        <p:spPr bwMode="auto">
          <a:xfrm>
            <a:off x="404813" y="1447800"/>
            <a:ext cx="220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solidFill>
                  <a:srgbClr val="FF6600"/>
                </a:solidFill>
                <a:latin typeface="Courier New" pitchFamily="49" charset="0"/>
                <a:cs typeface="Courier New" pitchFamily="49" charset="0"/>
              </a:rPr>
              <a:t>import</a:t>
            </a:r>
            <a:r>
              <a:rPr lang="en-US" sz="2000" b="1">
                <a:solidFill>
                  <a:srgbClr val="000000"/>
                </a:solidFill>
                <a:latin typeface="Courier New" pitchFamily="49" charset="0"/>
                <a:cs typeface="Courier New" pitchFamily="49" charset="0"/>
              </a:rPr>
              <a:t> random</a:t>
            </a:r>
            <a:endParaRPr lang="en-US" sz="2000">
              <a:solidFill>
                <a:srgbClr val="000000"/>
              </a:solidFill>
              <a:latin typeface="Courier New" pitchFamily="49" charset="0"/>
              <a:cs typeface="Courier New" pitchFamily="49" charset="0"/>
            </a:endParaRPr>
          </a:p>
        </p:txBody>
      </p:sp>
      <p:sp>
        <p:nvSpPr>
          <p:cNvPr id="18440" name="Rectangle 11"/>
          <p:cNvSpPr>
            <a:spLocks noChangeArrowheads="1"/>
          </p:cNvSpPr>
          <p:nvPr/>
        </p:nvSpPr>
        <p:spPr bwMode="auto">
          <a:xfrm>
            <a:off x="3289816" y="1295400"/>
            <a:ext cx="5705665" cy="40011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2000" dirty="0" smtClean="0">
                <a:solidFill>
                  <a:srgbClr val="000000"/>
                </a:solidFill>
                <a:latin typeface="Cambria" pitchFamily="18" charset="0"/>
              </a:rPr>
              <a:t>(2)  </a:t>
            </a:r>
            <a:r>
              <a:rPr lang="en-US" sz="2000" dirty="0">
                <a:solidFill>
                  <a:srgbClr val="000000"/>
                </a:solidFill>
                <a:latin typeface="Cambria" pitchFamily="18" charset="0"/>
              </a:rPr>
              <a:t>This line is doing three things… what are they?</a:t>
            </a:r>
            <a:endParaRPr lang="en-US" sz="3600" dirty="0">
              <a:solidFill>
                <a:srgbClr val="000000"/>
              </a:solidFill>
              <a:latin typeface="Cambria" pitchFamily="18" charset="0"/>
            </a:endParaRPr>
          </a:p>
        </p:txBody>
      </p:sp>
      <p:sp>
        <p:nvSpPr>
          <p:cNvPr id="18442" name="Rectangle 11"/>
          <p:cNvSpPr>
            <a:spLocks noChangeArrowheads="1"/>
          </p:cNvSpPr>
          <p:nvPr/>
        </p:nvSpPr>
        <p:spPr bwMode="auto">
          <a:xfrm>
            <a:off x="1143000" y="6073914"/>
            <a:ext cx="7852481" cy="707886"/>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000" dirty="0">
                <a:solidFill>
                  <a:srgbClr val="000000"/>
                </a:solidFill>
                <a:latin typeface="Cambria" pitchFamily="18" charset="0"/>
              </a:rPr>
              <a:t>(3) </a:t>
            </a:r>
            <a:r>
              <a:rPr lang="en-US" sz="2000" dirty="0" smtClean="0">
                <a:solidFill>
                  <a:srgbClr val="000000"/>
                </a:solidFill>
                <a:latin typeface="Cambria" pitchFamily="18" charset="0"/>
              </a:rPr>
              <a:t>I count ,()'=. : 6 or 7 punctuation characters which are being used in </a:t>
            </a:r>
            <a:r>
              <a:rPr lang="en-US" sz="2000" i="1" dirty="0" smtClean="0">
                <a:solidFill>
                  <a:srgbClr val="000000"/>
                </a:solidFill>
                <a:latin typeface="Cambria" pitchFamily="18" charset="0"/>
              </a:rPr>
              <a:t>two different ways. </a:t>
            </a:r>
            <a:r>
              <a:rPr lang="en-US" sz="2000" dirty="0" smtClean="0">
                <a:solidFill>
                  <a:srgbClr val="000000"/>
                </a:solidFill>
                <a:latin typeface="Cambria" pitchFamily="18" charset="0"/>
              </a:rPr>
              <a:t>Which ones are they? _____________________</a:t>
            </a:r>
            <a:endParaRPr lang="en-US" sz="3600" dirty="0">
              <a:solidFill>
                <a:srgbClr val="000000"/>
              </a:solidFill>
              <a:latin typeface="Cambria" pitchFamily="18" charset="0"/>
            </a:endParaRPr>
          </a:p>
        </p:txBody>
      </p:sp>
      <p:sp>
        <p:nvSpPr>
          <p:cNvPr id="5" name="Down Arrow 4"/>
          <p:cNvSpPr/>
          <p:nvPr/>
        </p:nvSpPr>
        <p:spPr bwMode="auto">
          <a:xfrm>
            <a:off x="4193823" y="1647855"/>
            <a:ext cx="328613" cy="655431"/>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Text Box 11"/>
          <p:cNvSpPr txBox="1">
            <a:spLocks noChangeArrowheads="1"/>
          </p:cNvSpPr>
          <p:nvPr/>
        </p:nvSpPr>
        <p:spPr bwMode="auto">
          <a:xfrm>
            <a:off x="307975" y="152400"/>
            <a:ext cx="13525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a:solidFill>
                  <a:srgbClr val="000000"/>
                </a:solidFill>
                <a:latin typeface="Times New Roman" pitchFamily="18" charset="0"/>
                <a:cs typeface="Times New Roman" pitchFamily="18" charset="0"/>
              </a:rPr>
              <a:t>Quiz</a:t>
            </a:r>
          </a:p>
        </p:txBody>
      </p:sp>
      <p:sp>
        <p:nvSpPr>
          <p:cNvPr id="16" name="Rectangle 6"/>
          <p:cNvSpPr>
            <a:spLocks noChangeArrowheads="1"/>
          </p:cNvSpPr>
          <p:nvPr/>
        </p:nvSpPr>
        <p:spPr bwMode="auto">
          <a:xfrm>
            <a:off x="2209799" y="228600"/>
            <a:ext cx="6424613" cy="369332"/>
          </a:xfrm>
          <a:prstGeom prst="rect">
            <a:avLst/>
          </a:prstGeom>
          <a:solidFill>
            <a:schemeClr val="bg1">
              <a:lumMod val="85000"/>
            </a:schemeClr>
          </a:solidFill>
          <a:ln>
            <a:noFill/>
          </a:ln>
          <a:extLst/>
        </p:spPr>
        <p:txBody>
          <a:bodyPr wrap="square">
            <a:spAutoFit/>
          </a:bodyPr>
          <a:lstStyle/>
          <a:p>
            <a:pPr algn="ctr"/>
            <a:r>
              <a:rPr lang="en-US" sz="1800" dirty="0" smtClean="0">
                <a:solidFill>
                  <a:srgbClr val="000000"/>
                </a:solidFill>
                <a:latin typeface="Calibri" panose="020F0502020204030204" pitchFamily="34" charset="0"/>
                <a:cs typeface="Times New Roman" pitchFamily="18" charset="0"/>
              </a:rPr>
              <a:t>Try the one on the back of these notes – with </a:t>
            </a:r>
            <a:r>
              <a:rPr lang="en-US" sz="1800" dirty="0">
                <a:solidFill>
                  <a:srgbClr val="000000"/>
                </a:solidFill>
                <a:latin typeface="Calibri" panose="020F0502020204030204" pitchFamily="34" charset="0"/>
                <a:cs typeface="Times New Roman" pitchFamily="18" charset="0"/>
              </a:rPr>
              <a:t>a partner – </a:t>
            </a:r>
            <a:r>
              <a:rPr lang="en-US" sz="1800" b="1" dirty="0" smtClean="0">
                <a:solidFill>
                  <a:srgbClr val="000000"/>
                </a:solidFill>
                <a:latin typeface="Calibri" panose="020F0502020204030204" pitchFamily="34" charset="0"/>
                <a:cs typeface="Times New Roman" pitchFamily="18" charset="0"/>
              </a:rPr>
              <a:t>first</a:t>
            </a:r>
            <a:r>
              <a:rPr lang="en-US" sz="1800" dirty="0" smtClean="0">
                <a:solidFill>
                  <a:srgbClr val="000000"/>
                </a:solidFill>
                <a:latin typeface="Calibri" panose="020F0502020204030204" pitchFamily="34" charset="0"/>
                <a:cs typeface="Times New Roman" pitchFamily="18" charset="0"/>
              </a:rPr>
              <a:t>…</a:t>
            </a:r>
            <a:endParaRPr lang="en-US" sz="1800" dirty="0">
              <a:solidFill>
                <a:srgbClr val="000000"/>
              </a:solidFill>
              <a:latin typeface="Calibri" panose="020F0502020204030204" pitchFamily="34" charset="0"/>
              <a:cs typeface="Times New Roman"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9760" y="1598400"/>
              <a:ext cx="8152920" cy="4581360"/>
            </p14:xfrm>
          </p:contentPart>
        </mc:Choice>
        <mc:Fallback xmlns="">
          <p:pic>
            <p:nvPicPr>
              <p:cNvPr id="2" name="Ink 1"/>
              <p:cNvPicPr/>
              <p:nvPr/>
            </p:nvPicPr>
            <p:blipFill>
              <a:blip r:embed="rId4"/>
              <a:stretch>
                <a:fillRect/>
              </a:stretch>
            </p:blipFill>
            <p:spPr>
              <a:xfrm>
                <a:off x="410400" y="1589040"/>
                <a:ext cx="8171640" cy="4600080"/>
              </a:xfrm>
              <a:prstGeom prst="rect">
                <a:avLst/>
              </a:prstGeom>
            </p:spPr>
          </p:pic>
        </mc:Fallback>
      </mc:AlternateContent>
    </p:spTree>
    <p:extLst>
      <p:ext uri="{BB962C8B-B14F-4D97-AF65-F5344CB8AC3E}">
        <p14:creationId xmlns:p14="http://schemas.microsoft.com/office/powerpoint/2010/main" val="259838750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latin typeface="Cambria" pitchFamily="18" charset="0"/>
              </a:rPr>
              <a:t>Surroundings</a:t>
            </a:r>
          </a:p>
        </p:txBody>
      </p:sp>
      <p:sp>
        <p:nvSpPr>
          <p:cNvPr id="2560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4"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25605"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5606"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7"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5608"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09"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0"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1"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2"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3"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614" name="Text Box 14"/>
          <p:cNvSpPr txBox="1">
            <a:spLocks noChangeArrowheads="1"/>
          </p:cNvSpPr>
          <p:nvPr/>
        </p:nvSpPr>
        <p:spPr bwMode="auto">
          <a:xfrm>
            <a:off x="2206625" y="3541713"/>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25615"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25616"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25617"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25618"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25619" name="Rectangle 15"/>
          <p:cNvSpPr>
            <a:spLocks noChangeArrowheads="1"/>
          </p:cNvSpPr>
          <p:nvPr/>
        </p:nvSpPr>
        <p:spPr bwMode="auto">
          <a:xfrm>
            <a:off x="3216275" y="4521200"/>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5620" name="Rectangle 24"/>
          <p:cNvSpPr>
            <a:spLocks noChangeArrowheads="1"/>
          </p:cNvSpPr>
          <p:nvPr/>
        </p:nvSpPr>
        <p:spPr bwMode="auto">
          <a:xfrm>
            <a:off x="3201988" y="539432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5621" name="Rectangle 25"/>
          <p:cNvSpPr>
            <a:spLocks noChangeArrowheads="1"/>
          </p:cNvSpPr>
          <p:nvPr/>
        </p:nvSpPr>
        <p:spPr bwMode="auto">
          <a:xfrm>
            <a:off x="6032500" y="5824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Arial" pitchFamily="34" charset="0"/>
              </a:rPr>
              <a:t>Surroundings are always in </a:t>
            </a:r>
            <a:r>
              <a:rPr lang="en-US" sz="1800">
                <a:solidFill>
                  <a:srgbClr val="800000"/>
                </a:solidFill>
                <a:latin typeface="Arial" pitchFamily="34" charset="0"/>
              </a:rPr>
              <a:t>NEWS </a:t>
            </a:r>
            <a:r>
              <a:rPr lang="en-US" sz="1800">
                <a:solidFill>
                  <a:srgbClr val="808080"/>
                </a:solidFill>
                <a:latin typeface="Arial" pitchFamily="34" charset="0"/>
              </a:rPr>
              <a:t>order.</a:t>
            </a:r>
          </a:p>
        </p:txBody>
      </p:sp>
      <p:cxnSp>
        <p:nvCxnSpPr>
          <p:cNvPr id="25622" name="Straight Arrow Connector 29"/>
          <p:cNvCxnSpPr>
            <a:cxnSpLocks noChangeShapeType="1"/>
          </p:cNvCxnSpPr>
          <p:nvPr/>
        </p:nvCxnSpPr>
        <p:spPr bwMode="auto">
          <a:xfrm rot="10800000">
            <a:off x="5080000" y="5780088"/>
            <a:ext cx="1260475" cy="236537"/>
          </a:xfrm>
          <a:prstGeom prst="straightConnector1">
            <a:avLst/>
          </a:prstGeom>
          <a:noFill/>
          <a:ln w="9525">
            <a:solidFill>
              <a:srgbClr val="808080"/>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3560" y="3629160"/>
              <a:ext cx="4962960" cy="2438640"/>
            </p14:xfrm>
          </p:contentPart>
        </mc:Choice>
        <mc:Fallback xmlns="">
          <p:pic>
            <p:nvPicPr>
              <p:cNvPr id="2" name="Ink 1"/>
              <p:cNvPicPr/>
              <p:nvPr/>
            </p:nvPicPr>
            <p:blipFill>
              <a:blip r:embed="rId3"/>
              <a:stretch>
                <a:fillRect/>
              </a:stretch>
            </p:blipFill>
            <p:spPr>
              <a:xfrm>
                <a:off x="124200" y="3619800"/>
                <a:ext cx="4981680" cy="2457360"/>
              </a:xfrm>
              <a:prstGeom prst="rect">
                <a:avLst/>
              </a:prstGeom>
            </p:spPr>
          </p:pic>
        </mc:Fallback>
      </mc:AlternateContent>
    </p:spTree>
    <p:extLst>
      <p:ext uri="{BB962C8B-B14F-4D97-AF65-F5344CB8AC3E}">
        <p14:creationId xmlns:p14="http://schemas.microsoft.com/office/powerpoint/2010/main" val="6354447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41300" y="217488"/>
            <a:ext cx="646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latin typeface="Cambria" pitchFamily="18" charset="0"/>
              </a:rPr>
              <a:t>What are these surroundings?</a:t>
            </a:r>
          </a:p>
        </p:txBody>
      </p:sp>
      <p:sp>
        <p:nvSpPr>
          <p:cNvPr id="26627" name="Rectangle 5"/>
          <p:cNvSpPr>
            <a:spLocks noChangeArrowheads="1"/>
          </p:cNvSpPr>
          <p:nvPr/>
        </p:nvSpPr>
        <p:spPr bwMode="auto">
          <a:xfrm>
            <a:off x="2925763" y="1773238"/>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28" name="Rectangle 6"/>
          <p:cNvSpPr>
            <a:spLocks noChangeArrowheads="1"/>
          </p:cNvSpPr>
          <p:nvPr/>
        </p:nvSpPr>
        <p:spPr bwMode="auto">
          <a:xfrm>
            <a:off x="2087563" y="1773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29" name="Rectangle 7"/>
          <p:cNvSpPr>
            <a:spLocks noChangeArrowheads="1"/>
          </p:cNvSpPr>
          <p:nvPr/>
        </p:nvSpPr>
        <p:spPr bwMode="auto">
          <a:xfrm>
            <a:off x="2925763" y="1011238"/>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0" name="Rectangle 8"/>
          <p:cNvSpPr>
            <a:spLocks noChangeArrowheads="1"/>
          </p:cNvSpPr>
          <p:nvPr/>
        </p:nvSpPr>
        <p:spPr bwMode="auto">
          <a:xfrm>
            <a:off x="2925763" y="2535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1" name="Rectangle 9"/>
          <p:cNvSpPr>
            <a:spLocks noChangeArrowheads="1"/>
          </p:cNvSpPr>
          <p:nvPr/>
        </p:nvSpPr>
        <p:spPr bwMode="auto">
          <a:xfrm>
            <a:off x="3763963" y="1773238"/>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15"/>
          <p:cNvSpPr>
            <a:spLocks noChangeArrowheads="1"/>
          </p:cNvSpPr>
          <p:nvPr/>
        </p:nvSpPr>
        <p:spPr bwMode="auto">
          <a:xfrm>
            <a:off x="4984750" y="1692275"/>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alibri" pitchFamily="34" charset="0"/>
              </a:rPr>
              <a:t>N</a:t>
            </a:r>
            <a:r>
              <a:rPr lang="en-US" sz="6000">
                <a:latin typeface="Calibri" pitchFamily="34" charset="0"/>
              </a:rPr>
              <a:t>x</a:t>
            </a:r>
            <a:r>
              <a:rPr lang="en-US" sz="6000" b="1">
                <a:latin typeface="Calibri" pitchFamily="34" charset="0"/>
              </a:rPr>
              <a:t>W</a:t>
            </a:r>
            <a:r>
              <a:rPr lang="en-US" sz="6000">
                <a:latin typeface="Calibri" pitchFamily="34" charset="0"/>
              </a:rPr>
              <a:t>x</a:t>
            </a:r>
            <a:endParaRPr lang="en-US" sz="6000" b="1">
              <a:latin typeface="Calibri" pitchFamily="34" charset="0"/>
            </a:endParaRPr>
          </a:p>
        </p:txBody>
      </p:sp>
      <p:sp>
        <p:nvSpPr>
          <p:cNvPr id="26633" name="Rectangle 24"/>
          <p:cNvSpPr>
            <a:spLocks noChangeArrowheads="1"/>
          </p:cNvSpPr>
          <p:nvPr/>
        </p:nvSpPr>
        <p:spPr bwMode="auto">
          <a:xfrm>
            <a:off x="4989513" y="1182688"/>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chemeClr val="bg2"/>
                </a:solidFill>
                <a:latin typeface="Calibri" pitchFamily="34" charset="0"/>
              </a:rPr>
              <a:t>N   E  W  S</a:t>
            </a:r>
          </a:p>
        </p:txBody>
      </p:sp>
      <p:sp>
        <p:nvSpPr>
          <p:cNvPr id="26634" name="Rectangle 25"/>
          <p:cNvSpPr>
            <a:spLocks noChangeArrowheads="1"/>
          </p:cNvSpPr>
          <p:nvPr/>
        </p:nvSpPr>
        <p:spPr bwMode="auto">
          <a:xfrm>
            <a:off x="5988050" y="2365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808080"/>
                </a:solidFill>
                <a:latin typeface="Cambria" pitchFamily="18" charset="0"/>
              </a:rPr>
              <a:t>Surroundings are always in </a:t>
            </a:r>
            <a:r>
              <a:rPr lang="en-US" sz="1800">
                <a:solidFill>
                  <a:srgbClr val="800000"/>
                </a:solidFill>
                <a:latin typeface="Cambria" pitchFamily="18" charset="0"/>
              </a:rPr>
              <a:t>NEWS </a:t>
            </a:r>
            <a:r>
              <a:rPr lang="en-US" sz="1800">
                <a:solidFill>
                  <a:srgbClr val="808080"/>
                </a:solidFill>
                <a:latin typeface="Cambria" pitchFamily="18" charset="0"/>
              </a:rPr>
              <a:t>order.</a:t>
            </a:r>
          </a:p>
        </p:txBody>
      </p:sp>
      <p:sp>
        <p:nvSpPr>
          <p:cNvPr id="26635" name="Rectangle 5"/>
          <p:cNvSpPr>
            <a:spLocks noChangeArrowheads="1"/>
          </p:cNvSpPr>
          <p:nvPr/>
        </p:nvSpPr>
        <p:spPr bwMode="auto">
          <a:xfrm>
            <a:off x="1447800" y="47625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36" name="Rectangle 6"/>
          <p:cNvSpPr>
            <a:spLocks noChangeArrowheads="1"/>
          </p:cNvSpPr>
          <p:nvPr/>
        </p:nvSpPr>
        <p:spPr bwMode="auto">
          <a:xfrm>
            <a:off x="609600" y="47625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37" name="Rectangle 7"/>
          <p:cNvSpPr>
            <a:spLocks noChangeArrowheads="1"/>
          </p:cNvSpPr>
          <p:nvPr/>
        </p:nvSpPr>
        <p:spPr bwMode="auto">
          <a:xfrm>
            <a:off x="1447800" y="4000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8" name="Rectangle 8"/>
          <p:cNvSpPr>
            <a:spLocks noChangeArrowheads="1"/>
          </p:cNvSpPr>
          <p:nvPr/>
        </p:nvSpPr>
        <p:spPr bwMode="auto">
          <a:xfrm>
            <a:off x="1447800" y="5524500"/>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39" name="Rectangle 9"/>
          <p:cNvSpPr>
            <a:spLocks noChangeArrowheads="1"/>
          </p:cNvSpPr>
          <p:nvPr/>
        </p:nvSpPr>
        <p:spPr bwMode="auto">
          <a:xfrm>
            <a:off x="2286000" y="4762500"/>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0" name="Rectangle 5"/>
          <p:cNvSpPr>
            <a:spLocks noChangeArrowheads="1"/>
          </p:cNvSpPr>
          <p:nvPr/>
        </p:nvSpPr>
        <p:spPr bwMode="auto">
          <a:xfrm>
            <a:off x="6324600" y="4722813"/>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26641" name="Rectangle 6"/>
          <p:cNvSpPr>
            <a:spLocks noChangeArrowheads="1"/>
          </p:cNvSpPr>
          <p:nvPr/>
        </p:nvSpPr>
        <p:spPr bwMode="auto">
          <a:xfrm>
            <a:off x="5486400" y="4722813"/>
            <a:ext cx="838200" cy="7620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6642" name="Rectangle 7"/>
          <p:cNvSpPr>
            <a:spLocks noChangeArrowheads="1"/>
          </p:cNvSpPr>
          <p:nvPr/>
        </p:nvSpPr>
        <p:spPr bwMode="auto">
          <a:xfrm>
            <a:off x="6324600" y="3960813"/>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26643" name="Rectangle 8"/>
          <p:cNvSpPr>
            <a:spLocks noChangeArrowheads="1"/>
          </p:cNvSpPr>
          <p:nvPr/>
        </p:nvSpPr>
        <p:spPr bwMode="auto">
          <a:xfrm>
            <a:off x="6324600" y="5484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sp>
        <p:nvSpPr>
          <p:cNvPr id="26644" name="Rectangle 9"/>
          <p:cNvSpPr>
            <a:spLocks noChangeArrowheads="1"/>
          </p:cNvSpPr>
          <p:nvPr/>
        </p:nvSpPr>
        <p:spPr bwMode="auto">
          <a:xfrm>
            <a:off x="7162800" y="4722813"/>
            <a:ext cx="838200" cy="762000"/>
          </a:xfrm>
          <a:prstGeom prst="rect">
            <a:avLst/>
          </a:prstGeom>
          <a:solidFill>
            <a:srgbClr val="120DF3"/>
          </a:solidFill>
          <a:ln w="9525">
            <a:solidFill>
              <a:schemeClr val="tx1"/>
            </a:solidFill>
            <a:miter lim="800000"/>
            <a:headEnd/>
            <a:tailEnd/>
          </a:ln>
        </p:spPr>
        <p:txBody>
          <a:bodyPr wrap="none" anchor="ctr"/>
          <a:lstStyle/>
          <a:p>
            <a:endParaRPr lang="en-US"/>
          </a:p>
        </p:txBody>
      </p:sp>
      <p:grpSp>
        <p:nvGrpSpPr>
          <p:cNvPr id="26645" name="Group 19"/>
          <p:cNvGrpSpPr>
            <a:grpSpLocks/>
          </p:cNvGrpSpPr>
          <p:nvPr>
            <p:custDataLst>
              <p:tags r:id="rId1"/>
            </p:custDataLst>
          </p:nvPr>
        </p:nvGrpSpPr>
        <p:grpSpPr bwMode="auto">
          <a:xfrm>
            <a:off x="3637650" y="6051539"/>
            <a:ext cx="622300" cy="589880"/>
            <a:chOff x="2928" y="1051"/>
            <a:chExt cx="840" cy="957"/>
          </a:xfrm>
        </p:grpSpPr>
        <p:sp>
          <p:nvSpPr>
            <p:cNvPr id="26648" name="Freeform 20"/>
            <p:cNvSpPr>
              <a:spLocks/>
            </p:cNvSpPr>
            <p:nvPr>
              <p:custDataLst>
                <p:tags r:id="rId2"/>
              </p:custDataLst>
            </p:nvPr>
          </p:nvSpPr>
          <p:spPr bwMode="auto">
            <a:xfrm>
              <a:off x="2928" y="1759"/>
              <a:ext cx="810" cy="249"/>
            </a:xfrm>
            <a:custGeom>
              <a:avLst/>
              <a:gdLst>
                <a:gd name="T0" fmla="*/ 2 w 1048"/>
                <a:gd name="T1" fmla="*/ 21 h 250"/>
                <a:gd name="T2" fmla="*/ 4 w 1048"/>
                <a:gd name="T3" fmla="*/ 83 h 250"/>
                <a:gd name="T4" fmla="*/ 4 w 1048"/>
                <a:gd name="T5" fmla="*/ 111 h 250"/>
                <a:gd name="T6" fmla="*/ 5 w 1048"/>
                <a:gd name="T7" fmla="*/ 125 h 250"/>
                <a:gd name="T8" fmla="*/ 5 w 1048"/>
                <a:gd name="T9" fmla="*/ 158 h 250"/>
                <a:gd name="T10" fmla="*/ 3 w 1048"/>
                <a:gd name="T11" fmla="*/ 227 h 250"/>
                <a:gd name="T12" fmla="*/ 2 w 1048"/>
                <a:gd name="T13" fmla="*/ 207 h 250"/>
                <a:gd name="T14" fmla="*/ 0 w 1048"/>
                <a:gd name="T15" fmla="*/ 186 h 250"/>
                <a:gd name="T16" fmla="*/ 2 w 1048"/>
                <a:gd name="T17" fmla="*/ 152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664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65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65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665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65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665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66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6646" name="Rectangle 5"/>
          <p:cNvSpPr>
            <a:spLocks noChangeArrowheads="1"/>
          </p:cNvSpPr>
          <p:nvPr/>
        </p:nvSpPr>
        <p:spPr bwMode="auto">
          <a:xfrm>
            <a:off x="2636838" y="5801412"/>
            <a:ext cx="1489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Wow - this one is disgusting!</a:t>
            </a: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828720" y="2581200"/>
              <a:ext cx="6172560" cy="3524760"/>
            </p14:xfrm>
          </p:contentPart>
        </mc:Choice>
        <mc:Fallback xmlns="">
          <p:pic>
            <p:nvPicPr>
              <p:cNvPr id="2" name="Ink 1"/>
              <p:cNvPicPr/>
              <p:nvPr/>
            </p:nvPicPr>
            <p:blipFill>
              <a:blip r:embed="rId17"/>
              <a:stretch>
                <a:fillRect/>
              </a:stretch>
            </p:blipFill>
            <p:spPr>
              <a:xfrm>
                <a:off x="819360" y="2571840"/>
                <a:ext cx="6191280" cy="3543480"/>
              </a:xfrm>
              <a:prstGeom prst="rect">
                <a:avLst/>
              </a:prstGeom>
            </p:spPr>
          </p:pic>
        </mc:Fallback>
      </mc:AlternateContent>
    </p:spTree>
    <p:extLst>
      <p:ext uri="{BB962C8B-B14F-4D97-AF65-F5344CB8AC3E}">
        <p14:creationId xmlns:p14="http://schemas.microsoft.com/office/powerpoint/2010/main" val="142556517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3"/>
          <p:cNvSpPr txBox="1">
            <a:spLocks noChangeArrowheads="1"/>
          </p:cNvSpPr>
          <p:nvPr/>
        </p:nvSpPr>
        <p:spPr bwMode="auto">
          <a:xfrm>
            <a:off x="48895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state</a:t>
            </a:r>
          </a:p>
        </p:txBody>
      </p:sp>
      <p:sp>
        <p:nvSpPr>
          <p:cNvPr id="33795" name="Text Box 24"/>
          <p:cNvSpPr txBox="1">
            <a:spLocks noChangeArrowheads="1"/>
          </p:cNvSpPr>
          <p:nvPr/>
        </p:nvSpPr>
        <p:spPr bwMode="auto">
          <a:xfrm>
            <a:off x="1752600" y="787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surroundings</a:t>
            </a:r>
          </a:p>
        </p:txBody>
      </p:sp>
      <p:sp>
        <p:nvSpPr>
          <p:cNvPr id="33796" name="Text Box 25"/>
          <p:cNvSpPr txBox="1">
            <a:spLocks noChangeArrowheads="1"/>
          </p:cNvSpPr>
          <p:nvPr/>
        </p:nvSpPr>
        <p:spPr bwMode="auto">
          <a:xfrm>
            <a:off x="5257800" y="7874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direction</a:t>
            </a:r>
          </a:p>
        </p:txBody>
      </p:sp>
      <p:sp>
        <p:nvSpPr>
          <p:cNvPr id="33797" name="Text Box 26"/>
          <p:cNvSpPr txBox="1">
            <a:spLocks noChangeArrowheads="1"/>
          </p:cNvSpPr>
          <p:nvPr/>
        </p:nvSpPr>
        <p:spPr bwMode="auto">
          <a:xfrm>
            <a:off x="6781800" y="787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C00000"/>
                </a:solidFill>
                <a:latin typeface="Arial" charset="0"/>
              </a:rPr>
              <a:t>new state</a:t>
            </a:r>
          </a:p>
        </p:txBody>
      </p:sp>
      <p:sp>
        <p:nvSpPr>
          <p:cNvPr id="33798" name="Text Box 2"/>
          <p:cNvSpPr txBox="1">
            <a:spLocks noChangeArrowheads="1"/>
          </p:cNvSpPr>
          <p:nvPr/>
        </p:nvSpPr>
        <p:spPr bwMode="auto">
          <a:xfrm>
            <a:off x="222250" y="193675"/>
            <a:ext cx="8616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1800" b="1" dirty="0" smtClean="0">
                <a:solidFill>
                  <a:srgbClr val="000000"/>
                </a:solidFill>
                <a:latin typeface="Cambria" charset="0"/>
              </a:rPr>
              <a:t>(A)  </a:t>
            </a:r>
            <a:r>
              <a:rPr lang="en-US" sz="1800" dirty="0" smtClean="0">
                <a:solidFill>
                  <a:srgbClr val="000000"/>
                </a:solidFill>
                <a:latin typeface="Cambria" charset="0"/>
              </a:rPr>
              <a:t>A rule that sends </a:t>
            </a:r>
            <a:r>
              <a:rPr lang="en-US" sz="1800" dirty="0" err="1" smtClean="0">
                <a:solidFill>
                  <a:srgbClr val="000000"/>
                </a:solidFill>
                <a:latin typeface="Cambria" charset="0"/>
              </a:rPr>
              <a:t>Picobot</a:t>
            </a:r>
            <a:r>
              <a:rPr lang="en-US" sz="1800" dirty="0" smtClean="0">
                <a:solidFill>
                  <a:srgbClr val="000000"/>
                </a:solidFill>
                <a:latin typeface="Cambria" charset="0"/>
              </a:rPr>
              <a:t> to the North as far as it can go:</a:t>
            </a:r>
          </a:p>
        </p:txBody>
      </p:sp>
      <p:sp>
        <p:nvSpPr>
          <p:cNvPr id="33799" name="Rectangle 1"/>
          <p:cNvSpPr>
            <a:spLocks noChangeArrowheads="1"/>
          </p:cNvSpPr>
          <p:nvPr/>
        </p:nvSpPr>
        <p:spPr bwMode="auto">
          <a:xfrm>
            <a:off x="222250" y="2197656"/>
            <a:ext cx="3368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dirty="0" smtClean="0">
                <a:solidFill>
                  <a:srgbClr val="000000"/>
                </a:solidFill>
                <a:latin typeface="Cambria" charset="0"/>
                <a:ea typeface="MS PGothic" charset="0"/>
                <a:cs typeface="MS PGothic" charset="0"/>
              </a:rPr>
              <a:t>(B) </a:t>
            </a:r>
            <a:r>
              <a:rPr lang="en-US" sz="1800" dirty="0" smtClean="0">
                <a:solidFill>
                  <a:srgbClr val="000000"/>
                </a:solidFill>
                <a:latin typeface="Cambria" charset="0"/>
                <a:ea typeface="MS PGothic" charset="0"/>
                <a:cs typeface="MS PGothic" charset="0"/>
              </a:rPr>
              <a:t>What does this next rule do?</a:t>
            </a:r>
            <a:endParaRPr lang="en-US" sz="1800" dirty="0" smtClean="0">
              <a:solidFill>
                <a:srgbClr val="000000"/>
              </a:solidFill>
              <a:ea typeface="MS PGothic" charset="0"/>
              <a:cs typeface="MS PGothic" charset="0"/>
            </a:endParaRPr>
          </a:p>
        </p:txBody>
      </p:sp>
      <p:sp>
        <p:nvSpPr>
          <p:cNvPr id="33800" name="Rectangle 25"/>
          <p:cNvSpPr>
            <a:spLocks noChangeArrowheads="1"/>
          </p:cNvSpPr>
          <p:nvPr/>
        </p:nvSpPr>
        <p:spPr bwMode="auto">
          <a:xfrm>
            <a:off x="222250" y="3568700"/>
            <a:ext cx="3663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b="1" dirty="0" smtClean="0">
                <a:solidFill>
                  <a:srgbClr val="000000"/>
                </a:solidFill>
                <a:latin typeface="Cambria" charset="0"/>
                <a:ea typeface="MS PGothic" charset="0"/>
                <a:cs typeface="MS PGothic" charset="0"/>
              </a:rPr>
              <a:t>(C) </a:t>
            </a:r>
            <a:r>
              <a:rPr lang="en-US" sz="1800" dirty="0" smtClean="0">
                <a:solidFill>
                  <a:srgbClr val="000000"/>
                </a:solidFill>
                <a:latin typeface="Cambria" charset="0"/>
                <a:ea typeface="MS PGothic" charset="0"/>
                <a:cs typeface="MS PGothic" charset="0"/>
              </a:rPr>
              <a:t>What about this one?</a:t>
            </a:r>
            <a:endParaRPr lang="en-US" sz="1800" dirty="0" smtClean="0">
              <a:solidFill>
                <a:srgbClr val="000000"/>
              </a:solidFill>
              <a:ea typeface="MS PGothic" charset="0"/>
              <a:cs typeface="MS PGothic" charset="0"/>
            </a:endParaRPr>
          </a:p>
        </p:txBody>
      </p:sp>
      <p:sp>
        <p:nvSpPr>
          <p:cNvPr id="33801" name="Rectangle 50"/>
          <p:cNvSpPr>
            <a:spLocks noChangeArrowheads="1"/>
          </p:cNvSpPr>
          <p:nvPr/>
        </p:nvSpPr>
        <p:spPr bwMode="auto">
          <a:xfrm>
            <a:off x="222250" y="5040868"/>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smtClean="0">
                <a:solidFill>
                  <a:srgbClr val="000000"/>
                </a:solidFill>
                <a:latin typeface="Cambria" charset="0"/>
                <a:ea typeface="MS PGothic" charset="0"/>
                <a:cs typeface="MS PGothic" charset="0"/>
              </a:rPr>
              <a:t>(D) </a:t>
            </a:r>
            <a:r>
              <a:rPr lang="en-US" sz="1800" dirty="0" smtClean="0">
                <a:solidFill>
                  <a:srgbClr val="000000"/>
                </a:solidFill>
                <a:latin typeface="Cambria" charset="0"/>
                <a:ea typeface="MS PGothic" charset="0"/>
                <a:cs typeface="MS PGothic" charset="0"/>
              </a:rPr>
              <a:t>How could we </a:t>
            </a:r>
            <a:r>
              <a:rPr lang="en-US" sz="1800" b="1" dirty="0" smtClean="0">
                <a:solidFill>
                  <a:srgbClr val="000000"/>
                </a:solidFill>
                <a:latin typeface="Cambria" charset="0"/>
                <a:ea typeface="MS PGothic" charset="0"/>
                <a:cs typeface="MS PGothic" charset="0"/>
              </a:rPr>
              <a:t>stop</a:t>
            </a:r>
            <a:r>
              <a:rPr lang="en-US" sz="1800" dirty="0" smtClean="0">
                <a:solidFill>
                  <a:srgbClr val="000000"/>
                </a:solidFill>
                <a:latin typeface="Cambria" charset="0"/>
                <a:ea typeface="MS PGothic" charset="0"/>
                <a:cs typeface="MS PGothic" charset="0"/>
              </a:rPr>
              <a:t> at the bottom and return </a:t>
            </a:r>
            <a:r>
              <a:rPr lang="en-US" sz="1800" b="1" i="1" dirty="0" smtClean="0">
                <a:solidFill>
                  <a:srgbClr val="C00000"/>
                </a:solidFill>
                <a:latin typeface="Cambria" charset="0"/>
                <a:ea typeface="MS PGothic" charset="0"/>
                <a:cs typeface="MS PGothic" charset="0"/>
              </a:rPr>
              <a:t>up through the same column</a:t>
            </a:r>
            <a:r>
              <a:rPr lang="en-US" sz="1800" dirty="0" smtClean="0">
                <a:solidFill>
                  <a:srgbClr val="000000"/>
                </a:solidFill>
                <a:latin typeface="Cambria" charset="0"/>
                <a:ea typeface="MS PGothic" charset="0"/>
                <a:cs typeface="MS PGothic" charset="0"/>
              </a:rPr>
              <a:t>?</a:t>
            </a:r>
            <a:endParaRPr lang="en-US" sz="1800" dirty="0" smtClean="0">
              <a:solidFill>
                <a:srgbClr val="000000"/>
              </a:solidFill>
              <a:ea typeface="MS PGothic" charset="0"/>
              <a:cs typeface="MS PGothic" charset="0"/>
            </a:endParaRPr>
          </a:p>
        </p:txBody>
      </p:sp>
      <p:sp>
        <p:nvSpPr>
          <p:cNvPr id="10" name="Text Box 3"/>
          <p:cNvSpPr txBox="1">
            <a:spLocks noChangeArrowheads="1"/>
          </p:cNvSpPr>
          <p:nvPr/>
        </p:nvSpPr>
        <p:spPr bwMode="auto">
          <a:xfrm>
            <a:off x="769938" y="1320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1" name="Text Box 4"/>
          <p:cNvSpPr txBox="1">
            <a:spLocks noChangeArrowheads="1"/>
          </p:cNvSpPr>
          <p:nvPr/>
        </p:nvSpPr>
        <p:spPr bwMode="auto">
          <a:xfrm>
            <a:off x="21415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x***</a:t>
            </a:r>
            <a:endParaRPr lang="en-US" b="1" smtClean="0">
              <a:solidFill>
                <a:srgbClr val="000000"/>
              </a:solidFill>
              <a:latin typeface="Arial" charset="0"/>
            </a:endParaRPr>
          </a:p>
        </p:txBody>
      </p:sp>
      <p:sp>
        <p:nvSpPr>
          <p:cNvPr id="12" name="Text Box 5"/>
          <p:cNvSpPr txBox="1">
            <a:spLocks noChangeArrowheads="1"/>
          </p:cNvSpPr>
          <p:nvPr/>
        </p:nvSpPr>
        <p:spPr bwMode="auto">
          <a:xfrm>
            <a:off x="70183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13" name="Text Box 6"/>
          <p:cNvSpPr txBox="1">
            <a:spLocks noChangeArrowheads="1"/>
          </p:cNvSpPr>
          <p:nvPr/>
        </p:nvSpPr>
        <p:spPr bwMode="auto">
          <a:xfrm>
            <a:off x="5265738" y="1320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N</a:t>
            </a:r>
          </a:p>
        </p:txBody>
      </p:sp>
      <p:sp>
        <p:nvSpPr>
          <p:cNvPr id="14" name="Text Box 26"/>
          <p:cNvSpPr txBox="1">
            <a:spLocks noChangeArrowheads="1"/>
          </p:cNvSpPr>
          <p:nvPr/>
        </p:nvSpPr>
        <p:spPr bwMode="auto">
          <a:xfrm>
            <a:off x="3817938" y="13303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15" name="Line 30"/>
          <p:cNvSpPr>
            <a:spLocks noChangeShapeType="1"/>
          </p:cNvSpPr>
          <p:nvPr/>
        </p:nvSpPr>
        <p:spPr bwMode="auto">
          <a:xfrm>
            <a:off x="425450" y="563563"/>
            <a:ext cx="539750" cy="901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latin typeface="Times" charset="0"/>
              <a:ea typeface="MS PGothic" charset="0"/>
              <a:cs typeface="MS PGothic" charset="0"/>
            </a:endParaRPr>
          </a:p>
        </p:txBody>
      </p:sp>
      <p:sp>
        <p:nvSpPr>
          <p:cNvPr id="16" name="Text Box 3"/>
          <p:cNvSpPr txBox="1">
            <a:spLocks noChangeArrowheads="1"/>
          </p:cNvSpPr>
          <p:nvPr/>
        </p:nvSpPr>
        <p:spPr bwMode="auto">
          <a:xfrm>
            <a:off x="762000" y="27098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mtClean="0">
                <a:solidFill>
                  <a:srgbClr val="000000"/>
                </a:solidFill>
                <a:latin typeface="Arial" charset="0"/>
              </a:rPr>
              <a:t>0</a:t>
            </a:r>
          </a:p>
        </p:txBody>
      </p:sp>
      <p:sp>
        <p:nvSpPr>
          <p:cNvPr id="17" name="Text Box 4"/>
          <p:cNvSpPr txBox="1">
            <a:spLocks noChangeArrowheads="1"/>
          </p:cNvSpPr>
          <p:nvPr/>
        </p:nvSpPr>
        <p:spPr bwMode="auto">
          <a:xfrm>
            <a:off x="21336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a:solidFill>
                  <a:srgbClr val="000000"/>
                </a:solidFill>
                <a:latin typeface="Courier New" charset="0"/>
              </a:rPr>
              <a:t>N</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18" name="Text Box 5"/>
          <p:cNvSpPr txBox="1">
            <a:spLocks noChangeArrowheads="1"/>
          </p:cNvSpPr>
          <p:nvPr/>
        </p:nvSpPr>
        <p:spPr bwMode="auto">
          <a:xfrm>
            <a:off x="70104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19" name="Text Box 6"/>
          <p:cNvSpPr txBox="1">
            <a:spLocks noChangeArrowheads="1"/>
          </p:cNvSpPr>
          <p:nvPr/>
        </p:nvSpPr>
        <p:spPr bwMode="auto">
          <a:xfrm>
            <a:off x="5257800" y="27098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W</a:t>
            </a:r>
            <a:endParaRPr lang="en-US" dirty="0" smtClean="0">
              <a:solidFill>
                <a:srgbClr val="000000"/>
              </a:solidFill>
              <a:latin typeface="Arial" charset="0"/>
            </a:endParaRPr>
          </a:p>
        </p:txBody>
      </p:sp>
      <p:sp>
        <p:nvSpPr>
          <p:cNvPr id="20" name="Text Box 26"/>
          <p:cNvSpPr txBox="1">
            <a:spLocks noChangeArrowheads="1"/>
          </p:cNvSpPr>
          <p:nvPr/>
        </p:nvSpPr>
        <p:spPr bwMode="auto">
          <a:xfrm>
            <a:off x="3810000" y="27193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1" name="Text Box 3"/>
          <p:cNvSpPr txBox="1">
            <a:spLocks noChangeArrowheads="1"/>
          </p:cNvSpPr>
          <p:nvPr/>
        </p:nvSpPr>
        <p:spPr bwMode="auto">
          <a:xfrm>
            <a:off x="762000" y="4081463"/>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2" name="Text Box 4"/>
          <p:cNvSpPr txBox="1">
            <a:spLocks noChangeArrowheads="1"/>
          </p:cNvSpPr>
          <p:nvPr/>
        </p:nvSpPr>
        <p:spPr bwMode="auto">
          <a:xfrm>
            <a:off x="21336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smtClean="0">
                <a:solidFill>
                  <a:srgbClr val="000000"/>
                </a:solidFill>
                <a:latin typeface="Courier New" charset="0"/>
              </a:rPr>
              <a:t>***x</a:t>
            </a:r>
            <a:endParaRPr lang="en-US" b="1" dirty="0" smtClean="0">
              <a:solidFill>
                <a:srgbClr val="000000"/>
              </a:solidFill>
              <a:latin typeface="Arial" charset="0"/>
            </a:endParaRPr>
          </a:p>
        </p:txBody>
      </p:sp>
      <p:sp>
        <p:nvSpPr>
          <p:cNvPr id="23" name="Text Box 5"/>
          <p:cNvSpPr txBox="1">
            <a:spLocks noChangeArrowheads="1"/>
          </p:cNvSpPr>
          <p:nvPr/>
        </p:nvSpPr>
        <p:spPr bwMode="auto">
          <a:xfrm>
            <a:off x="70104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a:solidFill>
                  <a:srgbClr val="000000"/>
                </a:solidFill>
                <a:latin typeface="Arial" charset="0"/>
              </a:rPr>
              <a:t>1</a:t>
            </a:r>
            <a:endParaRPr lang="en-US" dirty="0" smtClean="0">
              <a:solidFill>
                <a:srgbClr val="000000"/>
              </a:solidFill>
              <a:latin typeface="Arial" charset="0"/>
            </a:endParaRPr>
          </a:p>
        </p:txBody>
      </p:sp>
      <p:sp>
        <p:nvSpPr>
          <p:cNvPr id="24" name="Text Box 6"/>
          <p:cNvSpPr txBox="1">
            <a:spLocks noChangeArrowheads="1"/>
          </p:cNvSpPr>
          <p:nvPr/>
        </p:nvSpPr>
        <p:spPr bwMode="auto">
          <a:xfrm>
            <a:off x="5257800" y="4081463"/>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S</a:t>
            </a:r>
          </a:p>
        </p:txBody>
      </p:sp>
      <p:sp>
        <p:nvSpPr>
          <p:cNvPr id="25" name="Text Box 26"/>
          <p:cNvSpPr txBox="1">
            <a:spLocks noChangeArrowheads="1"/>
          </p:cNvSpPr>
          <p:nvPr/>
        </p:nvSpPr>
        <p:spPr bwMode="auto">
          <a:xfrm>
            <a:off x="3810000" y="4090988"/>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26" name="Rounded Rectangle 21"/>
          <p:cNvSpPr>
            <a:spLocks noChangeArrowheads="1"/>
          </p:cNvSpPr>
          <p:nvPr/>
        </p:nvSpPr>
        <p:spPr bwMode="auto">
          <a:xfrm>
            <a:off x="609600" y="12192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7" name="Rounded Rectangle 21"/>
          <p:cNvSpPr>
            <a:spLocks noChangeArrowheads="1"/>
          </p:cNvSpPr>
          <p:nvPr/>
        </p:nvSpPr>
        <p:spPr bwMode="auto">
          <a:xfrm>
            <a:off x="609600" y="260985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ounded Rectangle 21"/>
          <p:cNvSpPr>
            <a:spLocks noChangeArrowheads="1"/>
          </p:cNvSpPr>
          <p:nvPr/>
        </p:nvSpPr>
        <p:spPr bwMode="auto">
          <a:xfrm>
            <a:off x="609600" y="3971925"/>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9" name="Rounded Rectangle 21"/>
          <p:cNvSpPr>
            <a:spLocks noChangeArrowheads="1"/>
          </p:cNvSpPr>
          <p:nvPr/>
        </p:nvSpPr>
        <p:spPr bwMode="auto">
          <a:xfrm>
            <a:off x="609600" y="5562600"/>
            <a:ext cx="7685244" cy="676275"/>
          </a:xfrm>
          <a:prstGeom prst="roundRect">
            <a:avLst>
              <a:gd name="adj" fmla="val 23344"/>
            </a:avLst>
          </a:prstGeom>
          <a:solidFill>
            <a:srgbClr val="FFCCCC">
              <a:alpha val="18823"/>
            </a:srgbClr>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000080" y="2562120"/>
              <a:ext cx="7229880" cy="3629520"/>
            </p14:xfrm>
          </p:contentPart>
        </mc:Choice>
        <mc:Fallback xmlns="">
          <p:pic>
            <p:nvPicPr>
              <p:cNvPr id="2" name="Ink 1"/>
              <p:cNvPicPr/>
              <p:nvPr/>
            </p:nvPicPr>
            <p:blipFill>
              <a:blip r:embed="rId3"/>
              <a:stretch>
                <a:fillRect/>
              </a:stretch>
            </p:blipFill>
            <p:spPr>
              <a:xfrm>
                <a:off x="990720" y="2552760"/>
                <a:ext cx="7248600" cy="3648240"/>
              </a:xfrm>
              <a:prstGeom prst="rect">
                <a:avLst/>
              </a:prstGeom>
            </p:spPr>
          </p:pic>
        </mc:Fallback>
      </mc:AlternateContent>
    </p:spTree>
    <p:extLst>
      <p:ext uri="{BB962C8B-B14F-4D97-AF65-F5344CB8AC3E}">
        <p14:creationId xmlns:p14="http://schemas.microsoft.com/office/powerpoint/2010/main" val="25043553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Text Box 11"/>
          <p:cNvSpPr txBox="1">
            <a:spLocks noChangeArrowheads="1"/>
          </p:cNvSpPr>
          <p:nvPr/>
        </p:nvSpPr>
        <p:spPr bwMode="auto">
          <a:xfrm>
            <a:off x="307974" y="152400"/>
            <a:ext cx="35845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cs typeface="Times New Roman" pitchFamily="18" charset="0"/>
              </a:rPr>
              <a:t>Be </a:t>
            </a:r>
            <a:r>
              <a:rPr lang="en-US" sz="4200" i="1" dirty="0" err="1" smtClean="0">
                <a:latin typeface="Cambria" pitchFamily="18" charset="0"/>
                <a:cs typeface="Times New Roman" pitchFamily="18" charset="0"/>
              </a:rPr>
              <a:t>Picobot</a:t>
            </a:r>
            <a:r>
              <a:rPr lang="en-US" sz="4200" i="1" dirty="0" smtClean="0">
                <a:latin typeface="Cambria" pitchFamily="18" charset="0"/>
                <a:cs typeface="Times New Roman" pitchFamily="18" charset="0"/>
              </a:rPr>
              <a:t>!</a:t>
            </a:r>
            <a:endParaRPr lang="en-US" sz="4200" i="1" dirty="0">
              <a:latin typeface="Cambria" pitchFamily="18" charset="0"/>
              <a:cs typeface="Times New Roman" pitchFamily="18" charset="0"/>
            </a:endParaRPr>
          </a:p>
        </p:txBody>
      </p:sp>
      <p:sp>
        <p:nvSpPr>
          <p:cNvPr id="20" name="Text Box 10"/>
          <p:cNvSpPr txBox="1">
            <a:spLocks noChangeArrowheads="1"/>
          </p:cNvSpPr>
          <p:nvPr/>
        </p:nvSpPr>
        <p:spPr bwMode="auto">
          <a:xfrm>
            <a:off x="4255911" y="3048000"/>
            <a:ext cx="3429000" cy="415498"/>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2100" dirty="0" smtClean="0">
                <a:latin typeface="Calibri" panose="020F0502020204030204" pitchFamily="34" charset="0"/>
              </a:rPr>
              <a:t>"Run" this </a:t>
            </a:r>
            <a:r>
              <a:rPr lang="en-US" sz="2100" dirty="0" err="1" smtClean="0">
                <a:latin typeface="Calibri" panose="020F0502020204030204" pitchFamily="34" charset="0"/>
              </a:rPr>
              <a:t>Picobot</a:t>
            </a:r>
            <a:r>
              <a:rPr lang="en-US" sz="2100" dirty="0" smtClean="0">
                <a:latin typeface="Calibri" panose="020F0502020204030204" pitchFamily="34" charset="0"/>
              </a:rPr>
              <a:t> program:</a:t>
            </a:r>
            <a:endParaRPr lang="en-US" sz="2100" dirty="0">
              <a:latin typeface="Calibri" panose="020F0502020204030204" pitchFamily="34" charset="0"/>
            </a:endParaRPr>
          </a:p>
        </p:txBody>
      </p:sp>
      <p:sp>
        <p:nvSpPr>
          <p:cNvPr id="4" name="Rectangle 3"/>
          <p:cNvSpPr/>
          <p:nvPr/>
        </p:nvSpPr>
        <p:spPr>
          <a:xfrm>
            <a:off x="4360794" y="3578422"/>
            <a:ext cx="497187" cy="276999"/>
          </a:xfrm>
          <a:prstGeom prst="rect">
            <a:avLst/>
          </a:prstGeom>
        </p:spPr>
        <p:txBody>
          <a:bodyPr wrap="none">
            <a:spAutoFit/>
          </a:bodyPr>
          <a:lstStyle/>
          <a:p>
            <a:r>
              <a:rPr lang="en-US" sz="1200" b="1" dirty="0" smtClean="0">
                <a:latin typeface="Calibri" pitchFamily="34" charset="0"/>
              </a:rPr>
              <a:t>state</a:t>
            </a:r>
            <a:endParaRPr lang="en-US" sz="1200" b="1" dirty="0">
              <a:latin typeface="Calibri" pitchFamily="34" charset="0"/>
            </a:endParaRPr>
          </a:p>
        </p:txBody>
      </p:sp>
      <p:sp>
        <p:nvSpPr>
          <p:cNvPr id="17" name="Rectangle 16"/>
          <p:cNvSpPr/>
          <p:nvPr/>
        </p:nvSpPr>
        <p:spPr>
          <a:xfrm>
            <a:off x="5042863" y="3578422"/>
            <a:ext cx="437940" cy="276999"/>
          </a:xfrm>
          <a:prstGeom prst="rect">
            <a:avLst/>
          </a:prstGeom>
        </p:spPr>
        <p:txBody>
          <a:bodyPr wrap="none">
            <a:spAutoFit/>
          </a:bodyPr>
          <a:lstStyle/>
          <a:p>
            <a:r>
              <a:rPr lang="en-US" sz="1200" b="1" dirty="0" err="1" smtClean="0">
                <a:latin typeface="Calibri" pitchFamily="34" charset="0"/>
              </a:rPr>
              <a:t>surr</a:t>
            </a:r>
            <a:endParaRPr lang="en-US" sz="1200" b="1" dirty="0">
              <a:latin typeface="Calibri" pitchFamily="34" charset="0"/>
            </a:endParaRPr>
          </a:p>
        </p:txBody>
      </p:sp>
      <p:sp>
        <p:nvSpPr>
          <p:cNvPr id="18" name="Rectangle 17"/>
          <p:cNvSpPr/>
          <p:nvPr/>
        </p:nvSpPr>
        <p:spPr>
          <a:xfrm>
            <a:off x="6370012" y="3578422"/>
            <a:ext cx="360996" cy="276999"/>
          </a:xfrm>
          <a:prstGeom prst="rect">
            <a:avLst/>
          </a:prstGeom>
        </p:spPr>
        <p:txBody>
          <a:bodyPr wrap="none">
            <a:spAutoFit/>
          </a:bodyPr>
          <a:lstStyle/>
          <a:p>
            <a:r>
              <a:rPr lang="en-US" sz="1200" b="1" dirty="0" err="1" smtClean="0">
                <a:latin typeface="Calibri" pitchFamily="34" charset="0"/>
              </a:rPr>
              <a:t>dir</a:t>
            </a:r>
            <a:endParaRPr lang="en-US" sz="1200" b="1" dirty="0">
              <a:latin typeface="Calibri" pitchFamily="34" charset="0"/>
            </a:endParaRPr>
          </a:p>
        </p:txBody>
      </p:sp>
      <p:sp>
        <p:nvSpPr>
          <p:cNvPr id="19" name="Rectangle 18"/>
          <p:cNvSpPr/>
          <p:nvPr/>
        </p:nvSpPr>
        <p:spPr>
          <a:xfrm>
            <a:off x="6805483" y="3578422"/>
            <a:ext cx="771173" cy="276999"/>
          </a:xfrm>
          <a:prstGeom prst="rect">
            <a:avLst/>
          </a:prstGeom>
        </p:spPr>
        <p:txBody>
          <a:bodyPr wrap="none">
            <a:spAutoFit/>
          </a:bodyPr>
          <a:lstStyle/>
          <a:p>
            <a:r>
              <a:rPr lang="en-US" sz="1200" b="1" dirty="0" err="1" smtClean="0">
                <a:latin typeface="Calibri" pitchFamily="34" charset="0"/>
              </a:rPr>
              <a:t>newstate</a:t>
            </a:r>
            <a:endParaRPr lang="en-US" sz="1200" b="1" dirty="0">
              <a:latin typeface="Calibri" pitchFamily="34" charset="0"/>
            </a:endParaRPr>
          </a:p>
        </p:txBody>
      </p:sp>
      <p:cxnSp>
        <p:nvCxnSpPr>
          <p:cNvPr id="6" name="Straight Arrow Connector 5"/>
          <p:cNvCxnSpPr/>
          <p:nvPr/>
        </p:nvCxnSpPr>
        <p:spPr bwMode="auto">
          <a:xfrm>
            <a:off x="5770494" y="3716921"/>
            <a:ext cx="397933"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 name="Rectangle 7"/>
          <p:cNvSpPr/>
          <p:nvPr/>
        </p:nvSpPr>
        <p:spPr>
          <a:xfrm>
            <a:off x="298057" y="1921091"/>
            <a:ext cx="2400081" cy="415498"/>
          </a:xfrm>
          <a:prstGeom prst="rect">
            <a:avLst/>
          </a:prstGeom>
        </p:spPr>
        <p:txBody>
          <a:bodyPr wrap="none">
            <a:spAutoFit/>
          </a:bodyPr>
          <a:lstStyle/>
          <a:p>
            <a:r>
              <a:rPr lang="en-US" sz="2100" dirty="0" smtClean="0">
                <a:latin typeface="Cambria" pitchFamily="18" charset="0"/>
              </a:rPr>
              <a:t>In this small world:</a:t>
            </a:r>
            <a:endParaRPr lang="en-US" sz="2100" dirty="0"/>
          </a:p>
        </p:txBody>
      </p:sp>
      <p:sp>
        <p:nvSpPr>
          <p:cNvPr id="9" name="Rectangle 8"/>
          <p:cNvSpPr/>
          <p:nvPr/>
        </p:nvSpPr>
        <p:spPr bwMode="auto">
          <a:xfrm>
            <a:off x="831583"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5" name="Rectangle 24"/>
          <p:cNvSpPr/>
          <p:nvPr/>
        </p:nvSpPr>
        <p:spPr bwMode="auto">
          <a:xfrm>
            <a:off x="372886"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7" name="Rectangle 26"/>
          <p:cNvSpPr/>
          <p:nvPr/>
        </p:nvSpPr>
        <p:spPr bwMode="auto">
          <a:xfrm>
            <a:off x="1290280"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8" name="Rectangle 27"/>
          <p:cNvSpPr/>
          <p:nvPr/>
        </p:nvSpPr>
        <p:spPr bwMode="auto">
          <a:xfrm>
            <a:off x="1713057"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0" name="Rectangle 29"/>
          <p:cNvSpPr/>
          <p:nvPr/>
        </p:nvSpPr>
        <p:spPr bwMode="auto">
          <a:xfrm>
            <a:off x="2629369"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ectangle 30"/>
          <p:cNvSpPr/>
          <p:nvPr/>
        </p:nvSpPr>
        <p:spPr bwMode="auto">
          <a:xfrm>
            <a:off x="3088066" y="2363127"/>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2" name="Rectangle 31"/>
          <p:cNvSpPr/>
          <p:nvPr/>
        </p:nvSpPr>
        <p:spPr bwMode="auto">
          <a:xfrm>
            <a:off x="3505200" y="23631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1" name="Rectangle 40"/>
          <p:cNvSpPr/>
          <p:nvPr/>
        </p:nvSpPr>
        <p:spPr bwMode="auto">
          <a:xfrm>
            <a:off x="831583"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2" name="Rectangle 41"/>
          <p:cNvSpPr/>
          <p:nvPr/>
        </p:nvSpPr>
        <p:spPr bwMode="auto">
          <a:xfrm>
            <a:off x="372886"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3" name="Rectangle 42"/>
          <p:cNvSpPr/>
          <p:nvPr/>
        </p:nvSpPr>
        <p:spPr bwMode="auto">
          <a:xfrm>
            <a:off x="1290280"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43"/>
          <p:cNvSpPr/>
          <p:nvPr/>
        </p:nvSpPr>
        <p:spPr bwMode="auto">
          <a:xfrm>
            <a:off x="1713057"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6" name="Rectangle 45"/>
          <p:cNvSpPr/>
          <p:nvPr/>
        </p:nvSpPr>
        <p:spPr bwMode="auto">
          <a:xfrm>
            <a:off x="2629369" y="28255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7" name="Rectangle 46"/>
          <p:cNvSpPr/>
          <p:nvPr/>
        </p:nvSpPr>
        <p:spPr bwMode="auto">
          <a:xfrm>
            <a:off x="3088066" y="28255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8" name="Rectangle 47"/>
          <p:cNvSpPr/>
          <p:nvPr/>
        </p:nvSpPr>
        <p:spPr bwMode="auto">
          <a:xfrm>
            <a:off x="3505200" y="28255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9" name="Rectangle 48"/>
          <p:cNvSpPr/>
          <p:nvPr/>
        </p:nvSpPr>
        <p:spPr bwMode="auto">
          <a:xfrm>
            <a:off x="831583"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0" name="Rectangle 49"/>
          <p:cNvSpPr/>
          <p:nvPr/>
        </p:nvSpPr>
        <p:spPr bwMode="auto">
          <a:xfrm>
            <a:off x="372886"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1" name="Rectangle 50"/>
          <p:cNvSpPr/>
          <p:nvPr/>
        </p:nvSpPr>
        <p:spPr bwMode="auto">
          <a:xfrm>
            <a:off x="1290280"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2" name="Rectangle 51"/>
          <p:cNvSpPr/>
          <p:nvPr/>
        </p:nvSpPr>
        <p:spPr bwMode="auto">
          <a:xfrm>
            <a:off x="1713057"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4" name="Rectangle 53"/>
          <p:cNvSpPr/>
          <p:nvPr/>
        </p:nvSpPr>
        <p:spPr bwMode="auto">
          <a:xfrm>
            <a:off x="2629369" y="32827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5" name="Rectangle 54"/>
          <p:cNvSpPr/>
          <p:nvPr/>
        </p:nvSpPr>
        <p:spPr bwMode="auto">
          <a:xfrm>
            <a:off x="3088066" y="32827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6" name="Rectangle 55"/>
          <p:cNvSpPr/>
          <p:nvPr/>
        </p:nvSpPr>
        <p:spPr bwMode="auto">
          <a:xfrm>
            <a:off x="3505200" y="32827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7" name="Rectangle 56"/>
          <p:cNvSpPr/>
          <p:nvPr/>
        </p:nvSpPr>
        <p:spPr bwMode="auto">
          <a:xfrm>
            <a:off x="831583"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8" name="Rectangle 57"/>
          <p:cNvSpPr/>
          <p:nvPr/>
        </p:nvSpPr>
        <p:spPr bwMode="auto">
          <a:xfrm>
            <a:off x="372886"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9" name="Rectangle 58"/>
          <p:cNvSpPr/>
          <p:nvPr/>
        </p:nvSpPr>
        <p:spPr bwMode="auto">
          <a:xfrm>
            <a:off x="1290280"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0" name="Rectangle 59"/>
          <p:cNvSpPr/>
          <p:nvPr/>
        </p:nvSpPr>
        <p:spPr bwMode="auto">
          <a:xfrm>
            <a:off x="1713057" y="37450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2" name="Rectangle 61"/>
          <p:cNvSpPr/>
          <p:nvPr/>
        </p:nvSpPr>
        <p:spPr bwMode="auto">
          <a:xfrm>
            <a:off x="2629369"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3" name="Rectangle 62"/>
          <p:cNvSpPr/>
          <p:nvPr/>
        </p:nvSpPr>
        <p:spPr bwMode="auto">
          <a:xfrm>
            <a:off x="3088066" y="3745089"/>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4" name="Rectangle 63"/>
          <p:cNvSpPr/>
          <p:nvPr/>
        </p:nvSpPr>
        <p:spPr bwMode="auto">
          <a:xfrm>
            <a:off x="3505200" y="374508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5" name="Rectangle 64"/>
          <p:cNvSpPr/>
          <p:nvPr/>
        </p:nvSpPr>
        <p:spPr bwMode="auto">
          <a:xfrm>
            <a:off x="831583"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6" name="Rectangle 65"/>
          <p:cNvSpPr/>
          <p:nvPr/>
        </p:nvSpPr>
        <p:spPr bwMode="auto">
          <a:xfrm>
            <a:off x="372886"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7" name="Rectangle 66"/>
          <p:cNvSpPr/>
          <p:nvPr/>
        </p:nvSpPr>
        <p:spPr bwMode="auto">
          <a:xfrm>
            <a:off x="1290280"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68" name="Rectangle 67"/>
          <p:cNvSpPr/>
          <p:nvPr/>
        </p:nvSpPr>
        <p:spPr bwMode="auto">
          <a:xfrm>
            <a:off x="1713057" y="4191927"/>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0" name="Rectangle 69"/>
          <p:cNvSpPr/>
          <p:nvPr/>
        </p:nvSpPr>
        <p:spPr bwMode="auto">
          <a:xfrm>
            <a:off x="2629369"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1" name="Rectangle 70"/>
          <p:cNvSpPr/>
          <p:nvPr/>
        </p:nvSpPr>
        <p:spPr bwMode="auto">
          <a:xfrm>
            <a:off x="3088066" y="4191927"/>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2" name="Rectangle 71"/>
          <p:cNvSpPr/>
          <p:nvPr/>
        </p:nvSpPr>
        <p:spPr bwMode="auto">
          <a:xfrm>
            <a:off x="3505200" y="4191927"/>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3" name="Rectangle 72"/>
          <p:cNvSpPr/>
          <p:nvPr/>
        </p:nvSpPr>
        <p:spPr bwMode="auto">
          <a:xfrm>
            <a:off x="831583"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4" name="Rectangle 73"/>
          <p:cNvSpPr/>
          <p:nvPr/>
        </p:nvSpPr>
        <p:spPr bwMode="auto">
          <a:xfrm>
            <a:off x="372886"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5" name="Rectangle 74"/>
          <p:cNvSpPr/>
          <p:nvPr/>
        </p:nvSpPr>
        <p:spPr bwMode="auto">
          <a:xfrm>
            <a:off x="1290280" y="4654308"/>
            <a:ext cx="415636"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6" name="Rectangle 75"/>
          <p:cNvSpPr/>
          <p:nvPr/>
        </p:nvSpPr>
        <p:spPr bwMode="auto">
          <a:xfrm>
            <a:off x="1713057" y="4654308"/>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8" name="Rectangle 77"/>
          <p:cNvSpPr/>
          <p:nvPr/>
        </p:nvSpPr>
        <p:spPr bwMode="auto">
          <a:xfrm>
            <a:off x="2629369"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79" name="Rectangle 78"/>
          <p:cNvSpPr/>
          <p:nvPr/>
        </p:nvSpPr>
        <p:spPr bwMode="auto">
          <a:xfrm>
            <a:off x="3088066" y="4654308"/>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80" name="Rectangle 79"/>
          <p:cNvSpPr/>
          <p:nvPr/>
        </p:nvSpPr>
        <p:spPr bwMode="auto">
          <a:xfrm>
            <a:off x="3505200" y="4654308"/>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 name="TextBox 9"/>
          <p:cNvSpPr txBox="1"/>
          <p:nvPr/>
        </p:nvSpPr>
        <p:spPr>
          <a:xfrm>
            <a:off x="872067" y="3740624"/>
            <a:ext cx="381000" cy="461665"/>
          </a:xfrm>
          <a:prstGeom prst="rect">
            <a:avLst/>
          </a:prstGeom>
          <a:noFill/>
        </p:spPr>
        <p:txBody>
          <a:bodyPr wrap="square" rtlCol="0">
            <a:spAutoFit/>
          </a:bodyPr>
          <a:lstStyle/>
          <a:p>
            <a:pPr algn="ctr"/>
            <a:r>
              <a:rPr lang="en-US" b="1" dirty="0" smtClean="0">
                <a:latin typeface="Calibri" pitchFamily="34" charset="0"/>
              </a:rPr>
              <a:t>P</a:t>
            </a:r>
            <a:endParaRPr lang="en-US" b="1" dirty="0">
              <a:latin typeface="Calibri" pitchFamily="34" charset="0"/>
            </a:endParaRPr>
          </a:p>
        </p:txBody>
      </p:sp>
      <p:sp>
        <p:nvSpPr>
          <p:cNvPr id="83" name="Rectangle 82"/>
          <p:cNvSpPr/>
          <p:nvPr/>
        </p:nvSpPr>
        <p:spPr>
          <a:xfrm>
            <a:off x="44381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4" name="Rectangle 83"/>
          <p:cNvSpPr/>
          <p:nvPr/>
        </p:nvSpPr>
        <p:spPr>
          <a:xfrm>
            <a:off x="4840159" y="4054241"/>
            <a:ext cx="800219" cy="400110"/>
          </a:xfrm>
          <a:prstGeom prst="rect">
            <a:avLst/>
          </a:prstGeom>
        </p:spPr>
        <p:txBody>
          <a:bodyPr wrap="none">
            <a:spAutoFit/>
          </a:bodyPr>
          <a:lstStyle/>
          <a:p>
            <a:r>
              <a:rPr lang="en-US" sz="2000" b="1" dirty="0" smtClean="0">
                <a:latin typeface="Courier New" pitchFamily="49" charset="0"/>
                <a:cs typeface="Courier New" pitchFamily="49" charset="0"/>
              </a:rPr>
              <a:t>***x</a:t>
            </a:r>
            <a:endParaRPr lang="en-US" sz="2000" b="1" dirty="0">
              <a:latin typeface="Courier New" pitchFamily="49" charset="0"/>
              <a:cs typeface="Courier New" pitchFamily="49" charset="0"/>
            </a:endParaRPr>
          </a:p>
        </p:txBody>
      </p:sp>
      <p:sp>
        <p:nvSpPr>
          <p:cNvPr id="85" name="Rectangle 84"/>
          <p:cNvSpPr/>
          <p:nvPr/>
        </p:nvSpPr>
        <p:spPr>
          <a:xfrm>
            <a:off x="6380888" y="4054241"/>
            <a:ext cx="306494" cy="400110"/>
          </a:xfrm>
          <a:prstGeom prst="rect">
            <a:avLst/>
          </a:prstGeom>
        </p:spPr>
        <p:txBody>
          <a:bodyPr wrap="none">
            <a:spAutoFit/>
          </a:bodyPr>
          <a:lstStyle/>
          <a:p>
            <a:r>
              <a:rPr lang="en-US" sz="2000" b="1" dirty="0">
                <a:latin typeface="Calibri" pitchFamily="34" charset="0"/>
              </a:rPr>
              <a:t>S</a:t>
            </a:r>
          </a:p>
        </p:txBody>
      </p:sp>
      <p:sp>
        <p:nvSpPr>
          <p:cNvPr id="86" name="Rectangle 85"/>
          <p:cNvSpPr/>
          <p:nvPr/>
        </p:nvSpPr>
        <p:spPr>
          <a:xfrm>
            <a:off x="7028960" y="4054241"/>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88" name="Rectangle 87"/>
          <p:cNvSpPr/>
          <p:nvPr/>
        </p:nvSpPr>
        <p:spPr>
          <a:xfrm>
            <a:off x="5720692" y="4054241"/>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89" name="Rectangle 88"/>
          <p:cNvSpPr/>
          <p:nvPr/>
        </p:nvSpPr>
        <p:spPr>
          <a:xfrm>
            <a:off x="44381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0" name="Rectangle 89"/>
          <p:cNvSpPr/>
          <p:nvPr/>
        </p:nvSpPr>
        <p:spPr>
          <a:xfrm>
            <a:off x="4840159" y="4403958"/>
            <a:ext cx="800219" cy="400110"/>
          </a:xfrm>
          <a:prstGeom prst="rect">
            <a:avLst/>
          </a:prstGeom>
        </p:spPr>
        <p:txBody>
          <a:bodyPr wrap="none">
            <a:spAutoFit/>
          </a:bodyPr>
          <a:lstStyle/>
          <a:p>
            <a:r>
              <a:rPr lang="en-US" sz="2000" b="1" dirty="0" smtClean="0">
                <a:latin typeface="Courier New" pitchFamily="49" charset="0"/>
                <a:cs typeface="Courier New" pitchFamily="49" charset="0"/>
              </a:rPr>
              <a:t>*x*S</a:t>
            </a:r>
            <a:endParaRPr lang="en-US" sz="2000" b="1" dirty="0">
              <a:latin typeface="Courier New" pitchFamily="49" charset="0"/>
              <a:cs typeface="Courier New" pitchFamily="49" charset="0"/>
            </a:endParaRPr>
          </a:p>
        </p:txBody>
      </p:sp>
      <p:sp>
        <p:nvSpPr>
          <p:cNvPr id="91" name="Rectangle 90"/>
          <p:cNvSpPr/>
          <p:nvPr/>
        </p:nvSpPr>
        <p:spPr>
          <a:xfrm>
            <a:off x="6380888" y="4403958"/>
            <a:ext cx="309700" cy="400110"/>
          </a:xfrm>
          <a:prstGeom prst="rect">
            <a:avLst/>
          </a:prstGeom>
        </p:spPr>
        <p:txBody>
          <a:bodyPr wrap="none">
            <a:spAutoFit/>
          </a:bodyPr>
          <a:lstStyle/>
          <a:p>
            <a:r>
              <a:rPr lang="en-US" sz="2000" b="1" dirty="0">
                <a:latin typeface="Calibri" pitchFamily="34" charset="0"/>
              </a:rPr>
              <a:t>E</a:t>
            </a:r>
          </a:p>
        </p:txBody>
      </p:sp>
      <p:sp>
        <p:nvSpPr>
          <p:cNvPr id="92" name="Rectangle 91"/>
          <p:cNvSpPr/>
          <p:nvPr/>
        </p:nvSpPr>
        <p:spPr>
          <a:xfrm>
            <a:off x="7028960" y="4403958"/>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3" name="Rectangle 92"/>
          <p:cNvSpPr/>
          <p:nvPr/>
        </p:nvSpPr>
        <p:spPr>
          <a:xfrm>
            <a:off x="5720692" y="4403958"/>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4" name="Rectangle 93"/>
          <p:cNvSpPr/>
          <p:nvPr/>
        </p:nvSpPr>
        <p:spPr>
          <a:xfrm>
            <a:off x="4436581" y="4781490"/>
            <a:ext cx="314510" cy="400110"/>
          </a:xfrm>
          <a:prstGeom prst="rect">
            <a:avLst/>
          </a:prstGeom>
        </p:spPr>
        <p:txBody>
          <a:bodyPr wrap="none">
            <a:spAutoFit/>
          </a:bodyPr>
          <a:lstStyle/>
          <a:p>
            <a:r>
              <a:rPr lang="en-US" sz="2000" b="1" dirty="0" smtClean="0">
                <a:latin typeface="Calibri" pitchFamily="34" charset="0"/>
              </a:rPr>
              <a:t>0</a:t>
            </a:r>
            <a:endParaRPr lang="en-US" sz="2000" b="1" dirty="0">
              <a:latin typeface="Calibri" pitchFamily="34" charset="0"/>
            </a:endParaRPr>
          </a:p>
        </p:txBody>
      </p:sp>
      <p:sp>
        <p:nvSpPr>
          <p:cNvPr id="95" name="Rectangle 94"/>
          <p:cNvSpPr/>
          <p:nvPr/>
        </p:nvSpPr>
        <p:spPr>
          <a:xfrm>
            <a:off x="4838580" y="4781490"/>
            <a:ext cx="800219" cy="400110"/>
          </a:xfrm>
          <a:prstGeom prst="rect">
            <a:avLst/>
          </a:prstGeom>
        </p:spPr>
        <p:txBody>
          <a:bodyPr wrap="none">
            <a:spAutoFit/>
          </a:bodyPr>
          <a:lstStyle/>
          <a:p>
            <a:r>
              <a:rPr lang="en-US" sz="2000" b="1" dirty="0" smtClean="0">
                <a:latin typeface="Courier New" pitchFamily="49" charset="0"/>
                <a:cs typeface="Courier New" pitchFamily="49" charset="0"/>
              </a:rPr>
              <a:t>*E*S</a:t>
            </a:r>
            <a:endParaRPr lang="en-US" sz="2000" b="1" dirty="0">
              <a:latin typeface="Courier New" pitchFamily="49" charset="0"/>
              <a:cs typeface="Courier New" pitchFamily="49" charset="0"/>
            </a:endParaRPr>
          </a:p>
        </p:txBody>
      </p:sp>
      <p:sp>
        <p:nvSpPr>
          <p:cNvPr id="96" name="Rectangle 95"/>
          <p:cNvSpPr/>
          <p:nvPr/>
        </p:nvSpPr>
        <p:spPr>
          <a:xfrm>
            <a:off x="6379309" y="4781490"/>
            <a:ext cx="325730" cy="400110"/>
          </a:xfrm>
          <a:prstGeom prst="rect">
            <a:avLst/>
          </a:prstGeom>
        </p:spPr>
        <p:txBody>
          <a:bodyPr wrap="none">
            <a:spAutoFit/>
          </a:bodyPr>
          <a:lstStyle/>
          <a:p>
            <a:r>
              <a:rPr lang="en-US" sz="2000" b="1" dirty="0">
                <a:latin typeface="Calibri" pitchFamily="34" charset="0"/>
              </a:rPr>
              <a:t>X</a:t>
            </a:r>
          </a:p>
        </p:txBody>
      </p:sp>
      <p:sp>
        <p:nvSpPr>
          <p:cNvPr id="97" name="Rectangle 96"/>
          <p:cNvSpPr/>
          <p:nvPr/>
        </p:nvSpPr>
        <p:spPr>
          <a:xfrm>
            <a:off x="7027381" y="4781490"/>
            <a:ext cx="314510" cy="400110"/>
          </a:xfrm>
          <a:prstGeom prst="rect">
            <a:avLst/>
          </a:prstGeom>
        </p:spPr>
        <p:txBody>
          <a:bodyPr wrap="none">
            <a:spAutoFit/>
          </a:bodyPr>
          <a:lstStyle/>
          <a:p>
            <a:r>
              <a:rPr lang="en-US" sz="2000" b="1" dirty="0">
                <a:latin typeface="Calibri" pitchFamily="34" charset="0"/>
              </a:rPr>
              <a:t>1</a:t>
            </a:r>
          </a:p>
        </p:txBody>
      </p:sp>
      <p:sp>
        <p:nvSpPr>
          <p:cNvPr id="98" name="Rectangle 97"/>
          <p:cNvSpPr/>
          <p:nvPr/>
        </p:nvSpPr>
        <p:spPr>
          <a:xfrm>
            <a:off x="5719113" y="4781490"/>
            <a:ext cx="492443" cy="400110"/>
          </a:xfrm>
          <a:prstGeom prst="rect">
            <a:avLst/>
          </a:prstGeom>
        </p:spPr>
        <p:txBody>
          <a:bodyPr wrap="none">
            <a:spAutoFit/>
          </a:bodyPr>
          <a:lstStyle/>
          <a:p>
            <a:r>
              <a:rPr lang="en-US" sz="2000" b="1" dirty="0" smtClean="0">
                <a:latin typeface="Courier New" pitchFamily="49" charset="0"/>
                <a:cs typeface="Courier New" pitchFamily="49" charset="0"/>
              </a:rPr>
              <a:t>-&gt;</a:t>
            </a:r>
            <a:endParaRPr lang="en-US" sz="2000" b="1" dirty="0">
              <a:latin typeface="Courier New" pitchFamily="49" charset="0"/>
              <a:cs typeface="Courier New" pitchFamily="49" charset="0"/>
            </a:endParaRPr>
          </a:p>
        </p:txBody>
      </p:sp>
      <p:sp>
        <p:nvSpPr>
          <p:cNvPr id="99" name="Rectangle 98"/>
          <p:cNvSpPr/>
          <p:nvPr/>
        </p:nvSpPr>
        <p:spPr bwMode="auto">
          <a:xfrm>
            <a:off x="831583"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0" name="Rectangle 99"/>
          <p:cNvSpPr/>
          <p:nvPr/>
        </p:nvSpPr>
        <p:spPr bwMode="auto">
          <a:xfrm>
            <a:off x="372886"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1" name="Rectangle 100"/>
          <p:cNvSpPr/>
          <p:nvPr/>
        </p:nvSpPr>
        <p:spPr bwMode="auto">
          <a:xfrm>
            <a:off x="1290280"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2" name="Rectangle 101"/>
          <p:cNvSpPr/>
          <p:nvPr/>
        </p:nvSpPr>
        <p:spPr bwMode="auto">
          <a:xfrm>
            <a:off x="1713057"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4" name="Rectangle 103"/>
          <p:cNvSpPr/>
          <p:nvPr/>
        </p:nvSpPr>
        <p:spPr bwMode="auto">
          <a:xfrm>
            <a:off x="2629369"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5" name="Rectangle 104"/>
          <p:cNvSpPr/>
          <p:nvPr/>
        </p:nvSpPr>
        <p:spPr bwMode="auto">
          <a:xfrm>
            <a:off x="3088066" y="5100219"/>
            <a:ext cx="415636"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6" name="Rectangle 105"/>
          <p:cNvSpPr/>
          <p:nvPr/>
        </p:nvSpPr>
        <p:spPr bwMode="auto">
          <a:xfrm>
            <a:off x="3505200" y="51002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7" name="Rectangle 106"/>
          <p:cNvSpPr/>
          <p:nvPr/>
        </p:nvSpPr>
        <p:spPr bwMode="auto">
          <a:xfrm>
            <a:off x="2172758" y="2357019"/>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8" name="Rectangle 107"/>
          <p:cNvSpPr/>
          <p:nvPr/>
        </p:nvSpPr>
        <p:spPr bwMode="auto">
          <a:xfrm>
            <a:off x="2172758" y="28194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09" name="Rectangle 108"/>
          <p:cNvSpPr/>
          <p:nvPr/>
        </p:nvSpPr>
        <p:spPr bwMode="auto">
          <a:xfrm>
            <a:off x="2172758" y="3276600"/>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0" name="Rectangle 109"/>
          <p:cNvSpPr/>
          <p:nvPr/>
        </p:nvSpPr>
        <p:spPr bwMode="auto">
          <a:xfrm>
            <a:off x="2172758" y="3743694"/>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1" name="Rectangle 110"/>
          <p:cNvSpPr/>
          <p:nvPr/>
        </p:nvSpPr>
        <p:spPr bwMode="auto">
          <a:xfrm>
            <a:off x="2172758" y="4190532"/>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2" name="Rectangle 111"/>
          <p:cNvSpPr/>
          <p:nvPr/>
        </p:nvSpPr>
        <p:spPr bwMode="auto">
          <a:xfrm>
            <a:off x="2172758" y="4659489"/>
            <a:ext cx="457200" cy="457200"/>
          </a:xfrm>
          <a:prstGeom prst="rect">
            <a:avLst/>
          </a:prstGeom>
          <a:solidFill>
            <a:schemeClr val="bg1"/>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3" name="Rectangle 112"/>
          <p:cNvSpPr/>
          <p:nvPr/>
        </p:nvSpPr>
        <p:spPr bwMode="auto">
          <a:xfrm>
            <a:off x="2172758" y="5105400"/>
            <a:ext cx="457200" cy="457200"/>
          </a:xfrm>
          <a:prstGeom prst="rect">
            <a:avLst/>
          </a:prstGeom>
          <a:solidFill>
            <a:srgbClr val="CCECFF"/>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114" name="Text Box 10"/>
          <p:cNvSpPr txBox="1">
            <a:spLocks noChangeArrowheads="1"/>
          </p:cNvSpPr>
          <p:nvPr/>
        </p:nvSpPr>
        <p:spPr bwMode="auto">
          <a:xfrm>
            <a:off x="4188004" y="152400"/>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1</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1</a:t>
            </a:r>
            <a:r>
              <a:rPr lang="en-US" sz="1500" b="1" baseline="30000" dirty="0" smtClean="0">
                <a:solidFill>
                  <a:srgbClr val="120DF3"/>
                </a:solidFill>
                <a:latin typeface="Cambria" pitchFamily="18" charset="0"/>
              </a:rPr>
              <a:t>st</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6" name="Text Box 10"/>
          <p:cNvSpPr txBox="1">
            <a:spLocks noChangeArrowheads="1"/>
          </p:cNvSpPr>
          <p:nvPr/>
        </p:nvSpPr>
        <p:spPr bwMode="auto">
          <a:xfrm>
            <a:off x="4189502" y="5912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2</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7" name="Text Box 10"/>
          <p:cNvSpPr txBox="1">
            <a:spLocks noChangeArrowheads="1"/>
          </p:cNvSpPr>
          <p:nvPr/>
        </p:nvSpPr>
        <p:spPr bwMode="auto">
          <a:xfrm>
            <a:off x="4189502" y="10484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3</a:t>
            </a:r>
            <a:r>
              <a:rPr lang="en-US" sz="1500" dirty="0" smtClean="0">
                <a:solidFill>
                  <a:srgbClr val="120DF3"/>
                </a:solidFill>
                <a:latin typeface="Cambria" pitchFamily="18" charset="0"/>
              </a:rPr>
              <a:t>) How many times does </a:t>
            </a:r>
            <a:r>
              <a:rPr lang="en-US" sz="1500" b="1" dirty="0" smtClean="0">
                <a:solidFill>
                  <a:srgbClr val="120DF3"/>
                </a:solidFill>
                <a:latin typeface="Cambria" pitchFamily="18" charset="0"/>
              </a:rPr>
              <a:t>the 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rule </a:t>
            </a:r>
            <a:r>
              <a:rPr lang="en-US" sz="1500" dirty="0" smtClean="0">
                <a:solidFill>
                  <a:srgbClr val="120DF3"/>
                </a:solidFill>
                <a:latin typeface="Cambria" pitchFamily="18" charset="0"/>
              </a:rPr>
              <a:t>run?  _________</a:t>
            </a:r>
            <a:endParaRPr lang="en-US" sz="1500" dirty="0">
              <a:solidFill>
                <a:srgbClr val="120DF3"/>
              </a:solidFill>
              <a:latin typeface="Cambria" pitchFamily="18" charset="0"/>
            </a:endParaRPr>
          </a:p>
        </p:txBody>
      </p:sp>
      <p:sp>
        <p:nvSpPr>
          <p:cNvPr id="11" name="Rectangle 10"/>
          <p:cNvSpPr/>
          <p:nvPr/>
        </p:nvSpPr>
        <p:spPr>
          <a:xfrm>
            <a:off x="7891352" y="4076441"/>
            <a:ext cx="853119" cy="323165"/>
          </a:xfrm>
          <a:prstGeom prst="rect">
            <a:avLst/>
          </a:prstGeom>
          <a:solidFill>
            <a:srgbClr val="CCECFF"/>
          </a:solidFill>
        </p:spPr>
        <p:txBody>
          <a:bodyPr wrap="none">
            <a:spAutoFit/>
          </a:bodyPr>
          <a:lstStyle/>
          <a:p>
            <a:r>
              <a:rPr lang="en-US" sz="1500" b="1" dirty="0">
                <a:solidFill>
                  <a:srgbClr val="120DF3"/>
                </a:solidFill>
                <a:latin typeface="Cambria" pitchFamily="18" charset="0"/>
              </a:rPr>
              <a:t>1</a:t>
            </a:r>
            <a:r>
              <a:rPr lang="en-US" sz="1500" b="1" baseline="30000" dirty="0">
                <a:solidFill>
                  <a:srgbClr val="120DF3"/>
                </a:solidFill>
                <a:latin typeface="Cambria" pitchFamily="18" charset="0"/>
              </a:rPr>
              <a:t>st</a:t>
            </a:r>
            <a:r>
              <a:rPr lang="en-US" sz="1500" b="1" dirty="0">
                <a:solidFill>
                  <a:srgbClr val="120DF3"/>
                </a:solidFill>
                <a:latin typeface="Cambria" pitchFamily="18" charset="0"/>
              </a:rPr>
              <a:t> rule </a:t>
            </a:r>
            <a:endParaRPr lang="en-US" sz="1500" dirty="0">
              <a:solidFill>
                <a:srgbClr val="120DF3"/>
              </a:solidFill>
            </a:endParaRPr>
          </a:p>
        </p:txBody>
      </p:sp>
      <p:sp>
        <p:nvSpPr>
          <p:cNvPr id="119" name="Rectangle 118"/>
          <p:cNvSpPr/>
          <p:nvPr/>
        </p:nvSpPr>
        <p:spPr>
          <a:xfrm>
            <a:off x="7846468" y="4449205"/>
            <a:ext cx="942887"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2</a:t>
            </a:r>
            <a:r>
              <a:rPr lang="en-US" sz="1500" b="1" baseline="30000" dirty="0" smtClean="0">
                <a:solidFill>
                  <a:srgbClr val="120DF3"/>
                </a:solidFill>
                <a:latin typeface="Cambria" pitchFamily="18" charset="0"/>
              </a:rPr>
              <a:t>nd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0" name="Rectangle 119"/>
          <p:cNvSpPr/>
          <p:nvPr/>
        </p:nvSpPr>
        <p:spPr>
          <a:xfrm>
            <a:off x="7856214" y="4821969"/>
            <a:ext cx="923394" cy="323165"/>
          </a:xfrm>
          <a:prstGeom prst="rect">
            <a:avLst/>
          </a:prstGeom>
          <a:solidFill>
            <a:srgbClr val="CCECFF"/>
          </a:solidFill>
        </p:spPr>
        <p:txBody>
          <a:bodyPr wrap="none">
            <a:spAutoFit/>
          </a:bodyPr>
          <a:lstStyle/>
          <a:p>
            <a:r>
              <a:rPr lang="en-US" sz="1500" b="1" dirty="0" smtClean="0">
                <a:solidFill>
                  <a:srgbClr val="120DF3"/>
                </a:solidFill>
                <a:latin typeface="Cambria" pitchFamily="18" charset="0"/>
              </a:rPr>
              <a:t>3</a:t>
            </a:r>
            <a:r>
              <a:rPr lang="en-US" sz="1500" b="1" baseline="30000" dirty="0" smtClean="0">
                <a:solidFill>
                  <a:srgbClr val="120DF3"/>
                </a:solidFill>
                <a:latin typeface="Cambria" pitchFamily="18" charset="0"/>
              </a:rPr>
              <a:t>rd</a:t>
            </a:r>
            <a:r>
              <a:rPr lang="en-US" sz="1500" b="1" dirty="0" smtClean="0">
                <a:solidFill>
                  <a:srgbClr val="120DF3"/>
                </a:solidFill>
                <a:latin typeface="Cambria" pitchFamily="18" charset="0"/>
              </a:rPr>
              <a:t>  </a:t>
            </a:r>
            <a:r>
              <a:rPr lang="en-US" sz="1500" b="1" dirty="0">
                <a:solidFill>
                  <a:srgbClr val="120DF3"/>
                </a:solidFill>
                <a:latin typeface="Cambria" pitchFamily="18" charset="0"/>
              </a:rPr>
              <a:t>rule </a:t>
            </a:r>
            <a:endParaRPr lang="en-US" sz="1500" dirty="0">
              <a:solidFill>
                <a:srgbClr val="120DF3"/>
              </a:solidFill>
            </a:endParaRPr>
          </a:p>
        </p:txBody>
      </p:sp>
      <p:sp>
        <p:nvSpPr>
          <p:cNvPr id="121" name="Text Box 10"/>
          <p:cNvSpPr txBox="1">
            <a:spLocks noChangeArrowheads="1"/>
          </p:cNvSpPr>
          <p:nvPr/>
        </p:nvSpPr>
        <p:spPr bwMode="auto">
          <a:xfrm>
            <a:off x="560692" y="5867400"/>
            <a:ext cx="789750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6</a:t>
            </a:r>
            <a:r>
              <a:rPr lang="en-US" sz="1500" dirty="0" smtClean="0">
                <a:solidFill>
                  <a:srgbClr val="120DF3"/>
                </a:solidFill>
                <a:latin typeface="Cambria" pitchFamily="18" charset="0"/>
              </a:rPr>
              <a:t>) Add two rules that will, in state 1,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the top of the stalagmite, then stop. </a:t>
            </a:r>
            <a:endParaRPr lang="en-US" sz="1500" dirty="0">
              <a:solidFill>
                <a:srgbClr val="120DF3"/>
              </a:solidFill>
              <a:latin typeface="Cambria" pitchFamily="18" charset="0"/>
            </a:endParaRPr>
          </a:p>
        </p:txBody>
      </p:sp>
      <p:sp>
        <p:nvSpPr>
          <p:cNvPr id="122" name="Text Box 10"/>
          <p:cNvSpPr txBox="1">
            <a:spLocks noChangeArrowheads="1"/>
          </p:cNvSpPr>
          <p:nvPr/>
        </p:nvSpPr>
        <p:spPr bwMode="auto">
          <a:xfrm>
            <a:off x="4189502" y="1505635"/>
            <a:ext cx="46678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4</a:t>
            </a:r>
            <a:r>
              <a:rPr lang="en-US" sz="1500" dirty="0" smtClean="0">
                <a:solidFill>
                  <a:srgbClr val="120DF3"/>
                </a:solidFill>
                <a:latin typeface="Cambria" pitchFamily="18" charset="0"/>
              </a:rPr>
              <a:t>) In English, </a:t>
            </a:r>
            <a:r>
              <a:rPr lang="en-US" sz="1500" b="1" i="1" dirty="0" smtClean="0">
                <a:solidFill>
                  <a:srgbClr val="120DF3"/>
                </a:solidFill>
                <a:latin typeface="Cambria" pitchFamily="18" charset="0"/>
              </a:rPr>
              <a:t>what does state 0 do</a:t>
            </a:r>
            <a:r>
              <a:rPr lang="en-US" sz="1500" dirty="0" smtClean="0">
                <a:solidFill>
                  <a:srgbClr val="120DF3"/>
                </a:solidFill>
                <a:latin typeface="Cambria" pitchFamily="18" charset="0"/>
              </a:rPr>
              <a:t>?</a:t>
            </a:r>
            <a:endParaRPr lang="en-US" sz="1500" dirty="0">
              <a:solidFill>
                <a:srgbClr val="120DF3"/>
              </a:solidFill>
              <a:latin typeface="Cambria" pitchFamily="18" charset="0"/>
            </a:endParaRPr>
          </a:p>
        </p:txBody>
      </p:sp>
      <p:sp>
        <p:nvSpPr>
          <p:cNvPr id="123" name="Text Box 10"/>
          <p:cNvSpPr txBox="1">
            <a:spLocks noChangeArrowheads="1"/>
          </p:cNvSpPr>
          <p:nvPr/>
        </p:nvSpPr>
        <p:spPr bwMode="auto">
          <a:xfrm>
            <a:off x="567267" y="6306235"/>
            <a:ext cx="693517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Extra!</a:t>
            </a:r>
            <a:r>
              <a:rPr lang="en-US" sz="1500" dirty="0" smtClean="0">
                <a:solidFill>
                  <a:srgbClr val="120DF3"/>
                </a:solidFill>
                <a:latin typeface="Cambria" pitchFamily="18" charset="0"/>
              </a:rPr>
              <a:t>)  What approach could get </a:t>
            </a:r>
            <a:r>
              <a:rPr lang="en-US" sz="1500" dirty="0" err="1" smtClean="0">
                <a:solidFill>
                  <a:srgbClr val="120DF3"/>
                </a:solidFill>
                <a:latin typeface="Cambria" pitchFamily="18" charset="0"/>
              </a:rPr>
              <a:t>Picobot</a:t>
            </a:r>
            <a:r>
              <a:rPr lang="en-US" sz="1500" dirty="0" smtClean="0">
                <a:solidFill>
                  <a:srgbClr val="120DF3"/>
                </a:solidFill>
                <a:latin typeface="Cambria" pitchFamily="18" charset="0"/>
              </a:rPr>
              <a:t> to travel around the whole outer edge?</a:t>
            </a:r>
            <a:endParaRPr lang="en-US" sz="1500" dirty="0">
              <a:solidFill>
                <a:srgbClr val="120DF3"/>
              </a:solidFill>
              <a:latin typeface="Cambria" pitchFamily="18" charset="0"/>
            </a:endParaRPr>
          </a:p>
        </p:txBody>
      </p:sp>
      <p:sp>
        <p:nvSpPr>
          <p:cNvPr id="124" name="Text Box 10"/>
          <p:cNvSpPr txBox="1">
            <a:spLocks noChangeArrowheads="1"/>
          </p:cNvSpPr>
          <p:nvPr/>
        </p:nvSpPr>
        <p:spPr bwMode="auto">
          <a:xfrm>
            <a:off x="4598174" y="1960602"/>
            <a:ext cx="41633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500" dirty="0" smtClean="0">
                <a:solidFill>
                  <a:srgbClr val="120DF3"/>
                </a:solidFill>
                <a:latin typeface="Cambria" pitchFamily="18" charset="0"/>
              </a:rPr>
              <a:t>(</a:t>
            </a:r>
            <a:r>
              <a:rPr lang="en-US" sz="1500" b="1" dirty="0" smtClean="0">
                <a:solidFill>
                  <a:srgbClr val="120DF3"/>
                </a:solidFill>
                <a:latin typeface="Cambria" pitchFamily="18" charset="0"/>
              </a:rPr>
              <a:t>5</a:t>
            </a:r>
            <a:r>
              <a:rPr lang="en-US" sz="1500" dirty="0" smtClean="0">
                <a:solidFill>
                  <a:srgbClr val="120DF3"/>
                </a:solidFill>
                <a:latin typeface="Cambria" pitchFamily="18" charset="0"/>
              </a:rPr>
              <a:t>) How could this help clear the empty </a:t>
            </a:r>
            <a:r>
              <a:rPr lang="en-US" sz="1500" dirty="0">
                <a:solidFill>
                  <a:srgbClr val="120DF3"/>
                </a:solidFill>
                <a:latin typeface="Cambria" pitchFamily="18" charset="0"/>
              </a:rPr>
              <a:t>room? </a:t>
            </a:r>
            <a:r>
              <a:rPr lang="en-US" sz="1500" dirty="0" smtClean="0">
                <a:solidFill>
                  <a:srgbClr val="120DF3"/>
                </a:solidFill>
                <a:latin typeface="Cambria" pitchFamily="18" charset="0"/>
              </a:rPr>
              <a:t> … just a </a:t>
            </a:r>
            <a:r>
              <a:rPr lang="en-US" sz="1500" i="1" dirty="0" smtClean="0">
                <a:solidFill>
                  <a:srgbClr val="120DF3"/>
                </a:solidFill>
                <a:latin typeface="Cambria" pitchFamily="18" charset="0"/>
              </a:rPr>
              <a:t>thought experiment</a:t>
            </a:r>
            <a:r>
              <a:rPr lang="en-US" sz="1500" dirty="0" smtClean="0">
                <a:solidFill>
                  <a:srgbClr val="120DF3"/>
                </a:solidFill>
                <a:latin typeface="Cambria" pitchFamily="18" charset="0"/>
              </a:rPr>
              <a:t> </a:t>
            </a:r>
            <a:endParaRPr lang="en-US" sz="1500" dirty="0">
              <a:solidFill>
                <a:srgbClr val="120DF3"/>
              </a:solidFill>
              <a:latin typeface="Cambria" pitchFamily="18" charset="0"/>
            </a:endParaRPr>
          </a:p>
        </p:txBody>
      </p:sp>
      <p:sp>
        <p:nvSpPr>
          <p:cNvPr id="13" name="Rectangle 12"/>
          <p:cNvSpPr/>
          <p:nvPr/>
        </p:nvSpPr>
        <p:spPr>
          <a:xfrm rot="16200000">
            <a:off x="2226517" y="4683602"/>
            <a:ext cx="1243930" cy="276999"/>
          </a:xfrm>
          <a:prstGeom prst="rect">
            <a:avLst/>
          </a:prstGeom>
          <a:solidFill>
            <a:srgbClr val="CCECFF"/>
          </a:solidFill>
          <a:ln>
            <a:solidFill>
              <a:schemeClr val="bg1">
                <a:lumMod val="85000"/>
              </a:schemeClr>
            </a:solidFill>
          </a:ln>
        </p:spPr>
        <p:txBody>
          <a:bodyPr wrap="none">
            <a:spAutoFit/>
          </a:bodyPr>
          <a:lstStyle/>
          <a:p>
            <a:r>
              <a:rPr lang="en-US" sz="1200" dirty="0" smtClean="0">
                <a:solidFill>
                  <a:srgbClr val="120DF3"/>
                </a:solidFill>
                <a:latin typeface="Calibri" pitchFamily="34" charset="0"/>
              </a:rPr>
              <a:t>top of stalagmite</a:t>
            </a:r>
            <a:endParaRPr lang="en-US" sz="1200" dirty="0">
              <a:latin typeface="Calibri" pitchFamily="34" charset="0"/>
            </a:endParaRPr>
          </a:p>
        </p:txBody>
      </p:sp>
      <p:cxnSp>
        <p:nvCxnSpPr>
          <p:cNvPr id="15" name="Straight Arrow Connector 14"/>
          <p:cNvCxnSpPr/>
          <p:nvPr/>
        </p:nvCxnSpPr>
        <p:spPr bwMode="auto">
          <a:xfrm flipV="1">
            <a:off x="2848482" y="3720358"/>
            <a:ext cx="0" cy="457200"/>
          </a:xfrm>
          <a:prstGeom prst="straightConnector1">
            <a:avLst/>
          </a:prstGeom>
          <a:solidFill>
            <a:schemeClr val="accent1"/>
          </a:solidFill>
          <a:ln w="19050" cap="flat" cmpd="sng" algn="ctr">
            <a:solidFill>
              <a:srgbClr val="120DF3"/>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600120" y="190440"/>
              <a:ext cx="8534880" cy="5972760"/>
            </p14:xfrm>
          </p:contentPart>
        </mc:Choice>
        <mc:Fallback xmlns="">
          <p:pic>
            <p:nvPicPr>
              <p:cNvPr id="2" name="Ink 1"/>
              <p:cNvPicPr/>
              <p:nvPr/>
            </p:nvPicPr>
            <p:blipFill>
              <a:blip r:embed="rId3"/>
              <a:stretch>
                <a:fillRect/>
              </a:stretch>
            </p:blipFill>
            <p:spPr>
              <a:xfrm>
                <a:off x="590760" y="181080"/>
                <a:ext cx="8553600" cy="5991480"/>
              </a:xfrm>
              <a:prstGeom prst="rect">
                <a:avLst/>
              </a:prstGeom>
            </p:spPr>
          </p:pic>
        </mc:Fallback>
      </mc:AlternateContent>
    </p:spTree>
    <p:extLst>
      <p:ext uri="{BB962C8B-B14F-4D97-AF65-F5344CB8AC3E}">
        <p14:creationId xmlns:p14="http://schemas.microsoft.com/office/powerpoint/2010/main" val="38545852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6"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244" y="1066800"/>
            <a:ext cx="5562600" cy="56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Text Box 11"/>
          <p:cNvSpPr txBox="1">
            <a:spLocks noChangeArrowheads="1"/>
          </p:cNvSpPr>
          <p:nvPr/>
        </p:nvSpPr>
        <p:spPr bwMode="auto">
          <a:xfrm>
            <a:off x="228600" y="152400"/>
            <a:ext cx="71596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spcBef>
                <a:spcPct val="50000"/>
              </a:spcBef>
            </a:pPr>
            <a:r>
              <a:rPr lang="en-US" sz="4200" dirty="0" smtClean="0">
                <a:solidFill>
                  <a:srgbClr val="000000"/>
                </a:solidFill>
                <a:latin typeface="Cambria" pitchFamily="18" charset="0"/>
                <a:cs typeface="Times New Roman" charset="0"/>
              </a:rPr>
              <a:t>Maze strategies?</a:t>
            </a:r>
          </a:p>
        </p:txBody>
      </p:sp>
      <p:sp>
        <p:nvSpPr>
          <p:cNvPr id="101" name="Text Box 11"/>
          <p:cNvSpPr txBox="1">
            <a:spLocks noChangeArrowheads="1"/>
          </p:cNvSpPr>
          <p:nvPr/>
        </p:nvSpPr>
        <p:spPr bwMode="auto">
          <a:xfrm>
            <a:off x="4477631" y="163689"/>
            <a:ext cx="4285369" cy="738664"/>
          </a:xfrm>
          <a:prstGeom prst="rect">
            <a:avLst/>
          </a:prstGeom>
          <a:solidFill>
            <a:srgbClr val="FEF2D2"/>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Right</a:t>
            </a:r>
            <a:r>
              <a:rPr lang="en-US" sz="4200" i="1" dirty="0">
                <a:solidFill>
                  <a:srgbClr val="FF9900"/>
                </a:solidFill>
                <a:latin typeface="Cambria" pitchFamily="18" charset="0"/>
                <a:cs typeface="Times New Roman" charset="0"/>
              </a:rPr>
              <a:t> </a:t>
            </a:r>
            <a:r>
              <a:rPr lang="en-US" sz="4200" i="1" dirty="0" smtClean="0">
                <a:solidFill>
                  <a:srgbClr val="FF9900"/>
                </a:solidFill>
                <a:latin typeface="Cambria" pitchFamily="18" charset="0"/>
                <a:cs typeface="Times New Roman" charset="0"/>
              </a:rPr>
              <a:t>Hand Rule</a:t>
            </a:r>
          </a:p>
        </p:txBody>
      </p:sp>
      <p:sp>
        <p:nvSpPr>
          <p:cNvPr id="103" name="Text Box 11"/>
          <p:cNvSpPr txBox="1">
            <a:spLocks noChangeArrowheads="1"/>
          </p:cNvSpPr>
          <p:nvPr/>
        </p:nvSpPr>
        <p:spPr bwMode="auto">
          <a:xfrm>
            <a:off x="6226264" y="4343400"/>
            <a:ext cx="2564959" cy="1569660"/>
          </a:xfrm>
          <a:prstGeom prst="rect">
            <a:avLst/>
          </a:prstGeom>
          <a:solidFill>
            <a:srgbClr val="CCECFF"/>
          </a:solidFill>
          <a:ln>
            <a:no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Cambria" pitchFamily="18" charset="0"/>
                <a:cs typeface="Times New Roman" charset="0"/>
              </a:rPr>
              <a:t>We'll need to use state to represent the </a:t>
            </a:r>
            <a:r>
              <a:rPr lang="en-US" b="1" i="1" dirty="0" smtClean="0">
                <a:solidFill>
                  <a:srgbClr val="120DF3"/>
                </a:solidFill>
                <a:latin typeface="Cambria" pitchFamily="18" charset="0"/>
                <a:cs typeface="Times New Roman" charset="0"/>
              </a:rPr>
              <a:t>direction </a:t>
            </a:r>
            <a:r>
              <a:rPr lang="en-US" b="1" i="1" dirty="0" err="1" smtClean="0">
                <a:solidFill>
                  <a:srgbClr val="120DF3"/>
                </a:solidFill>
                <a:latin typeface="Cambria" pitchFamily="18" charset="0"/>
                <a:cs typeface="Times New Roman" charset="0"/>
              </a:rPr>
              <a:t>Picobot</a:t>
            </a:r>
            <a:r>
              <a:rPr lang="en-US" b="1" i="1" dirty="0" smtClean="0">
                <a:solidFill>
                  <a:srgbClr val="120DF3"/>
                </a:solidFill>
                <a:latin typeface="Cambria" pitchFamily="18" charset="0"/>
                <a:cs typeface="Times New Roman" charset="0"/>
              </a:rPr>
              <a:t> is facing</a:t>
            </a:r>
            <a:r>
              <a:rPr lang="en-US" dirty="0" smtClean="0">
                <a:solidFill>
                  <a:srgbClr val="000000"/>
                </a:solidFill>
                <a:latin typeface="Cambria" pitchFamily="18" charset="0"/>
                <a:cs typeface="Times New Roman" charset="0"/>
              </a:rPr>
              <a:t>.</a:t>
            </a:r>
          </a:p>
        </p:txBody>
      </p:sp>
      <p:sp>
        <p:nvSpPr>
          <p:cNvPr id="3" name="Rectangle 2"/>
          <p:cNvSpPr/>
          <p:nvPr/>
        </p:nvSpPr>
        <p:spPr>
          <a:xfrm>
            <a:off x="6006501" y="160020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0</a:t>
            </a:r>
            <a:endParaRPr lang="en-US" sz="3200" b="1" dirty="0">
              <a:solidFill>
                <a:srgbClr val="120DF3"/>
              </a:solidFill>
            </a:endParaRPr>
          </a:p>
        </p:txBody>
      </p:sp>
      <p:sp>
        <p:nvSpPr>
          <p:cNvPr id="104" name="Rectangle 103"/>
          <p:cNvSpPr/>
          <p:nvPr/>
        </p:nvSpPr>
        <p:spPr>
          <a:xfrm>
            <a:off x="6019800" y="214187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1</a:t>
            </a:r>
            <a:endParaRPr lang="en-US" sz="3200" b="1" dirty="0">
              <a:solidFill>
                <a:srgbClr val="120DF3"/>
              </a:solidFill>
            </a:endParaRPr>
          </a:p>
        </p:txBody>
      </p:sp>
      <p:sp>
        <p:nvSpPr>
          <p:cNvPr id="105" name="Rectangle 104"/>
          <p:cNvSpPr/>
          <p:nvPr/>
        </p:nvSpPr>
        <p:spPr>
          <a:xfrm>
            <a:off x="6019800" y="2683550"/>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2</a:t>
            </a:r>
            <a:endParaRPr lang="en-US" sz="3200" b="1" dirty="0">
              <a:solidFill>
                <a:srgbClr val="120DF3"/>
              </a:solidFill>
            </a:endParaRPr>
          </a:p>
        </p:txBody>
      </p:sp>
      <p:sp>
        <p:nvSpPr>
          <p:cNvPr id="106" name="Rectangle 105"/>
          <p:cNvSpPr/>
          <p:nvPr/>
        </p:nvSpPr>
        <p:spPr>
          <a:xfrm>
            <a:off x="6019800" y="3225225"/>
            <a:ext cx="1397755" cy="584775"/>
          </a:xfrm>
          <a:prstGeom prst="rect">
            <a:avLst/>
          </a:prstGeom>
        </p:spPr>
        <p:txBody>
          <a:bodyPr wrap="none">
            <a:spAutoFit/>
          </a:bodyPr>
          <a:lstStyle/>
          <a:p>
            <a:r>
              <a:rPr lang="en-US" sz="3200" dirty="0" smtClean="0">
                <a:solidFill>
                  <a:srgbClr val="000000"/>
                </a:solidFill>
                <a:latin typeface="Cambria" pitchFamily="18" charset="0"/>
                <a:cs typeface="Times New Roman" charset="0"/>
              </a:rPr>
              <a:t>State </a:t>
            </a:r>
            <a:r>
              <a:rPr lang="en-US" sz="3200" b="1" dirty="0" smtClean="0">
                <a:solidFill>
                  <a:srgbClr val="120DF3"/>
                </a:solidFill>
                <a:latin typeface="Cambria" pitchFamily="18" charset="0"/>
                <a:cs typeface="Times New Roman" charset="0"/>
              </a:rPr>
              <a:t>3</a:t>
            </a:r>
            <a:endParaRPr lang="en-US" sz="3200" b="1" dirty="0">
              <a:solidFill>
                <a:srgbClr val="120DF3"/>
              </a:solidFill>
            </a:endParaRPr>
          </a:p>
        </p:txBody>
      </p:sp>
      <p:sp>
        <p:nvSpPr>
          <p:cNvPr id="5" name="Rectangle 4"/>
          <p:cNvSpPr/>
          <p:nvPr/>
        </p:nvSpPr>
        <p:spPr>
          <a:xfrm>
            <a:off x="7696200" y="1140767"/>
            <a:ext cx="969753" cy="461665"/>
          </a:xfrm>
          <a:prstGeom prst="rect">
            <a:avLst/>
          </a:prstGeom>
          <a:solidFill>
            <a:srgbClr val="CCECFF"/>
          </a:solidFill>
        </p:spPr>
        <p:txBody>
          <a:bodyPr wrap="none">
            <a:spAutoFit/>
          </a:bodyPr>
          <a:lstStyle/>
          <a:p>
            <a:r>
              <a:rPr lang="en-US" dirty="0" smtClean="0">
                <a:solidFill>
                  <a:srgbClr val="000000"/>
                </a:solidFill>
                <a:latin typeface="Cambria" pitchFamily="18" charset="0"/>
                <a:cs typeface="Times New Roman" charset="0"/>
              </a:rPr>
              <a:t>facing</a:t>
            </a:r>
            <a:endParaRPr lang="en-US" dirty="0"/>
          </a:p>
        </p:txBody>
      </p:sp>
      <p:sp>
        <p:nvSpPr>
          <p:cNvPr id="11" name="Text Box 11"/>
          <p:cNvSpPr txBox="1">
            <a:spLocks noChangeArrowheads="1"/>
          </p:cNvSpPr>
          <p:nvPr/>
        </p:nvSpPr>
        <p:spPr bwMode="auto">
          <a:xfrm rot="20059710">
            <a:off x="449476" y="1491658"/>
            <a:ext cx="3330747" cy="2677656"/>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sz="4200" i="1" dirty="0" smtClean="0">
                <a:solidFill>
                  <a:srgbClr val="FF9900"/>
                </a:solidFill>
                <a:latin typeface="Cambria" pitchFamily="18" charset="0"/>
                <a:cs typeface="Times New Roman" charset="0"/>
              </a:rPr>
              <a:t>Keep your "right hand" on the wall, </a:t>
            </a:r>
            <a:r>
              <a:rPr lang="en-US" sz="4200" i="1" dirty="0" err="1" smtClean="0">
                <a:solidFill>
                  <a:srgbClr val="FF9900"/>
                </a:solidFill>
                <a:latin typeface="Cambria" pitchFamily="18" charset="0"/>
                <a:cs typeface="Times New Roman" charset="0"/>
              </a:rPr>
              <a:t>Picobot</a:t>
            </a:r>
            <a:r>
              <a:rPr lang="en-US" sz="4200" i="1" dirty="0" smtClean="0">
                <a:solidFill>
                  <a:srgbClr val="FF9900"/>
                </a:solidFill>
                <a:latin typeface="Cambria" pitchFamily="18" charset="0"/>
                <a:cs typeface="Times New Roman" charset="0"/>
              </a:rPr>
              <a:t>!</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534440" y="1733400"/>
              <a:ext cx="676440" cy="2496240"/>
            </p14:xfrm>
          </p:contentPart>
        </mc:Choice>
        <mc:Fallback xmlns="">
          <p:pic>
            <p:nvPicPr>
              <p:cNvPr id="2" name="Ink 1"/>
              <p:cNvPicPr/>
              <p:nvPr/>
            </p:nvPicPr>
            <p:blipFill>
              <a:blip r:embed="rId4"/>
              <a:stretch>
                <a:fillRect/>
              </a:stretch>
            </p:blipFill>
            <p:spPr>
              <a:xfrm>
                <a:off x="7525080" y="1724040"/>
                <a:ext cx="695160" cy="2514960"/>
              </a:xfrm>
              <a:prstGeom prst="rect">
                <a:avLst/>
              </a:prstGeom>
            </p:spPr>
          </p:pic>
        </mc:Fallback>
      </mc:AlternateContent>
    </p:spTree>
    <p:extLst>
      <p:ext uri="{BB962C8B-B14F-4D97-AF65-F5344CB8AC3E}">
        <p14:creationId xmlns:p14="http://schemas.microsoft.com/office/powerpoint/2010/main" val="32213587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21"/>
          <p:cNvSpPr>
            <a:spLocks noChangeArrowheads="1"/>
          </p:cNvSpPr>
          <p:nvPr/>
        </p:nvSpPr>
        <p:spPr bwMode="auto">
          <a:xfrm>
            <a:off x="601133" y="2117725"/>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28" name="Rectangle 17"/>
          <p:cNvSpPr>
            <a:spLocks noChangeArrowheads="1"/>
          </p:cNvSpPr>
          <p:nvPr/>
        </p:nvSpPr>
        <p:spPr bwMode="auto">
          <a:xfrm>
            <a:off x="8167688" y="3395663"/>
            <a:ext cx="496887" cy="495300"/>
          </a:xfrm>
          <a:prstGeom prst="rect">
            <a:avLst/>
          </a:prstGeom>
          <a:noFill/>
          <a:ln w="9525" algn="ctr">
            <a:solidFill>
              <a:schemeClr val="bg1">
                <a:lumMod val="65000"/>
              </a:schemeClr>
            </a:solidFill>
            <a:round/>
            <a:headEnd/>
            <a:tailEnd/>
          </a:ln>
        </p:spPr>
        <p:txBody>
          <a:bodyPr/>
          <a:lstStyle/>
          <a:p>
            <a:pPr>
              <a:defRPr/>
            </a:pPr>
            <a:endParaRPr lang="en-US">
              <a:solidFill>
                <a:srgbClr val="000000"/>
              </a:solidFill>
            </a:endParaRPr>
          </a:p>
        </p:txBody>
      </p:sp>
      <p:sp>
        <p:nvSpPr>
          <p:cNvPr id="37891" name="Rectangle 17"/>
          <p:cNvSpPr>
            <a:spLocks noChangeArrowheads="1"/>
          </p:cNvSpPr>
          <p:nvPr/>
        </p:nvSpPr>
        <p:spPr bwMode="auto">
          <a:xfrm>
            <a:off x="8153400" y="2346325"/>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892" name="Text Box 10"/>
          <p:cNvSpPr txBox="1">
            <a:spLocks noChangeArrowheads="1"/>
          </p:cNvSpPr>
          <p:nvPr/>
        </p:nvSpPr>
        <p:spPr bwMode="auto">
          <a:xfrm>
            <a:off x="693738" y="167354"/>
            <a:ext cx="3802062"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Suppose </a:t>
            </a:r>
            <a:r>
              <a:rPr lang="en-US" sz="1500" dirty="0" err="1">
                <a:solidFill>
                  <a:srgbClr val="000000"/>
                </a:solidFill>
                <a:latin typeface="Cambria" pitchFamily="18" charset="0"/>
              </a:rPr>
              <a:t>Picobot</a:t>
            </a:r>
            <a:r>
              <a:rPr lang="en-US" sz="1500" dirty="0">
                <a:solidFill>
                  <a:srgbClr val="000000"/>
                </a:solidFill>
                <a:latin typeface="Cambria" pitchFamily="18" charset="0"/>
              </a:rPr>
              <a:t> </a:t>
            </a:r>
            <a:r>
              <a:rPr lang="en-US" sz="1500" dirty="0" smtClean="0">
                <a:solidFill>
                  <a:srgbClr val="000000"/>
                </a:solidFill>
                <a:latin typeface="Cambria" pitchFamily="18" charset="0"/>
              </a:rPr>
              <a:t>wants </a:t>
            </a:r>
            <a:r>
              <a:rPr lang="en-US" sz="1500" dirty="0">
                <a:solidFill>
                  <a:srgbClr val="000000"/>
                </a:solidFill>
                <a:latin typeface="Cambria" pitchFamily="18" charset="0"/>
              </a:rPr>
              <a:t>to traverse a maze </a:t>
            </a:r>
            <a:r>
              <a:rPr lang="en-US" sz="1500" b="1" i="1" dirty="0">
                <a:solidFill>
                  <a:srgbClr val="000000"/>
                </a:solidFill>
                <a:latin typeface="Cambria" pitchFamily="18" charset="0"/>
              </a:rPr>
              <a:t>with its right hand always on the wall.</a:t>
            </a:r>
            <a:endParaRPr lang="en-US" sz="1500" dirty="0">
              <a:solidFill>
                <a:srgbClr val="000000"/>
              </a:solidFill>
              <a:latin typeface="Cambria" pitchFamily="18" charset="0"/>
            </a:endParaRPr>
          </a:p>
        </p:txBody>
      </p:sp>
      <p:sp>
        <p:nvSpPr>
          <p:cNvPr id="37893" name="Text Box 10"/>
          <p:cNvSpPr txBox="1">
            <a:spLocks noChangeArrowheads="1"/>
          </p:cNvSpPr>
          <p:nvPr/>
        </p:nvSpPr>
        <p:spPr bwMode="auto">
          <a:xfrm>
            <a:off x="5030433" y="152400"/>
            <a:ext cx="3503967" cy="553998"/>
          </a:xfrm>
          <a:prstGeom prst="rect">
            <a:avLst/>
          </a:prstGeom>
          <a:solidFill>
            <a:srgbClr val="FEF2D2"/>
          </a:solidFill>
          <a:ln>
            <a:solidFill>
              <a:srgbClr val="FF9900"/>
            </a:solid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smtClean="0">
                <a:solidFill>
                  <a:srgbClr val="000000"/>
                </a:solidFill>
                <a:latin typeface="Cambria" pitchFamily="18" charset="0"/>
              </a:rPr>
              <a:t>We use state 0 to represent that </a:t>
            </a:r>
            <a:r>
              <a:rPr lang="en-US" sz="1500" dirty="0">
                <a:solidFill>
                  <a:srgbClr val="000000"/>
                </a:solidFill>
                <a:latin typeface="Cambria" pitchFamily="18" charset="0"/>
              </a:rPr>
              <a:t>“</a:t>
            </a:r>
            <a:r>
              <a:rPr lang="en-US" sz="1500" b="1" dirty="0" err="1">
                <a:solidFill>
                  <a:srgbClr val="000000"/>
                </a:solidFill>
                <a:latin typeface="Cambria" pitchFamily="18" charset="0"/>
              </a:rPr>
              <a:t>Picobot</a:t>
            </a:r>
            <a:r>
              <a:rPr lang="en-US" sz="1500" b="1" dirty="0">
                <a:solidFill>
                  <a:srgbClr val="000000"/>
                </a:solidFill>
                <a:latin typeface="Cambria" pitchFamily="18" charset="0"/>
              </a:rPr>
              <a:t> is facing North</a:t>
            </a:r>
            <a:r>
              <a:rPr lang="en-US" sz="1500" dirty="0">
                <a:solidFill>
                  <a:srgbClr val="000000"/>
                </a:solidFill>
                <a:latin typeface="Cambria" pitchFamily="18" charset="0"/>
              </a:rPr>
              <a:t>”</a:t>
            </a:r>
          </a:p>
        </p:txBody>
      </p:sp>
      <p:sp>
        <p:nvSpPr>
          <p:cNvPr id="35847" name="Freeform 1"/>
          <p:cNvSpPr>
            <a:spLocks/>
          </p:cNvSpPr>
          <p:nvPr/>
        </p:nvSpPr>
        <p:spPr bwMode="auto">
          <a:xfrm>
            <a:off x="8008938" y="2455863"/>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895" name="Rectangle 2"/>
          <p:cNvSpPr>
            <a:spLocks noChangeArrowheads="1"/>
          </p:cNvSpPr>
          <p:nvPr/>
        </p:nvSpPr>
        <p:spPr bwMode="auto">
          <a:xfrm>
            <a:off x="7572375" y="2352675"/>
            <a:ext cx="496888" cy="496888"/>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19" name="Rectangle 18"/>
          <p:cNvSpPr/>
          <p:nvPr/>
        </p:nvSpPr>
        <p:spPr bwMode="auto">
          <a:xfrm>
            <a:off x="75628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897" name="Text Box 10"/>
          <p:cNvSpPr txBox="1">
            <a:spLocks noChangeArrowheads="1"/>
          </p:cNvSpPr>
          <p:nvPr/>
        </p:nvSpPr>
        <p:spPr bwMode="auto">
          <a:xfrm>
            <a:off x="152400" y="1295400"/>
            <a:ext cx="689768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(A) </a:t>
            </a:r>
            <a:r>
              <a:rPr lang="en-US" sz="1500" dirty="0" smtClean="0">
                <a:solidFill>
                  <a:srgbClr val="000000"/>
                </a:solidFill>
                <a:latin typeface="Cambria" pitchFamily="18" charset="0"/>
              </a:rPr>
              <a:t>Here is a </a:t>
            </a:r>
            <a:r>
              <a:rPr lang="en-US" sz="1500" dirty="0">
                <a:solidFill>
                  <a:srgbClr val="000000"/>
                </a:solidFill>
                <a:latin typeface="Cambria" pitchFamily="18" charset="0"/>
              </a:rPr>
              <a:t>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smtClean="0">
                <a:solidFill>
                  <a:srgbClr val="000000"/>
                </a:solidFill>
                <a:latin typeface="Cambria" pitchFamily="18" charset="0"/>
              </a:rPr>
              <a:t>If you're facing N using the RHR with space ahead</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go forward</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898" name="Rectangle 10"/>
          <p:cNvSpPr>
            <a:spLocks noChangeArrowheads="1"/>
          </p:cNvSpPr>
          <p:nvPr/>
        </p:nvSpPr>
        <p:spPr bwMode="auto">
          <a:xfrm>
            <a:off x="7551738" y="2571750"/>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899" name="Straight Arrow Connector 2"/>
          <p:cNvCxnSpPr>
            <a:cxnSpLocks noChangeShapeType="1"/>
          </p:cNvCxnSpPr>
          <p:nvPr/>
        </p:nvCxnSpPr>
        <p:spPr bwMode="auto">
          <a:xfrm flipV="1">
            <a:off x="7812088" y="2355850"/>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16" name="Rectangle 15"/>
          <p:cNvSpPr/>
          <p:nvPr/>
        </p:nvSpPr>
        <p:spPr bwMode="auto">
          <a:xfrm>
            <a:off x="7562850" y="1779588"/>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1" name="Rectangle 17"/>
          <p:cNvSpPr>
            <a:spLocks noChangeArrowheads="1"/>
          </p:cNvSpPr>
          <p:nvPr/>
        </p:nvSpPr>
        <p:spPr bwMode="auto">
          <a:xfrm>
            <a:off x="8153400" y="177958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02" name="Text Box 10"/>
          <p:cNvSpPr txBox="1">
            <a:spLocks noChangeArrowheads="1"/>
          </p:cNvSpPr>
          <p:nvPr/>
        </p:nvSpPr>
        <p:spPr bwMode="auto">
          <a:xfrm>
            <a:off x="152400" y="3297493"/>
            <a:ext cx="6781800"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(B) </a:t>
            </a:r>
            <a:r>
              <a:rPr lang="en-US" sz="1500" dirty="0" smtClean="0">
                <a:solidFill>
                  <a:srgbClr val="000000"/>
                </a:solidFill>
                <a:latin typeface="Cambria" pitchFamily="18" charset="0"/>
              </a:rPr>
              <a:t>Let's write </a:t>
            </a:r>
            <a:r>
              <a:rPr lang="en-US" sz="1500" dirty="0">
                <a:solidFill>
                  <a:srgbClr val="000000"/>
                </a:solidFill>
                <a:latin typeface="Cambria" pitchFamily="18" charset="0"/>
              </a:rPr>
              <a:t>a single rule that tells </a:t>
            </a:r>
            <a:r>
              <a:rPr lang="en-US" sz="1500" dirty="0" err="1">
                <a:solidFill>
                  <a:srgbClr val="000000"/>
                </a:solidFill>
                <a:latin typeface="Cambria" pitchFamily="18" charset="0"/>
              </a:rPr>
              <a:t>Picobot</a:t>
            </a:r>
            <a:r>
              <a:rPr lang="en-US" sz="1500" dirty="0">
                <a:solidFill>
                  <a:srgbClr val="000000"/>
                </a:solidFill>
                <a:latin typeface="Cambria" pitchFamily="18" charset="0"/>
              </a:rPr>
              <a:t>:</a:t>
            </a:r>
          </a:p>
          <a:p>
            <a:pPr>
              <a:spcBef>
                <a:spcPct val="50000"/>
              </a:spcBef>
            </a:pPr>
            <a:r>
              <a:rPr lang="en-US" sz="1500" b="1" i="1" dirty="0">
                <a:solidFill>
                  <a:srgbClr val="000000"/>
                </a:solidFill>
                <a:latin typeface="Cambria" pitchFamily="18" charset="0"/>
              </a:rPr>
              <a:t>   “</a:t>
            </a:r>
            <a:r>
              <a:rPr lang="en-US" sz="1500" b="1" i="1" u="sng" dirty="0">
                <a:solidFill>
                  <a:srgbClr val="000000"/>
                </a:solidFill>
                <a:latin typeface="Cambria" pitchFamily="18" charset="0"/>
              </a:rPr>
              <a:t>If </a:t>
            </a:r>
            <a:r>
              <a:rPr lang="en-US" sz="1500" b="1" i="1" u="sng" dirty="0" smtClean="0">
                <a:solidFill>
                  <a:srgbClr val="000000"/>
                </a:solidFill>
                <a:latin typeface="Cambria" pitchFamily="18" charset="0"/>
              </a:rPr>
              <a:t>you're facing North and lose the wall</a:t>
            </a:r>
            <a:r>
              <a:rPr lang="en-US" sz="1500" b="1" i="1" dirty="0" smtClean="0">
                <a:solidFill>
                  <a:srgbClr val="000000"/>
                </a:solidFill>
                <a:latin typeface="Cambria" pitchFamily="18" charset="0"/>
              </a:rPr>
              <a:t>,   then  </a:t>
            </a:r>
            <a:r>
              <a:rPr lang="en-US" sz="1500" b="1" i="1" u="sng" dirty="0" smtClean="0">
                <a:solidFill>
                  <a:srgbClr val="000000"/>
                </a:solidFill>
                <a:latin typeface="Cambria" pitchFamily="18" charset="0"/>
              </a:rPr>
              <a:t>get over to the wall now!</a:t>
            </a:r>
            <a:r>
              <a:rPr lang="en-US" sz="1500" b="1" i="1" dirty="0" smtClean="0">
                <a:solidFill>
                  <a:srgbClr val="000000"/>
                </a:solidFill>
                <a:latin typeface="Cambria" pitchFamily="18" charset="0"/>
              </a:rPr>
              <a:t>”</a:t>
            </a:r>
            <a:endParaRPr lang="en-US" sz="1500" b="1" i="1" dirty="0">
              <a:solidFill>
                <a:srgbClr val="000000"/>
              </a:solidFill>
              <a:latin typeface="Cambria" pitchFamily="18" charset="0"/>
            </a:endParaRPr>
          </a:p>
        </p:txBody>
      </p:sp>
      <p:sp>
        <p:nvSpPr>
          <p:cNvPr id="37903" name="Rectangle 17"/>
          <p:cNvSpPr>
            <a:spLocks noChangeArrowheads="1"/>
          </p:cNvSpPr>
          <p:nvPr/>
        </p:nvSpPr>
        <p:spPr bwMode="auto">
          <a:xfrm>
            <a:off x="8167688" y="3962400"/>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22" name="Freeform 1"/>
          <p:cNvSpPr>
            <a:spLocks/>
          </p:cNvSpPr>
          <p:nvPr/>
        </p:nvSpPr>
        <p:spPr bwMode="auto">
          <a:xfrm>
            <a:off x="8023225" y="3514725"/>
            <a:ext cx="252413"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05" name="Rectangle 2"/>
          <p:cNvSpPr>
            <a:spLocks noChangeArrowheads="1"/>
          </p:cNvSpPr>
          <p:nvPr/>
        </p:nvSpPr>
        <p:spPr bwMode="auto">
          <a:xfrm>
            <a:off x="7586663" y="3411538"/>
            <a:ext cx="496887"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24" name="Rectangle 23"/>
          <p:cNvSpPr/>
          <p:nvPr/>
        </p:nvSpPr>
        <p:spPr bwMode="auto">
          <a:xfrm>
            <a:off x="7580313" y="4522788"/>
            <a:ext cx="496887" cy="496887"/>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07" name="Rectangle 24"/>
          <p:cNvSpPr>
            <a:spLocks noChangeArrowheads="1"/>
          </p:cNvSpPr>
          <p:nvPr/>
        </p:nvSpPr>
        <p:spPr bwMode="auto">
          <a:xfrm>
            <a:off x="7566025" y="3632200"/>
            <a:ext cx="2825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08" name="Straight Arrow Connector 25"/>
          <p:cNvCxnSpPr>
            <a:cxnSpLocks noChangeShapeType="1"/>
          </p:cNvCxnSpPr>
          <p:nvPr/>
        </p:nvCxnSpPr>
        <p:spPr bwMode="auto">
          <a:xfrm flipV="1">
            <a:off x="7826375" y="341471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27" name="Rectangle 26"/>
          <p:cNvSpPr/>
          <p:nvPr/>
        </p:nvSpPr>
        <p:spPr bwMode="auto">
          <a:xfrm>
            <a:off x="7580313" y="3968750"/>
            <a:ext cx="496887" cy="496888"/>
          </a:xfrm>
          <a:prstGeom prst="rect">
            <a:avLst/>
          </a:prstGeom>
          <a:solidFill>
            <a:schemeClr val="bg1">
              <a:lumMod val="75000"/>
            </a:schemeClr>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0" name="Rectangle 28"/>
          <p:cNvSpPr>
            <a:spLocks noChangeArrowheads="1"/>
          </p:cNvSpPr>
          <p:nvPr/>
        </p:nvSpPr>
        <p:spPr bwMode="auto">
          <a:xfrm>
            <a:off x="8167688" y="4522788"/>
            <a:ext cx="496887"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0" name="Rectangle 29"/>
          <p:cNvSpPr/>
          <p:nvPr/>
        </p:nvSpPr>
        <p:spPr bwMode="auto">
          <a:xfrm>
            <a:off x="8147050" y="1217613"/>
            <a:ext cx="496888" cy="496887"/>
          </a:xfrm>
          <a:prstGeom prst="rect">
            <a:avLst/>
          </a:prstGeom>
          <a:no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2" name="Text Box 10"/>
          <p:cNvSpPr txBox="1">
            <a:spLocks noChangeArrowheads="1"/>
          </p:cNvSpPr>
          <p:nvPr/>
        </p:nvSpPr>
        <p:spPr bwMode="auto">
          <a:xfrm>
            <a:off x="228600" y="5314950"/>
            <a:ext cx="73231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500" dirty="0">
                <a:solidFill>
                  <a:srgbClr val="000000"/>
                </a:solidFill>
                <a:latin typeface="Cambria" pitchFamily="18" charset="0"/>
              </a:rPr>
              <a:t>(C) </a:t>
            </a:r>
            <a:r>
              <a:rPr lang="en-US" sz="1500" b="1" dirty="0" smtClean="0">
                <a:solidFill>
                  <a:srgbClr val="000000"/>
                </a:solidFill>
                <a:latin typeface="Cambria" pitchFamily="18" charset="0"/>
              </a:rPr>
              <a:t>(for HW)</a:t>
            </a:r>
            <a:r>
              <a:rPr lang="en-US" sz="1500" dirty="0" smtClean="0">
                <a:solidFill>
                  <a:srgbClr val="000000"/>
                </a:solidFill>
                <a:latin typeface="Cambria" pitchFamily="18" charset="0"/>
              </a:rPr>
              <a:t> Write 1 or 2 </a:t>
            </a:r>
            <a:r>
              <a:rPr lang="en-US" sz="1500" dirty="0">
                <a:solidFill>
                  <a:srgbClr val="000000"/>
                </a:solidFill>
                <a:latin typeface="Cambria" pitchFamily="18" charset="0"/>
              </a:rPr>
              <a:t>rules to tell </a:t>
            </a:r>
            <a:r>
              <a:rPr lang="en-US" sz="1500" dirty="0" err="1">
                <a:solidFill>
                  <a:srgbClr val="000000"/>
                </a:solidFill>
                <a:latin typeface="Cambria" pitchFamily="18" charset="0"/>
              </a:rPr>
              <a:t>Picobot</a:t>
            </a:r>
            <a:r>
              <a:rPr lang="en-US" sz="1500" dirty="0">
                <a:solidFill>
                  <a:srgbClr val="000000"/>
                </a:solidFill>
                <a:latin typeface="Cambria" pitchFamily="18" charset="0"/>
              </a:rPr>
              <a:t> to do the right thing if it hits a dead end.</a:t>
            </a:r>
          </a:p>
        </p:txBody>
      </p:sp>
      <p:sp>
        <p:nvSpPr>
          <p:cNvPr id="37913" name="Rectangle 17"/>
          <p:cNvSpPr>
            <a:spLocks noChangeArrowheads="1"/>
          </p:cNvSpPr>
          <p:nvPr/>
        </p:nvSpPr>
        <p:spPr bwMode="auto">
          <a:xfrm>
            <a:off x="8156575" y="6053138"/>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3" name="Freeform 1"/>
          <p:cNvSpPr>
            <a:spLocks/>
          </p:cNvSpPr>
          <p:nvPr/>
        </p:nvSpPr>
        <p:spPr bwMode="auto">
          <a:xfrm>
            <a:off x="8012113" y="6162675"/>
            <a:ext cx="252412" cy="276225"/>
          </a:xfrm>
          <a:custGeom>
            <a:avLst/>
            <a:gdLst>
              <a:gd name="T0" fmla="*/ 0 w 469232"/>
              <a:gd name="T1" fmla="*/ 93127 h 572028"/>
              <a:gd name="T2" fmla="*/ 136049 w 469232"/>
              <a:gd name="T3" fmla="*/ 98947 h 572028"/>
              <a:gd name="T4" fmla="*/ 129571 w 469232"/>
              <a:gd name="T5" fmla="*/ 81486 h 572028"/>
              <a:gd name="T6" fmla="*/ 149007 w 469232"/>
              <a:gd name="T7" fmla="*/ 5821 h 572028"/>
              <a:gd name="T8" fmla="*/ 168442 w 469232"/>
              <a:gd name="T9" fmla="*/ 0 h 572028"/>
              <a:gd name="T10" fmla="*/ 181399 w 469232"/>
              <a:gd name="T11" fmla="*/ 17461 h 572028"/>
              <a:gd name="T12" fmla="*/ 174921 w 469232"/>
              <a:gd name="T13" fmla="*/ 64025 h 572028"/>
              <a:gd name="T14" fmla="*/ 226749 w 469232"/>
              <a:gd name="T15" fmla="*/ 69845 h 572028"/>
              <a:gd name="T16" fmla="*/ 220270 w 469232"/>
              <a:gd name="T17" fmla="*/ 116409 h 572028"/>
              <a:gd name="T18" fmla="*/ 252663 w 469232"/>
              <a:gd name="T19" fmla="*/ 145511 h 572028"/>
              <a:gd name="T20" fmla="*/ 239706 w 469232"/>
              <a:gd name="T21" fmla="*/ 162972 h 572028"/>
              <a:gd name="T22" fmla="*/ 220270 w 469232"/>
              <a:gd name="T23" fmla="*/ 168793 h 572028"/>
              <a:gd name="T24" fmla="*/ 246184 w 469232"/>
              <a:gd name="T25" fmla="*/ 197895 h 572028"/>
              <a:gd name="T26" fmla="*/ 226749 w 469232"/>
              <a:gd name="T27" fmla="*/ 203715 h 572028"/>
              <a:gd name="T28" fmla="*/ 213792 w 469232"/>
              <a:gd name="T29" fmla="*/ 215356 h 572028"/>
              <a:gd name="T30" fmla="*/ 226749 w 469232"/>
              <a:gd name="T31" fmla="*/ 226997 h 572028"/>
              <a:gd name="T32" fmla="*/ 233227 w 469232"/>
              <a:gd name="T33" fmla="*/ 244458 h 572028"/>
              <a:gd name="T34" fmla="*/ 226749 w 469232"/>
              <a:gd name="T35" fmla="*/ 261919 h 572028"/>
              <a:gd name="T36" fmla="*/ 142528 w 469232"/>
              <a:gd name="T37" fmla="*/ 267740 h 572028"/>
              <a:gd name="T38" fmla="*/ 123092 w 469232"/>
              <a:gd name="T39" fmla="*/ 261919 h 572028"/>
              <a:gd name="T40" fmla="*/ 116614 w 469232"/>
              <a:gd name="T41" fmla="*/ 244458 h 572028"/>
              <a:gd name="T42" fmla="*/ 77742 w 469232"/>
              <a:gd name="T43" fmla="*/ 232817 h 572028"/>
              <a:gd name="T44" fmla="*/ 12957 w 469232"/>
              <a:gd name="T45" fmla="*/ 226997 h 5720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9232" h="572028">
                <a:moveTo>
                  <a:pt x="0" y="192505"/>
                </a:moveTo>
                <a:cubicBezTo>
                  <a:pt x="84221" y="196516"/>
                  <a:pt x="168765" y="212927"/>
                  <a:pt x="252663" y="204537"/>
                </a:cubicBezTo>
                <a:cubicBezTo>
                  <a:pt x="265282" y="203275"/>
                  <a:pt x="240632" y="181124"/>
                  <a:pt x="240632" y="168442"/>
                </a:cubicBezTo>
                <a:cubicBezTo>
                  <a:pt x="240632" y="119140"/>
                  <a:pt x="224683" y="43259"/>
                  <a:pt x="276727" y="12032"/>
                </a:cubicBezTo>
                <a:cubicBezTo>
                  <a:pt x="287602" y="5507"/>
                  <a:pt x="300790" y="4011"/>
                  <a:pt x="312821" y="0"/>
                </a:cubicBezTo>
                <a:cubicBezTo>
                  <a:pt x="320842" y="12032"/>
                  <a:pt x="335575" y="21694"/>
                  <a:pt x="336884" y="36095"/>
                </a:cubicBezTo>
                <a:cubicBezTo>
                  <a:pt x="339811" y="68296"/>
                  <a:pt x="305002" y="106824"/>
                  <a:pt x="324853" y="132347"/>
                </a:cubicBezTo>
                <a:cubicBezTo>
                  <a:pt x="344704" y="157870"/>
                  <a:pt x="389022" y="140368"/>
                  <a:pt x="421106" y="144379"/>
                </a:cubicBezTo>
                <a:cubicBezTo>
                  <a:pt x="449742" y="230287"/>
                  <a:pt x="466274" y="202499"/>
                  <a:pt x="409074" y="240632"/>
                </a:cubicBezTo>
                <a:cubicBezTo>
                  <a:pt x="425117" y="251327"/>
                  <a:pt x="469232" y="274052"/>
                  <a:pt x="469232" y="300790"/>
                </a:cubicBezTo>
                <a:cubicBezTo>
                  <a:pt x="469232" y="315250"/>
                  <a:pt x="456460" y="327851"/>
                  <a:pt x="445169" y="336884"/>
                </a:cubicBezTo>
                <a:cubicBezTo>
                  <a:pt x="435266" y="344807"/>
                  <a:pt x="421106" y="344905"/>
                  <a:pt x="409074" y="348916"/>
                </a:cubicBezTo>
                <a:cubicBezTo>
                  <a:pt x="420225" y="356350"/>
                  <a:pt x="471729" y="380016"/>
                  <a:pt x="457200" y="409074"/>
                </a:cubicBezTo>
                <a:cubicBezTo>
                  <a:pt x="451528" y="420417"/>
                  <a:pt x="433137" y="417095"/>
                  <a:pt x="421106" y="421105"/>
                </a:cubicBezTo>
                <a:cubicBezTo>
                  <a:pt x="413085" y="429126"/>
                  <a:pt x="397042" y="433825"/>
                  <a:pt x="397042" y="445169"/>
                </a:cubicBezTo>
                <a:cubicBezTo>
                  <a:pt x="397042" y="456513"/>
                  <a:pt x="415270" y="459505"/>
                  <a:pt x="421106" y="469232"/>
                </a:cubicBezTo>
                <a:cubicBezTo>
                  <a:pt x="427631" y="480107"/>
                  <a:pt x="429127" y="493295"/>
                  <a:pt x="433137" y="505326"/>
                </a:cubicBezTo>
                <a:cubicBezTo>
                  <a:pt x="429127" y="517358"/>
                  <a:pt x="427631" y="530546"/>
                  <a:pt x="421106" y="541421"/>
                </a:cubicBezTo>
                <a:cubicBezTo>
                  <a:pt x="386729" y="598716"/>
                  <a:pt x="326293" y="559053"/>
                  <a:pt x="264695" y="553453"/>
                </a:cubicBezTo>
                <a:cubicBezTo>
                  <a:pt x="252663" y="549442"/>
                  <a:pt x="237568" y="550389"/>
                  <a:pt x="228600" y="541421"/>
                </a:cubicBezTo>
                <a:cubicBezTo>
                  <a:pt x="219632" y="532453"/>
                  <a:pt x="226889" y="512698"/>
                  <a:pt x="216569" y="505326"/>
                </a:cubicBezTo>
                <a:cubicBezTo>
                  <a:pt x="195929" y="490583"/>
                  <a:pt x="168442" y="489284"/>
                  <a:pt x="144379" y="481263"/>
                </a:cubicBezTo>
                <a:cubicBezTo>
                  <a:pt x="81653" y="460355"/>
                  <a:pt x="120963" y="469232"/>
                  <a:pt x="24063" y="469232"/>
                </a:cubicBezTo>
              </a:path>
            </a:pathLst>
          </a:custGeom>
          <a:solidFill>
            <a:schemeClr val="accent5">
              <a:lumMod val="20000"/>
              <a:lumOff val="80000"/>
            </a:schemeClr>
          </a:solidFill>
          <a:ln w="28575" cap="flat" cmpd="sng" algn="ctr">
            <a:solidFill>
              <a:srgbClr val="00FB11"/>
            </a:solidFill>
            <a:prstDash val="solid"/>
            <a:round/>
            <a:headEnd type="none" w="med" len="med"/>
            <a:tailEnd type="none" w="med" len="med"/>
          </a:ln>
        </p:spPr>
        <p:txBody>
          <a:bodyPr/>
          <a:lstStyle/>
          <a:p>
            <a:pPr>
              <a:defRPr/>
            </a:pPr>
            <a:endParaRPr lang="en-US">
              <a:solidFill>
                <a:srgbClr val="000000"/>
              </a:solidFill>
            </a:endParaRPr>
          </a:p>
        </p:txBody>
      </p:sp>
      <p:sp>
        <p:nvSpPr>
          <p:cNvPr id="37915" name="Rectangle 2"/>
          <p:cNvSpPr>
            <a:spLocks noChangeArrowheads="1"/>
          </p:cNvSpPr>
          <p:nvPr/>
        </p:nvSpPr>
        <p:spPr bwMode="auto">
          <a:xfrm>
            <a:off x="7575550" y="6059488"/>
            <a:ext cx="496888" cy="496887"/>
          </a:xfrm>
          <a:prstGeom prst="rect">
            <a:avLst/>
          </a:prstGeom>
          <a:solidFill>
            <a:srgbClr val="00FB1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7916" name="Rectangle 34"/>
          <p:cNvSpPr>
            <a:spLocks noChangeArrowheads="1"/>
          </p:cNvSpPr>
          <p:nvPr/>
        </p:nvSpPr>
        <p:spPr bwMode="auto">
          <a:xfrm>
            <a:off x="7554913" y="6278563"/>
            <a:ext cx="2825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a:solidFill>
                  <a:srgbClr val="E80416"/>
                </a:solidFill>
                <a:latin typeface="Calibri" pitchFamily="34" charset="0"/>
              </a:rPr>
              <a:t>0</a:t>
            </a:r>
            <a:endParaRPr lang="en-US" sz="1500" b="1">
              <a:solidFill>
                <a:srgbClr val="000000"/>
              </a:solidFill>
            </a:endParaRPr>
          </a:p>
        </p:txBody>
      </p:sp>
      <p:cxnSp>
        <p:nvCxnSpPr>
          <p:cNvPr id="37917" name="Straight Arrow Connector 35"/>
          <p:cNvCxnSpPr>
            <a:cxnSpLocks noChangeShapeType="1"/>
          </p:cNvCxnSpPr>
          <p:nvPr/>
        </p:nvCxnSpPr>
        <p:spPr bwMode="auto">
          <a:xfrm flipV="1">
            <a:off x="7815263" y="6062663"/>
            <a:ext cx="0" cy="228600"/>
          </a:xfrm>
          <a:prstGeom prst="straightConnector1">
            <a:avLst/>
          </a:prstGeom>
          <a:noFill/>
          <a:ln w="19050" algn="ctr">
            <a:solidFill>
              <a:srgbClr val="CC6600"/>
            </a:solidFill>
            <a:round/>
            <a:headEnd/>
            <a:tailEnd type="arrow" w="med" len="med"/>
          </a:ln>
          <a:extLst>
            <a:ext uri="{909E8E84-426E-40DD-AFC4-6F175D3DCCD1}">
              <a14:hiddenFill xmlns:a14="http://schemas.microsoft.com/office/drawing/2010/main">
                <a:noFill/>
              </a14:hiddenFill>
            </a:ext>
          </a:extLst>
        </p:spPr>
      </p:cxnSp>
      <p:sp>
        <p:nvSpPr>
          <p:cNvPr id="37" name="Rectangle 36"/>
          <p:cNvSpPr/>
          <p:nvPr/>
        </p:nvSpPr>
        <p:spPr bwMode="auto">
          <a:xfrm>
            <a:off x="7566025" y="5486400"/>
            <a:ext cx="496888" cy="496888"/>
          </a:xfrm>
          <a:prstGeom prst="rect">
            <a:avLst/>
          </a:prstGeom>
          <a:solidFill>
            <a:srgbClr val="120DF3"/>
          </a:solidFill>
          <a:ln w="9525" cap="flat" cmpd="sng" algn="ctr">
            <a:solidFill>
              <a:schemeClr val="bg1">
                <a:lumMod val="65000"/>
              </a:schemeClr>
            </a:solidFill>
            <a:prstDash val="solid"/>
            <a:round/>
            <a:headEnd type="none" w="med" len="med"/>
            <a:tailEnd type="none" w="med" len="med"/>
          </a:ln>
          <a:effectLst/>
        </p:spPr>
        <p:txBody>
          <a:bodyPr/>
          <a:lstStyle/>
          <a:p>
            <a:pPr>
              <a:defRPr/>
            </a:pPr>
            <a:endParaRPr lang="en-US">
              <a:solidFill>
                <a:srgbClr val="000000"/>
              </a:solidFill>
              <a:latin typeface="Times" pitchFamily="1" charset="0"/>
            </a:endParaRPr>
          </a:p>
        </p:txBody>
      </p:sp>
      <p:sp>
        <p:nvSpPr>
          <p:cNvPr id="37919" name="Rectangle 17"/>
          <p:cNvSpPr>
            <a:spLocks noChangeArrowheads="1"/>
          </p:cNvSpPr>
          <p:nvPr/>
        </p:nvSpPr>
        <p:spPr bwMode="auto">
          <a:xfrm>
            <a:off x="8156575" y="5486400"/>
            <a:ext cx="496888" cy="495300"/>
          </a:xfrm>
          <a:prstGeom prst="rect">
            <a:avLst/>
          </a:prstGeom>
          <a:solidFill>
            <a:srgbClr val="120DF3"/>
          </a:solidFill>
          <a:ln w="9525" algn="ctr">
            <a:solidFill>
              <a:srgbClr val="120DF3"/>
            </a:solidFill>
            <a:round/>
            <a:headEnd/>
            <a:tailEnd/>
          </a:ln>
        </p:spPr>
        <p:txBody>
          <a:bodyPr/>
          <a:lstStyle/>
          <a:p>
            <a:endParaRPr lang="en-US">
              <a:solidFill>
                <a:srgbClr val="000000"/>
              </a:solidFill>
            </a:endParaRPr>
          </a:p>
        </p:txBody>
      </p:sp>
      <p:sp>
        <p:nvSpPr>
          <p:cNvPr id="37922" name="Rectangle 5"/>
          <p:cNvSpPr>
            <a:spLocks noChangeArrowheads="1"/>
          </p:cNvSpPr>
          <p:nvPr/>
        </p:nvSpPr>
        <p:spPr bwMode="auto">
          <a:xfrm>
            <a:off x="8618538" y="2543175"/>
            <a:ext cx="4953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(A) </a:t>
            </a:r>
            <a:endParaRPr lang="en-US">
              <a:solidFill>
                <a:srgbClr val="000000"/>
              </a:solidFill>
            </a:endParaRPr>
          </a:p>
        </p:txBody>
      </p:sp>
      <p:sp>
        <p:nvSpPr>
          <p:cNvPr id="37923" name="Rectangle 45"/>
          <p:cNvSpPr>
            <a:spLocks noChangeArrowheads="1"/>
          </p:cNvSpPr>
          <p:nvPr/>
        </p:nvSpPr>
        <p:spPr bwMode="auto">
          <a:xfrm>
            <a:off x="8621713" y="4705350"/>
            <a:ext cx="4905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(B) </a:t>
            </a:r>
            <a:endParaRPr lang="en-US">
              <a:solidFill>
                <a:srgbClr val="000000"/>
              </a:solidFill>
            </a:endParaRPr>
          </a:p>
        </p:txBody>
      </p:sp>
      <p:sp>
        <p:nvSpPr>
          <p:cNvPr id="37924" name="Rectangle 46"/>
          <p:cNvSpPr>
            <a:spLocks noChangeArrowheads="1"/>
          </p:cNvSpPr>
          <p:nvPr/>
        </p:nvSpPr>
        <p:spPr bwMode="auto">
          <a:xfrm>
            <a:off x="8610600" y="6256338"/>
            <a:ext cx="482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0000"/>
                </a:solidFill>
                <a:latin typeface="Cambria" pitchFamily="18" charset="0"/>
              </a:rPr>
              <a:t>(C) </a:t>
            </a:r>
            <a:endParaRPr lang="en-US">
              <a:solidFill>
                <a:srgbClr val="000000"/>
              </a:solidFill>
            </a:endParaRPr>
          </a:p>
        </p:txBody>
      </p:sp>
      <p:cxnSp>
        <p:nvCxnSpPr>
          <p:cNvPr id="37925" name="Straight Connector 4"/>
          <p:cNvCxnSpPr>
            <a:cxnSpLocks noChangeShapeType="1"/>
          </p:cNvCxnSpPr>
          <p:nvPr/>
        </p:nvCxnSpPr>
        <p:spPr bwMode="auto">
          <a:xfrm>
            <a:off x="228600" y="3167063"/>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37926" name="Straight Connector 43"/>
          <p:cNvCxnSpPr>
            <a:cxnSpLocks noChangeShapeType="1"/>
          </p:cNvCxnSpPr>
          <p:nvPr/>
        </p:nvCxnSpPr>
        <p:spPr bwMode="auto">
          <a:xfrm>
            <a:off x="228600" y="5257800"/>
            <a:ext cx="863917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6" name="Text Box 10"/>
          <p:cNvSpPr txBox="1">
            <a:spLocks noChangeArrowheads="1"/>
          </p:cNvSpPr>
          <p:nvPr/>
        </p:nvSpPr>
        <p:spPr bwMode="auto">
          <a:xfrm>
            <a:off x="228600" y="6444721"/>
            <a:ext cx="6931554" cy="323165"/>
          </a:xfrm>
          <a:prstGeom prst="rect">
            <a:avLst/>
          </a:prstGeom>
          <a:solidFill>
            <a:schemeClr val="bg1">
              <a:lumMod val="85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0000"/>
                </a:solidFill>
                <a:latin typeface="Cambria" pitchFamily="18" charset="0"/>
              </a:rPr>
              <a:t>R</a:t>
            </a:r>
            <a:r>
              <a:rPr lang="en-US" sz="1500" dirty="0" smtClean="0">
                <a:solidFill>
                  <a:srgbClr val="000000"/>
                </a:solidFill>
                <a:latin typeface="Cambria" pitchFamily="18" charset="0"/>
              </a:rPr>
              <a:t>epeat this IDEA for all four states, representing all four </a:t>
            </a:r>
            <a:r>
              <a:rPr lang="en-US" sz="1500" b="1" i="1" dirty="0" smtClean="0">
                <a:solidFill>
                  <a:srgbClr val="000000"/>
                </a:solidFill>
                <a:latin typeface="Cambria" pitchFamily="18" charset="0"/>
              </a:rPr>
              <a:t>facing directions.</a:t>
            </a:r>
            <a:endParaRPr lang="en-US" sz="1500" dirty="0">
              <a:solidFill>
                <a:srgbClr val="000000"/>
              </a:solidFill>
              <a:latin typeface="Cambria" pitchFamily="18" charset="0"/>
            </a:endParaRPr>
          </a:p>
        </p:txBody>
      </p:sp>
      <p:sp>
        <p:nvSpPr>
          <p:cNvPr id="47" name="Text Box 3"/>
          <p:cNvSpPr txBox="1">
            <a:spLocks noChangeArrowheads="1"/>
          </p:cNvSpPr>
          <p:nvPr/>
        </p:nvSpPr>
        <p:spPr bwMode="auto">
          <a:xfrm>
            <a:off x="762000" y="2244725"/>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48" name="Text Box 4"/>
          <p:cNvSpPr txBox="1">
            <a:spLocks noChangeArrowheads="1"/>
          </p:cNvSpPr>
          <p:nvPr/>
        </p:nvSpPr>
        <p:spPr bwMode="auto">
          <a:xfrm>
            <a:off x="1455738"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dirty="0" err="1" smtClean="0">
                <a:solidFill>
                  <a:srgbClr val="000000"/>
                </a:solidFill>
                <a:latin typeface="Courier New" charset="0"/>
              </a:rPr>
              <a:t>xE</a:t>
            </a:r>
            <a:r>
              <a:rPr lang="en-US" b="1" dirty="0" smtClean="0">
                <a:solidFill>
                  <a:srgbClr val="000000"/>
                </a:solidFill>
                <a:latin typeface="Courier New" charset="0"/>
              </a:rPr>
              <a:t>**</a:t>
            </a:r>
            <a:endParaRPr lang="en-US" b="1" dirty="0" smtClean="0">
              <a:solidFill>
                <a:srgbClr val="000000"/>
              </a:solidFill>
              <a:latin typeface="Arial" charset="0"/>
            </a:endParaRPr>
          </a:p>
        </p:txBody>
      </p:sp>
      <p:sp>
        <p:nvSpPr>
          <p:cNvPr id="49" name="Text Box 5"/>
          <p:cNvSpPr txBox="1">
            <a:spLocks noChangeArrowheads="1"/>
          </p:cNvSpPr>
          <p:nvPr/>
        </p:nvSpPr>
        <p:spPr bwMode="auto">
          <a:xfrm>
            <a:off x="47926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0" name="Text Box 6"/>
          <p:cNvSpPr txBox="1">
            <a:spLocks noChangeArrowheads="1"/>
          </p:cNvSpPr>
          <p:nvPr/>
        </p:nvSpPr>
        <p:spPr bwMode="auto">
          <a:xfrm>
            <a:off x="3573462" y="22447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N</a:t>
            </a:r>
          </a:p>
        </p:txBody>
      </p:sp>
      <p:sp>
        <p:nvSpPr>
          <p:cNvPr id="51" name="Text Box 26"/>
          <p:cNvSpPr txBox="1">
            <a:spLocks noChangeArrowheads="1"/>
          </p:cNvSpPr>
          <p:nvPr/>
        </p:nvSpPr>
        <p:spPr bwMode="auto">
          <a:xfrm>
            <a:off x="2590800" y="225425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p:sp>
        <p:nvSpPr>
          <p:cNvPr id="54" name="Rounded Rectangle 21"/>
          <p:cNvSpPr>
            <a:spLocks noChangeArrowheads="1"/>
          </p:cNvSpPr>
          <p:nvPr/>
        </p:nvSpPr>
        <p:spPr bwMode="auto">
          <a:xfrm>
            <a:off x="601133" y="4191000"/>
            <a:ext cx="5554662" cy="676275"/>
          </a:xfrm>
          <a:prstGeom prst="roundRect">
            <a:avLst>
              <a:gd name="adj" fmla="val 23344"/>
            </a:avLst>
          </a:prstGeom>
          <a:solidFill>
            <a:srgbClr val="CCECFF"/>
          </a:solidFill>
          <a:ln w="9525">
            <a:noFill/>
            <a:round/>
            <a:headEnd/>
            <a:tailEnd/>
          </a:ln>
        </p:spPr>
        <p:txBody>
          <a:bodyPr/>
          <a:lstStyle/>
          <a:p>
            <a:endParaRPr lang="en-US" smtClean="0">
              <a:solidFill>
                <a:srgbClr val="000000"/>
              </a:solidFill>
              <a:latin typeface="Times" charset="0"/>
              <a:ea typeface="MS PGothic" charset="0"/>
              <a:cs typeface="MS PGothic" charset="0"/>
            </a:endParaRPr>
          </a:p>
        </p:txBody>
      </p:sp>
      <p:sp>
        <p:nvSpPr>
          <p:cNvPr id="55" name="Text Box 3"/>
          <p:cNvSpPr txBox="1">
            <a:spLocks noChangeArrowheads="1"/>
          </p:cNvSpPr>
          <p:nvPr/>
        </p:nvSpPr>
        <p:spPr bwMode="auto">
          <a:xfrm>
            <a:off x="762000" y="4312356"/>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dirty="0" smtClean="0">
                <a:solidFill>
                  <a:srgbClr val="000000"/>
                </a:solidFill>
                <a:latin typeface="Arial" charset="0"/>
              </a:rPr>
              <a:t>0</a:t>
            </a:r>
          </a:p>
        </p:txBody>
      </p:sp>
      <p:sp>
        <p:nvSpPr>
          <p:cNvPr id="56" name="Text Box 26"/>
          <p:cNvSpPr txBox="1">
            <a:spLocks noChangeArrowheads="1"/>
          </p:cNvSpPr>
          <p:nvPr/>
        </p:nvSpPr>
        <p:spPr bwMode="auto">
          <a:xfrm>
            <a:off x="2590800" y="4321881"/>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charset="0"/>
                <a:cs typeface="MS PGothic" charset="0"/>
              </a:defRPr>
            </a:lvl1pPr>
            <a:lvl2pPr marL="742950" indent="-285750">
              <a:defRPr sz="2400">
                <a:solidFill>
                  <a:schemeClr val="tx1"/>
                </a:solidFill>
                <a:latin typeface="Times" charset="0"/>
                <a:ea typeface="MS PGothic" charset="0"/>
                <a:cs typeface="MS PGothic" charset="0"/>
              </a:defRPr>
            </a:lvl2pPr>
            <a:lvl3pPr marL="1143000" indent="-228600">
              <a:defRPr sz="2400">
                <a:solidFill>
                  <a:schemeClr val="tx1"/>
                </a:solidFill>
                <a:latin typeface="Times" charset="0"/>
                <a:ea typeface="MS PGothic" charset="0"/>
                <a:cs typeface="MS PGothic" charset="0"/>
              </a:defRPr>
            </a:lvl3pPr>
            <a:lvl4pPr marL="1600200" indent="-228600">
              <a:defRPr sz="2400">
                <a:solidFill>
                  <a:schemeClr val="tx1"/>
                </a:solidFill>
                <a:latin typeface="Times" charset="0"/>
                <a:ea typeface="MS PGothic" charset="0"/>
                <a:cs typeface="MS PGothic" charset="0"/>
              </a:defRPr>
            </a:lvl4pPr>
            <a:lvl5pPr marL="2057400" indent="-228600">
              <a:defRPr sz="2400">
                <a:solidFill>
                  <a:schemeClr val="tx1"/>
                </a:solidFill>
                <a:latin typeface="Times"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charset="0"/>
                <a:ea typeface="MS PGothic" charset="0"/>
                <a:cs typeface="MS PGothic" charset="0"/>
              </a:defRPr>
            </a:lvl9pPr>
          </a:lstStyle>
          <a:p>
            <a:pPr algn="ctr">
              <a:spcBef>
                <a:spcPct val="50000"/>
              </a:spcBef>
            </a:pPr>
            <a:r>
              <a:rPr lang="en-US" b="1" smtClean="0">
                <a:solidFill>
                  <a:srgbClr val="000000"/>
                </a:solidFill>
                <a:latin typeface="Courier New" charset="0"/>
              </a:rPr>
              <a:t>-&gt;</a:t>
            </a:r>
            <a:endParaRPr lang="en-US" b="1" smtClean="0">
              <a:solidFill>
                <a:srgbClr val="000000"/>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667160" y="2424240"/>
              <a:ext cx="4246920" cy="3672000"/>
            </p14:xfrm>
          </p:contentPart>
        </mc:Choice>
        <mc:Fallback xmlns="">
          <p:pic>
            <p:nvPicPr>
              <p:cNvPr id="2" name="Ink 1"/>
              <p:cNvPicPr/>
              <p:nvPr/>
            </p:nvPicPr>
            <p:blipFill>
              <a:blip r:embed="rId3"/>
              <a:stretch>
                <a:fillRect/>
              </a:stretch>
            </p:blipFill>
            <p:spPr>
              <a:xfrm>
                <a:off x="1657800" y="2421720"/>
                <a:ext cx="4258800" cy="3683880"/>
              </a:xfrm>
              <a:prstGeom prst="rect">
                <a:avLst/>
              </a:prstGeom>
            </p:spPr>
          </p:pic>
        </mc:Fallback>
      </mc:AlternateContent>
    </p:spTree>
    <p:extLst>
      <p:ext uri="{BB962C8B-B14F-4D97-AF65-F5344CB8AC3E}">
        <p14:creationId xmlns:p14="http://schemas.microsoft.com/office/powerpoint/2010/main" val="22327642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1"/>
          <p:cNvSpPr txBox="1">
            <a:spLocks noChangeArrowheads="1"/>
          </p:cNvSpPr>
          <p:nvPr/>
        </p:nvSpPr>
        <p:spPr bwMode="auto">
          <a:xfrm>
            <a:off x="533400" y="1524000"/>
            <a:ext cx="8153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b="1" i="1" dirty="0">
                <a:latin typeface="Cambria" panose="02040503050406030204" pitchFamily="18" charset="0"/>
                <a:cs typeface="Times New Roman" pitchFamily="18" charset="0"/>
              </a:rPr>
              <a:t>Pass those </a:t>
            </a:r>
            <a:r>
              <a:rPr lang="en-US" sz="4200" b="1" i="1" dirty="0" smtClean="0">
                <a:latin typeface="Cambria" panose="02040503050406030204" pitchFamily="18" charset="0"/>
                <a:cs typeface="Times New Roman" pitchFamily="18" charset="0"/>
              </a:rPr>
              <a:t>quizzes to </a:t>
            </a:r>
            <a:r>
              <a:rPr lang="en-US" sz="4200" b="1" i="1" dirty="0">
                <a:latin typeface="Cambria" panose="02040503050406030204" pitchFamily="18" charset="0"/>
                <a:cs typeface="Times New Roman" pitchFamily="18" charset="0"/>
              </a:rPr>
              <a:t>the </a:t>
            </a:r>
            <a:r>
              <a:rPr lang="en-US" sz="4200" b="1" i="1" dirty="0" smtClean="0">
                <a:latin typeface="Cambria" panose="02040503050406030204" pitchFamily="18" charset="0"/>
                <a:cs typeface="Times New Roman" pitchFamily="18" charset="0"/>
              </a:rPr>
              <a:t>East... !</a:t>
            </a:r>
            <a:endParaRPr lang="en-US" sz="4200" b="1" i="1" dirty="0">
              <a:latin typeface="Cambria" panose="02040503050406030204" pitchFamily="18" charset="0"/>
              <a:cs typeface="Times New Roman" pitchFamily="18" charset="0"/>
            </a:endParaRPr>
          </a:p>
        </p:txBody>
      </p:sp>
      <p:sp>
        <p:nvSpPr>
          <p:cNvPr id="38916" name="Text Box 11"/>
          <p:cNvSpPr txBox="1">
            <a:spLocks noChangeArrowheads="1"/>
          </p:cNvSpPr>
          <p:nvPr/>
        </p:nvSpPr>
        <p:spPr bwMode="auto">
          <a:xfrm>
            <a:off x="2895600" y="6096000"/>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i="1" dirty="0">
                <a:solidFill>
                  <a:srgbClr val="120DF3"/>
                </a:solidFill>
                <a:latin typeface="Cambria" panose="02040503050406030204" pitchFamily="18" charset="0"/>
                <a:cs typeface="Times New Roman" pitchFamily="18" charset="0"/>
              </a:rPr>
              <a:t>Turn back inside the packet...</a:t>
            </a:r>
          </a:p>
        </p:txBody>
      </p:sp>
    </p:spTree>
    <p:extLst>
      <p:ext uri="{BB962C8B-B14F-4D97-AF65-F5344CB8AC3E}">
        <p14:creationId xmlns:p14="http://schemas.microsoft.com/office/powerpoint/2010/main" val="3590972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21041</TotalTime>
  <Words>10080</Words>
  <Application>Microsoft Office PowerPoint</Application>
  <PresentationFormat>On-screen Show (4:3)</PresentationFormat>
  <Paragraphs>1549</Paragraphs>
  <Slides>126</Slides>
  <Notes>56</Notes>
  <HiddenSlides>0</HiddenSlides>
  <MMClips>0</MMClips>
  <ScaleCrop>false</ScaleCrop>
  <HeadingPairs>
    <vt:vector size="4" baseType="variant">
      <vt:variant>
        <vt:lpstr>Theme</vt:lpstr>
      </vt:variant>
      <vt:variant>
        <vt:i4>2</vt:i4>
      </vt:variant>
      <vt:variant>
        <vt:lpstr>Slide Titles</vt:lpstr>
      </vt:variant>
      <vt:variant>
        <vt:i4>126</vt:i4>
      </vt:variant>
    </vt:vector>
  </HeadingPairs>
  <TitlesOfParts>
    <vt:vector size="128" baseType="lpstr">
      <vt:lpstr>Blank Presentation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378</cp:revision>
  <cp:lastPrinted>2013-09-04T17:35:16Z</cp:lastPrinted>
  <dcterms:created xsi:type="dcterms:W3CDTF">2010-09-01T20:21:06Z</dcterms:created>
  <dcterms:modified xsi:type="dcterms:W3CDTF">2015-09-03T13:14:23Z</dcterms:modified>
</cp:coreProperties>
</file>