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4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5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36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37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38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39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40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03"/>
  </p:notesMasterIdLst>
  <p:handoutMasterIdLst>
    <p:handoutMasterId r:id="rId104"/>
  </p:handoutMasterIdLst>
  <p:sldIdLst>
    <p:sldId id="313" r:id="rId3"/>
    <p:sldId id="320" r:id="rId4"/>
    <p:sldId id="404" r:id="rId5"/>
    <p:sldId id="400" r:id="rId6"/>
    <p:sldId id="401" r:id="rId7"/>
    <p:sldId id="399" r:id="rId8"/>
    <p:sldId id="388" r:id="rId9"/>
    <p:sldId id="403" r:id="rId10"/>
    <p:sldId id="321" r:id="rId11"/>
    <p:sldId id="393" r:id="rId12"/>
    <p:sldId id="391" r:id="rId13"/>
    <p:sldId id="395" r:id="rId14"/>
    <p:sldId id="394" r:id="rId15"/>
    <p:sldId id="364" r:id="rId16"/>
    <p:sldId id="349" r:id="rId17"/>
    <p:sldId id="372" r:id="rId18"/>
    <p:sldId id="342" r:id="rId19"/>
    <p:sldId id="386" r:id="rId20"/>
    <p:sldId id="303" r:id="rId21"/>
    <p:sldId id="407" r:id="rId22"/>
    <p:sldId id="344" r:id="rId23"/>
    <p:sldId id="266" r:id="rId24"/>
    <p:sldId id="397" r:id="rId25"/>
    <p:sldId id="267" r:id="rId26"/>
    <p:sldId id="408" r:id="rId27"/>
    <p:sldId id="316" r:id="rId28"/>
    <p:sldId id="312" r:id="rId29"/>
    <p:sldId id="269" r:id="rId30"/>
    <p:sldId id="270" r:id="rId31"/>
    <p:sldId id="271" r:id="rId32"/>
    <p:sldId id="370" r:id="rId33"/>
    <p:sldId id="379" r:id="rId34"/>
    <p:sldId id="359" r:id="rId35"/>
    <p:sldId id="380" r:id="rId36"/>
    <p:sldId id="335" r:id="rId37"/>
    <p:sldId id="382" r:id="rId38"/>
    <p:sldId id="383" r:id="rId39"/>
    <p:sldId id="384" r:id="rId40"/>
    <p:sldId id="363" r:id="rId41"/>
    <p:sldId id="406" r:id="rId42"/>
    <p:sldId id="405" r:id="rId43"/>
    <p:sldId id="398" r:id="rId44"/>
    <p:sldId id="387" r:id="rId45"/>
    <p:sldId id="338" r:id="rId46"/>
    <p:sldId id="360" r:id="rId47"/>
    <p:sldId id="361" r:id="rId48"/>
    <p:sldId id="373" r:id="rId49"/>
    <p:sldId id="354" r:id="rId50"/>
    <p:sldId id="300" r:id="rId51"/>
    <p:sldId id="328" r:id="rId52"/>
    <p:sldId id="327" r:id="rId53"/>
    <p:sldId id="374" r:id="rId54"/>
    <p:sldId id="375" r:id="rId55"/>
    <p:sldId id="376" r:id="rId56"/>
    <p:sldId id="377" r:id="rId57"/>
    <p:sldId id="378" r:id="rId58"/>
    <p:sldId id="358" r:id="rId59"/>
    <p:sldId id="311" r:id="rId60"/>
    <p:sldId id="331" r:id="rId61"/>
    <p:sldId id="299" r:id="rId62"/>
    <p:sldId id="357" r:id="rId63"/>
    <p:sldId id="325" r:id="rId64"/>
    <p:sldId id="350" r:id="rId65"/>
    <p:sldId id="355" r:id="rId66"/>
    <p:sldId id="356" r:id="rId67"/>
    <p:sldId id="326" r:id="rId68"/>
    <p:sldId id="284" r:id="rId69"/>
    <p:sldId id="285" r:id="rId70"/>
    <p:sldId id="286" r:id="rId71"/>
    <p:sldId id="287" r:id="rId72"/>
    <p:sldId id="282" r:id="rId73"/>
    <p:sldId id="288" r:id="rId74"/>
    <p:sldId id="283" r:id="rId75"/>
    <p:sldId id="293" r:id="rId76"/>
    <p:sldId id="396" r:id="rId77"/>
    <p:sldId id="371" r:id="rId78"/>
    <p:sldId id="294" r:id="rId79"/>
    <p:sldId id="265" r:id="rId80"/>
    <p:sldId id="309" r:id="rId81"/>
    <p:sldId id="276" r:id="rId82"/>
    <p:sldId id="277" r:id="rId83"/>
    <p:sldId id="279" r:id="rId84"/>
    <p:sldId id="292" r:id="rId85"/>
    <p:sldId id="297" r:id="rId86"/>
    <p:sldId id="317" r:id="rId87"/>
    <p:sldId id="261" r:id="rId88"/>
    <p:sldId id="318" r:id="rId89"/>
    <p:sldId id="319" r:id="rId90"/>
    <p:sldId id="263" r:id="rId91"/>
    <p:sldId id="302" r:id="rId92"/>
    <p:sldId id="290" r:id="rId93"/>
    <p:sldId id="296" r:id="rId94"/>
    <p:sldId id="273" r:id="rId95"/>
    <p:sldId id="274" r:id="rId96"/>
    <p:sldId id="272" r:id="rId97"/>
    <p:sldId id="346" r:id="rId98"/>
    <p:sldId id="347" r:id="rId99"/>
    <p:sldId id="351" r:id="rId100"/>
    <p:sldId id="352" r:id="rId101"/>
    <p:sldId id="389" r:id="rId10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8000"/>
    <a:srgbClr val="FFCCCC"/>
    <a:srgbClr val="CCECFF"/>
    <a:srgbClr val="CCFFCC"/>
    <a:srgbClr val="FFCCFF"/>
    <a:srgbClr val="CCFFFF"/>
    <a:srgbClr val="CCCCFF"/>
    <a:srgbClr val="FF9900"/>
    <a:srgbClr val="FFCC99"/>
    <a:srgbClr val="000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0054138A-130E-46A3-855A-AE6807CA7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16:58:58.0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92 23,'0'0'31,"0"0"-3,-9 13-7,9-13-33,16 17-18,-4-12-2</inkml:trace>
  <inkml:trace contextRef="#ctx0" brushRef="#br0" timeOffset="1242">1363-1 42,'0'0'39,"8"13"1,-8-13-1,0 0-18,0 0-15,0 0-3,0 0-1,0 0-3,0 0-1,0 0-2,0 0-7,0 0-27,12-3-1,-12 3 1,18-13-1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03.0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43-2 25,'-20'2'32,"4"3"4,6-2-5,10-3-14,0 0-7,0 0-3,0 0-2,16 0-3,6 2 0,9 2-1,13 4-1,16-2-1,26 5 2,22-1 1,24 1 0,26-4 0,24 3 1,22-3-1,18-1 2,9-5 0,-1 4 0,-9-2-2,-7 2 1,-25 2-3,-25-5-8,-24 3-30,-27-4 0,-25-8-3,-17-10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1:11.2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3911 99 80,'62'-12'42,"20"-4"-1,12-6 0,13 1-34,9 4-5,3 8 0,-11 13-2,-13 14 0,-17 19-1,-17 17 0,-19 22 0,-21 17 0,-19 18 0,-15 15 0,-10 16 0,-6 5 0,-5 4 0,1-3 0,3-8 1,6-8 1,5-13-1,0-13 1,1-22 1,-1-12 0,-4-20 1,-5-13 0,-8-19-1,-5-11-1,-4-14 0,2-5-1,1-3-6,-4-8-35,11-2-2,2-3 1,2-1-2</inkml:trace>
  <inkml:trace contextRef="#ctx0" brushRef="#br0" timeOffset="608">191 605 29,'-13'6'35,"13"-6"0,0 0 1,-9 7-16,6 2-11,3-9-1,-14 22-4,7-10-1,2 2-1,-2-1 0,4-2 0,3-11 0,5 13 1,-5-13 0,16-7 1,-8-3 0,2-1 0,-4-5-1,-1 3 0,-8-1-1,-3 5-1,-5 5 0,-4 6 0,0 6-2,-1 4 0,5 6 0,3 2-1,5-3 1,4 0 0,1-6 0,4-1 1,-6-10 0,9 8 1,-9-8 0,-3-12 1,3 12 0,-18-12 0,7 9-1,-2 0-1,0 2 0,0 6-1,2 5-1,1 6-3,5 7-4,-5-2-23,8 9-8,-1 2 0,5 4 0</inkml:trace>
  <inkml:trace contextRef="#ctx0" brushRef="#br0" timeOffset="1076">29 1269 39,'0'0'36,"17"-6"1,-17 6 0,12-18-18,0 14-7,-12 4-6,11-9-3,-11 9-1,0 0-1,8 18 0,-4-7-1,2 1 0,3-1 0,6-4 0,4-4 1,6-6-1,3-4 1,-1-5 0,-1-2 1,-5-1 0,-4 0 0,-11 4 0,-6 11-1,-15-7 1,-4 12 0,-4 3-1,-2 4-1,4 0 0,-1 0 0,7 0 0,5-3 0,10-9 0,-7 9 0,7-9 0,0 0-2,0 0-10,0 0-28,6-20 1,3 0-2,10-8 1</inkml:trace>
  <inkml:trace contextRef="#ctx0" brushRef="#br0" timeOffset="1726">2724 418 37,'-21'20'33,"-5"4"2,3 6-2,-3 9-18,5-5-13,7 1 0,5-6-1,7-4 1,7-11-1,7-6 2,3-8 0,4-3 2,-4-8-1,2-1 1,-8-7-1,0 2 1,-8 1-1,-2 1 0,-6 2-1,1 4-1,6 9-1,-12-14 0,12 14 0,0 0-1,0 0 0,0 0 0,0 0 0,0 0 1,0 0-2,-11-4 0,11 4-1,0 0-1,0 0-5,-14 6-12,14-6-19,-4 15 0,3-5 0,1 1 1</inkml:trace>
  <inkml:trace contextRef="#ctx0" brushRef="#br0" timeOffset="2215">2730 1008 30,'0'0'36,"0"0"0,0 0 0,0 0-17,-13 20-10,2-11-3,5 4-4,2-2-1,5 1 1,-1-12-1,20 12 0,0-11 0,5-1 1,-1-4 0,-1-2 0,-5-1 1,-3 0-1,-15 7 0,6-11-1,-6 11 1,-20-2 0,8 3-2,-2 0 1,3 2-1,0 2 0,1 2-1,10-7-2,-8 17-5,8-17-31,-9 10 1,9-10-2,0 0 0</inkml:trace>
  <inkml:trace contextRef="#ctx0" brushRef="#br0" timeOffset="15419">748 326 21,'0'0'35,"2"-12"1,-2 12 0,0 0-14,0 0-11,0 0-4,0 0-2,-5 14-2,3 6-1,0 9 0,-1 7-1,0 8-1,0 8 0,2 8 1,-1 3-1,1 4-1,1 3 1,5 0 0,0-2 1,4-1-1,-2-6 0,1-5 0,3-6 1,-1-7 0,-1-7-1,-2-7 0,0-6-2,-4-9-1,3-2-2,-6-12-6,0 0-16,10 2-10,-7-14 0,3-3 0</inkml:trace>
  <inkml:trace contextRef="#ctx0" brushRef="#br0" timeOffset="15847">1065 202 52,'-23'-17'36,"4"4"0,4 4-13,3-6-11,12 15-4,6-13-3,15 9-2,10-2-1,11-1-1,11 1 0,11 0 1,9 0-1,4 0 0,-2 2 0,-5 2 0,-6 6 0,-8 5-1,-8 5 0,-9 9 0,-9 10 0,-8 12-1,-10 13 1,-6 12 0,-5 8 0,-4 6-1,-4 5 0,-5 1 1,-3-2-1,-1-4 0,0-7-1,0-8-1,1-8-1,-3-12-3,5-3-7,-5-13-21,3-10-2,5-12 1,1-13 0</inkml:trace>
  <inkml:trace contextRef="#ctx0" brushRef="#br0" timeOffset="16223">1438 707 48,'-11'-15'40,"11"15"-1,23-8 0,11 4-18,13 4-15,11-4-5,7-2-5,16-1-27,-1-5-7,7-5-2,0-5 1</inkml:trace>
  <inkml:trace contextRef="#ctx0" brushRef="#br0" timeOffset="16677">3447 385 63,'1'-13'40,"11"-7"-2,10 2 2,8-8-30,15 4-5,7 0-1,10 3-2,7 6-1,4 7 0,-5 7 0,-7 7-1,-12 10 0,-15 10 1,-18 9-1,-20 7 0,-19 7 1,-16 4-1,-9 2 1,-3 2-1,3-1 0,4 2-1,15-2 0,19 2 0,16-1 1,16 3-1,16-1 1,8-2 0,3-1 0,-2-7 1,-9-3 0,-16-7 1,-19-6-1,-20-6 1,-24-6-1,-17-5 1,-16-7 0,-9-6-1,-5-7-1,2-8-2,11-3-4,3-7-37,24-14 3,17-12-4,25-15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2:07.1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-1 399 28,'4'-16'36,"2"3"2,0 0-1,5 11-18,-11 2-11,12 1-2,-7 11-3,0 9-1,-2 6-1,1 4 0,-2 4 0,1 3-1,-2 3 1,0-2-1,2-4-2,-2-7-4,8 3-16,-2-11-15,2-6-1,0-5 0,-9-9 1</inkml:trace>
  <inkml:trace contextRef="#ctx0" brushRef="#br0" timeOffset="428">548 448 57,'16'-7'40,"0"1"-1,4 3 0,2 1-31,11 8-5,2 10-2,2 11 0,-3 17-1,-1 10-1,-3 8 1,-1 10 0,-1 4 0,-5 1 0,-2-7 0,-5-6 0,0-13 0,-3-10 0,-2-9 0,-5-11 0,-6-21 0,0 0 0,-26-17 0,-3-4 0,-10-6 0,-9-1 1,-10 5-1,-8 8 1,-3 8-1,2 13 1,6 11-1,6 12 1,13 7-2,12 6 1,15 0-1,16-3 2,16-3-1,13-2 1,10-5-1,11-6-1,3-6 2,3-7-2,0-10 1,-2-9-3,-3-2-8,-11-12-28,-3-6 0,-5-5 1,-5-3-1</inkml:trace>
  <inkml:trace contextRef="#ctx0" brushRef="#br0" timeOffset="965">1237 1361 23,'0'0'36,"9"-6"2,-2-13 0,-2-14-17,9 6-4,-6-20-7,7-4-3,-5-7-1,3-1-2,-4-3-1,0 3 0,-2 4-1,-1 8 0,-3 8-2,-1 11 1,-1 9-2,-1 19 1,0 0 0,-1 27-1,1 5-1,0 4 0,3 7 1,3-1-1,3 1 0,5-3 1,2-19 0,7-10 0,6-13 1,1-14 0,0-11 1,1-9 0,-2-8 0,-4-11 1,-4 3-1,-4 4 1,-7 5-1,-3 8 0,-2 7 1,-5 28-2,0 0 1,6 42-1,-2 6 1,2 11-1,2 9 0,2 8 0,1 2 0,1-11-1,1-8 0,-4-11-2,1-12-3,-3-13-2,8-6-19,-3-19-14,0-11 0,0-13 1,4-13 1</inkml:trace>
  <inkml:trace contextRef="#ctx0" brushRef="#br0" timeOffset="1449">2017 802 34,'17'-16'36,"-17"16"2,7 16-1,-23 9-17,4 20-11,-8 6-5,5 8-3,4 0 0,4 3-2,10-6 1,15-6 1,12-14 0,15-12 1,10-14 0,9-9 2,4-11 0,2-8 1,-6-15 0,-6-5 0,-13-12-1,-12-5 0,-15 1 0,-18 1-2,-18 8 0,-13 5-1,-11 13-1,-9 5-1,-1 11-2,-1 7-2,7 3-3,5-9-13,13 2-23,14-6 2,16-6-1,10-8 1</inkml:trace>
  <inkml:trace contextRef="#ctx0" brushRef="#br0" timeOffset="1853">2841-1 61,'11'5'39,"-11"20"0,-5 15-1,-8 14-30,0 9-6,-1 11-6,-8 8-35,1 1 1,3-3-2,3-7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43.5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27 927 42,'3'-21'35,"1"5"1,-4 16-1,1-17-25,-1 17-3,0 0-2,5 16-2,-4 6 0,3 9-2,-1 14 1,2 7-1,-1 11 0,2 10 0,-1 2 0,2 2-1,-2-6 0,1-4 1,-1-7-1,0-8 1,0-8-1,1-7 1,-2-7-1,-1-6 1,1-3-1,-2-5 0,-1-4 0,1-3 0,-2-9 1,2 10-1,-2-10 0,0 0 0,0 0 0,0 0 0,-1 10 0,1-10 1,0 0-1,0 0 1,-7-14-1,2 4 1,-5-8 0,1-1 0,-3-4-1,-3-2 1,0 1 0,1 3 0,1 4 0,3 4 0,10 13 0,-14-13-1,14 13 0,0 0 0,-5 14 0,8 0-1,0 8 1,1 1 0,1 7-1,2 3 1,0 4 0,-1 1 0,1-4 0,0-1 1,-1-7-1,-1-4 0,0-6 0,0-6 1,-5-10 0,18-5-1,-6-8 1,3-11 0,4-5 0,3-2 0,2-6-1,1 3 0,-1-1 1,-1 6-1,-3 4 0,-3 8 0,-5 5-1,-3 4 2,-9 8-2,10-6 1,-10 6-3,0 0-19,3-10-18,2 1 0,3-8-1,10-7 0</inkml:trace>
  <inkml:trace contextRef="#ctx0" brushRef="#br0" timeOffset="2370">311 1765 24,'0'0'23,"0"0"-3,0 0-2,-6 9-3,6-9-2,0 0-3,0 0-2,0 0-1,-2-9-1,2 9-1,4-12-2,-4 12-1,9-19-1,-1 4-1,2 1 0,2-4 1,6 0-1,2-2 1,2-1-1,2 4 1,2-1-1,2 2 1,1 1 0,0 2-1,1 3 1,-1 2-1,-1 2 0,0 2 0,0 1 1,-2 1-1,-1 2 0,1 1 1,-2 0-1,-1 2 0,-1 1 1,1 2-1,-1 2 0,-1 3 1,0-1-1,-4 3 0,2 0 0,-2 0 0,-1 1 0,-1-1 1,-1 4-1,-2-2 0,0 2 0,-2-2 0,1 2 0,-3 1 0,1 0 0,0 2 0,1-1 1,-2 1-1,1 2 0,0-2 0,-3 2 0,1 0 1,-2-3-1,-1 0 0,0-2 2,1-2-2,-3-5 1,0 0 0,-2-10-1,4 10 0,-4-10 1,0 0-1,0 0 1,0 0-1,0 0 1,2 9 0,-2-9 0,0 0 0,0 0 0,0 0 0,0 0 0,0 0 0,0 0 0,0 0 0,0 0 0,0 0 1,7-10-1,-7 10 0,3-11 0,-3 11 0,7-19-1,-1 9 1,-1-2-1,2-1 1,0 0-1,3-2 0,0 4 0,0-3 0,3 0 0,-1 1 0,1-1 0,0 1 0,0-1 1,0 4-1,-1-1 0,0 1 0,0 3 0,0-3 0,1 4 0,-1 0 0,2-1 0,0 1 0,1-4 0,4 3 1,0-2-1,0 0 0,0 1 0,1 1 1,-2 1-2,1 0 2,-1 1-1,-1 1 0,0 2 0,2-1 0,0 0 1,1 1-1,2-1 0,1 1 0,1 0 0,-3 2 0,1 0 1,-1 2-1,-1-1 0,-1 2 0,0 1 0,-2 0 0,-1-1 0,2 5 0,0 0 0,-1 1 0,0 2 0,-1 1 0,0 1 0,-2 3 0,0-2 1,-2 2-1,-1-4 1,-3 2-1,-1-2 0,-1-1 0,-2-1 0,-4-10 0,8 14 0,-8-14 0,3 9 0,-3-9 1,0 0-1,0 0 1,2 10-1,-2-10 1,0 0-1,0 11 1,0-11-1,0 14 0,0-14 0,-1 16 0,1-16 0,0 16 0,0-16 0,0 10 0,0-10 0,0 0-2,0 0-2,0 0-35,2-9 0,1-8-1,1-1 0</inkml:trace>
  <inkml:trace contextRef="#ctx0" brushRef="#br0" timeOffset="5056">2103 1322 23,'-14'-50'33,"1"4"3,1 8-1,-2 1-17,8 13-5,-4-1-4,7 12 0,-3 0-4,6 13-1,-5-9-1,5 9-1,1 24-1,0 3 0,1 8-1,-1 14 0,1 10 0,-1 9 0,2 6 0,-1 2 1,0-4-1,0-5 0,0-5 0,1-9 0,0-11 1,2-6-1,-2-6 0,-1-8 0,0-2 0,0-8 0,-1-1 0,-1-11 0,1 11 0,-1-11 1,0 0 0,0 0 0,0 0 0,0-16 0,-3 3 1,-1-6-2,-1 0 1,-2-7-1,-1-3 0,0-2 1,1 0 0,-2 4 0,3 1 0,0 6 1,1 3-1,2 3 0,3 14-1,-6-11 1,6 11-2,0 0 1,0 0 0,0 20-1,3-3 1,-1 3-1,1 5 1,0 3-1,0 4 1,1-1 0,0 0 0,0-6-1,0 0 1,2-5 0,-2-6 0,0-1 0,-4-13 0,8 12 1,-8-12 0,0 0-1,0 0 1,0 0 0,14-12-1,-6-1 1,2 0 0,3-6 0,3-2-1,3-2 1,1-2-1,3 2 0,-3 4 0,-2 2 1,-2 4-1,-4 2 0,-2 5 1,-10 6-1,11-7 1,-11 7-1,0 0 0,0 0 1,0 0-1,0 0-1,0 0 0,0 0-1,0 0-6,9-18-33,2 4 1,5-11 0,10-8-2</inkml:trace>
  <inkml:trace contextRef="#ctx0" brushRef="#br0" timeOffset="6181">2206 2015 2,'-13'-17'31,"12"7"0,3-4 2,2-5-16,9 7-4,-4-8-2,11 7-2,-4-6-3,9 5-1,0-3-1,5 4 0,1 1-2,5 3 1,2 4-1,4 1-1,0 7 0,2 2 0,-1 4 0,-1 7 0,-1 1-1,-4 8 1,-3 3-1,-4 4 1,-5 2-1,-4 1 0,-4 1 1,-4-3-1,-2-4 0,-4-4 1,-3-7-1,-1-4 1,-3-14 1,3 13 0,-3-13 0,0 0 0,5-21 0,-1 1-1,3-3 1,3-4 0,3-9-1,4 0-1,4-4 0,2 3 0,6 0 0,3 2 0,5 5 1,0 3-2,1 7 1,2 2 0,2 7 0,-1 4 0,0 7 0,4 8 1,-3 3-1,1 9 0,-4 4 0,0 2 0,-3 6 1,-2-2-1,-5 1 0,-5-1 1,-3-2-1,-5-3 0,-2-5 1,-4-1-1,-3-9 0,-2-1 0,-5-9-2,0 0-3,18-12-23,-12-15-11,6-5 1,-2-13-2</inkml:trace>
  <inkml:trace contextRef="#ctx0" brushRef="#br0" timeOffset="7004">3815 1148 44,'3'-45'36,"0"8"1,-4 7-1,5 9-24,-6 4-4,2 17-3,0 0-1,-3 14-2,1 13 0,1 10-2,0 13 1,-2 10-1,1 11 0,0 8 1,0-1-2,0 0 1,1-3 0,2-6 0,2-8 0,0-10 0,1-7 0,-1-9 0,1-8 1,-2-7-1,1-6 0,-3-3 0,0-11 0,0 0 0,2 9-1,-2-9 1,0 0-1,-1-14 0,-1 4 1,-1-7-1,-3-3 1,-1-3 0,-3-8 0,1-2 1,-3-2-1,-1 2 2,0 2-1,0 5 1,2 5-1,1 4 0,0 10 1,10 7-2,-14 13 1,10 5-1,2 9 0,1 5-1,2 5 1,2 2 0,2 1 0,1-1 0,1-7 0,0-4 1,-1-8-1,-1-5 2,-5-15 0,13 7 1,-1-17-1,3-7 1,3-5-1,4-9 0,0-4 0,3-4 0,1-1-2,-2 1-2,-2 3-3,-4-6-27,7 7-8,1-1 0,8 1-2</inkml:trace>
  <inkml:trace contextRef="#ctx0" brushRef="#br0" timeOffset="7860">4212 1942 42,'-5'-10'35,"5"10"0,8-19 1,5 8-26,1-4-4,5 2 0,3 0-2,5 2-1,3 0-1,2 7 0,0 1-1,4 7 1,0 2-1,3 7 0,-3 4 0,-1 6-1,-3 4 1,-2 2-1,-5 2 1,-4-2-1,-5-3 0,-4-4 1,-3-5-1,-3-3 1,-3-2 0,-3-12-1,3 9 1,-3-9 0,0 0 0,0 0 1,0 0-1,9-16 0,0 1 1,3-3-1,3-6 0,5-2 0,5-4-1,5-3 0,4 5 0,3-1 0,4 4-1,0 1 1,2 6 0,1 3 0,0 5-1,-1 6 1,-1 4 0,-3 8 0,-3 5 0,-1 6-1,-2 7 1,-3 1 0,-5 4 0,-3 1 1,-5 0-1,-2-2 1,-5-4-1,-2-4 1,-5-3-1,-1-2 0,-1-5 0,-1-12 0,1 12 0,-1-12-1,0 0-2,0-14-5,5-1-31,-3-6 0,2-9-1,1-5 1</inkml:trace>
  <inkml:trace contextRef="#ctx0" brushRef="#br0" timeOffset="8611">5448 1129 12,'-11'-28'34,"2"6"1,2 6 1,7 16-15,-7-13-6,7 13-5,6 22-3,2 7-3,0 10-2,2 12 0,0 10 1,1 10-1,0 5 0,-2 2 0,-1 0 0,-3-4 0,-2-2 0,0-10-1,-3-3 0,0-8 0,-1-5 0,-2-6 0,-1-9-1,0-3 0,1-11 1,1-3-1,2-14 1,-4 10 0,4-10-1,0 0 0,-8-13 0,4 0 0,-4-2 0,1-5 0,-3-7 0,-2-2 0,-1-6 0,0 1 0,-1-2 0,1 1 0,0 2 1,2 5-1,2 6 1,2 5 0,3 4-1,4 13 0,-2-11 1,2 11-1,11 10 1,-3 3-1,3 3 0,3 7 0,2 4 1,3 3-1,-1 3 0,0 2 1,-2-2-1,-1 0 1,-3-7-1,-1-1 0,-2-7 1,-3-2 0,-2-6 0,-4-10 0,19-8 1,-6-11-1,4-9 1,4-7-1,1-7 1,5-5-2,0-1 1,-1 1-1,-2 7-1,-3 3 0,0 9-4,-4-7-17,7 14-19,3-3-1,8 4-1,6 0 1</inkml:trace>
  <inkml:trace contextRef="#ctx0" brushRef="#br0" timeOffset="11968">5786 1901 7,'0'0'23,"0"9"-9,0-9 0,0 0-1,0 0-1,0 0-2,0 0 0,9-7-2,-9 7 0,17-12-2,-4-1-1,6 6-2,2-6 0,5 1 0,1 0-2,3 1 1,-1-1-1,1 3 0,-3 2 0,-1 2 0,-3 0 0,4 5 0,-2 0 0,0 5 0,0 2 0,-1 4 0,1 5 0,1 1 0,0 4-1,-4 1 1,-4 1-1,-1 0 1,-3-2-1,-2-2 1,-3-6 0,-2-1 0,-7-12-1,6 13 1,-6-13 0,0 0 1,0 0-1,0 0 1,0 0 0,0 0 1,0 0-1,13-8 0,-13 8 0,16-17-1,-5 5 0,4-4-1,5-4 1,4-1-1,2-1 0,3-2 0,3 1 0,0 1 0,3 0 1,-2 3 0,-2 2-2,1 0 2,-2 5-1,-3-2 1,-2 6-2,-1 1 2,-1 1-1,2 4 1,-2 1-1,-1 4 1,1 1 0,2 4-1,-3-1 2,3 3-2,0 2 1,-2 0-1,2 2 1,-1-1-1,1 2 1,0 0-1,-1 1 1,-3-1-1,2 3 1,-2-4-1,-3 1 1,-1 0-1,-2-1 1,-1-1-1,-2-1 1,-1-2-1,-2-2 1,-2 2 0,-7-10-1,13 13 1,-13-13-1,0 0 0,7 10 1,-7-10-1,0 0 0,0 0 1,0 0-1,0 0 1,0 0-1,0 0 0,0 0 1,0 0-1,0 0 0,0 0 0,0 0 1,0 0-1,0 0-1,0 0 2,0 0-2,0 0 1,0 0-1,0 0-1,0 0-2,0 0-4,0 0-12,7-16-18,-7 1 0,1-3-1,1-3 1</inkml:trace>
  <inkml:trace contextRef="#ctx0" brushRef="#br0" timeOffset="13040">7548 1148 18,'-14'-24'32,"3"6"3,-2 4-2,-3 1-15,16 13-5,-16-10-4,16 10-3,-14 3-3,14-3 1,-7 16-3,4-2 1,-1 2-1,1 2 0,-2 3-1,1 1 2,1-3-1,0 3 0,0 0 0,1 1-1,1 2 1,0 3-1,1 5 1,1 3 0,0 3-1,0 1 0,0 0 1,1 4-1,-2-4 1,0-2-1,-1-3 1,-1-4-1,0-3 1,1-3-1,-1-4 1,0-1 0,2-6-1,-1 1 1,1-3-1,-1 0 1,1-2-1,0-10 1,-1 15-1,1-15 1,0 0-1,0 10 2,0-10-1,0 0 1,0 0 1,0 0-1,0 0 0,-6-11 0,2 1 0,-2-3-1,-1 0-1,-3-6 1,-2-2-2,0-2 1,-2-3 0,2 3 1,2 2-1,0 3 0,2 2 1,2 5-1,6 11 1,-7-13-1,7 13 0,0 0 0,0 0 0,1 20 0,2-4 0,1 4 0,2 4 0,1 3 0,2 3 0,0 2 0,-2-3 0,1-5 0,0-3 0,-2-6 1,0-5-1,-6-10 2,20-2-1,-4-8 0,4-11 1,4-2 0,0-8-1,5-3 0,-1 1-1,-3 2 0,-3 6-2,-6-1-1,-2 8-7,-13 1-30,6 2-1,-3-1 0,4-3-1</inkml:trace>
  <inkml:trace contextRef="#ctx0" brushRef="#br0" timeOffset="14020">7662 654 75,'-1'-29'40,"9"4"-1,4-4 0,9 12-33,-1 3-2,6 11-1,3 9-2,2 10 0,0 13-1,-3 10 1,-5 12-1,-4 10 1,-6 6 0,-7 2 0,-7 1-1,-4-4 1,-3-8-1,-4-10 0,3-9-2,-1-13-1,8-5-4,2-21-5,-2 18-16,2-18-11,2 12-1,0-3 1,1 5 2</inkml:trace>
  <inkml:trace contextRef="#ctx0" brushRef="#br0" timeOffset="14281">7909 1533 31,'8'23'33,"-1"-6"3,1-8 0,6 2-17,-14-11-4,11 3-6,-11-3-1,0 0-1,-1-9-2,1 9-2,0 0 0,-10-6-2,10 6-1,0 0 0,0 0 0,0 0 1,0 0-1,17-7 1,-5 0 1,-1 2 0,-2 0 1,-9 5-2,11-9 1,-11 9-1,0 0 1,-17 1-2,17-1-1,-15 5-2,15-5-2,-13-3-7,13 3-29,6-14 2,6 3-2,-1-5 1</inkml:trace>
  <inkml:trace contextRef="#ctx0" brushRef="#br0" timeOffset="14697">8041 634 30,'-7'-55'34,"-4"3"1,-2 1-1,-10-4-21,7 9-4,-10-9-1,1 6-3,-4-2 0,0 3-1,-3 4-2,-1 4 0,-1 6 0,0 6-1,-1 9 0,0 9-1,0 7 1,-1 14-2,0 8 1,-1 8-1,1 8 0,-1 8 0,2 4 1,4 9-1,-1 5 1,6 2 0,2 4 0,2 3 0,2 3 0,2 3 1,2 4-1,-2 1 1,4 0-1,-1 3 0,2 2 1,1 0-1,0 1 0,2 0 1,1 3 0,1 0-1,-1 3 0,1 0 0,1 2 0,-2 0 1,-2 2-1,0 0 0,-4 3 0,2 3 0,-3 2 0,2 0 0,2 0 0,0 2-1,5-1 2,4 3-1,6-4 0,3-2 0,7-1 0,2-7 0,5-2 1,0-6-1,4-5 0,1-7 0,3-7 1,-2-7-1,2-9 1,-2-7-1,0-11 1,1-8-1,0-11 0,0-7 0,-1-12 0,2-12 0,3-9 1,3-10-1,3-12 0,3-10-1,4-14 1,1-7-1,4-19 1,0-9 1,1-11-3,2-16 2,-1-8 0,1-16 0,-2-7 0,0-7 1,-2-2-1,-6-4 0,-4 2 0,-7 1 1,-6 3 0,-6 4 0,-12 4-1,-8 6 1,-11 6-1,-8 7-1,-10 10 1,-7 11-2,-5 19-6,-9 11-31,-1 18 2,0 16-3,5 19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1:30.7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183 214 21,'-4'-31'32,"2"9"2,-2 4-2,-3-1-19,7 19-3,-3-13-3,3 13-2,0 0-2,0 0 0,-1 17-2,1 4 0,1 8-1,1 9 1,-2 9 0,2 11 0,-2 9 0,1 6 0,-2 5 0,1 5 1,-2 1 0,1 1-1,-1-5 0,0-1 0,-3-9 1,1-7-1,-1-9 0,0-9 1,-3-10-2,4-7 1,-2-8 0,2-8 0,4-12 0,-3 14 1,3-14 0,0 0 0,0-9 0,0 9 0,0-20 0,-2 6 0,-2-4 0,-1-4-1,-2-2-1,-3 0 1,-4 0 0,1 1 0,-1 1 0,2 5 1,1 1-1,0 6 1,11 10-1,-13-13-1,13 13 1,0 0-2,0 0 1,1 15 0,5 1-1,2 2 0,2 6 0,0 2 1,2 2 0,-1-3-1,-1 0 1,-3-5 0,0-3 0,-4-4 0,0-4 0,-3-9 0,0 0 1,11 5 0,-11-5 0,23-17 0,-7-1 0,6-2 0,3-4 0,2 1 0,1 0 0,-4 4-1,-4 0 1,-3 5 0,-5 5-2,-12 9 1,14-10-4,-14-1-5,0 11-31,10-21 0,-1 6 0,4-4-1</inkml:trace>
  <inkml:trace contextRef="#ctx0" brushRef="#br0" timeOffset="1203">267 1491 6,'-14'-13'28,"14"13"-3,-6-10-4,6 10-3,0-14-6,1 4-3,6-1-3,2 0-2,5-2 0,4-3-2,3 3 0,6-3 0,5 5-1,2-1 0,3 6 0,3 1 0,1 4-1,1 5 1,1 2-1,-2 5 0,-1 1 0,-1 5 1,-4 2-1,-4 1 0,-3 5 1,-5 2 0,-5 3 0,-3 0-1,-4 0 1,-4-1 0,-2-2 0,-1-2-1,0-3 1,-3-7 0,1-2 0,-2-13 0,3 13 1,-3-13 1,0 0-1,0 0 1,0 0 0,0 0 1,7-11-1,-5 2 0,-2 9-2,9-21 1,0 7-2,1-3 1,2-3-2,4 0 1,4-4 0,1 1 0,4-3 0,3 0 0,1 2 0,3-2-1,2 4 1,1 1 0,1 4 0,2 1 0,0 6 0,2 4 0,0 4-1,1 6 1,-1 2 0,-1 6 0,-1 5 0,-2 5 0,-3 4 0,-4 1 0,-3 5 0,-3 3 0,-1-1 0,-3-1 0,-4-2 0,-2-3 0,-1-5 0,-3-3 0,1-2 0,-5-7 0,-5-11 0,7 13 1,-7-13-1,0 0 1,0 0 0,0 0 0,0 0 0,9 6 1,-9-6-1,0 0 1,8-15-1,-2 5 0,1-2-1,2-3 0,5-4 0,3 0 0,4-4 0,5-1 0,1-1 0,4 0 0,3-1 0,2-1 1,2 3-1,-1 1 0,-1 4 0,-2 3 0,1 3-1,-1 6 1,-4 2 0,-2 7 0,-1 7-1,-1 1 1,-1 8-1,-1 3 0,-2 4 1,-2 4 0,-1 1 0,0 2-1,-4-3 1,-1 3 0,0-5 0,-2 0 0,1-4 1,-2-5-1,0 0 0,-1-7 0,-3-1 1,-7-10-1,12 14 0,-12-14 0,0 0 0,0 0 0,11 10 0,-11-10-1,0 0-3,7-10-24,-6-3-9,2-9 0,0-8 0</inkml:trace>
  <inkml:trace contextRef="#ctx0" brushRef="#br0" timeOffset="2550">2576 16 37,'-11'-11'34,"2"3"0,9 8-2,0 0-26,0 0 0,0 0-2,-4 25-2,8 2-1,-1 13 0,2 14 1,-1 11-1,4 12 1,-2 10 0,3 6-1,1-1 0,3 3 1,0-7 1,2-3-1,-1-7-1,0-3 1,-2-7 0,-2-5 0,-2-6 0,-3-3-1,-1-9 0,-1-3-1,-2-5 1,1-9-1,0-7 1,-2-4-1,-1-4 0,1-13 1,0 12 1,0-12-1,0 0 1,-5-16 0,-3-2-1,-4-4 1,-3-6-1,-2-7-1,-8 0 0,1-5 1,-3 5-1,0 2 1,4 5-1,2 4 2,2 2-1,4 6 1,3 2 0,5 3-1,7 11 0,-14-14 0,14 14 0,0 0-1,0 0-1,0 0 1,2 18-1,4 1 0,5 6 0,2 4 0,4 3 0,-1 3 1,5 2 0,0-4 0,-2 0 0,1-4 0,-1-3 0,-3-2 0,-1-6 0,-3-1 0,-2-7 1,-10-10 0,15 8 0,-15-8 0,14-20-1,-1-5 1,2-7 0,3-7 0,2-6 0,5-2 0,0-1 0,0 6 0,-2 3-1,-5 6 1,-3 8-1,-2 3-1,-2 7-3,-6-5-4,8 3-30,-3-2-1,4 1-1,0 1-1</inkml:trace>
  <inkml:trace contextRef="#ctx0" brushRef="#br0" timeOffset="3624">2852 1617 20,'3'-11'28,"5"2"1,1-4-11,-2-8-5,8 0-2,-4-8-2,7 1-4,-2-4 0,5 4-1,1-1-1,4 4 0,-1 2 0,3 4-1,-1 4 1,2 3-1,-1 5 0,1 6-1,-1 1 1,0 6-1,0 3 0,0 5-1,-4 4 1,1 3-1,-4 2 0,-3-1 1,-1-1-1,-3 0 1,-3-4-1,-2-1 2,-1-5-2,0 1 1,-8-12 0,9 9 0,-9-9 0,0 0 1,0 0 0,9 4 0,-9-4 1,0 0-1,9-15 0,0 4 0,1-5 0,5-2-1,2-4-1,4-4 0,5-1 0,0-2 0,6 4 0,0-1 0,2 1 0,-2 6 0,2-2 0,-3 6 0,-1 3-1,1 3 1,0 6 0,1 5 0,2 7 0,2 2-1,2 5 1,3 5 0,0 0 0,-2 4 0,-2-2 0,-3 0 0,-6-4 0,-3-1 0,-5 0 0,-4-5 0,-4-2 0,-4-1 0,-8-10 0,9 11 1,-9-11-1,0 0 0,0 0 1,0 0 0,0 0 0,0 0-1,0 0 1,11-2 0,-11 2 0,9-9 0,-9 9-1,20-18 1,-6 5-1,3-3 0,5-2 1,3-2-2,5 2 1,3 0 0,3 1 0,4 2-1,0 2 1,0 2 0,3 3-1,-3 3 1,0 2 0,-1 3 0,-4 3-1,0 4 1,-2 2-1,-1 2 1,-3 5 0,-1 1 1,-3 3-2,-3 2 2,0-2-1,-3 4 1,-5 0-1,1 0 0,-4 1 0,-1-1 0,-1 4 1,-3-3-1,-2 3 0,0-4 0,-1-4 0,-1 0 0,-1-5 0,0-5-1,-1-10-3,0 0-15,0 0-20,9-26 0,-4-3-1,2-12 0</inkml:trace>
  <inkml:trace contextRef="#ctx0" brushRef="#br0" timeOffset="4852">5421 414 44,'-7'-32'37,"-1"10"1,3 6-1,5 16-28,-7-9-3,7 9-2,-1 22-1,0 4-2,2 12 1,2 14-1,-1 14 0,3 16 1,-1 8-1,2 7 1,-2 2 0,2 0-1,-1-4 1,0-7-1,0-9 0,0-7 1,-2-9-1,1-5 0,-1-10-1,-1-8 1,0-9-1,-2-7 1,0-5-1,1-8 0,-1-11 0,1 10 1,-1-10 0,0 0 0,-6-15-1,0 1 1,-7-5 0,0-2-1,-6-7 1,-2-1-1,-3-2 0,-1 4 0,3 4 1,1 0-1,3 6 0,2 3 0,5 3 1,11 11 0,-13-12-1,13 12 0,0 0 0,0 0 0,0 0-1,5 18 0,7 0 0,3 5 1,2 6-1,3 3 1,2 1-1,0-1 1,-1-5 0,-1-2 1,-4-6-1,0-6 1,-3-5 0,5-8 0,0-9 1,4-7-1,1-7 1,2-6-1,0-10 0,2 0 0,-2 0 0,-1 3-1,-6 7 0,-1 5 1,-6 6-2,-1 6 1,-10 12 0,13-11-2,-13 11-4,9-16-18,3 4-18,-1-3 1,8-6 0,0-1-1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1:29.5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134 0 51,'0'0'34,"-18"65"0,12-22-1,3 13-33,-1 18-1,2 29-1,-2 23 1,-2 26 1,3 16-1,-2 36 1,5 18 0,2 31 1,6 14 0,0 12 2,5 6 0,-3 12-1,3 13 1,-7 1-1,-1 8 1,-11 1 0,-5 4 0,-3 3 0,-5 1-1,1-8 1,-1-7 0,2-14 1,3-7-1,5-15 0,5-12-1,-1-19-1,2-19 1,0-19 0,-2-26-3,10-24-5,-12-32-30,9-36-2,-1-34 1,-1-56-1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2:39.6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191 1560 21,'0'0'25,"0"0"-4,0 0-8,0 0-2,0 0-3,0 0-3,0 0-1,10-6-1,-10 6 0,0 19-1,0-8 0,2 6 0,-2 2-1,2 2 0,0 2 1,1 2-2,0-1 1,2-1 0,2 4 0,4-3 0,0-2 0,5-2 1,3-4 0,6-3 1,0-6 0,7-3 0,-1-7 1,6-3 0,0-5-1,7-1 1,-3-7-1,6 2 0,-1-2-1,3 1 1,0-1 0,2 3-2,-3 2 1,4 1-2,-4 7 1,-2 0-1,-4 5 0,-5 2 0,-5 3 0,-4 2 0,-5 1 0,-6 3 0,-5-4 1,-2 1-1,-10-7 1,17 8 0,-2-9 0,5-4 1,8-4 0,7-2 0,5-1-1,3 1 1,0-2-1,0 4-1,-3 3 1,-5 6-2,-5 4 2,-3 4-2,-2 6 1,-2 1-1,0 4 2,0 0-1,3 1-1,1 0 2,5-3-2,2-1 2,3-3-1,10 0 1,5-1-1,4-4 0,4 2 0,4-2 0,1-2 0,-1-1 1,-1-5-1,-3-3 1,-7-8 0,1-4 1,-5-5-1,-4-6 1,-5-2 0,-2-5-1,-7 2 1,-3 2-1,-8 2 0,-3 7 0,-5 3-2,-6 3-2,-6 14-16,0 0-21,3 11 1,-7-2-2,-2 6 1</inkml:trace>
  <inkml:trace contextRef="#ctx0" brushRef="#br0" timeOffset="39007">4358 1519 24,'0'0'20,"0"0"-2,0 0-1,0 0-3,0 0-2,0 0-4,0 0-1,-12-2-3,12 2-1,0 0-1,0 0 0,-9 0-1,9 0 1,0 0-1,0 0 1,0 0-1,0 0 0,0 0 0,-8 13 0,8-13 0,-8 9 0,8-9 0,-7 9 1,7-9-2,0 0 1,-7 12 0,7-12-1,-3 9 0,3-9 0,-1 13 1,0-2-2,0-2 1,0 2 0,1 0 1,0 0-1,0-2 0,1 2 0,-1-11 1,2 14-1,-2-14 0,4 13 0,-4-13 1,5 11-1,-5-11 0,13 10 1,-3-6-1,1 2 1,2-3 0,2 1 0,2-2 0,1 1-1,3 1 1,-2-2-1,3 3 0,1-3 0,1 3 0,2-3 0,-1 1 0,1 0 1,0-1-1,1 0 0,-1 0 0,1-1 0,-2 2 1,0 0-1,1 0 0,-1 0 0,-1 2 0,-2-2 0,1 0 1,-1 1-1,2-1 0,-2 1 1,1 1-1,0-4 0,0 4 0,-1-1 0,2-1 1,-1 0-1,-1-1 0,-1 1 0,2-2 1,1 2-1,1-1 1,1-1-1,1 2 0,1 0 0,2 2 0,1-3 1,2 0-1,2 0 1,1-2-1,0 2 0,3-3 1,2-1 0,1 1-1,1-1 2,0 0-2,3 0 1,3 0-1,0 0 1,2 0-1,0 1 0,3-2 1,-1 2-1,1-3 1,0 1-1,-1 0 1,0-2-1,-2 2 1,-1-1-1,1 0 1,-1 2-1,-2 0 1,-2 2-1,0-2 1,-1 2-1,-1 0 0,-2 1 0,0 0 1,-5 0-1,0 2 0,-2-1 0,-1 2 0,-1-1 0,-2-1 1,-1 1-1,-2 0 0,0-1 1,0 0-1,-1 0 0,-1 1 0,1-2 0,-1 2 0,1-1 0,2-2 1,0 3-1,2-3 0,2 0 0,0-1 0,1 1 0,1-1 1,1 1-1,-2 1 0,3-1 0,-1 1 0,0-1 0,2 0 0,-2 2 1,0-2-1,1 1 0,0 0 0,-1-1 0,-1 2 0,0-2 0,2 2 0,-1 0 0,0-1 0,-2 0 0,0-1 0,-2 1 1,-3-1-1,-4 0 0,-4 1 0,-2-3 0,-3 2 0,-2-1 0,-2-1 0,-2 0 1,1-5-1,1 3 1,0-6-1,1 1 1,-1-5-1,1-1 0,-1-2 1,-2-1-1,1-2 0,-4-2 1,0 1-1,-2-1 1,1-3-1,-2 0 1,1-3-1,0-1 1,0-1-1,0-2 0,1-1 0,0-4 0,0 0 1,0-1-1,-1-4 1,-1 0-1,1-3 0,-2 1 1,0 0-1,-1-2 0,1 1 0,1 0 0,-1 5 1,1-1-1,0 1 0,1 1 1,-1-2-1,-1 2 2,-1 1-1,0 1-1,-2 1 2,1-1-2,-2 3 1,1-1 0,-1 5-1,0 1 1,0 2-1,-1 3 1,1-2-1,-1 4 0,-2-2 0,0 2 1,0 1-1,-1 0 0,-1 2 0,0 0 0,-3 2 0,1-2 0,0 3 1,-3 1-1,0-2 0,0 2 0,-2-2 0,0 2 0,-5-1-1,1 2 0,-4 0 1,-2 1-1,-3 1 0,-3 1 1,-4 0-1,-5 3 1,-2 1 0,-4 2 0,-7 2 0,-4 2-1,-4 2 1,-7 3 0,-4 5-1,-5-2 1,-6 1 0,-4 3 0,-2 3-1,-4-1 1,-3 1 0,0-1 0,-1 1 0,-3-2-1,1 3 1,0-4 0,0 0 0,0-1 0,3-1-1,0-2 1,0-2 0,1-1 0,-1-2 0,1 0 0,-2-2 0,1-2 0,-3 1 0,-1-2 0,0-1 1,0 0-1,3-3 0,-1 1 0,2-4 1,2 1-1,-1-1 0,6-1 0,1 0 0,5 0 1,2 0-1,4 1 0,2 0 0,5 0 0,6 0 1,3 2-1,6-2 0,5 4 0,4 0 1,7 1-1,6 3-1,7-2 1,5 4 0,4 0-1,15 0 1,-13 4 0,13-4-1,1 11 1,3-2 0,1 4-1,2 2 1,1 4 0,1 5 0,1 2 0,2 4 0,-2 2 0,1 4 0,-1 2 0,-2 3-1,0 4 1,0 3 0,-2 0 0,-1 5-1,0 0 1,0 3-1,1-2 2,1 1-2,-1-2 2,2-2-2,-1 0 1,2-5 0,-1-1 0,-1-2 0,-1-2-1,0 1 1,-2-5 0,0 0 0,-1-2 0,1-2 0,-2 0 0,2-6 0,1-1 0,1-2 0,-1-3 0,0-2 0,0-2 0,0-2 0,-1 0 0,2-3 0,-3 1 0,1-3 0,0 0 0,-1 0 0,1 1 0,-1 0 1,4 0-2,-5 1 1,2-1 1,-1 1-2,1-3 1,-3 0 0,-1-9 1,5 14-1,-5-14 0,2 12 0,-2-12 0,0 13 0,0-13 0,1 13 0,-1-13-1,0 16 1,0-16 0,-3 14 0,3-14 0,-2 15 1,2-15-3,-1 17-3,1-17-33,0 0 1,0-10-2,7-13 0</inkml:trace>
  <inkml:trace contextRef="#ctx0" brushRef="#br0" timeOffset="56047">1229 4930 32,'-4'11'30,"4"-11"1,3 12 0,16-9-21,16-2-5,16 2-2,21-4 1,18 2 0,20-4 1,20 1 1,11-3-2,8 1 2,-5-4-3,0 2 2,-14-1-2,-11 2 0,-21-2-2,-17 1 1,-22-2 0,-16 1 0,-16-5 0,-13 2-1,-14-4 1,-11-3-1,-8-4 0,-7 0 0,-6-5-1,-6 1 1,-4 0-1,3 5 1,2 1 0,5 5-1,7 2 1,6 6-1,10 4 0,9 2 0,12 5 0,5 0 0,5 2-1,0 3 1,3 0 0,-1 1 0,-3 2 1,-6 2-1,-10 3 0,-5 2 1,-6 3-1,-6 3 1,-6 2 0,-2 4 0,-3 0 0,-1 0 0,1-1 0,2-1-1,-1-2 1,3-4-1,3 0 0,1-7-1,3 1-1,0-8 1,3-1-2,-3-9-4,12 0-10,-16-4-21,12-9 1,3-6-1,7-6 1</inkml:trace>
  <inkml:trace contextRef="#ctx0" brushRef="#br0" timeOffset="56906">3789 4314 24,'16'8'29,"-16"-8"0,11 21-5,-12 1-13,-9 3-2,-5 10-1,-11-1-1,0 7 0,-7-3-2,2 3 0,-1-6-1,7-2 0,4-6 0,14-6 0,9-6-1,16-3 1,13-8-1,15 1 1,9-7-1,14 0 0,5-2-1,7-1-1,-1 2 0,-1-1 0,-9 1-1,-9-2 1,-8 2-1,-12-2-1,-9 0 0,-9-1-2,-5 0-3,-15-8-9,5 3-21,-6-1-1,0-4-1,0 1 1</inkml:trace>
  <inkml:trace contextRef="#ctx0" brushRef="#br0" timeOffset="57272">4600 3992 67,'3'-45'35,"-3"16"-1,-5 17-10,-8 13-16,-1 26-2,-6 17-1,-2 24-2,-4 19-1,2 20 0,1 14 1,3 10-1,2 6 1,6 3 0,4-8 0,4-3 0,2-15 1,3-11-1,-1-14 0,3-15 1,-1-17-2,1-16 0,0-10-2,-1-17-1,-2-14-6,0 0-32,-6-11-1,2-6 0,-2-3-2</inkml:trace>
  <inkml:trace contextRef="#ctx0" brushRef="#br0" timeOffset="69853">75 7822 34,'-22'10'36,"5"-1"2,3-5-1,4-8-21,10 4-5,-13-1-5,13 1-1,0 0-1,0 0-1,0 0 0,26 9-1,2-5-1,10 1-1,15 0 1,14-1-1,17 2 1,13-5-1,12-1 1,7-4-1,2-4 1,1 1 0,-9-3-1,-5-3 1,-18-2 1,-16 0 0,-17-2-1,-16-3 1,-13-4-1,-15 0 1,-14-8-1,-11 0 1,-6-3-2,-5 2 1,-5 2-1,-1 3 1,0 7-1,5 3 1,5 8-1,7 6 0,15 4 1,0 0-1,19 18 0,10-2 1,7 1-1,9 4-1,3 3 2,2 0-1,-3 1 0,-9-1-1,-8 3 1,-13 0 0,-11 2 0,-15 3 1,-9 2-1,-11 4 1,-5 2-1,-6 1 1,-2 0-1,1-2 0,3-2-1,6-8-1,9-5-3,2-10-5,21-14-30,0 0 0,0 0 1,27-26-2</inkml:trace>
  <inkml:trace contextRef="#ctx0" brushRef="#br0" timeOffset="70569">3283 7233 80,'0'0'42,"-13"-13"-1,11 0 0,16 0-32,0-6-4,15 1-2,8-1-2,11 1 0,8 3-1,5 2 0,-2 8 0,-2 8 1,-14 12-1,-20 8 1,-19 12 0,-20 8 0,-17 4-1,-8 5 1,-6 7-1,4 1 1,10 0-1,16 1 0,20-1 0,21 0 0,17 0 1,10-1-1,6-4 0,-2-4 1,-7-2-1,-11-7 1,-15-2-1,-19-5 1,-17-6-1,-14-5 0,-11-4 0,-9-7 1,-6-7-1,-3-10-1,1-6 1,3-4-2,12-2 0,4-2-2,18 2-7,4-4-29,22 3-1,14-1 1,17 4 0</inkml:trace>
  <inkml:trace contextRef="#ctx0" brushRef="#br0" timeOffset="71015">4177 8126 97,'14'36'39,"-4"-5"1,-6-8-2,0-6-33,-3-3-3,0-5-2,-1-9-1,0 0-2,0 0-6,0-19-31,4-1 2,0-8 0,2-10-2</inkml:trace>
  <inkml:trace contextRef="#ctx0" brushRef="#br0" timeOffset="71252">4631 7154 72,'15'-11'38,"-7"2"0,-8 9-1,0 0-27,-2 13-5,-4 11-1,-2 13 0,-4 11-1,2 12 0,-1 8-1,1 7 1,1 4 0,5 1-1,2-3 0,5-4 0,0-8-2,3-7 1,0-7-1,1-9 1,-1-8-2,-2-8 1,1-6-2,-3-9 0,-2-11-4,0 0-7,8-17-27,-4-10 1,5-10 0,1-9-1</inkml:trace>
  <inkml:trace contextRef="#ctx0" brushRef="#br0" timeOffset="71591">5032 7237 67,'8'25'36,"-8"8"-1,-1 4 0,2 13-28,-1 1-3,6 2-1,2-4-1,10-6 0,8-9-2,7-12-2,10-10-5,-2-19-15,10-12-13,2-8 0,-2-17-1,1-11 0</inkml:trace>
  <inkml:trace contextRef="#ctx0" brushRef="#br0" timeOffset="71755">5597 7029 39,'5'-61'33,"-8"14"4,-1 20-2,4 27-11,-20 6-7,12 33-7,-8 14-2,4 18-3,-7 15 2,3 15-2,-3 4-1,3 3-1,1 0-1,4-4 1,2-10-1,6-7 0,2-12-1,4-11 0,2-9 0,0-8-1,0-11 0,0-7-1,-2-9 0,0-8-2,-3-12-1,0 0-5,10-15-30,-13-5-3,2 0 2,-3-3-1</inkml:trace>
  <inkml:trace contextRef="#ctx0" brushRef="#br0" timeOffset="92409">937 10447 45,'14'-9'36,"-1"1"1,0 0-1,0 13-16,4-6-14,8 9-4,6 1 0,9 4-2,12-1 1,14 3 0,14-2-1,14-2 1,11-4 1,12-4 0,6-6-1,2 0 1,-6-5 0,-7-3-1,-15-4 0,-14 1 1,-18-4-1,-17 1 0,-22-1 0,-15-3-1,-18 2 1,-13 0 0,-14 3 0,-10 0-1,-9 3 1,-3 3 0,0 2-1,6 4 1,8 2-1,10 2 1,18 2-1,14-2 0,31 10 1,10-3-1,16 2 0,8 2 0,7 3 0,3 1 1,-6 3-1,-9 3 0,-17 6 1,-13 5 0,-20 3 0,-17 3 0,-13 3 0,-10-1 0,-9-1-1,-6-2 1,-1-7-2,5-8-1,8-3-7,4-13-32,15-7 1,7-11-1,19-9 0</inkml:trace>
  <inkml:trace contextRef="#ctx0" brushRef="#br0" timeOffset="93121">3819 9408 65,'0'0'39,"5"-14"-1,-5 14 1,-25-10-27,4 9-6,-12-2-3,-7 1 0,-7-1-1,-5 2 0,-2 2-1,4 2 1,2 0 0,10 4-1,7 7 1,6 12-1,9 12 0,4 17-1,3 14-1,2 18 1,2 16 0,-1 9-2,0 9 2,4 5-1,-1 6 1,2-4 0,0-3 0,1-5-1,0-6 1,2-6 0,-1-9 0,1-10 0,1-11 1,2-12 0,9-12 0,7-9 1,12-15 0,8-5 0,11-13 0,7-5 0,5-3 0,2-3-1,-4-1-1,-8-2-3,-2 8-18,-7-11-21,-4-2 1,3-8-2,12-12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3:21.8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297 340 1,'2'-9'28,"-2"9"1,3-19-4,-7 4-7,6 4-1,-10-6-4,3 3-3,-8-4-3,0 4-1,-9 1-2,-2 5-1,-5 4-2,-3 3 0,0 2-1,2 5 1,2 5-1,4 7 0,8 1 0,9 3 0,9 4 1,10 0-1,8 2 1,3 1 0,3-4-1,2-1 1,-1-2-1,-5-4 2,-7-1-1,-7-1 0,-10-1 0,-6-1 0,-6 0 0,-6-3 0,-3 0-1,-3-5-1,0-3-2,-1-5-3,8 1-7,-1-8-18,10-4-3,6-1-2,8-4 2</inkml:trace>
  <inkml:trace contextRef="#ctx0" brushRef="#br0" timeOffset="398">286 329 15,'17'2'28,"-17"-2"1,16 8 2,-10 2-14,-6-10-10,17 15 0,-6-11 0,4 3 0,-1-8-1,3 3 0,-3-5-2,2 1 0,-4-3 0,1-1-2,-13 6 0,11-16-1,-11 7 0,0 9 0,-11-13-1,1 8 0,-4 5-1,-1 6 1,-4 6-1,1 4 1,1 6-1,1 2 1,3 2-1,2 0 2,3-3-1,4-2 0,4-4-1,4-7-1,8-3-8,-2-10-8,8-2-16,3-5-2,5-3 2,4-4-1</inkml:trace>
  <inkml:trace contextRef="#ctx0" brushRef="#br0" timeOffset="782">704 357 23,'0'0'28,"-10"13"0,-7-13 1,-3 1-21,2 3-4,-5 0 0,1 7-1,1 0 0,3 5 1,3 1 0,7 3 0,2 0-1,8 3-1,2-3 0,5-1 0,4-4-3,4-8-4,5 0-9,-1-5-16,3-9-2,4-3-1,0-6 1</inkml:trace>
  <inkml:trace contextRef="#ctx0" brushRef="#br0" timeOffset="1033">852 399 21,'-11'14'23,"-7"-3"1,0 2-15,3 7-3,0-5 2,7 6-1,4-6 1,8 0 0,2-5 0,11-1 0,-1-9-1,7 2 0,-3-7-1,2-2 0,-6-6-1,-1 3-1,-6-9 1,-3 4-2,-6-1-1,-1 1 0,-3 0-1,1 4-1,-2 0 1,5 11-1,-3-12 0,3 12 0,0 0-1,11 1 1,-11-1 0,17 13-1,-6-1 0,0-1 1,2 4 0,0-1 0,-1 0 0,0-1 0,-1-2 0,-1 0 0,1-5 0,0-2 0,0-2 1,3-4-1,0-2 0,1-1 0,2-4 0,-1 0 0,-2 2 1,-1 0-1,-2 0 0,-11 7-1,16-1 2,-16 1-2,9 12 1,-9-12 0,9 17 0,-2-7 0,3-3 0,2 0 1,4-3-1,3-2 0,3-4 0,2-2 1,1-1-1,-2-2 0,-3 1 1,-3 0-1,-4 0 0,-13 6 0,0 0 0,0 0 0,0 0 0,-15 14-1,15-14 0,-13 16 1,11-7 0,2-9 0,14 14 0,2-11 1,1-4 0,4-3 1,-1-9 0,-2-1 0,-4-8 0,-5-5 0,-6-9-1,-6-5 0,-7-8 1,-6-2-2,-2 1 0,-4 0 0,1 4 0,1 6-1,1 7-1,2 6-3,12 15-10,5 12-22,1-13 0,11 11-1,7 6 1</inkml:trace>
  <inkml:trace contextRef="#ctx0" brushRef="#br0" timeOffset="2031">1897 423 17,'0'0'29,"14"-4"0,-14 4 3,0 0-18,9-3-4,-9 3-3,12-2-1,-12 2-1,15-6 1,-15 6-1,14-5-1,-14 5-1,0 0 1,5-11-2,-5 11-1,-14-14 0,1 8 0,-6 1-2,-4 1 0,-5 4 0,-3 3-1,-2 7 1,0 3-1,3 5 1,4 3 1,8 1 0,9-1 0,8-3 1,10-2 1,11-6-1,7-3 0,5-4 0,4-5-1,3-2-3,-4-9-12,5 0-19,-5-3 0,-4-5-2,-3-1 1</inkml:trace>
  <inkml:trace contextRef="#ctx0" brushRef="#br0" timeOffset="2438">2153 0 16,'-1'21'29,"-1"3"2,-3 6 0,0 6-20,2 12-1,-4 2 0,3 9-3,-4-3-2,4 2-1,0-6-3,0-4-2,5-4-5,-2-12-10,7-7-16,4-7-1,2-11 0,5-10 1</inkml:trace>
  <inkml:trace contextRef="#ctx0" brushRef="#br0" timeOffset="2639">2241 430 16,'5'9'28,"-5"-9"3,10 18 0,7-6-18,-6-9-3,10 5-1,-5-10 0,6 1-2,-5-7-1,1 2-2,-5-5 0,-4-1-1,-6-1-2,-5 1 0,-5 0-1,-7 4 0,-2 3-1,-6 4 0,-1 6 0,1 3 1,2 8-2,2 0 2,6 3 0,5 0 0,6-1 0,5 0 2,4-5-1,5-1 0,1-2 0,3-3 1,-2-3-1,3-1 1,-2-3 0,2-1-1,-1-5 1,1-3 0,-2-5-1,1 0 0,-3-6 0,1 3 0,-3 0 0,-2 2-1,-3 3 0,-7 12-1,9-10 1,-9 10 0,6 9-1,-4 1 1,4 1 0,-1 1 0,1 1 0,1 1 0,0 0 1,0-3-1,-1-1 0,-6-10 1,9 14 0,-9-14 0,0 0 1,10 5 0,-10-5 0,8-14-1,-4 3 1,2-1-1,-1 1-1,1 1 0,0 1-1,-6 9 1,8-11-1,-8 11 0,0 0 1,9 14-1,-9-14 1,6 16-1,-3-6 1,-3-10 0,10 16 0,-10-16 0,10 11 1,-10-11-1,15 5 1,-6-5 0,1-2 0,1-2-1,-1 0 0,1 1 0,1 1 0,-2 0 0,2 5-1,2-2 1,0 0 0,3 0 0,2-1 1,2-1 0,1-3 0,-1-1-1,-1-2 1,-1-2 0,-5 0-1,-2-2 0,-8-1 0,-3 1 0,-4 2 0,-3-1-1,-3 2 1,-1 2-1,-1 3 0,1 5 1,1 2-1,9-4 0,-10 12 0,10-12 1,-2 16 0,2-16 0,8 13 0,-8-13 0,10 7 1,-10-7-1,12 4 1,-2-3-1,0 1 0,4-2 0,3 0 0,3-1 0,3-1 1,3-2-1,1-4 1,3-2-1,-2-4 1,1-4 0,-2-5 0,-2-5-1,-3-5 1,-1-6-1,-3-4 1,-5 1-1,-4 1 0,-1 5 1,-4 3-1,-2 9 0,-3 9 0,1 15-1,-5 10 1,2 8-1,0 13 0,2 4 1,4 8-1,0 3 1,2-1 0,2-4 0,2-6 1,1-4-1,-3-8 0,-1-7 0,-6-16-2,0 0 1,-12-8-1,-11-12 1,-6-9-1,-6-3 1,-4-5 0,-3 1 1,3 2 1,5 5-1,6 7 2,13 5-1,15 17 1,0 0 0,29-5-1,1 9 1,3 0 0,5 1-1,0-2 0,0 4 0,-5-3 0,-3-2 0,-8 0-1,-2-3 0,-5 3 0,0-1-1,-1 1 0,-4 0-1,4 2-4,-14-4-9,14 9-25,-7 2 2,0-2-2,-3 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4:17.0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120 408 33,'-28'13'36,"3"-5"4,5-3-2,-1-13-14,21 8-10,-4-23-4,19 4-3,11-8-2,15-2-2,9-3-1,15 3 0,10 2-1,5 10 0,3 9-1,-5 13 0,-10 15 0,-12 11 0,-17 16 0,-16 9-1,-16 10 1,-12 4 0,-8 5-1,-1 2 1,-3-3-1,8 2 0,9 0 1,8-2-1,8 1 0,5-3 0,1-2 1,-4-1 1,-8-4-1,-12-5 1,-16-9-1,-12-4 1,-17-9 0,-12-6-1,-10-10 1,-8-9-1,-4-7 1,-1-9-2,3-5 1,8-6-1,13 0-3,9-3-2,22 3-20,12-2-14,23-1 1,17 0-2,21 0 2</inkml:trace>
  <inkml:trace contextRef="#ctx0" brushRef="#br0" timeOffset="496">1161 1337 86,'14'16'40,"-8"-5"-2,-1 6-2,-5-17-33,2 9-1,-2-9-1,0 0-1,1 9-1,-1-9-2,0 0-16,12-17-20,-4-4 0,4-9-1,5-10 1</inkml:trace>
  <inkml:trace contextRef="#ctx0" brushRef="#br0" timeOffset="746">1591 165 44,'0'0'32,"-7"11"3,4 2-2,5 9-18,-5 2-10,6 16 1,-5 10-2,5 14 0,-4 9 1,4 11-2,-4 5 1,3 7 0,-2 1-1,1-2 0,0-3 0,2-3-1,-2-11 0,1-6-1,0-11 0,0-10-1,0-11 0,-2-11-3,3-12-5,-3-17-31,-1-17 0,3-16-1,2-15 1</inkml:trace>
  <inkml:trace contextRef="#ctx0" brushRef="#br0" timeOffset="1082">1878 262 47,'3'25'36,"-3"16"2,-3 14-1,0 3-17,5 11-13,1 0-3,6 2-1,4-6-1,8-7-2,4-13 1,8-15-2,8-14-2,1-21-14,7-11-20,0-17 0,4-17-1,-1-18 2</inkml:trace>
  <inkml:trace contextRef="#ctx0" brushRef="#br0" timeOffset="1281">2488 0 62,'0'0'38,"-5"30"-2,2 24 3,-5 18-28,6 25-4,-4 15-1,3 16 1,-6 3-2,0 6-1,-1-8 0,2-4-1,-1-13 0,1-14-2,1-11 0,3-13-2,2-11 0,1-14-4,9-14-36,-4-9-1,-1-14 1,-3-12-2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4:13.4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277 25 93,'0'0'41,"-5"-10"1,22 12-2,11-10-33,19 4-4,10 0-1,12 6-1,10 4-1,5 12 1,0 11-1,-10 15 1,-10 18-1,-16 17 1,-18 23-1,-18 14 0,-14 15 0,-12 10-1,-6 12 0,-4 3 1,-2 2-1,5-5 0,3-11 1,7-8-1,-1-9 1,1-13 0,-3-18 0,-5-13 1,-5-15 0,-10-9 0,-9-11 0,-10-13 1,-8-13-1,-8-4 1,-7-9 0,0-7 0,0-4-1,5-3 1,10-1-1,11-1 0,10 4-2,12 0-2,18 14-11,10-9-29,24 16-3,9-6 2,9-3-2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4:28.1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285 178 34,'-12'-12'26,"12"12"0,-21-21-5,21 21-2,-16-13-3,16 13-4,-12-10-3,12 10-1,0 0-3,-9-7-2,9 7 0,-2 15-2,5 10 0,0 13 0,0 12-1,-1 15 0,-2 13 0,-1 13 0,-5 5 0,-4 1 1,-6 1-1,-4-7-1,-3-9 1,0-9-1,-1-8 1,0-10 1,4-8-1,0-6 0,6-11 0,2-5 2,5-5-2,2-4 2,1-4-2,4-12 0,-2 12 0,2-12 1,0 0-1,0 0 1,0 0-1,0 0 1,0 0 0,7 11 0,-7-11-1,19 3 0,2-1 0,10-2 1,13 1-1,10-2 0,15-1 0,11-5 0,9-1 1,7 0 0,2-3 0,1 2 0,-4 2 1,-9 2-2,-9 1 2,-11 2-1,-13 4-1,-14 1 1,-11 2-1,-7 1 1,-9-2-2,-12-4 0,10 14-2,-10-14-5,2 11-33,-2-11 1,0 0-1,10-18-2</inkml:trace>
  <inkml:trace contextRef="#ctx0" brushRef="#br0" timeOffset="8325">1983 48 46,'15'12'39,"-15"-12"-1,0 0 0,0 0-26,-25-14-7,-2 5-2,-8 0-1,-9 1-1,-6 2 1,-4 2-1,1 2 0,6 4 1,2 1-1,9 2 1,7 1-1,13 10-1,5 12 1,8 9-1,4 20 0,0 10 0,2 19 0,-3 17 0,-2 9 0,-5 6 1,-3-3-1,-5-1-1,-1-6 1,-2-6 1,3-12-1,2-11 1,6-10-1,6-11 1,7-9-1,10-4 3,8-13-3,9-8 0,8-10 1,4 1 0,6-3-1,2-6 0,1-1 0,-4-3-1,-1 2-1,-9-3 0,-6 2-5,-16-3-33,-3-9 0,-8-1-1,-6-6 1</inkml:trace>
  <inkml:trace contextRef="#ctx0" brushRef="#br0" timeOffset="9607">2991 78 57,'13'-11'41,"17"0"-1,12-1 0,16 7-28,1-2-7,12 7-2,1 9-1,-5 9-2,-4 11 0,-4 18 0,-10 12-1,-9 10 1,-10 12 0,-8 13 0,-7 2 0,-2 2 0,-4 5 0,-4-9-1,-1-5 0,0-8 1,1-11 0,-1-9 2,-5-11-1,-3-2 3,-11-13-1,-5-3 2,-9-5-1,-6-6 2,-7-1-3,-4-6 0,-2-1-1,-1-6 0,3-5-1,4-4 0,6-3-1,5 1 0,4-1 0,5 1-2,3 0 1,-1 3-3,6 7-1,-3-3-3,10 6-36,-5-2 0,12-7-1,-14 10 3</inkml:trace>
  <inkml:trace contextRef="#ctx0" brushRef="#br0" timeOffset="26261">2137 469 3,'-20'2'33,"5"1"0,2 0 0,0-7-14,13 4-3,-1-10-6,15 0-1,0-11-1,12-1-2,-1-7-1,7 2-2,0-2-1,4 1-1,-2 4 1,-3 3-2,-2 9 1,-2 3 0,-2 5-1,1 2 0,0 2 0,0 5 0,0 4 0,2 5 0,0 9 0,1 4 1,-1 6-1,-1 5 0,-2 5 0,-2 6 1,-5-1-1,-5 7 1,-7-5 0,-6 1-1,-9-1 1,-9-2 0,-8 1-1,-6 1 1,-5-3-1,-3-4-2,-1-2 2,-2-5-1,1 1 1,2-4-1,-2-8 1,0-5-2,-1-3 2,-1-3 1,0-5-2,-1-3 1,0-4-1,1-1 1,6 0-1,4-2 1,5-2 0,7 1 0,6-2 1,5 1-1,11 3 1,-7-13 0,9 2-1,5-3 0,3 0 1,1-4-1,2-4 0,1 8 1,2-5-1,-2 5 1,1 0-1,0 4 2,2 3-3,0 1 2,3 7 0,1-1-1,2 1 0,5 4 1,1-2-1,0 4 0,1-3 1,-1 3-1,0 2 0,-1-5-1,0 6 1,-2-4-1,-2 6 1,1-5-1,-2 5 0,0 0 0,-3-2 1,1 4 1,1-3-1,-1 3 0,1 0 1,1 0-1,2 3 0,1-6 1,-1 2-1,3-2 0,0 0 1,0 0 1,-1-5-3,0-2-1,2 1-6,-4-5-32,0-4 1,-2-7-3,1-10 2</inkml:trace>
  <inkml:trace contextRef="#ctx0" brushRef="#br0" timeOffset="42599">4521 80 27,'0'0'32,"9"7"0,-9-7-15,0 0-6,0 0-3,0 0-1,-9-7-2,9 7 0,-12-7-1,12 7 0,-22-6-1,7 4 0,-9 2-2,-2 0 0,-4 1 0,-1 2 0,-1 1 0,0 2 0,2-3-1,3 3 1,7-3 0,4-1 0,5 1 0,11-3 1,-15 8-2,11 1 1,1 6-1,1 1 0,-1 9 0,0 11 1,-2 10-1,-1 7 0,-2 8 1,0 12-1,-1 10 0,-3 3 1,-1 5-1,-1-2 1,2-3-1,0 0-1,2-9 1,2-5 1,4-14-1,5-6 1,3-5-1,4-11 1,3-5-1,2-7 2,4-6-1,2-4 0,2-4 0,1-6 1,-1-1-1,3-1 0,0-4-1,0 5 1,-3-3-1,1-1-1,-1 1-1,-7 0-4,5 4-16,-5-8-17,-4-2-1,-1-5 2,1-6 0</inkml:trace>
  <inkml:trace contextRef="#ctx0" brushRef="#br0" timeOffset="43374">4768 233 24,'0'0'37,"0"0"1,-4 16-2,8-4-16,2 10-13,-4 5-4,2 7-1,-2 7 2,2 12-2,-2 10 0,1 8 0,-4-3 1,2 6 0,-2-3 0,2 7 0,-4-9-1,2-4 0,-1-10 0,0-4-1,1-9 0,0-5-1,0-5 0,-1-11-1,4-3 1,-2-4-2,0-14-1,2 10-3,-2-10-13,12-8-22,-3-4 1,0-7-1,3-4 2</inkml:trace>
  <inkml:trace contextRef="#ctx0" brushRef="#br0" timeOffset="43800">5357 501 41,'13'1'36,"-13"-1"0,0 0 0,3 11-28,-3-11-5,-15 26-2,4-6-1,3 5 0,3 0 0,1 4 0,6 1 1,6-4 0,3-5 0,7-7 1,1-8 2,1-6-2,0-7 0,2-5 0,-8-11 0,0-3-1,-7-2 0,-3 2 0,-4 4-1,-4 4 0,-7 6 0,-2 7 0,-4 7 0,1 8 0,-1 4-1,2-1 0,0 2 0,2-3-3,9 4-6,-6-10-19,9 3-9,1-9-1,1 14 2</inkml:trace>
  <inkml:trace contextRef="#ctx0" brushRef="#br0" timeOffset="44215">5381 1011 15,'0'0'34,"14"13"-1,-14-13 1,0 0-20,0 13-8,0-13-3,-7 21-2,3-11 1,0 4-2,4-14 2,6 18 1,-6-18 0,19 9 0,-2-11 0,4 0 0,0-8 0,4 3 1,-6-5 0,-2 0-1,-3 0-1,-5 3 1,-9 9-2,0 0 1,-10 1-1,-1 2-1,-2 5 0,0 1-1,1 1 1,2 0-1,10-10 1,-14 8 0,14-8-1,0 0-2,0 0-7,0 0-29,-2-20 0,5 5 0,2-1 1</inkml:trace>
  <inkml:trace contextRef="#ctx0" brushRef="#br0" timeOffset="44801">5948 304 48,'-1'-10'39,"4"-3"-1,2-11-8,8 6-21,-2-3-2,3 4-3,1 0-1,2 3-1,3 2-1,0 5 0,2 5 0,1 7 0,1 4-1,-2 4 1,-1 9-1,-2 7 0,-6 7 0,-3 4 0,-7 2 0,-7 2 0,-8-1 1,-3 0 0,-8-4 0,-1-8 0,1-3-1,2-6 1,2-4 0,4-4-1,4-4 1,5 1 0,6-11 0,8 18 0,2-9 0,3 5 0,5 4 0,0 2-2,6 6 1,0-1-1,2 6-1,-4 0 1,3 3-1,-2 3 1,1 2 0,-5 0-1,-1-3 1,-4 2 0,-3-2 1,-4-1-1,-6-2 1,-7-7 0,-8-3 1,-4-1 2,-7-5-1,-4-5 1,-8-9 0,-2-2-1,-3-6 0,0-5-1,0-6-1,4-3-3,5 1 0,2-2-4,14 9-5,-5-6-30,14 3 1,6 1-1,10-5 3</inkml:trace>
  <inkml:trace contextRef="#ctx0" brushRef="#br0" timeOffset="45553">6626 85 45,'0'0'41,"0"0"-1,0 0-1,6-13-23,14 6-11,2-2-3,6 1-1,7 1-1,4 2-1,4 4 1,3 9-1,-1 9 0,-2 8 0,-1 20 0,-6 7 1,-4 15 0,-4 10 0,-6 12 0,-6 3 0,-6 2 0,-2 6 1,-6-9-1,-3-1-1,-2-4 2,-3-8 0,-1-6-1,-1-5 1,-1-6-1,-2-12 1,-1-7 0,0-7 2,-5-11-1,-4-6 1,-3-9-1,-4-7 0,-8-3 0,-2-2-1,-4 1-1,-6-1-3,7 5-6,-8-3-33,12 1 0,6-6-1,13-5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03.8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262 815 31,'0'0'33,"5"18"1,-5 0-2,-3 5-22,5 16-3,-3 4-3,4 14 0,-2 3-2,2 8 0,-1 0-1,3 1-1,0-5-1,-2-10-8,4-6-24,-3-8-2,-3-13 2,1-9-1</inkml:trace>
  <inkml:trace contextRef="#ctx0" brushRef="#br0" timeOffset="225">45 1025 63,'-26'-56'39,"10"8"0,9 1-1,17 8-28,8 1-6,16 8-2,10 6-1,13 4-1,9 7-1,9 7 1,5 9-1,0 8 0,-3 6 1,-7 5-1,-9 2 0,-11 2 0,-14 2 1,-14-1-1,-17 0 0,-14-5 1,-14-4-1,-13-2 0,-9-3 0,-9-4-3,-3 1-2,-4-10-5,11 4-18,2-4-7,11-1-1,11-1 1</inkml:trace>
  <inkml:trace contextRef="#ctx0" brushRef="#br0" timeOffset="848">1001 733 13,'0'0'32,"0"0"-1,0 0-6,0 0-7,-11 7-5,8 3-3,-8-1-3,7 8-2,-2 1-1,5 7 0,-1 1-1,7 3 2,2 0-3,6-1 1,0-4-2,4-5 0,1-5-4,-1-12-7,6-7-22,-4-10-3,-2-7-2,-1-9 2</inkml:trace>
  <inkml:trace contextRef="#ctx0" brushRef="#br0" timeOffset="1087">1130 448 53,'-11'-20'36,"0"7"0,1 9-2,10 4-23,-10-1-10,10 1-11,0 0-22,0 0-3,10-5-1,5 1 1</inkml:trace>
  <inkml:trace contextRef="#ctx0" brushRef="#br0" timeOffset="1789">1609 176 28,'10'-1'29,"-10"1"-5,0 0-2,0 0-5,10 4-4,-10-4-2,0 0-3,-12 1-1,12-1-1,-19 3-1,6-2-1,-6-1-2,0 0 0,-1 1-1,0 0 0,0-1 0,5 1 0,1-2 1,14 1-1,-14 1 0,14-1 1,0 0-1,0 0 0,-2 14-1,4 2 1,-1 12-1,-2 10 0,-2 13 0,-1 10 0,-2 8-1,-2 8 1,0 4-1,0-1 1,-2-2 0,4-6-1,-1-6 1,2-7 1,2-8-2,0-10 2,-1-7-1,2-7 0,2-8 0,0-6 1,0-13 0,8 13 0,-8-13 0,21-1 1,-3-2-1,5-1 1,4-1 0,5 3-1,2-2 0,1 1 0,0 1 0,-4 0-2,-2 2 0,-7-3-5,4-2-32,-9-2-1,1-3 0,0-6 0</inkml:trace>
  <inkml:trace contextRef="#ctx0" brushRef="#br0" timeOffset="2639">4238 23 44,'-16'7'35,"4"-3"1,12-4 0,0 0-21,0 0-5,21 6-3,1-11-1,12 3-1,3-5-1,7 1-1,4-1 0,4 2-1,-6 0-1,-6 3 0,-5 4 0,-6 5-1,-6 9 0,-6 11 0,-8 13 0,-5 12 1,-5 12-1,0 10 1,-1 10-2,-2 5 1,-1 7 0,-2-3 0,5-2-1,-3-6 1,6-8 0,-1-6-1,-3-9 1,2-6 0,-3-12-1,0-9 0,-6-8 0,-3-10 0,-5-7 1,-5-8 0,-3-3 1,-5-5 0,-1-3 0,-2-2 1,-2 1-1,0 4 1,4 0-1,3 0-1,3 4-2,3-2-2,9 8-14,2-4-22,12 0 1,0 0-2,0 0 2</inkml:trace>
  <inkml:trace contextRef="#ctx0" brushRef="#br0" timeOffset="4089">2852 372 11,'0'0'29,"0"0"-2,0 0 2,0 0-16,0 0-4,-9 16-4,9-7-1,-1 0-2,6 1 2,-5-10 0,14 17 2,-5-16 0,7 2 0,-3-9 0,5 1-1,-6-7 1,2 0-2,-6-4-1,-3-2-1,-5 0-1,-3 3 0,-4 2 0,-5 2 0,-2 6-1,-3 5 0,0 6 0,0 6-1,3 2 1,4 3-1,3-1 1,6 1 0,6-5 0,5-3 0,4-6 1,3-3 0,-2-6 1,1-3 0,-5-5 0,-2 1 0,-5 0-1,-4 0 0,0 13 0,-14-12-1,3 16-2,-4 4 0,2 11-3,-5-2-4,9 13-11,-6 1-13,6 3-4,2 0 1,2-1 0</inkml:trace>
  <inkml:trace contextRef="#ctx0" brushRef="#br0" timeOffset="4603">2896 716 56,'0'0'34,"0"0"-1,0 0-12,-13-2-11,2 12-5,-4 4-3,-1 5-1,1 3-1,1 1 0,5 3 1,3 0 0,6-7 0,5 0 1,2-10 2,6-1-1,-1-8 0,3-3 0,-4-5-1,1-5 1,-3-4-1,-2-2-1,-2 0 0,-1 2 0,-3 2-1,0 1 1,-1 3-1,0 11 0,0 0 0,0 0 0,0 0 0,0 0 0,0 0 0,0 0 1,0 0-1,4 11 0,-4-11 0,0 0 1,0 0 0,0 0-1,0 0 0,0 0 0,0 0 0,0 0 0,-10 12 0,6-1 0,2 1 0,1-1-1,1 2 1,3-3 0,-3-10 0,13 15 0,-13-15 0,16 8 1,-16-8 0,13 3 0,-13-3 1,0 0-1,0 0 0,0 0 1,-12-8-1,12 8-1,-12-3-1,12 3-1,0 0-11,-10 0-26,10 0 1,4-14-2,2-3 1</inkml:trace>
  <inkml:trace contextRef="#ctx0" brushRef="#br0" timeOffset="9464">1887 264 51,'11'-8'34,"-2"-2"0,-9 10-4,13 0-18,-21 14-5,-1 15-1,-7 11-4,-4 12 0,-3 13-1,3 11-1,2 4 0,9 2 0,10-7 0,14-8 0,15-14 2,17-14-1,13-22 0,10-14 1,7-18 0,1-14 1,-5-13-1,-8-9 1,-17-11 1,-12-5 0,-22-3 0,-18-2-1,-22 3 1,-14 8-2,-17 11 0,-10 11-1,-6 16-1,-1 11-3,6 18-4,8 5-19,23 13-13,22 1 0,26 0-1,25-4 1</inkml:trace>
  <inkml:trace contextRef="#ctx0" brushRef="#br0" timeOffset="10004">3188 325 51,'-9'-1'39,"9"1"-1,8-19 0,11 5-13,3-13-14,14 2-5,6-4-2,9 1-1,1 5-1,6 3-1,-4 7 1,-2 7-2,-7 12 1,-10 7 0,-11 10-1,-13 9 1,-12 6 0,-12 5 0,-7 2 0,-3 1-1,-4-2 1,2 1 0,4-4-2,11-1 1,10-1-1,11 2 1,12 1-1,8 2 1,8 1-1,4-5 0,-1-2 1,-3-4 1,-7-3-1,-13-6 1,-13-5 0,-15-6 0,-18-7 1,-12-2 1,-12-5-1,-7-2 1,-7-4-1,2-2-1,7-2 0,8 0-3,12 5-2,9 0-28,27 5-11,0 0 0,39-4-1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6:05.76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225 78 61,'18'7'34,"-6"1"-1,1 1-8,-4 15-21,-4 7-1,-3 13-1,-7 11 1,-3 8 0,-12 9 1,-4 5-1,-8 3 0,-3 2 0,-3-4 0,2-4-1,3-12-1,6-3 0,8-12 0,12-10 1,12-10-1,12-8 0,10-4 1,11-4-1,7-6 1,6 0-1,1-3 0,0 0-1,-3 0 1,-5 0-2,-10 3-1,-8-4-3,-1 8-8,-13-7-25,2-4 2,-2-3-2,1-7 1</inkml:trace>
  <inkml:trace contextRef="#ctx0" brushRef="#br0" timeOffset="426">1069 203 30,'9'-23'33,"-3"2"1,-8 0-1,-13-3-19,3 9-3,-15-2-1,4 7-3,-8 2-4,2 4 1,0 1-2,3 5 1,4 1-1,4 6-1,5 8 0,4 9 0,0 11-1,1 15 0,-1 15 1,-5 11-1,-3 15 0,-3 6 1,-3 3 0,1-2-1,1-5 1,2-8 0,8-12 0,8-10 1,8-11-1,11-10 1,6-9 0,9-8 0,6-9 0,2-5-1,0-6 0,0-3 0,-3-6-2,-8-3-3,-1 0-6,-12-10-19,0-2-8,-3-7 0,-2-7-2</inkml:trace>
  <inkml:trace contextRef="#ctx0" brushRef="#br0" timeOffset="855">1152 523 80,'10'-26'39,"5"0"-1,5-2 0,4 1-31,2 1-4,7 2 0,1 4-2,2 6-1,-5 11 0,-1 8 0,-9 10 1,-4 11 0,-10 7-1,-9 11 0,-10 6 1,-8 6-1,-9 6 0,-7 0 0,-2 0-1,-1-6 1,6-4 0,5-7 0,9-8 0,8-5 1,12-11-1,10-6 1,8-7-1,7-6-1,5-3-1,1-10-3,11 3-12,-6-13-22,2-3 0,-3-8 0,3-5 0</inkml:trace>
  <inkml:trace contextRef="#ctx0" brushRef="#br0" timeOffset="1266">1705 68 70,'16'-11'38,"5"0"-1,6 2 0,-2-3-30,8 3-3,0 0 0,2 4-2,-5 3-1,0 6-1,-3 13 0,-4 13 1,-6 14-1,-3 16 0,-5 12 0,-3 15 0,-1 11 0,-1 9 0,0 3 0,-1 0 0,2-5 0,1-8 1,0-7-1,0-6 1,-3-13-1,-3-9 1,-6-11 1,-4-11 0,-5-11-1,-5-7 1,-7-10 0,-3-10-1,-4-5 0,0-5-1,3-2-3,1-8-5,12 0-32,5-1 2,13 0-1,13 1-1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6:07.7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23 185 58,'-13'6'36,"13"-6"-2,-12 8-3,12-8-23,22-5-1,2-1-3,13 3-1,11-5-1,13 2 0,9-4 0,10 2 0,4 2 0,3-1 0,-2 1-1,-4 2 1,-9 0-1,-13 2 0,-9 0 0,-11 1 0,-12-1 0,-11-1-1,-16 3 1,2-11-1,-14 2 0,-6-2 1,-6-4-1,-8 0 0,-5-2 1,-4 4-1,-1 2 0,4 2 1,3 3-1,6 5 0,9 6 0,9 3 0,16 5 0,12 0 0,14 4 0,10 3 0,8-3 0,8 4 0,1-6 1,0 0-1,-7-2 0,-9-1 0,-10-2 1,-14-1-1,-14 1 1,-13 0 0,-13 1-1,-11 4 1,-8-3 0,-6 5 0,-6-2 0,2 2-2,7-3-1,3-5-4,17 4-11,7-12-23,17-1 2,10-18-2,17-2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6:08.4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7 211 41,'0'0'33,"0"0"1,-9 6 0,14 7-21,-5-2-4,6 14-2,-3 3-3,4 6 0,-4 5 0,4 4 0,-5-2-2,0-1 0,-3-5-1,1-3 0,-2-11 0,0-1-2,2-8-3,0-12-8,0 0-25,1-14 0,5-8-1,4-8 0</inkml:trace>
  <inkml:trace contextRef="#ctx0" brushRef="#br0" timeOffset="370">613 67 28,'2'-23'34,"1"7"2,0 5-2,-3 11-16,6 18-8,-8 13 0,1 21-4,-3 17-3,0 16 0,-4 18 0,-1 10 0,-1 2-1,2 1 0,-3-7-2,3-12-2,2-9-5,-5-23-14,6-14-16,1-16 0,-1-14-1,5-21 1</inkml:trace>
  <inkml:trace contextRef="#ctx0" brushRef="#br0" timeOffset="612">331 672 52,'0'0'35,"28"-10"0,0 3 1,2-13-27,20 0-2,-1-17-2,7-5-2,-2-12 0,1-7-1,-6-8 1,-4-3-2,-7 0 0,-5 6 1,-9 8-2,-5 13 1,-5 12 0,-4 27-1,-7 22 0,-3 29 0,-6 25 0,-3 18 0,-2 14 1,-2 12 0,-1 1 0,0-1 0,5-16-1,3-14 0,5-18 1,4-16-1,6-18 0,6-18 0,4-15 0,4-17 0,3-13 0,1-4 0,0-3 0,-2 8 0,0 9 0,-3 12 0,-5 17 0,-2 12 0,-4 16-1,-1 5 1,-2 1 0,1-2 0,-1-9 0,3-10-2,2-12 0,1-11-3,4-10 0,-1-15-2,3-5 1,-1-12-1,5 4 2,-5 0 2,1 9 3,0 9 2,-4 12 2,2 19 2,-5 11 0,1 17 0,-6 5-1,1 9 0,-4-1-2,3-5-1,-5-3-2,-1-13-1,4-6-6,-6-23-15,0 0-16,10-24 1,-1-12-2,-1-10 2</inkml:trace>
  <inkml:trace contextRef="#ctx0" brushRef="#br0" timeOffset="1227">1526 414 43,'-1'-28'34,"2"18"0,-1 10-2,0 0-24,0 0-13,3 17-9,-1 2-18,4 4-2,3 8 1,0 2 0</inkml:trace>
  <inkml:trace contextRef="#ctx0" brushRef="#br0" timeOffset="1362">1706 915 41,'8'40'34,"-1"-8"3,-3-4-3,-4-28-17,0 12-3,-7-29-5,3-7-2,-3-12-2,5-2-1,-1-4-2,5-3-1,4 5-1,9 6 0,6 9-1,8 9 1,4 4-3,3 3-3,10 11-5,-11-8-20,7 2-7,-3-4-1,-4 1 0</inkml:trace>
  <inkml:trace contextRef="#ctx0" brushRef="#br0" timeOffset="1937">2512 96 33,'2'-29'35,"1"7"1,-2 8-2,-1 14-19,-2 19-5,-6 14-3,1 19-3,-4 16-2,2 13 0,-3 10 1,-1 9-1,0-2-1,4-2 1,0-7-1,3-8 0,0-16 1,3-11-1,1-15-1,2-14 1,0-25-1,0 0 1,-8-30-1,-2-17 0,-6-3 0,-5-3 0,-5 1-1,-5 8 1,-8 14 1,-4 17-1,-1 21 1,5 21-1,6 11 1,5 6 0,7 8-1,11-1 1,12-4-1,11-5 0,12-10 0,5-11 1,9-13-3,2-12-3,9-8-19,-3-17-13,-1-15 0,1-7-2,1-7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6:10.9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81 0 26,'0'0'34,"7"23"1,-11 1 0,-2 5-13,0 15-16,-5 3 0,2 13 0,-6-2-2,4 3-3,2-6-3,-4-10-12,9-5-21,3-8-1,3-13-1,5-10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6:15.2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251 111 52,'0'0'37,"3"-15"-2,-3 15 1,4-11-24,-4 11-4,0-11-2,0 11-2,0 0-2,0 0 0,1 11-1,1 4 0,0 12-1,1 11 1,-2 13-1,-2 11 1,-3 10 0,-5 12-1,-4 5 1,-4 2-1,-3 1 1,-4-2-1,-1-7 1,-1-6-1,2-6 1,0-10-2,3-9 2,3-9-1,2-10 0,5-9 0,3-7 0,2-7 1,6-10 0,0 0 0,13 1 0,2-6 0,6 0 0,6-2 0,9-2 0,6 2 0,7 0 0,4 0 0,1 1-1,1 1 1,-2 2-1,-3 2 1,-6 0-1,-6 2-1,-6-3-3,-2 6-7,-9-6-28,-3-2 1,-2-5-2,-1-6 2</inkml:trace>
  <inkml:trace contextRef="#ctx0" brushRef="#br0" timeOffset="691">1068 98 21,'9'-11'30,"-3"0"-4,-3 1-1,-3 10-5,1-9-3,-1 9-3,-13-7-4,3 7-1,-10-5-4,0 3-1,-6-2-1,-2 1 0,-1 0-1,1 1 0,1 0 0,4 1-1,5 0 1,5 1-1,3 0 0,10 0-1,-10 9 1,10-9 0,-2 18-1,1-4 0,0 4 1,-1 5-1,1 6 0,-1 5 1,2 8-1,2 5 0,0 9 0,0 5 1,2 10 0,-1 4 0,1 7-1,-1 4 1,1 5-1,-2 5 1,2 1-1,-1 0 0,1-6 1,0-4-1,1-9 0,1-8 1,0-13-1,1-10 0,-2-14 1,0-10-1,0-10 1,-5-13 0,17 1-1,-5-11 1,2-3 0,5-1 0,3-3 0,3 1-1,1 2 0,1 2 0,-2 5-1,-4-2-2,-2 8-5,-19 1-31,17-11 1,-13 1-1,-4-4 0</inkml:trace>
  <inkml:trace contextRef="#ctx0" brushRef="#br0" timeOffset="1524">1139 525 17,'-11'5'32,"11"-5"2,-13 6-3,13-6-8,0 0-4,-13-14-3,13 14-5,13-22-4,0 8-1,1-6-2,5 0-2,2-2 1,5-1-1,-2 1 0,4 2-1,-1 2 0,-1 4-1,-1 4 1,-1 2-1,-3 4-1,-2 5 1,-3 6 0,-4 7 0,-5 5 0,-4 7 0,-6 5 0,-5 8 0,-7 8 0,-6 2 0,-8 3 1,-3 1-1,-2 1 0,-4-1 0,1-2 1,3-5-1,4-4-1,5-6 1,8-5 0,3-5 0,7-6 0,4-5 0,7-4 0,3 0 0,5-8 1,4 2-1,1-4 1,3 1-1,2-1 1,3-1-1,0 2 0,-1-1 0,1 4 0,-2 0 0,-1 1 0,-3 0 0,0-1 0,-3-1-1,1 1 0,-2-4-1,0-1-1,1-6-3,3 4-6,-6-10-23,6-1-3,1-4-1,0-3 2</inkml:trace>
  <inkml:trace contextRef="#ctx0" brushRef="#br0" timeOffset="2209">1886 523 34,'1'-15'33,"-6"-2"2,1 3-1,0 5-17,-11 1-6,1 9-2,-4 4-5,0 6-2,0 5-1,3 3 0,4-1 0,5 3 0,6-6 2,10 0-1,3-7 1,7-3 0,1-5 0,1-2 0,0-6 1,-2-1-1,-6-5-1,-4 0 1,-8 0-1,-2 2 0,-5 1-1,5 11 0,-19-13-1,5 11-2,4 6-1,-4-2-3,14-2-6,-16 12-9,16-12-18,-2 17 0,6-5 0,2 0 2</inkml:trace>
  <inkml:trace contextRef="#ctx0" brushRef="#br0" timeOffset="2583">1922 748 39,'0'0'32,"-16"13"0,4-6-9,3 4-7,-9 1-6,9 3-4,-4-1-1,8 1-1,5-4 1,7 0-1,5-7 0,8-1-1,2-7 2,3 1 0,-7-7-1,0 3 1,-10-2-2,-8 9 0,-4-11 0,-6 8-1,-7 3-2,1 2-1,1 2-3,-1-5-6,16 1-30,0 0 2,5-10-1,10 0 1</inkml:trace>
  <inkml:trace contextRef="#ctx0" brushRef="#br0" timeOffset="3073">2281 419 51,'0'-21'37,"2"-3"0,3-1 0,-2-4-21,8 10-5,-2-5-4,6 8-2,-1 2-1,5 5-3,0 5 1,3 7-2,0 4 1,3 6-1,-5 10 1,-1 6-1,-5 5 1,-9 3 0,-7 2-1,-10-1 1,-4-1 0,-6-4-1,0-5 0,0-4 0,4-4 0,5 0-1,7 0 1,8 0 0,7 3 0,5 1-1,5 2 2,6 4-1,-2 2 0,4-1 1,-3 0-2,-2-2 1,-6 1 1,-2-4-1,-7 0 0,-5-3 1,-4-3-1,-7-2 1,-6-4 0,-4-2-1,-6-6 1,-4-3-1,-3-4 0,-1-5-1,3-1 0,0-6-2,8 3-4,-1-9-6,18 0-27,3 1 2,10-3-2,9-1 2</inkml:trace>
  <inkml:trace contextRef="#ctx0" brushRef="#br0" timeOffset="3689">2753 65 57,'-16'-11'38,"4"0"0,6 2 0,9-4-18,11 10-11,5-6-4,11 6-2,3-1-1,6 2-1,5 4 0,-1 3-1,-2 9 1,0 5-1,-7 13 1,-6 8 0,-7 11-1,-5 13 1,-7 11-1,-4 10 0,-2 5 0,-2 6 0,0 3-1,-1 0 1,1-3 0,-2-6 0,1-8 0,-3-11 0,-1-9 1,-4-8-1,-3-12 1,-5-11-1,-2-9 1,-2-9 0,-4-8 0,-2-4-1,-1-3 0,-1-6 0,3 0-2,-2-5-2,9 4-8,0-5-28,12-3 2,11-3-3,8-3 2</inkml:trace>
  <inkml:trace contextRef="#ctx0" brushRef="#br0" timeOffset="4254">3598 589 46,'18'-8'34,"5"7"1,12 0 1,8-4-21,19 6-5,2-2-4,11 3-1,1-3-1,4 4 0,-3-3-1,-1 2-1,-8-1 0,-7 1-1,-11-2 1,-7 1-2,-12 1 1,-9-2 0,-7 0-1,-15 0 1,12-5 0,-12 5 0,-5-14-1,-2 5 1,-4-5-1,-3 0 0,-3 0 1,-4-1-2,-3 3 1,-2 0 0,3 3 0,2 4 0,5 1 0,4 3 0,12 1 0,0 0 0,7 9 0,12-3 0,5 3 0,2-1 0,4 0 0,3 1 1,0 0-2,-5-1 2,-4-3-1,-4 1 0,-8 1 0,-2 0 0,-10-7 1,-5 17 0,-6-6-1,-4 0 1,-5 6 0,-7 0 0,0 1 0,-4 0 0,3 0 0,0 2-1,4-3 0,3 1 0,2-4 0,7-1 0,3 1-2,0-3-2,7 7-6,-3-5-29,3 2-1,-3-2 1,2 0-2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6:30.3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769 294 28,'-2'-19'35,"-6"3"1,-11 1-2,-11-5-12,-7 8-12,-14 0-4,-8 1-4,-6 1 0,-1 2-1,2 3 0,8 2 0,11 7 0,10 8 1,10 12-2,12 12 2,6 14-2,1 16 0,-1 14 0,-4 15 0,-5 12 0,-6 7 0,-6 4 0,-1-1 0,1-3 0,4-6 0,10-9 0,13-9 0,16-12 0,15-11 1,16-11-1,12-8 0,10-3 0,10-7 1,2-6-1,0-4 0,-5-2-3,-7-9-5,-4-3-27,-13-2-1,-11-12 0,-11-5-1</inkml:trace>
  <inkml:trace contextRef="#ctx0" brushRef="#br0" timeOffset="451">1005 488 55,'0'0'37,"-10"9"-2,1 17 0,2 2-25,0 11-8,0 5-1,2 2-3,6 5-10,1-7-23,7-7 1,6-8-2,1-13 0</inkml:trace>
  <inkml:trace contextRef="#ctx0" brushRef="#br0" timeOffset="701">1516 482 30,'0'0'33,"12"13"2,-12 19-2,1 16-16,2 18-13,-3 14 0,1 12-2,-1 7-2,0 0-4,4-1-11,-3-6-17,-1-15-3,1-8 2,-6-22-1</inkml:trace>
  <inkml:trace contextRef="#ctx0" brushRef="#br0" timeOffset="891">1316 1048 47,'-3'-20'35,"16"9"1,11-3-1,11-5-23,12-4-7,6-9-3,9-9 0,3-12-1,1-6 0,-5-12-1,-3-1 1,-4-3 0,-6 11 0,-9 12 0,-7 19 0,-11 24 1,-7 26-2,-8 26 2,-8 27-1,-8 20-1,-5 18 1,-1 5 0,-2 4-1,5-11 1,4-11-1,2-14 0,7-20 0,9-21 0,7-21 0,7-26-1,3-18 1,1-18 0,1-13-1,2-6 1,-3 5 0,-2 6 0,-5 15 0,-5 21 1,-2 18-1,-4 18 1,-2 20 1,-4 4-1,1 3-1,0-3 1,0-9-1,3-10-1,1-12-3,9-7-3,-3-23-7,12 1-1,-7-18-1,12 4 0,-7-9 4,8 11 5,-5 4 4,-3 10 7,1 18 6,-9 8 4,2 19 0,-12 2 1,5 13-4,-10-6-2,4-1-5,-4-5-5,-1-14-11,4-9-23,5-11 0,3-18-2,6-9 0</inkml:trace>
  <inkml:trace contextRef="#ctx0" brushRef="#br0" timeOffset="1512">2687 607 61,'-5'12'33,"6"5"-4,-5-4-15,10 3-35,6-2-10,-12-14-3,17 18 1</inkml:trace>
  <inkml:trace contextRef="#ctx0" brushRef="#br0" timeOffset="1715">2940 1445 36,'0'0'32,"3"-13"3,-9-10-8,-3-17-8,5 0-7,-4-12-7,5 3 0,0-1-1,8 8-1,2 5 0,7 8-2,5 7 0,7 6 0,5 9-5,-1-5-11,5 2-21,1 1 0,0-5-2,-1 1 2</inkml:trace>
  <inkml:trace contextRef="#ctx0" brushRef="#br0" timeOffset="2091">3450 1217 0,'-9'22'23,"-13"-4"0,11 5-7,-4 4-9,4-1 1,6 1 4,0-10 0,14-2 1,1-13 1,14-2 0,-3-16 0,12-4 1,-13-19-3,8-8-3,-14-17-3,-5-10-2,-13-14-1,-5-1 0,-10-6-2,-6 6-2,1 5 0,-4 9-3,11 13-3,-2 5-14,14 17-19,8 5 0,9 3 0,8 6 0</inkml:trace>
  <inkml:trace contextRef="#ctx0" brushRef="#br0" timeOffset="2453">3905 318 30,'16'37'33,"-1"-1"1,-5 7-2,1-2-19,-5-1-13,-1-2-24,-7-13-8,6-4-1,-4-21 1</inkml:trace>
  <inkml:trace contextRef="#ctx0" brushRef="#br0" timeOffset="2808">4426 52 73,'25'-24'39,"-2"7"0,0 9-1,-2 5-32,5 15-3,-7 11-1,-4 16-1,-2 17 0,-6 16-1,-4 17 0,-2 13 0,-5 11 0,1 6 0,1 3-1,2-4 1,0-4-1,1-9 1,4-13-1,-4-7 1,2-9 1,-9-10-1,-8-9 1,-7-7 1,-8-11 0,-2-7 0,-6-7 0,0-7 1,-1-9 0,4-4-1,7-5-1,3-5 0,5-1-3,6-5-2,13 11-32,-10-6-5,10 6-1,-7 20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5:14.5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9710 608 36,'2'9'33,"-2"-9"1,-7-11-15,7 11-11,-18-18-5,3 6 0,-5-3-3,-4-1-1,-4-3 1,-3 0 0,-5-2 1,-2 1 0,-7-4 0,-5 1 0,-8-4 0,-5 1 0,-10-3 0,-10 4 0,-10 0-1,-11 1 0,-12 0 1,-10 1-1,-9 2 0,-11 3 1,-12-2-1,-9 0 1,-9 2 0,-11 1 1,-7 2 0,-6 1 0,-9 1 1,-4 3 0,-6 2-1,-5 3 1,-5-1-1,-4 5 0,-10 0 2,-5 3-2,-11 3 0,-8 3 1,-9 6-1,-4 4 0,-9 4 0,2 5 0,-3 2-1,1 6 1,5 2-2,6 7 2,7 0-2,8 8 1,8 3-1,11 7 1,11 5 0,13 6-1,15 5 0,16 4 0,16 1 0,23 5 0,17 4 1,22 0-1,20 6 0,20-1 0,19-3 0,21 0 0,19 4 0,18-6-1,17-4 1,21 1 1,14-8-2,18-5 2,21-3-1,15-1 0,16-7-1,17 0 3,16-2-3,14-3 0,16-2 1,14 0 0,14 0-1,12 0 0,12-3 2,11-2-1,13-4 1,12-5-4,12-1 4,10-14-2,14-3 3,11-7-2,9-7 0,5-1-2,5-6 2,2-5 0,2-6-1,2 3 2,2-6-2,-2-6 0,-2-4 1,0-10 2,-4-7-3,-5-6 7,-7-8-4,-8-7 0,-15-9-1,-11-3 1,-16-8-1,-13-3 2,-20-6-2,-19-3-4,-25-9 2,-24-2 0,-28-9 2,-26-4 0,-31-7-1,-27-3 0,-29-4 1,-29-2 0,-28-2 0,-27-1-2,-30 9 2,-25 4-1,-28 9 0,-26 9 0,-24 11 0,-28 14 0,-22 14-1,-25 16 1,-18 15-1,-20 16 0,-16 16-1,-19 12-1,-9 21-5,-16 4-34,-4 13 1,-7 3-1,-3-1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32.8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 7 59,'-9'-10'38,"9"10"-2,-13-1 1,13 1-33,-15 4-20,15-4-20,0 13 1,0-13-3,12 12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32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256 705 49,'0'0'38,"0"0"-1,0 0 0,0 0-27,-2 13-6,-2 7 0,1 16-2,-2 9-1,2 15 0,-1 12-1,2 12 0,2 8 0,1 6 1,-1 2-1,-1-4 1,-2-4-1,-2-10 1,-3-9-1,-2-11 1,-4-12-1,-2-14-1,-2-14-1,-2-16 0,2-16 0,-2-14-1,0-21 1,2-15 0,0-15 1,4-13 1,-1-14 2,6-6 0,3-4 1,7 1 2,4 3-2,11 8 2,7 7-2,9 12 0,8 13-1,6 14-1,7 15-1,6 14 1,2 15-2,-2 11 1,-2 13-1,-4 12 0,-9 7 1,-10 7-2,-10 3 2,-13 1-1,-13 2 0,-10-4 0,-13 0 1,-9-8 0,-4-5-1,-6-6 1,2-6-1,-1-6-2,8-5-1,2-10-6,19 4-15,3-9-12,14-4-2,9-1 2,10-5 1</inkml:trace>
  <inkml:trace contextRef="#ctx0" brushRef="#br0" timeOffset="543">712 686 33,'27'-15'36,"-9"4"1,-18 11 0,9 9-16,-21 1-10,3 12-6,-3 4-2,5 5-2,2 3 0,9 3-1,6-4 1,7-4-1,7-4 0,3-12-3,8-2-19,-6-19-15,0-10 0,-5-11-1,-3-13 1</inkml:trace>
  <inkml:trace contextRef="#ctx0" brushRef="#br0" timeOffset="1047">1230 0 30,'-14'8'34,"0"-2"2,-5-2-2,0-5-16,0 6-10,-5-4-4,3 4-1,2-4-2,4 7 1,6-1-2,6 7 1,3 8-1,4 10 0,1 13 0,-2 12 0,-4 13 0,-2 5-1,-3 9 1,-4 3-2,-3-2 1,-1-4 0,-1-7 1,3-8-1,4-9 1,3-5 0,5-9 1,7-4-1,5-6 1,6-2 0,4-5 1,7 0-1,3-4-1,4-3 1,0-3-2,-2-5-6,3-4-26,-2-1-2,-1-8-1,0-6 1</inkml:trace>
  <inkml:trace contextRef="#ctx0" brushRef="#br0" timeOffset="12975">1541 245 31,'-5'-11'33,"5"11"1,-13-7-2,-1 3-20,1 12-5,-4 2-3,1 10-2,-3 8-1,2 10-1,1 8 0,1 6 1,4 6 0,7 1-1,7 0 1,4-2 0,4-7 1,6-7 0,3-10 0,6-7 2,2-13-1,5-7 0,-2-12-1,5-10 1,-2-12-1,1-9 0,-1-8 0,-2-8 1,-9-7-1,-3-3 1,-12-3 0,-6 5 0,-9 4 0,-5 9-2,-8 8 1,-4 12-1,-2 14-2,-2 10 0,4 15-3,-3 3-9,7 12-26,4 2 1,8 3-2,8-5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33.8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2254 98 78,'20'-8'40,"7"-6"-1,8 5-3,1-7-30,4 2-2,-1 4-3,-4 7 1,-5 9-2,-3 9 1,-4 11-1,-7 13 0,-4 11-1,-3 11 0,-3 10 0,-2 3 0,0 6-1,-3-1 1,-2 2 0,-3-9 0,0 0 0,-2-8 1,-2-7 0,-5-5 2,-2-8 0,-6-4 1,-6-10 0,-1-5 1,-6-11-1,1-3-1,-4-11 0,1-6-2,2-5-2,2-10-5,13-2-34,-5-6 0,7-4-1,-4-7 0</inkml:trace>
  <inkml:trace contextRef="#ctx0" brushRef="#br0" timeOffset="619">47 219 45,'4'14'32,"-1"3"1,-5 5-9,-5-4-14,3 8-4,-2-2-3,3 3-1,1-3 0,7-2 1,4-10 0,8-3 0,3-14 2,8-4-2,0-11 1,1-6 0,-6-4-2,-3-4 1,-8 1-1,-7 2-1,-11 7 1,-7 7 0,-9 8-1,-6 11 0,-3 8 0,-1 10-1,2 4 0,3 6 0,8 2 0,5-2 0,10-1 0,6-7 0,7-5-1,2-6 0,5-5-2,-5-7-2,5 2-7,-16-1-17,9-12-8,-9 12-1,0 0 2</inkml:trace>
  <inkml:trace contextRef="#ctx0" brushRef="#br0" timeOffset="1091">121 718 50,'-9'11'36,"9"-11"-1,-18 17 0,9-1-23,-4-2-8,2 6-2,2-1-2,8 1 1,8-2 1,7-6-1,8-6 0,10-6 1,1-9 0,2-2 1,-5-7 1,-3-1 0,-13-2-1,-6 4 0,-16 3 1,-9 7-2,-10 6 1,-4 4-2,-1 4-2,-1 1-3,9 8-10,4-8-26,20-8 1,0 0-2,10-7 1</inkml:trace>
  <inkml:trace contextRef="#ctx0" brushRef="#br0" timeOffset="1576">1159 127 38,'-15'12'33,"-5"2"0,3 6-1,-1 2-18,5-5-13,4 2 1,6-4 2,12-2 0,5-9 0,7 0 2,-2-10-1,3 2 2,-6-8-1,0 3-1,-7-2-1,-9 11 0,2-13-1,-2 13-1,-10-4-1,10 4 0,-13 2-1,13-2 0,0 0 0,-11 4 0,11-4 0,0 0 0,0 0-1,0 0 1,0 0 0,0 0 0,0 0 0,0 0 0,0 0 0,0 0 0,0 0-1,0 0 1,0 0 0,0 0-1,0 0 1,0 0 0,0 0 0,0 0 0,0 0 1,0 0-1,10 5 1,-10-5 0,0 0 0,0 0 0,0 0 0,0 0 0,0 0-1,-16 12 0,7-4 0,0 4 0,1 1-1,5-1 1,3 1-1,7-3 1,8-6 0,2-3 0,3-3 1,0-2 0,-2-3 1,-6-2-1,-6-1 0,-6 10 0,-13-13-1,-3 11-1,-4 2-2,-4 0-4,7 11-12,-5-2-21,9 8 0,7 1-1,7 7 2</inkml:trace>
  <inkml:trace contextRef="#ctx0" brushRef="#br0" timeOffset="2266">1200 802 59,'1'10'37,"-1"-10"0,0 0 0,0 0-27,-8 10-6,8-10-3,-3 20 0,4-9-1,3 1 1,5-2 1,3-3-1,3-4 1,2-5 0,0-4 1,-2-3 0,-4-3-1,-6 0 1,-7 2-2,-8 5 1,-6 1-1,-4 6 0,-1 1-1,1 3 0,2 3-1,5 0 1,13-9 0,-8 10 0,8-10 0,10 3 1,-10-3 0,15 1 0,-15-1 0,10 5 0,-10-5-1,-1 17 0,-2-4-3,3-13-10,-8 21-28,8-21 1,4 11-2,-4-11 1</inkml:trace>
  <inkml:trace contextRef="#ctx0" brushRef="#br0" timeOffset="11981">859 13 33,'0'0'33,"0"0"0,0 0 0,0 0-18,-10-8-8,10 8-2,-23-4-2,7 4 0,-7-1-1,0 1 1,-3 1-1,1 1 0,-2 3 0,0 1-1,1 0 0,3 1-1,3 1 1,0 2-2,3 0 1,-3 3 0,0 2 0,2 3 0,-2 2 0,1 5 0,1 4 0,0 1 1,4-1-1,5 0 1,3-3 0,6-2 0,4-4 0,6-4 1,5-7-1,6-1 1,1-4 0,2-1-1,1-2 0,1 1-1,0 0 1,-1 2 0,-4 1-1,2 4 0,-1 5 0,1 2 0,-1 5 0,-1 2 1,0 3-1,-1 2 0,-1 2 0,-2 3-1,-4 0 1,-5-1 0,-5 0 0,-3 1 0,-6-2 0,-7-2 0,-6-1 1,-6-4-1,-5-3 0,-2-3 1,-1-5 0,-2-6 0,-3-6 0,1-4 0,3-5 0,3-2-1,5-1 1,4-1-2,4 1 0,4 0-3,14 11-4,-3-11-23,16 9-8,6-4 0,8 2 1</inkml:trace>
  <inkml:trace contextRef="#ctx0" brushRef="#br0" timeOffset="12923">1682 91 38,'-13'5'35,"13"-5"3,-10 3-2,10-3-19,0 0-5,-1-14-5,1 14-2,17-18-1,-6 8-1,3-2-2,1-1 1,5 2-1,0 2 1,-1 1-2,0 4 2,-1 5-2,1 8 1,0 5-1,-1 7 0,-4 7 0,-2 9-1,-3 10 1,-4 7 0,-7 6-1,-6 4 1,-7 4-1,-9 1 1,-6-2-1,-4-3 1,-5-6-1,-4-5 0,0-3 0,-1-9 0,5-5 1,4-10-1,8-5 1,2-9 0,10-7 1,15-5-1,-8-17 0,17 1 0,7-7 1,4 1-1,3-1 0,5 3 0,3 5 0,2 7 0,-1 9 0,3 6 0,0 8 0,0 4 0,1 6-1,-2 2 1,0 0 0,-2-1 0,-1-5 1,-5-3-1,1-6 0,-2-4 0,1-9 0,-5-4 1,-2-3-1,-2-2 0,-5 0 0,-2 0-1,-10 10-1,5-15-4,-5 15-33,0 0 1,0 0-1,-12-1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9:50.7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59 774 45,'-18'2'25,"6"4"3,-2-5-2,14-1-2,-16 3-7,16-3-4,5 10-5,8 0-3,4-5-1,13 5-2,7-1 0,11 3 0,13-2 0,8 0 0,9-1-1,3-2 0,8 1 0,-2-1 0,2 0 0,-6-2 0,-5-1-1,-7 0 0,-11-2 1,-11 2-1,-12-3 0,-10-2 1,-10 1 0,-17 0-1,0 0 0,0-15 0,-15 8-1,-5 0 2,-6-2-2,-5 2 1,-3 1-1,-2 3 1,4 2 0,3-1 0,5 0 0,7 3 0,17-1-1,0 0 1,11-1 1,13 2-1,6-2-1,8 3 1,5 3 1,0-4-1,0 3 0,-4 0 0,-7 0 0,-8 0 0,-8 2-1,-16-6 1,6 12 0,-15-3 1,-9 2-1,-6 2 0,-8 3 1,-6 2-1,-2 1 0,-2-1 0,1 0-2,4-4-2,10 2-10,4-10-25,23-6 0,-4-10 0,20-7 0</inkml:trace>
  <inkml:trace contextRef="#ctx0" brushRef="#br0" timeOffset="864">2013 38 29,'9'-4'35,"-9"4"1,11-5-1,-11 5-18,-14-6-6,-8 2-3,-3 3-4,-9-3-1,-4 2-1,-4-3-1,1 3 0,2-1 0,7 2 0,7 6-1,6 5 0,8 9 0,5 10 0,8 12 1,1 14 0,0 15-1,-3 17 1,-5 6 0,-6 8-1,-5 6 1,-8 0 0,-3-2-1,-4-7 0,1-8 1,5-11-1,7-10 2,13-12 0,9-11-1,16-8 2,10-10-1,14-5 0,7-10 0,8-2 0,2-4-1,-1-1 0,-1 1-1,-6-3 1,-7-3-2,-7-1 0,-6 0-3,-10-6-6,2-2-29,-3-2 0,-2-6 0,6-7 0</inkml:trace>
  <inkml:trace contextRef="#ctx0" brushRef="#br0" timeOffset="12579">2568 140 37,'0'0'36,"0"0"-1,5 9-1,-5-9-20,0 0-6,-10 9-2,9 3-2,-5 1-1,3 5-2,-3 1 2,3 5-2,0 0 0,2 1 0,0 0 0,1-6-2,3 1-3,-1-8-3,6 4-12,-6-4-15,-2-12-3,15 18 1,-6-9 0</inkml:trace>
  <inkml:trace contextRef="#ctx0" brushRef="#br0" timeOffset="12970">3028 625 41,'-16'-28'23,"-4"1"1,2 9-3,-4-1-4,8 13-3,-6 1-4,8 15-2,-4 9-1,8 14-1,0 12-1,5 14-2,1 10 0,3 14 0,0 7-1,1 7 0,2-4-2,0-3 0,-1-6 1,-1-6-2,-3-8 1,0-14-3,1-10 0,-1-14-4,3-4-8,-6-15-17,4-13-4,-1-13-1,-1-15 1</inkml:trace>
  <inkml:trace contextRef="#ctx0" brushRef="#br0" timeOffset="13241">2802 1022 31,'-6'-84'34,"10"8"2,7 2 0,2 4-18,18 14-7,3 4-4,12 13-4,4 8-1,7 17-1,1 11 0,0 13-1,-2 10-1,-6 7 1,-6 6 0,-9 3-1,-11 2 1,-12 1-1,-12-2 1,-12-4 0,-10-4 0,-9-3 0,-7-5 1,-4-1-1,-2-5 0,0-3-1,4 0-2,1-7-6,16 7-12,8-8-13,15-4-3,0 0 2,19-5 0</inkml:trace>
  <inkml:trace contextRef="#ctx0" brushRef="#br0" timeOffset="13600">3594 661 35,'-13'17'33,"1"8"0,-3 3 0,-1 1-24,11 8-2,-2-2-2,9 2-1,8-4-1,9-3-1,5-10 0,7-4-2,4-8-1,0-12-7,8-4-21,-4-9-5,-6-8-2,1-9 2</inkml:trace>
  <inkml:trace contextRef="#ctx0" brushRef="#br0" timeOffset="13817">3721 213 50,'-29'-8'36,"1"5"-2,7 7 0,6 0-27,2 0-6,2-8-14,11 4-19,0 0-4,13-20 1,3 8 0</inkml:trace>
  <inkml:trace contextRef="#ctx0" brushRef="#br0" timeOffset="14097">4121 65 30,'2'16'34,"1"6"1,-3 6-1,-6 1-21,5 10-4,-8 2-4,0 3-1,-2 0-3,-2-6-9,2-2-25,4-3-1,1-13-1,8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9:52.35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145 27 44,'-16'-7'33,"1"1"-8,6 7-4,-6-6-5,15 5-6,-12-1-2,12 1-1,9 3 0,9-2-3,0-1 0,12 2 0,2-4-1,9 2 0,1-1-1,3 0 0,0 0-1,-6 1 0,1 3 0,-6 3-1,-5 7 0,-8 5 0,-2 12 0,-5 10 1,-6 10-1,-6 14 1,-4 11 0,-6 9-1,1 8 2,-1 6-2,-2 1 1,0-1-1,0-1 0,6-5 1,-1-4-1,4-7 1,-1-8-1,0-11 0,3-7 0,-3-9 0,3-10 0,-2-9 0,1-10 1,-1-8-1,1-9 0,-19-1 1,1-7-1,-5-2 2,-7-2-2,-6-2 0,-3 2 0,-6 0-1,1 3 1,1 3-1,2 2 1,3 4-1,4 1 1,6 0 0,6 2-2,2 0-2,20-3-16,-10 15-20,10-15 1,9 8-1,5-7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0:45.2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38 118 36,'-14'6'32,"-1"-4"2,15-2-9,-10 6-10,10-6-3,0 0-2,9 2-1,11 1-2,1-1-3,12 2 0,5-1 0,8 2-1,3-2 0,5 0-2,6-1 0,-3 1 0,-1-1 0,-3 0 0,-5 2-1,-4-1 1,-7 0 0,-3-1-1,-12 0 0,-4-1 1,-5-2-1,-4 1 1,-9 0 0,0 0-1,4-13 0,-8 4 0,-2-2 1,-3-1-1,-2-3 0,-3-2 0,-2-1 0,-4 1 0,-4-1 0,0 3 0,-1 4 0,0 0 0,3 5 0,3 0 0,1 4 0,6 1 0,12 1 0,-9 2 0,9-2 0,16 7-1,0-2 1,4 3 0,7 0 0,1 0 0,5 3 0,1-1 0,-2 2 0,-4-1 0,-5 1 0,-4 3 0,-7-1 1,-5 4-1,-6 2 0,-8 0 1,-3 2-1,-7 1 1,0 3-1,-4-3 0,1 0 0,-1-3 1,1-4-1,4-1 0,2-5 0,5-3-1,9-7-1,-13 2-1,13-2-3,-3-13-6,12 2-24,-1-2-2,3-3-1,6-3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0:45.9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35 192 33,'11'1'34,"-11"-1"2,0 0-1,4 14-16,-4-14-6,-7 16-4,1-2-3,2 4-2,-3 5-1,1 2 0,-1 1-1,3 1-1,0-4 0,1-2 0,1-3-2,1-7-2,3-2-2,-2-9-9,6-11-24,3 0 1,3-5-1,4-1 1</inkml:trace>
  <inkml:trace contextRef="#ctx0" brushRef="#br0" timeOffset="376">405 354 37,'0'0'34,"-3"11"2,-3 0-1,-7 1-19,5 13-3,-7 0-6,1 11-2,0 0-1,3 5 0,3-4-1,6-1-1,3-1 0,6-5 0,4-7-1,4-5 0,5-9-1,0-8-2,5-5-3,-6-12-7,9-4-13,-3-10-13,-1-8 0,-1-9 0,-2-6 1</inkml:trace>
  <inkml:trace contextRef="#ctx0" brushRef="#br0" timeOffset="624">595 117 55,'-9'-11'38,"-1"3"-1,-1 9-1,11-1-21,-13 6-9,13-6-3,-9 6-3,9-6-2,0 0-4,0 0-9,-5-13-20,5 13-2,12-14 0,-2 7 0</inkml:trace>
  <inkml:trace contextRef="#ctx0" brushRef="#br0" timeOffset="963">884 0 30,'0'0'34,"0"0"1,5 18 1,-6-5-17,4 14-9,-7 1 0,4 8-4,-7-1-1,4 5-1,-4-4-2,0-3-1,1-1-3,-1-10-5,9-3-30,-1-2 0,2-5-1,-3-12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04.7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-2 450 56,'8'16'38,"-8"-16"-1,14 10 0,-14-10-24,0 0-5,0 0-2,0 0-3,0 0 0,0 0-2,0 0-1,0 0-5,0 0-16,3-11-18,-3 11 1,-2-18 0,-3 6-1</inkml:trace>
  <inkml:trace contextRef="#ctx0" brushRef="#br0" timeOffset="2030">649 0 44,'0'0'32,"0"0"3,-8 17-10,-2-3-12,10-14-4,0 0-4,-12 44 0,12-44 0,0 0-2,10 52 0,-10-52-1,0 0 0,44 31-4,-44-31-3,42 6-6,-42-6-6,42-10-8,-42 10-7,0 0-4,0 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06T20:55:12.1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34-1 51,'-21'-9'28,"21"9"-2,-15 13-4,15-13-27,1 16-11,-1-16-8,19 19-3,-3-14-2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0:56.6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1091 35,'0'0'32,"0"0"0,-9-13-11,17 3-6,-4-13-4,7 2-1,-2-13-3,7 0-2,-3-9 0,5-1-1,-5-3-1,2-1 1,-4 1-2,2 1 0,-4 6 0,-1 5-1,-2 8-1,-3 8 0,-3 19 0,0 0-1,5 31 0,-6 5 1,1 7-1,0 3 1,4 2 0,2-1-1,3-6 1,3-10 0,1-11 1,4-10-1,0-8 1,2-4-1,-2-6 1,-3-2 0,-1 1-1,-2 1 0,-2 6 0,0 4 0,-1 10 0,-1 7-1,1 5 1,-2 3-1,3 3 0,-2-1-3,4 1-6,-6-6-26,7-9-1,0-7 0,3-7 1</inkml:trace>
  <inkml:trace contextRef="#ctx0" brushRef="#br0" timeOffset="472">486 922 29,'9'-2'30,"5"-1"2,3-7-1,1-8-20,6 1-4,-1-6-3,1 0 0,-7-4-1,-3 4 1,-9 0 0,-4 6 0,-8 6-1,-5 9 1,-9 11-2,-5 10 0,-2 8-2,-1 11 0,3 3 0,5 5 0,3-2 0,7-2-1,9-4 1,7-8-1,9-8-1,5-9-3,8-8-1,0-13-4,13-4-2,-2-15-1,9 0 1,-7-13 3,3 2 5,-5-2 5,-7-1 3,-4 8 6,-15 1 2,-5 14 1,-14 2-1,7 16-2,-23-3-4,10 12-2,0 7-2,7 4-2,6 5 0,11 3-1,5-1 1,3 0 0,-1 0 0,-1-1 0,-7-4 1,-10 0 0,-9-5 0,-12-4-1,-5-2 0,-3-6-2,3-3-4,0-13-2,16 1-4,9-14-3,22 1-2,7-10 1,20 4-1,1-7 6,12 6 4,-2 0 8,-7 3 6,-9 8 7,-22 1 0,-10 12 2,-23 1 0,-8 14-2,-16-1-3,3 11-5,0 2-3,10 8-1,16-1 0,18 4-2,18-2 0,13-1 0,4-4 0,2 1 1,-8-3 1,-11-2 1,-20-2-1,-21 0 0,-21-2 0,-13-2-1,-8-1-1,-4-5 0,5-1-3,5-7 0,16 0-1,18-5-1,14 4 2,22-13-1,15 5 1,6-1 1,8-1 2,3-2 2,-3-3 0,2-3 1,-8-4 1,-1-1 1,-11-8 0,0 1 0,-8-7 0,0 1-1,-7-2-1,0 5 1,-6 3-2,2 7-1,-4 10 0,3 8 0,1 12-1,2 11 0,0 12-1,1 5 1,-2 5-1,-2 2 1,-6 0 0,-6-4 0,-8-4 0,-7-5 0,-6-8 0,-5-8 0,-2-7 0,-3-7-1,5-7-1,2-7 0,13-6 0,6-8-1,12-1-1,9-3 2,11 3 0,5 2 0,4 4 1,0 4 0,-5 10 1,-9 9 1,-10 5 0,-11 7-1,-8 4 0,-5 2 0,-4-2 1,5 0-1,10-15 2,-1 10 0,15-16 0,12-4 1,7-8 1,5 0-1,0-1 0,0 6 0,-5 8-1,-4 10-2,-8 14 1,-6 12-2,-8 16 0,-3 14 0,-6 14 0,-4 7-1,-4 3 0,-7-3 0,-3 2-1,-8-7 0,-1-10 1,-3-13 0,1-14 1,3-15 0,3-16 0,11-17 2,9-23-1,13-20 2,14-21 0,9-16 0,5-19 0,6-8 1,4-2-1,-2 10 1,-7 7 0,-9 20-1,-12 20 0,-11 25-1,-10 25 0,-8 21 0,-3 15 0,-4 13-1,4 8 0,4 3-1,6 0 0,9-7-2,8-4-2,3-14-5,14-7-29,-4-11 1,3-11-2,-1-9 1</inkml:trace>
  <inkml:trace contextRef="#ctx0" brushRef="#br0" timeOffset="2084">2276 245 56,'0'0'36,"-11"4"-2,-15 2 1,-9 2-29,-3 8-3,-1 1-2,0 4-1,5 5 1,8 5-1,11 7 1,10 10-1,5 8-1,4 6 2,1 5 0,2 4 0,1 1 1,3-1 1,0-8 0,6-5 0,4-13 1,8-8-1,2-10-1,7-10-1,0-5-4,-3-15-22,5-8-12,1-7 0,-1-12-2,0-9 2</inkml:trace>
  <inkml:trace contextRef="#ctx0" brushRef="#br0" timeOffset="2631">3862 58 70,'0'0'39,"71"-36"-1,-23 28 1,-2 1-32,6 0-2,2 9-3,-7 9-3,-47-11 0,71 53 1,-48-9-1,-5 12 1,-10 10 0,-1 11 0,-3 3 0,3 2 0,-2-2 0,-2-5 0,7-4 0,-2-11 0,1-7 2,-5-6-1,-4-47 1,-25 71 0,25-71 1,-59 48 1,59-48-2,-83 29 1,83-29-2,-77 12 0,77-12-5,-52 4-16,52-4-22,0 0 1,0 0-1,0 0 1</inkml:trace>
  <inkml:trace contextRef="#ctx0" brushRef="#br0" timeOffset="7830">3100 238 47,'12'-3'40,"-12"3"0,12-3 0,-12 3-17,0 0-13,0 0-4,-9 8-3,9-8-1,0 0-1,0 0-1,0 0-2,-12 3-6,22-3-23,-10 0-9,0 0 2,0 0-3</inkml:trace>
  <inkml:trace contextRef="#ctx0" brushRef="#br0" timeOffset="8561">2382 399 52,'0'0'38,"-13"-6"-3,13 6 2,13-10-20,-1-3-9,6 2-4,4-2-1,3 2-2,3 1 0,1 3 1,-6 3-1,-6 4-1,-17 0 1,14 18 1,-17-4-1,-5 2 0,-1 0 1,-3 0-1,4 2-1,3-3 1,6 1-1,5 0-1,6-1 1,6 3 0,1 1 0,0 2 0,-1 0 0,-4 2 0,-5-1 1,-9 1-1,-4 0 0,-6 0 1,-6-5 0,2-1-1,-7-3 1,3-4-1,-1-5 0,2-6 0,4-4 0,-2-7-2,8 1-2,-5-7-4,12 7-12,-5-7-19,6 0 1,5-1-1,-1-1 1</inkml:trace>
  <inkml:trace contextRef="#ctx0" brushRef="#br0" timeOffset="9024">2812 315 38,'11'4'33,"-6"5"2,-4 2-1,-1 0-21,5 13-5,-6 4-4,5 6 2,-7 1-3,7 4 0,-4-2-2,-1-1 0,2-3-2,-2-8-3,8 0-12,-5-8-19,-2-17 0,10 7-1,-10-7 0</inkml:trace>
  <inkml:trace contextRef="#ctx0" brushRef="#br0" timeOffset="9485">3523 297 35,'-12'-1'34,"0"-4"2,1 0-10,11 5-8,-15-7-7,15 7-3,0 0-1,3-11-2,7 4-2,5 2 0,2 0-2,4 0 1,-3 2-1,0 3 0,-1 1-1,-4 6 1,-6 2-1,-5 5 1,-5 2 0,-4 3 0,0 1 0,-2 1 0,0 1 0,2-2 0,2 0-1,3-2 0,5-1 0,2 2-1,5-2 1,3 3 0,1 1-1,-2 1 1,0 0 0,-2 1 0,-6 0 0,-3 0 1,-6-1-1,-2-1 1,-4-2 0,-2-2 0,0-2 0,-2-4 0,2-3 0,0-2-1,0-5 0,-1-2 0,-1-3-1,3-3-2,0 3-4,1-8-5,11 12-18,-10-15-9,7 2 0,5 1 1</inkml:trace>
  <inkml:trace contextRef="#ctx0" brushRef="#br0" timeOffset="10307">3981 274 25,'15'-52'30,"-15"52"-2,0 0-1,0 0-9,0 0-1,0 0-8,-15 62-3,15-62 0,-8 84 1,2-34-2,1 7 0,3-3-1,-6 2 0,3-8-2,5-2 1,0-46-2,-5 70 0,5-70-1,5 42-1,-5-42 0,0 0-4,0 0-20,0 0-13,0 0 1,0 0-2,0 0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22.9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-1-6 65,'0'0'37,"9"1"0,-9-1 0,7 12-28,-7-12-5,6 20-1,-3-6-1,3 1-1,0 3 0,1-2-1,3-1-1,1-3-2,6 2-6,-3-12-10,10 4-17,5-2-1,3-3 0,2 1 0</inkml:trace>
  <inkml:trace contextRef="#ctx0" brushRef="#br0" timeOffset="277">480 135 56,'7'27'37,"2"9"0,-1 11 0,-5 5-23,8 19-6,-3 6-4,1 8-1,-6 2-2,2 0 0,-3-6-1,-2-4-2,-1-9-1,-2-13-4,4-5-8,-4-16-24,3-15 2,0-19-1,0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23.7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116 683 65,'35'-14'37,"1"7"-1,-2 6 0,-3 8-30,3 12-3,-4 8-3,-4 7 0,-6 5 0,-5 4 0,-2-2 0,-3-5 1,-5-7 0,0-5 0,-4-9 1,-1-15 0,0 0 0,-13-9 0,0-10 0,-7-6-1,-9-6 1,-4 2-2,-7 0 0,-3 10 1,-3 9-1,1 12 0,2 13 0,8 12 0,9 13 0,9 4 0,9 4-1,12-2 2,7-2-1,11-8 1,6-7-1,4-8 1,3-10 0,0-9 1,0-6-1,0-4 0,-3-5-1,-1 2 1,-3-2-1,0 5 0,-2 3 0,-1 4 0,-1 3-1,-1 3 1,-2 0 0,-4 0 0,-3-1 1,-2-8-1,-7-5 1,-1-6 0,-7-8 0,-1-5 1,-2-8-1,2-7 0,1-3 0,3-2-1,5 3 1,4-1-1,9 6-1,5 2 0,7 9-2,-1 2-3,7 11-12,-6 1-22,2 4 1,-4 5-2,-4 3 3</inkml:trace>
  <inkml:trace contextRef="#ctx0" brushRef="#br0" timeOffset="617">812 858 55,'17'22'37,"7"-5"-1,4-6-9,-1-15-11,10 0-7,-7-14-2,0 0-3,-7-9 0,-5-1-2,-8-4 1,-8 0-1,-10 2 0,-9 3-1,-9 5 0,-6 9 0,-6 6-1,-4 11 1,1 8-1,1 12 0,5 6 0,5 7-1,8 5 1,10 0 0,7 1 0,9 0 0,5-4 0,6-5 0,5-6 0,3-5 1,5-10 1,0-6-1,2-9 1,1-6-1,1-7 1,2-6 0,-1-6-1,0-5 1,-2-2-1,-2 1-1,-4 3 1,-3 4-1,-5 6 1,-6 11-1,-11 9 0,3 17 0,-9 5 0,-2 5 0,0 1-1,3 0 1,1-2 0,4-5 0,6-10 0,6-9 0,7-9 0,3-10 0,2-5 0,3-6 1,1 0-1,-1-1-1,-3 4 1,-2 6 0,-5 13 0,-3 11 0,-3 11 0,-1 9 0,-1 4 0,0 3-1,2 1 1,0-3 0,-1-4-1,2-8 1,1-10 0,4-8 0,-1-9 0,3-8 0,4-14 0,1-12 1,7-17-1,6-18 0,2-13 0,0-11 1,-4-4-1,1 0 1,-8 6-1,-2 15 1,-9 16 0,-10 22-1,-5 26 1,-2 21-1,-13 40 1,-1 16-1,-5 21 0,1 13 0,-1 13-1,2 6 1,4-3-1,6-7 1,6-14-1,1-16-1,10-17-1,-1-20-1,6-16-1,-15-16-2,18-26-1,-22-15 2,-6-12 1,-13-16 3,-7-8 2,-9-1 1,-4 1 2,3 14 3,0 7-1,10 15 1,11 14-2,21 17-1,14 11-1,17 5-1,8 3-1,8-1-1,6 0-4,-4-11-10,4-1-26,-6-6 1,-3-7-1,-6-7 1</inkml:trace>
  <inkml:trace contextRef="#ctx0" brushRef="#br0" timeOffset="1653">2365 0 64,'10'16'41,"-5"9"-2,-6 13 2,-10 4-26,2 13-8,-6 2-2,-2 5-2,1-4-3,-3-6-2,5-2-4,-3-17-17,9-4-18,7-9 1,2-9-1,-1-11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23.4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0 195 53,'6'-67'37,"8"12"0,7 14-1,9 22-19,9 5-12,15 18-2,5 11-2,-1 13-1,-5 9 0,-6 7 0,-10 6-1,-15 3 1,-18 1-1,-15-3 0,-20-5 0,-10-7 0,-10-5-3,-6-14-6,4-3-15,2-11-11,8-10 0,10-6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43.5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 84 48,'-5'-19'39,"0"3"-1,-1-1 0,3 7-26,-2-2-6,5 12-3,0 0-1,0 0-1,-6 21-1,6 0 1,0 5-1,-1 3 0,-2 6 0,1 0-2,-2 2 0,-1-7-6,7 6-15,-1-9-14,2-4-2,3-5 2,3-7 0</inkml:trace>
  <inkml:trace contextRef="#ctx0" brushRef="#br0" timeOffset="412">343 103 39,'-4'-10'38,"4"10"0,-7-11-1,7 11-23,0 0-4,-6 9-6,10 10-1,2 6-1,6 7-2,0 7 1,4 4 0,3 2 1,3 2-1,-2-2 0,2-4 0,-2-3 0,-3-6-1,0-4-2,-5-9-2,4-2-8,-7-11-27,7-11 1,1-9-1,2-11 1</inkml:trace>
  <inkml:trace contextRef="#ctx0" brushRef="#br0" timeOffset="699">875-1 38,'0'0'33,"0"0"1,-1 23 0,-16 6-22,10 18-6,-10 13-2,0 19 1,-8 12 0,1 14-1,-5 4-1,0 3 1,-3 0-1,3-5-1,-2-11-1,4-11 1,4-15-2,1-11 0,5-16-1,3-11-4,7-6-9,7-26-26,0 0 2,7-15-2,7-15 1</inkml:trace>
  <inkml:trace contextRef="#ctx0" brushRef="#br0" timeOffset="1233">807 971 11,'-4'22'32,"11"-3"1,16-1-6,15 3-12,4-9-3,16 2-1,1-11-2,8-2-2,-4-8-2,-2-4 0,-12-10 0,-5-1-2,-12-7 0,-11-1 0,-15-3-1,-11 1-1,-13-1 0,-10 7-1,-9 8 1,-6 8-1,-7 16 0,-3 13-1,2 11 1,2 16 0,5 6 0,7 7 0,10 3 0,12-1 1,10-4 0,11-4-1,12-7 2,9-9-2,11-12 2,10-7-1,5-12 0,5-8-1,7-8-4,-2-15-8,4-2-28,-1-6 2,-3-4-2,-8-1 0</inkml:trace>
  <inkml:trace contextRef="#ctx0" brushRef="#br0" timeOffset="1727">1646 976 47,'11'-24'40,"5"2"0,-4 1-1,1 8-23,-3-3-10,0 11-3,0 7-1,2 10-2,0 9 0,5 9 1,1 6-1,4 5 0,3 4 0,2-2 1,-2-4-1,-3-6 0,-2-7 1,-7-7-1,-1-9 1,-12-10-1,0 0 0,-2-10 0,-15-4 0,-6-2-1,-6-2 1,-6 2-1,-6 3 1,-5 7-1,0 9 1,1 10-1,9 7 0,6 9 1,12 5 0,10 3 0,14-3 1,10-2-1,10-7 0,9-5 0,5-7 2,3-7-2,-1-8-1,-4-11-5,6-3-33,-9-10 1,-2-6-2,-3-8 1</inkml:trace>
  <inkml:trace contextRef="#ctx0" brushRef="#br0" timeOffset="2285">2074 266 47,'0'0'35,"0"0"0,-5 28 0,14 11-28,-7 15-4,1 17-1,-1 17-3,0 9 1,2 11 0,0-2 1,0-8-1,2-11 0,-1-16 1,2-15 1,1-18 1,5-14 0,2-20-1,6-12 0,0-18 1,6-6-1,1-10 0,3-2 0,0 2-1,0 4 0,-3 9 0,-1 14 0,-4 16 1,1 15 0,-5 14 0,1 7 1,-3 4-1,0 4 0,-3-4-1,0-4 0,-2-4-3,-3-12-4,8-6-29,-3-9-6,1-8 0,3-11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46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314 1254 21,'0'0'31,"0"0"-2,1-9-6,-1 9-6,0 0-4,0 0-3,7-10-1,-7 10-2,0 0-1,8-12-1,-8 12-1,2-15-1,-2 4-1,-1-1 0,-4-2-1,-2-1 0,-5-1 0,-2 0 0,-6 3-1,-4 3 0,-5 2 0,-4 7 0,-1 6 0,0 10 0,1 8 0,2 9 0,5 8-1,8 5 1,7 5-1,11 0 1,8 0 0,11-4 1,10-6-1,9-8 1,6-7-1,3-7 1,0-7-1,1-8 0,-3-4-2,-7-8-3,-1 3-11,-13-6-22,-4-5 0,-5-2-1,-3-2 1</inkml:trace>
  <inkml:trace contextRef="#ctx0" brushRef="#br0" timeOffset="600">922 1178 26,'14'-8'34,"-7"-6"2,1-3-6,-4 6-12,-19-7-5,15 18-4,-34-21-1,8 19-2,-9 0-1,-3 9-1,-3 5-1,5 6-1,3 6-1,9 5 0,8 2 0,16 3-1,12 3 0,13-1 0,11-1-1,7-1 1,6-4-1,-2-5 1,-6-3-1,-5-5 2,-14-3-1,-8-2 2,-14-12-1,-18 11 1,-10-8 0,-5-2 1,-3-5-2,-2 0 1,4-2-2,0-3-1,9 3-3,3-9-8,15 4-29,5 1 1,7-1-1,7 0 1</inkml:trace>
  <inkml:trace contextRef="#ctx0" brushRef="#br0" timeOffset="1307">1383 384 53,'3'-11'38,"-3"11"0,0 0 1,-2 12-24,-6 9-8,2 15-3,-1 9-1,0 13-2,2 9 1,2 9 0,0 0-1,5 0 1,0-4-1,3-8-1,1-9 0,0-11-4,6-3-11,-5-14-25,2-10 0,-3-4-1,2-4 1</inkml:trace>
  <inkml:trace contextRef="#ctx0" brushRef="#br0" timeOffset="1625">1471 1553 49,'0'0'38,"2"-11"-3,-2 11-11,0 0-6,-12-7-5,12 7-4,0 0-2,0 0-2,0 0-1,-11 1 0,11-1-2,0 0 0,0 0 0,0 0-1,0 0 0,0 0 0,0 0 1,2-10-2,-2 10 1,0 0-1,0-9 1,0 9-1,0 0 1,0 0-1,0 0 0,0 0 0,0 0 0,0 0 0,0 0 0,5-10 0,-5 10 0,0 0 0,0 0 0,0 0-1,0 0 1,0 0-2,0 0 0,-10 1-6,10-1-32,0 0-1,2-16-2,6-3 2</inkml:trace>
  <inkml:trace contextRef="#ctx0" brushRef="#br0" timeOffset="2240">1964 0 60,'0'0'41,"0"0"-1,0 0-2,0 0-27,0 0-5,6 81-5,-9-31 0,-4 11-1,3 7 0,1 3-3,0 5-15,2-6-21,2-6 0,6-5 0,2-13-1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6:33.9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505-2 38,'0'0'33,"-19"-9"3,-1 16-2,-4 11-26,-11 9 0,-4 19-2,-11 16-1,-3 19 1,-6 14-2,4 13 1,2 6-1,9 5 0,10-1-2,18-4 1,15-11-1,19-12 0,20-12 0,19-14-1,17-14 0,16-17 0,13-17 0,10-16 0,3-17 0,2-15-1,-5-13 1,-6-14-1,-12-8 1,-17-5-1,-19-1 0,-19 0 0,-19 9 0,-18 9 0,-17 15 0,-19 21 1,-12 17-1,-7 23 1,-5 21 0,0 16-1,3 15 0,5 7 1,10 2-1,11-4-1,12-4-3,5-22-13,16-6-23,10-18 1,7-21-1,5-10 0</inkml:trace>
  <inkml:trace contextRef="#ctx0" brushRef="#br0" timeOffset="676">94 2085 60,'-22'7'40,"12"-5"0,10-2 0,15-15-18,16-4-16,21-1-4,16 1 0,18 1-2,15 8 1,14 8 0,2 9 0,-4 10-1,-12 11 1,-16 13 0,-25 7 1,-24 11-1,-24 6 1,-23 6 0,-13-1-1,-8 0 1,-2 2-1,9-3 0,11 0 0,17-1-1,18-2 1,17-3-1,12 0 0,7-3 0,-2-8 1,-10-7-1,-15-7 0,-21-9 1,-25-10 0,-26-4 0,-25-8 1,-18-2 0,-15-6 0,-8-3-1,1-4 1,6 0-2,15-1 0,15-1-2,19 6-4,14-3-36,29 0-1,20 0 0,17-7-1</inkml:trace>
  <inkml:trace contextRef="#ctx0" brushRef="#br0" timeOffset="25481">3560 3093 16,'9'-9'32,"-9"9"1,7-15 2,-14 2-16,7 13-5,-21-21-3,8 9-3,-10-4-2,-2 2-1,-11-2-2,-7 3 0,-12 1-1,-8 5 0,-12 4 0,-9 9 0,-7 4-2,-4 6 1,-1 3 0,6 6 0,7 1 0,11 3-1,9 2 1,13 3-1,12 5 1,11 7-1,10 8 0,8 4 1,6 7 0,3 3 0,3 2-1,4 1 0,3-6 1,4-6 0,5-9 0,8-9-1,10-12 1,8-8 0,13-12 1,8-8-1,7-4 0,6-3 0,2 1 0,3 3-1,-3 5 1,-3 10-1,-5 10 0,-6 13-1,-3 15 0,-9 10 1,-6 11-2,-12 8 2,-9 6-2,-11-1 2,-12 1 0,-12-5 1,-16-8 1,-13-6 0,-17-10 2,-14-6-1,-13-9 2,-12-4-2,-10-9 1,-4-7-1,-7-12 0,0-5-1,4-9-1,9-3-1,6-5 0,14-4 0,11-1-2,10-3-1,14 4-5,5-7-33,12-2-1,3-3 0,4-4-1</inkml:trace>
  <inkml:trace contextRef="#ctx0" brushRef="#br0" timeOffset="26410">77 4324 4,'-14'8'28,"-5"-8"1,9 2-2,10-2-10,-16 1-5,16-1-3,0 0-2,15 1-1,-1-3-2,10 2-2,7-2-1,8 0 1,9-1-2,7 0 1,6-1-1,8-1 0,5-2 0,4 1 0,4 1 0,1-2 0,-1-1 1,1 0-1,-4 1 0,-5 0 0,-5 2 0,-6-2 0,-10 4 0,-8 1-1,-8 1 0,-8 1 0,-6 1 0,-8-1 0,-6 1 1,-9-1-1,0 0 1,9-2 0,-9 2 1,-2-9-1,2 9 1,-7-16-1,1 4 1,-3-3 0,-3-1 1,-3 0 1,-6-3-1,-1 3 1,-6-3 0,-1 4 0,-2 0 0,1 5 0,1 1-1,4 3-1,5 1-1,3 2 0,17 3 0,0 0-1,1 12 1,18-3-1,11 1 0,8 1 1,10 1 0,5 1 0,7-2 0,1-1 1,1-1-1,-4-2 1,-5-2 0,-7 1-1,-10-3 1,-7 0 0,-8 1 0,-11 0-1,-10-4 1,-10 11 0,-9-2 0,-7 4 0,-7 0 1,-3 6-1,-7-2 1,1 5-1,-2 0 0,5 0 0,2-1 0,4 0 0,6 2-2,4-3 0,9 1-4,-2-5-8,9 2-24,6 1 2,4-2-2,3-1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7:26.0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2259 2509 12,'0'0'13,"0"0"0,0 0-2,0 0-1,0 0-3,0 0-2,10 2-1,-10-2-1,18 2-1,-4 0-1,4 0 1,6-1 1,5 1-1,5-2 1,7 1-1,2-3 1,6 1-1,4-1 1,4 1 0,2-2-1,2 1 0,0 0 0,0 2-1,-3-1 1,0 2 0,-4-1 0,2 1 0,-6-1 1,3 2-1,-2-2 1,1 1-1,1 0 0,1 0-1,-1 0 0,-1 0 1,1 0-1,0 0 0,-4 0-1,3 0 1,-3-1-1,0 1 0,-4-2 0,-1 1 1,-2-2-1,-2 3 1,-2-2-1,-3 0 2,-5 1-1,0 1 1,-4 0 0,0 1 0,-3-1 0,-3 2-1,0-1 1,-1 2 0,0-3-1,1 4 1,-1-4-1,-3 2 1,2-2-1,-3 1 0,-2-1 0,-1-1-1,-12 0 0,16 2 1,-16-2-1,9 1 1,-9-1-1,0 0 0,0 0 1,0 0-1,0 0-1,0 0-3,0 0-16,0 0-14,-1-11 0,1 11 0,-15-22-1</inkml:trace>
  <inkml:trace contextRef="#ctx0" brushRef="#br0" timeOffset="120053">3680 6347 27,'-13'-8'34,"13"8"1,-11-19-1,4 5-19,7 14-3,-4-17-3,4 17-2,-3-11-3,3 11-2,0 0 1,0 0-2,18 2 0,-3 4 0,6 1 0,4 4 0,11-2 0,6 2 0,7 0 1,6-1-1,4-2 0,7 2 0,2-4 0,3-1 0,-1-3 0,0 0 0,-4-3 0,-4 1 0,-7-2 0,-7 0-1,-7 0 0,-8 0 0,-8 1 1,-6 1-1,-5 0 0,-5 0 0,-9 0 0,11 0 0,-11 0 1,0 0-1,0 0 2,0 0-2,1-10 1,-1 10 0,-11-15 0,2 5 0,-4-7 0,-5 3 0,-5-5-1,-3 3 0,-2 0 1,-1 2-1,-1 3 0,2 2 0,3 5 0,7 0 0,3 3-1,4 1 1,11 0 0,0 0-1,18 7 1,5-1 0,8-1 0,8 3-1,6 0 1,8 1 0,3 1 0,-3 1 0,-1-1 0,-5 0 0,-9-3 0,-6 1 1,-8-1-1,-10-1 0,-14-6 1,5 14-1,-16-5 1,-7 0-1,-4 5 1,-6-1 0,-2 1-1,-3 0 1,0 0-1,2-1 0,2-2 2,4 2-2,3-3 1,5 4-1,0-2 1,5-2-1,-1 1 0,13-11 0,-15 16-1,15-16-1,-10 12-4,1-21-13,9 0-21,-3-6 0,2-12-1,1-12 1</inkml:trace>
  <inkml:trace contextRef="#ctx0" brushRef="#br0" timeOffset="122176">19 2672 21,'0'0'31,"-13"-8"-1,13 8-9,0 0-6,-7-12-4,7 12-3,0 0-3,0 0-2,10 8-2,-10-8 0,21 10 0,-1-3 1,6-1-1,10 0 1,10-2-1,9-3 1,8-1 0,9-2 0,4-3 0,5 0 0,1-2 0,-2 1 0,-6-1 1,-6 0-1,-8 2 0,-6 1-1,-11 1 0,-6 0 0,-10-1 1,-4 3 0,-8-1 0,-2 2-1,-13 0 1,13-3-1,-13 3 0,0 0 0,0 0-1,0 0 0,0 0-1,0 0 0,11-1-2,-11 1-2,0 0-10,0 0-19,11 0-2,-2-5 0,4-4 0</inkml:trace>
  <inkml:trace contextRef="#ctx0" brushRef="#br0" timeOffset="123064">5708 2619 25,'0'0'24,"0"0"-2,-14-3 0,14 3-4,0 0-3,0 0-4,0 0-2,0 0-3,11-4-1,-1 3-2,2-2-1,7 0-1,9 1 0,9 0-1,11-1 0,12 1 1,8-1 0,10 2 1,7-2 1,8 2-2,1-2 1,5 2 0,-2-1 0,-2 1 0,-7-1 0,-2 2 0,-11-3 0,-8 2 0,-13-1 0,-12 2 1,-11-3-2,-8 2 1,-10 0 0,-13 1-1,9 0 0,-9 0 0,0 0-1,0 0 0,0 0 0,-3 9 0,3-9-2,0 0-3,1 18-7,-1-18-27,-1 15 0,1-15-1,0 0 0</inkml:trace>
  <inkml:trace contextRef="#ctx0" brushRef="#br0" timeOffset="129151">5866 5488 52,'0'0'34,"0"0"1,8 11-1,-2 6-28,8 7-1,-2 5-1,5 7 0,-2 3-2,4 6 0,-4-2-2,-1-3-1,-1 0-6,-6-8-22,4-6-5,0-6-2,0-5 1</inkml:trace>
  <inkml:trace contextRef="#ctx0" brushRef="#br0" timeOffset="129406">6367 5947 20,'10'63'31,"0"11"-1,-2 2 1,-1 10-19,4 7-4,-6 0-2,1 0-5,-1-3-7,-5-13-11,-1-13-13,3-5-1,-5-27 0</inkml:trace>
  <inkml:trace contextRef="#ctx0" brushRef="#br0" timeOffset="129579">6265 6198 53,'-17'-89'38,"9"7"0,13 9-1,14 23-20,9 4-11,18 21-1,6 13-3,6 15-1,2 7 0,-1 14-2,-5 8 1,-9 3 0,-9 5-1,-14-4 0,-10 2 0,-13-6 0,-11-4 0,-10-3-1,-7-9-2,-9-4-4,2-2-10,-4-5-18,2-6 0,8 0-1,6-3 1</inkml:trace>
  <inkml:trace contextRef="#ctx0" brushRef="#br0" timeOffset="129917">6957 5891 26,'0'0'32,"10"2"3,-10-2-2,-13 14-16,6 7-6,-7 1-1,6 11-2,-5-1-4,7 8 0,2-4 0,9 3 0,4-6-1,10-7 0,4-8-1,5-12-2,4-3-2,-2-18-9,3-4-27,-2-11 1,-2-10-2,-6-6 2</inkml:trace>
  <inkml:trace contextRef="#ctx0" brushRef="#br0" timeOffset="130167">7004 5494 56,'-20'3'34,"0"-1"-2,20-2-3,-13 8-47,13-8-13,19-8-2,-1-3 0</inkml:trace>
  <inkml:trace contextRef="#ctx0" brushRef="#br0" timeOffset="130384">7616 5317 35,'10'10'35,"-3"6"2,-7 8-2,-4 1-13,-5 14-14,-6 0-2,1 5-3,0 5-11,-3-5-27,8-7 0,7-6-2,8-11 1</inkml:trace>
  <inkml:trace contextRef="#ctx0" brushRef="#br0" timeOffset="191768">102 2743 25,'0'0'32,"-10"4"2,10-4-13,0 0-3,1-9-3,12 8-3,-3-8-4,12 5 0,1-6-4,10 3-1,6 1-1,6 2 1,5 2-1,6 3 0,3-2 0,4 3 1,1 1-1,2 2 1,-2-3 0,4 0-1,-6-1 1,-5 1-1,-8 0 0,-8 1-1,-7 0 0,-10-1 0,-6 1-1,-18-3-2,15 15-11,-15-15-26,19 14 0,5-12-2,19-1 1</inkml:trace>
  <inkml:trace contextRef="#ctx0" brushRef="#br0" timeOffset="192893">2261 6604 15,'-18'-6'14,"-1"-1"-1,5 2 1,0 1-1,3-1-1,11 5 0,-16-5-2,16 5-3,0 0-1,0 0-1,0 0-2,0 0-1,0 0-1,21 6-1,-1-2 0,6 1 1,8-1-1,8 0 1,10-1-1,8 1 1,6-4-1,6 0 1,5 0-1,3 0 1,-1-1 0,0 2 1,-8-2 0,-3 3 1,-7-2-1,-4 4 1,-13-4 0,-6 3-1,-10-1 0,-4 0-1,-8 1 0,-2 0 0,-14-3 0,9 6 0,-9-6-1,0 0-1,1 12-5,-1-12-12,0 0-14,0 0-1,14-10 1,10 2-1</inkml:trace>
  <inkml:trace contextRef="#ctx0" brushRef="#br0" timeOffset="194174">99 2862 7,'-19'2'29,"9"1"0,0-1-8,10-2-4,0 0 0,12-7-4,9 8-2,3-8-3,13 7-2,5-4-1,12 3-1,3-2 1,5 3-2,5-1 0,2 0 1,1 2-1,1-1 0,-8-2 0,-1 1-1,-7 1 1,-3-2-1,-12 0-1,-7 1 1,-11 1-1,-5-1 0,-6 1-1,-11 0 1,0 0 0,0 0-1,0 0-1,0 0-3,12 9-10,-12-9-25,12-1 1,1-5-1,9-3-1</inkml:trace>
  <inkml:trace contextRef="#ctx0" brushRef="#br0" timeOffset="195706">770 414 26,'0'0'31,"0"0"-6,0 0-1,-27-43-4,27 43-5,0 0-2,0 0-5,0 0 0,0 0-5,0 0 0,-1 44-1,3-17-2,2 10-1,0 10 1,2 8 0,0 2 0,2 10 0,-2 5 2,1 2-2,-1 1 1,1-6 0,-2-1 0,0-3 0,-1-7 0,0-5 1,-1-8-1,0-5-1,0-3 1,1-4 0,-3-7-1,2-4 0,-2-3 0,1-4 0,-1-4 0,-1-11 1,2 14-1,-2-14 0,0 0 1,0 0-1,0 0 1,0 0-1,0 0 1,0 0-1,0 0 1,0 0-1,0 0 1,0 0 0,0 0 0,-3-14 0,-2 3 0,-1-2-1,-2-2 1,0-4 0,-3-1-1,-1-3 1,0-1-1,-1 2 1,0-2-1,2 0 1,0 3-1,3 3 1,0 1-1,1 4 1,3 3-1,4 10 0,-5-9 0,5 9 0,0 0 0,0 0 0,0 0 0,8 18-1,1-3 1,-1 4 0,3 2 0,3 5 0,-1 4 0,2 2 0,-2-2 0,0-5 1,-3-3-2,0-4 2,-3-4-2,0-4 1,-7-10 1,11 5-1,-11-5 0,16-14 1,-7-1 0,2-3-1,2-4 1,3-3-1,3-4 1,1 2-1,1 0 0,-1 2 0,-2 3 0,1 2 0,-2 6 0,-3 0-1,-4 7 1,0-1 0,-10 8 0,10-4 0,-10 4-1,0 0-2,0 0-3,0 0-4,10-8-29,-10 8 0,0 0-1,0 0 2</inkml:trace>
  <inkml:trace contextRef="#ctx0" brushRef="#br0" timeOffset="197257">1149 250 32,'0'0'33,"0"0"1,0 0-1,0 0-19,0 0-1,0 0-5,0 0-1,0 0-2,0 0 0,1-53-1,-1 53-1,0 0-1,48-59 0,-48 59-1,40-50 1,-40 50-1,36-46 1,-36 46-1,0 0 0,35-42 0,-35 42 0,0 0 0,0 0-1,0 0 1,0 0-2,0 0 0,0 0 1,0 0 0,0 0 0,1 59-1,-1-59 1,-9 60-1,9-60 2,-10 67-2,10-67 0,-10 63 0,10-63 0,-8 55 2,8-55-1,-6 49 0,6-49 0,0 0 0,-7 46 0,7-46-1,0 0-1,0 0-2,0 0-3,0 0-5,0 0-9,0 0-4,0 0-5,0 0-1,0 0 3</inkml:trace>
  <inkml:trace contextRef="#ctx0" brushRef="#br0" timeOffset="197697">1172 428 30,'0'0'24,"0"0"1,0 0 1,0 0-6,0 0-3,0 0-3,0 0-3,0 0 0,0 0-3,0 0-3,47 25 0,-47-25-1,60-13 1,-60 13-3,68-12 1,-68 12-2,61-9 0,-61 9 0,46-7 0,-46 7-2,0 0 1,45-8 0,-45 8-1,0 0 2,0 0 0,0 0-1,0 0 0,0 0-2,0 0-3,0 0-19,0 0-16,0 0 0,0 0-2,49 6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7:53.0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524 193 73,'11'-4'38,"-8"-6"-1,-4-3 1,-12-7-31,-1 1-4,-7-3 0,-4 2-1,-5 0 0,-2 3 0,-3 2 0,3 4 1,4 2-1,6 2 1,4 4-1,5 1 0,3 1-1,10 1 0,0 0-1,-7 17 0,5 4 0,0 11 0,-4 11 0,-2 14 0,-3 11 0,-2 14 0,-3 10 0,-2 3 0,-4 2 0,0 1 0,-1-4 1,3-5-2,0-10 1,4-7 0,1-12 1,4-12-1,5-11 0,2-8 0,5-8 1,7-3 0,4-8-1,8 0 1,5-1 0,6-1 0,6 2 0,7 2 0,4 1-1,1-2 0,1 4 0,-4-5-1,1 4-2,-9-11-17,1 4-21,-3-9 0,0-8-1,5-10 1</inkml:trace>
  <inkml:trace contextRef="#ctx0" brushRef="#br0" timeOffset="6767">1218 427 54,'0'0'36,"0"0"-1,0 0 0,0 0-22,0 0-7,-4 19-1,-5-4-2,0 8 0,-6 5 0,-3 7 0,-4 2-1,1 5 0,-2-1 0,3-2 1,7-4-1,12-3 1,14-10 0,15-4-1,12-10 1,16-4-1,8-7 0,12-5 0,5-8-2,-1-6-2,0 1-2,-11-13-8,-2 1-28,-11-4 1,-9-1-1,-7-5-1</inkml:trace>
  <inkml:trace contextRef="#ctx0" brushRef="#br0" timeOffset="7080">1878 141 78,'-10'14'40,"-4"9"-1,3 12 1,-9 6-31,7 14-5,-6 10 1,2 15-2,-2 6 1,3 4-2,1 1 1,3-4-1,4-3-1,0-5 1,6-10-1,1-9-1,2-12 0,2-6-1,1-7-2,1-10-2,5-2-5,-4-10-30,9-5-1,3-9 0,3-3 0</inkml:trace>
  <inkml:trace contextRef="#ctx0" brushRef="#br0" timeOffset="7383">2328 1296 63,'28'45'38,"-7"0"-2,-7 1 1,-11-7-27,-4 3-7,-4 0-6,-10-10-16,1-2-17,0-9 1,4-10-3,10-11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00.6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0 56,'17'17'39,"-8"18"0,-7 12 1,-2 22-16,-6 1-14,3 16-2,-7 2-2,1 6 0,0-4-2,1-6-1,2-9-1,1-12-2,4-10-4,-5-10-37,7-8-1,1-9 0,1-10-1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3-09-07T15:55:16.6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34-1 51,'-21'-9'28,"21"9"-2,-15 13-4,15-13-27,1 16-11,-1-16-8,19 19-3,-3-14-2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7:53.8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0 171 83,'35'-9'40,"12"-4"-1,5-5 0,10-3-32,5-3-3,6 3-1,-1-2 0,-1 5-2,-5 3 1,-6 8-1,-8 9 1,-9 15-1,-13 13 0,-12 18 0,-13 19-1,-13 14 1,-7 18-1,-6 9 1,-1 7-1,-3-2 0,2-4 0,4-4-1,3-10 1,5-9 0,0-13 0,2-12 0,0-7-1,-2-11 2,-3-6 0,-8-9 0,-5-10 0,-3-4 1,-5-5-1,-4-3 0,-4-4 1,-1-1-2,4-2 1,4 0-2,8 1-1,3-4-5,15 2-33,0-1-1,10 3 0,0 0-2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03.0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43-2 25,'-20'2'32,"4"3"4,6-2-5,10-3-14,0 0-7,0 0-3,0 0-2,16 0-3,6 2 0,9 2-1,13 4-1,16-2-1,26 5 2,22-1 1,24 1 0,26-4 0,24 3 1,22-3-1,18-1 2,9-5 0,-1 4 0,-9-2-2,-7 2 1,-25 2-3,-25-5-8,-24 3-30,-27-4 0,-25-8-3,-17-10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03.8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262 815 31,'0'0'33,"5"18"1,-5 0-2,-3 5-22,5 16-3,-3 4-3,4 14 0,-2 3-2,2 8 0,-1 0-1,3 1-1,0-5-1,-2-10-8,4-6-24,-3-8-2,-3-13 2,1-9-1</inkml:trace>
  <inkml:trace contextRef="#ctx0" brushRef="#br0" timeOffset="225">45 1025 63,'-26'-56'39,"10"8"0,9 1-1,17 8-28,8 1-6,16 8-2,10 6-1,13 4-1,9 7-1,9 7 1,5 9-1,0 8 0,-3 6 1,-7 5-1,-9 2 0,-11 2 0,-14 2 1,-14-1-1,-17 0 0,-14-5 1,-14-4-1,-13-2 0,-9-3 0,-9-4-3,-3 1-2,-4-10-5,11 4-18,2-4-7,11-1-1,11-1 1</inkml:trace>
  <inkml:trace contextRef="#ctx0" brushRef="#br0" timeOffset="848">1001 733 13,'0'0'32,"0"0"-1,0 0-6,0 0-7,-11 7-5,8 3-3,-8-1-3,7 8-2,-2 1-1,5 7 0,-1 1-1,7 3 2,2 0-3,6-1 1,0-4-2,4-5 0,1-5-4,-1-12-7,6-7-22,-4-10-3,-2-7-2,-1-9 2</inkml:trace>
  <inkml:trace contextRef="#ctx0" brushRef="#br0" timeOffset="1087">1130 448 53,'-11'-20'36,"0"7"0,1 9-2,10 4-23,-10-1-10,10 1-11,0 0-22,0 0-3,10-5-1,5 1 1</inkml:trace>
  <inkml:trace contextRef="#ctx0" brushRef="#br0" timeOffset="1789">1609 176 28,'10'-1'29,"-10"1"-5,0 0-2,0 0-5,10 4-4,-10-4-2,0 0-3,-12 1-1,12-1-1,-19 3-1,6-2-1,-6-1-2,0 0 0,-1 1-1,0 0 0,0-1 0,5 1 0,1-2 1,14 1-1,-14 1 0,14-1 1,0 0-1,0 0 0,-2 14-1,4 2 1,-1 12-1,-2 10 0,-2 13 0,-1 10 0,-2 8-1,-2 8 1,0 4-1,0-1 1,-2-2 0,4-6-1,-1-6 1,2-7 1,2-8-2,0-10 2,-1-7-1,2-7 0,2-8 0,0-6 1,0-13 0,8 13 0,-8-13 0,21-1 1,-3-2-1,5-1 1,4-1 0,5 3-1,2-2 0,1 1 0,0 1 0,-4 0-2,-2 2 0,-7-3-5,4-2-32,-9-2-1,1-3 0,0-6 0</inkml:trace>
  <inkml:trace contextRef="#ctx0" brushRef="#br0" timeOffset="2639">4238 23 44,'-16'7'35,"4"-3"1,12-4 0,0 0-21,0 0-5,21 6-3,1-11-1,12 3-1,3-5-1,7 1-1,4-1 0,4 2-1,-6 0-1,-6 3 0,-5 4 0,-6 5-1,-6 9 0,-6 11 0,-8 13 0,-5 12 1,-5 12-1,0 10 1,-1 10-2,-2 5 1,-1 7 0,-2-3 0,5-2-1,-3-6 1,6-8 0,-1-6-1,-3-9 1,2-6 0,-3-12-1,0-9 0,-6-8 0,-3-10 0,-5-7 1,-5-8 0,-3-3 1,-5-5 0,-1-3 0,-2-2 1,-2 1-1,0 4 1,4 0-1,3 0-1,3 4-2,3-2-2,9 8-14,2-4-22,12 0 1,0 0-2,0 0 2</inkml:trace>
  <inkml:trace contextRef="#ctx0" brushRef="#br0" timeOffset="4089">2852 372 11,'0'0'29,"0"0"-2,0 0 2,0 0-16,0 0-4,-9 16-4,9-7-1,-1 0-2,6 1 2,-5-10 0,14 17 2,-5-16 0,7 2 0,-3-9 0,5 1-1,-6-7 1,2 0-2,-6-4-1,-3-2-1,-5 0-1,-3 3 0,-4 2 0,-5 2 0,-2 6-1,-3 5 0,0 6 0,0 6-1,3 2 1,4 3-1,3-1 1,6 1 0,6-5 0,5-3 0,4-6 1,3-3 0,-2-6 1,1-3 0,-5-5 0,-2 1 0,-5 0-1,-4 0 0,0 13 0,-14-12-1,3 16-2,-4 4 0,2 11-3,-5-2-4,9 13-11,-6 1-13,6 3-4,2 0 1,2-1 0</inkml:trace>
  <inkml:trace contextRef="#ctx0" brushRef="#br0" timeOffset="4603">2896 716 56,'0'0'34,"0"0"-1,0 0-12,-13-2-11,2 12-5,-4 4-3,-1 5-1,1 3-1,1 1 0,5 3 1,3 0 0,6-7 0,5 0 1,2-10 2,6-1-1,-1-8 0,3-3 0,-4-5-1,1-5 1,-3-4-1,-2-2-1,-2 0 0,-1 2 0,-3 2-1,0 1 1,-1 3-1,0 11 0,0 0 0,0 0 0,0 0 0,0 0 0,0 0 0,0 0 1,0 0-1,4 11 0,-4-11 0,0 0 1,0 0 0,0 0-1,0 0 0,0 0 0,0 0 0,0 0 0,-10 12 0,6-1 0,2 1 0,1-1-1,1 2 1,3-3 0,-3-10 0,13 15 0,-13-15 0,16 8 1,-16-8 0,13 3 0,-13-3 1,0 0-1,0 0 0,0 0 1,-12-8-1,12 8-1,-12-3-1,12 3-1,0 0-11,-10 0-26,10 0 1,4-14-2,2-3 1</inkml:trace>
  <inkml:trace contextRef="#ctx0" brushRef="#br0" timeOffset="9464">1887 264 51,'11'-8'34,"-2"-2"0,-9 10-4,13 0-18,-21 14-5,-1 15-1,-7 11-4,-4 12 0,-3 13-1,3 11-1,2 4 0,9 2 0,10-7 0,14-8 0,15-14 2,17-14-1,13-22 0,10-14 1,7-18 0,1-14 1,-5-13-1,-8-9 1,-17-11 1,-12-5 0,-22-3 0,-18-2-1,-22 3 1,-14 8-2,-17 11 0,-10 11-1,-6 16-1,-1 11-3,6 18-4,8 5-19,23 13-13,22 1 0,26 0-1,25-4 1</inkml:trace>
  <inkml:trace contextRef="#ctx0" brushRef="#br0" timeOffset="10004">3188 325 51,'-9'-1'39,"9"1"-1,8-19 0,11 5-13,3-13-14,14 2-5,6-4-2,9 1-1,1 5-1,6 3-1,-4 7 1,-2 7-2,-7 12 1,-10 7 0,-11 10-1,-13 9 1,-12 6 0,-12 5 0,-7 2 0,-3 1-1,-4-2 1,2 1 0,4-4-2,11-1 1,10-1-1,11 2 1,12 1-1,8 2 1,8 1-1,4-5 0,-1-2 1,-3-4 1,-7-3-1,-13-6 1,-13-5 0,-15-6 0,-18-7 1,-12-2 1,-12-5-1,-7-2 1,-7-4-1,2-2-1,7-2 0,8 0-3,12 5-2,9 0-28,27 5-11,0 0 0,39-4-1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32.8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 7 59,'-9'-10'38,"9"10"-2,-13-1 1,13 1-33,-15 4-20,15-4-20,0 13 1,0-13-3,12 12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32.0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256 705 49,'0'0'38,"0"0"-1,0 0 0,0 0-27,-2 13-6,-2 7 0,1 16-2,-2 9-1,2 15 0,-1 12-1,2 12 0,2 8 0,1 6 1,-1 2-1,-1-4 1,-2-4-1,-2-10 1,-3-9-1,-2-11 1,-4-12-1,-2-14-1,-2-14-1,-2-16 0,2-16 0,-2-14-1,0-21 1,2-15 0,0-15 1,4-13 1,-1-14 2,6-6 0,3-4 1,7 1 2,4 3-2,11 8 2,7 7-2,9 12 0,8 13-1,6 14-1,7 15-1,6 14 1,2 15-2,-2 11 1,-2 13-1,-4 12 0,-9 7 1,-10 7-2,-10 3 2,-13 1-1,-13 2 0,-10-4 0,-13 0 1,-9-8 0,-4-5-1,-6-6 1,2-6-1,-1-6-2,8-5-1,2-10-6,19 4-15,3-9-12,14-4-2,9-1 2,10-5 1</inkml:trace>
  <inkml:trace contextRef="#ctx0" brushRef="#br0" timeOffset="543">712 686 33,'27'-15'36,"-9"4"1,-18 11 0,9 9-16,-21 1-10,3 12-6,-3 4-2,5 5-2,2 3 0,9 3-1,6-4 1,7-4-1,7-4 0,3-12-3,8-2-19,-6-19-15,0-10 0,-5-11-1,-3-13 1</inkml:trace>
  <inkml:trace contextRef="#ctx0" brushRef="#br0" timeOffset="1047">1230 0 30,'-14'8'34,"0"-2"2,-5-2-2,0-5-16,0 6-10,-5-4-4,3 4-1,2-4-2,4 7 1,6-1-2,6 7 1,3 8-1,4 10 0,1 13 0,-2 12 0,-4 13 0,-2 5-1,-3 9 1,-4 3-2,-3-2 1,-1-4 0,-1-7 1,3-8-1,4-9 1,3-5 0,5-9 1,7-4-1,5-6 1,6-2 0,4-5 1,7 0-1,3-4-1,4-3 1,0-3-2,-2-5-6,3-4-26,-2-1-2,-1-8-1,0-6 1</inkml:trace>
  <inkml:trace contextRef="#ctx0" brushRef="#br0" timeOffset="12975">1541 245 31,'-5'-11'33,"5"11"1,-13-7-2,-1 3-20,1 12-5,-4 2-3,1 10-2,-3 8-1,2 10-1,1 8 0,1 6 1,4 6 0,7 1-1,7 0 1,4-2 0,4-7 1,6-7 0,3-10 0,6-7 2,2-13-1,5-7 0,-2-12-1,5-10 1,-2-12-1,1-9 0,-1-8 0,-2-8 1,-9-7-1,-3-3 1,-12-3 0,-6 5 0,-9 4 0,-5 9-2,-8 8 1,-4 12-1,-2 14-2,-2 10 0,4 15-3,-3 3-9,7 12-26,4 2 1,8 3-2,8-5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33.8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2254 98 78,'20'-8'40,"7"-6"-1,8 5-3,1-7-30,4 2-2,-1 4-3,-4 7 1,-5 9-2,-3 9 1,-4 11-1,-7 13 0,-4 11-1,-3 11 0,-3 10 0,-2 3 0,0 6-1,-3-1 1,-2 2 0,-3-9 0,0 0 0,-2-8 1,-2-7 0,-5-5 2,-2-8 0,-6-4 1,-6-10 0,-1-5 1,-6-11-1,1-3-1,-4-11 0,1-6-2,2-5-2,2-10-5,13-2-34,-5-6 0,7-4-1,-4-7 0</inkml:trace>
  <inkml:trace contextRef="#ctx0" brushRef="#br0" timeOffset="619">47 219 45,'4'14'32,"-1"3"1,-5 5-9,-5-4-14,3 8-4,-2-2-3,3 3-1,1-3 0,7-2 1,4-10 0,8-3 0,3-14 2,8-4-2,0-11 1,1-6 0,-6-4-2,-3-4 1,-8 1-1,-7 2-1,-11 7 1,-7 7 0,-9 8-1,-6 11 0,-3 8 0,-1 10-1,2 4 0,3 6 0,8 2 0,5-2 0,10-1 0,6-7 0,7-5-1,2-6 0,5-5-2,-5-7-2,5 2-7,-16-1-17,9-12-8,-9 12-1,0 0 2</inkml:trace>
  <inkml:trace contextRef="#ctx0" brushRef="#br0" timeOffset="1091">121 718 50,'-9'11'36,"9"-11"-1,-18 17 0,9-1-23,-4-2-8,2 6-2,2-1-2,8 1 1,8-2 1,7-6-1,8-6 0,10-6 1,1-9 0,2-2 1,-5-7 1,-3-1 0,-13-2-1,-6 4 0,-16 3 1,-9 7-2,-10 6 1,-4 4-2,-1 4-2,-1 1-3,9 8-10,4-8-26,20-8 1,0 0-2,10-7 1</inkml:trace>
  <inkml:trace contextRef="#ctx0" brushRef="#br0" timeOffset="1576">1159 127 38,'-15'12'33,"-5"2"0,3 6-1,-1 2-18,5-5-13,4 2 1,6-4 2,12-2 0,5-9 0,7 0 2,-2-10-1,3 2 2,-6-8-1,0 3-1,-7-2-1,-9 11 0,2-13-1,-2 13-1,-10-4-1,10 4 0,-13 2-1,13-2 0,0 0 0,-11 4 0,11-4 0,0 0 0,0 0-1,0 0 1,0 0 0,0 0 0,0 0 0,0 0 0,0 0 0,0 0 0,0 0-1,0 0 1,0 0 0,0 0-1,0 0 1,0 0 0,0 0 0,0 0 0,0 0 1,0 0-1,10 5 1,-10-5 0,0 0 0,0 0 0,0 0 0,0 0 0,0 0-1,-16 12 0,7-4 0,0 4 0,1 1-1,5-1 1,3 1-1,7-3 1,8-6 0,2-3 0,3-3 1,0-2 0,-2-3 1,-6-2-1,-6-1 0,-6 10 0,-13-13-1,-3 11-1,-4 2-2,-4 0-4,7 11-12,-5-2-21,9 8 0,7 1-1,7 7 2</inkml:trace>
  <inkml:trace contextRef="#ctx0" brushRef="#br0" timeOffset="2266">1200 802 59,'1'10'37,"-1"-10"0,0 0 0,0 0-27,-8 10-6,8-10-3,-3 20 0,4-9-1,3 1 1,5-2 1,3-3-1,3-4 1,2-5 0,0-4 1,-2-3 0,-4-3-1,-6 0 1,-7 2-2,-8 5 1,-6 1-1,-4 6 0,-1 1-1,1 3 0,2 3-1,5 0 1,13-9 0,-8 10 0,8-10 0,10 3 1,-10-3 0,15 1 0,-15-1 0,10 5 0,-10-5-1,-1 17 0,-2-4-3,3-13-10,-8 21-28,8-21 1,4 11-2,-4-11 1</inkml:trace>
  <inkml:trace contextRef="#ctx0" brushRef="#br0" timeOffset="11981">859 13 33,'0'0'33,"0"0"0,0 0 0,0 0-18,-10-8-8,10 8-2,-23-4-2,7 4 0,-7-1-1,0 1 1,-3 1-1,1 1 0,-2 3 0,0 1-1,1 0 0,3 1-1,3 1 1,0 2-2,3 0 1,-3 3 0,0 2 0,2 3 0,-2 2 0,1 5 0,1 4 0,0 1 1,4-1-1,5 0 1,3-3 0,6-2 0,4-4 0,6-4 1,5-7-1,6-1 1,1-4 0,2-1-1,1-2 0,1 1-1,0 0 1,-1 2 0,-4 1-1,2 4 0,-1 5 0,1 2 0,-1 5 0,-1 2 1,0 3-1,-1 2 0,-1 2 0,-2 3-1,-4 0 1,-5-1 0,-5 0 0,-3 1 0,-6-2 0,-7-2 0,-6-1 1,-6-4-1,-5-3 0,-2-3 1,-1-5 0,-2-6 0,-3-6 0,1-4 0,3-5 0,3-2-1,5-1 1,4-1-2,4 1 0,4 0-3,14 11-4,-3-11-23,16 9-8,6-4 0,8 2 1</inkml:trace>
  <inkml:trace contextRef="#ctx0" brushRef="#br0" timeOffset="12923">1682 91 38,'-13'5'35,"13"-5"3,-10 3-2,10-3-19,0 0-5,-1-14-5,1 14-2,17-18-1,-6 8-1,3-2-2,1-1 1,5 2-1,0 2 1,-1 1-2,0 4 2,-1 5-2,1 8 1,0 5-1,-1 7 0,-4 7 0,-2 9-1,-3 10 1,-4 7 0,-7 6-1,-6 4 1,-7 4-1,-9 1 1,-6-2-1,-4-3 1,-5-6-1,-4-5 0,0-3 0,-1-9 0,5-5 1,4-10-1,8-5 1,2-9 0,10-7 1,15-5-1,-8-17 0,17 1 0,7-7 1,4 1-1,3-1 0,5 3 0,3 5 0,2 7 0,-1 9 0,3 6 0,0 8 0,0 4 0,1 6-1,-2 2 1,0 0 0,-2-1 0,-1-5 1,-5-3-1,1-6 0,-2-4 0,1-9 0,-5-4 1,-2-3-1,-2-2 0,-5 0 0,-2 0-1,-10 10-1,5-15-4,-5 15-33,0 0 1,0 0-1,-12-1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9:50.75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59 774 45,'-18'2'25,"6"4"3,-2-5-2,14-1-2,-16 3-7,16-3-4,5 10-5,8 0-3,4-5-1,13 5-2,7-1 0,11 3 0,13-2 0,8 0 0,9-1-1,3-2 0,8 1 0,-2-1 0,2 0 0,-6-2 0,-5-1-1,-7 0 0,-11-2 1,-11 2-1,-12-3 0,-10-2 1,-10 1 0,-17 0-1,0 0 0,0-15 0,-15 8-1,-5 0 2,-6-2-2,-5 2 1,-3 1-1,-2 3 1,4 2 0,3-1 0,5 0 0,7 3 0,17-1-1,0 0 1,11-1 1,13 2-1,6-2-1,8 3 1,5 3 1,0-4-1,0 3 0,-4 0 0,-7 0 0,-8 0 0,-8 2-1,-16-6 1,6 12 0,-15-3 1,-9 2-1,-6 2 0,-8 3 1,-6 2-1,-2 1 0,-2-1 0,1 0-2,4-4-2,10 2-10,4-10-25,23-6 0,-4-10 0,20-7 0</inkml:trace>
  <inkml:trace contextRef="#ctx0" brushRef="#br0" timeOffset="864">2013 38 29,'9'-4'35,"-9"4"1,11-5-1,-11 5-18,-14-6-6,-8 2-3,-3 3-4,-9-3-1,-4 2-1,-4-3-1,1 3 0,2-1 0,7 2 0,7 6-1,6 5 0,8 9 0,5 10 0,8 12 1,1 14 0,0 15-1,-3 17 1,-5 6 0,-6 8-1,-5 6 1,-8 0 0,-3-2-1,-4-7 0,1-8 1,5-11-1,7-10 2,13-12 0,9-11-1,16-8 2,10-10-1,14-5 0,7-10 0,8-2 0,2-4-1,-1-1 0,-1 1-1,-6-3 1,-7-3-2,-7-1 0,-6 0-3,-10-6-6,2-2-29,-3-2 0,-2-6 0,6-7 0</inkml:trace>
  <inkml:trace contextRef="#ctx0" brushRef="#br0" timeOffset="12579">2568 140 37,'0'0'36,"0"0"-1,5 9-1,-5-9-20,0 0-6,-10 9-2,9 3-2,-5 1-1,3 5-2,-3 1 2,3 5-2,0 0 0,2 1 0,0 0 0,1-6-2,3 1-3,-1-8-3,6 4-12,-6-4-15,-2-12-3,15 18 1,-6-9 0</inkml:trace>
  <inkml:trace contextRef="#ctx0" brushRef="#br0" timeOffset="12970">3028 625 41,'-16'-28'23,"-4"1"1,2 9-3,-4-1-4,8 13-3,-6 1-4,8 15-2,-4 9-1,8 14-1,0 12-1,5 14-2,1 10 0,3 14 0,0 7-1,1 7 0,2-4-2,0-3 0,-1-6 1,-1-6-2,-3-8 1,0-14-3,1-10 0,-1-14-4,3-4-8,-6-15-17,4-13-4,-1-13-1,-1-15 1</inkml:trace>
  <inkml:trace contextRef="#ctx0" brushRef="#br0" timeOffset="13241">2802 1022 31,'-6'-84'34,"10"8"2,7 2 0,2 4-18,18 14-7,3 4-4,12 13-4,4 8-1,7 17-1,1 11 0,0 13-1,-2 10-1,-6 7 1,-6 6 0,-9 3-1,-11 2 1,-12 1-1,-12-2 1,-12-4 0,-10-4 0,-9-3 0,-7-5 1,-4-1-1,-2-5 0,0-3-1,4 0-2,1-7-6,16 7-12,8-8-13,15-4-3,0 0 2,19-5 0</inkml:trace>
  <inkml:trace contextRef="#ctx0" brushRef="#br0" timeOffset="13600">3594 661 35,'-13'17'33,"1"8"0,-3 3 0,-1 1-24,11 8-2,-2-2-2,9 2-1,8-4-1,9-3-1,5-10 0,7-4-2,4-8-1,0-12-7,8-4-21,-4-9-5,-6-8-2,1-9 2</inkml:trace>
  <inkml:trace contextRef="#ctx0" brushRef="#br0" timeOffset="13817">3721 213 50,'-29'-8'36,"1"5"-2,7 7 0,6 0-27,2 0-6,2-8-14,11 4-19,0 0-4,13-20 1,3 8 0</inkml:trace>
  <inkml:trace contextRef="#ctx0" brushRef="#br0" timeOffset="14097">4121 65 30,'2'16'34,"1"6"1,-3 6-1,-6 1-21,5 10-4,-8 2-4,0 3-1,-2 0-3,-2-6-9,2-2-25,4-3-1,1-13-1,8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9:52.35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145 27 44,'-16'-7'33,"1"1"-8,6 7-4,-6-6-5,15 5-6,-12-1-2,12 1-1,9 3 0,9-2-3,0-1 0,12 2 0,2-4-1,9 2 0,1-1-1,3 0 0,0 0-1,-6 1 0,1 3 0,-6 3-1,-5 7 0,-8 5 0,-2 12 0,-5 10 1,-6 10-1,-6 14 1,-4 11 0,-6 9-1,1 8 2,-1 6-2,-2 1 1,0-1-1,0-1 0,6-5 1,-1-4-1,4-7 1,-1-8-1,0-11 0,3-7 0,-3-9 0,3-10 0,-2-9 0,1-10 1,-1-8-1,1-9 0,-19-1 1,1-7-1,-5-2 2,-7-2-2,-6-2 0,-3 2 0,-6 0-1,1 3 1,1 3-1,2 2 1,3 4-1,4 1 1,6 0 0,6 2-2,2 0-2,20-3-16,-10 15-20,10-15 1,9 8-1,5-7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0:45.2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38 118 36,'-14'6'32,"-1"-4"2,15-2-9,-10 6-10,10-6-3,0 0-2,9 2-1,11 1-2,1-1-3,12 2 0,5-1 0,8 2-1,3-2 0,5 0-2,6-1 0,-3 1 0,-1-1 0,-3 0 0,-5 2-1,-4-1 1,-7 0 0,-3-1-1,-12 0 0,-4-1 1,-5-2-1,-4 1 1,-9 0 0,0 0-1,4-13 0,-8 4 0,-2-2 1,-3-1-1,-2-3 0,-3-2 0,-2-1 0,-4 1 0,-4-1 0,0 3 0,-1 4 0,0 0 0,3 5 0,3 0 0,1 4 0,6 1 0,12 1 0,-9 2 0,9-2 0,16 7-1,0-2 1,4 3 0,7 0 0,1 0 0,5 3 0,1-1 0,-2 2 0,-4-1 0,-5 1 0,-4 3 0,-7-1 1,-5 4-1,-6 2 0,-8 0 1,-3 2-1,-7 1 1,0 3-1,-4-3 0,1 0 0,-1-3 1,1-4-1,4-1 0,2-5 0,5-3-1,9-7-1,-13 2-1,13-2-3,-3-13-6,12 2-24,-1-2-2,3-3-1,6-3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0:45.9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35 192 33,'11'1'34,"-11"-1"2,0 0-1,4 14-16,-4-14-6,-7 16-4,1-2-3,2 4-2,-3 5-1,1 2 0,-1 1-1,3 1-1,0-4 0,1-2 0,1-3-2,1-7-2,3-2-2,-2-9-9,6-11-24,3 0 1,3-5-1,4-1 1</inkml:trace>
  <inkml:trace contextRef="#ctx0" brushRef="#br0" timeOffset="376">405 354 37,'0'0'34,"-3"11"2,-3 0-1,-7 1-19,5 13-3,-7 0-6,1 11-2,0 0-1,3 5 0,3-4-1,6-1-1,3-1 0,6-5 0,4-7-1,4-5 0,5-9-1,0-8-2,5-5-3,-6-12-7,9-4-13,-3-10-13,-1-8 0,-1-9 0,-2-6 1</inkml:trace>
  <inkml:trace contextRef="#ctx0" brushRef="#br0" timeOffset="624">595 117 55,'-9'-11'38,"-1"3"-1,-1 9-1,11-1-21,-13 6-9,13-6-3,-9 6-3,9-6-2,0 0-4,0 0-9,-5-13-20,5 13-2,12-14 0,-2 7 0</inkml:trace>
  <inkml:trace contextRef="#ctx0" brushRef="#br0" timeOffset="963">884 0 30,'0'0'34,"0"0"1,5 18 1,-6-5-17,4 14-9,-7 1 0,4 8-4,-7-1-1,4 5-1,-4-4-2,0-3-1,1-1-3,-1-10-5,9-3-30,-1-2 0,2-5-1,-3-12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11T21:31:47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21580 2009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04.7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-2 450 56,'8'16'38,"-8"-16"-1,14 10 0,-14-10-24,0 0-5,0 0-2,0 0-3,0 0 0,0 0-2,0 0-1,0 0-5,0 0-16,3-11-18,-3 11 1,-2-18 0,-3 6-1</inkml:trace>
  <inkml:trace contextRef="#ctx0" brushRef="#br0" timeOffset="2030">649 0 44,'0'0'32,"0"0"3,-8 17-10,-2-3-12,10-14-4,0 0-4,-12 44 0,12-44 0,0 0-2,10 52 0,-10-52-1,0 0 0,44 31-4,-44-31-3,42 6-6,-42-6-6,42-10-8,-42 10-7,0 0-4,0 0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0:56.6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1091 35,'0'0'32,"0"0"0,-9-13-11,17 3-6,-4-13-4,7 2-1,-2-13-3,7 0-2,-3-9 0,5-1-1,-5-3-1,2-1 1,-4 1-2,2 1 0,-4 6 0,-1 5-1,-2 8-1,-3 8 0,-3 19 0,0 0-1,5 31 0,-6 5 1,1 7-1,0 3 1,4 2 0,2-1-1,3-6 1,3-10 0,1-11 1,4-10-1,0-8 1,2-4-1,-2-6 1,-3-2 0,-1 1-1,-2 1 0,-2 6 0,0 4 0,-1 10 0,-1 7-1,1 5 1,-2 3-1,3 3 0,-2-1-3,4 1-6,-6-6-26,7-9-1,0-7 0,3-7 1</inkml:trace>
  <inkml:trace contextRef="#ctx0" brushRef="#br0" timeOffset="472">486 922 29,'9'-2'30,"5"-1"2,3-7-1,1-8-20,6 1-4,-1-6-3,1 0 0,-7-4-1,-3 4 1,-9 0 0,-4 6 0,-8 6-1,-5 9 1,-9 11-2,-5 10 0,-2 8-2,-1 11 0,3 3 0,5 5 0,3-2 0,7-2-1,9-4 1,7-8-1,9-8-1,5-9-3,8-8-1,0-13-4,13-4-2,-2-15-1,9 0 1,-7-13 3,3 2 5,-5-2 5,-7-1 3,-4 8 6,-15 1 2,-5 14 1,-14 2-1,7 16-2,-23-3-4,10 12-2,0 7-2,7 4-2,6 5 0,11 3-1,5-1 1,3 0 0,-1 0 0,-1-1 0,-7-4 1,-10 0 0,-9-5 0,-12-4-1,-5-2 0,-3-6-2,3-3-4,0-13-2,16 1-4,9-14-3,22 1-2,7-10 1,20 4-1,1-7 6,12 6 4,-2 0 8,-7 3 6,-9 8 7,-22 1 0,-10 12 2,-23 1 0,-8 14-2,-16-1-3,3 11-5,0 2-3,10 8-1,16-1 0,18 4-2,18-2 0,13-1 0,4-4 0,2 1 1,-8-3 1,-11-2 1,-20-2-1,-21 0 0,-21-2 0,-13-2-1,-8-1-1,-4-5 0,5-1-3,5-7 0,16 0-1,18-5-1,14 4 2,22-13-1,15 5 1,6-1 1,8-1 2,3-2 2,-3-3 0,2-3 1,-8-4 1,-1-1 1,-11-8 0,0 1 0,-8-7 0,0 1-1,-7-2-1,0 5 1,-6 3-2,2 7-1,-4 10 0,3 8 0,1 12-1,2 11 0,0 12-1,1 5 1,-2 5-1,-2 2 1,-6 0 0,-6-4 0,-8-4 0,-7-5 0,-6-8 0,-5-8 0,-2-7 0,-3-7-1,5-7-1,2-7 0,13-6 0,6-8-1,12-1-1,9-3 2,11 3 0,5 2 0,4 4 1,0 4 0,-5 10 1,-9 9 1,-10 5 0,-11 7-1,-8 4 0,-5 2 0,-4-2 1,5 0-1,10-15 2,-1 10 0,15-16 0,12-4 1,7-8 1,5 0-1,0-1 0,0 6 0,-5 8-1,-4 10-2,-8 14 1,-6 12-2,-8 16 0,-3 14 0,-6 14 0,-4 7-1,-4 3 0,-7-3 0,-3 2-1,-8-7 0,-1-10 1,-3-13 0,1-14 1,3-15 0,3-16 0,11-17 2,9-23-1,13-20 2,14-21 0,9-16 0,5-19 0,6-8 1,4-2-1,-2 10 1,-7 7 0,-9 20-1,-12 20 0,-11 25-1,-10 25 0,-8 21 0,-3 15 0,-4 13-1,4 8 0,4 3-1,6 0 0,9-7-2,8-4-2,3-14-5,14-7-29,-4-11 1,3-11-2,-1-9 1</inkml:trace>
  <inkml:trace contextRef="#ctx0" brushRef="#br0" timeOffset="2084">2276 245 56,'0'0'36,"-11"4"-2,-15 2 1,-9 2-29,-3 8-3,-1 1-2,0 4-1,5 5 1,8 5-1,11 7 1,10 10-1,5 8-1,4 6 2,1 5 0,2 4 0,1 1 1,3-1 1,0-8 0,6-5 0,4-13 1,8-8-1,2-10-1,7-10-1,0-5-4,-3-15-22,5-8-12,1-7 0,-1-12-2,0-9 2</inkml:trace>
  <inkml:trace contextRef="#ctx0" brushRef="#br0" timeOffset="2631">3862 58 70,'0'0'39,"71"-36"-1,-23 28 1,-2 1-32,6 0-2,2 9-3,-7 9-3,-47-11 0,71 53 1,-48-9-1,-5 12 1,-10 10 0,-1 11 0,-3 3 0,3 2 0,-2-2 0,-2-5 0,7-4 0,-2-11 0,1-7 2,-5-6-1,-4-47 1,-25 71 0,25-71 1,-59 48 1,59-48-2,-83 29 1,83-29-2,-77 12 0,77-12-5,-52 4-16,52-4-22,0 0 1,0 0-1,0 0 1</inkml:trace>
  <inkml:trace contextRef="#ctx0" brushRef="#br0" timeOffset="7830">3100 238 47,'12'-3'40,"-12"3"0,12-3 0,-12 3-17,0 0-13,0 0-4,-9 8-3,9-8-1,0 0-1,0 0-1,0 0-2,-12 3-6,22-3-23,-10 0-9,0 0 2,0 0-3</inkml:trace>
  <inkml:trace contextRef="#ctx0" brushRef="#br0" timeOffset="8561">2382 399 52,'0'0'38,"-13"-6"-3,13 6 2,13-10-20,-1-3-9,6 2-4,4-2-1,3 2-2,3 1 0,1 3 1,-6 3-1,-6 4-1,-17 0 1,14 18 1,-17-4-1,-5 2 0,-1 0 1,-3 0-1,4 2-1,3-3 1,6 1-1,5 0-1,6-1 1,6 3 0,1 1 0,0 2 0,-1 0 0,-4 2 0,-5-1 1,-9 1-1,-4 0 0,-6 0 1,-6-5 0,2-1-1,-7-3 1,3-4-1,-1-5 0,2-6 0,4-4 0,-2-7-2,8 1-2,-5-7-4,12 7-12,-5-7-19,6 0 1,5-1-1,-1-1 1</inkml:trace>
  <inkml:trace contextRef="#ctx0" brushRef="#br0" timeOffset="9024">2812 315 38,'11'4'33,"-6"5"2,-4 2-1,-1 0-21,5 13-5,-6 4-4,5 6 2,-7 1-3,7 4 0,-4-2-2,-1-1 0,2-3-2,-2-8-3,8 0-12,-5-8-19,-2-17 0,10 7-1,-10-7 0</inkml:trace>
  <inkml:trace contextRef="#ctx0" brushRef="#br0" timeOffset="9485">3523 297 35,'-12'-1'34,"0"-4"2,1 0-10,11 5-8,-15-7-7,15 7-3,0 0-1,3-11-2,7 4-2,5 2 0,2 0-2,4 0 1,-3 2-1,0 3 0,-1 1-1,-4 6 1,-6 2-1,-5 5 1,-5 2 0,-4 3 0,0 1 0,-2 1 0,0 1 0,2-2 0,2 0-1,3-2 0,5-1 0,2 2-1,5-2 1,3 3 0,1 1-1,-2 1 1,0 0 0,-2 1 0,-6 0 0,-3 0 1,-6-1-1,-2-1 1,-4-2 0,-2-2 0,0-2 0,-2-4 0,2-3 0,0-2-1,0-5 0,-1-2 0,-1-3-1,3-3-2,0 3-4,1-8-5,11 12-18,-10-15-9,7 2 0,5 1 1</inkml:trace>
  <inkml:trace contextRef="#ctx0" brushRef="#br0" timeOffset="10307">3981 274 25,'15'-52'30,"-15"52"-2,0 0-1,0 0-9,0 0-1,0 0-8,-15 62-3,15-62 0,-8 84 1,2-34-2,1 7 0,3-3-1,-6 2 0,3-8-2,5-2 1,0-46-2,-5 70 0,5-70-1,5 42-1,-5-42 0,0 0-4,0 0-20,0 0-13,0 0 1,0 0-2,0 0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22.9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-1-6 65,'0'0'37,"9"1"0,-9-1 0,7 12-28,-7-12-5,6 20-1,-3-6-1,3 1-1,0 3 0,1-2-1,3-1-1,1-3-2,6 2-6,-3-12-10,10 4-17,5-2-1,3-3 0,2 1 0</inkml:trace>
  <inkml:trace contextRef="#ctx0" brushRef="#br0" timeOffset="277">480 135 56,'7'27'37,"2"9"0,-1 11 0,-5 5-23,8 19-6,-3 6-4,1 8-1,-6 2-2,2 0 0,-3-6-1,-2-4-2,-1-9-1,-2-13-4,4-5-8,-4-16-24,3-15 2,0-19-1,0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23.7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116 683 65,'35'-14'37,"1"7"-1,-2 6 0,-3 8-30,3 12-3,-4 8-3,-4 7 0,-6 5 0,-5 4 0,-2-2 0,-3-5 1,-5-7 0,0-5 0,-4-9 1,-1-15 0,0 0 0,-13-9 0,0-10 0,-7-6-1,-9-6 1,-4 2-2,-7 0 0,-3 10 1,-3 9-1,1 12 0,2 13 0,8 12 0,9 13 0,9 4 0,9 4-1,12-2 2,7-2-1,11-8 1,6-7-1,4-8 1,3-10 0,0-9 1,0-6-1,0-4 0,-3-5-1,-1 2 1,-3-2-1,0 5 0,-2 3 0,-1 4 0,-1 3-1,-1 3 1,-2 0 0,-4 0 0,-3-1 1,-2-8-1,-7-5 1,-1-6 0,-7-8 0,-1-5 1,-2-8-1,2-7 0,1-3 0,3-2-1,5 3 1,4-1-1,9 6-1,5 2 0,7 9-2,-1 2-3,7 11-12,-6 1-22,2 4 1,-4 5-2,-4 3 3</inkml:trace>
  <inkml:trace contextRef="#ctx0" brushRef="#br0" timeOffset="617">812 858 55,'17'22'37,"7"-5"-1,4-6-9,-1-15-11,10 0-7,-7-14-2,0 0-3,-7-9 0,-5-1-2,-8-4 1,-8 0-1,-10 2 0,-9 3-1,-9 5 0,-6 9 0,-6 6-1,-4 11 1,1 8-1,1 12 0,5 6 0,5 7-1,8 5 1,10 0 0,7 1 0,9 0 0,5-4 0,6-5 0,5-6 0,3-5 1,5-10 1,0-6-1,2-9 1,1-6-1,1-7 1,2-6 0,-1-6-1,0-5 1,-2-2-1,-2 1-1,-4 3 1,-3 4-1,-5 6 1,-6 11-1,-11 9 0,3 17 0,-9 5 0,-2 5 0,0 1-1,3 0 1,1-2 0,4-5 0,6-10 0,6-9 0,7-9 0,3-10 0,2-5 0,3-6 1,1 0-1,-1-1-1,-3 4 1,-2 6 0,-5 13 0,-3 11 0,-3 11 0,-1 9 0,-1 4 0,0 3-1,2 1 1,0-3 0,-1-4-1,2-8 1,1-10 0,4-8 0,-1-9 0,3-8 0,4-14 0,1-12 1,7-17-1,6-18 0,2-13 0,0-11 1,-4-4-1,1 0 1,-8 6-1,-2 15 1,-9 16 0,-10 22-1,-5 26 1,-2 21-1,-13 40 1,-1 16-1,-5 21 0,1 13 0,-1 13-1,2 6 1,4-3-1,6-7 1,6-14-1,1-16-1,10-17-1,-1-20-1,6-16-1,-15-16-2,18-26-1,-22-15 2,-6-12 1,-13-16 3,-7-8 2,-9-1 1,-4 1 2,3 14 3,0 7-1,10 15 1,11 14-2,21 17-1,14 11-1,17 5-1,8 3-1,8-1-1,6 0-4,-4-11-10,4-1-26,-6-6 1,-3-7-1,-6-7 1</inkml:trace>
  <inkml:trace contextRef="#ctx0" brushRef="#br0" timeOffset="1653">2365 0 64,'10'16'41,"-5"9"-2,-6 13 2,-10 4-26,2 13-8,-6 2-2,-2 5-2,1-4-3,-3-6-2,5-2-4,-3-17-17,9-4-18,7-9 1,2-9-1,-1-11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23.4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0 195 53,'6'-67'37,"8"12"0,7 14-1,9 22-19,9 5-12,15 18-2,5 11-2,-1 13-1,-5 9 0,-6 7 0,-10 6-1,-15 3 1,-18 1-1,-15-3 0,-20-5 0,-10-7 0,-10-5-3,-6-14-6,4-3-15,2-11-11,8-10 0,10-6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43.5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 84 48,'-5'-19'39,"0"3"-1,-1-1 0,3 7-26,-2-2-6,5 12-3,0 0-1,0 0-1,-6 21-1,6 0 1,0 5-1,-1 3 0,-2 6 0,1 0-2,-2 2 0,-1-7-6,7 6-15,-1-9-14,2-4-2,3-5 2,3-7 0</inkml:trace>
  <inkml:trace contextRef="#ctx0" brushRef="#br0" timeOffset="412">343 103 39,'-4'-10'38,"4"10"0,-7-11-1,7 11-23,0 0-4,-6 9-6,10 10-1,2 6-1,6 7-2,0 7 1,4 4 0,3 2 1,3 2-1,-2-2 0,2-4 0,-2-3 0,-3-6-1,0-4-2,-5-9-2,4-2-8,-7-11-27,7-11 1,1-9-1,2-11 1</inkml:trace>
  <inkml:trace contextRef="#ctx0" brushRef="#br0" timeOffset="699">875-1 38,'0'0'33,"0"0"1,-1 23 0,-16 6-22,10 18-6,-10 13-2,0 19 1,-8 12 0,1 14-1,-5 4-1,0 3 1,-3 0-1,3-5-1,-2-11-1,4-11 1,4-15-2,1-11 0,5-16-1,3-11-4,7-6-9,7-26-26,0 0 2,7-15-2,7-15 1</inkml:trace>
  <inkml:trace contextRef="#ctx0" brushRef="#br0" timeOffset="1233">807 971 11,'-4'22'32,"11"-3"1,16-1-6,15 3-12,4-9-3,16 2-1,1-11-2,8-2-2,-4-8-2,-2-4 0,-12-10 0,-5-1-2,-12-7 0,-11-1 0,-15-3-1,-11 1-1,-13-1 0,-10 7-1,-9 8 1,-6 8-1,-7 16 0,-3 13-1,2 11 1,2 16 0,5 6 0,7 7 0,10 3 0,12-1 1,10-4 0,11-4-1,12-7 2,9-9-2,11-12 2,10-7-1,5-12 0,5-8-1,7-8-4,-2-15-8,4-2-28,-1-6 2,-3-4-2,-8-1 0</inkml:trace>
  <inkml:trace contextRef="#ctx0" brushRef="#br0" timeOffset="1727">1646 976 47,'11'-24'40,"5"2"0,-4 1-1,1 8-23,-3-3-10,0 11-3,0 7-1,2 10-2,0 9 0,5 9 1,1 6-1,4 5 0,3 4 0,2-2 1,-2-4-1,-3-6 0,-2-7 1,-7-7-1,-1-9 1,-12-10-1,0 0 0,-2-10 0,-15-4 0,-6-2-1,-6-2 1,-6 2-1,-6 3 1,-5 7-1,0 9 1,1 10-1,9 7 0,6 9 1,12 5 0,10 3 0,14-3 1,10-2-1,10-7 0,9-5 0,5-7 2,3-7-2,-1-8-1,-4-11-5,6-3-33,-9-10 1,-2-6-2,-3-8 1</inkml:trace>
  <inkml:trace contextRef="#ctx0" brushRef="#br0" timeOffset="2285">2074 266 47,'0'0'35,"0"0"0,-5 28 0,14 11-28,-7 15-4,1 17-1,-1 17-3,0 9 1,2 11 0,0-2 1,0-8-1,2-11 0,-1-16 1,2-15 1,1-18 1,5-14 0,2-20-1,6-12 0,0-18 1,6-6-1,1-10 0,3-2 0,0 2-1,0 4 0,-3 9 0,-1 14 0,-4 16 1,1 15 0,-5 14 0,1 7 1,-3 4-1,0 4 0,-3-4-1,0-4 0,-2-4-3,-3-12-4,8-6-29,-3-9-6,1-8 0,3-11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1:46.5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314 1254 21,'0'0'31,"0"0"-2,1-9-6,-1 9-6,0 0-4,0 0-3,7-10-1,-7 10-2,0 0-1,8-12-1,-8 12-1,2-15-1,-2 4-1,-1-1 0,-4-2-1,-2-1 0,-5-1 0,-2 0 0,-6 3-1,-4 3 0,-5 2 0,-4 7 0,-1 6 0,0 10 0,1 8 0,2 9 0,5 8-1,8 5 1,7 5-1,11 0 1,8 0 0,11-4 1,10-6-1,9-8 1,6-7-1,3-7 1,0-7-1,1-8 0,-3-4-2,-7-8-3,-1 3-11,-13-6-22,-4-5 0,-5-2-1,-3-2 1</inkml:trace>
  <inkml:trace contextRef="#ctx0" brushRef="#br0" timeOffset="600">922 1178 26,'14'-8'34,"-7"-6"2,1-3-6,-4 6-12,-19-7-5,15 18-4,-34-21-1,8 19-2,-9 0-1,-3 9-1,-3 5-1,5 6-1,3 6-1,9 5 0,8 2 0,16 3-1,12 3 0,13-1 0,11-1-1,7-1 1,6-4-1,-2-5 1,-6-3-1,-5-5 2,-14-3-1,-8-2 2,-14-12-1,-18 11 1,-10-8 0,-5-2 1,-3-5-2,-2 0 1,4-2-2,0-3-1,9 3-3,3-9-8,15 4-29,5 1 1,7-1-1,7 0 1</inkml:trace>
  <inkml:trace contextRef="#ctx0" brushRef="#br0" timeOffset="1307">1383 384 53,'3'-11'38,"-3"11"0,0 0 1,-2 12-24,-6 9-8,2 15-3,-1 9-1,0 13-2,2 9 1,2 9 0,0 0-1,5 0 1,0-4-1,3-8-1,1-9 0,0-11-4,6-3-11,-5-14-25,2-10 0,-3-4-1,2-4 1</inkml:trace>
  <inkml:trace contextRef="#ctx0" brushRef="#br0" timeOffset="1625">1471 1553 49,'0'0'38,"2"-11"-3,-2 11-11,0 0-6,-12-7-5,12 7-4,0 0-2,0 0-2,0 0-1,-11 1 0,11-1-2,0 0 0,0 0 0,0 0-1,0 0 0,0 0 0,0 0 1,2-10-2,-2 10 1,0 0-1,0-9 1,0 9-1,0 0 1,0 0-1,0 0 0,0 0 0,0 0 0,0 0 0,0 0 0,5-10 0,-5 10 0,0 0 0,0 0 0,0 0-1,0 0 1,0 0-2,0 0 0,-10 1-6,10-1-32,0 0-1,2-16-2,6-3 2</inkml:trace>
  <inkml:trace contextRef="#ctx0" brushRef="#br0" timeOffset="2240">1964 0 60,'0'0'41,"0"0"-1,0 0-2,0 0-27,0 0-5,6 81-5,-9-31 0,-4 11-1,3 7 0,1 3-3,0 5-15,2-6-21,2-6 0,6-5 0,2-13-1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8:00.0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5 46,'1'-10'31,"-1"10"-1,0 0-10,12 7-46,-12-7-7,9 22 1,-4-7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7:58.1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 35 18,'-9'8'30,"-1"-6"0,10-2-8,0 0-6,0 0-2,0 0-3,10 1-2,9 0-1,0-6-1,10 4-1,3-3-2,10 1-1,1 1-1,4 0-1,4 2 0,4 1 0,3 1 1,4 0-1,1-2 0,3 3 1,1-2 0,2 0 0,-7-1 0,-2 0-1,-8 1 1,-8 0 0,-7-1-1,-8 1 0,-10-2 0,-5 4 0,-14-3-1,13 2 0,-13-2 1,0 0-1,12 8 0,-12-8 0,10 5-1,-10-5 1,0 0-3,11 3-4,-11-3-32,14-16 1,-5-3-1,5-9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7:58.8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2845 1282 44,'24'-99'33,"-12"-5"1,-12 0-2,-15-5-32,-7 2 1,-13 1-1,-12 4 1,-12 5-1,-13 7 1,-11 7 0,-10 5 0,-8 12 0,-9 10 0,-2 16 0,-6 14-1,-4 13 1,-2 13-1,-2 12 1,0 18-2,1 11 2,5 15-1,4 12 0,5 8 0,6 9 0,10 10 1,8 7-1,7 9 0,9 2 1,8 0 0,6 3-1,5-2 1,10 0 0,5-2 0,6-1 1,4-6-1,4-4 0,5-4 0,3-1 1,4-8-1,2-3 2,0-5-2,4-5 0,-2-8 1,4 0 0,-1-5 0,2-6 0,-2-7 0,2-2 0,0-10 0,0 0 0,1-7 0,0-3-2,-2-6 1,1-3-1,0-2 1,1-7-1,0 1-1,1-10 1,-2 10-1,2-10 0,0 0-2,0 0-2,-5-15-2,-4 0-3,4 0 1,-7-7 0,1 3 1,-8-9 2,2 2 2,-1 3 5,-2 3 2,7 4 3,-3 1 0,7 6 0,-2 4-1,10 15 0,-3 5-2,5 8-1,0 7-1,1 6-1,1 6 1,0 5-1,1-2 1,0 0 1,3-8-2,1-1 2,5-8 0,4-3 1,7-10-1,8-5 1,4-7-1,9-8 1,2-5-3,4-8-3,7-3-20,-1-13-13,3-7-2,4-3-1,7-11 2</inkml:trace>
  <inkml:trace contextRef="#ctx0" brushRef="#br0" timeOffset="1011">3292 1322 22,'0'17'34,"-3"-3"2,4 3-2,2 3-13,-1-2-14,5 9-1,-3-4 0,2 6-2,-2-3-2,1-1 0,-3-2-1,-1-7-3,3 3-8,-4-19-25,0 0 0,-12-15-2,8-8 1</inkml:trace>
  <inkml:trace contextRef="#ctx0" brushRef="#br0" timeOffset="1361">3443 1538 35,'4'13'37,"-4"-13"0,8-9-1,-1-6-21,-7-12-4,5 5-4,-4-4-2,2 2-3,-2 7-1,-1 17 0,10-5 0,-1 16-1,2 7-1,1 3 1,5 1 0,3 1 0,-1-5 1,2-5-1,-3-8 1,2-7-1,-3-7 1,-2-11-2,-1-3 0,-5-8-3,3 1-3,-7-4-5,9 10-6,-7 1-13,7 10-7,1 12 2,3 12 0</inkml:trace>
  <inkml:trace contextRef="#ctx0" brushRef="#br0" timeOffset="1674">3896 1881 34,'-6'20'36,"6"-20"0,-12-10-1,3-26-19,10-7-2,-8-24-6,8-10-4,0-11-1,8 4-1,3 1 0,7 10 0,6 10-1,5 18 0,4 21-1,2 17 0,-1 16-1,-5 10 1,-4 8 0,-8 4 0,-8 1 0,-10-1-1,-5-2-1,-8-7-2,-1 0-2,-6-14-6,9 4-6,-7-17-4,18 5-2,-10-14 0,16 5 1,-1-9 6,11 5 7,0 1 10,2-1 9,5 12 7,-6 2 2,6 10 3,-9 3-2,6 10-2,-5-5-4,6 7-3,-3-7-4,7-4 0,1-12 0,5-2-2,1-12-1,4-4 1,-4-8-2,1-6 0,-3-7-2,-4-5-1,-5-4-1,-7-7-1,-5-4-1,-6-3-1,1 1-1,-5-3 1,2 8 1,-3 3 0,4 12 1,-2 8 1,6 15 2,-6 15 0,10 10 2,-5 23-1,0 13 1,-1 15 0,0 9 1,3 9-1,0 2-1,0-2 1,2-5-1,1-12-1,-1-15 2,-1-11-2,0-20 1,-8-16-1,2-13 1,-10-15 2,-6-15 0,-4-3 0,-2-2 1,2 3 0,-2 2 0,7 12 1,2 9 0,12 12-1,10 10 0,12 9-1,5 1-1,3 1 0,3 2-1,2-1 1,-1-3-2,-3-1 0,-6-5-2,-5-5-2,2 2-9,-4-10-29,6-3 2,1-5-2,5-3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6:33.9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505-2 38,'0'0'33,"-19"-9"3,-1 16-2,-4 11-26,-11 9 0,-4 19-2,-11 16-1,-3 19 1,-6 14-2,4 13 1,2 6-1,9 5 0,10-1-2,18-4 1,15-11-1,19-12 0,20-12 0,19-14-1,17-14 0,16-17 0,13-17 0,10-16 0,3-17 0,2-15-1,-5-13 1,-6-14-1,-12-8 1,-17-5-1,-19-1 0,-19 0 0,-19 9 0,-18 9 0,-17 15 0,-19 21 1,-12 17-1,-7 23 1,-5 21 0,0 16-1,3 15 0,5 7 1,10 2-1,11-4-1,12-4-3,5-22-13,16-6-23,10-18 1,7-21-1,5-10 0</inkml:trace>
  <inkml:trace contextRef="#ctx0" brushRef="#br0" timeOffset="676">94 2085 60,'-22'7'40,"12"-5"0,10-2 0,15-15-18,16-4-16,21-1-4,16 1 0,18 1-2,15 8 1,14 8 0,2 9 0,-4 10-1,-12 11 1,-16 13 0,-25 7 1,-24 11-1,-24 6 1,-23 6 0,-13-1-1,-8 0 1,-2 2-1,9-3 0,11 0 0,17-1-1,18-2 1,17-3-1,12 0 0,7-3 0,-2-8 1,-10-7-1,-15-7 0,-21-9 1,-25-10 0,-26-4 0,-25-8 1,-18-2 0,-15-6 0,-8-3-1,1-4 1,6 0-2,15-1 0,15-1-2,19 6-4,14-3-36,29 0-1,20 0 0,17-7-1</inkml:trace>
  <inkml:trace contextRef="#ctx0" brushRef="#br0" timeOffset="25481">3560 3093 16,'9'-9'32,"-9"9"1,7-15 2,-14 2-16,7 13-5,-21-21-3,8 9-3,-10-4-2,-2 2-1,-11-2-2,-7 3 0,-12 1-1,-8 5 0,-12 4 0,-9 9 0,-7 4-2,-4 6 1,-1 3 0,6 6 0,7 1 0,11 3-1,9 2 1,13 3-1,12 5 1,11 7-1,10 8 0,8 4 1,6 7 0,3 3 0,3 2-1,4 1 0,3-6 1,4-6 0,5-9 0,8-9-1,10-12 1,8-8 0,13-12 1,8-8-1,7-4 0,6-3 0,2 1 0,3 3-1,-3 5 1,-3 10-1,-5 10 0,-6 13-1,-3 15 0,-9 10 1,-6 11-2,-12 8 2,-9 6-2,-11-1 2,-12 1 0,-12-5 1,-16-8 1,-13-6 0,-17-10 2,-14-6-1,-13-9 2,-12-4-2,-10-9 1,-4-7-1,-7-12 0,0-5-1,4-9-1,9-3-1,6-5 0,14-4 0,11-1-2,10-3-1,14 4-5,5-7-33,12-2-1,3-3 0,4-4-1</inkml:trace>
  <inkml:trace contextRef="#ctx0" brushRef="#br0" timeOffset="26410">77 4324 4,'-14'8'28,"-5"-8"1,9 2-2,10-2-10,-16 1-5,16-1-3,0 0-2,15 1-1,-1-3-2,10 2-2,7-2-1,8 0 1,9-1-2,7 0 1,6-1-1,8-1 0,5-2 0,4 1 0,4 1 0,1-2 0,-1-1 1,1 0-1,-4 1 0,-5 0 0,-5 2 0,-6-2 0,-10 4 0,-8 1-1,-8 1 0,-8 1 0,-6 1 0,-8-1 0,-6 1 1,-9-1-1,0 0 1,9-2 0,-9 2 1,-2-9-1,2 9 1,-7-16-1,1 4 1,-3-3 0,-3-1 1,-3 0 1,-6-3-1,-1 3 1,-6-3 0,-1 4 0,-2 0 0,1 5 0,1 1-1,4 3-1,5 1-1,3 2 0,17 3 0,0 0-1,1 12 1,18-3-1,11 1 0,8 1 1,10 1 0,5 1 0,7-2 0,1-1 1,1-1-1,-4-2 1,-5-2 0,-7 1-1,-10-3 1,-7 0 0,-8 1 0,-11 0-1,-10-4 1,-10 11 0,-9-2 0,-7 4 0,-7 0 1,-3 6-1,-7-2 1,1 5-1,-2 0 0,5 0 0,2-1 0,4 0 0,6 2-2,4-3 0,9 1-4,-2-5-8,9 2-24,6 1 2,4-2-2,3-1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8:02.8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206 1387 31,'-23'-4'33,"-1"0"1,5 5-3,6 11-20,-4 1-4,3 9-2,-4 3-2,0 7-1,-3 1 1,2 3-1,5-5 1,7 1 0,6-8 2,15-2-1,15-10-1,22-5 1,13-6-2,12-2 1,3-2-2,6-3 0,-1 0-4,-6-5-2,-4 4-13,-14-6-19,-10-5 0,-8 0-2,-3-8 2</inkml:trace>
  <inkml:trace contextRef="#ctx0" brushRef="#br0" timeOffset="423">1708 853 30,'0'0'33,"-6"-12"2,-4 5-2,-4-5-25,2 7-2,-9 2-1,-1 7-1,-5 12-2,1 8 1,-3 9-1,3 9 0,2 3 0,6 8-1,7-1 1,7-2 0,8-5-1,8-9-1,8-4-3,6-12-1,9-3-4,-2-16-7,12-7-16,3-9-5,3-15 1,1-4 1</inkml:trace>
  <inkml:trace contextRef="#ctx0" brushRef="#br0" timeOffset="661">2024 941 23,'0'0'27,"0"0"-3,-9 31-7,-6 2-6,1 12-4,-3-1-1,3 7 0,1-6 1,5-2-2,4-9 1,12-6 1,1-17-1,10-6 0,1-16 0,7-4 2,-5-13-1,5-5-1,-6-12-3,1-7 1,-7-1-2,0 2 1,-7 4-2,-1 7 0,-2 6-1,-1 7 0,-1 15 0,-3 12 0,8 23 0,-4 7 0,-1 9 1,1 0-1,3 6 0,0 3 1,2-8 0,3-4 0,1-14 0,5-7-1,4-12 1,4-6 0,2-11 0,1-10 0,-1-2-2,-1-5 2,-5 5-2,-2-1 1,-6 4-1,-5 9 1,-9 14 0,14 3-1,-10 12 2,-1 8-2,0 3 2,2 2-2,1 1 2,0-3-1,1-3 0,4-5 0,1-9 0,7-5 1,-1-10-1,4-3 1,-1-6 0,0-3 0,-1 0-1,-2-1 0,-5 6 0,-13 13 0,14-6-1,-10 15 1,-2 5-1,-1 4 0,0 2-1,0-3-2,2 5-4,-5-11-26,2-11-5,0 0-1,9 2 0</inkml:trace>
  <inkml:trace contextRef="#ctx0" brushRef="#br0" timeOffset="1367">2744 813 62,'0'0'37,"17"-17"-1,-5 12-6,-1-7-24,2 2-4,-1 4 0,0 7 0,-1 12-2,-5 7 1,-2 10 0,-1 9 0,-3 0 1,1 4-2,1 0 2,0-6-2,0-4 2,4-9-1,3-9 1,4-6 0,3-10 0,2-5 0,2-10-1,-2-8 2,2-7-2,-1 1 0,-4 0 0,-3 3-1,-2 6-1,-4 4 1,-6 17-1,6 11 1,-8 7 0,-2 5 0,1-2 1,-1 2-1,1 0 2,1-6-2,1-5 2,1-12-3,11 4 2,-1-8 0,3-4-2,0-3 3,1-4-3,1 3 1,-3-2-1,0 6 0,-2 6 1,0 3-1,-1 6 2,1 4-2,4 6 2,-2-1-1,8 1 2,1-3-1,4-9 1,1 0-1,2-6-2,2-7 2,-2-4-1,-2-10 1,-4-4-1,-3-7-1,-7-2 1,-2 0 0,-5 1 0,-4 3-1,-2 2 2,-3 13-3,-8 14 2,-1 11 0,-1 12 0,2 8-1,-1 6 1,0 2 1,3 0-1,3-2 1,6-8 0,5-3 0,6-10 0,4-7 0,3-6 0,5-5-1,1-2 0,1-4 0,-2 0-1,-2 0 1,-4 0-1,-4 4 0,-12 6 0,14 2 1,-14-2 1,8 12-2,-2-3 2,-6-9-1,21 15 1,-6-12-1,3-4 0,2-2 1,1-2-2,-1 0 2,-3-2-2,-1 2 1,-1 3 0,-3 4-1,0 6 2,-2 2-1,1 1 0,3 0 0,3 1 1,5-1-1,4-9 1,2-3-1,3-8 0,3-7 1,2-9-2,1-9 1,-1-11 0,1-16-1,-5-15 1,-2-12 0,-6-14 0,-2-7-1,-2-3 1,-6 4 0,-2 10 1,-6 16-1,-1 20 0,-4 15 0,0 29 0,-1 18 0,-12 45 0,2 16 0,-4 22 0,-1 19 0,0 13 0,3 11 1,3 1 0,5-7-1,5-10 1,2-14-1,7-21 0,2-17-1,-1-15 0,-3-17 0,-8-26-2,-5-10 2,-11-27-2,-10-18 2,-7-12 0,-10-7 0,-2 2 1,0 4 1,4 10 0,7 13-1,9 15 2,13 21-1,12 9 0,22 11 0,9 1 0,6 0-1,6 2-1,5-3-1,8-1-4,-7-14-20,4 5-15,-2-5 0,-3 3 0,0 2 0</inkml:trace>
  <inkml:trace contextRef="#ctx0" brushRef="#br0" timeOffset="2813">4695 1448 53,'0'0'34,"-10"-5"0,-4-5-8,-3 5-19,-13-3-1,-6 0-2,-15 0 2,-8 6-1,-18 0-1,-10 4 0,-18-2 0,-13 5 0,-17-4 0,-9 6-1,-10-2-1,-4 2 0,-5 2 1,5 1-2,5 3 1,10 1-1,13-1 0,18 2 1,16-2-1,19-1 0,20-4-1,14 0 0,17-3-2,9-4-1,17-1-6,0 0-33,25 7 2,-2-6-2,1 5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8:27.41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57 365 28,'-14'-7'32,"8"-2"1,6-13-1,7-6-15,11-1-6,1-9-3,8 1-3,2-3 0,4 4-2,1-1-1,2 8 0,-4 4 0,0 7-1,-1 9 0,-2 7 0,0 10-1,-2 15 0,-5 16 0,-5 16 1,-10 15-1,-6 12-1,-8 11 1,-10 6 0,-11 7-1,-9-2 1,-8-7-1,-6-11 1,1-11-1,-3-11 2,5-13-2,6-11 2,6-15-1,7-14 0,9-15 0,11-14 1,8-15-1,9-7 1,9-5-1,6-1 1,1 5-1,6 8 1,4 13-1,4 16 1,0 16-1,0 15 1,-3 9-1,-2 8 0,1 2 1,-3 0-1,-2-2-1,-5-5 0,-2-6-3,-6-12-6,4-6-24,-3-8-1,-3-13 0,2-9 0</inkml:trace>
  <inkml:trace contextRef="#ctx0" brushRef="#br0" timeOffset="596">808 449 37,'0'0'31,"0"0"1,0 0 0,0 20-18,-5 2-6,2 10-3,-3 4-2,0 7-1,0 5 0,-1 1 0,1-3 0,0-3-1,2-6-4,-1-8-2,5-1-7,-5-10-14,3-9-7,2-9-1,0 0 1</inkml:trace>
  <inkml:trace contextRef="#ctx0" brushRef="#br0" timeOffset="810">643 697 43,'4'-11'33,"14"2"1,3-6-1,7-1-20,12-1-6,-1-6 0,5 5-2,-2-2-2,-4 3 0,-9 2-2,-3 6 1,-12 5-1,-14 4 1,2 18-1,-15 3 0,-10 6 0,-5 4 0,-5 4-1,-4 4 1,-4-1 0,-2-3 0,3-9-1,3-2 1,4-9-1,4-3 0,2-7 0,6-6-1,6-5-2,2-5 0,9 0-3,0-8-5,12 4-6,-4-11-4,11 4-3,-4-7 0,5 0 0,-4-7 8,-1 1 6,-3-1 9,-5-1 9,1 5 8,-7 0 5,3 9 3,-4 1 0,4 10-5,-3 3-5,3 9-2,11 12-5,2 6-3,4 5-1,5 7-1,1 4 0,7 6 0,1 0-1,2 2 0,-2-3 0,-2-2 0,-2-5-2,-5-4-2,3-2-6,-12-11-11,3 1-16,0-5 0,-1-5-2,2-2 3</inkml:trace>
  <inkml:trace contextRef="#ctx0" brushRef="#br0" timeOffset="1600">1251 693 34,'17'-4'31,"1"-2"1,11 6-1,6 7-20,2 9-4,11 10-1,-4 10 0,5 11 0,-3 5-2,4 8 1,-5-2-2,1 1 0,-10-6-1,-4-4-2,-7-7-1,-7-11-4,1-2-7,-10-9-22,-5-9-1,-4-11 0,3-11 1</inkml:trace>
  <inkml:trace contextRef="#ctx0" brushRef="#br0" timeOffset="1862">2031 540 55,'1'-18'33,"-2"8"0,-8 14-11,-9 3-11,-2 14-2,-12 11-2,-9 16-1,-14 8-2,-6 12 0,-10 5 1,1 3-1,-7-1 0,7-1-2,3-10 1,9-9-2,10-7-2,10-14-3,14-3-9,3-7-24,11-11-1,6-2 1,4-11-1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8:02.5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2393 0 11,'-128'55'29,"-13"13"1,3 18 2,0 16-26,2 15 1,5 17 0,1 7-2,12 9 1,5 2 0,14 7-1,3 2 0,8 3-1,2-1 0,4 1-1,2-7 0,4 1-1,3-7 3,2-5-3,3-10-1,9-4 0,4-15 0,6-10 1,6-11-1,3-11 0,6-14 0,7-12 0,4-10-2,1-16-3,10-4-7,-6-16-17,9-9-8,9-4-1,-10-24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8:08.1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8564 974 5,'9'-8'22,"4"9"2,-13-1-8,10-6-5,-10 6 0,0 0-1,10-4 0,-10 4 0,-7-11-1,-2-1 0,-2 2-3,-6-10-2,-4 3-3,-9-7-1,-7 0 0,-8 0 1,-4-2-1,-7 1 0,-8-1 0,-6 0 0,-6-2 2,-2-1-3,-7-3 1,-5-2-1,-6 2 2,-8-3-2,-3-2 1,-7 1 0,-4 0-1,-8 0 2,-5 2 0,-8-1 0,-8 1-1,-8-1 1,-6 3 0,-13 0 0,-10 2 1,-10 4-1,-11 3 0,-8 2 1,-4 5 0,-4 4 0,-3 4 0,-1 4-1,2 6 2,-2 0-2,1 7-1,-1 5 1,4 4-1,-1 8 0,0 4 1,2 9-1,5 7 1,4 7 0,7 6 0,9 11 1,5 7 0,8 6-1,8 9 0,8 3 0,9 6 1,8 4-1,5 1-1,10 3 0,12 2 1,6 0 1,10 0-1,11-1 1,14 1-1,15-1 1,15 6-1,13-3 1,11 0-1,20 1-1,13 0 1,18-1-2,13 2 1,16 1-1,23-6 0,20 1 0,22-2 1,24-1-1,22-2 0,23-2 1,25-7 0,25-2-1,15-7 1,25-7-1,21-6 1,20-9 0,12-12-1,18-10 2,8-6-1,17-14 1,9-7 0,14-9 0,10-9 1,6-9-1,9-7 0,5-9 1,11-9 0,2-9-1,-3-7 0,-12-12 0,-10-9 0,-15-8 0,-14-8-1,-20-12 1,-26-5-1,-28-10 1,-24-10-1,-31-5 1,-28-5-1,-36-7 1,-34-6-1,-43-2 0,-37-4 0,-45-3 0,-41 0-1,-48-2 1,-50-6 0,-47 0-1,-50 3 0,-40 3 1,-45 10-1,-43 14-4,-51 15-36,-38 18 2,-29 23-2,-20 13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28:30.1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2058 9734 19,'159'33'32,"31"-2"0,19-12 1,41-6-18,31 1-8,36-7-2,38-4-1,26-12 1,44-5 0,42-16 1,45-7 1,33-19-2,34-11 1,25-18-1,26-14-1,25-24-1,8-21 0,-4-26-1,-12-21-1,-13-18 0,-17-27-1,-32-25 0,-37-32 0,-50-27 0,-47-33-1,-61-27-1,-55-21 0,-74-23 1,-72-19 0,-82-17 0,-69-8 0,-87-7 0,-82 8 1,-79 12 1,-81 8 0,-80 13-1,-71 21 0,-66 22 0,-76 36-1,-53 44 0,-58 46 0,-44 44 0,-45 51 0,-24 54 1,-30 61-2,-11 77 1,-2 62 1,9 69 0,23 57 0,31 66-1,48 54 1,54 55 0,72 41 0,69 32 2,89 17 0,83 9-1,90 20 1,85 9 0,93 0-2,85-6 0,81-18-21,85 0-18,66-6 1,61-21-2,49-25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16:58:58.0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92 23,'0'0'31,"0"0"-3,-9 13-7,9-13-33,16 17-18,-4-12-2</inkml:trace>
  <inkml:trace contextRef="#ctx0" brushRef="#br0" timeOffset="1242">1363-1 42,'0'0'39,"8"13"1,-8-13-1,0 0-18,0 0-15,0 0-3,0 0-1,0 0-3,0 0-1,0 0-2,0 0-7,0 0-27,12-3-1,-12 3 1,18-13-1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3:29.8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 1109 12,'-16'-10'29,"16"10"-5,-12 2-2,3-4-6,9 2-3,-11 3-3,11-3-2,0 0-1,0 0-3,0 0 0,0 12-2,0-12 0,19 10 0,-1-5-1,7 1 0,7-2 1,10 1-1,9-4 0,8 0 0,11-1-1,9 0 1,7 0-1,8 0 0,9 2 1,7 0-1,6 2 1,8-1 0,5 0 0,4 1-1,5-2 3,4 1-2,2-3 0,2 1 0,-2-1-1,-1 0 1,-1 0-1,-3 0 1,-4-1-1,-6 1 0,-7-1 0,-6 0 1,-7-2-1,-7 1 0,-9-1 1,-9 0-1,-10 1 0,-9 0 0,-12 0 1,-9 2-1,-10-1 1,-10 2-1,-8-2 1,-6 1 1,-10 0-1,0 0 0,10-2 1,-10 2-1,0 0 1,0 0-1,0 0 0,0 0 0,0 0-1,-5-14 0,5 14 0,-8-19 0,2 6 0,-2-3 0,-5 0 0,-3-6-1,-4 0 1,-6 1 0,-4 0 0,-2 0 0,-3-1 0,-1 1 1,-1 0 0,2 4-1,1 2 1,4 1 0,5 0 0,3 4 0,7 4-1,2 1 1,13 5 0,-13-7-1,13 7 0,0 0 0,0 0 0,20 14 0,-2-4-1,6 1 1,5 3-1,7 2 1,6 1 0,5 0 0,-1 0 0,-1 1 0,-3-5 0,-4 2 1,-5-3-1,-6-2 0,-8 1 0,-6-4 0,-13-7-1,13 11 2,-13-11-1,-7 17 0,-6-9 0,-3 8 1,-8 2-1,-5 4 1,-8 5-1,-4 3 0,-3 3 1,-2 1 0,0 2-1,2-3 1,3-4 0,5 1-1,7-6 1,4-4-1,7-4-1,3-3-1,10 2-4,-1-5-33,13 4 0,7-5-1,6 5 1</inkml:trace>
  <inkml:trace contextRef="#ctx0" brushRef="#br0" timeOffset="11375">5099 646 59,'25'-13'38,"6"-10"-2,3-7-10,2-17-17,10-1-1,-2-12-2,3-5-2,-2-2-1,-2 2 0,-5 1-1,-2 12 1,-10 6-1,-4 11-1,-7 12 0,-4 15 0,-6 18-1,-3 15 1,-4 18-1,-1 14 1,-3 15-1,0 14 2,-2 10-1,0 8-1,-1 2 1,1-1 0,0-4 0,1-7-1,0-9 0,3-7 1,-1-12-1,1-13 0,1-10 0,1-10 1,1-12-2,0-6 1,1-6-3,0-9-1,0 0-4,-5-15-7,5 15-20,1-17-5,-1 17 0,-9-7 1</inkml:trace>
  <inkml:trace contextRef="#ctx0" brushRef="#br0" timeOffset="11775">5180 1383 47,'-32'9'39,"8"-1"-3,10-12 1,24 7-17,14-15-8,24 5-3,14-8-3,16 3-1,11 0-1,14-2 0,3 5-2,0 2 0,-8 3-2,-12 4 1,-13 1 0,-13 3-1,-15 1 1,-11 3-2,-12 1 1,-10-1-1,-7 1 0,-5-9-2,-3 16-2,-6-15-22,9-1-15,-14 5 2,1-9-2,-7-1 2</inkml:trace>
  <inkml:trace contextRef="#ctx0" brushRef="#br0" timeOffset="12341">221 2619 59,'-26'4'38,"5"-2"0,8 0 0,13-2-25,0 0-7,24 10-2,10-1-2,15 2-1,18 2 0,23-2-1,22 2 0,27-1 0,28 0 0,26 2 0,21-3 1,23 3-1,9 0 1,7 0 0,2 1 0,-9-2 0,-10-1 0,-19-2 0,-17-2-1,-24 1 1,-22-6-1,-25 0 0,-22-4 0,-24-2 1,-21 2 0,-21-10 0,-18 3 0,-16-7 0,-14-4 1,-11-2-1,-13-1 0,-8-4 1,-9-5-2,-8 2 0,-7 0 1,-5-2-1,-3 4 1,-1-2-1,7 4 1,5 0-1,9 6 0,10 2 0,16 2 0,19 5 0,24 4 0,24 5-1,18 6 1,22 3 0,12 3-1,11 6 1,6 3 0,-6 6 0,-13 3 0,-19 6 1,-22 5 0,-28 7 0,-26 9 0,-27 4 1,-23 7-1,-15 0 0,-10 3 0,-3-1-1,2-5 0,11-2-3,7-16-37,25-2-2,20-17 1,23-6-2</inkml:trace>
  <inkml:trace contextRef="#ctx0" brushRef="#br0" timeOffset="14952">5561 2246 33,'-16'-1'34,"11"-9"3,2-8-2,0-11-21,14 2-3,6-5-1,10 0-2,4-2-3,9 5-1,5 2-1,6 9-1,2 6-1,0 12-1,-6 12 0,-1 11 0,-7 20 0,-8 12-1,-15 15 1,-13 12-1,-20 8 2,-19 10-1,-21 3 0,-19 2 0,-18-4 0,-13-8 0,-10-8 0,-3-11 1,4-10-2,10-16 2,15-20-1,17-17 1,23-22-1,28-13 1,29-15 0,25-3 1,27 0 0,20 4-1,14 13 1,12 15 0,6 21-1,2 16 1,-2 11-1,-7 10 0,-9 4 0,-12 0 0,-9-7-1,-10-9-1,-8-9-6,-15-16-29,-3-16-4,-11-15 2,-9-12-3</inkml:trace>
  <inkml:trace contextRef="#ctx0" brushRef="#br0" timeOffset="15649">884 4026 52,'-57'7'37,"7"0"1,7-2-1,8-8-14,10 6-16,9-5-1,16 2-1,0 0-2,27 11-1,13-6 0,20 1-2,21 1 0,27 0 0,28 0 0,24-2 0,20-3 0,14-2 0,7-4 1,6 1-1,-2-3 0,-12-1 1,-16 0 0,-18 0-1,-26 2 0,-21 0 1,-25 0-1,-24 1 1,-22-3-1,-20 0 1,-18-6-2,-15 1 2,-13-7-1,-10-2 0,-9-5 0,-8 0 0,-8-2 0,-5 3 0,0 2 1,2 2-2,5 5 1,10 5 1,8 4-1,14 5 0,26 2 0,11 15 0,24-1-1,19 0 1,17 5 0,14 1 0,14 0 1,5 1-2,1-4 2,-12 0 0,-11-3 0,-14 3 0,-21 0 1,-23 4-1,-28 7 1,-24 3 0,-22 4-1,-15 6 0,-11 6-1,-11 0 1,-4 1-1,3-1 0,8-6-1,9-6-1,14-2-4,10-14-13,14-2-21,18-8-1,15-9 0,23-5 0</inkml:trace>
  <inkml:trace contextRef="#ctx0" brushRef="#br0" timeOffset="145082">15239 3425 64,'-6'-14'35,"-9"-7"-1,-4-5 0,2-5-31,-14-2-6,-11-2 2,-12-2-1,-10-2 1,-15-2 1,-13 1 0,-13 1 1,-15 2 0,-18 1-1,-14 3 0,-15 3 1,-18 2-2,-18 8 2,-15 2-1,-14 7 0,-15 5 0,-13 6 1,-12 9-1,-13 7 1,-2 12 2,-5 8-1,4 8-1,2 13 2,5 8-1,12 10 1,18 7-1,19 8 0,20 4-1,22 5 1,25 5-1,23 0-1,30 1 0,26 2-1,25-1 2,28-3-2,27-1 1,31-4 0,29-5 0,32-4 0,28-5 1,35-10-1,33-3 1,37-6-1,29-10 1,31-7-1,20-7 1,26-8-2,18-8 2,15-8-2,10-8 1,7-8 0,2-4 0,0-6 0,-4-7-1,-11-8 1,-9-6-1,-20-8 2,-17-9-2,-27-8 1,-21-11 1,-28-12-1,-21-9 1,-33-10 0,-29-8 0,-35-8 0,-36-6 0,-40-7 0,-40-2-1,-42 1 1,-41 4 0,-41 3-1,-37 10 0,-36 13-1,-29 15-2,-23 27-15,-25 15-21,-17 22 1,-8 19-1,-10 23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5:37.2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-10 0 46,'0'0'33,"0"-11"0,0 11 0,0 0-28,0 0-6,0 0-8,0 0-11,16 11-12,-16-11-1,9 29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3:46.50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5023 52 67,'-23'-14'38,"-3"0"0,-5 0 0,-3 11-28,-7-4-8,-3 8-1,-7 10 0,-8 11-1,-5 16 0,-3 17-1,-2 16 2,2 15 0,5 13 0,9 10 0,11 6 1,17 1 0,19-1-1,18-9 1,24-12-1,20-14 0,23-19 0,18-15 0,16-24 0,12-17 1,7-26-1,7-18 1,-7-23-1,-9-17 1,-21-18-1,-23-14 1,-35-4 0,-32 0-1,-39 4 0,-35 15-2,-32 17-2,-27 15-24,-8 27-14,-6 24 0,12 13-1</inkml:trace>
  <inkml:trace contextRef="#ctx0" brushRef="#br0" timeOffset="12629">11 1970 21,'-11'13'32,"10"4"0,3-7 0,13-3-13,14 5-11,10-6-3,17 3-1,16-5-1,17 4 0,15-5 0,18 0 0,5-1 0,6 3 1,-5-1-1,-4 4-1,-13-1 0,-8 1 0,-21-2-1,-12-1 0,-19-2 0,-11-1 0,-14-2 1,-4-4-1,-8-2-1,-7-5 1,-4-5 0,-5-3 0,-4-4 0,-7-4 0,-7-5 0,-7 2 0,-8-1 0,-4 3 0,-5 4 0,1 5 0,3 2-1,7 6 0,6 5 1,9 3-1,18 3 0,0 0 0,35 8 0,6-1 1,14 2-1,11 5 0,8-2 1,5 4-1,-5 0 0,-6 1 0,-15 1 0,-12 6 1,-21 1 0,-17 4-1,-20 3 1,-16 4 0,-14 2-1,-11 5 0,-5 0 1,-3-2-1,3-1-1,3-5 0,11-2-2,5-10-5,18-5-30,8-4 1,18-14-2,0 0 1</inkml:trace>
  <inkml:trace contextRef="#ctx0" brushRef="#br0" timeOffset="13375">2424 1943 47,'7'-34'38,"7"1"-1,8-1 1,4-8-16,14 6-11,1-4-4,12 5-3,2 2-1,4 5 0,-1 3-2,1 8 0,-5 6 0,-2 10-1,-5 12 1,-8 12-1,-10 14 0,-10 16 0,-15 17-1,-19 12 1,-16 11 0,-17 3 0,-18-1 0,-11-4 0,-10-9 0,-5-13 0,0-15 0,7-14-1,8-15 1,11-11 1,13-12-1,9-8 1,14-8-1,14-4 1,16-2 0,15 3 0,10 6 0,13 8-1,8 12 1,7 8-1,6 11 1,3 6-1,1 6 1,-4 0-1,-3-3 1,-4-4-1,-6-6 1,-6-7-2,-6-7-1,-8-14-6,1-8-31,-12-9-1,-4-4 1,-7-7-2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5:34.8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6291 919 43,'-44'-6'34,"-7"-4"0,1 2 0,-3 2-31,-12-3 0,-11 2 0,-15-1-1,-10-2 0,-19-1-1,-17 2 0,-26-3 0,-16 0 2,-27-4 0,-14 1 2,-22-4-1,-15 2 0,-14-4-1,-2 0 0,0-2 0,2-1-1,13 0 0,15 2 1,19-1-2,21 3 1,21 1 0,18 4 0,17 4-1,21 3 0,13 4 0,10 5-1,6 6 0,6 3 0,5 7 0,6 4 1,4 4-1,3 7 1,3 1-1,4 5 1,9 5-1,4 2 1,7 4-1,5 0 1,4 6-1,1 0 0,5 8 0,0 4 0,-2 4 0,-1 6 0,-4 6 0,0 7 0,-4 6 1,0 6-2,-1 4 1,2 3 0,5 0 0,6-1-1,8-5 2,9-6-1,11-7 0,12-3 1,12-9-1,16-7 0,11-6 1,15-6-1,16-3-1,11-7 1,14-5 0,14-7 0,13-5 0,10-4 0,12-6 0,10-4-1,14-2 1,8-1 0,12 0 0,9-3 0,10-1-1,5-1 2,7-2-1,-1 0 0,4-2 0,-4 0 1,-3-2-1,-4-1 0,-8 1 0,-9-2 0,-7 1 1,-8-1-2,-13 2 1,-8-2 0,-14-1 0,-11 2 0,-6-4 0,-11 1 0,-11-7 0,-9-1 0,-9-3 1,-6-4-1,-4-2 0,-6-7 0,-7-7 1,-3-3-1,-1-10 1,-6-3-1,-4-12 0,-1-7 0,-7-11 0,-3-7-1,-6-8 1,-7-10 0,-6-6 0,-9-9 0,-6-2 0,-9-2 0,-9-2 1,-9 0-1,-7 6 0,-7 2 1,-5 8-2,-4 11 1,-7 9 0,-2 9-1,-3 13 1,0 10-1,0 13-2,0 11-2,4 16-7,-3 8-29,8 6 1,4 7-1,6 4 1</inkml:trace>
  <inkml:trace contextRef="#ctx0" brushRef="#br0" timeOffset="1733">6838 990 32,'4'-10'33,"-4"10"-4,0 0-9,0 0-2,-7 13-6,6 9-4,-6 5-4,2 9-2,-2 1 0,3 6-1,0-3 1,4-1 0,1-8 1,6-4 1,3-14 0,6-5-1,-1-13 1,4-5-1,-1-10 0,0-2-1,-1-7-1,0 1 0,-6 1-1,-3 4 0,2 12-1,-10 11 0,17-1 0,-7 9 0,5 7 0,2 0 1,6-3 0,2 1 0,2-9 1,1-8 0,-3-9 0,-4-6 1,-4-8-1,-7-6 1,-8-8-1,-5-3 0,-6-3 0,-5 3 0,0 5-1,-3 4 0,3 7-1,1 5-1,5 8-1,1 1-3,7 14-7,5-14-9,10 13-8,-1-3-4,8 1-1,2-3 5,6 8 9</inkml:trace>
  <inkml:trace contextRef="#ctx0" brushRef="#br0" timeOffset="2167">7308 772 2,'25'13'24,"-2"7"7,-4 6 2,-2 5-5,-7 0-5,4 9-6,-11-7-5,4 4-6,-6-8-2,0-3-3,-1-6-3,-2-8-3,7 1-18,-5-13-13,0 0 0,-1-14 0,-1-4 1</inkml:trace>
  <inkml:trace contextRef="#ctx0" brushRef="#br0" timeOffset="2544">7555 938 17,'18'26'34,"-4"-13"3,0-14-1,-1-8-17,-7-16-3,8 2-4,-8-8-3,3 2-5,-1 1-2,-2 4-2,1 10 1,4 14-1,1 11 0,2 8 1,3 2-1,2 4 0,3-1 1,0 0-1,-1-7 1,-3-11 0,3-12 0,-9-11-2,-3-13-2,-6-17-5,0-7-11,-11-15-14,1-10-4,-1-6-1,-6-4 0</inkml:trace>
  <inkml:trace contextRef="#ctx0" brushRef="#br0" timeOffset="2825">7877-6 40,'11'-5'34,"3"15"3,-5 19-12,-6 9-8,8 19-4,-7 10-4,8 14-3,-7 7-4,3 4 0,0 1-2,2-6 0,4-6-1,-1-12-1,4-8-2,-4-18-4,6-12-20,-9-16-7,-10-15-1,0-18 1</inkml:trace>
  <inkml:trace contextRef="#ctx0" brushRef="#br0" timeOffset="3027">7862 680 39,'0'0'33,"14"0"3,12-2-11,14 5-12,-2-9 1,13 4-2,-7-12-4,3 3-2,-12-6-3,-7 3-1,-9-1 0,-9 5-2,-10 10 1,-10 2-1,-4 14-1,3 7 1,-3 5-1,7 4 1,6 3 0,5-1 1,9-4-1,4-6 0,5-6 1,0-6-1,-2-3 1,0-4-1,-7-5 1,0 1-1,-13-1 0,12-2 0,-12 2 0,0 0 0,14-7 1,-11-3-1,2 0 1,0-8-1,-4-9 1,2-5 0,-4-7 0,2-1 0,-2 1 0,1 1 0,3 1-1,0 6 0,6 5 0,2 8 0,4 1-1,4 4-1,3 2-5,-1-8-11,8 5-20,2-1 0,-1-2-1,-1 2 1</inkml:trace>
  <inkml:trace contextRef="#ctx0" brushRef="#br0" timeOffset="3863">7362 1793 46,'-14'-10'33,"-7"13"1,-11 7-2,-5 13-26,2 12-4,-1 8 0,6 4-2,6-3 2,13 0 1,11-11 0,17-5 1,8-19 1,11-10 0,1-19 0,5-7-1,-5-14-1,-4-14 0,-12-12-2,-11-6-1,-10-4-1,-10 3-3,-2 8-6,-14-3-11,11 13-10,-1 9-6,6 13 0,6 8 1</inkml:trace>
  <inkml:trace contextRef="#ctx0" brushRef="#br0" timeOffset="4114">7414 1454 19,'21'47'31,"3"12"2,-7 6-4,-5-3-9,0 7-7,-10-9-5,3 1-3,-6-14-1,3-3-2,0-15 0,6-8 0,3-13 1,9-11-2,3-6 1,4-6 1,-1-3-1,0 1 0,-5-1-1,-2 6 1,-7 4 0,-12 8-1,10 8 0,-6 1 0,-4-9 0,7 16-1,2-6 0,4-4 1,-1-3-2,4 2 2,2 3-1,0 8 0,1 10 0,-3 9 0,1 9 0,-5 10 0,-4 12 1,-2 2-1,-7 0 0,-3-2 1,-7-11-1,-2-6 0,-4-13-1,2-13 0,2-18-1,1-15 1,9-17-1,3-20 0,9-15 0,6-11 1,5-4 2,4 0 0,-1 6 1,2 10 0,-4 9 1,-4 18 0,-3 14 0,-14 20-2,11-5 0,-11 5 0,4 13 0,-4-13 0,16 12-1,0-10 0,2-7 0,7 0 0,1-7 1,1 1-2,1 0 1,-5-1 0,-3 2 0,-3 4-1,-5 6 1,-3 1 0,-9-1-1,10 8 2,-10-8-1,7 12-1,1 1 1,-2 2 0,5 10-1,0 6 1,1 14-1,2 4 1,-2 9-1,1 4 0,-4-2 1,-1 0 0,-3-7 0,-3-11 0,0-11 1,-5-11-1,3-20 1,-11-7 0,0-14-1,0-15 1,-6-21-1,3-13 1,-5-17-1,5-1 1,7-2-1,-1 8 1,8 9-1,3 11 1,5 24-1,4 17 0,3 21 0,0 11-1,-3 11 0,2 6 0,-2 2 1,-1 1-2,2-3 1,-2-4 1,4-5-1,-2-6 1,2-4-1,0-5 0,-3-3 1,0 0 0,-12-1 1,15 5-1,-15-5 1,5 14-1,-4-5 0,-1-9-2,2 18-2,-2-18-8,15-7-21,-6-7-5,5-7-1,2-8 2</inkml:trace>
  <inkml:trace contextRef="#ctx0" brushRef="#br0" timeOffset="5162">8569 1644 54,'0'-23'33,"-5"4"-3,7 6-11,-2 13-19,10-5-12,4 6-9,-2 0-9,8 5 1,2 1 4</inkml:trace>
  <inkml:trace contextRef="#ctx0" brushRef="#br0" timeOffset="5278">8781 1679 45,'10'12'26,"-1"0"-3,-4-2-4,-5-10-6,4 10-5,-4-10-1,0 0 0,0 0 1,0 0 1,0 0-1,0 0-1,-18-2-2,8 9 0,-4 2-2,-2 5-3,2 0 0,-2 5-1,6 1 1,4 1 0,4 1 0,7 0 1,2-4 0,5-1 0,4-6 1,1-1-1,3-4-2,-3-9-7,5-4-31,-8-1 2,-1-4-3,-5-1 2</inkml:trace>
  <inkml:trace contextRef="#ctx0" brushRef="#br0" timeOffset="6404">2063 3474 43,'0'0'35,"-14"7"1,14-7 0,-6 9-21,6-9-8,0 0-2,11-9-1,5 2 0,9-2-2,5 1 1,4-3-1,6 4-1,3 3 0,-1 4-1,-4 11-1,-7 6 1,-13 11-1,-10 6 0,-12 9 0,-12 10 0,-15 4 0,-8 6 1,-7 2 0,-3-3-1,3 1 1,6-5 1,7-3-1,13-11 2,16-8-1,13-9 1,12-11-1,12-5 0,5-11-1,5-7 0,6-7-3,-2-10-4,3 0-4,-8-15-9,4 2-8,-9-12-2,5 3 0,-9-5 5,4 3 4,-8 0 8,0 1 9,-3 10 13,-10 1 13,1 10 4,-11 5 0,-2 11-3,-4 10-3,-19-2-2,-2 10-6,1 13-5,-4 5-2,1 10-2,0 1 0,7 3-1,5 1 0,11-3 0,7-4 1,11-6 0,8-14-1,9-5 1,3-15 0,5-3-1,-2-15 1,1-5-2,-8-8 0,-8-1 0,-14-4-1,-13-1 1,-10 2-1,-12 4 0,-7 5 0,-8 7-1,0 4 0,1 5-2,8 7-2,3 1-4,17 11-4,-2-7-15,11 4-9,24 5-2,-2-1 2</inkml:trace>
  <inkml:trace contextRef="#ctx0" brushRef="#br0" timeOffset="7116">2996 3505 43,'11'9'32,"-6"1"2,-1 5-7,2 13-15,-6 0-2,3 15-5,-5 0 2,5 9-3,-4-3 0,2 3-2,-2-3 0,1-6-2,0-4-4,-2-14-4,9-2-12,-4-12-14,-3-11-3,8-13 2,-1-10 0</inkml:trace>
  <inkml:trace contextRef="#ctx0" brushRef="#br0" timeOffset="7428">3365 3598 11,'0'0'29,"-11"9"0,2-1 2,1 9-16,0 9-7,-1 6 0,3 12-1,1-3-1,6 7-2,1-5 1,10 0-1,6-8-1,11-4 2,3-16-2,10-8 2,1-11-2,8-6 1,-2-13-1,-2-8 0,-3-11-2,-7-5 2,-10-6-2,-9 1 1,-12-2 0,-10 2-1,-11 6-1,-10 6-1,-7 9-2,-8 4-6,6 11-22,-4 4-6,8 4-1,7 2 0</inkml:trace>
  <inkml:trace contextRef="#ctx0" brushRef="#br0" timeOffset="8021">4273 3623 25,'0'9'32,"0"-9"3,0 0-2,15-12-21,-6-7-1,6 0 0,0-13-3,5-1-2,1-11-2,3-2 0,-4-7-1,3 1-1,-4 2 0,-3-2 0,-1 6 0,-2 3-1,-4 5 1,-1 11 1,-4 2-1,-2 10-1,-3 0 0,1 15 0,-15-9 0,0 8-1,-5 5 0,-1 0-1,-4 3 0,1-1 1,2 1-1,5-2 1,3-1-1,14-4 1,0 0 0,0 0 1,20-4-1,-2-3 0,2-2 1,1-3 0,3-1 0,-4-3 0,-3-2 0,-4 1 0,-1 2-1,-4 2 1,-2 3-1,-6 10 0,10-4-1,-10 4 1,18 24-1,-5-4 1,2 4 0,3 5 1,2 1-1,0 3 0,-3-6 1,-1-4-1,-3-5 0,-4-4 0,-3-3 0,-6-11-1,0 0-3,0 0-15,-1-19-20,0 2 0,0-8 0,3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7:26.0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2259 2509 12,'0'0'13,"0"0"0,0 0-2,0 0-1,0 0-3,0 0-2,10 2-1,-10-2-1,18 2-1,-4 0-1,4 0 1,6-1 1,5 1-1,5-2 1,7 1-1,2-3 1,6 1-1,4-1 1,4 1 0,2-2-1,2 1 0,0 0 0,0 2-1,-3-1 1,0 2 0,-4-1 0,2 1 0,-6-1 1,3 2-1,-2-2 1,1 1-1,1 0 0,1 0-1,-1 0 0,-1 0 1,1 0-1,0 0 0,-4 0-1,3 0 1,-3-1-1,0 1 0,-4-2 0,-1 1 1,-2-2-1,-2 3 1,-2-2-1,-3 0 2,-5 1-1,0 1 1,-4 0 0,0 1 0,-3-1 0,-3 2-1,0-1 1,-1 2 0,0-3-1,1 4 1,-1-4-1,-3 2 1,2-2-1,-3 1 0,-2-1 0,-1-1-1,-12 0 0,16 2 1,-16-2-1,9 1 1,-9-1-1,0 0 0,0 0 1,0 0-1,0 0-1,0 0-3,0 0-16,0 0-14,-1-11 0,1 11 0,-15-22-1</inkml:trace>
  <inkml:trace contextRef="#ctx0" brushRef="#br0" timeOffset="120053">3680 6347 27,'-13'-8'34,"13"8"1,-11-19-1,4 5-19,7 14-3,-4-17-3,4 17-2,-3-11-3,3 11-2,0 0 1,0 0-2,18 2 0,-3 4 0,6 1 0,4 4 0,11-2 0,6 2 0,7 0 1,6-1-1,4-2 0,7 2 0,2-4 0,3-1 0,-1-3 0,0 0 0,-4-3 0,-4 1 0,-7-2 0,-7 0-1,-7 0 0,-8 0 0,-8 1 1,-6 1-1,-5 0 0,-5 0 0,-9 0 0,11 0 0,-11 0 1,0 0-1,0 0 2,0 0-2,1-10 1,-1 10 0,-11-15 0,2 5 0,-4-7 0,-5 3 0,-5-5-1,-3 3 0,-2 0 1,-1 2-1,-1 3 0,2 2 0,3 5 0,7 0 0,3 3-1,4 1 1,11 0 0,0 0-1,18 7 1,5-1 0,8-1 0,8 3-1,6 0 1,8 1 0,3 1 0,-3 1 0,-1-1 0,-5 0 0,-9-3 0,-6 1 1,-8-1-1,-10-1 0,-14-6 1,5 14-1,-16-5 1,-7 0-1,-4 5 1,-6-1 0,-2 1-1,-3 0 1,0 0-1,2-1 0,2-2 2,4 2-2,3-3 1,5 4-1,0-2 1,5-2-1,-1 1 0,13-11 0,-15 16-1,15-16-1,-10 12-4,1-21-13,9 0-21,-3-6 0,2-12-1,1-12 1</inkml:trace>
  <inkml:trace contextRef="#ctx0" brushRef="#br0" timeOffset="122176">19 2672 21,'0'0'31,"-13"-8"-1,13 8-9,0 0-6,-7-12-4,7 12-3,0 0-3,0 0-2,10 8-2,-10-8 0,21 10 0,-1-3 1,6-1-1,10 0 1,10-2-1,9-3 1,8-1 0,9-2 0,4-3 0,5 0 0,1-2 0,-2 1 0,-6-1 1,-6 0-1,-8 2 0,-6 1-1,-11 1 0,-6 0 0,-10-1 1,-4 3 0,-8-1 0,-2 2-1,-13 0 1,13-3-1,-13 3 0,0 0 0,0 0-1,0 0 0,0 0-1,0 0 0,11-1-2,-11 1-2,0 0-10,0 0-19,11 0-2,-2-5 0,4-4 0</inkml:trace>
  <inkml:trace contextRef="#ctx0" brushRef="#br0" timeOffset="123064">5708 2619 25,'0'0'24,"0"0"-2,-14-3 0,14 3-4,0 0-3,0 0-4,0 0-2,0 0-3,11-4-1,-1 3-2,2-2-1,7 0-1,9 1 0,9 0-1,11-1 0,12 1 1,8-1 0,10 2 1,7-2 1,8 2-2,1-2 1,5 2 0,-2-1 0,-2 1 0,-7-1 0,-2 2 0,-11-3 0,-8 2 0,-13-1 0,-12 2 1,-11-3-2,-8 2 1,-10 0 0,-13 1-1,9 0 0,-9 0 0,0 0-1,0 0 0,0 0 0,-3 9 0,3-9-2,0 0-3,1 18-7,-1-18-27,-1 15 0,1-15-1,0 0 0</inkml:trace>
  <inkml:trace contextRef="#ctx0" brushRef="#br0" timeOffset="129151">5866 5488 52,'0'0'34,"0"0"1,8 11-1,-2 6-28,8 7-1,-2 5-1,5 7 0,-2 3-2,4 6 0,-4-2-2,-1-3-1,-1 0-6,-6-8-22,4-6-5,0-6-2,0-5 1</inkml:trace>
  <inkml:trace contextRef="#ctx0" brushRef="#br0" timeOffset="129406">6367 5947 20,'10'63'31,"0"11"-1,-2 2 1,-1 10-19,4 7-4,-6 0-2,1 0-5,-1-3-7,-5-13-11,-1-13-13,3-5-1,-5-27 0</inkml:trace>
  <inkml:trace contextRef="#ctx0" brushRef="#br0" timeOffset="129579">6265 6198 53,'-17'-89'38,"9"7"0,13 9-1,14 23-20,9 4-11,18 21-1,6 13-3,6 15-1,2 7 0,-1 14-2,-5 8 1,-9 3 0,-9 5-1,-14-4 0,-10 2 0,-13-6 0,-11-4 0,-10-3-1,-7-9-2,-9-4-4,2-2-10,-4-5-18,2-6 0,8 0-1,6-3 1</inkml:trace>
  <inkml:trace contextRef="#ctx0" brushRef="#br0" timeOffset="129917">6957 5891 26,'0'0'32,"10"2"3,-10-2-2,-13 14-16,6 7-6,-7 1-1,6 11-2,-5-1-4,7 8 0,2-4 0,9 3 0,4-6-1,10-7 0,4-8-1,5-12-2,4-3-2,-2-18-9,3-4-27,-2-11 1,-2-10-2,-6-6 2</inkml:trace>
  <inkml:trace contextRef="#ctx0" brushRef="#br0" timeOffset="130167">7004 5494 56,'-20'3'34,"0"-1"-2,20-2-3,-13 8-47,13-8-13,19-8-2,-1-3 0</inkml:trace>
  <inkml:trace contextRef="#ctx0" brushRef="#br0" timeOffset="130384">7616 5317 35,'10'10'35,"-3"6"2,-7 8-2,-4 1-13,-5 14-14,-6 0-2,1 5-3,0 5-11,-3-5-27,8-7 0,7-6-2,8-11 1</inkml:trace>
  <inkml:trace contextRef="#ctx0" brushRef="#br0" timeOffset="191768">102 2743 25,'0'0'32,"-10"4"2,10-4-13,0 0-3,1-9-3,12 8-3,-3-8-4,12 5 0,1-6-4,10 3-1,6 1-1,6 2 1,5 2-1,6 3 0,3-2 0,4 3 1,1 1-1,2 2 1,-2-3 0,4 0-1,-6-1 1,-5 1-1,-8 0 0,-8 1-1,-7 0 0,-10-1 0,-6 1-1,-18-3-2,15 15-11,-15-15-26,19 14 0,5-12-2,19-1 1</inkml:trace>
  <inkml:trace contextRef="#ctx0" brushRef="#br0" timeOffset="192893">2261 6604 15,'-18'-6'14,"-1"-1"-1,5 2 1,0 1-1,3-1-1,11 5 0,-16-5-2,16 5-3,0 0-1,0 0-1,0 0-2,0 0-1,0 0-1,21 6-1,-1-2 0,6 1 1,8-1-1,8 0 1,10-1-1,8 1 1,6-4-1,6 0 1,5 0-1,3 0 1,-1-1 0,0 2 1,-8-2 0,-3 3 1,-7-2-1,-4 4 1,-13-4 0,-6 3-1,-10-1 0,-4 0-1,-8 1 0,-2 0 0,-14-3 0,9 6 0,-9-6-1,0 0-1,1 12-5,-1-12-12,0 0-14,0 0-1,14-10 1,10 2-1</inkml:trace>
  <inkml:trace contextRef="#ctx0" brushRef="#br0" timeOffset="194174">99 2862 7,'-19'2'29,"9"1"0,0-1-8,10-2-4,0 0 0,12-7-4,9 8-2,3-8-3,13 7-2,5-4-1,12 3-1,3-2 1,5 3-2,5-1 0,2 0 1,1 2-1,1-1 0,-8-2 0,-1 1-1,-7 1 1,-3-2-1,-12 0-1,-7 1 1,-11 1-1,-5-1 0,-6 1-1,-11 0 1,0 0 0,0 0-1,0 0-1,0 0-3,12 9-10,-12-9-25,12-1 1,1-5-1,9-3-1</inkml:trace>
  <inkml:trace contextRef="#ctx0" brushRef="#br0" timeOffset="195706">770 414 26,'0'0'31,"0"0"-6,0 0-1,-27-43-4,27 43-5,0 0-2,0 0-5,0 0 0,0 0-5,0 0 0,-1 44-1,3-17-2,2 10-1,0 10 1,2 8 0,0 2 0,2 10 0,-2 5 2,1 2-2,-1 1 1,1-6 0,-2-1 0,0-3 0,-1-7 0,0-5 1,-1-8-1,0-5-1,0-3 1,1-4 0,-3-7-1,2-4 0,-2-3 0,1-4 0,-1-4 0,-1-11 1,2 14-1,-2-14 0,0 0 1,0 0-1,0 0 1,0 0-1,0 0 1,0 0-1,0 0 1,0 0-1,0 0 1,0 0 0,0 0 0,-3-14 0,-2 3 0,-1-2-1,-2-2 1,0-4 0,-3-1-1,-1-3 1,0-1-1,-1 2 1,0-2-1,2 0 1,0 3-1,3 3 1,0 1-1,1 4 1,3 3-1,4 10 0,-5-9 0,5 9 0,0 0 0,0 0 0,0 0 0,8 18-1,1-3 1,-1 4 0,3 2 0,3 5 0,-1 4 0,2 2 0,-2-2 0,0-5 1,-3-3-2,0-4 2,-3-4-2,0-4 1,-7-10 1,11 5-1,-11-5 0,16-14 1,-7-1 0,2-3-1,2-4 1,3-3-1,3-4 1,1 2-1,1 0 0,-1 2 0,-2 3 0,1 2 0,-2 6 0,-3 0-1,-4 7 1,0-1 0,-10 8 0,10-4 0,-10 4-1,0 0-2,0 0-3,0 0-4,10-8-29,-10 8 0,0 0-1,0 0 2</inkml:trace>
  <inkml:trace contextRef="#ctx0" brushRef="#br0" timeOffset="197257">1149 250 32,'0'0'33,"0"0"1,0 0-1,0 0-19,0 0-1,0 0-5,0 0-1,0 0-2,0 0 0,1-53-1,-1 53-1,0 0-1,48-59 0,-48 59-1,40-50 1,-40 50-1,36-46 1,-36 46-1,0 0 0,35-42 0,-35 42 0,0 0 0,0 0-1,0 0 1,0 0-2,0 0 0,0 0 1,0 0 0,0 0 0,1 59-1,-1-59 1,-9 60-1,9-60 2,-10 67-2,10-67 0,-10 63 0,10-63 0,-8 55 2,8-55-1,-6 49 0,6-49 0,0 0 0,-7 46 0,7-46-1,0 0-1,0 0-2,0 0-3,0 0-5,0 0-9,0 0-4,0 0-5,0 0-1,0 0 3</inkml:trace>
  <inkml:trace contextRef="#ctx0" brushRef="#br0" timeOffset="197697">1172 428 30,'0'0'24,"0"0"1,0 0 1,0 0-6,0 0-3,0 0-3,0 0-3,0 0 0,0 0-3,0 0-3,47 25 0,-47-25-1,60-13 1,-60 13-3,68-12 1,-68 12-2,61-9 0,-61 9 0,46-7 0,-46 7-2,0 0 1,45-8 0,-45 8-1,0 0 2,0 0 0,0 0-1,0 0 0,0 0-2,0 0-3,0 0-19,0 0-16,0 0 0,0 0-2,49 6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5:31.3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46 324 45,'-10'-12'34,"-1"2"3,-3-4-13,14 14-7,-12-12-4,12 12-6,0 0-2,0 0-1,2 18-1,7 2-2,5 8 1,3 10-2,8 5 2,5 12-1,4 6 1,5 3-2,5 1 2,-1 0-2,0 0 0,-2-4 1,-5 1-1,-4-11 0,-4-7-1,-8-7-1,-5-6-3,-8-11-3,4-6-22,-11-14-7,1-17-2,-3-9 1</inkml:trace>
  <inkml:trace contextRef="#ctx0" brushRef="#br0" timeOffset="321">484 362 50,'5'-29'37,"0"8"1,-2 5-1,-3 16-23,1-10-6,-1 10-2,-16 22-3,-1 4-1,-6 6-1,-4 8-1,-8 14 0,-4 7 0,-2 6 0,-4 5 0,2-1 0,1-2-1,4-6 0,3-6-1,8-10-3,1-14-4,14-4-13,2-17-16,10-12 0,0-9 1,9-12 0</inkml:trace>
  <inkml:trace contextRef="#ctx0" brushRef="#br0" timeOffset="688">1135 163 25,'5'-12'31,"0"-1"1,-6-7 0,-5-7-21,3 8-2,-9-8-2,-2 6-3,-9 6-1,-5 5-1,-7 13-1,-1 9 0,-4 10-1,0 6 0,5 7 0,7 2 0,13-3 0,12-2 0,14-4 0,12-9 1,13-7-1,8-6 2,4-7-1,1-2 1,-5-4-1,-6 1 1,-11-1 1,-6 9-1,-14 9 0,-10 10 0,-9 13 0,-6 12-1,-8 8 1,-1 12-1,-3 7 1,-1 6-1,-1-6 0,4-2-1,0-8-1,4-9-1,5-6-5,0-18-11,10-7-18,3-11-1,6-12 0,0 0 0</inkml:trace>
  <inkml:trace contextRef="#ctx0" brushRef="#br0" timeOffset="1124">1206 775 21,'5'11'31,"-10"4"2,-6 9-2,-9 7-15,-2-2-9,5 7-1,-2-2-3,10-1 0,6-2-1,14-4 2,9-11-1,10-5 1,4-11-1,6-2 2,-2-8-1,1-4-1,-10-10 0,-8 0-1,-15 1 1,-9-2-2,-10 4 1,-10 4-2,-5 0-1,-5 4-2,5 7-4,-3-6-10,18 4-20,13 8 1,-2-20-2,16 6 1</inkml:trace>
  <inkml:trace contextRef="#ctx0" brushRef="#br0" timeOffset="1491">1543 304 29,'-12'19'30,"0"4"3,11 9-1,10 5-24,-2 0-2,7 9 0,3-6-2,7 0 0,4-12-1,4-5-2,3-15-1,1-10-2,3-10-2,-2-14 0,2-7-2,-4-15 1,0-6 0,-5-9 2,-7-1 2,-2 2 3,-9 2 3,1 11 1,-11 5 1,3 15 0,-6 13 0,1 16-2,-1 21 1,-1 16-2,-5 9-2,2 15 0,-2 6 1,1 15-2,-3 0 2,2 3-2,0-3 1,2-9-1,2-5-1,1-12 0,2-9-3,0-15-3,8-9-24,-8-23-7,14-1-1,-4-19 1</inkml:trace>
  <inkml:trace contextRef="#ctx0" brushRef="#br0" timeOffset="1941">2452 504 52,'34'4'37,"0"0"0,2-4-1,2 0-19,1-6-13,7-1-2,-2-2-2,-2-3-2,0 0-1,-3-4-6,4 7-16,-8-4-13,-5 4 1,-5 2 0</inkml:trace>
  <inkml:trace contextRef="#ctx0" brushRef="#br0" timeOffset="2200">2616 745 35,'-2'15'37,"2"-15"2,23 11-2,0-22-18,8 13-9,-1-9-2,8 5-3,2-6-4,0-1-2,0 5-3,-5-10-6,7 7-19,-6-6-8,-1 3-2,0-5 2</inkml:trace>
  <inkml:trace contextRef="#ctx0" brushRef="#br0" timeOffset="2440">3262 473 48,'0'0'39,"-10"1"-2,10-1 2,18-10-20,2 7-15,2-5 1,6 1-3,2-4-1,3 1-2,1-2-2,-6-3-4,2 10-12,-9-3-19,-4 4 0,-6 0-1,-11 4 2</inkml:trace>
  <inkml:trace contextRef="#ctx0" brushRef="#br0" timeOffset="2628">3367 577 45,'-10'19'37,"7"-5"2,9-4-1,3-10-23,16 8-5,1-16-3,10 1-5,5-3-8,4-10-32,10-5 0,1-6-2,6 0 0</inkml:trace>
  <inkml:trace contextRef="#ctx0" brushRef="#br0" timeOffset="2974">4293 176 54,'21'-20'36,"7"0"0,4-4 0,-4-2-31,12 2-2,3 3 0,1 4-1,-3 7 0,1 7 0,-2 11-1,-4 10 0,-5 11 0,-7 13-1,-12 11 0,-12 11 1,-14 5 0,-16 9-1,-18 4 1,-15 0-1,-14-1 0,-9-2 1,-3-8 1,5-7-1,11-10 0,13-8 1,19-12 1,25-5 1,28-11-1,28-7 0,24-6 0,18-2 0,15-2-1,10-1 0,2-4-1,-5-2-3,-8 0-2,-13-9-10,-11-1-27,-9-5 1,-8-6-2,-8-4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5:51.5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47 111 53,'-15'-6'35,"2"8"-1,2 7 1,3 10-24,17 15-3,7 7-3,11 14-1,9 6-1,7 11 0,7 0 0,5 1-1,1-6-2,-3-5-1,-4-3-4,-13-19-12,-4-3-20,-8-14 1,-6-13-2,-5-9 2</inkml:trace>
  <inkml:trace contextRef="#ctx0" brushRef="#br0" timeOffset="251">534 303 82,'0'0'37,"0"0"-2,-19 8-1,0 11-31,-7 10-3,-8 6 1,-5 10-1,-9 9 0,-5 2 0,1 3 0,1-2-1,4-5-5,13-2-11,1-9-19,13-16 1,12-13-2,8-12 1</inkml:trace>
  <inkml:trace contextRef="#ctx0" brushRef="#br0" timeOffset="529">996 162 37,'9'-15'33,"-7"-3"2,-2 0-3,-4 4-16,-10-6-7,-1 9-4,-8 3-2,-5 6-2,-2 7-1,0 5 0,2 3 0,4 3 0,5 3 0,9-3 1,12-3 0,11-4 1,3-6-1,8 0 1,-3-4-1,2 3 1,-1 6 0,-5 8-1,-9 10-1,-8 12 1,-7 9 0,-6 9 0,-2 6 0,-4 5 0,-3-3-1,4-4 0,0-6-1,2-7-2,5-8-4,-1-15-9,10-3-9,4-11-10,-2-10-1,14-8 0</inkml:trace>
  <inkml:trace contextRef="#ctx0" brushRef="#br0" timeOffset="873">1053 626 36,'9'7'29,"-6"15"1,-10 5-11,-5 4-8,0 5-3,-1-1-4,6 1 1,5-7-1,9-5 1,7-11 0,12-5 1,1-14 0,6 0 0,-6-10 0,-1-3-3,-10-6 0,-5 2-1,-13-2-1,-10 4-2,-3 4-3,-8-3-13,1 4-19,8 2 0,9 1-1,11-1 1</inkml:trace>
  <inkml:trace contextRef="#ctx0" brushRef="#br0" timeOffset="1387">1478 179 33,'3'-15'32,"-3"15"1,0 0 0,-11-9-20,11 9-3,-1 20-2,3 2-4,0 6 1,4 4-2,1 3-1,3 3-1,3-3 1,4-2-2,2-14 0,4-7 1,1-12-2,2-9 0,1-9 0,-1-9 0,0-7-2,2-8 0,-2-1 0,-2-5 1,-4 2 2,-4 1 1,-2 2 0,-4 11 3,-4 5-1,-5 12 1,-1 15 0,-9 2-1,1 17-1,3 15 0,-7 11 0,2 10-1,0 7 1,-1 9-1,2 3 0,3 1 0,1-3 0,-1-4 0,8-6-1,0-7 0,1-8-2,1-12-1,5-6-4,-7-16-7,-2-13-23,17 8 0,-17-8-1,16-23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5:53.4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0 458 66,'20'-3'35,"7"3"0,3-1 0,4-4-29,10 2-4,2-1 0,4-4-1,-2 1-3,-4-6-2,1 5-13,-5-4-17,-8-1-1,-5 3-1,-7-3 1</inkml:trace>
  <inkml:trace contextRef="#ctx0" brushRef="#br0" timeOffset="250">133 655 27,'16'11'35,"6"-14"0,11-1 0,5 1-13,2-9-10,8 6-2,-2-3-6,1 1-3,-2 2-3,-5-4-2,0 4-6,-10-7-7,5 0-18,-3 3-1,-4-4 1,-1 0 1</inkml:trace>
  <inkml:trace contextRef="#ctx0" brushRef="#br0" timeOffset="507">751 395 57,'0'0'37,"-9"-6"-1,9 6 1,22 0-24,-4-6-6,10 4-2,1-4-2,6 1-2,1-1 0,0-2-1,1 1-2,-6-5-5,1 7-10,-9-3-21,-4-1 1,-6 3-1,-1-1 1</inkml:trace>
  <inkml:trace contextRef="#ctx0" brushRef="#br0" timeOffset="727">860 520 46,'-13'19'37,"6"-3"0,9-6 1,9-1-21,3-12-9,10 2-1,3-8-3,5-3-3,8-6-3,0-8-6,10 3-17,-1-8-12,1 2 0,2-2-2,1 3 2</inkml:trace>
  <inkml:trace contextRef="#ctx0" brushRef="#br0" timeOffset="1060">1607 33 58,'0'0'37,"4"-17"-1,9 11 1,16 3-25,4-3-6,13 6-2,4 1-1,10 9-1,-2 2 0,-1 5 0,-7 9-1,-12 6 0,-14 7 0,-15 7 0,-14 3 0,-13 1 0,-8 4 0,-2 4 0,2-4-1,6 2 0,6-3 0,15-1-1,13-2 1,9-2-1,7-3 1,2-4 0,-2-5-1,-7-8 2,-9-6-1,-15-4 0,-18-8 1,-15-5 0,-18-4 0,-10-5-1,-10-3-1,-4-4-1,2-1-2,7-6-4,15 2-7,6-6-17,23-1-6,17 0-1,17-7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0.0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-2 311 14,'2'12'29,"5"8"1,-5 2 0,6 8-11,-1 14-10,-4 4-2,4 11 0,-6 1-2,0 3-2,-2-3-1,-2-4-2,-2-3-12,0-9-18,-3-18-2,3-6 1,5-20 0</inkml:trace>
  <inkml:trace contextRef="#ctx0" brushRef="#br0" timeOffset="223">110 351 56,'0'-9'35,"0"9"0,10 15-1,-11 8-21,8 12-9,0 10-1,1 12-1,-2 6 0,2 8-1,-2 2-1,0-1-2,1-2-5,-4-12-22,7-9-5,4-12-2,0-14 1</inkml:trace>
  <inkml:trace contextRef="#ctx0" brushRef="#br0" timeOffset="474">395 1242 65,'10'32'36,"3"-16"-1,6-15 2,9-13-31,0-14-1,6-8-1,-4-10 0,1-7-2,-9-3 0,-5 5 0,-8 2 0,-9 11 0,-12 11-1,-6 16 1,-6 13-2,-4 17 1,-1 14 0,2 11-1,5 11 0,5 10 0,8 5 0,7-1 0,5-2 0,6-5 0,3-3-1,3-10 1,-1-9-1,2-12 0,-5-8 1,0-7 0,-11-15 0,12 14 0,-12-14 1,0 0-1,0 0 1,-4-13-1,4 13 0,-7-10 0,7 10 0,-8-11 0,8 11-1,-3-12 1,2 3 0,1-1 0,-2-3 0,1-3 0,0-5 0,1-4 0,1-6 0,1-6 0,3-5 1,4-7-1,1-4 0,4 0 0,4-1 1,3 5-1,1 6 1,2 10-1,4 10 0,5 13 1,3 13-1,5 13 0,1 11 0,6 10 1,4 9-1,5 7 1,1 1-1,2 1 0,2 0 0,-2-5 0,1-5 0,-3-5-1,-6-8 1,-5-8-2,-5-5-1,-11-14-4,-2-6-32,-11-10 2,-9-11-2,-3-12 1</inkml:trace>
  <inkml:trace contextRef="#ctx0" brushRef="#br0" timeOffset="1178">1675 462 79,'0'0'39,"-1"10"0,-12 24 0,-9 18-33,-14 15-3,-8 15-1,-14 18-1,-11 16 1,-11 9 0,-5 5-1,-5-4 0,-2-3-1,6-9 0,6-8 0,11-16-2,9-22-5,21-14-22,13-25-10,14-25 0,22-25 0</inkml:trace>
  <inkml:trace contextRef="#ctx0" brushRef="#br0" timeOffset="1450">1974 1062 86,'46'57'40,"-8"10"1,-12 2-1,-9-1-34,-9 0-3,-5-4-3,-2-8-2,-9-11-4,3-6-13,-3-17-22,8-22 2,-12-4-2,12-22 2</inkml:trace>
  <inkml:trace contextRef="#ctx0" brushRef="#br0" timeOffset="1637">2261 752 82,'2'-10'39,"-2"10"-3,0 0-2,-10-12-40,6-3-11,13 6-3,-4-9-1,15 7 0,-4-6 1,15 10 4,-2-1 6,5 8 11,0 14 10,-10-2 8,-1 15 1,-17-2 0,0 13 1,-18-4-2,2 7-5,-8-6-5,6 3-5,3 0-2,9-1-1,10 0-1,10-1 0,9-1 0,7 0 1,-2 1 0,-2 2 2,-8-1-1,-10-1 1,-12-3 1,-9-2-1,-10-4 0,-6-4-2,-2-6-1,-3-8-2,4-6-3,3-13-4,21 10-16,-11-31-17,16 5 3,7-7-2,7-3 2</inkml:trace>
  <inkml:trace contextRef="#ctx0" brushRef="#br0" timeOffset="2061">2904 1000 52,'33'7'38,"5"-1"0,0-4-1,2-15-12,4-2-20,-4-7-2,2-9-1,-8-9 0,-3-2 0,-10-5-1,-8 2 1,-9 6 0,-12 10-1,-8 12 0,-9 18 0,-9 20 0,-4 17-1,-2 18 0,1 13 0,3 11 0,7 6 0,7-2-1,9-5 1,10-9-1,8-14 0,10-14-1,8-16 1,7-13 0,4-21 0,2-12 2,5-13-1,-2-6 0,-3 2 1,-7 1 0,-4 8 0,-4 11 0,-3 13-1,-2 16 0,-5 15 1,1 8-1,6 4 0,4 5 0,6-3-1,4-4 1,1-7 0,1-12 0,1-11 1,-4-16 0,-4-12 0,-10-14 0,-4-11 0,-7-3 1,-2-3-1,-3 5-1,1 4 0,0 8 1,7 10-1,8 11 0,5 9 0,7 1 0,5 1 0,3-2 1,4-4-1,0-7 0,-7-5 1,-5-8-1,-6-3 0,-11-7 0,-10 3 0,-7 3-1,-10 6 0,-4 10 1,-4 11-1,-2 14 1,-1 14 0,5 14 0,3 10 0,5 10 1,5 2-1,8 1 1,7-2 0,6-11 0,5-9 0,4-13 0,6-11 0,0-13 0,-3-9-1,-3-4 1,-5-3-1,-2 2 0,-6 3 0,-9 11 0,9-6 1,-9 6-1,15 12 0,0-7 0,9-5 0,4-4 0,7-8 0,3-3 0,5-5 1,-3-1 0,-4 0-1,-5 4 1,-6 6 0,-4 8 1,-6 6-1,-3 5 0,-4 6 0,-1 2 0,3 1 0,1-1-1,0 0 0,4-6-2,-1-7-3,7 1-7,-9-11-30,9-9 0,-3-9 0,5-9-1</inkml:trace>
  <inkml:trace contextRef="#ctx0" brushRef="#br0" timeOffset="3174">5059 6 72,'0'0'37,"-11"19"-1,3 0 0,0 1-34,0-1-2,0 0-2,6-2-2,2-17-5,9 13-3,4-23 0,11 2 1,-3-11 2,10-1 5,-1-3 4,0 0 3,-2 8 4,-10 1 6,7 18 0,-14 2 1,5 15-2,-14 3-4,4 9-3,-6 5-1,1 2-3,5 3-10,-12-3-29,0-1 0,-10 2-1,-8 3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6.16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 0 50,'10'13'39,"7"9"-2,9 9 0,4 4-22,3 8-12,5 7-2,6 5 0,0-1-2,-1-3-3,0 2-14,-6-13-18,-4-11-1,-5-15-1,-4-15 1</inkml:trace>
  <inkml:trace contextRef="#ctx0" brushRef="#br0" timeOffset="188">322 76 65,'-34'16'38,"1"12"0,-2 10 1,12 9-30,-11 3-6,2 6-2,-1 1-1,0-5-4,9 4-11,1-14-24,9-9 2,9-16-3,5-17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6.5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0 366 65,'37'37'40,"-14"2"-2,-12-4-3,-9 1-43,-4-13-27,-4-11-2,6-12-1,-12-14-1</inkml:trace>
  <inkml:trace contextRef="#ctx0" brushRef="#br0" timeOffset="150">85 17 62,'-3'-13'36,"3"13"-2,0 0-3,0 0-39,14-5-10,9 10-7,1-1-5,6 9 3,-2-3 6,7 10 10,-6 2 9,-6 1 11,-2 11 9,-14-3 6,0 4 5,-5-5-3,4 6-6,-3-7-8,11 1-8,1-3-2,6-1-2,-1-6 0,3-1 2,-8-2 1,-3-1 0,-13-4 0,-6 0 0,-9-6 0,-4-3-2,-3-2-1,0-7-5,6 5-13,2-10-19,11-3-1,8-3 0,10-2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7.1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375 913 45,'-2'11'35,"0"2"0,-1 3-2,3-16-22,-7 23-3,7-23-1,-8 17-2,8-17 0,-4 11-1,4-11 0,0 0-1,0 0-1,2-17-1,-1 2 0,-1-1 0,-4-3-1,-3 1 0,-6 1 0,-7 3 0,-7 7-1,-6 8 1,-7 12 0,-4 9 0,0 10 0,1 7-1,7 6 0,9 4 1,15 1-1,13-5 0,19-6 0,15-8 1,15-11 0,15-9 0,7-12 1,2-7 0,-1-11 0,-8-5 1,-14-8 0,-13-7-1,-20-1 0,-16-1 0,-17 3 1,-8 3-1,-7 5-1,0 6 1,4 4-1,7 8 0,12 2 0,7 10 0,31-11 0,3 6-1,4 2 1,1 2-1,0 5 1,-5 5-1,-10 8 0,-12 6 0,-13 7-1,-12 5 0,0 4 0,-2-2 1,6-1 0,7-8 1,11-8 0,12-13 1,8-14 1,8-12 1,0-16 1,-1-12 1,-10-17-1,-6-16 0,-14-13-1,-9-12 0,-13-2-1,-7 0-1,-7 7 0,-3 8-2,5 16 1,3 17-2,4 17-1,5 17-2,16 25-8,0 0-29,9 22 1,8 1-2,2 10 2</inkml:trace>
  <inkml:trace contextRef="#ctx0" brushRef="#br0" timeOffset="732">919 921 37,'14'74'30,"-3"-13"2,4-9 0,8-11-23,-5-16-1,8-10 0,-2-20 1,6-9 2,-6-23 1,3-9-2,-10-23 0,2-13-2,-12-17-3,-4-10 0,-13-7-1,-7 0-1,-9 2-2,-2 10 0,0 15-1,-1 17-1,5 19-1,0 16-1,12 19-5,-1 13-32,17 14-3,6 6 1,6 7-1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4.79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152 69 55,'31'18'39,"-20"3"-1,-16-1 1,-15 5-24,-10-2-11,-2 0-3,3-3-1,-6-2-4,12-5 1,2-14-5,21 1-4,2-26 1,16 3-1,3-11 4,11-1 4,2-4 5,3 3 1,-1 9 5,-8 5 3,3 15 2,-15 4 2,2 17-5,-18 5-3,1 8-5,-6 7-24,-2 2-13,-12-8-1,-4 0-2,-12-10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3.8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98 162 42,'-30'2'35,"3"0"1,5 0-2,2-4-21,20 2-6,0 0-1,22 4-2,12-4-2,14 1 0,11-2-1,13 1 0,7-2 1,5-1-2,0-2 0,-6 1 1,-10-2 0,-9 2 1,-16-4-1,-11 0 1,-16-3-1,-13-2 1,-17-2-1,-10-2 1,-5 1-1,-7-4-1,2 4 0,-2 4 0,6 3 0,7 5 0,11 7 0,12-3 0,8 20 1,10 0-1,4 4 0,1 2-1,-1 3 2,-2 1-1,-6-1 0,-7 1 1,-7-3-1,-5-3 0,-4-2 0,-4-4-1,3-1-3,-3-11-10,13-6-25,0 0 1,15-3-2,11-11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4.39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 0 81,'-13'10'39,"9"6"-1,2 6-1,0-1-34,2 5-5,2 2 1,-2 0-4,5 3-3,-5-14-10,10-4-19,0-10 0,3-8-1,1-8 1</inkml:trace>
  <inkml:trace contextRef="#ctx0" brushRef="#br0" timeOffset="127">124 100 5,'10'-21'36,"-1"4"0,2 9 2,-11 8-2,12 5-13,-3 13-14,-5 0-6,6-2-13,4 3-27,14-4 0,9-9-1,19-6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7:53.0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524 193 73,'11'-4'38,"-8"-6"-1,-4-3 1,-12-7-31,-1 1-4,-7-3 0,-4 2-1,-5 0 0,-2 3 0,-3 2 0,3 4 1,4 2-1,6 2 1,4 4-1,5 1 0,3 1-1,10 1 0,0 0-1,-7 17 0,5 4 0,0 11 0,-4 11 0,-2 14 0,-3 11 0,-2 14 0,-3 10 0,-2 3 0,-4 2 0,0 1 0,-1-4 1,3-5-2,0-10 1,4-7 0,1-12 1,4-12-1,5-11 0,2-8 0,5-8 1,7-3 0,4-8-1,8 0 1,5-1 0,6-1 0,6 2 0,7 2 0,4 1-1,1-2 0,1 4 0,-4-5-1,1 4-2,-9-11-17,1 4-21,-3-9 0,0-8-1,5-10 1</inkml:trace>
  <inkml:trace contextRef="#ctx0" brushRef="#br0" timeOffset="6767">1218 427 54,'0'0'36,"0"0"-1,0 0 0,0 0-22,0 0-7,-4 19-1,-5-4-2,0 8 0,-6 5 0,-3 7 0,-4 2-1,1 5 0,-2-1 0,3-2 1,7-4-1,12-3 1,14-10 0,15-4-1,12-10 1,16-4-1,8-7 0,12-5 0,5-8-2,-1-6-2,0 1-2,-11-13-8,-2 1-28,-11-4 1,-9-1-1,-7-5-1</inkml:trace>
  <inkml:trace contextRef="#ctx0" brushRef="#br0" timeOffset="7080">1878 141 78,'-10'14'40,"-4"9"-1,3 12 1,-9 6-31,7 14-5,-6 10 1,2 15-2,-2 6 1,3 4-2,1 1 1,3-4-1,4-3-1,0-5 1,6-10-1,1-9-1,2-12 0,2-6-1,1-7-2,1-10-2,5-2-5,-4-10-30,9-5-1,3-9 0,3-3 0</inkml:trace>
  <inkml:trace contextRef="#ctx0" brushRef="#br0" timeOffset="7383">2328 1296 63,'28'45'38,"-7"0"-2,-7 1 1,-11-7-27,-4 3-7,-4 0-6,-10-10-16,1-2-17,0-9 1,4-10-3,10-11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5:44.1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1415 622 54,'0'0'39,"0"0"0,22-9 0,-6-1-30,6 1-6,1 4-2,0 0-1,2 5-1,-4 6 0,-4 9 0,-9 5-1,-6 9 1,-8 13 0,-8 3 0,-3 5 0,-3-1 0,-1-2 1,2-3 0,4-4 1,6-9 0,9-11 0,8-7 0,8-6 1,4-8-2,7-5 1,5-8-1,5-5-1,4-9 0,-1-1 1,0-2-1,-3 1 1,-6 4 0,-6 4 0,-9 7 0,-16 15 1,0 0-2,-14 16-2,-2 6 2,-2 3-2,6 3 0,6 0 0,10-2 3,11-2-1,14-14 2,14-6 0,5-12 1,8-11 1,1-10-1,-4-7 1,-8-6-2,-9-4 2,-13-2-1,-10 2 0,-14 2 0,-7 11 0,-9 6 0,-4 9-2,0 6 1,3 10-3,4 14 0,5 6 0,10 9-1,7 3 1,13 10-1,5 2-1,8-1 2,7-2-1,6-7 3,0-5-1,4-7 2,-3-6 1,-5-11-1,-3-13 0,-8-6 1,-6-8 1,-13-9-1,-5-4 1,-16-7-1,-5 2 1,-11-5-2,-4 11 2,-6 4-3,-2 7-1,4 12-4,-2-7-14,10 19-19,9-1-1,15 2-1,0 0 2</inkml:trace>
  <inkml:trace contextRef="#ctx0" brushRef="#br0" timeOffset="765">2962 483 61,'6'-10'39,"-15"1"-1,-14 1 0,-14-3-31,1 5-5,-4 8-2,0 7 0,6 13-1,10 11 1,12 9 0,13 8 0,11 9 1,7 5-2,5 0 1,1-2-2,-1-7 1,-7-7-3,-6-6 1,-13-12-1,-11-11 0,-10-9 2,-6-9 1,-6-6 1,-4-8 1,1-4 1,1-5 0,12-5 2,5 0 0,15-2 0,9-1-1,13 2 1,8 2-1,6 3-1,2-2 0,3 6 0,-1-4-2,-5-3-3,-4 4-2,-9-14-10,1 5-25,-8-3 1,-6 4-1,-9-1 1</inkml:trace>
  <inkml:trace contextRef="#ctx0" brushRef="#br0" timeOffset="1344">1279 216 27,'7'-21'36,"-5"-2"1,-9-2 0,-4 3-17,-15-9-9,0 5-6,-14-1-2,-7 8-2,-10 5 0,-9 7 0,-8 7 0,-4 10-1,-7 8 0,-3 14 1,0 9-1,3 7 0,2 4 1,10-1-1,11 1 0,11-2 0,12-6 0,9-10 0,10-10 0,8-6-1,7-5-2,5-13 0,-5 12-4,1-21-3,4 9-7,-5-13-3,5 13-1,-11-17 2,11 17 5,-17-18 7,8 6 6,9 12 8,-21-19 7,21 19 7,-11-19 0,11 19-1,-3-20-4,3 20-3,7-17-6,-7 17-2,9-15-3,-9 15 1,0 0-2,11-7-1,-11 7 1,-6 20-2,0-1 2,-2 5-1,-2 5 0,0 3 0,-1 1-1,2 0 2,2-7-1,3-2 0,4-8 0,7-2 1,4-7 0,4-5-1,6-1 1,5-3 0,4 1 0,2-1 0,2-1-1,1 1 0,1 1-1,-3 2-2,5 11-14,-4-3-23,-7 5 1,-7-1-2,-5 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18.2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4918 250 21,'-1'11'22,"1"-11"-2,0 0-14,0 0-8,0 0-2,-9-2 1,9 2 1,0 0 2,-11 1 1,11-1 2,-12 2 3,12-2-1,-15 1 1,15-1 0,-18 3-2,7 0-1,-2-1 1,-1 2 0,-5-1 1,1 5 0,-5-6 1,-3 5 0,-7-6 0,0 5-1,-10-5-1,-3 1-1,-8-2-1,-6 0-2,-4-1 1,-2-1-1,-4-2 0,-4-2 0,-1-2 1,-1 0-1,-2-1 1,-3-1 0,-2-1 0,1-1 0,-4-1-1,0 3 1,-3-3 0,-1 2 1,-4-2-1,-4-1 0,-2-1 1,-3 0-1,-3 1 1,1-3 0,-4 2-1,0 0 0,0 1 0,2 3 0,-2 0-1,0 2 1,-6 2-1,0 3 0,1 0 0,0 4 0,1 3 1,3 3-1,2 3-1,4 3 2,6 3-1,6 2 0,7 4 0,5 2 0,6 2 1,6 4-1,3 1 2,6 3-2,1 3 0,3 2 0,3 6 0,-1 2 1,4 1-1,5 0 0,3 0 0,4 2 1,3 0-1,4 0 0,3-3 0,5 2 0,2 0 0,2 3 0,3 1 0,2 0 0,4 0 1,2 3-1,3-1 0,4-1 1,4 0 0,4-2 0,2-2-1,6-1 1,2 1-1,5-5-1,5-2 2,4 2-2,3-4 1,5 4 0,4-5 1,6 4-1,1-4 0,5 2 1,2 0-1,4 0 1,2-2-1,4-2 1,2-1 0,7-2 0,2-1 0,4-2 0,6-4-1,4 0 1,6-2 0,7 0-1,2-4 1,5-2-1,4 0 0,4-4 0,3-1 1,5-4-1,-2-4 1,2 2 0,2-5 0,4 0 1,3-3-1,7-2 0,0 0 0,0-2 0,6-2 0,-2 1 0,2-4 0,1-1 0,-1-7-1,-3-3 1,-1-3-1,4-5 1,-4-4-2,1-8 2,-5-7-1,-3-6 0,-7-5-1,-7-4 1,-9-6 0,-15-6 0,-12-5 0,-15-8 1,-20-3-1,-21-10 1,-26-9 0,-31-7 0,-30-7-1,-32-2 0,-39 0 0,-32 4-3,-20 14-37,-31 15 3,-15 11-2,-6 15-1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4:58.8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7650 578 42,'-44'1'36,"-5"-9"0,-7-7-3,-7 0-23,-17-8-7,-8 0-1,-14-2-2,-14-7 1,-16 3-2,-14 0 2,-14-1-1,-15 4 0,-15-1 0,-13 2 0,-15 2 1,-17 8-2,-10 1 1,-11 3-1,-9 5 0,-13 0 1,-8 7-1,-8 4 1,-6 3 0,-2 7 1,-4 9 1,3 10 0,-1 6 1,7 12 1,6 9-1,13 16-1,14 5 0,18 4 0,18 4-1,25 0-1,25-3 0,27 1 1,27-6-2,30-6 2,27-1-1,29 0 1,27-5-1,27 2 2,29-1-2,28-2 1,28-1 0,29-1-4,29-5 5,29-2-1,28-6 0,29-6 0,26-5 0,29-12-4,28-4 4,24-4-1,21-8 0,13 0-3,19-3 3,13 2-2,11-4 2,4 9-1,4-8 1,-1-5 3,0-1-3,-5-8 1,-9-8-1,-12-11 0,-17-8 0,-17-12 5,-33-9-2,-29-7 0,-42-10-3,-38-5 5,-51-11-4,-53-9 2,-63-11-2,-65-14-2,-70-6 0,-74-10-1,-70-13 3,-74-8-3,-74-4 0,-87-4-6,-71 9-33,-78 9 2,-63 1-3,-79 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44.6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912 1422 32,'0'0'37,"13"4"0,-13-4 0,6-31-15,3 4-5,-10-20-7,7-4-3,-5-12-3,0-8-1,-2-7-1,1-3-1,-4 2 1,1 6-1,0 11-1,1 9 1,-1 7-1,2 12 0,1 15-1,0 19 1,18 12-2,-3 14 1,9 14-2,3 8 0,5 7 1,5 2-1,4 2 1,-1-9 0,-2-7 2,-1-10-1,-3-12 2,-1-11 1,-5-15 0,-2-9 0,-7-16 0,-4-9 1,-7-14-1,-3-11 1,-11-7-2,-3-4 0,-2-2 0,-5 5 0,3 9-2,-3 6-1,5 15-3,-5 3-11,9 16-23,2 8 2,4 6-2,1 9 1</inkml:trace>
  <inkml:trace contextRef="#ctx0" brushRef="#br0" timeOffset="482">1504 642 36,'10'54'29,"-4"-3"1,9 7-2,3-2-21,3 1-3,8 0-1,5-8 0,7-8 1,4-14 0,7-11 1,0-19 1,6-10-1,-5-19 2,-2-6-1,-11-14-1,-5-5 0,-15-10-1,-11-1 0,-18-2 0,-13 3-1,-14 7 1,-10 13-2,-6 8 0,-9 16-1,-2 16-1,2 9 0,7 12-2,4 10-2,13 10-7,4-1-27,15-2 0,14-4 0,12-4 0</inkml:trace>
  <inkml:trace contextRef="#ctx0" brushRef="#br0" timeOffset="1151">2378 187 54,'6'-25'34,"-5"-6"-3,5 1-6,-2 3-16,-3 1-3,3 7-1,-6 1 1,3 7-2,-1 11 0,0 0-1,0 0 0,-4 24 0,3 8-1,5 13 0,1 8-1,2 12 1,-1 7-1,2 12 0,0-2 0,1 3 0,0-6-1,-5-3 0,0-5-1,-1-9 0,-1-5-3,-3-13-4,4-6-14,-3-11-15,-4-13 1,4-14-1,-13-9 0</inkml:trace>
  <inkml:trace contextRef="#ctx0" brushRef="#br0" timeOffset="1457">2213 576 74,'-6'-24'39,"17"5"-1,22 2 2,16-1-30,15 4-4,10-3-2,11 0-1,3 1-4,-2-5-7,-3 1-31,-13 0 1,-19-5-1,-10-1-1</inkml:trace>
  <inkml:trace contextRef="#ctx0" brushRef="#br0" timeOffset="1806">125 1004 77,'0'0'39,"0"-11"0,0 11 1,-7 14-30,5 10-5,0 7-3,2 13 0,-1 6-1,1 8 0,-1 3 0,2 1 0,0-8-1,-2-10-1,2-6-3,-4-15-4,6-10-27,-3-13-5,-5-16 2,2-14-2</inkml:trace>
  <inkml:trace contextRef="#ctx0" brushRef="#br0" timeOffset="2043">33 516 83,'-7'-16'40,"7"16"-3,-9-12 1,0 10-33,9 2-8,0 0-7,-9-4-14,9 4-13,9-1 0,2 0-2,6 4 3</inkml:trace>
  <inkml:trace contextRef="#ctx0" brushRef="#br0" timeOffset="2234">434 694 63,'0'14'37,"-7"-1"-1,-11-1 1,-7-7-20,-3 10-13,-1 1-3,2 8-2,5 5 1,14 4-1,12 3 0,16 3 1,13-1-1,8 0 0,3-2 1,1-6 1,-5-3 0,-8 0 1,-14-4 1,-13 0 0,-19-2 0,-8 2 1,-10-2-1,-6 1-1,-4 0-2,-1-7-3,8 8-12,2-10-24,13-3 1,8-3-2,12-7 2</inkml:trace>
  <inkml:trace contextRef="#ctx0" brushRef="#br0" timeOffset="2737">1043 1788 69,'3'21'38,"5"-2"-1,9-9 0,4-10-32,10-4-3,8-8 1,5-5-1,4-12 0,-1-6-1,-2-10 0,-7-1 0,-8-2 0,-12 3 0,-14 4 1,-16 9-1,-15 13 0,-14 18 1,-14 15-2,-7 21 1,-7 19-1,-1 22 0,3 17 0,7 11 1,10 9-2,13-1 1,14-1-1,14-9 1,15-14-2,12-22-2,18-16-6,1-28-29,16-24 1,6-25 0,9-26 1</inkml:trace>
  <inkml:trace contextRef="#ctx0" brushRef="#br0" timeOffset="3069">1617 1570 59,'3'-24'38,"-15"29"-2,-12 29 3,-10 30-21,-10 13-13,3 11-2,1 10-3,6 1 1,9-9-1,15-10 0,12-21 0,18-23 0,13-25 0,11-18 0,6-23 1,4-20 0,-1-19 0,-5-12 1,-8-9 0,-10-4-1,-12 7 2,-9 10-1,-10 12 0,-7 24 1,-6 28-1,-2 29-1,-5 34 0,0 30 0,3 27-1,2 20 0,2 22-1,7 4 1,3 5 0,10-6-1,5-10-1,6-16 0,3-14-2,2-22-2,7-13-8,-10-22-27,6-21 1,-4-25 0,0-30 0</inkml:trace>
  <inkml:trace contextRef="#ctx0" brushRef="#br0" timeOffset="3483">2054 2027 69,'11'21'36,"-2"11"-1,1 1-5,3 6-24,0-3-3,6-3 1,-1-15-1,5-11 1,0-18 1,4-15-2,-3-22 2,-1-13-2,-7-11 0,-3-7-2,-5 1 0,-4 6-3,-3 11 0,-2 13-1,6 30-1,-5 18 0,20 34 0,-5 12 1,8 17-1,0 5 1,3 3 2,-1-6 2,-3-10 0,1-13 3,-5-21 1,3-18-1,-4-28 2,1-14-1,-3-20 0,1-13-1,-2-10-1,2-2-1,0 5 0,1 9 0,4 18-1,3 17-1,3 23 0,0 17 0,-1 19-2,-3 10 1,-4 11 0,-9 4-2,-8 4 2,-7-6-1,-5-3 1,-5-7 0,2-7 1,-2-6 1,4-12-1,11-12 1,0 0 0,0 0 0,28-24 0,0-4-1,6-6 0,7-13 0,7-14 0,3-15 1,1-10-1,-5-18 0,-7-11 0,-8-8 2,-9-6-1,-13 0 1,-9 12-1,-7 15 0,-7 17 1,-3 20-1,-3 27 0,-1 29 0,0 33-1,3 31 0,2 28 0,2 22 0,-1 24 0,6 12 0,4 8-1,9-5 1,5-9-1,4-16-1,3-17 0,3-25-2,5-19-4,-9-23-33,8-24 0,-4-26 1,-1-21-2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0-6 91,'44'-3'39,"-4"24"-1,-6 31-10,-9 22-21,2 29-3,-4 23-1,-5 21-1,-3 16-2,-5 4 1,-1 0-2,3-7 1,2-16-1,2-18-1,0-19-2,-3-28-11,0-21-24,-1-24 0,-12-34-1,0 0 2</inkml:trace>
  <inkml:trace contextRef="#ctx0" brushRef="#br0" timeOffset="208">71 1138 74,'-21'-32'39,"12"15"-1,9 17 1,24-10-29,14 19-6,7 3-2,10 8 0,4 9-1,8 9-1,1 7-1,-3 8 1,-5 1-1,-3-3 0,1-2 0,1-9 0,3-12 1,3-11 0,-5-20 0,-2-15 1,-7-19 0,-11-14 1,-16-13 1,-17-5-1,-22-3 1,-16 3 0,-17 10-1,-12 13-1,-11 17 0,-3 18-2,6 17-6,1 12-32,20 10-2,18 3 1,25-3-1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53.7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-2 133 56,'0'0'39,"1"-13"0,-1 13 1,0 0-19,0 0-12,0 0-2,0 0-4,-4 23-1,9-1-1,2 4-1,2 2 0,0 3-1,2 2-1,0-5-1,2-2-5,-7-14-8,-6-12-23,11 2 0,-9-17-1,-1-8 2</inkml:trace>
  <inkml:trace contextRef="#ctx0" brushRef="#br0" timeOffset="202">50 3 54,'-2'-16'38,"2"16"-2,0 0 2,15 29-18,-8 0-12,5 12-2,0 5-3,2 5 0,1 0-2,-4-3-4,9-5-34,-4-7-1,0-11 0,4-6-1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50.3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75 451 34,'8'-10'36,"1"4"0,-9 6-1,0 0-15,9 35-9,-10-4-4,7 16-4,-3 8 0,2 10-1,-1 5-1,4 4 1,-2-5 0,0-7-1,-1-9 0,-2-11-2,2-10-5,-7-21-14,2-11-16,0-14-1,-2-19-1,2-16 1</inkml:trace>
  <inkml:trace contextRef="#ctx0" brushRef="#br0" timeOffset="243">57 55 59,'-18'-29'38,"2"14"-1,2 6-1,14 9-22,-12-5-15,12 5-11,0 0-22,22 10-3,4-6 0,7 0 1</inkml:trace>
  <inkml:trace contextRef="#ctx0" brushRef="#br0" timeOffset="390">509 218 48,'-4'27'38,"-12"1"-1,-10-2 0,-6-11-17,5 11-12,-5 0-4,7 6-1,10 1-2,14 6-1,13 3 0,15 2 0,14 3 0,3 0 0,4-1 1,-1-4-1,-6-7 1,-4-4 0,-13-7 0,-10-3 2,-12-8 0,-8 0-1,-10-9 1,-4-2 0,-7-4-1,-3-2 0,1-4-2,0-1-1,4 3-2,2-7-3,13 10-11,-2-4-24,12 7 1,14-15 0,6 3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51.1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42 918 56,'0'0'35,"0"0"0,0 0 1,15 11-26,-15-11-5,25-9 0,-6-6 0,6-2-1,-3-12 0,3-2-1,-4-7-1,-4-4-1,-7 0 0,-8 6 0,-8 6 0,-9 10 0,-7 17 0,-5 16-1,-2 17 1,-4 14-1,3 15-1,5 7 0,4 7-2,7-3-3,12-2-5,5-19-8,19-5-5,4-25-7,18-11-1,1-26 7,14-8 10,-2-17 10,0-13 10,2-4 10,-16-12 8,-2 6 8,-17-1 1,-3 18-5,-17 1-7,-2 21-9,-14 14-4,-4 23-4,-4 18 0,0 14-2,0 7-1,1 8 0,5 1 0,6-2 0,6-9 0,8-11 0,7-12 0,8-10-1,3-14 2,4-11 0,-1-7 0,-1-6 1,-3-5-1,-2 2 1,-7 3-2,-5 7 1,-9 17-1,0 15 0,-8 22 0,-1 20-1,-1 23 1,-3 16-1,0 18 1,0 11 0,4 4 0,5-3-1,3-3 0,1-9-2,4-9-1,-2-16-2,7-9-10,-3-27-25,2-24 2,-8-29-1,12-22 1</inkml:trace>
  <inkml:trace contextRef="#ctx0" brushRef="#br0" timeOffset="697">786 983 58,'6'33'36,"-4"7"-2,0 5 0,0 2-24,10 1-6,0-10 0,9-9-1,1-16 1,5-12-1,1-17 0,1-12 1,-2-15-1,-4-9-2,-4-9-1,-7-1-1,-2 5-2,-8 2-2,0 14-2,-7 9 1,4 22-1,1 10-1,-6 21 2,4 8 1,2 9 3,0 1 2,1-3 4,4-1 1,-2-13 2,9-8 1,-2-20 0,6-8 1,-1-20-2,7-4 0,-2-10-2,4-3-2,0 3-1,0 6 0,-2 13-1,5 15-1,0 16 0,1 14 0,-3 13-1,-2 7 0,-3 4 0,-4 3-1,-4-3 0,-9-9 0,-7-5 0,-7-11 1,-5-8 0,-3-7 2,0-4-1,3-7 2,3-3-1,6-5 1,9-1-1,8-4 0,11-4-1,8-9 0,2-9 1,7-8-1,1-12 0,4-8-1,-4-10 1,-4-6 0,-6-3 0,-7 7-1,-7 7 1,-6 11 0,-9 16-1,-10 17 1,-5 27 0,-5 23 0,-2 28 0,2 22 1,0 21-1,4 17 1,5 13 0,6 3-1,9-4 1,9-9-1,6-11-1,4-21-2,6-17-4,-6-28-21,7-21-12,-1-18 1,1-21-2</inkml:trace>
  <inkml:trace contextRef="#ctx0" brushRef="#br0" timeOffset="1466">2179 11 78,'15'-17'39,"-2"20"0,-6 17-10,5 23-19,-12 16-5,1 16-2,-2 14 0,1 15-1,0 2-1,-3-2 0,2-1-3,-3-14-2,7-12-4,-7-19-3,9-9-7,-16-32-8,11-17-1,-25-11 7,8-18 9,-11-15 9,-2-9 6,4 4 5,-3-4 6,11 15 10,-1 1 1,19 20-5,4 5-8,19 20-7,2 11-3,9 10 0,3 4-1,3 3-1,6 3-1,1-1 1,6-4-1,4-9 0,8-10-1,4-12 1,2-9 0,2-10 2,-5-15 0,-11-7 0,-18-9 0,-16-1 0,-22 0 0,-19 7 0,-17 5-1,-14 8-1,-10 15-1,-1 5-2,5 14-3,1-5-15,15 4-20,15-4 1,24-1-2,0-18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53.1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119 59 64,'-6'31'37,"-7"3"-2,-1-3-7,3 5-21,-8 0-6,3-5-6,3 2-8,-2-13-16,2-12-7,13-8 0,1-10 1</inkml:trace>
  <inkml:trace contextRef="#ctx0" brushRef="#br0" timeOffset="176">206 0 68,'8'24'37,"2"12"-1,-5 13-13,-1-6-14,4 3-8,-2 4-12,-4-6-24,-6-10-1,0-8-1,-10-13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7:07.1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2495 0 91,'-185'149'42,"-50"6"0,-35 7-2,-34 7-46,-47 9-33,-17 9-2,-20 3 0,-6 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8:00.6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 0 56,'16'17'39,"-7"18"0,-7 12 1,-2 22-16,-8 1-14,7 16-2,-9 2-2,2 6 0,-2-4-2,2-6-1,2-9-1,1-12-2,4-10-4,-5-10-37,8-8-1,-1-9 0,2-10-1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7:04.0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 1187 28,'-9'9'33,"7"7"1,2 0-1,2 0-17,11 12-9,1 3-3,4 7-1,2-1-1,4 3 0,1-1-3,-3-6-4,5 0-10,-9-12-12,0-8-8,0-10 1,-5-9 0</inkml:trace>
  <inkml:trace contextRef="#ctx0" brushRef="#br0" timeOffset="184">253 1241 65,'-4'-24'37,"1"8"-1,3 16-12,-3 15-12,13 9-7,0 10-3,4 10-3,1 8-2,-2-3-15,2 8-17,2-2-1,-1-12-1,3-7 0</inkml:trace>
  <inkml:trace contextRef="#ctx0" brushRef="#br0" timeOffset="446">968 1865 64,'-16'-15'38,"-13"3"-2,-15 2 0,-12 3-36,0 10 1,1 7 0,7 18 0,13 11 0,23 14 0,21 6 1,25 9-1,17 4 1,13 4-1,6 2 1,1-2-1,-10-5 0,-13-3 1,-20-10 0,-20-3 0,-20-11-1,-15-9 1,-15-10-1,-8-13-2,-4-8 0,2-14-5,11 0-4,4-18-8,27 7-1,8-10 0,31 10 2,6-4 6,25 4 5,13 1 7,10-7 5,12 3 9,-5-12 2,7 3 1,-15-17-2,1 2-3,-19-14-4,-8 1-4,-23-6-1,-14 2-2,-24-1 0,-16 7 0,-14 12-2,-12 15 1,-6 19-2,-6 22 1,2 22 0,6 23 0,10 23 0,13 14 0,11 9 0,14 1 0,14-3-1,12-15 0,12-16-1,6-27-2,13-21-5,-5-38-13,12-23-9,-6-33 0,5-21 6,-15-31 7,2-16 6,-15-17 6,-8-7 10,-4 10 14,-13 6 11,-2 25 1,-11 17-6,6 32-6,-7 26-3,7 51-6,4 12-4,4 45-2,3 26-1,7 19-1,2 17-1,7 12 0,3 4 0,2-5-1,3-9-3,-5-21 0,0-19-10,-13-28-25,-10-32 1,-17-29 0,-17-25 0,-26-24 27,-9-17 10,-11-10 3,-8-8 11,11 9 24,7 9 3,20 12-2,27 10 3,37 12-27,20 6-8,30 6-3,21-1-4,7-7-7,11 5-30,-1-5-1,-7 2-2,-13 0 2</inkml:trace>
  <inkml:trace contextRef="#ctx0" brushRef="#br0" timeOffset="1385">2460 1934 51,'2'20'37,"-2"-20"-2,25-20 0,-5-27-26,8-5-4,-2-16 0,4-3 0,-8-6-1,-3 7 0,-10 10 0,-9 17-1,-12 22 0,-6 24-1,-8 27-2,-3 22 1,1 21-2,3 15 1,5 8-2,9 0 1,12-5-2,9-18-1,16-17-2,6-29-2,16-18-4,0-32 1,13-19 1,-8-24 2,1-14 4,-9-9 3,-10 0 4,-6 12 4,-15 9 1,-7 22 2,-16 22 0,-1 28-2,-6 20-2,0 23-3,3 8-1,3 6-2,3-4 1,8-3 1,8-15 0,6-16 0,4-15 0,6-17 0,-5-9-1,1-8 1,-4 0-1,-4 4 0,-13 22-2,13 9 1,-9 28 0,-2 27 0,2 31-1,4 21 1,3 25 0,3 16 0,3 5 0,2-7 0,4-8-1,-3-14-1,3-16-9,-7-21-28,-4-32 1,-4-32-1,-8-32 0</inkml:trace>
  <inkml:trace contextRef="#ctx0" brushRef="#br0" timeOffset="1984">3185 1878 59,'30'40'37,"3"4"0,2-2 1,-1-12-33,7-8-1,-1-21 1,0-13-1,-8-22-1,-1-17 1,-8-19-2,-5-16-1,-9-9-1,-6-4-3,-4 13-1,-7 7-2,1 20 0,-5 19-1,6 31-1,0 21 2,7 32 0,1 8 2,5 9 3,4 1 3,2-5 2,5-5 2,-1-22 1,6-14 1,-3-29-1,7-15 0,-6-23-1,3-10-2,-1-7-1,1-2-2,2 7 0,2 10-2,4 18 1,2 23 0,2 20-1,2 24 1,-3 13-1,-5 11 0,-6 6-1,-8-2 2,-7-3-1,-9-11 1,-6-8 0,-7-14 1,-2-15 0,3-8 0,3-13 0,5-7 0,7-15 1,5-8-2,7-12 2,9-16-2,5-16 0,3-19 1,0-23 0,-4-14-1,-7-13 0,-5 0 1,-8 7-1,-3 15 1,-6 21 0,-4 25 0,-3 38-1,8 49 1,-15 23 0,9 43-1,6 28 1,5 24-1,3 19 0,6 11 1,6 1 0,7-8-2,4-13-1,-1-23-2,4-13-10,-6-37-28,1-27 1,-6-29 0,-1-26 0</inkml:trace>
  <inkml:trace contextRef="#ctx0" brushRef="#br0" timeOffset="2727">4668 89 63,'10'6'38,"-4"15"-1,-1 11 0,-6 7-34,1 3-2,-1 4 0,1-1-1,0-6-1,0-8-2,5-10-12,-5-21-21,11-13 0,2-16-1,2-13 1</inkml:trace>
  <inkml:trace contextRef="#ctx0" brushRef="#br0" timeOffset="2873">4844 9 50,'18'-15'37,"-3"22"-1,3 25-12,-11 8-9,5 20-5,-8 7-7,-2 0-8,1 7-31,-8-1 1,-2-5-3,-3-4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36:36.2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3977 955 6,'-22'-30'23,"-13"-16"1,1-4-11,-11-2-5,-7-5-2,-7 0 1,-10-9-2,-6 3 0,-8-5 0,-7 2-1,-7-1 0,-6 2-2,-7 2-1,-5 6-3,-6 5 2,-6 11-2,-6 10 0,-7 10 1,-1 16-1,-9 12 0,-3 18 0,-4 15 1,0 18 0,-1 15 0,-4 19 1,5 16 0,-2 19 1,10 12-1,4 15 1,10 9 0,5 12-1,17 2 2,12 6-1,17 2 0,10 1 0,17 2 0,14 1 0,14 1 0,15 3 1,10 5 0,14 2 0,10 1 0,12 6 0,9 1 0,12-2 0,8 0 0,8-3-1,14-8 0,9-4-2,10-6 2,17-13-1,4-9-1,15-13 0,7-11-1,16-17 1,2-11 0,11-17 1,5-14 0,4-20 0,7-16 0,2-20 2,4-16 1,0-19 0,5-15 2,-3-18-1,1-15 0,-8-20 0,0-13 0,-10-17 0,-8-14-1,-10-18-2,-11-13 0,-16-16-1,-7-17 1,-14-13-1,-14-10 0,-13-11 0,-11-7 0,-17-3 1,-12-3 1,-13-3 1,-13 3 0,-17-2 1,-9 3 0,-18-1-2,-13 7 1,-14 1-2,-11 8 0,-14 6 0,-11 11-1,-16 13 0,-11 19 0,-12 22 0,-11 21 0,-14 25-2,-14 22-4,-5 32-31,-13 29 1,-10 26-1,2 19-1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7:39.9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1230 69,'0'0'37,"20"11"-1,13-10 1,16-4-31,24 3-3,21 0-1,25 1 1,21 0-1,23 3 1,19-3 0,15 2 1,4 0-1,8 1-1,-4-1 1,-6 1 0,-13-3-1,-12 0 0,-21-4 0,-17 1-1,-23-7 0,-22 0 0,-23-4 0,-19-6 0,-25-2-1,-21-1 1,-19-4 0,-17 1 0,-13 3-1,-12 6 1,-8 4 0,-3 9-1,4 5 1,8 5-1,12 7 1,16 4-1,18-1 0,27 0 0,20-2 0,21-1 0,16-4 0,12 2 0,2-3 1,-3-3-1,-12 2 0,-16 1 1,-23 6 0,-26 4 0,-28 5 0,-21 7 0,-16 3 0,-8 4 0,-7 0 0,1-2-3,11-6-1,11-7-3,30-6-26,20-17-10,24-8 0,24-15-1</inkml:trace>
  <inkml:trace contextRef="#ctx0" brushRef="#br0" timeOffset="665">4270 69 70,'-13'-19'39,"13"19"0,-12 6 0,15 22-24,1 7-8,5 15-3,-3 9-1,3 14 0,-2 5 0,-2 1-1,-3-4 0,-1-4-2,-2-4-3,-3-15-3,8-5-27,-3-15-8,4-10 1,-5-22-2</inkml:trace>
  <inkml:trace contextRef="#ctx0" brushRef="#br0" timeOffset="990">5013 115 59,'6'-33'38,"-3"7"-1,-3 11 1,0 15-23,-9 16-7,3 14-2,-4 16-2,1 17-2,-6 18 0,1 20 1,-3 11 0,1 8-1,-2 2 1,4-1-1,-1-5-1,3-5 0,2-13 0,3-12-1,5-14-3,1-16-3,9-6-17,1-24-17,3-16 0,2-19-1,3-17 1</inkml:trace>
  <inkml:trace contextRef="#ctx0" brushRef="#br0" timeOffset="1290">5169 1095 60,'9'15'37,"9"-5"-1,8-11 1,4-11-28,16-3-2,3-13-2,6-4-1,-5-10-1,0-7-1,-9-4 1,-8-4-1,-15 0 0,-12 7-1,-18 7 1,-13 14-1,-13 15 0,-11 19-1,-8 21 1,-5 17-1,-1 20 1,4 12-1,9 13 1,9 0-1,12 2 1,14-1-1,14-11 0,12-9-1,18-13-5,6-17-25,16-19-8,12-14 0,9-19-1</inkml:trace>
  <inkml:trace contextRef="#ctx0" brushRef="#br0" timeOffset="1803">6003 849 34,'11'-10'36,"2"1"2,-2-1-1,-9-5-14,-2 15-9,-1-24-5,-9 16-4,-12 2-1,-6 8-1,-11 8-1,-5 9-1,0 12-1,0 12 1,8 11-1,8 5 0,14 0 1,17 0-1,16-9 1,18-6-1,14-13 0,9-14 0,6-13 1,4-11 0,-3-11 0,-8-15 0,-11-9 1,-13-5 0,-16-9 0,-11 1 1,-10 3-1,-6 7 0,-7 4-1,-4 15 0,0 16 0,2 18-1,4 20 0,4 20 0,7 20-1,3 18 1,6 19-1,6 12 1,3 9 0,2 5 0,-3-1 0,-4-8 0,-6-12 0,-8-11 1,-12-16 0,-9-13 0,-11-17 0,-7-13 0,-8-16 0,-3-10-1,-4-11 1,3-8-1,8-5-1,5-6-2,11 0-24,7-5-15,13-3 1,14-2-2,10-3 1</inkml:trace>
  <inkml:trace contextRef="#ctx0" brushRef="#br0" timeOffset="6520">7171-7 79,'14'5'42,"-14"-5"-1,-2 23 1,-13 1-33,4 16-5,-7 14-1,-1 15-2,-4 12-2,-1 8-2,8 5-37,0-2-1,8-13 0,14-15-2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7:58.8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67,'0'0'30,"0"0"-23,0 0-7,3 14-32,2-3-2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7:52.0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-3 712 61,'3'14'38,"4"-2"-1,4 1 1,13 1-28,7-2-6,14 3-2,14-1 0,14 2 0,17-4-1,16 3 1,13-5-1,13 1 1,8-1-1,6-1 1,0 0-1,-1 0 1,-9-1-2,-12-2 1,-16-1-1,-15-2 1,-20-1-1,-14-1 0,-19-3 1,-12-1-1,-13-3 1,-15 6-1,8-21 1,-12 7-1,-4-5 1,-4 0 0,-4-3 0,-3 3 0,-6 1 0,-3 4 0,-3 3-1,2 4 1,2 3-1,5 3 0,7 3 0,15-2 0,10 6 0,15-2 0,15-2 0,9 3 0,5 0 0,5 1 1,-3 0-1,-8 3 2,-12 2-1,-12 6 1,-18 4 0,-15 3 0,-15 0 0,-8 2 0,-5-1-1,-3 0-1,3-5-1,3-5-3,14-7-37,4-3-1,16-5 0,0 0-1</inkml:trace>
  <inkml:trace contextRef="#ctx0" brushRef="#br0" timeOffset="4638">2878 759 29,'0'0'32,"0"0"2,-9 3-1,9-3-16,0 0-7,0 0-3,0 0-3,0 0 0,0 0-2,0 0 0,0 0 0,-9 7 0,9-7 0,-21 22-1,5-1 0,-4 7 0,-5 10-1,-2 3 0,0 10 0,2-2 0,7 0-1,4-6 1,8-7 0,9-8 1,10-11 0,8-9 0,6-13 0,5-5 2,-1-6-1,2-2 0,-3-2-1,-5 1 0,-3 5-1,-4 6 1,-1 5-1,1 8 0,-1 2 0,5 3-1,2-2 1,3-2 1,4-6 0,-1-7 0,-2-7 1,-3-9 0,-6-8 0,-9-6 0,-9-7 0,-7-3-2,-11-2-1,-6-1-2,-2 3-3,-6-4-5,10 9-6,-3-9-3,20 11 3,-1-8 2,21 7 4,2-5 6,11 1 5,7 3 6,-3-2 6,7 12 4,-11-3-1,5 16-2,-10 5-2,2 15-4,-6 13-2,0 16-2,-8 13 0,-1 14-2,-5 12 0,-2 12 0,-6 4-1,-2 2 0,-1-6 0,0-5 0,3-8-1,2-12 2,4-14-1,6-12 0,7-17 1,5-11-1,3-13 0,1-7 0,-1-5 1,0-1-1,-3 2 0,-5 7-1,-5 13 1,-12 2 0,9 25 0,-7 0 0,3 7-1,6 3 1,5-3 0,8-7-1,7-6 1,5-9 0,3-10 0,2-5 0,-4-10 1,-4-5 0,-8-1-1,-8 2 1,-6 1-1,-7 8 1,-4 10-1,0 0 0,0 0-1,-5 22 1,9-8 0,6-1 0,5-3 0,2-8 0,4-7 1,-1-8 0,-3-6-1,-5-10 1,-5-6 0,-4-5-1,-3-1 1,-1-2-1,2-3 1,4 1-1,6-2 0,10 2 0,8-6 0,6-2 0,4-6 1,2-6-1,-2-5 1,-2-3 0,-8-2 1,-7 5-1,-9 9 1,-7 9-1,-7 13 0,-8 15 0,-6 20 0,-4 21 0,-4 19-1,0 16 1,0 16-1,-2 14-1,2 13 1,3 5 0,6 1 0,7-4-1,6-7 1,5-7 0,6-14-1,7-10 2,3-14-2,5-9 1,4-12 0,2-8 0,4-8-1,-1-7 1,4-8 0,-2-8 0,1-6 0,-2-8-1,-4-8 1,-7-4 0,-8-1 0,-5 2 0,-8 8 0,-8 9-1,-8 15 2,-3 14-1,-4 17 0,3 13 0,1 11 0,6 6 0,7 3-3,6-10-16,14-1-21,13-13 2,11-14-3,9-14 1</inkml:trace>
  <inkml:trace contextRef="#ctx0" brushRef="#br0" timeOffset="6166">5290 282 74,'-15'26'39,"4"7"-1,4 10 1,2 7-29,3 12-10,-1 13 0,-2 8 0,-1 2-1,-2-3-1,2-7-1,-3-12 1,1-9-2,-3-18 0,1-16 0,-3-17 1,0-13 2,1-15 1,-4-17 2,7-10 1,3-14 2,6-5 2,6-3 0,13 5-1,2 2-1,8 14-1,3 15 0,4 20-2,-4 18-1,-3 19 0,-6 15-1,-6 10 0,-6 12-1,-2 3 0,-1 1 0,-2-5 0,4-8-1,6-9 1,7-13 0,6-12 0,8-12 0,1-9 1,0-2 0,-2 1 0,-2 6 0,-4 6 0,-8 10 0,-7 9 0,-4 7 0,-2 7 1,0-1-2,3-2 0,0-6-1,4-10-2,7-9 1,5-9-1,7-6 0,1-9 1,-1 0 1,-2-1 2,-4 0 1,-5 8 1,-7 6 2,-4 10-1,-8 5 0,-4 4 0,-2 1-2,0-2-2,-2 2-3,3-17-19,0 0-16,0 0 0,11-27 0,0 0 1</inkml:trace>
  <inkml:trace contextRef="#ctx0" brushRef="#br0" timeOffset="6946">6227 974 78,'10'13'40,"0"-13"-1,2-8 0,-3-18-30,4-3-4,-3-5-2,0 0-1,-1 1 0,-2 6-1,-2 8 0,-5 19 0,10 1-1,-6 20 0,4 6-1,2 2 0,3 4 0,6-2 0,6-3 0,3-8 1,4-10-1,3-8 0,-1-9 1,-2-8 0,-5-7 0,-7-2-1,-5 1 1,-7 0-1,-6 7 1,-5 4-1,3 12 1,0 0-1,-9 3 1,9-3 1,12 12 0,0-10 0,1-7 1,4-5-1,-1-3 1,1-1 0,-6-2 0,-1 2-2,-10 14 1,12-4-1,-8 26 0,0 13 1,3 17-2,3 12 0,2 16 1,2 7-1,2 10 1,-1-6 0,-1-3-1,-8-2 1,-9-10 0,-5-11 1,-8-15 0,-5-14-1,-6-18 1,-4-12 0,-4-14 0,2-15-1,6-9-2,-1-12-2,9 0-5,-4-6-32,15-4 1,6-4-1,11 1-1</inkml:trace>
  <inkml:trace contextRef="#ctx0" brushRef="#br0" timeOffset="7865">7315 85 64,'-12'-24'40,"0"11"-1,12 13 0,0 0-22,-4 27-13,5 4-2,-3 8-4,-3 0-10,0 11-27,0 7 2,-2-2-2,2-2 0</inkml:trace>
  <inkml:trace contextRef="#ctx0" brushRef="#br0" timeOffset="8016">7233 828 59,'-5'32'38,"2"-5"-2,0-6 1,3-21-24,0 0-19,0 0-28,0 0-2,5-21-2,5 4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8:13.2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2 81,'11'20'38,"-11"-20"-8,1 11-30,-1-11-33,-11-18-5,6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8:11.8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499 709 56,'-1'-20'41,"2"5"0,-5-7-1,-2 5-20,-8-16-12,-1 3-4,-10-1-1,-7 7-1,-9 5-1,-6 11-1,-1 10 1,2 12-1,6 13-1,11 15 1,15 10-1,17 8 0,19 9 1,13 2-1,13 2 0,6 0 1,-2-5-1,-5-8 1,-12-8 0,-15-7 1,-19-9 0,-18-9 0,-16-7 0,-12-7 0,-12-7-1,-5-2 1,-1-4-2,4-2 0,9-1-1,10-5-4,19 6-16,10-15-19,19-1 0,12-12-1,14-4 1</inkml:trace>
  <inkml:trace contextRef="#ctx0" brushRef="#br0" timeOffset="472">1162 165 57,'7'-11'41,"-12"-1"-1,-8 2 1,-10-6-19,-4 9-14,-5-4-5,-2 3 0,-1 3-2,4 7 0,5 9-1,4 12-1,4 13 1,2 20 0,-2 19-1,-2 21-1,-4 17 1,-3 13-1,0 11 1,2 0 0,6-3 0,6-9-1,11-16 1,10-15 0,12-17 2,10-15-1,6-18 0,5-8 0,0-13 0,-1-9 1,-2-6-2,-2-9 0,-2-3-3,-11-14-9,1 1-28,-3-8 2,-3-7-2,-3-9 2</inkml:trace>
  <inkml:trace contextRef="#ctx0" brushRef="#br0" timeOffset="864">1238 486 76,'3'-17'42,"0"2"-2,7 5 0,-6-2-31,17-1-6,4-4-2,8 3 0,6 2-1,4 2 0,2 7 0,-3 4-1,-3 12 1,-5 15 1,-7 14-1,-7 13 0,-8 13 0,-8 11 0,-5 6 0,-4 6 0,-3-2-1,0-8 1,0-6-1,1-12-1,3-9-2,-3-21-9,9-8-27,-4-15 1,2-10-2,-7-23 2</inkml:trace>
  <inkml:trace contextRef="#ctx0" brushRef="#br0" timeOffset="1131">1479 1005 58,'-19'-28'39,"10"9"-1,8 7 2,15 14-25,6-3-8,9 2-4,4-1-3,2-6-6,8-3-32,-5-6 0,-4-6-3,-3-10 2</inkml:trace>
  <inkml:trace contextRef="#ctx0" brushRef="#br0" timeOffset="1450">2104 909 63,'11'43'41,"-7"-7"0,1-5 0,-5-17-23,3 1-12,-2-5-5,-1-10-2,0 0-3,0 0-5,0 0-32,13-15 1,-3-2-1,1-5 1</inkml:trace>
  <inkml:trace contextRef="#ctx0" brushRef="#br0" timeOffset="1671">2445 518 78,'12'22'41,"-5"10"-1,-1 10 0,-7 3-35,5 13-2,-5 4-2,0 5-1,-2 2-3,-4-7-5,9 0-19,-5-15-14,5-13 2,1-17-1</inkml:trace>
  <inkml:trace contextRef="#ctx0" brushRef="#br0" timeOffset="1833">2797 671 69,'22'-34'40,"-11"20"-2,-12 26 0,-2 24-30,-11 21-4,0 17-3,3 12-1,5 1-1,16-2 0,10-8 0,18-15 0,12-18 1,12-21 1,8-20 0,3-23 0,-4-17 1,-10-21 0,-10-17 1,-19-14 1,-18-6 0,-18-5 0,-18 7 0,-18 10-1,-10 13-1,-6 14 0,-2 20-2,3 15-3,6 9-3,19 19-12,8-5-24,24-2 1,0 0-1,26 9 1</inkml:trace>
  <inkml:trace contextRef="#ctx0" brushRef="#br0" timeOffset="2180">3454 128 87,'31'-31'43,"11"5"0,6 3-1,18 2-33,2 3-5,7 11-2,-1 8-1,-7 12-1,-8 14 0,-10 20-1,-14 19 1,-13 20-1,-15 19 0,-10 15 0,-6 7-1,-6 6 1,-3-1 0,-1-9 1,-3-10 0,-5-14 0,-4-18 3,-6-12-1,-8-17 1,-4-11 0,-4-14 0,3-8 0,4-10-3,10-9-3,9-4-41,13-5-1,15 0 0,13-8-2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8:25.49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440 416 42,'18'-21'41,"-12"-2"1,-6 7-2,-13-10-18,1 9-13,-13-4-3,-7 5-3,-8 6-2,-8 6 0,-2 9-1,0 4 0,3 14-1,9 5 1,12 11 0,17 8 0,18 5 0,19 2-1,19 5 0,10 5 2,8 0-2,1 1 2,-3-1-1,-9-4 1,-15-5-1,-13-2 4,-21-7-3,-10-7 1,-18-11-1,-9-5 0,-10-9 1,-7-11-1,-2-4-1,-6-10-1,2-4 0,1-4-2,9 7-4,-4-2-33,16 0-2,8-2-1,12-2 2</inkml:trace>
  <inkml:trace contextRef="#ctx0" brushRef="#br0" timeOffset="497">1015 92 65,'0'0'41,"0"0"-1,-17-3-1,-9-4-32,0 3-3,-7-3-2,-1 1-2,1 4 1,3 1-1,5 12 0,7 16-1,5 16 1,6 13-1,6 19-1,-1 16 0,-1 16 1,-1 12 1,1-4-2,2-7 3,3-2-2,6-11 2,8-14-1,5-17 5,7-15-1,-28-49-3,76 67 0,-33-46 1,-2-9-2,-41-12 0,71 11-5,-71-11-36,47-1-3,-28-12 5,-6-9-1</inkml:trace>
  <inkml:trace contextRef="#ctx0" brushRef="#br0" timeOffset="873">1202 451 52,'0'0'41,"0"0"-2,-13 8 2,3 3-25,1 14-13,0 4-1,5 4-2,4 6 0,6 3-1,7-3 1,7-3-1,6-11 1,9-7-2,3-11-2,-2-11-4,7-3-8,-11-17-2,8 0-1,-15-18 1,4 3 5,-11-11 6,-2-1 6,-5 2 7,-10 0 6,5 12 7,-12-2 0,8 21 0,-9 5-4,6 24-5,-5 12-3,2 17-3,0 13-1,-1 11 0,-1 12-2,1 8 2,-5 2-2,4-2 1,-3-2-1,1-8 0,-1-6-2,4-17-1,3-7-3,-2-15-3,12-12-35,-8-17 1,13-20 0,-5-15 1</inkml:trace>
  <inkml:trace contextRef="#ctx0" brushRef="#br0" timeOffset="1326">1754 526 68,'0'0'42,"12"10"-2,-12-10 0,4 14-38,-4-2-9,0-12-22,-11 21-11,11-21-2,-2 25 2</inkml:trace>
  <inkml:trace contextRef="#ctx0" brushRef="#br0" timeOffset="1468">1848 867 57,'4'24'41,"0"-6"2,-3-7 0,8-4-29,-9-7-8,0 0-3,0 0-3,0 0-3,0 0-7,0 0-31,0 0-1,0 0 0,0-17 1</inkml:trace>
  <inkml:trace contextRef="#ctx0" brushRef="#br0" timeOffset="1780">2391 470 29,'-9'-11'38,"-6"5"2,-8 3-2,-6 11-15,-6-1-14,2 13-4,2 5-3,9 7-1,12 6 0,15 4-1,19 4 0,14 1 2,10 0-1,8-5 1,-1-7 0,-5 0 1,-13-7-1,-13 0 2,-22-3-2,-18-2 0,-17 1 0,-10-1 0,-6 1-1,-1 0 0,3-4-2,6-7 0,11-2-2,9-6-2,21-5-6,0 0-27,15-24-4,7-6 0,6-12 2</inkml:trace>
  <inkml:trace contextRef="#ctx0" brushRef="#br0" timeOffset="2130">2455 304 66,'-12'-10'42,"12"10"-2,0 0 1,20 17-33,3-10-4,8 3-2,6 2-1,6-1-2,6 1-1,-1-4-3,6 5-11,-6-12-25,-2-2 1,-4-5-1,0-4 1</inkml:trace>
  <inkml:trace contextRef="#ctx0" brushRef="#br0" timeOffset="2488">2933 88 58,'5'-10'42,"7"-3"0,7 4 0,6-12-24,9 10-13,7-2-4,5 4 0,0 8-2,-2 9 1,-4 16 0,-4 18-1,-5 14 1,-9 16-1,-9 13 1,-6 10-2,-8 10 2,-4 0 1,-3-3-2,-1-14 3,-3-7-3,-1-7 4,-4-12-2,-3-8 4,-4-14-2,-2-7 1,-1-7-1,-2-7 0,0-4-1,-3-8-1,4-5-3,0-5-1,9 2-7,-1-9-34,13-6-2,7 1 1,18-5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8:28.4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318 29 57,'-57'15'39,"-5"4"1,2 5-2,7 1-31,11 1-7,13 3 0,17-1-2,14-4 2,21-4-2,15-8 2,11-12 0,8-6 2,0-12 1,-2-3-1,-10-10 3,-5-4-3,-16 2 2,-4 0-1,-12 4 0,-5 7-3,-1 12 1,-2 10 1,9 24-2,4 8 1,8 7-1,3 2 1,5 6-2,1-2 2,-1-4-1,-6-12 0,-3-14 0,-10-11 1,-10-4 1,4-17 0,-9-10 1,0-3-2,3-8 1,4 3-2,6 1 2,9 4-4,10 4 1,6 4-5,12 11-7,9-3-30,5 2 1,3-4-2,10-2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8:28.8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516 532 72,'-38'-14'41,"-14"6"-1,-14 3 2,-7 8-36,-6 7-3,7 10-2,8 11 0,16 10-1,25 9-1,25 2 0,32 2 1,24 1-1,20-3 1,9 0 1,1-6-1,-8-8 1,-15-3 0,-19-6 1,-33-1-1,-25-8 2,-32-4-3,-17-10 0,-14-2-3,-7-10-2,10-5-32,5-3-6,20-10 2,21-3-3</inkml:trace>
  <inkml:trace contextRef="#ctx0" brushRef="#br0" timeOffset="474">979 68 51,'25'-11'41,"-9"2"-1,-16 9 2,-6-18-27,-10 15-8,-15-3-2,-8 2-3,-2-1-1,1-1-1,3 6 0,6 2 0,10 10 0,12 13 0,12 10 1,9 14-1,6 20 0,-3 15 0,-5 13 1,-5 14-1,-8 10 0,-8-1 1,-7-1-2,-5-6 1,-2-8 0,5-13 1,8-9-1,11-11 1,11-17-1,14-14 2,-24-41-1,73 58 1,-28-40 1,-1-9-2,0-2-3,-11-9-12,-6-1-28,-6-6-1,-3-4 1,-6-6-3</inkml:trace>
  <inkml:trace contextRef="#ctx0" brushRef="#br0" timeOffset="1695">1133 305 60,'-5'-12'41,"5"12"-1,0 0 1,0 11-28,6 17-9,1 10-2,5 8-1,1 12 0,4 10-1,-1 8 0,2 3-1,-2-2 1,-2-6-1,-2-9 0,-5-7 1,1-9-4,-7-15-3,5-1-16,-4-21-17,-2-9 1,4-14-3,0-8 3</inkml:trace>
  <inkml:trace contextRef="#ctx0" brushRef="#br0" timeOffset="1941">1622 491 60,'23'-41'43,"-10"8"-2,-14 5 1,-9 21-26,-18 4-10,-1 14-3,-3 17-2,2 12-1,4 16 0,8 11-1,13 10 0,15-1-1,9 0 1,7-4 1,3-10-1,-5-8 2,-4-11-1,-8-15 0,-13-11 1,-11-10-1,-8-9 1,-3-14-1,-2-4 1,5-12-2,4-11 3,10-2-2,13-6 2,12 0-1,8-2 0,6-1 0,3-2 0,1 3 0,-2 3 0,-6 1-1,-6 4 0,-10 3 0,-6 5-1,-7 5-2,-4 8-4,-9-1-23,3 13-13,-1 1 2,11 11-2</inkml:trace>
  <inkml:trace contextRef="#ctx0" brushRef="#br0" timeOffset="2363">2007 509 64,'9'27'41,"-3"-7"-3,-2-6-4,-4-14-59,0 0-12,-9 0-3,9 0 0</inkml:trace>
  <inkml:trace contextRef="#ctx0" brushRef="#br0" timeOffset="2504">2090 818 66,'4'21'41,"-1"-8"0,-1-4-1,-2-9-34,0 0-5,0 0-3,0 0-4,0 0-10,16 1-25,-6-4 1,6-6-2,3-2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17:53.8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0 171 83,'35'-9'40,"12"-4"-1,5-5 0,10-3-32,5-3-3,6 3-1,-1-2 0,-1 5-2,-5 3 1,-6 8-1,-8 9 1,-9 15-1,-13 13 0,-12 18 0,-13 19-1,-13 14 1,-7 18-1,-6 9 1,-1 7-1,-3-2 0,2-4 0,4-4-1,3-10 1,5-9 0,0-13 0,2-12 0,0-7-1,-2-11 2,-3-6 0,-8-9 0,-5-10 0,-3-4 1,-5-5-1,-4-3 0,-4-4 1,-1-1-2,4-2 1,4 0-2,8 1-1,3-4-5,15 2-33,0-1-1,10 3 0,0 0-2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0:58:29.9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176 73 65,'18'-16'43,"6"7"-2,10 0 1,4-2-34,6 1-4,2 0-2,4 3-2,-4 8-1,-6 15 1,-10 14-1,-10 13-1,-9 20 1,-7 20-1,-7 12 1,-7 12-1,-4 7 0,-4-2 0,3 1 0,2-7 2,5-10-2,2-16 1,3-7 0,-1-12 2,-4-8 0,-4-9 3,-6-12-1,-5-10 0,-11-7 1,-4-9-1,-9-7 0,1-7-2,-2-1-2,1-6-5,6 2-37,-3 0 1,3-2-2,1 0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40.5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77,'9'21'40,"2"-7"-3,0-4-13,-1-10-53,-10 0-5,-4-13-5,4 13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31.94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947 0 15,'-4'14'34,"3"0"-1,-2-2 3,3-12-15,2 22-8,-5-6-3,4 8-4,-6 0-1,3 9-1,-3 1-1,3 6 0,-2 3-1,2 5 1,-2 0-1,3 3 0,-1 0 0,1 1 0,-1-1-1,1-3 1,-1-6-1,0-5 1,0-7-2,0-8-1,1-1-2,1-21-7,0 0-28,-2-12 1,3-7-2,1-12 2</inkml:trace>
  <inkml:trace contextRef="#ctx0" brushRef="#br0" timeOffset="316">935 197 22,'0'0'30,"-10"12"1,-4 2 1,1 2-17,-5 9-9,-8 1-2,-1 5-1,-4-3-1,2-1-1,2-5 1,7-3 1,5-12 1,15-7-1,0-13 0,14-7 1,5-10 2,6-4-2,1-8 1,3-2-1,-3 1-1,-1 7 1,-9 3 0,-1 9-1,-7 9-1,-8 15 0,16 8-1,-8 7 0,1 10 0,3 1-1,4 4 0,6 1 1,3-2-1,-2-6-1,1-3-2,-8-11-14,-1-1-22,-2-5 1,-13-3-1,0 0 0</inkml:trace>
  <inkml:trace contextRef="#ctx0" brushRef="#br0" timeOffset="2275">318 1050 59,'-32'-12'35,"-4"2"0,-7 0-2,-2 2-30,5 5-1,6 8-2,10 10 0,12 7 1,16 9 1,10 7-2,12 1 1,4 3 0,2 3 0,-3-3 0,-5-1 1,-12-3-1,-9-4 1,-13-5 0,-7-2 0,-9-8-1,-4-3 0,-4-7-2,0-7-2,7-3-6,-1-11-16,12-4-11,11-5-1,10-4 1,11-4 0</inkml:trace>
  <inkml:trace contextRef="#ctx0" brushRef="#br0" timeOffset="2582">454 1153 60,'8'14'37,"-6"7"-2,-2 3 0,1 6-26,-4 2-5,2 4-3,0-3-2,-1-5-2,5 0-12,-9-13-20,6-15 0,-13 1-2,0-14 2,-6-11 16</inkml:trace>
  <inkml:trace contextRef="#ctx0" brushRef="#br0" timeOffset="2707">345 1289 8,'-19'-35'35,"3"4"0,3 2 1,9 3 1,11 8-16,3-2-11,13 9-5,4 4-1,8 7-2,2 3 1,1 5-1,-3 3 0,-2 6-1,-4 1-1,-6 4 1,-6 1-1,-4 0 0,-5 0 0,-4-3-1,-2 1-2,-4-8-2,4 3-11,-2-16-22,-9 7 0,9-7-1,0 0 2</inkml:trace>
  <inkml:trace contextRef="#ctx0" brushRef="#br0" timeOffset="3107">629 1481 35,'0'0'35,"22"-15"1,-6-11 0,9-5-16,-5-17-6,8-5-8,-3-10-1,1 0-2,-1 3 0,-2 7-1,-5 9 0,-2 9 0,-1 13-1,-1 17-1,-2 16 1,1 12-1,-1 10 0,3 7 0,0 5-1,1 0 1,-2-3 0,-2-5 0,-3-8 0,-4-7 0,-7-9 0,-8-10-1,-7-9 1,-6-8 0,-4-3-1,-4-6-1,2 3-1,0-5-1,9 6-3,3-3 0,16 8-2,5 0 1,17 9 1,5 1 1,11 7 2,1 3 3,4 7 3,0 8 3,-8 1 0,-2 7 1,-10-2-1,-6 2 2,-8-8-3,-2 1 1,-6-22-2,0 10 0,0-10-1,4-24 0,1-2 0,6-8 0,1-8 1,3-3-2,2 4 0,1 2-1,-4 5 2,-1 10-2,-2 13 0,-11 11 0,7 13 0,-8 10 0,-1 6 0,0 6 1,3 1-1,2 1 2,2-7-2,6-7-1,8-3-5,-1-12-32,8-11 1,6-9-2,4-7 1</inkml:trace>
  <inkml:trace contextRef="#ctx0" brushRef="#br0" timeOffset="5436">1513 1070 72,'0'0'38,"12"1"-1,-12-1-10,8 22-15,-9 0-6,1 8-3,-1 2-1,2 5 0,-1 2-2,2-2-1,1-1-2,-3-14-6,6-4-25,-6-18-4,0 0 0,0 0 0</inkml:trace>
  <inkml:trace contextRef="#ctx0" brushRef="#br0" timeOffset="5617">1417 1155 57,'-8'-20'38,"10"5"0,9 3 1,16 8-22,-1-3-12,9 3-3,2 0-3,0-4-6,5 2-31,-6 0 1,-4-3-2,-3-5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33.3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112 202 55,'12'-11'35,"-12"11"-1,0 0-12,5 14-10,2 5-5,-5 3-4,4 11 0,-1 6-2,4 10 0,-3 5 1,1 4-1,-1-1 0,0 0 1,-3-5-1,0-3 0,-1-6-1,-2-8 1,0-7-1,0-5-1,-1-6-3,1-17-7,0 0-22,0 0-2,-7-16-1,5-6 2</inkml:trace>
  <inkml:trace contextRef="#ctx0" brushRef="#br0" timeOffset="315">196 205 28,'-11'1'30,"0"15"0,-9 0 0,-6 6-21,1 3-5,-1-1-3,0-1 1,2-6 2,8-2 1,5-12 1,11-3 0,2-13 0,11-3 1,-1-9 1,5 3-2,-4-3-2,2 3-1,-5 4 0,0 3-1,-10 15-1,14-3 0,-8 12 0,5 5 0,0 0 0,3 3-1,4-2 1,3 2 0,-1-4-1,1-3 0,-2-3 0,-2-4-1,0 0-2,-6-6-7,4 4-23,-6 0-5,-9-1 0,11 2 1</inkml:trace>
  <inkml:trace contextRef="#ctx0" brushRef="#br0" timeOffset="2506">501 1232 76,'-8'-12'41,"-9"2"-2,-10 1 0,-2 3-34,-5 7-2,-1 9-2,2 6-1,5 6-1,14 6 0,7 1 1,10 2-1,8-1 2,0-5-1,4-2 0,-3-5 1,-5-5-1,-7-4 1,0-9-1,-20 6 0,3-8-2,2 2-2,-5-8-5,20 8-20,-15-7-9,21-2-1,6-3 2</inkml:trace>
  <inkml:trace contextRef="#ctx0" brushRef="#br0" timeOffset="2793">733 1267 72,'7'18'37,"-12"6"-2,-6 2-12,-3 9-15,-4 1-6,-5-2-6,6 4-9,-6-9-16,5-9-6,5-9-1,1-11 0</inkml:trace>
  <inkml:trace contextRef="#ctx0" brushRef="#br0" timeOffset="2926">543 1354 44,'2'-32'35,"4"5"1,6 2-6,7 13-13,-1 2-6,7 13-6,1 6-2,2 8-1,-5 8-2,1 4 0,0 6-1,1-2 1,3 2-1,2-3 1,4-5 0,4-5 1,3-9 0,4-7 0,-6-9 1,-4-5 0,-9-12 1,-11-7-1,-15-8 0,-10-3 0,-14-5 0,-8 0 0,-7 1-1,-1 6 0,0 6-1,7 6 0,8 8 0,8 5-1,17 11 0,0 0-1,19 0-1,3 4-1,8 9 0,1 1 1,8 7-1,-4 3 0,0 5 1,-4 4 2,-3 4 0,-3 2 1,-6-6 0,-1-1 1,-6-7 1,-1-2-1,-5-9 2,0-5-1,-6-9 0,0 0 0,9-16 0,-7-2 0,-4-7 0,0-7 0,-3-6-1,0-3 0,-2-4 1,0 3-1,1 4 0,1 4-1,3 7 1,3 5-1,3 11 0,-4 11 0,17-6-1,-6 7 1,0 1 0,3 1 0,-2 1 0,0 1 0,-2-2 0,-10-3 0,13 4 1,-13-4-1,0 0 0,11 4 0,-11-4 0,0 0 0,0 0 1,0 0-1,13 7 0,-13-7 0,20 7 0,-7-2 0,4 5-1,1 0 0,2 3 0,-1-1 1,-4 3-1,-5 0 1,-6 0 0,-7 2 1,-7-3 0,-7-1-1,-7 0 1,-5-3 0,-2-1-1,1-3-2,4-1-1,-1-8-7,10 2-29,2-5 1,5-2-1,4-2 1</inkml:trace>
  <inkml:trace contextRef="#ctx0" brushRef="#br0" timeOffset="5037">1671 25 55,'0'0'35,"0"0"0,17 20 0,-2 1-21,12 13-10,3 7 1,13 13 0,7 4-1,11 9 0,5 2-1,6 0 1,-1-2-2,3 1 0,-5-9 0,-6-5-1,-8-7-1,-9-7 1,-10-6 0,-10-8-2,-6-6 0,-9-13-3,-11-7-3,6-11-8,-6-4-19,-10-12-4,-1-5-2,-8-4 2</inkml:trace>
  <inkml:trace contextRef="#ctx0" brushRef="#br0" timeOffset="5366">1895 244 51,'-20'-8'36,"7"1"0,3-1-1,-3-2-20,13 10-7,-8 13-4,7 8-1,0 9-2,2 9 0,-1 6 0,0 5-2,0 0 1,0-5 0,0-8-1,0-8 1,-1-15-1,1-14 0,-4-15 1,2-14 0,-2-16 0,-2-11 1,-1-14 0,-1-5 0,-3 1 1,1 7 0,1 9 1,2 11-1,3 15 0,8 16 0,7 17 0,11 11-1,9 4-1,9 2-1,13 4-8,6-8-29,8-6 1,4-8-2,7-8 0</inkml:trace>
  <inkml:trace contextRef="#ctx0" brushRef="#br0" timeOffset="5774">3420 422 83,'-19'29'40,"-26"-12"-2,-18-12 0,-20-14-31,-11 2-7,-8 0 0,2 2-1,11 6 0,20 11 0,28 10 0,26 10 1,32 7 0,24 10 0,22 3 0,12 5 0,2 0 2,-2-1 0,-14-2 0,-17-4 1,-26-4-1,-25-5 1,-25-3 0,-16-6-1,-19-8-1,-7-6-1,-1-6-1,2-5-2,14-2-4,11-10-2,24 3-13,14-10-19,20-2 2,18-8-1,15-9 2</inkml:trace>
  <inkml:trace contextRef="#ctx0" brushRef="#br0" timeOffset="6117">3434 550 76,'28'2'38,"-5"14"-1,-3 12 2,-8 8-33,5 14-3,-2 9-1,-2 9-1,-3 4 0,0 4 0,-5-3-2,-2-8-2,0-5-6,-9-16-26,5-12-4,-2-17 0,3-15 2</inkml:trace>
  <inkml:trace contextRef="#ctx0" brushRef="#br0" timeOffset="6337">3884 653 74,'4'16'39,"-16"10"-2,-16 4 2,-9 5-34,-11 3-2,-2 5-2,1 2 0,7 0 0,13-3-1,16-5 0,18-5 1,19-7-2,14-7-1,8-13-5,17-4-19,0-14-12,2-8 1,0-11-1</inkml:trace>
  <inkml:trace contextRef="#ctx0" brushRef="#br0" timeOffset="6542">4218 702 51,'0'0'39,"-2"25"-1,-1 13 0,-5 5-16,7 11-13,-5 2-4,2 4-1,-1-2-4,0-8-3,4-4-9,-1-14-27,1-10 0,1-11-1,0-11 2</inkml:trace>
  <inkml:trace contextRef="#ctx0" brushRef="#br0" timeOffset="6744">4401 1244 79,'13'-11'39,"-4"-11"0,-3-11 1,-7-20-31,3-8-6,-2-13 0,1-7-2,1 3-1,4 7 0,3 5 1,3 11-1,7 17 0,6 15 0,3 21-1,1 16 1,-2 11-1,-5 10 1,-6 7 0,-8 2-1,-9 2 1,-9-2 0,-6-3 0,-6-9-2,2-8-1,-3-10-1,6-7-3,-1-16-14,10-4-19,6-7 2,8-8-1,5-5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40.4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138 0 90,'27'41'40,"-13"6"1,-10 11-3,-10-1-33,-6 3-5,-6-1-3,-10-8-11,-2-1-26,-1-5 1,2-2-2,0-4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42.80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39-3 34,'0'0'33,"0"0"3,0 0-2,-14-2-17,18 11-7,-8 2-3,6 10-2,-4 7-2,2 10 0,-1 7 0,1 9-1,-1 2 1,1 3-1,-2-2-1,1-3 1,-1-6-1,1-7-1,0-9 0,-1-7-2,3-5-4,-7-9-31,6-11 0,-5-29-1,1-16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53.4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13 63,'11'-4'37,"-11"4"-2,15-12-10,-15 12-11,0 0-6,9 4-2,-9-4-2,-3 21-1,1-5 0,2 9-1,-2 3-1,2 6 0,-2 5 0,-1 1 0,1-1 0,0-5-1,-2-1-2,1-9-3,5-1-10,-3-10-24,1-13 2,13-2-2,-2-12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53.8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0-4 36,'15'5'34,"-15"-5"2,13 13 0,1 4-18,-9-3-6,5 13-4,-6 2-2,3 10-1,-3 2-1,1 0-1,-1 1-2,-1-3 1,2-4-3,0-8-2,8-3-11,-2-10-24,4-11 1,4-6-2,4-9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0:54.2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 3 44,'-9'-3'34,"9"3"1,-2-10-5,2 10-17,0 0-4,0 0-1,0 0-3,-1 27 0,-3-5-2,3 10 0,-2 7-2,0 5 1,-2 2-1,2 2 1,2-6-1,1-3 0,-2-6-1,2-7 1,-1-7 0,2-5-1,-1-14 0,0 14 1,0-14-1,0 0 0,0 0 1,0 0-1,0 0 1,0 0-1,0 0 0,0 0 0,0 0 0,0 0 0,0 0 0,0 0-1,0 0 1,0 0 0,0 0 0,0 0-1,0 0 1,0 0-1,0 0 0,0 0-2,0 0-6,0 0-30,-6-20 2,2 1-1,-3-14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07T21:01:09.9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298 608 29,'17'-27'34,"-6"-4"2,0-6 0,2 0-18,-10-7-7,3 8 0,-8-4-3,-1 4-1,-11 2-3,-4 5 1,-7 6-2,-8 6-1,-7 7 0,-5 4-1,0 8-1,2 2 0,4 7 0,9 7 0,12 6 0,15 7-1,18 8 1,15 5-1,16 7 0,9 7 0,10 4 1,4 2-1,-2 0 0,-2-2 1,-10-4 0,-10-3 0,-14-6 1,-12-2-1,-14-6 0,-13-3 1,-13-6 0,-11-3 0,-9-7 0,-8-4 0,-4-9 0,-4-6-1,-2-6-1,2-5-1,6-2-3,2-12-14,15 4-21,8-7 0,16-2 0,15-6 1</inkml:trace>
  <inkml:trace contextRef="#ctx0" brushRef="#br0" timeOffset="585">1180 87 88,'-10'-10'37,"-12"0"0,-14-10-11,-9 9-22,-10 0-2,-4 2-1,-2 5 0,4 2 0,7 3-1,11 9 1,12 11 0,12 9 0,12 16-1,9 14 0,3 13-1,-2 21 1,-1 13 0,-3 6 0,-3 5-1,-3 1 0,-4-1 0,0-4 0,2-7 1,4-8-1,6-11 1,5-7-1,7-15 1,5-4 1,11-14 0,8-9 0,6-15 0,8-10 1,4-11-1,5-9-1,5-6-2,-4-12-37,9-13 1,0-11-1,5-12-1</inkml:trace>
  <inkml:trace contextRef="#ctx0" brushRef="#br0" timeOffset="9664">1465 218 25,'11'-11'33,"-11"11"1,0 0-4,0 0-14,0 0-5,-10-2-4,10 2-2,-6 10-3,2 1 0,2 5-1,-1 6 0,3 8-1,2 8 0,0 6 1,3 7-1,0 7 2,4 3-1,-3 1 1,2 0-1,-2-4 1,1-6 0,-2-3 0,0-7 0,-2-8-2,-1-5 1,-1-3-1,0-2 0,0-3 0,0-4 0,1-1 0,-1-3-2,1-1 2,-1-2-2,-1-10-2,0 0-3,7 11-7,-7-11-21,0 0-2,0 0 2,13-18-1</inkml:trace>
  <inkml:trace contextRef="#ctx0" brushRef="#br0" timeOffset="10288">1985 210 31,'-10'-10'31,"-3"-1"2,4 2-11,9 9-9,-21-11-3,21 11-3,-15-2-2,15 2-2,-13 6-1,13-6 0,-14 18-1,8-2 1,-2 3-1,0 9 0,-1 7-1,0 8 1,-2 4-1,1 7 0,-1 4 1,0 4-1,2-1 1,3-1 0,1-4 1,5-5-1,2-3 0,7-7 1,4-3-1,6-6 0,6-4 0,5-5 0,3-5 0,5-2-1,3-4 1,2-6-1,0-6 1,4-7-1,-3-4 1,-1-4-1,-2-4 1,-1-6 0,-1-4-1,-2-6 1,-5-5 0,-3-2 0,-5-6 0,-3-2 0,-3-3 0,-5-1 1,-3 0-1,-5 0 1,-6 3 1,-2 3-1,-5 0 0,-3 4 0,-3 1-1,-3 5 1,-5-1-1,-1 6 0,-2 1-1,-6 4 0,-2 6 0,-4 3 0,-3 5-1,-2 9 1,-5 9 0,-2 7-1,-2 11 0,1 2 0,2 11-3,-1 0-2,10 12-12,3-8-21,6 2 0,6-7-1,6-6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209BC721-F323-4744-8325-224B551F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6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2DA82E-B28A-45FB-B66A-F03AB2B40E90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Lasergene</a:t>
            </a:r>
            <a:r>
              <a:rPr lang="en-US" dirty="0" smtClean="0">
                <a:ea typeface="ＭＳ Ｐゴシック" pitchFamily="34" charset="-128"/>
              </a:rPr>
              <a:t> (a molecular biology suite of programs for aligning and comparing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Statview</a:t>
            </a:r>
            <a:r>
              <a:rPr lang="en-US" dirty="0" smtClean="0">
                <a:ea typeface="ＭＳ Ｐゴシック" pitchFamily="34" charset="-128"/>
              </a:rPr>
              <a:t> (statistical analysis)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KaleidaGraph</a:t>
            </a:r>
            <a:r>
              <a:rPr lang="en-US" dirty="0" smtClean="0">
                <a:ea typeface="ＭＳ Ｐゴシック" pitchFamily="34" charset="-128"/>
              </a:rPr>
              <a:t> (plotting &amp; graphing)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Populus</a:t>
            </a:r>
            <a:r>
              <a:rPr lang="en-US" dirty="0" smtClean="0">
                <a:ea typeface="ＭＳ Ｐゴシック" pitchFamily="34" charset="-128"/>
              </a:rPr>
              <a:t> (programs that simulate ecological and evolutionary processes)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7F5502-3370-4D28-9175-EF6DD28495B9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7F5502-3370-4D28-9175-EF6DD28495B9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7E4FBD-E234-4A69-9362-7909E20C429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FE969F8-1AE7-4748-9B73-22C0856AD702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E5DA696-5CF8-4356-B5B7-7870A02C6BF8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A79AE5-3E44-48CD-9D5D-294EDA93CFFF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A79AE5-3E44-48CD-9D5D-294EDA93CFFF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8AF78A-7DA4-4819-8EBD-9B89DAA20E19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A8C72E-F040-45FF-84E3-D1E37D9507AE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A8C72E-F040-45FF-84E3-D1E37D9507AE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2DA82E-B28A-45FB-B66A-F03AB2B40E90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Lasergene</a:t>
            </a:r>
            <a:r>
              <a:rPr lang="en-US" dirty="0" smtClean="0">
                <a:ea typeface="ＭＳ Ｐゴシック" pitchFamily="34" charset="-128"/>
              </a:rPr>
              <a:t> (a molecular biology suite of programs for aligning and comparing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Statview</a:t>
            </a:r>
            <a:r>
              <a:rPr lang="en-US" dirty="0" smtClean="0">
                <a:ea typeface="ＭＳ Ｐゴシック" pitchFamily="34" charset="-128"/>
              </a:rPr>
              <a:t> (statistical analysis)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KaleidaGraph</a:t>
            </a:r>
            <a:r>
              <a:rPr lang="en-US" dirty="0" smtClean="0">
                <a:ea typeface="ＭＳ Ｐゴシック" pitchFamily="34" charset="-128"/>
              </a:rPr>
              <a:t> (plotting &amp; graphing)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Populus</a:t>
            </a:r>
            <a:r>
              <a:rPr lang="en-US" dirty="0" smtClean="0">
                <a:ea typeface="ＭＳ Ｐゴシック" pitchFamily="34" charset="-128"/>
              </a:rPr>
              <a:t> (programs that simulate ecological and evolutionary processes)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110E55-C48A-4196-92BA-A533E77C1A24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Selena's estoy contigo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Spanish was Selena's scond language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110E55-C48A-4196-92BA-A533E77C1A24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Selena's estoy contigo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Spanish was Selena's scond language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BA0D1A-C836-4B16-B4E5-A08DF4ADB2A9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Selena's estoy contigo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Spanish was Selena's scond language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D6F0D6-57FA-450E-A5E9-805B96D7FE5D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558FAD-D1F1-45DC-852E-70999EA8A72E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21BE1D-FB45-4B9F-B605-55CB1E1C31C2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0B8C095-DCBC-4CFA-876D-CB06D0FB7E2A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EFEF24C-31F3-4963-8B12-61373D1EFE87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88E0D4D-4D90-48B8-B3A0-CE96D3523095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022AFFB-954F-42C2-8A1D-E8051378427D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2DA82E-B28A-45FB-B66A-F03AB2B40E90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Lasergene</a:t>
            </a:r>
            <a:r>
              <a:rPr lang="en-US" dirty="0" smtClean="0">
                <a:ea typeface="ＭＳ Ｐゴシック" pitchFamily="34" charset="-128"/>
              </a:rPr>
              <a:t> (a molecular biology suite of programs for aligning and comparing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Statview</a:t>
            </a:r>
            <a:r>
              <a:rPr lang="en-US" dirty="0" smtClean="0">
                <a:ea typeface="ＭＳ Ｐゴシック" pitchFamily="34" charset="-128"/>
              </a:rPr>
              <a:t> (statistical analysis)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KaleidaGraph</a:t>
            </a:r>
            <a:r>
              <a:rPr lang="en-US" dirty="0" smtClean="0">
                <a:ea typeface="ＭＳ Ｐゴシック" pitchFamily="34" charset="-128"/>
              </a:rPr>
              <a:t> (plotting &amp; graphing)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Populus</a:t>
            </a:r>
            <a:r>
              <a:rPr lang="en-US" dirty="0" smtClean="0">
                <a:ea typeface="ＭＳ Ｐゴシック" pitchFamily="34" charset="-128"/>
              </a:rPr>
              <a:t> (programs that simulate ecological and evolutionary processes)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4C0393-2D6B-4960-9D5F-4E26EC16DA3F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D18B1F-3E9F-42C5-8A50-969E4D9B9BB6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2800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EA273A-4A19-4833-94AC-49E20421F2E7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3858CB7-A5F8-4F22-9D2E-4189B8343537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D7673B-1F5A-4D88-A46E-AC4FF7B5A5B6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8A80C8-41D4-46A8-9178-0A87E7357C39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3D6081-DFED-42D8-AEB3-FF0C8F4A6FB2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59C0B4-9355-4ED2-A1FD-2ACA0C3000F0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3C69B0-42AC-4C0E-9245-FB2AC388B35B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2D8C64-11D4-46EE-A243-63BFA24F4FC3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2DA82E-B28A-45FB-B66A-F03AB2B40E90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Lasergene</a:t>
            </a:r>
            <a:r>
              <a:rPr lang="en-US" dirty="0" smtClean="0">
                <a:ea typeface="ＭＳ Ｐゴシック" pitchFamily="34" charset="-128"/>
              </a:rPr>
              <a:t> (a molecular biology suite of programs for aligning and comparing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Statview</a:t>
            </a:r>
            <a:r>
              <a:rPr lang="en-US" dirty="0" smtClean="0">
                <a:ea typeface="ＭＳ Ｐゴシック" pitchFamily="34" charset="-128"/>
              </a:rPr>
              <a:t> (statistical analysis)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KaleidaGraph</a:t>
            </a:r>
            <a:r>
              <a:rPr lang="en-US" dirty="0" smtClean="0">
                <a:ea typeface="ＭＳ Ｐゴシック" pitchFamily="34" charset="-128"/>
              </a:rPr>
              <a:t> (plotting &amp; graphing)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Populus</a:t>
            </a:r>
            <a:r>
              <a:rPr lang="en-US" dirty="0" smtClean="0">
                <a:ea typeface="ＭＳ Ｐゴシック" pitchFamily="34" charset="-128"/>
              </a:rPr>
              <a:t> (programs that simulate ecological and evolutionary processes)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8AA696-6FB7-4E94-BD39-2DBF9313F0D5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0AC7B2-8195-4494-896A-A2795B5D5C16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F2F797-8161-4ED7-97A7-2EB85AA5D530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3824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079A55-E834-45BC-A770-4E3EB1A1EB53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building blocks!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673B0C-BB7B-4E8E-9612-C365193E8B3F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http://www.neuro.wustl.edu/neuromuscular/musdist/pe-eom.html#myd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this is the link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63138E-7ECE-4C25-8FFF-053675C5722D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900" smtClean="0">
                <a:ea typeface="ＭＳ Ｐゴシック" pitchFamily="34" charset="-128"/>
              </a:rPr>
              <a:t>http://www.neilturner.me.uk/resources/dogyears.php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6A2F50-DB73-4C65-93B5-F4B62BD9226A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D12BAC-E00F-47D9-B50C-DE1C1C06C634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7649FFE-BB99-44D7-AFA5-4CE494A47CBB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thinking like a machine -- why??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thinking for a machine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1D995A7-0DBE-431E-BD74-C70FE0490634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homogeneous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inhomogeneous (diff eq class)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lists can contain lists as elements  (associative list) --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talk about the possibility of a look up function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-- to arbitrary depth (ask length(list))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not the same as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flattened -- go get all of the atomic components and       “leaves” leafcount()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steamroll the structure built around it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2DA82E-B28A-45FB-B66A-F03AB2B40E90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Lasergene</a:t>
            </a:r>
            <a:r>
              <a:rPr lang="en-US" dirty="0" smtClean="0">
                <a:ea typeface="ＭＳ Ｐゴシック" pitchFamily="34" charset="-128"/>
              </a:rPr>
              <a:t> (a molecular biology suite of programs for aligning and comparing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Statview</a:t>
            </a:r>
            <a:r>
              <a:rPr lang="en-US" dirty="0" smtClean="0">
                <a:ea typeface="ＭＳ Ｐゴシック" pitchFamily="34" charset="-128"/>
              </a:rPr>
              <a:t> (statistical analysis)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KaleidaGraph</a:t>
            </a:r>
            <a:r>
              <a:rPr lang="en-US" dirty="0" smtClean="0">
                <a:ea typeface="ＭＳ Ｐゴシック" pitchFamily="34" charset="-128"/>
              </a:rPr>
              <a:t> (plotting &amp; graphing)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Populus</a:t>
            </a:r>
            <a:r>
              <a:rPr lang="en-US" dirty="0" smtClean="0">
                <a:ea typeface="ＭＳ Ｐゴシック" pitchFamily="34" charset="-128"/>
              </a:rPr>
              <a:t> (programs that simulate ecological and evolutionary processes)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3D6A29F-99A5-495B-99CD-BF1C52A51BD2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4D1619-1EE4-4BDF-8803-7B987C8795D0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Selena's estoy contigo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Spanish was Selena's scond language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0B45546-2B9D-4DDB-A170-529D2804C77C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137D4B-7205-4301-8FE7-374D5FE37934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is there life beyond math?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fundamentally, yes, there are more things than numbers -- there are LISTS of numbers!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3E02F6-751C-49BB-BFD5-1C3F02972C15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23B227-F4BF-4DD1-8B80-51ED7599A6D8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9CBB676-1A51-40D2-892B-604B2B98C102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115CE2-7620-464F-9BE6-73841F0011F0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python as a rather orwellian overlord…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22A1422-5C09-4FEC-81AA-78A8B6EA51A1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261A940-5924-4E27-BEB7-6FE4B4ED2982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EA273A-4A19-4833-94AC-49E20421F2E7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E7BA87-B53E-485D-9DF6-2F3E2D0C6642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F1F2EA-9AAB-4989-B0E6-D93B0AE14A9C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This is a very funny German cartoon and I have no idea at all  what it says.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http://www.weisheiten-der-welt.de/pics/optimist-pessimist-normal.jpg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102A6-F2F6-4627-9909-1492FB278D2D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can mix and match negative and positive…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5EE24A-E040-416F-BA09-8ACD6CCAA3E7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C0B2300-ABD8-40DC-993A-B92FBB157234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thinking like a machine -- why??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thinking for a machine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EB20CDF-1B91-4E78-BBF2-31277E905F2A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thinking like a machine -- why??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thinking for a machine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7F5502-3370-4D28-9175-EF6DD28495B9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7F5502-3370-4D28-9175-EF6DD28495B9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7F5502-3370-4D28-9175-EF6DD28495B9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tutorial is 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C2741-8D76-4707-A7B5-4E398CBA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735B-41D2-45FA-8991-2FF138380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3811-13C6-4CB5-8B05-A9D2BBC16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6766634-ADC1-4D1A-9D0E-8A2BD16A60CC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048824-D138-40E3-AD5D-594AF07C7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D289411-6730-458D-B867-2BA29585D283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C91A2E-A8FF-4C24-8635-EB277BB62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0D99DB-0F64-448D-9077-775A94E0D19D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6AA643-8023-4EA3-BD2F-8A2CAAD6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64333A9-C921-4F7A-934F-2A4BCE305EC7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1F6C19-6656-4592-906D-650CCC80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BB62FC1-1167-4C09-BB50-68B307C4C89D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7CF249-7D8C-4F2A-A1A7-69B9BEE7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7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7E44BFD-007F-4992-A800-114BB379B2D8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81954F8-CAC7-4ECB-A03A-16A8C1719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553F179-E913-4C5A-8A5A-FB6B7FF9A840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7904AAA-6B69-475B-99AF-EF43EA4C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1BBF9FC-F1F1-495B-8C4D-E3D4EDC142FD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167001F-F4E4-4926-8B44-29C8EDFFE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145A7-089C-496D-AB7B-187F3F5B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8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A69A05D-61BE-4820-BDF8-C43BC25037C0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822670-1D7F-4BBA-9325-A1321A85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7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0E6DFB1-8552-48E2-BC39-14B5E685E85C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085375-9FE2-482B-AB2C-63E44C925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3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C271D9-BAB9-4FC2-AFB3-299E7B2DA754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88DA1CD-1500-4418-99C7-3DDC51D3B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556E-39D7-4A07-90CC-856BEB14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112F-A47C-49C1-937F-C997F5408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413C-B2F0-470A-8D23-FE53CE23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4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A550-DA55-4C8F-ABFF-BC9E5435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8C83C-E657-47C2-B73A-88E836463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0D7D-5B82-418D-A2DE-06AA9A241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D166-888F-4DF5-B9BA-9D26C383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6" charset="-128"/>
              </a:defRPr>
            </a:lvl1pPr>
          </a:lstStyle>
          <a:p>
            <a:pPr>
              <a:defRPr/>
            </a:pPr>
            <a:fld id="{3288105D-6713-4099-8FA4-51C15A32D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B190356-4BEC-405F-88ED-C0B006DF21ED}" type="datetimeFigureOut">
              <a:rPr lang="en-US"/>
              <a:pPr>
                <a:defRPr/>
              </a:pPr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C2D3588-7074-49A3-AED7-A32AA527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10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9" Type="http://schemas.openxmlformats.org/officeDocument/2006/relationships/customXml" Target="../ink/ink23.xml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34" Type="http://schemas.openxmlformats.org/officeDocument/2006/relationships/image" Target="../media/image45.emf"/><Relationship Id="rId42" Type="http://schemas.openxmlformats.org/officeDocument/2006/relationships/image" Target="../media/image49.emf"/><Relationship Id="rId7" Type="http://schemas.openxmlformats.org/officeDocument/2006/relationships/customXml" Target="../ink/ink7.xml"/><Relationship Id="rId12" Type="http://schemas.openxmlformats.org/officeDocument/2006/relationships/image" Target="../media/image34.emf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47.emf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customXml" Target="../ink/ink18.xml"/><Relationship Id="rId41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customXml" Target="../ink/ink9.xml"/><Relationship Id="rId24" Type="http://schemas.openxmlformats.org/officeDocument/2006/relationships/image" Target="../media/image40.emf"/><Relationship Id="rId32" Type="http://schemas.openxmlformats.org/officeDocument/2006/relationships/image" Target="../media/image44.emf"/><Relationship Id="rId37" Type="http://schemas.openxmlformats.org/officeDocument/2006/relationships/customXml" Target="../ink/ink22.xml"/><Relationship Id="rId40" Type="http://schemas.openxmlformats.org/officeDocument/2006/relationships/image" Target="../media/image48.emf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42.emf"/><Relationship Id="rId36" Type="http://schemas.openxmlformats.org/officeDocument/2006/relationships/image" Target="../media/image46.emf"/><Relationship Id="rId10" Type="http://schemas.openxmlformats.org/officeDocument/2006/relationships/image" Target="../media/image33.emf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50.emf"/><Relationship Id="rId4" Type="http://schemas.openxmlformats.org/officeDocument/2006/relationships/image" Target="../media/image30.emf"/><Relationship Id="rId9" Type="http://schemas.openxmlformats.org/officeDocument/2006/relationships/customXml" Target="../ink/ink8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17.xml"/><Relationship Id="rId30" Type="http://schemas.openxmlformats.org/officeDocument/2006/relationships/image" Target="../media/image43.emf"/><Relationship Id="rId35" Type="http://schemas.openxmlformats.org/officeDocument/2006/relationships/customXml" Target="../ink/ink21.xml"/><Relationship Id="rId43" Type="http://schemas.openxmlformats.org/officeDocument/2006/relationships/customXml" Target="../ink/ink2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31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9" Type="http://schemas.openxmlformats.org/officeDocument/2006/relationships/customXml" Target="../ink/ink44.xml"/><Relationship Id="rId3" Type="http://schemas.openxmlformats.org/officeDocument/2006/relationships/customXml" Target="../ink/ink26.xml"/><Relationship Id="rId21" Type="http://schemas.openxmlformats.org/officeDocument/2006/relationships/customXml" Target="../ink/ink35.xml"/><Relationship Id="rId34" Type="http://schemas.openxmlformats.org/officeDocument/2006/relationships/image" Target="../media/image45.emf"/><Relationship Id="rId42" Type="http://schemas.openxmlformats.org/officeDocument/2006/relationships/image" Target="../media/image49.emf"/><Relationship Id="rId7" Type="http://schemas.openxmlformats.org/officeDocument/2006/relationships/customXml" Target="../ink/ink28.xml"/><Relationship Id="rId12" Type="http://schemas.openxmlformats.org/officeDocument/2006/relationships/image" Target="../media/image34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47.emf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customXml" Target="../ink/ink39.xml"/><Relationship Id="rId41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customXml" Target="../ink/ink30.xml"/><Relationship Id="rId24" Type="http://schemas.openxmlformats.org/officeDocument/2006/relationships/image" Target="../media/image40.emf"/><Relationship Id="rId32" Type="http://schemas.openxmlformats.org/officeDocument/2006/relationships/image" Target="../media/image44.emf"/><Relationship Id="rId37" Type="http://schemas.openxmlformats.org/officeDocument/2006/relationships/customXml" Target="../ink/ink43.xml"/><Relationship Id="rId40" Type="http://schemas.openxmlformats.org/officeDocument/2006/relationships/image" Target="../media/image48.emf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42.emf"/><Relationship Id="rId36" Type="http://schemas.openxmlformats.org/officeDocument/2006/relationships/image" Target="../media/image46.emf"/><Relationship Id="rId10" Type="http://schemas.openxmlformats.org/officeDocument/2006/relationships/image" Target="../media/image51.emf"/><Relationship Id="rId19" Type="http://schemas.openxmlformats.org/officeDocument/2006/relationships/customXml" Target="../ink/ink34.xml"/><Relationship Id="rId31" Type="http://schemas.openxmlformats.org/officeDocument/2006/relationships/customXml" Target="../ink/ink40.xml"/><Relationship Id="rId44" Type="http://schemas.openxmlformats.org/officeDocument/2006/relationships/image" Target="../media/image50.emf"/><Relationship Id="rId4" Type="http://schemas.openxmlformats.org/officeDocument/2006/relationships/image" Target="../media/image30.emf"/><Relationship Id="rId9" Type="http://schemas.openxmlformats.org/officeDocument/2006/relationships/customXml" Target="../ink/ink29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38.xml"/><Relationship Id="rId30" Type="http://schemas.openxmlformats.org/officeDocument/2006/relationships/image" Target="../media/image43.emf"/><Relationship Id="rId35" Type="http://schemas.openxmlformats.org/officeDocument/2006/relationships/customXml" Target="../ink/ink42.xml"/><Relationship Id="rId43" Type="http://schemas.openxmlformats.org/officeDocument/2006/relationships/customXml" Target="../ink/ink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12" Type="http://schemas.openxmlformats.org/officeDocument/2006/relationships/customXml" Target="../ink/ink52.xml"/><Relationship Id="rId17" Type="http://schemas.openxmlformats.org/officeDocument/2006/relationships/image" Target="../media/image59.emf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55.emf"/><Relationship Id="rId14" Type="http://schemas.openxmlformats.org/officeDocument/2006/relationships/customXml" Target="../ink/ink5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customXml" Target="../ink/ink60.xml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3" Type="http://schemas.openxmlformats.org/officeDocument/2006/relationships/customXml" Target="../ink/ink55.xml"/><Relationship Id="rId21" Type="http://schemas.openxmlformats.org/officeDocument/2006/relationships/customXml" Target="../ink/ink64.xml"/><Relationship Id="rId34" Type="http://schemas.openxmlformats.org/officeDocument/2006/relationships/image" Target="../media/image74.emf"/><Relationship Id="rId7" Type="http://schemas.openxmlformats.org/officeDocument/2006/relationships/customXml" Target="../ink/ink57.xml"/><Relationship Id="rId12" Type="http://schemas.openxmlformats.org/officeDocument/2006/relationships/image" Target="../media/image63.emf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33" Type="http://schemas.openxmlformats.org/officeDocument/2006/relationships/customXml" Target="../ink/ink70.xml"/><Relationship Id="rId38" Type="http://schemas.openxmlformats.org/officeDocument/2006/relationships/image" Target="../media/image76.emf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5.emf"/><Relationship Id="rId20" Type="http://schemas.openxmlformats.org/officeDocument/2006/relationships/image" Target="../media/image67.emf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11" Type="http://schemas.openxmlformats.org/officeDocument/2006/relationships/customXml" Target="../ink/ink59.xml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customXml" Target="../ink/ink72.xml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customXml" Target="../ink/ink63.xml"/><Relationship Id="rId31" Type="http://schemas.openxmlformats.org/officeDocument/2006/relationships/customXml" Target="../ink/ink69.xml"/><Relationship Id="rId4" Type="http://schemas.openxmlformats.org/officeDocument/2006/relationships/image" Target="../media/image15.emf"/><Relationship Id="rId9" Type="http://schemas.openxmlformats.org/officeDocument/2006/relationships/customXml" Target="../ink/ink58.xml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customXml" Target="../ink/ink67.xml"/><Relationship Id="rId30" Type="http://schemas.openxmlformats.org/officeDocument/2006/relationships/image" Target="../media/image72.emf"/><Relationship Id="rId35" Type="http://schemas.openxmlformats.org/officeDocument/2006/relationships/customXml" Target="../ink/ink7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78.xml"/><Relationship Id="rId18" Type="http://schemas.openxmlformats.org/officeDocument/2006/relationships/image" Target="../media/image84.emf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12" Type="http://schemas.openxmlformats.org/officeDocument/2006/relationships/image" Target="../media/image81.emf"/><Relationship Id="rId17" Type="http://schemas.openxmlformats.org/officeDocument/2006/relationships/customXml" Target="../ink/ink80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11" Type="http://schemas.openxmlformats.org/officeDocument/2006/relationships/customXml" Target="../ink/ink77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10" Type="http://schemas.openxmlformats.org/officeDocument/2006/relationships/image" Target="../media/image80.emf"/><Relationship Id="rId19" Type="http://schemas.openxmlformats.org/officeDocument/2006/relationships/customXml" Target="../ink/ink81.xml"/><Relationship Id="rId4" Type="http://schemas.openxmlformats.org/officeDocument/2006/relationships/image" Target="../media/image77.emf"/><Relationship Id="rId9" Type="http://schemas.openxmlformats.org/officeDocument/2006/relationships/customXml" Target="../ink/ink76.xml"/><Relationship Id="rId14" Type="http://schemas.openxmlformats.org/officeDocument/2006/relationships/image" Target="../media/image82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87.xml"/><Relationship Id="rId18" Type="http://schemas.openxmlformats.org/officeDocument/2006/relationships/image" Target="../media/image93.emf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12" Type="http://schemas.openxmlformats.org/officeDocument/2006/relationships/image" Target="../media/image90.emf"/><Relationship Id="rId17" Type="http://schemas.openxmlformats.org/officeDocument/2006/relationships/customXml" Target="../ink/ink89.xml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11" Type="http://schemas.openxmlformats.org/officeDocument/2006/relationships/customXml" Target="../ink/ink86.xml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10" Type="http://schemas.openxmlformats.org/officeDocument/2006/relationships/image" Target="../media/image89.emf"/><Relationship Id="rId19" Type="http://schemas.openxmlformats.org/officeDocument/2006/relationships/customXml" Target="../ink/ink90.xml"/><Relationship Id="rId4" Type="http://schemas.openxmlformats.org/officeDocument/2006/relationships/image" Target="../media/image86.emf"/><Relationship Id="rId9" Type="http://schemas.openxmlformats.org/officeDocument/2006/relationships/customXml" Target="../ink/ink85.xml"/><Relationship Id="rId14" Type="http://schemas.openxmlformats.org/officeDocument/2006/relationships/image" Target="../media/image91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customXml" Target="../ink/ink95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image" Target="../media/image95.png"/><Relationship Id="rId21" Type="http://schemas.openxmlformats.org/officeDocument/2006/relationships/customXml" Target="../ink/ink99.xml"/><Relationship Id="rId7" Type="http://schemas.openxmlformats.org/officeDocument/2006/relationships/customXml" Target="../ink/ink92.xml"/><Relationship Id="rId12" Type="http://schemas.openxmlformats.org/officeDocument/2006/relationships/image" Target="../media/image99.emf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29" Type="http://schemas.openxmlformats.org/officeDocument/2006/relationships/customXml" Target="../ink/ink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11" Type="http://schemas.openxmlformats.org/officeDocument/2006/relationships/customXml" Target="../ink/ink94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07.emf"/><Relationship Id="rId10" Type="http://schemas.openxmlformats.org/officeDocument/2006/relationships/image" Target="../media/image98.emf"/><Relationship Id="rId19" Type="http://schemas.openxmlformats.org/officeDocument/2006/relationships/customXml" Target="../ink/ink98.xml"/><Relationship Id="rId31" Type="http://schemas.openxmlformats.org/officeDocument/2006/relationships/customXml" Target="../ink/ink104.xml"/><Relationship Id="rId4" Type="http://schemas.openxmlformats.org/officeDocument/2006/relationships/image" Target="../media/image11.png"/><Relationship Id="rId9" Type="http://schemas.openxmlformats.org/officeDocument/2006/relationships/customXml" Target="../ink/ink93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02.xml"/><Relationship Id="rId30" Type="http://schemas.openxmlformats.org/officeDocument/2006/relationships/image" Target="../media/image108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15.emf"/><Relationship Id="rId18" Type="http://schemas.openxmlformats.org/officeDocument/2006/relationships/customXml" Target="../ink/ink113.xml"/><Relationship Id="rId3" Type="http://schemas.openxmlformats.org/officeDocument/2006/relationships/image" Target="../media/image110.emf"/><Relationship Id="rId21" Type="http://schemas.openxmlformats.org/officeDocument/2006/relationships/image" Target="../media/image119.emf"/><Relationship Id="rId7" Type="http://schemas.openxmlformats.org/officeDocument/2006/relationships/image" Target="../media/image112.emf"/><Relationship Id="rId12" Type="http://schemas.openxmlformats.org/officeDocument/2006/relationships/customXml" Target="../ink/ink110.xml"/><Relationship Id="rId17" Type="http://schemas.openxmlformats.org/officeDocument/2006/relationships/image" Target="../media/image117.emf"/><Relationship Id="rId25" Type="http://schemas.openxmlformats.org/officeDocument/2006/relationships/image" Target="../media/image121.emf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image" Target="../media/image114.emf"/><Relationship Id="rId24" Type="http://schemas.openxmlformats.org/officeDocument/2006/relationships/customXml" Target="../ink/ink116.xml"/><Relationship Id="rId5" Type="http://schemas.openxmlformats.org/officeDocument/2006/relationships/image" Target="../media/image111.emf"/><Relationship Id="rId15" Type="http://schemas.openxmlformats.org/officeDocument/2006/relationships/image" Target="../media/image116.emf"/><Relationship Id="rId23" Type="http://schemas.openxmlformats.org/officeDocument/2006/relationships/image" Target="../media/image120.emf"/><Relationship Id="rId10" Type="http://schemas.openxmlformats.org/officeDocument/2006/relationships/customXml" Target="../ink/ink109.xml"/><Relationship Id="rId19" Type="http://schemas.openxmlformats.org/officeDocument/2006/relationships/image" Target="../media/image118.emf"/><Relationship Id="rId4" Type="http://schemas.openxmlformats.org/officeDocument/2006/relationships/customXml" Target="../ink/ink106.xml"/><Relationship Id="rId9" Type="http://schemas.openxmlformats.org/officeDocument/2006/relationships/image" Target="../media/image113.emf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417315" y="1287376"/>
            <a:ext cx="2349693" cy="2644775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33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32314" r="32436" b="29626"/>
          <a:stretch>
            <a:fillRect/>
          </a:stretch>
        </p:blipFill>
        <p:spPr bwMode="auto">
          <a:xfrm>
            <a:off x="4419600" y="4114800"/>
            <a:ext cx="4289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533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latin typeface="Script MT Bold" pitchFamily="66" charset="0"/>
              </a:rPr>
              <a:t>The </a:t>
            </a:r>
            <a:r>
              <a:rPr lang="en-US" sz="4800" dirty="0" err="1">
                <a:latin typeface="Script MT Bold" pitchFamily="66" charset="0"/>
              </a:rPr>
              <a:t>PYTimes</a:t>
            </a:r>
            <a:endParaRPr lang="en-US" sz="4800" dirty="0">
              <a:latin typeface="Script MT Bold" pitchFamily="66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553200" y="1470025"/>
            <a:ext cx="1905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Homework #1  Due Mon., </a:t>
            </a:r>
            <a:r>
              <a:rPr lang="en-US" sz="1800" b="1" dirty="0" smtClean="0">
                <a:latin typeface="Cambria" pitchFamily="18" charset="0"/>
              </a:rPr>
              <a:t>9/16</a:t>
            </a:r>
            <a:endParaRPr lang="en-US" sz="1800" b="1" dirty="0">
              <a:solidFill>
                <a:srgbClr val="FD9D0F"/>
              </a:solidFill>
              <a:latin typeface="Cambria" pitchFamily="18" charset="0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4693444" y="1676400"/>
            <a:ext cx="1357312" cy="1462310"/>
            <a:chOff x="3456" y="1784"/>
            <a:chExt cx="952" cy="1048"/>
          </a:xfrm>
        </p:grpSpPr>
        <p:sp>
          <p:nvSpPr>
            <p:cNvPr id="14356" name="Freeform 5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2375 w 112"/>
                <a:gd name="T3" fmla="*/ 2 h 104"/>
                <a:gd name="T4" fmla="*/ 4110 w 112"/>
                <a:gd name="T5" fmla="*/ 2 h 104"/>
                <a:gd name="T6" fmla="*/ 2375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57" name="Freeform 6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2375 w 112"/>
                <a:gd name="T3" fmla="*/ 2 h 104"/>
                <a:gd name="T4" fmla="*/ 4110 w 112"/>
                <a:gd name="T5" fmla="*/ 2 h 104"/>
                <a:gd name="T6" fmla="*/ 2375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58" name="Freeform 7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2375 w 112"/>
                <a:gd name="T3" fmla="*/ 2 h 104"/>
                <a:gd name="T4" fmla="*/ 4110 w 112"/>
                <a:gd name="T5" fmla="*/ 2 h 104"/>
                <a:gd name="T6" fmla="*/ 2375 w 112"/>
                <a:gd name="T7" fmla="*/ 2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59" name="Freeform 8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0" name="Oval 9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1" name="Oval 10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2" name="Oval 11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3" name="Oval 12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4" name="Oval 13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5" name="Oval 14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6" name="Oval 15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7" name="AutoShape 16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8" name="Freeform 17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69" name="Freeform 18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70" name="Freeform 19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71" name="Freeform 20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372" name="Freeform 21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  <p:sp>
        <p:nvSpPr>
          <p:cNvPr id="14342" name="Text Box 22"/>
          <p:cNvSpPr txBox="1">
            <a:spLocks noChangeArrowheads="1"/>
          </p:cNvSpPr>
          <p:nvPr/>
        </p:nvSpPr>
        <p:spPr bwMode="auto">
          <a:xfrm>
            <a:off x="685800" y="1367135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mbria" pitchFamily="18" charset="0"/>
              </a:rPr>
              <a:t>Prof </a:t>
            </a:r>
            <a:r>
              <a:rPr lang="en-US" b="1" i="1" dirty="0" smtClean="0">
                <a:latin typeface="Cambria" pitchFamily="18" charset="0"/>
              </a:rPr>
              <a:t>Alien</a:t>
            </a:r>
            <a:r>
              <a:rPr lang="en-US" b="1" dirty="0" smtClean="0">
                <a:latin typeface="Cambria" pitchFamily="18" charset="0"/>
              </a:rPr>
              <a:t>ated!?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4343" name="Rectangle 23"/>
          <p:cNvSpPr>
            <a:spLocks noChangeArrowheads="1"/>
          </p:cNvSpPr>
          <p:nvPr/>
        </p:nvSpPr>
        <p:spPr bwMode="auto">
          <a:xfrm>
            <a:off x="609600" y="228600"/>
            <a:ext cx="1752600" cy="838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4344" name="Rectangle 24"/>
          <p:cNvSpPr>
            <a:spLocks noChangeArrowheads="1"/>
          </p:cNvSpPr>
          <p:nvPr/>
        </p:nvSpPr>
        <p:spPr bwMode="auto">
          <a:xfrm>
            <a:off x="6858000" y="228600"/>
            <a:ext cx="1752600" cy="838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4267200" y="3325129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Cambria" pitchFamily="18" charset="0"/>
              </a:rPr>
              <a:t>Composite sketch of one of the attackers drawn from three-eyewitness accounts</a:t>
            </a:r>
          </a:p>
        </p:txBody>
      </p:sp>
      <p:sp>
        <p:nvSpPr>
          <p:cNvPr id="14346" name="Rectangle 26"/>
          <p:cNvSpPr>
            <a:spLocks noChangeArrowheads="1"/>
          </p:cNvSpPr>
          <p:nvPr/>
        </p:nvSpPr>
        <p:spPr bwMode="auto">
          <a:xfrm>
            <a:off x="4038600" y="1676400"/>
            <a:ext cx="2209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749300" y="4191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Cambria" pitchFamily="18" charset="0"/>
              </a:rPr>
              <a:t>All the news that fits in print.</a:t>
            </a:r>
          </a:p>
        </p:txBody>
      </p:sp>
      <p:sp>
        <p:nvSpPr>
          <p:cNvPr id="14348" name="Text Box 28"/>
          <p:cNvSpPr txBox="1">
            <a:spLocks noChangeArrowheads="1"/>
          </p:cNvSpPr>
          <p:nvPr/>
        </p:nvSpPr>
        <p:spPr bwMode="auto">
          <a:xfrm>
            <a:off x="6934200" y="419100"/>
            <a:ext cx="1576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>
                <a:latin typeface="Cambria" pitchFamily="18" charset="0"/>
              </a:rPr>
              <a:t>Today’s whether: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 smtClean="0">
                <a:solidFill>
                  <a:schemeClr val="accent2"/>
                </a:solidFill>
                <a:latin typeface="Cambria" pitchFamily="18" charset="0"/>
              </a:rPr>
              <a:t>if</a:t>
            </a:r>
            <a:r>
              <a:rPr lang="en-US" sz="1200" b="1" dirty="0">
                <a:latin typeface="Cambria" pitchFamily="18" charset="0"/>
              </a:rPr>
              <a:t>,</a:t>
            </a:r>
            <a:r>
              <a:rPr lang="en-US" sz="1200" b="1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Cambria" pitchFamily="18" charset="0"/>
              </a:rPr>
              <a:t>elif</a:t>
            </a:r>
            <a:r>
              <a:rPr lang="en-US" sz="1200" b="1" dirty="0">
                <a:latin typeface="Cambria" pitchFamily="18" charset="0"/>
              </a:rPr>
              <a:t>, or </a:t>
            </a:r>
            <a:r>
              <a:rPr lang="en-US" sz="1200" b="1" dirty="0">
                <a:solidFill>
                  <a:schemeClr val="accent2"/>
                </a:solidFill>
                <a:latin typeface="Cambria" pitchFamily="18" charset="0"/>
              </a:rPr>
              <a:t>else</a:t>
            </a:r>
            <a:r>
              <a:rPr lang="en-US" sz="1200" b="1" dirty="0">
                <a:latin typeface="Cambria" pitchFamily="18" charset="0"/>
              </a:rPr>
              <a:t>!</a:t>
            </a:r>
          </a:p>
        </p:txBody>
      </p:sp>
      <p:sp>
        <p:nvSpPr>
          <p:cNvPr id="14349" name="Text Box 29"/>
          <p:cNvSpPr txBox="1">
            <a:spLocks noChangeArrowheads="1"/>
          </p:cNvSpPr>
          <p:nvPr/>
        </p:nvSpPr>
        <p:spPr bwMode="auto">
          <a:xfrm>
            <a:off x="368300" y="1922463"/>
            <a:ext cx="36703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Alien Attack?  </a:t>
            </a:r>
            <a:r>
              <a:rPr lang="en-US" sz="1500" dirty="0" err="1" smtClean="0">
                <a:latin typeface="Cambria" pitchFamily="18" charset="0"/>
              </a:rPr>
              <a:t>Picobot</a:t>
            </a:r>
            <a:r>
              <a:rPr lang="en-US" sz="1500" dirty="0" smtClean="0">
                <a:latin typeface="Cambria" pitchFamily="18" charset="0"/>
              </a:rPr>
              <a:t> programmer </a:t>
            </a:r>
            <a:r>
              <a:rPr lang="en-US" sz="1500" dirty="0">
                <a:latin typeface="Cambria" pitchFamily="18" charset="0"/>
              </a:rPr>
              <a:t>Z. </a:t>
            </a:r>
            <a:r>
              <a:rPr lang="en-US" sz="1500" dirty="0" err="1">
                <a:latin typeface="Cambria" pitchFamily="18" charset="0"/>
              </a:rPr>
              <a:t>Dodds</a:t>
            </a:r>
            <a:r>
              <a:rPr lang="en-US" sz="1500" dirty="0">
                <a:latin typeface="Cambria" pitchFamily="18" charset="0"/>
              </a:rPr>
              <a:t>  was subject of a bizarre attack yesterday by </a:t>
            </a:r>
            <a:r>
              <a:rPr lang="en-US" sz="1500" b="1" dirty="0">
                <a:latin typeface="Cambria" pitchFamily="18" charset="0"/>
              </a:rPr>
              <a:t>three-eyed aliens</a:t>
            </a:r>
            <a:r>
              <a:rPr lang="en-US" sz="1500" dirty="0">
                <a:latin typeface="Cambria" pitchFamily="18" charset="0"/>
              </a:rPr>
              <a:t>. The </a:t>
            </a:r>
            <a:r>
              <a:rPr lang="en-US" sz="1500" dirty="0" err="1">
                <a:latin typeface="Cambria" pitchFamily="18" charset="0"/>
              </a:rPr>
              <a:t>trinocular</a:t>
            </a:r>
            <a:r>
              <a:rPr lang="en-US" sz="1500" dirty="0">
                <a:latin typeface="Cambria" pitchFamily="18" charset="0"/>
              </a:rPr>
              <a:t> terrors, it seems, were conducting experiments that would help them understand “</a:t>
            </a:r>
            <a:r>
              <a:rPr lang="en-US" sz="1500" b="1" dirty="0">
                <a:solidFill>
                  <a:srgbClr val="008000"/>
                </a:solidFill>
                <a:latin typeface="Cambria" pitchFamily="18" charset="0"/>
              </a:rPr>
              <a:t>how humans think</a:t>
            </a:r>
            <a:r>
              <a:rPr lang="en-US" sz="1500" dirty="0">
                <a:latin typeface="Cambria" pitchFamily="18" charset="0"/>
              </a:rPr>
              <a:t>.” </a:t>
            </a:r>
          </a:p>
          <a:p>
            <a:pPr algn="just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It seems the </a:t>
            </a:r>
            <a:r>
              <a:rPr lang="en-US" sz="1500" dirty="0">
                <a:latin typeface="Cambria" pitchFamily="18" charset="0"/>
              </a:rPr>
              <a:t>aliens used a </a:t>
            </a:r>
            <a:r>
              <a:rPr lang="en-US" sz="1500" dirty="0" smtClean="0">
                <a:latin typeface="Cambria" pitchFamily="18" charset="0"/>
              </a:rPr>
              <a:t>shrinking ray, which let them enter </a:t>
            </a:r>
            <a:r>
              <a:rPr lang="en-US" sz="1500" dirty="0">
                <a:latin typeface="Cambria" pitchFamily="18" charset="0"/>
              </a:rPr>
              <a:t>the programmer’s head in order to see what was </a:t>
            </a:r>
            <a:r>
              <a:rPr lang="en-US" sz="1500" dirty="0" smtClean="0">
                <a:latin typeface="Cambria" pitchFamily="18" charset="0"/>
              </a:rPr>
              <a:t>happening. </a:t>
            </a:r>
            <a:r>
              <a:rPr lang="en-US" sz="1500" dirty="0">
                <a:latin typeface="Cambria" pitchFamily="18" charset="0"/>
              </a:rPr>
              <a:t>A</a:t>
            </a:r>
            <a:r>
              <a:rPr lang="en-US" sz="1500" dirty="0" smtClean="0">
                <a:latin typeface="Cambria" pitchFamily="18" charset="0"/>
              </a:rPr>
              <a:t> witness reports </a:t>
            </a:r>
            <a:r>
              <a:rPr lang="en-US" sz="1500" b="1" dirty="0" smtClean="0">
                <a:latin typeface="Cambria" pitchFamily="18" charset="0"/>
              </a:rPr>
              <a:t>deeply </a:t>
            </a:r>
            <a:r>
              <a:rPr lang="en-US" sz="1500" b="1" dirty="0">
                <a:latin typeface="Cambria" pitchFamily="18" charset="0"/>
              </a:rPr>
              <a:t>disappointed voices</a:t>
            </a:r>
            <a:r>
              <a:rPr lang="en-US" sz="1500" dirty="0">
                <a:latin typeface="Cambria" pitchFamily="18" charset="0"/>
              </a:rPr>
              <a:t> emanating from </a:t>
            </a:r>
            <a:r>
              <a:rPr lang="en-US" sz="1500" dirty="0" smtClean="0">
                <a:latin typeface="Cambria" pitchFamily="18" charset="0"/>
              </a:rPr>
              <a:t>within. </a:t>
            </a:r>
            <a:endParaRPr lang="en-US" sz="1500" dirty="0">
              <a:latin typeface="Cambria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To escape the attack, </a:t>
            </a:r>
            <a:r>
              <a:rPr lang="en-US" sz="1500" dirty="0" err="1">
                <a:latin typeface="Cambria" pitchFamily="18" charset="0"/>
              </a:rPr>
              <a:t>Dodds</a:t>
            </a:r>
            <a:r>
              <a:rPr lang="en-US" sz="1500" dirty="0">
                <a:latin typeface="Cambria" pitchFamily="18" charset="0"/>
              </a:rPr>
              <a:t> had to turn the ray on himself – as he shrank, the aliens </a:t>
            </a:r>
            <a:r>
              <a:rPr lang="en-US" sz="1500" dirty="0" smtClean="0">
                <a:latin typeface="Cambria" pitchFamily="18" charset="0"/>
              </a:rPr>
              <a:t>quickly </a:t>
            </a:r>
            <a:r>
              <a:rPr lang="en-US" sz="1500" dirty="0">
                <a:latin typeface="Cambria" pitchFamily="18" charset="0"/>
              </a:rPr>
              <a:t>flew off, departing so fast that </a:t>
            </a:r>
            <a:r>
              <a:rPr lang="en-US" sz="1500" dirty="0" smtClean="0">
                <a:latin typeface="Cambria" pitchFamily="18" charset="0"/>
              </a:rPr>
              <a:t>he was </a:t>
            </a:r>
            <a:r>
              <a:rPr lang="en-US" sz="1500" b="1" dirty="0">
                <a:latin typeface="Cambria" pitchFamily="18" charset="0"/>
              </a:rPr>
              <a:t>unable to use the reverse ray</a:t>
            </a:r>
            <a:r>
              <a:rPr lang="en-US" sz="1500" dirty="0">
                <a:latin typeface="Cambria" pitchFamily="18" charset="0"/>
              </a:rPr>
              <a:t> before they left. “I don’t mind,” </a:t>
            </a:r>
            <a:r>
              <a:rPr lang="en-US" sz="1500" dirty="0" err="1">
                <a:latin typeface="Cambria" pitchFamily="18" charset="0"/>
              </a:rPr>
              <a:t>Dodds</a:t>
            </a:r>
            <a:r>
              <a:rPr lang="en-US" sz="1500" dirty="0">
                <a:latin typeface="Cambria" pitchFamily="18" charset="0"/>
              </a:rPr>
              <a:t> muses – in fact, this might help me tomorrow</a:t>
            </a:r>
            <a:r>
              <a:rPr lang="en-US" sz="1500" dirty="0" smtClean="0">
                <a:latin typeface="Cambria" pitchFamily="18" charset="0"/>
              </a:rPr>
              <a:t>… ”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350" name="Rectangle 36"/>
          <p:cNvSpPr>
            <a:spLocks noChangeArrowheads="1"/>
          </p:cNvSpPr>
          <p:nvPr/>
        </p:nvSpPr>
        <p:spPr bwMode="auto">
          <a:xfrm>
            <a:off x="6629400" y="3166781"/>
            <a:ext cx="1870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3) Putting the </a:t>
            </a:r>
            <a:r>
              <a:rPr lang="en-US" sz="1500" i="1" dirty="0">
                <a:latin typeface="Cambria" pitchFamily="18" charset="0"/>
              </a:rPr>
              <a:t>fun</a:t>
            </a:r>
            <a:r>
              <a:rPr lang="en-US" sz="1500" dirty="0">
                <a:latin typeface="Cambria" pitchFamily="18" charset="0"/>
              </a:rPr>
              <a:t> into </a:t>
            </a:r>
            <a:r>
              <a:rPr lang="en-US" sz="1500" i="1" dirty="0">
                <a:latin typeface="Cambria" pitchFamily="18" charset="0"/>
              </a:rPr>
              <a:t>fun</a:t>
            </a:r>
            <a:r>
              <a:rPr lang="en-US" sz="1500" dirty="0">
                <a:latin typeface="Cambria" pitchFamily="18" charset="0"/>
              </a:rPr>
              <a:t>ctions!</a:t>
            </a:r>
          </a:p>
        </p:txBody>
      </p:sp>
      <p:sp>
        <p:nvSpPr>
          <p:cNvPr id="14351" name="Rectangle 37"/>
          <p:cNvSpPr>
            <a:spLocks noChangeArrowheads="1"/>
          </p:cNvSpPr>
          <p:nvPr/>
        </p:nvSpPr>
        <p:spPr bwMode="auto">
          <a:xfrm>
            <a:off x="6629400" y="2503918"/>
            <a:ext cx="11641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1) Lab: data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4352" name="Text Box 38"/>
          <p:cNvSpPr txBox="1">
            <a:spLocks noChangeArrowheads="1"/>
          </p:cNvSpPr>
          <p:nvPr/>
        </p:nvSpPr>
        <p:spPr bwMode="auto">
          <a:xfrm>
            <a:off x="1828800" y="6156325"/>
            <a:ext cx="2209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see three-eyed alien attack, p. 42</a:t>
            </a:r>
          </a:p>
        </p:txBody>
      </p:sp>
      <p:sp>
        <p:nvSpPr>
          <p:cNvPr id="14355" name="Rectangle 41"/>
          <p:cNvSpPr>
            <a:spLocks noChangeArrowheads="1"/>
          </p:cNvSpPr>
          <p:nvPr/>
        </p:nvSpPr>
        <p:spPr bwMode="auto">
          <a:xfrm rot="21196608">
            <a:off x="4365589" y="5750541"/>
            <a:ext cx="455037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8000"/>
                </a:solidFill>
                <a:latin typeface="Cambria" pitchFamily="18" charset="0"/>
              </a:rPr>
              <a:t>Automatic translation: if it's possible </a:t>
            </a:r>
            <a:r>
              <a:rPr lang="en-US" sz="1800" dirty="0">
                <a:solidFill>
                  <a:srgbClr val="008000"/>
                </a:solidFill>
                <a:latin typeface="Cambria" pitchFamily="18" charset="0"/>
              </a:rPr>
              <a:t>for human languages... perhaps for CS, too?</a:t>
            </a: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6629400" y="2823028"/>
            <a:ext cx="21210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2</a:t>
            </a:r>
            <a:r>
              <a:rPr lang="en-US" sz="1500" dirty="0" smtClean="0">
                <a:latin typeface="Cambria" pitchFamily="18" charset="0"/>
              </a:rPr>
              <a:t>) Lab: data + functions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629400" y="2133600"/>
            <a:ext cx="19192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0</a:t>
            </a:r>
            <a:r>
              <a:rPr lang="en-US" sz="1500" dirty="0" smtClean="0">
                <a:latin typeface="Cambria" pitchFamily="18" charset="0"/>
              </a:rPr>
              <a:t>) Reading/response</a:t>
            </a:r>
            <a:endParaRPr lang="en-US" sz="1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2716" y="228600"/>
            <a:ext cx="5137484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Operate!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794215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(   )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8400" y="1593287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**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48400" y="2392359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63226" y="3191431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 % /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8400" y="3990503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+ 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38587" y="4789575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&gt; == &lt;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8587" y="5588648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=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52400" y="5871517"/>
            <a:ext cx="659584" cy="774283"/>
            <a:chOff x="2928" y="1051"/>
            <a:chExt cx="840" cy="957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990600" y="5803687"/>
            <a:ext cx="4624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9600"/>
                </a:solidFill>
                <a:latin typeface="Cambria" pitchFamily="18" charset="0"/>
              </a:rPr>
              <a:t>It's not </a:t>
            </a: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worth remembering all these </a:t>
            </a:r>
            <a:r>
              <a:rPr lang="en-US" sz="1600" b="1" dirty="0">
                <a:solidFill>
                  <a:srgbClr val="009600"/>
                </a:solidFill>
                <a:latin typeface="Courier New" pitchFamily="49" charset="0"/>
                <a:cs typeface="Courier New" pitchFamily="49" charset="0"/>
              </a:rPr>
              <a:t>%+/*</a:t>
            </a: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 things! </a:t>
            </a:r>
            <a:r>
              <a:rPr lang="en-US" sz="1600" dirty="0" smtClean="0">
                <a:solidFill>
                  <a:srgbClr val="009600"/>
                </a:solidFill>
                <a:latin typeface="Cambria" pitchFamily="18" charset="0"/>
              </a:rPr>
              <a:t>I’d recommend </a:t>
            </a:r>
            <a:r>
              <a:rPr lang="en-US" sz="1600" u="sng" dirty="0" smtClean="0">
                <a:solidFill>
                  <a:srgbClr val="009600"/>
                </a:solidFill>
                <a:latin typeface="Cambria" pitchFamily="18" charset="0"/>
              </a:rPr>
              <a:t>parentheses</a:t>
            </a:r>
            <a:r>
              <a:rPr lang="en-US" sz="1600" dirty="0" smtClean="0">
                <a:solidFill>
                  <a:srgbClr val="009600"/>
                </a:solidFill>
                <a:latin typeface="Cambria" pitchFamily="18" charset="0"/>
              </a:rPr>
              <a:t> </a:t>
            </a: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over  </a:t>
            </a:r>
            <a:r>
              <a:rPr lang="en-US" sz="1600" u="sng" dirty="0">
                <a:solidFill>
                  <a:srgbClr val="009600"/>
                </a:solidFill>
                <a:latin typeface="Cambria" pitchFamily="18" charset="0"/>
              </a:rPr>
              <a:t>precedence</a:t>
            </a: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4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9" descr="informationBigB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17265" r="10345" b="13669"/>
          <a:stretch>
            <a:fillRect/>
          </a:stretch>
        </p:blipFill>
        <p:spPr bwMode="auto">
          <a:xfrm>
            <a:off x="228600" y="1066800"/>
            <a:ext cx="8715375" cy="5562600"/>
          </a:xfrm>
          <a:prstGeom prst="rect">
            <a:avLst/>
          </a:prstGeom>
          <a:noFill/>
          <a:ln w="952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8"/>
          <p:cNvSpPr>
            <a:spLocks noChangeArrowheads="1"/>
          </p:cNvSpPr>
          <p:nvPr/>
        </p:nvSpPr>
        <p:spPr bwMode="auto">
          <a:xfrm>
            <a:off x="6013450" y="6276975"/>
            <a:ext cx="3054350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D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What </a:t>
            </a:r>
            <a:r>
              <a:rPr lang="en-US" b="1" i="1">
                <a:solidFill>
                  <a:srgbClr val="000000"/>
                </a:solidFill>
                <a:latin typeface="Calibri" pitchFamily="34" charset="0"/>
              </a:rPr>
              <a:t>type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 is this data?</a:t>
            </a:r>
          </a:p>
        </p:txBody>
      </p:sp>
      <p:sp>
        <p:nvSpPr>
          <p:cNvPr id="103428" name="Rectangle 7"/>
          <p:cNvSpPr>
            <a:spLocks noChangeArrowheads="1"/>
          </p:cNvSpPr>
          <p:nvPr/>
        </p:nvSpPr>
        <p:spPr bwMode="auto">
          <a:xfrm>
            <a:off x="709613" y="152400"/>
            <a:ext cx="79057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i="1">
                <a:solidFill>
                  <a:srgbClr val="000000"/>
                </a:solidFill>
                <a:latin typeface="Calibri" pitchFamily="34" charset="0"/>
              </a:rPr>
              <a:t>The amount of data created per year (rough!)</a:t>
            </a:r>
          </a:p>
        </p:txBody>
      </p:sp>
      <p:pic>
        <p:nvPicPr>
          <p:cNvPr id="1034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4228" r="46239" b="46822"/>
          <a:stretch>
            <a:fillRect/>
          </a:stretch>
        </p:blipFill>
        <p:spPr bwMode="auto">
          <a:xfrm>
            <a:off x="2190750" y="838200"/>
            <a:ext cx="5124450" cy="685800"/>
          </a:xfrm>
          <a:prstGeom prst="rect">
            <a:avLst/>
          </a:prstGeom>
          <a:noFill/>
          <a:ln w="2857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34631" r="25337" b="27431"/>
          <a:stretch>
            <a:fillRect/>
          </a:stretch>
        </p:blipFill>
        <p:spPr bwMode="auto">
          <a:xfrm>
            <a:off x="1773238" y="1552575"/>
            <a:ext cx="1260475" cy="1981200"/>
          </a:xfrm>
          <a:prstGeom prst="rect">
            <a:avLst/>
          </a:prstGeom>
          <a:noFill/>
          <a:ln w="2857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246062" y="2506663"/>
            <a:ext cx="2057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a typeface="ＭＳ Ｐゴシック" pitchFamily="-106" charset="-128"/>
              </a:rPr>
              <a:t>(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ea typeface="ＭＳ Ｐゴシック" pitchFamily="-106" charset="-128"/>
              </a:rPr>
              <a:t>exabytes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a typeface="ＭＳ Ｐゴシック" pitchFamily="-106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794215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(   )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1593287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**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62400" y="2392359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77226" y="3191431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 % /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62400" y="3990503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+ 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2587" y="4789575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&gt; == &lt;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2587" y="5588648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=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272716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Operate!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794215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(   )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1593287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**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62400" y="2392359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77226" y="3191431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 % /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62400" y="3990503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+ 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2587" y="4789575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&gt; == &lt;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2587" y="5588648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=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4"/>
          <a:stretch/>
        </p:blipFill>
        <p:spPr>
          <a:xfrm flipH="1">
            <a:off x="609600" y="1448952"/>
            <a:ext cx="2689953" cy="4404636"/>
          </a:xfrm>
          <a:prstGeom prst="rect">
            <a:avLst/>
          </a:prstGeom>
        </p:spPr>
      </p:pic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272716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O-per-ate!</a:t>
            </a:r>
            <a:endParaRPr lang="en-US" sz="4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381000" y="1676400"/>
            <a:ext cx="8077200" cy="640080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866272"/>
            <a:ext cx="8229600" cy="64008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81000" y="2472088"/>
            <a:ext cx="7848600" cy="640080"/>
          </a:xfrm>
          <a:prstGeom prst="roundRect">
            <a:avLst/>
          </a:prstGeom>
          <a:solidFill>
            <a:srgbClr val="FF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81000" y="3262160"/>
            <a:ext cx="7620000" cy="640080"/>
          </a:xfrm>
          <a:prstGeom prst="roundRect">
            <a:avLst/>
          </a:prstGeom>
          <a:solidFill>
            <a:srgbClr val="CCFF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1000" y="4060256"/>
            <a:ext cx="7391400" cy="64008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1000" y="4828672"/>
            <a:ext cx="7086600" cy="640080"/>
          </a:xfrm>
          <a:prstGeom prst="roundRect">
            <a:avLst/>
          </a:prstGeom>
          <a:solidFill>
            <a:srgbClr val="CCC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81000" y="5636392"/>
            <a:ext cx="6858000" cy="640080"/>
          </a:xfrm>
          <a:prstGeom prst="roundRect">
            <a:avLst/>
          </a:prstGeom>
          <a:solidFill>
            <a:srgbClr val="FFC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2716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Python operators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794215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(   )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1623536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**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62400" y="2392359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77226" y="3191431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* % /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62400" y="3990503"/>
            <a:ext cx="212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+ -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2587" y="4789575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&gt; == &lt;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2587" y="5588648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=</a:t>
            </a:r>
            <a:endParaRPr lang="en-US" sz="4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32715"/>
            <a:ext cx="22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mbria" pitchFamily="18" charset="0"/>
              </a:rPr>
              <a:t>parens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762036"/>
            <a:ext cx="22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power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599" y="2530858"/>
            <a:ext cx="22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negate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329930"/>
            <a:ext cx="289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times, mod, divide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110335"/>
            <a:ext cx="289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add, subtract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505" y="4928074"/>
            <a:ext cx="289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compare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727147"/>
            <a:ext cx="289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assign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8763000" y="745388"/>
            <a:ext cx="0" cy="557921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8203080" y="6237093"/>
            <a:ext cx="473351" cy="519287"/>
            <a:chOff x="2928" y="1051"/>
            <a:chExt cx="840" cy="957"/>
          </a:xfrm>
        </p:grpSpPr>
        <p:sp>
          <p:nvSpPr>
            <p:cNvPr id="30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4572000" y="6324600"/>
            <a:ext cx="352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09600"/>
                </a:solidFill>
                <a:latin typeface="Cambria" pitchFamily="18" charset="0"/>
              </a:rPr>
              <a:t>It's not </a:t>
            </a:r>
            <a:r>
              <a:rPr lang="en-US" sz="1200" dirty="0">
                <a:solidFill>
                  <a:srgbClr val="009600"/>
                </a:solidFill>
                <a:latin typeface="Cambria" pitchFamily="18" charset="0"/>
              </a:rPr>
              <a:t>worth remembering all these </a:t>
            </a:r>
            <a:r>
              <a:rPr lang="en-US" sz="1200" b="1" dirty="0">
                <a:solidFill>
                  <a:srgbClr val="009600"/>
                </a:solidFill>
                <a:latin typeface="Courier New" pitchFamily="49" charset="0"/>
                <a:cs typeface="Courier New" pitchFamily="49" charset="0"/>
              </a:rPr>
              <a:t>%+/*</a:t>
            </a:r>
            <a:r>
              <a:rPr lang="en-US" sz="1200" dirty="0">
                <a:solidFill>
                  <a:srgbClr val="009600"/>
                </a:solidFill>
                <a:latin typeface="Cambria" pitchFamily="18" charset="0"/>
              </a:rPr>
              <a:t> things! </a:t>
            </a:r>
            <a:r>
              <a:rPr lang="en-US" sz="1200" dirty="0" smtClean="0">
                <a:solidFill>
                  <a:srgbClr val="009600"/>
                </a:solidFill>
                <a:latin typeface="Cambria" pitchFamily="18" charset="0"/>
              </a:rPr>
              <a:t>    I’d recommend </a:t>
            </a:r>
            <a:r>
              <a:rPr lang="en-US" sz="1200" u="sng" dirty="0" smtClean="0">
                <a:solidFill>
                  <a:srgbClr val="009600"/>
                </a:solidFill>
                <a:latin typeface="Cambria" pitchFamily="18" charset="0"/>
              </a:rPr>
              <a:t>parentheses</a:t>
            </a:r>
            <a:r>
              <a:rPr lang="en-US" sz="1200" dirty="0" smtClean="0">
                <a:solidFill>
                  <a:srgbClr val="009600"/>
                </a:solidFill>
                <a:latin typeface="Cambria" pitchFamily="18" charset="0"/>
              </a:rPr>
              <a:t> </a:t>
            </a:r>
            <a:r>
              <a:rPr lang="en-US" sz="1200" dirty="0">
                <a:solidFill>
                  <a:srgbClr val="009600"/>
                </a:solidFill>
                <a:latin typeface="Cambria" pitchFamily="18" charset="0"/>
              </a:rPr>
              <a:t>over  </a:t>
            </a:r>
            <a:r>
              <a:rPr lang="en-US" sz="1200" u="sng" dirty="0">
                <a:solidFill>
                  <a:srgbClr val="009600"/>
                </a:solidFill>
                <a:latin typeface="Cambria" pitchFamily="18" charset="0"/>
              </a:rPr>
              <a:t>precedence</a:t>
            </a:r>
            <a:r>
              <a:rPr lang="en-US" sz="1200" dirty="0">
                <a:solidFill>
                  <a:srgbClr val="0096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97425" y="332762"/>
            <a:ext cx="220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libri" pitchFamily="34" charset="0"/>
              </a:rPr>
              <a:t>higher precedence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38200" y="1319212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7 % 3</a:t>
            </a:r>
          </a:p>
        </p:txBody>
      </p:sp>
      <p:sp>
        <p:nvSpPr>
          <p:cNvPr id="21507" name="Text Box 20"/>
          <p:cNvSpPr txBox="1">
            <a:spLocks noChangeArrowheads="1"/>
          </p:cNvSpPr>
          <p:nvPr/>
        </p:nvSpPr>
        <p:spPr bwMode="auto">
          <a:xfrm>
            <a:off x="533400" y="228600"/>
            <a:ext cx="8020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%   </a:t>
            </a:r>
            <a:r>
              <a:rPr lang="en-US" sz="4200" dirty="0" smtClean="0">
                <a:latin typeface="Times New Roman" pitchFamily="18" charset="0"/>
              </a:rPr>
              <a:t>the </a:t>
            </a:r>
            <a:r>
              <a:rPr lang="en-US" sz="4200" i="1" dirty="0" smtClean="0">
                <a:latin typeface="Times New Roman" pitchFamily="18" charset="0"/>
              </a:rPr>
              <a:t>mod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dirty="0">
                <a:latin typeface="Times New Roman" pitchFamily="18" charset="0"/>
              </a:rPr>
              <a:t>operator </a:t>
            </a: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838200" y="2157412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8 % 3</a:t>
            </a: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4876800" y="1319212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9 % 3</a:t>
            </a: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4876800" y="2157412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16 % 7</a:t>
            </a:r>
          </a:p>
        </p:txBody>
      </p:sp>
      <p:sp>
        <p:nvSpPr>
          <p:cNvPr id="21511" name="Rectangle 28"/>
          <p:cNvSpPr>
            <a:spLocks noChangeArrowheads="1"/>
          </p:cNvSpPr>
          <p:nvPr/>
        </p:nvSpPr>
        <p:spPr bwMode="auto">
          <a:xfrm>
            <a:off x="4191000" y="54324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x%4 == 0</a:t>
            </a:r>
          </a:p>
        </p:txBody>
      </p:sp>
      <p:sp>
        <p:nvSpPr>
          <p:cNvPr id="21512" name="Rectangle 29"/>
          <p:cNvSpPr>
            <a:spLocks noChangeArrowheads="1"/>
          </p:cNvSpPr>
          <p:nvPr/>
        </p:nvSpPr>
        <p:spPr bwMode="auto">
          <a:xfrm>
            <a:off x="4191000" y="4038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x%2 == 0</a:t>
            </a:r>
          </a:p>
        </p:txBody>
      </p:sp>
      <p:sp>
        <p:nvSpPr>
          <p:cNvPr id="21513" name="Text Box 30"/>
          <p:cNvSpPr txBox="1">
            <a:spLocks noChangeArrowheads="1"/>
          </p:cNvSpPr>
          <p:nvPr/>
        </p:nvSpPr>
        <p:spPr bwMode="auto">
          <a:xfrm>
            <a:off x="561975" y="4906963"/>
            <a:ext cx="274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For what values of </a:t>
            </a:r>
            <a:r>
              <a:rPr lang="en-US" b="1">
                <a:latin typeface="Courier New" pitchFamily="49" charset="0"/>
              </a:rPr>
              <a:t>x</a:t>
            </a:r>
            <a:r>
              <a:rPr lang="en-US">
                <a:latin typeface="Times" pitchFamily="-106" charset="0"/>
              </a:rPr>
              <a:t> are these </a:t>
            </a:r>
            <a:r>
              <a:rPr lang="en-US" b="1">
                <a:latin typeface="Courier New" pitchFamily="49" charset="0"/>
              </a:rPr>
              <a:t>True</a:t>
            </a:r>
            <a:r>
              <a:rPr lang="en-US">
                <a:latin typeface="Times" pitchFamily="-106" charset="0"/>
              </a:rPr>
              <a:t>?</a:t>
            </a:r>
          </a:p>
        </p:txBody>
      </p:sp>
      <p:sp>
        <p:nvSpPr>
          <p:cNvPr id="21514" name="Text Box 32"/>
          <p:cNvSpPr txBox="1">
            <a:spLocks noChangeArrowheads="1"/>
          </p:cNvSpPr>
          <p:nvPr/>
        </p:nvSpPr>
        <p:spPr bwMode="auto">
          <a:xfrm>
            <a:off x="3832225" y="5867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What happens on these years?</a:t>
            </a:r>
          </a:p>
        </p:txBody>
      </p:sp>
      <p:sp>
        <p:nvSpPr>
          <p:cNvPr id="21515" name="Text Box 33"/>
          <p:cNvSpPr txBox="1">
            <a:spLocks noChangeArrowheads="1"/>
          </p:cNvSpPr>
          <p:nvPr/>
        </p:nvSpPr>
        <p:spPr bwMode="auto">
          <a:xfrm>
            <a:off x="152400" y="3046412"/>
            <a:ext cx="8915400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Courier New" pitchFamily="49" charset="0"/>
              </a:rPr>
              <a:t>x%y</a:t>
            </a:r>
            <a:r>
              <a:rPr lang="en-US" sz="3200" dirty="0">
                <a:latin typeface="Times New Roman" pitchFamily="18" charset="0"/>
              </a:rPr>
              <a:t> returns the </a:t>
            </a:r>
            <a:r>
              <a:rPr lang="en-US" sz="3200" b="1" i="1" dirty="0">
                <a:latin typeface="Times New Roman" pitchFamily="18" charset="0"/>
              </a:rPr>
              <a:t>remainder</a:t>
            </a:r>
            <a:r>
              <a:rPr lang="en-US" sz="3200" dirty="0">
                <a:latin typeface="Times New Roman" pitchFamily="18" charset="0"/>
              </a:rPr>
              <a:t> when </a:t>
            </a:r>
            <a:r>
              <a:rPr lang="en-US" sz="3200" b="1" dirty="0">
                <a:latin typeface="Courier New" pitchFamily="49" charset="0"/>
              </a:rPr>
              <a:t>x</a:t>
            </a:r>
            <a:r>
              <a:rPr lang="en-US" sz="3200" dirty="0">
                <a:latin typeface="Times New Roman" pitchFamily="18" charset="0"/>
              </a:rPr>
              <a:t> is divided by </a:t>
            </a:r>
            <a:r>
              <a:rPr lang="en-US" sz="3200" b="1" dirty="0">
                <a:latin typeface="Courier New" pitchFamily="49" charset="0"/>
              </a:rPr>
              <a:t>y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21516" name="Rectangle 34"/>
          <p:cNvSpPr>
            <a:spLocks noChangeArrowheads="1"/>
          </p:cNvSpPr>
          <p:nvPr/>
        </p:nvSpPr>
        <p:spPr bwMode="auto">
          <a:xfrm>
            <a:off x="4181475" y="46704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x%2 == 1</a:t>
            </a:r>
          </a:p>
        </p:txBody>
      </p:sp>
      <p:sp>
        <p:nvSpPr>
          <p:cNvPr id="21517" name="AutoShape 35"/>
          <p:cNvSpPr>
            <a:spLocks/>
          </p:cNvSpPr>
          <p:nvPr/>
        </p:nvSpPr>
        <p:spPr bwMode="auto">
          <a:xfrm>
            <a:off x="3571875" y="4138613"/>
            <a:ext cx="390525" cy="2436812"/>
          </a:xfrm>
          <a:prstGeom prst="leftBrace">
            <a:avLst>
              <a:gd name="adj1" fmla="val 5390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4191000" y="61944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9900"/>
                </a:solidFill>
                <a:latin typeface="Courier New" pitchFamily="49" charset="0"/>
              </a:rPr>
              <a:t>x%4 ==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5621338"/>
              <a:ext cx="503238" cy="46037"/>
            </p14:xfrm>
          </p:contentPart>
        </mc:Choice>
        <mc:Fallback>
          <p:pic>
            <p:nvPicPr>
              <p:cNvPr id="307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1496" y="5614145"/>
                <a:ext cx="515117" cy="571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0"/>
          <p:cNvSpPr txBox="1">
            <a:spLocks noChangeArrowheads="1"/>
          </p:cNvSpPr>
          <p:nvPr/>
        </p:nvSpPr>
        <p:spPr bwMode="auto">
          <a:xfrm>
            <a:off x="533400" y="1524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the "equals" operators </a:t>
            </a:r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609600" y="2286000"/>
            <a:ext cx="7939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400" b="1">
                <a:solidFill>
                  <a:srgbClr val="0000DF"/>
                </a:solidFill>
                <a:latin typeface="Courier New" pitchFamily="49" charset="0"/>
              </a:rPr>
              <a:t>= != ==</a:t>
            </a:r>
            <a:endParaRPr lang="en-US" sz="14400">
              <a:solidFill>
                <a:srgbClr val="0000DF"/>
              </a:solidFill>
            </a:endParaRPr>
          </a:p>
        </p:txBody>
      </p:sp>
      <p:sp>
        <p:nvSpPr>
          <p:cNvPr id="22532" name="TextBox 22"/>
          <p:cNvSpPr txBox="1">
            <a:spLocks noChangeArrowheads="1"/>
          </p:cNvSpPr>
          <p:nvPr/>
        </p:nvSpPr>
        <p:spPr bwMode="auto">
          <a:xfrm>
            <a:off x="1936750" y="60198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1">
                <a:latin typeface="Cambria" pitchFamily="18" charset="0"/>
              </a:rPr>
              <a:t>This is true – </a:t>
            </a:r>
            <a:r>
              <a:rPr lang="en-US" b="1" i="1">
                <a:latin typeface="Cambria" pitchFamily="18" charset="0"/>
              </a:rPr>
              <a:t>but what is it saying!?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6"/>
          <p:cNvSpPr>
            <a:spLocks noChangeArrowheads="1"/>
          </p:cNvSpPr>
          <p:nvPr/>
        </p:nvSpPr>
        <p:spPr bwMode="auto">
          <a:xfrm>
            <a:off x="609600" y="2286000"/>
            <a:ext cx="7939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400" b="1">
                <a:solidFill>
                  <a:srgbClr val="0000DF"/>
                </a:solidFill>
                <a:latin typeface="Courier New" pitchFamily="49" charset="0"/>
              </a:rPr>
              <a:t>= != ==</a:t>
            </a:r>
            <a:endParaRPr lang="en-US" sz="14400">
              <a:solidFill>
                <a:srgbClr val="0000DF"/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8229600" y="5943600"/>
            <a:ext cx="609600" cy="762000"/>
            <a:chOff x="2928" y="1051"/>
            <a:chExt cx="840" cy="957"/>
          </a:xfrm>
        </p:grpSpPr>
        <p:sp>
          <p:nvSpPr>
            <p:cNvPr id="23561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Rectangle 17"/>
          <p:cNvSpPr>
            <a:spLocks noChangeArrowheads="1"/>
          </p:cNvSpPr>
          <p:nvPr/>
        </p:nvSpPr>
        <p:spPr bwMode="auto">
          <a:xfrm>
            <a:off x="3276600" y="5867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9600"/>
                </a:solidFill>
                <a:latin typeface="Cambria" pitchFamily="18" charset="0"/>
              </a:rPr>
              <a:t>I want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===</a:t>
            </a:r>
            <a:r>
              <a:rPr lang="en-US" sz="1600">
                <a:solidFill>
                  <a:srgbClr val="009600"/>
                </a:solidFill>
                <a:latin typeface="Comic Sans MS" pitchFamily="66" charset="0"/>
              </a:rPr>
              <a:t> </a:t>
            </a:r>
            <a:r>
              <a:rPr lang="en-US" sz="1600">
                <a:solidFill>
                  <a:srgbClr val="009600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23557" name="TextBox 21"/>
          <p:cNvSpPr txBox="1">
            <a:spLocks noChangeArrowheads="1"/>
          </p:cNvSpPr>
          <p:nvPr/>
        </p:nvSpPr>
        <p:spPr bwMode="auto">
          <a:xfrm>
            <a:off x="76200" y="4292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>
                <a:latin typeface="Cambria" pitchFamily="18" charset="0"/>
              </a:rPr>
              <a:t>SET</a:t>
            </a:r>
            <a:r>
              <a:rPr lang="en-US" sz="3200">
                <a:latin typeface="Cambria" pitchFamily="18" charset="0"/>
              </a:rPr>
              <a:t> equals</a:t>
            </a:r>
          </a:p>
        </p:txBody>
      </p:sp>
      <p:sp>
        <p:nvSpPr>
          <p:cNvPr id="23558" name="TextBox 22"/>
          <p:cNvSpPr txBox="1">
            <a:spLocks noChangeArrowheads="1"/>
          </p:cNvSpPr>
          <p:nvPr/>
        </p:nvSpPr>
        <p:spPr bwMode="auto">
          <a:xfrm>
            <a:off x="3124200" y="4292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>
                <a:latin typeface="Cambria" pitchFamily="18" charset="0"/>
              </a:rPr>
              <a:t>isn't </a:t>
            </a:r>
            <a:r>
              <a:rPr lang="en-US" sz="3200">
                <a:latin typeface="Cambria" pitchFamily="18" charset="0"/>
              </a:rPr>
              <a:t>equal to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172200" y="4292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b="1">
                <a:latin typeface="Cambria" pitchFamily="18" charset="0"/>
              </a:rPr>
              <a:t>TEST </a:t>
            </a:r>
            <a:r>
              <a:rPr lang="en-US" sz="3200">
                <a:latin typeface="Cambria" pitchFamily="18" charset="0"/>
              </a:rPr>
              <a:t>equals</a:t>
            </a:r>
          </a:p>
        </p:txBody>
      </p:sp>
      <p:sp>
        <p:nvSpPr>
          <p:cNvPr id="23560" name="Text Box 20"/>
          <p:cNvSpPr txBox="1">
            <a:spLocks noChangeArrowheads="1"/>
          </p:cNvSpPr>
          <p:nvPr/>
        </p:nvSpPr>
        <p:spPr bwMode="auto">
          <a:xfrm>
            <a:off x="533400" y="1524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the "equals" operators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943600" y="2924041"/>
            <a:ext cx="3124200" cy="37811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07168" y="4547936"/>
            <a:ext cx="2019300" cy="533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80984" y="439127"/>
            <a:ext cx="2627637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dirty="0" smtClean="0">
                <a:latin typeface="Cambria" pitchFamily="18" charset="0"/>
              </a:rPr>
              <a:t>how  </a:t>
            </a:r>
            <a:r>
              <a:rPr lang="en-US" sz="2700" b="1" dirty="0" smtClean="0">
                <a:latin typeface="Cambria" pitchFamily="18" charset="0"/>
                <a:cs typeface="Courier New" pitchFamily="49" charset="0"/>
              </a:rPr>
              <a:t>=</a:t>
            </a:r>
            <a:r>
              <a:rPr lang="en-US" sz="2700" dirty="0" smtClean="0">
                <a:latin typeface="Cambria" pitchFamily="18" charset="0"/>
              </a:rPr>
              <a:t>  works</a:t>
            </a:r>
            <a:endParaRPr lang="en-US" sz="2700" dirty="0">
              <a:latin typeface="Cambria" pitchFamily="18" charset="0"/>
            </a:endParaRPr>
          </a:p>
        </p:txBody>
      </p: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1295400" y="1447800"/>
            <a:ext cx="403860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x = 41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y = x + 1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z = x + 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4648200"/>
            <a:ext cx="184377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 = x + y</a:t>
            </a:r>
            <a:endParaRPr lang="en-US" b="1" dirty="0" smtClean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3291" y="896035"/>
            <a:ext cx="15953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name (or names)</a:t>
            </a:r>
            <a:endParaRPr lang="en-US" sz="15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499692" y="903278"/>
            <a:ext cx="295850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228600" y="315326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/>
          </a:p>
        </p:txBody>
      </p:sp>
      <p:sp>
        <p:nvSpPr>
          <p:cNvPr id="24" name="Rectangle 23"/>
          <p:cNvSpPr/>
          <p:nvPr/>
        </p:nvSpPr>
        <p:spPr>
          <a:xfrm>
            <a:off x="226481" y="3124200"/>
            <a:ext cx="15388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What are the values of x, y, and z here?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226481" y="5681421"/>
            <a:ext cx="15388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C00000"/>
                </a:solidFill>
                <a:latin typeface="Cambria" pitchFamily="18" charset="0"/>
              </a:rPr>
              <a:t>What are the values of x, y, and z here?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185492" y="3840438"/>
            <a:ext cx="2882308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a = 11/2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b = a%3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c = b** </a:t>
            </a:r>
            <a:r>
              <a:rPr lang="en-US" b="1" dirty="0" err="1" smtClean="0">
                <a:latin typeface="Courier New" pitchFamily="49" charset="0"/>
              </a:rPr>
              <a:t>a+b</a:t>
            </a:r>
            <a:r>
              <a:rPr lang="en-US" b="1" dirty="0" smtClean="0">
                <a:latin typeface="Courier New" pitchFamily="49" charset="0"/>
              </a:rPr>
              <a:t> *a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6948991" y="3073569"/>
            <a:ext cx="1890209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700" i="1" dirty="0" smtClean="0">
                <a:latin typeface="Cambria" pitchFamily="18" charset="0"/>
              </a:rPr>
              <a:t>extra!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65342" y="3124200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755942" y="3124200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746542" y="3124200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765342" y="5638800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755942" y="5638800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746542" y="5638800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4532" y="3041760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31916" y="3048000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22516" y="3048000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z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017296" y="553986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24680" y="554610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5280" y="554610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674016"/>
            <a:ext cx="7161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Run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these lines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04800" y="4431082"/>
            <a:ext cx="7161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Then run this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477000" y="6096000"/>
            <a:ext cx="2054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What are the values of a, b, and c here?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04800" y="2659856"/>
            <a:ext cx="8382000" cy="533400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602" name="Rounded Rectangle 1"/>
          <p:cNvSpPr>
            <a:spLocks noChangeArrowheads="1"/>
          </p:cNvSpPr>
          <p:nvPr/>
        </p:nvSpPr>
        <p:spPr bwMode="auto">
          <a:xfrm>
            <a:off x="381000" y="1143000"/>
            <a:ext cx="8229600" cy="1295400"/>
          </a:xfrm>
          <a:prstGeom prst="roundRect">
            <a:avLst>
              <a:gd name="adj" fmla="val 29671"/>
            </a:avLst>
          </a:prstGeom>
          <a:solidFill>
            <a:srgbClr val="CCECFF"/>
          </a:solidFill>
          <a:ln w="2857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57200" y="228599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Inside the machine…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943058" y="1407193"/>
            <a:ext cx="2133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 = 41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y = x + 1 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4160838" y="4225925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160838" y="4556125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x</a:t>
            </a: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</a:rPr>
              <a:t>312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932238" y="417512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41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457200" y="27432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What is happening behind the scenes: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950496" y="1620711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dirty="0">
                <a:latin typeface="Comic Sans MS" pitchFamily="66" charset="0"/>
              </a:rPr>
              <a:t>What's happening in python: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4760496" y="5826476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variables ~ boxes</a:t>
            </a:r>
            <a:endParaRPr lang="en-US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3846096" y="5356139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990000"/>
                </a:solidFill>
                <a:latin typeface="Cambria" pitchFamily="18" charset="0"/>
              </a:rPr>
              <a:t>memory location </a:t>
            </a:r>
            <a:r>
              <a:rPr lang="en-US" sz="1400" dirty="0" smtClean="0">
                <a:solidFill>
                  <a:srgbClr val="990000"/>
                </a:solidFill>
                <a:latin typeface="Cambria" pitchFamily="18" charset="0"/>
              </a:rPr>
              <a:t>312</a:t>
            </a:r>
            <a:endParaRPr lang="en-US" sz="14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7315200" y="6324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id, del</a:t>
            </a:r>
          </a:p>
        </p:txBody>
      </p:sp>
      <p:sp>
        <p:nvSpPr>
          <p:cNvPr id="25613" name="Text Box 15"/>
          <p:cNvSpPr txBox="1">
            <a:spLocks noChangeArrowheads="1"/>
          </p:cNvSpPr>
          <p:nvPr/>
        </p:nvSpPr>
        <p:spPr bwMode="auto">
          <a:xfrm>
            <a:off x="621632" y="335280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990000"/>
                </a:solidFill>
                <a:latin typeface="Cambria" pitchFamily="18" charset="0"/>
              </a:rPr>
              <a:t>Computation</a:t>
            </a:r>
            <a:endParaRPr lang="en-US" sz="1800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25614" name="Picture 16" descr="flaming_shower_curtain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97325"/>
            <a:ext cx="20399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5257800" y="335280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990000"/>
                </a:solidFill>
                <a:latin typeface="Cambria" pitchFamily="18" charset="0"/>
              </a:rPr>
              <a:t>Data Storage</a:t>
            </a:r>
            <a:endParaRPr lang="en-US" sz="18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5616" name="AutoShape 18"/>
          <p:cNvSpPr>
            <a:spLocks noChangeArrowheads="1"/>
          </p:cNvSpPr>
          <p:nvPr/>
        </p:nvSpPr>
        <p:spPr bwMode="auto">
          <a:xfrm>
            <a:off x="6477000" y="4208463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477000" y="453866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y</a:t>
            </a: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</a:rPr>
              <a:t>324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</a:endParaRPr>
          </a:p>
        </p:txBody>
      </p:sp>
      <p:sp>
        <p:nvSpPr>
          <p:cNvPr id="25618" name="Text Box 20"/>
          <p:cNvSpPr txBox="1">
            <a:spLocks noChangeArrowheads="1"/>
          </p:cNvSpPr>
          <p:nvPr/>
        </p:nvSpPr>
        <p:spPr bwMode="auto">
          <a:xfrm>
            <a:off x="6248400" y="415766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</a:t>
            </a: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6160168" y="5356139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990000"/>
                </a:solidFill>
                <a:latin typeface="Cambria" pitchFamily="18" charset="0"/>
              </a:rPr>
              <a:t>memory location </a:t>
            </a:r>
            <a:r>
              <a:rPr lang="en-US" sz="1400" dirty="0" smtClean="0">
                <a:solidFill>
                  <a:srgbClr val="990000"/>
                </a:solidFill>
                <a:latin typeface="Cambria" pitchFamily="18" charset="0"/>
              </a:rPr>
              <a:t>324</a:t>
            </a:r>
            <a:endParaRPr lang="en-US" sz="1400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5620" name="Freeform 22"/>
          <p:cNvSpPr>
            <a:spLocks/>
          </p:cNvSpPr>
          <p:nvPr/>
        </p:nvSpPr>
        <p:spPr bwMode="auto">
          <a:xfrm>
            <a:off x="3170238" y="4960938"/>
            <a:ext cx="222250" cy="1549400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FF11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Freeform 23"/>
          <p:cNvSpPr>
            <a:spLocks/>
          </p:cNvSpPr>
          <p:nvPr/>
        </p:nvSpPr>
        <p:spPr bwMode="auto">
          <a:xfrm flipH="1" flipV="1">
            <a:off x="3200400" y="3352800"/>
            <a:ext cx="222250" cy="1038225"/>
          </a:xfrm>
          <a:custGeom>
            <a:avLst/>
            <a:gdLst>
              <a:gd name="T0" fmla="*/ 2147483647 w 140"/>
              <a:gd name="T1" fmla="*/ 2147483647 h 1604"/>
              <a:gd name="T2" fmla="*/ 2147483647 w 140"/>
              <a:gd name="T3" fmla="*/ 2147483647 h 1604"/>
              <a:gd name="T4" fmla="*/ 2147483647 w 140"/>
              <a:gd name="T5" fmla="*/ 2147483647 h 1604"/>
              <a:gd name="T6" fmla="*/ 2147483647 w 140"/>
              <a:gd name="T7" fmla="*/ 2147483647 h 1604"/>
              <a:gd name="T8" fmla="*/ 2147483647 w 140"/>
              <a:gd name="T9" fmla="*/ 2147483647 h 1604"/>
              <a:gd name="T10" fmla="*/ 2147483647 w 140"/>
              <a:gd name="T11" fmla="*/ 2147483647 h 1604"/>
              <a:gd name="T12" fmla="*/ 2147483647 w 140"/>
              <a:gd name="T13" fmla="*/ 2147483647 h 1604"/>
              <a:gd name="T14" fmla="*/ 2147483647 w 140"/>
              <a:gd name="T15" fmla="*/ 2147483647 h 1604"/>
              <a:gd name="T16" fmla="*/ 2147483647 w 140"/>
              <a:gd name="T17" fmla="*/ 2147483647 h 1604"/>
              <a:gd name="T18" fmla="*/ 2147483647 w 140"/>
              <a:gd name="T19" fmla="*/ 2147483647 h 1604"/>
              <a:gd name="T20" fmla="*/ 2147483647 w 140"/>
              <a:gd name="T21" fmla="*/ 2147483647 h 1604"/>
              <a:gd name="T22" fmla="*/ 2147483647 w 140"/>
              <a:gd name="T23" fmla="*/ 2147483647 h 1604"/>
              <a:gd name="T24" fmla="*/ 2147483647 w 140"/>
              <a:gd name="T25" fmla="*/ 2147483647 h 1604"/>
              <a:gd name="T26" fmla="*/ 2147483647 w 140"/>
              <a:gd name="T27" fmla="*/ 2147483647 h 1604"/>
              <a:gd name="T28" fmla="*/ 2147483647 w 140"/>
              <a:gd name="T29" fmla="*/ 2147483647 h 1604"/>
              <a:gd name="T30" fmla="*/ 2147483647 w 140"/>
              <a:gd name="T31" fmla="*/ 2147483647 h 1604"/>
              <a:gd name="T32" fmla="*/ 2147483647 w 140"/>
              <a:gd name="T33" fmla="*/ 2147483647 h 1604"/>
              <a:gd name="T34" fmla="*/ 2147483647 w 140"/>
              <a:gd name="T35" fmla="*/ 2147483647 h 1604"/>
              <a:gd name="T36" fmla="*/ 2147483647 w 140"/>
              <a:gd name="T37" fmla="*/ 2147483647 h 1604"/>
              <a:gd name="T38" fmla="*/ 2147483647 w 140"/>
              <a:gd name="T39" fmla="*/ 2147483647 h 1604"/>
              <a:gd name="T40" fmla="*/ 2147483647 w 140"/>
              <a:gd name="T41" fmla="*/ 2147483647 h 1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0"/>
              <a:gd name="T64" fmla="*/ 0 h 1604"/>
              <a:gd name="T65" fmla="*/ 140 w 140"/>
              <a:gd name="T66" fmla="*/ 1604 h 16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0" h="1604">
                <a:moveTo>
                  <a:pt x="51" y="10"/>
                </a:moveTo>
                <a:cubicBezTo>
                  <a:pt x="69" y="12"/>
                  <a:pt x="95" y="0"/>
                  <a:pt x="105" y="16"/>
                </a:cubicBezTo>
                <a:cubicBezTo>
                  <a:pt x="112" y="28"/>
                  <a:pt x="69" y="40"/>
                  <a:pt x="69" y="40"/>
                </a:cubicBezTo>
                <a:cubicBezTo>
                  <a:pt x="61" y="70"/>
                  <a:pt x="47" y="88"/>
                  <a:pt x="21" y="106"/>
                </a:cubicBezTo>
                <a:cubicBezTo>
                  <a:pt x="16" y="162"/>
                  <a:pt x="0" y="222"/>
                  <a:pt x="51" y="261"/>
                </a:cubicBezTo>
                <a:cubicBezTo>
                  <a:pt x="65" y="303"/>
                  <a:pt x="35" y="311"/>
                  <a:pt x="81" y="357"/>
                </a:cubicBezTo>
                <a:cubicBezTo>
                  <a:pt x="88" y="423"/>
                  <a:pt x="89" y="418"/>
                  <a:pt x="140" y="458"/>
                </a:cubicBezTo>
                <a:cubicBezTo>
                  <a:pt x="92" y="495"/>
                  <a:pt x="133" y="451"/>
                  <a:pt x="123" y="512"/>
                </a:cubicBezTo>
                <a:cubicBezTo>
                  <a:pt x="120" y="523"/>
                  <a:pt x="111" y="532"/>
                  <a:pt x="105" y="542"/>
                </a:cubicBezTo>
                <a:cubicBezTo>
                  <a:pt x="111" y="592"/>
                  <a:pt x="103" y="610"/>
                  <a:pt x="81" y="655"/>
                </a:cubicBezTo>
                <a:cubicBezTo>
                  <a:pt x="88" y="697"/>
                  <a:pt x="87" y="699"/>
                  <a:pt x="63" y="733"/>
                </a:cubicBezTo>
                <a:cubicBezTo>
                  <a:pt x="73" y="793"/>
                  <a:pt x="101" y="810"/>
                  <a:pt x="39" y="852"/>
                </a:cubicBezTo>
                <a:cubicBezTo>
                  <a:pt x="42" y="897"/>
                  <a:pt x="43" y="926"/>
                  <a:pt x="57" y="966"/>
                </a:cubicBezTo>
                <a:cubicBezTo>
                  <a:pt x="71" y="1072"/>
                  <a:pt x="69" y="1104"/>
                  <a:pt x="117" y="1186"/>
                </a:cubicBezTo>
                <a:cubicBezTo>
                  <a:pt x="111" y="1246"/>
                  <a:pt x="109" y="1271"/>
                  <a:pt x="134" y="1324"/>
                </a:cubicBezTo>
                <a:cubicBezTo>
                  <a:pt x="105" y="1343"/>
                  <a:pt x="108" y="1361"/>
                  <a:pt x="75" y="1377"/>
                </a:cubicBezTo>
                <a:cubicBezTo>
                  <a:pt x="60" y="1419"/>
                  <a:pt x="70" y="1402"/>
                  <a:pt x="51" y="1431"/>
                </a:cubicBezTo>
                <a:cubicBezTo>
                  <a:pt x="81" y="1506"/>
                  <a:pt x="42" y="1418"/>
                  <a:pt x="81" y="1485"/>
                </a:cubicBezTo>
                <a:cubicBezTo>
                  <a:pt x="97" y="1513"/>
                  <a:pt x="104" y="1544"/>
                  <a:pt x="128" y="1569"/>
                </a:cubicBezTo>
                <a:cubicBezTo>
                  <a:pt x="130" y="1574"/>
                  <a:pt x="134" y="1580"/>
                  <a:pt x="134" y="1586"/>
                </a:cubicBezTo>
                <a:cubicBezTo>
                  <a:pt x="133" y="1592"/>
                  <a:pt x="123" y="1604"/>
                  <a:pt x="123" y="1604"/>
                </a:cubicBezTo>
              </a:path>
            </a:pathLst>
          </a:custGeom>
          <a:noFill/>
          <a:ln w="28575">
            <a:solidFill>
              <a:srgbClr val="FF11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AutoShape 24"/>
          <p:cNvSpPr>
            <a:spLocks noChangeArrowheads="1"/>
          </p:cNvSpPr>
          <p:nvPr/>
        </p:nvSpPr>
        <p:spPr bwMode="auto">
          <a:xfrm>
            <a:off x="2943225" y="447675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Memory!</a:t>
            </a:r>
          </a:p>
        </p:txBody>
      </p:sp>
      <p:sp>
        <p:nvSpPr>
          <p:cNvPr id="26627" name="AutoShape 6"/>
          <p:cNvSpPr>
            <a:spLocks noChangeArrowheads="1"/>
          </p:cNvSpPr>
          <p:nvPr/>
        </p:nvSpPr>
        <p:spPr bwMode="auto">
          <a:xfrm>
            <a:off x="421104" y="1296987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597979" y="6056893"/>
            <a:ext cx="18454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byte</a:t>
            </a: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= </a:t>
            </a:r>
            <a:r>
              <a:rPr lang="en-US" sz="1800" dirty="0">
                <a:latin typeface="Cambria" pitchFamily="18" charset="0"/>
              </a:rPr>
              <a:t>8 bits</a:t>
            </a:r>
          </a:p>
        </p:txBody>
      </p:sp>
      <p:pic>
        <p:nvPicPr>
          <p:cNvPr id="26634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936862" y="5458929"/>
            <a:ext cx="2270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5597979" y="554889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ambria" pitchFamily="18" charset="0"/>
              </a:rPr>
              <a:t>bit</a:t>
            </a:r>
            <a:r>
              <a:rPr lang="en-US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= </a:t>
            </a:r>
            <a:r>
              <a:rPr lang="en-US" sz="1800" dirty="0">
                <a:latin typeface="Cambria" pitchFamily="18" charset="0"/>
              </a:rPr>
              <a:t>1 "bucket" of charge</a:t>
            </a:r>
          </a:p>
        </p:txBody>
      </p:sp>
      <p:sp>
        <p:nvSpPr>
          <p:cNvPr id="26638" name="Oval 20"/>
          <p:cNvSpPr>
            <a:spLocks noChangeArrowheads="1"/>
          </p:cNvSpPr>
          <p:nvPr/>
        </p:nvSpPr>
        <p:spPr bwMode="auto">
          <a:xfrm>
            <a:off x="2886062" y="6043129"/>
            <a:ext cx="2387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25"/>
          <p:cNvSpPr>
            <a:spLocks noChangeArrowheads="1"/>
          </p:cNvSpPr>
          <p:nvPr/>
        </p:nvSpPr>
        <p:spPr bwMode="auto">
          <a:xfrm>
            <a:off x="421104" y="1722437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x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</a:rPr>
              <a:t>312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</a:endParaRPr>
          </a:p>
        </p:txBody>
      </p:sp>
      <p:sp>
        <p:nvSpPr>
          <p:cNvPr id="33814" name="Text Box 31"/>
          <p:cNvSpPr txBox="1">
            <a:spLocks noChangeArrowheads="1"/>
          </p:cNvSpPr>
          <p:nvPr/>
        </p:nvSpPr>
        <p:spPr bwMode="auto">
          <a:xfrm>
            <a:off x="3775062" y="5511065"/>
            <a:ext cx="1143000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i="1" dirty="0" smtClean="0">
                <a:solidFill>
                  <a:srgbClr val="FF6600"/>
                </a:solidFill>
                <a:latin typeface="Tahoma" pitchFamily="34" charset="0"/>
              </a:rPr>
              <a:t>on or off</a:t>
            </a:r>
          </a:p>
        </p:txBody>
      </p:sp>
      <p:sp>
        <p:nvSpPr>
          <p:cNvPr id="26647" name="Text Box 38"/>
          <p:cNvSpPr txBox="1">
            <a:spLocks noChangeArrowheads="1"/>
          </p:cNvSpPr>
          <p:nvPr/>
        </p:nvSpPr>
        <p:spPr bwMode="auto">
          <a:xfrm>
            <a:off x="682625" y="584707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08000"/>
                </a:solidFill>
                <a:latin typeface="Cambria" pitchFamily="18" charset="0"/>
              </a:rPr>
              <a:t>Wow! Who knew they make memory out of wicker?</a:t>
            </a:r>
          </a:p>
        </p:txBody>
      </p:sp>
      <p:sp>
        <p:nvSpPr>
          <p:cNvPr id="26648" name="Rectangle 39"/>
          <p:cNvSpPr>
            <a:spLocks noChangeArrowheads="1"/>
          </p:cNvSpPr>
          <p:nvPr/>
        </p:nvSpPr>
        <p:spPr bwMode="auto">
          <a:xfrm>
            <a:off x="1145004" y="1295400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41</a:t>
            </a:r>
            <a:endParaRPr lang="en-US" sz="1600" b="1" dirty="0">
              <a:latin typeface="Courier New" pitchFamily="49" charset="0"/>
            </a:endParaRPr>
          </a:p>
        </p:txBody>
      </p:sp>
      <p:grpSp>
        <p:nvGrpSpPr>
          <p:cNvPr id="26650" name="Group 3"/>
          <p:cNvGrpSpPr>
            <a:grpSpLocks/>
          </p:cNvGrpSpPr>
          <p:nvPr/>
        </p:nvGrpSpPr>
        <p:grpSpPr bwMode="auto">
          <a:xfrm>
            <a:off x="2222500" y="6086785"/>
            <a:ext cx="431800" cy="522288"/>
            <a:chOff x="2928" y="1051"/>
            <a:chExt cx="840" cy="957"/>
          </a:xfrm>
        </p:grpSpPr>
        <p:sp>
          <p:nvSpPr>
            <p:cNvPr id="26651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911965" y="287049"/>
            <a:ext cx="582875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Cambria" pitchFamily="18" charset="0"/>
              </a:rPr>
              <a:t>Random Access Memory </a:t>
            </a:r>
          </a:p>
        </p:txBody>
      </p:sp>
      <p:pic>
        <p:nvPicPr>
          <p:cNvPr id="26664" name="Picture 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1131" r="2794" b="33250"/>
          <a:stretch/>
        </p:blipFill>
        <p:spPr bwMode="auto">
          <a:xfrm>
            <a:off x="2886359" y="3657600"/>
            <a:ext cx="5876641" cy="14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3218769" y="5523097"/>
            <a:ext cx="339725" cy="3048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4792576" y="1296987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4792576" y="1722437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</a:rPr>
              <a:t>z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</a:rPr>
              <a:t>336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5516476" y="1295400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83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2606840" y="1322566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2606840" y="1748016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y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</a:rPr>
              <a:t>324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3330740" y="1320979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42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304801" y="3043535"/>
            <a:ext cx="84359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a big list of boxes, each with a name, type, location, and value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82625" y="2895600"/>
            <a:ext cx="769937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646530" y="3963532"/>
            <a:ext cx="1699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512 MB of memory</a:t>
            </a:r>
            <a:endParaRPr lang="en-US" dirty="0"/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6950240" y="1296987"/>
            <a:ext cx="1981200" cy="1238250"/>
          </a:xfrm>
          <a:prstGeom prst="cube">
            <a:avLst>
              <a:gd name="adj" fmla="val 36153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6950240" y="1722437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 dirty="0">
                <a:latin typeface="Courier New" pitchFamily="49" charset="0"/>
              </a:rPr>
              <a:t> a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type: </a:t>
            </a:r>
            <a:r>
              <a:rPr lang="en-US" sz="1600" b="1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1600" b="1" dirty="0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800080"/>
                </a:solidFill>
                <a:latin typeface="Courier New" pitchFamily="49" charset="0"/>
              </a:rPr>
              <a:t>348</a:t>
            </a:r>
            <a:endParaRPr lang="en-US" sz="1600" b="1" dirty="0">
              <a:solidFill>
                <a:srgbClr val="800080"/>
              </a:solidFill>
              <a:latin typeface="Courier New" pitchFamily="49" charset="0"/>
            </a:endParaRPr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7483640" y="129540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105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72716" y="2286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Big Data?</a:t>
            </a:r>
            <a:endParaRPr lang="en-US" sz="4200" i="1" dirty="0">
              <a:latin typeface="Cambria" pitchFamily="18" charset="0"/>
            </a:endParaRPr>
          </a:p>
        </p:txBody>
      </p:sp>
      <p:pic>
        <p:nvPicPr>
          <p:cNvPr id="17444" name="Picture 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4550" r="23506" b="55411"/>
          <a:stretch/>
        </p:blipFill>
        <p:spPr bwMode="auto">
          <a:xfrm>
            <a:off x="320159" y="2916020"/>
            <a:ext cx="8242273" cy="81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7443" name="Picture 3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1" r="58627" b="52486"/>
          <a:stretch/>
        </p:blipFill>
        <p:spPr bwMode="auto">
          <a:xfrm>
            <a:off x="1922015" y="4038600"/>
            <a:ext cx="5545585" cy="26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7445" name="Picture 3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72739" r="33555" b="15343"/>
          <a:stretch/>
        </p:blipFill>
        <p:spPr bwMode="auto">
          <a:xfrm>
            <a:off x="1000500" y="1143000"/>
            <a:ext cx="783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7446" name="Picture 3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15993" r="69729" b="66922"/>
          <a:stretch/>
        </p:blipFill>
        <p:spPr bwMode="auto">
          <a:xfrm>
            <a:off x="7373653" y="466594"/>
            <a:ext cx="1465547" cy="67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8" name="Picture 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13699" r="71872" b="79470"/>
          <a:stretch/>
        </p:blipFill>
        <p:spPr bwMode="auto">
          <a:xfrm>
            <a:off x="320161" y="2514600"/>
            <a:ext cx="2270640" cy="55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207168" y="4547936"/>
            <a:ext cx="2019300" cy="533400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1295400" y="1447800"/>
            <a:ext cx="4038600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x = 41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y = x + 1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z = x + y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4648200"/>
            <a:ext cx="184377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 = x + y</a:t>
            </a:r>
            <a:endParaRPr lang="en-US" b="1" dirty="0" smtClean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94439" y="3052465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785039" y="3052465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775639" y="3052465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04090" y="5606716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94690" y="5606716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785290" y="5606716"/>
            <a:ext cx="901658" cy="914400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3629" y="297002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061013" y="297626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51613" y="297626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z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56044" y="5507779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3428" y="5514019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54028" y="5514019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7932" y="311809"/>
            <a:ext cx="402026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00" i="1" dirty="0" smtClean="0">
                <a:latin typeface="Cambria" pitchFamily="18" charset="0"/>
              </a:rPr>
              <a:t>   =  names data   </a:t>
            </a:r>
            <a:endParaRPr lang="en-US" sz="4200" i="1" dirty="0"/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3624201" y="4422220"/>
            <a:ext cx="204799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 smtClean="0">
                <a:solidFill>
                  <a:srgbClr val="008000"/>
                </a:solidFill>
                <a:latin typeface="Cambria" pitchFamily="18" charset="0"/>
              </a:rPr>
              <a:t>I see differences on the left and right – </a:t>
            </a:r>
            <a:r>
              <a:rPr lang="en-US" sz="1500" i="1" dirty="0" smtClean="0">
                <a:solidFill>
                  <a:srgbClr val="008000"/>
                </a:solidFill>
                <a:latin typeface="Cambria" pitchFamily="18" charset="0"/>
              </a:rPr>
              <a:t>and with an eye to spare!</a:t>
            </a:r>
            <a:endParaRPr lang="en-US" sz="1500" i="1" dirty="0">
              <a:solidFill>
                <a:srgbClr val="008000"/>
              </a:solidFill>
              <a:latin typeface="Cambria" pitchFamily="18" charset="0"/>
            </a:endParaRPr>
          </a:p>
        </p:txBody>
      </p: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5553304" y="4856998"/>
            <a:ext cx="603202" cy="746319"/>
            <a:chOff x="2928" y="1051"/>
            <a:chExt cx="840" cy="957"/>
          </a:xfrm>
        </p:grpSpPr>
        <p:sp>
          <p:nvSpPr>
            <p:cNvPr id="48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Rounded Rectangle 60"/>
          <p:cNvSpPr/>
          <p:nvPr/>
        </p:nvSpPr>
        <p:spPr bwMode="auto">
          <a:xfrm>
            <a:off x="5692761" y="312176"/>
            <a:ext cx="3124200" cy="37811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5934653" y="1228573"/>
            <a:ext cx="2882308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a = 11/2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b = a%3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c = b** </a:t>
            </a:r>
            <a:r>
              <a:rPr lang="en-US" b="1" dirty="0" err="1" smtClean="0">
                <a:latin typeface="Courier New" pitchFamily="49" charset="0"/>
              </a:rPr>
              <a:t>a+b</a:t>
            </a:r>
            <a:r>
              <a:rPr lang="en-US" b="1" dirty="0" smtClean="0">
                <a:latin typeface="Courier New" pitchFamily="49" charset="0"/>
              </a:rPr>
              <a:t> *a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8152" y="461704"/>
            <a:ext cx="1890209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700" i="1" dirty="0" smtClean="0">
                <a:latin typeface="Cambria" pitchFamily="18" charset="0"/>
              </a:rPr>
              <a:t>extra!</a:t>
            </a:r>
            <a:endParaRPr lang="en-US" sz="2700" i="1" dirty="0">
              <a:latin typeface="Cambria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26161" y="3484135"/>
            <a:ext cx="2054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</a:rPr>
              <a:t>What are the values of a, b, and c here?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231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84914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Are numbers enough?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80046" y="1395412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>
                <a:solidFill>
                  <a:srgbClr val="EB102C"/>
                </a:solidFill>
                <a:latin typeface="Cambria" pitchFamily="18" charset="0"/>
              </a:rPr>
              <a:t>Yes and no…</a:t>
            </a:r>
            <a:endParaRPr lang="en-US" sz="4200" dirty="0">
              <a:solidFill>
                <a:srgbClr val="EB102C"/>
              </a:solidFill>
              <a:latin typeface="Cambria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4302" y="3087469"/>
            <a:ext cx="7507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You need </a:t>
            </a:r>
            <a:r>
              <a:rPr lang="en-US" sz="3600" b="1" i="1" dirty="0">
                <a:solidFill>
                  <a:srgbClr val="0000DF"/>
                </a:solidFill>
                <a:latin typeface="Cambria" pitchFamily="18" charset="0"/>
              </a:rPr>
              <a:t>lists</a:t>
            </a:r>
            <a:r>
              <a:rPr lang="en-US" sz="3600" b="1" i="1" dirty="0">
                <a:latin typeface="Cambria" pitchFamily="18" charset="0"/>
              </a:rPr>
              <a:t> </a:t>
            </a:r>
            <a:r>
              <a:rPr lang="en-US" sz="3600" dirty="0">
                <a:latin typeface="Cambria" pitchFamily="18" charset="0"/>
              </a:rPr>
              <a:t>of numbers, as well!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56046" y="3733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Cambria" pitchFamily="18" charset="0"/>
              </a:rPr>
              <a:t>and </a:t>
            </a:r>
            <a:r>
              <a:rPr lang="en-US" sz="3600" b="1" i="1" dirty="0">
                <a:solidFill>
                  <a:srgbClr val="0000DF"/>
                </a:solidFill>
                <a:latin typeface="Cambria" pitchFamily="18" charset="0"/>
              </a:rPr>
              <a:t>strings</a:t>
            </a:r>
            <a:r>
              <a:rPr lang="en-US" sz="3600" b="1" i="1" dirty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- lists of characters - </a:t>
            </a:r>
            <a:r>
              <a:rPr lang="en-US" sz="3600" dirty="0">
                <a:latin typeface="Cambria" pitchFamily="18" charset="0"/>
              </a:rPr>
              <a:t>too.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847328" y="5663715"/>
            <a:ext cx="7561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ambria" pitchFamily="18" charset="0"/>
              </a:rPr>
              <a:t>Both of these are Python</a:t>
            </a:r>
            <a:r>
              <a:rPr lang="en-US" sz="3600" b="1" i="1" dirty="0">
                <a:latin typeface="Cambria" pitchFamily="18" charset="0"/>
              </a:rPr>
              <a:t> sequences…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8534400" y="5872580"/>
            <a:ext cx="304800" cy="228600"/>
          </a:xfrm>
          <a:prstGeom prst="rightArrow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562100" y="2286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str</a:t>
            </a:r>
            <a:r>
              <a:rPr lang="en-US" sz="4200" dirty="0">
                <a:latin typeface="Cambria" pitchFamily="18" charset="0"/>
              </a:rPr>
              <a:t>ing functions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609600" y="1262063"/>
            <a:ext cx="5105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</a:t>
            </a: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6343650" y="1270846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converts input to a string 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6342063" y="1659783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</a:rPr>
              <a:t>returns the string’s length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704850" y="1227983"/>
            <a:ext cx="417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(42) </a:t>
            </a: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dirty="0" smtClean="0">
                <a:latin typeface="Times" pitchFamily="-106" charset="0"/>
              </a:rPr>
              <a:t>returns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'42'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704850" y="1616921"/>
            <a:ext cx="3619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'42'</a:t>
            </a:r>
            <a:r>
              <a:rPr lang="en-US" b="1" dirty="0">
                <a:latin typeface="Courier New" pitchFamily="49" charset="0"/>
              </a:rPr>
              <a:t>)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dirty="0" smtClean="0">
                <a:latin typeface="Times" pitchFamily="-106" charset="0"/>
              </a:rPr>
              <a:t>returns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2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704850" y="2005858"/>
            <a:ext cx="455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'XL' </a:t>
            </a:r>
            <a:r>
              <a:rPr lang="en-US" b="1">
                <a:latin typeface="Courier New" pitchFamily="49" charset="0"/>
              </a:rPr>
              <a:t>+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'II' </a:t>
            </a:r>
            <a:r>
              <a:rPr lang="en-US">
                <a:latin typeface="Times" pitchFamily="-106" charset="0"/>
              </a:rPr>
              <a:t>returns 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'XLII'</a:t>
            </a:r>
            <a:r>
              <a:rPr lang="en-US">
                <a:solidFill>
                  <a:srgbClr val="008000"/>
                </a:solidFill>
                <a:latin typeface="Times" pitchFamily="-106" charset="0"/>
              </a:rPr>
              <a:t> 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704850" y="2396383"/>
            <a:ext cx="6431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'VI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 </a:t>
            </a:r>
            <a:r>
              <a:rPr lang="en-US" b="1" dirty="0" smtClean="0">
                <a:latin typeface="Courier New" pitchFamily="49" charset="0"/>
              </a:rPr>
              <a:t>* 7    </a:t>
            </a:r>
            <a:r>
              <a:rPr lang="en-US" dirty="0" smtClean="0">
                <a:latin typeface="Times" pitchFamily="-106" charset="0"/>
              </a:rPr>
              <a:t>returns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'VIVIVIVIVIVIVI'</a:t>
            </a:r>
            <a:r>
              <a:rPr lang="en-US" dirty="0">
                <a:latin typeface="Times" pitchFamily="-106" charset="0"/>
              </a:rPr>
              <a:t> </a:t>
            </a: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6343650" y="2048721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dirty="0">
                <a:latin typeface="Cambria" pitchFamily="18" charset="0"/>
              </a:rPr>
              <a:t>concatenates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strings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7123113" y="2438400"/>
            <a:ext cx="1639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dirty="0">
                <a:latin typeface="Cambria" pitchFamily="18" charset="0"/>
              </a:rPr>
              <a:t>repeats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strings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213972"/>
            <a:ext cx="7620997" cy="738664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composing strings using </a:t>
            </a:r>
            <a:r>
              <a:rPr lang="en-US" sz="4200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4200" dirty="0" smtClean="0">
                <a:latin typeface="Cambria" pitchFamily="18" charset="0"/>
              </a:rPr>
              <a:t> and </a:t>
            </a:r>
            <a:r>
              <a:rPr lang="en-US" sz="4200" b="1" dirty="0">
                <a:latin typeface="Courier New" pitchFamily="49" charset="0"/>
                <a:cs typeface="Courier New" pitchFamily="49" charset="0"/>
              </a:rPr>
              <a:t>*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562100" y="2286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str</a:t>
            </a:r>
            <a:r>
              <a:rPr lang="en-US" sz="4200" dirty="0">
                <a:latin typeface="Cambria" pitchFamily="18" charset="0"/>
              </a:rPr>
              <a:t>ing functions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3657600" y="35052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s1 = 'ha'</a:t>
            </a: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3657600" y="3962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s2 = 't'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695576" y="3745329"/>
            <a:ext cx="313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Given these strings</a:t>
            </a:r>
          </a:p>
        </p:txBody>
      </p:sp>
      <p:grpSp>
        <p:nvGrpSpPr>
          <p:cNvPr id="29711" name="Group 21"/>
          <p:cNvGrpSpPr>
            <a:grpSpLocks/>
          </p:cNvGrpSpPr>
          <p:nvPr/>
        </p:nvGrpSpPr>
        <p:grpSpPr bwMode="auto">
          <a:xfrm>
            <a:off x="184439" y="6291382"/>
            <a:ext cx="425161" cy="428058"/>
            <a:chOff x="2928" y="1051"/>
            <a:chExt cx="840" cy="957"/>
          </a:xfrm>
        </p:grpSpPr>
        <p:sp>
          <p:nvSpPr>
            <p:cNvPr id="29720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2" name="Text Box 35"/>
          <p:cNvSpPr txBox="1">
            <a:spLocks noChangeArrowheads="1"/>
          </p:cNvSpPr>
          <p:nvPr/>
        </p:nvSpPr>
        <p:spPr bwMode="auto">
          <a:xfrm>
            <a:off x="713999" y="6299938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What did you say!?!</a:t>
            </a:r>
          </a:p>
        </p:txBody>
      </p:sp>
      <p:sp>
        <p:nvSpPr>
          <p:cNvPr id="29713" name="Text Box 36"/>
          <p:cNvSpPr txBox="1">
            <a:spLocks noChangeArrowheads="1"/>
          </p:cNvSpPr>
          <p:nvPr/>
        </p:nvSpPr>
        <p:spPr bwMode="auto">
          <a:xfrm>
            <a:off x="2438400" y="4953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s1 + s2</a:t>
            </a:r>
          </a:p>
        </p:txBody>
      </p:sp>
      <p:sp>
        <p:nvSpPr>
          <p:cNvPr id="29714" name="Text Box 37"/>
          <p:cNvSpPr txBox="1">
            <a:spLocks noChangeArrowheads="1"/>
          </p:cNvSpPr>
          <p:nvPr/>
        </p:nvSpPr>
        <p:spPr bwMode="auto">
          <a:xfrm>
            <a:off x="2438400" y="5791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2*s1 + s2 + 2*(s1+s2)</a:t>
            </a:r>
          </a:p>
        </p:txBody>
      </p:sp>
      <p:sp>
        <p:nvSpPr>
          <p:cNvPr id="29715" name="Rectangle 38"/>
          <p:cNvSpPr>
            <a:spLocks noChangeArrowheads="1"/>
          </p:cNvSpPr>
          <p:nvPr/>
        </p:nvSpPr>
        <p:spPr bwMode="auto">
          <a:xfrm>
            <a:off x="758441" y="5329535"/>
            <a:ext cx="1451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are </a:t>
            </a:r>
          </a:p>
        </p:txBody>
      </p:sp>
      <p:sp>
        <p:nvSpPr>
          <p:cNvPr id="29716" name="AutoShape 39"/>
          <p:cNvSpPr>
            <a:spLocks/>
          </p:cNvSpPr>
          <p:nvPr/>
        </p:nvSpPr>
        <p:spPr bwMode="auto">
          <a:xfrm>
            <a:off x="3429000" y="3668713"/>
            <a:ext cx="141288" cy="701675"/>
          </a:xfrm>
          <a:prstGeom prst="leftBrace">
            <a:avLst>
              <a:gd name="adj1" fmla="val 413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18" name="Straight Connector 39"/>
          <p:cNvCxnSpPr>
            <a:cxnSpLocks noChangeShapeType="1"/>
          </p:cNvCxnSpPr>
          <p:nvPr/>
        </p:nvCxnSpPr>
        <p:spPr bwMode="auto">
          <a:xfrm>
            <a:off x="876300" y="3124200"/>
            <a:ext cx="7086600" cy="0"/>
          </a:xfrm>
          <a:prstGeom prst="lin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9"/>
          <p:cNvSpPr>
            <a:spLocks/>
          </p:cNvSpPr>
          <p:nvPr/>
        </p:nvSpPr>
        <p:spPr bwMode="auto">
          <a:xfrm>
            <a:off x="2197351" y="5181600"/>
            <a:ext cx="141288" cy="838200"/>
          </a:xfrm>
          <a:prstGeom prst="leftBrace">
            <a:avLst>
              <a:gd name="adj1" fmla="val 4138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1262063"/>
            <a:ext cx="5105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343650" y="1270846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mbria" pitchFamily="18" charset="0"/>
              </a:rPr>
              <a:t>converts input to a string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342063" y="1659783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</a:rPr>
              <a:t>returns the string’s length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04850" y="1227983"/>
            <a:ext cx="417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(42) </a:t>
            </a:r>
            <a:r>
              <a:rPr lang="en-US" b="1" dirty="0" smtClean="0">
                <a:latin typeface="Courier New" pitchFamily="49" charset="0"/>
              </a:rPr>
              <a:t>    </a:t>
            </a:r>
            <a:r>
              <a:rPr lang="en-US" dirty="0" smtClean="0">
                <a:latin typeface="Times" pitchFamily="-106" charset="0"/>
              </a:rPr>
              <a:t>returns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'42'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704850" y="1616921"/>
            <a:ext cx="3619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latin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'42'</a:t>
            </a:r>
            <a:r>
              <a:rPr lang="en-US" b="1" dirty="0">
                <a:latin typeface="Courier New" pitchFamily="49" charset="0"/>
              </a:rPr>
              <a:t>)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dirty="0" smtClean="0">
                <a:latin typeface="Times" pitchFamily="-106" charset="0"/>
              </a:rPr>
              <a:t>returns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704850" y="2005858"/>
            <a:ext cx="455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'XL' </a:t>
            </a:r>
            <a:r>
              <a:rPr lang="en-US" b="1">
                <a:latin typeface="Courier New" pitchFamily="49" charset="0"/>
              </a:rPr>
              <a:t>+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'II' </a:t>
            </a:r>
            <a:r>
              <a:rPr lang="en-US">
                <a:latin typeface="Times" pitchFamily="-106" charset="0"/>
              </a:rPr>
              <a:t>returns 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'XLII'</a:t>
            </a:r>
            <a:r>
              <a:rPr lang="en-US">
                <a:solidFill>
                  <a:srgbClr val="008000"/>
                </a:solidFill>
                <a:latin typeface="Times" pitchFamily="-106" charset="0"/>
              </a:rPr>
              <a:t> 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704850" y="2396383"/>
            <a:ext cx="6431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'VI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' </a:t>
            </a:r>
            <a:r>
              <a:rPr lang="en-US" b="1" dirty="0" smtClean="0">
                <a:latin typeface="Courier New" pitchFamily="49" charset="0"/>
              </a:rPr>
              <a:t>* 7    </a:t>
            </a:r>
            <a:r>
              <a:rPr lang="en-US" dirty="0" smtClean="0">
                <a:latin typeface="Times" pitchFamily="-106" charset="0"/>
              </a:rPr>
              <a:t>returns 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'VIVIVIVIVIVIVI'</a:t>
            </a:r>
            <a:r>
              <a:rPr lang="en-US" dirty="0">
                <a:latin typeface="Times" pitchFamily="-106" charset="0"/>
              </a:rPr>
              <a:t> 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343650" y="2048721"/>
            <a:ext cx="2495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dirty="0">
                <a:latin typeface="Cambria" pitchFamily="18" charset="0"/>
              </a:rPr>
              <a:t>concatenates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strings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123113" y="2438400"/>
            <a:ext cx="1639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 dirty="0">
                <a:latin typeface="Cambria" pitchFamily="18" charset="0"/>
              </a:rPr>
              <a:t>repeats</a:t>
            </a:r>
            <a:r>
              <a:rPr lang="en-US" sz="1600" i="1" dirty="0">
                <a:latin typeface="Cambria" pitchFamily="18" charset="0"/>
              </a:rPr>
              <a:t> </a:t>
            </a:r>
            <a:r>
              <a:rPr lang="en-US" sz="1600" dirty="0">
                <a:latin typeface="Cambria" pitchFamily="18" charset="0"/>
              </a:rPr>
              <a:t>strings</a:t>
            </a:r>
            <a:endParaRPr lang="en-US" sz="16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219200" y="1371600"/>
            <a:ext cx="6629400" cy="1143000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688473" y="3056039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s[2]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6065838" y="3135124"/>
            <a:ext cx="2031165" cy="58477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Cambria" pitchFamily="18" charset="0"/>
              </a:rPr>
              <a:t>indexing</a:t>
            </a:r>
            <a:endParaRPr lang="en-US" sz="3200" b="1" i="1" dirty="0">
              <a:latin typeface="Cambria" pitchFamily="18" charset="0"/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417094" y="1447800"/>
            <a:ext cx="4276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s = </a:t>
            </a:r>
            <a:r>
              <a:rPr lang="en-US" sz="4200" b="1" dirty="0" smtClean="0">
                <a:latin typeface="Courier New" pitchFamily="49" charset="0"/>
              </a:rPr>
              <a:t>'</a:t>
            </a:r>
            <a:r>
              <a:rPr lang="en-US" sz="4200" b="1" dirty="0" err="1" smtClean="0">
                <a:latin typeface="Courier New" pitchFamily="49" charset="0"/>
              </a:rPr>
              <a:t>harvey</a:t>
            </a:r>
            <a:r>
              <a:rPr lang="en-US" sz="4200" b="1" dirty="0" smtClean="0">
                <a:latin typeface="Courier New" pitchFamily="49" charset="0"/>
              </a:rPr>
              <a:t>'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403500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4357271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679533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500020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5322471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5644733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6" name="Text Box 1053"/>
          <p:cNvSpPr txBox="1">
            <a:spLocks noChangeArrowheads="1"/>
          </p:cNvSpPr>
          <p:nvPr/>
        </p:nvSpPr>
        <p:spPr bwMode="auto">
          <a:xfrm>
            <a:off x="380999" y="228600"/>
            <a:ext cx="4540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Data ~ </a:t>
            </a:r>
            <a:r>
              <a:rPr lang="en-US" sz="4000" i="1" dirty="0" smtClean="0">
                <a:latin typeface="Cambria" pitchFamily="18" charset="0"/>
              </a:rPr>
              <a:t>dig</a:t>
            </a:r>
            <a:r>
              <a:rPr lang="en-US" sz="4000" dirty="0" smtClean="0">
                <a:latin typeface="Cambria" pitchFamily="18" charset="0"/>
              </a:rPr>
              <a:t> </a:t>
            </a:r>
            <a:r>
              <a:rPr lang="en-US" sz="4000" i="1" dirty="0" smtClean="0">
                <a:latin typeface="Cambria" pitchFamily="18" charset="0"/>
              </a:rPr>
              <a:t>in!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1126" y="3194538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886201" y="3058180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'r'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85800" y="4309590"/>
            <a:ext cx="2305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s[2:4]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934200" y="4770420"/>
            <a:ext cx="1681580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Cambria" pitchFamily="18" charset="0"/>
              </a:rPr>
              <a:t>slicing</a:t>
            </a:r>
            <a:endParaRPr lang="en-US" sz="3200" b="1" i="1" dirty="0">
              <a:latin typeface="Cambria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31126" y="4448089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886201" y="4311731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'</a:t>
            </a:r>
            <a:r>
              <a:rPr lang="en-US" sz="4200" b="1" dirty="0" err="1" smtClean="0">
                <a:latin typeface="Courier New" pitchFamily="49" charset="0"/>
              </a:rPr>
              <a:t>rv</a:t>
            </a:r>
            <a:r>
              <a:rPr lang="en-US" sz="4200" b="1" dirty="0" smtClean="0">
                <a:latin typeface="Courier New" pitchFamily="49" charset="0"/>
              </a:rPr>
              <a:t>'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85800" y="5202795"/>
            <a:ext cx="27193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s[::-1]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331126" y="5341294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886200" y="5204936"/>
            <a:ext cx="27650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'</a:t>
            </a:r>
            <a:r>
              <a:rPr lang="en-US" sz="4200" b="1" dirty="0" err="1" smtClean="0">
                <a:latin typeface="Courier New" pitchFamily="49" charset="0"/>
              </a:rPr>
              <a:t>yevrah</a:t>
            </a:r>
            <a:r>
              <a:rPr lang="en-US" sz="4200" b="1" dirty="0" smtClean="0">
                <a:latin typeface="Courier New" pitchFamily="49" charset="0"/>
              </a:rPr>
              <a:t>'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572" y="3641559"/>
            <a:ext cx="546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index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684212" y="4876800"/>
            <a:ext cx="5335588" cy="1576864"/>
          </a:xfrm>
          <a:prstGeom prst="roundRect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49" charset="0"/>
              </a:rPr>
              <a:t>s = '</a:t>
            </a:r>
            <a:r>
              <a:rPr lang="en-US" sz="4200" b="1" dirty="0" err="1">
                <a:latin typeface="Courier New" pitchFamily="49" charset="0"/>
              </a:rPr>
              <a:t>harvey</a:t>
            </a:r>
            <a:r>
              <a:rPr lang="en-US" sz="4200" b="1" dirty="0">
                <a:latin typeface="Courier New" pitchFamily="49" charset="0"/>
              </a:rPr>
              <a:t> </a:t>
            </a:r>
            <a:r>
              <a:rPr lang="en-US" sz="4200" b="1" dirty="0" err="1">
                <a:latin typeface="Courier New" pitchFamily="49" charset="0"/>
              </a:rPr>
              <a:t>mudd</a:t>
            </a:r>
            <a:r>
              <a:rPr lang="en-US" sz="4200" b="1" dirty="0">
                <a:latin typeface="Courier New" pitchFamily="49" charset="0"/>
              </a:rPr>
              <a:t> college'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1177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243998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2762250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30829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340518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3727450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40481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6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4370388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0736" name="Text Box 20"/>
          <p:cNvSpPr txBox="1">
            <a:spLocks noChangeArrowheads="1"/>
          </p:cNvSpPr>
          <p:nvPr/>
        </p:nvSpPr>
        <p:spPr bwMode="auto">
          <a:xfrm>
            <a:off x="4692650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8</a:t>
            </a:r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5013325" y="2101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0738" name="Text Box 22"/>
          <p:cNvSpPr txBox="1">
            <a:spLocks noChangeArrowheads="1"/>
          </p:cNvSpPr>
          <p:nvPr/>
        </p:nvSpPr>
        <p:spPr bwMode="auto">
          <a:xfrm>
            <a:off x="5335588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</a:t>
            </a:r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5657850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11</a:t>
            </a:r>
          </a:p>
        </p:txBody>
      </p:sp>
      <p:sp>
        <p:nvSpPr>
          <p:cNvPr id="30740" name="Text Box 24"/>
          <p:cNvSpPr txBox="1">
            <a:spLocks noChangeArrowheads="1"/>
          </p:cNvSpPr>
          <p:nvPr/>
        </p:nvSpPr>
        <p:spPr bwMode="auto">
          <a:xfrm>
            <a:off x="5978525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12</a:t>
            </a:r>
          </a:p>
        </p:txBody>
      </p:sp>
      <p:sp>
        <p:nvSpPr>
          <p:cNvPr id="30741" name="Text Box 25"/>
          <p:cNvSpPr txBox="1">
            <a:spLocks noChangeArrowheads="1"/>
          </p:cNvSpPr>
          <p:nvPr/>
        </p:nvSpPr>
        <p:spPr bwMode="auto">
          <a:xfrm>
            <a:off x="6300788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13</a:t>
            </a:r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6623050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14</a:t>
            </a:r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6943725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15</a:t>
            </a:r>
          </a:p>
        </p:txBody>
      </p:sp>
      <p:sp>
        <p:nvSpPr>
          <p:cNvPr id="30744" name="Text Box 28"/>
          <p:cNvSpPr txBox="1">
            <a:spLocks noChangeArrowheads="1"/>
          </p:cNvSpPr>
          <p:nvPr/>
        </p:nvSpPr>
        <p:spPr bwMode="auto">
          <a:xfrm>
            <a:off x="7265988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16</a:t>
            </a:r>
          </a:p>
        </p:txBody>
      </p:sp>
      <p:sp>
        <p:nvSpPr>
          <p:cNvPr id="30745" name="Text Box 29"/>
          <p:cNvSpPr txBox="1">
            <a:spLocks noChangeArrowheads="1"/>
          </p:cNvSpPr>
          <p:nvPr/>
        </p:nvSpPr>
        <p:spPr bwMode="auto">
          <a:xfrm>
            <a:off x="7588250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17</a:t>
            </a:r>
          </a:p>
        </p:txBody>
      </p:sp>
      <p:sp>
        <p:nvSpPr>
          <p:cNvPr id="30746" name="Text Box 30"/>
          <p:cNvSpPr txBox="1">
            <a:spLocks noChangeArrowheads="1"/>
          </p:cNvSpPr>
          <p:nvPr/>
        </p:nvSpPr>
        <p:spPr bwMode="auto">
          <a:xfrm>
            <a:off x="7908925" y="214788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18</a:t>
            </a:r>
          </a:p>
        </p:txBody>
      </p:sp>
      <p:sp>
        <p:nvSpPr>
          <p:cNvPr id="30751" name="Text Box 60"/>
          <p:cNvSpPr txBox="1">
            <a:spLocks noChangeArrowheads="1"/>
          </p:cNvSpPr>
          <p:nvPr/>
        </p:nvSpPr>
        <p:spPr bwMode="auto">
          <a:xfrm>
            <a:off x="6207125" y="2727066"/>
            <a:ext cx="13537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Read as    </a:t>
            </a:r>
            <a:r>
              <a:rPr lang="en-US" sz="1800" dirty="0">
                <a:latin typeface="Cambria" pitchFamily="18" charset="0"/>
              </a:rPr>
              <a:t>"s-of-zero" or "s-zero"</a:t>
            </a:r>
          </a:p>
        </p:txBody>
      </p:sp>
      <p:sp>
        <p:nvSpPr>
          <p:cNvPr id="36" name="Text Box 1053"/>
          <p:cNvSpPr txBox="1">
            <a:spLocks noChangeArrowheads="1"/>
          </p:cNvSpPr>
          <p:nvPr/>
        </p:nvSpPr>
        <p:spPr bwMode="auto">
          <a:xfrm>
            <a:off x="228600" y="304800"/>
            <a:ext cx="4540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Indexing  uses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[ ]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915485" y="2819400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s[0]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58138" y="2957899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518584" y="2618601"/>
            <a:ext cx="546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index</a:t>
            </a:r>
            <a:endParaRPr lang="en-US" sz="1200" dirty="0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912812" y="3810000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s[6]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55465" y="3948499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912812" y="5052536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 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55465" y="5191035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371474" y="5052536"/>
            <a:ext cx="16483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'e'</a:t>
            </a:r>
            <a:endParaRPr lang="en-US" sz="42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32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1748" name="Text Box 1035"/>
          <p:cNvSpPr txBox="1">
            <a:spLocks noChangeArrowheads="1"/>
          </p:cNvSpPr>
          <p:nvPr/>
        </p:nvSpPr>
        <p:spPr bwMode="auto">
          <a:xfrm>
            <a:off x="21177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1749" name="Text Box 1036"/>
          <p:cNvSpPr txBox="1">
            <a:spLocks noChangeArrowheads="1"/>
          </p:cNvSpPr>
          <p:nvPr/>
        </p:nvSpPr>
        <p:spPr bwMode="auto">
          <a:xfrm>
            <a:off x="24399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1750" name="Text Box 1037"/>
          <p:cNvSpPr txBox="1">
            <a:spLocks noChangeArrowheads="1"/>
          </p:cNvSpPr>
          <p:nvPr/>
        </p:nvSpPr>
        <p:spPr bwMode="auto">
          <a:xfrm>
            <a:off x="27622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1751" name="Text Box 1038"/>
          <p:cNvSpPr txBox="1">
            <a:spLocks noChangeArrowheads="1"/>
          </p:cNvSpPr>
          <p:nvPr/>
        </p:nvSpPr>
        <p:spPr bwMode="auto">
          <a:xfrm>
            <a:off x="30829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1752" name="Text Box 1039"/>
          <p:cNvSpPr txBox="1">
            <a:spLocks noChangeArrowheads="1"/>
          </p:cNvSpPr>
          <p:nvPr/>
        </p:nvSpPr>
        <p:spPr bwMode="auto">
          <a:xfrm>
            <a:off x="34051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1753" name="Text Box 1040"/>
          <p:cNvSpPr txBox="1">
            <a:spLocks noChangeArrowheads="1"/>
          </p:cNvSpPr>
          <p:nvPr/>
        </p:nvSpPr>
        <p:spPr bwMode="auto">
          <a:xfrm>
            <a:off x="37274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1754" name="Text Box 1041"/>
          <p:cNvSpPr txBox="1">
            <a:spLocks noChangeArrowheads="1"/>
          </p:cNvSpPr>
          <p:nvPr/>
        </p:nvSpPr>
        <p:spPr bwMode="auto">
          <a:xfrm>
            <a:off x="40481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6</a:t>
            </a:r>
          </a:p>
        </p:txBody>
      </p:sp>
      <p:sp>
        <p:nvSpPr>
          <p:cNvPr id="31755" name="Text Box 1042"/>
          <p:cNvSpPr txBox="1">
            <a:spLocks noChangeArrowheads="1"/>
          </p:cNvSpPr>
          <p:nvPr/>
        </p:nvSpPr>
        <p:spPr bwMode="auto">
          <a:xfrm>
            <a:off x="4370388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1756" name="Text Box 1043"/>
          <p:cNvSpPr txBox="1">
            <a:spLocks noChangeArrowheads="1"/>
          </p:cNvSpPr>
          <p:nvPr/>
        </p:nvSpPr>
        <p:spPr bwMode="auto">
          <a:xfrm>
            <a:off x="4692650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8</a:t>
            </a:r>
          </a:p>
        </p:txBody>
      </p:sp>
      <p:sp>
        <p:nvSpPr>
          <p:cNvPr id="31757" name="Text Box 1044"/>
          <p:cNvSpPr txBox="1">
            <a:spLocks noChangeArrowheads="1"/>
          </p:cNvSpPr>
          <p:nvPr/>
        </p:nvSpPr>
        <p:spPr bwMode="auto">
          <a:xfrm>
            <a:off x="5013325" y="12954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1758" name="Text Box 1045"/>
          <p:cNvSpPr txBox="1">
            <a:spLocks noChangeArrowheads="1"/>
          </p:cNvSpPr>
          <p:nvPr/>
        </p:nvSpPr>
        <p:spPr bwMode="auto">
          <a:xfrm>
            <a:off x="53355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</a:t>
            </a:r>
          </a:p>
        </p:txBody>
      </p:sp>
      <p:sp>
        <p:nvSpPr>
          <p:cNvPr id="31759" name="Text Box 1046"/>
          <p:cNvSpPr txBox="1">
            <a:spLocks noChangeArrowheads="1"/>
          </p:cNvSpPr>
          <p:nvPr/>
        </p:nvSpPr>
        <p:spPr bwMode="auto">
          <a:xfrm>
            <a:off x="56578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11</a:t>
            </a:r>
          </a:p>
        </p:txBody>
      </p:sp>
      <p:sp>
        <p:nvSpPr>
          <p:cNvPr id="31760" name="Text Box 1047"/>
          <p:cNvSpPr txBox="1">
            <a:spLocks noChangeArrowheads="1"/>
          </p:cNvSpPr>
          <p:nvPr/>
        </p:nvSpPr>
        <p:spPr bwMode="auto">
          <a:xfrm>
            <a:off x="59785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12</a:t>
            </a:r>
          </a:p>
        </p:txBody>
      </p:sp>
      <p:sp>
        <p:nvSpPr>
          <p:cNvPr id="31761" name="Text Box 1048"/>
          <p:cNvSpPr txBox="1">
            <a:spLocks noChangeArrowheads="1"/>
          </p:cNvSpPr>
          <p:nvPr/>
        </p:nvSpPr>
        <p:spPr bwMode="auto">
          <a:xfrm>
            <a:off x="63007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13</a:t>
            </a:r>
          </a:p>
        </p:txBody>
      </p:sp>
      <p:sp>
        <p:nvSpPr>
          <p:cNvPr id="31762" name="Text Box 1049"/>
          <p:cNvSpPr txBox="1">
            <a:spLocks noChangeArrowheads="1"/>
          </p:cNvSpPr>
          <p:nvPr/>
        </p:nvSpPr>
        <p:spPr bwMode="auto">
          <a:xfrm>
            <a:off x="66230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14</a:t>
            </a:r>
          </a:p>
        </p:txBody>
      </p:sp>
      <p:sp>
        <p:nvSpPr>
          <p:cNvPr id="31763" name="Text Box 1050"/>
          <p:cNvSpPr txBox="1">
            <a:spLocks noChangeArrowheads="1"/>
          </p:cNvSpPr>
          <p:nvPr/>
        </p:nvSpPr>
        <p:spPr bwMode="auto">
          <a:xfrm>
            <a:off x="69437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15</a:t>
            </a:r>
          </a:p>
        </p:txBody>
      </p:sp>
      <p:sp>
        <p:nvSpPr>
          <p:cNvPr id="31764" name="Text Box 1051"/>
          <p:cNvSpPr txBox="1">
            <a:spLocks noChangeArrowheads="1"/>
          </p:cNvSpPr>
          <p:nvPr/>
        </p:nvSpPr>
        <p:spPr bwMode="auto">
          <a:xfrm>
            <a:off x="7265988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16</a:t>
            </a:r>
          </a:p>
        </p:txBody>
      </p:sp>
      <p:sp>
        <p:nvSpPr>
          <p:cNvPr id="31765" name="Text Box 1052"/>
          <p:cNvSpPr txBox="1">
            <a:spLocks noChangeArrowheads="1"/>
          </p:cNvSpPr>
          <p:nvPr/>
        </p:nvSpPr>
        <p:spPr bwMode="auto">
          <a:xfrm>
            <a:off x="7588250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17</a:t>
            </a:r>
          </a:p>
        </p:txBody>
      </p:sp>
      <p:sp>
        <p:nvSpPr>
          <p:cNvPr id="31766" name="Text Box 1053"/>
          <p:cNvSpPr txBox="1">
            <a:spLocks noChangeArrowheads="1"/>
          </p:cNvSpPr>
          <p:nvPr/>
        </p:nvSpPr>
        <p:spPr bwMode="auto">
          <a:xfrm>
            <a:off x="7908925" y="13414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18</a:t>
            </a:r>
          </a:p>
        </p:txBody>
      </p:sp>
      <p:sp>
        <p:nvSpPr>
          <p:cNvPr id="31767" name="Line 1062"/>
          <p:cNvSpPr>
            <a:spLocks noChangeShapeType="1"/>
          </p:cNvSpPr>
          <p:nvPr/>
        </p:nvSpPr>
        <p:spPr bwMode="auto">
          <a:xfrm>
            <a:off x="7848600" y="21542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Text Box 1063"/>
          <p:cNvSpPr txBox="1">
            <a:spLocks noChangeArrowheads="1"/>
          </p:cNvSpPr>
          <p:nvPr/>
        </p:nvSpPr>
        <p:spPr bwMode="auto">
          <a:xfrm>
            <a:off x="77724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</a:t>
            </a:r>
          </a:p>
        </p:txBody>
      </p:sp>
      <p:sp>
        <p:nvSpPr>
          <p:cNvPr id="31769" name="Text Box 1064"/>
          <p:cNvSpPr txBox="1">
            <a:spLocks noChangeArrowheads="1"/>
          </p:cNvSpPr>
          <p:nvPr/>
        </p:nvSpPr>
        <p:spPr bwMode="auto">
          <a:xfrm>
            <a:off x="74580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-2</a:t>
            </a:r>
          </a:p>
        </p:txBody>
      </p:sp>
      <p:sp>
        <p:nvSpPr>
          <p:cNvPr id="31770" name="Text Box 1065"/>
          <p:cNvSpPr txBox="1">
            <a:spLocks noChangeArrowheads="1"/>
          </p:cNvSpPr>
          <p:nvPr/>
        </p:nvSpPr>
        <p:spPr bwMode="auto">
          <a:xfrm>
            <a:off x="7121525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-3</a:t>
            </a:r>
          </a:p>
        </p:txBody>
      </p:sp>
      <p:sp>
        <p:nvSpPr>
          <p:cNvPr id="31771" name="Text Box 1066"/>
          <p:cNvSpPr txBox="1">
            <a:spLocks noChangeArrowheads="1"/>
          </p:cNvSpPr>
          <p:nvPr/>
        </p:nvSpPr>
        <p:spPr bwMode="auto">
          <a:xfrm>
            <a:off x="68103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-4</a:t>
            </a:r>
          </a:p>
        </p:txBody>
      </p:sp>
      <p:sp>
        <p:nvSpPr>
          <p:cNvPr id="31772" name="Text Box 1067"/>
          <p:cNvSpPr txBox="1">
            <a:spLocks noChangeArrowheads="1"/>
          </p:cNvSpPr>
          <p:nvPr/>
        </p:nvSpPr>
        <p:spPr bwMode="auto">
          <a:xfrm>
            <a:off x="6469063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-5</a:t>
            </a:r>
          </a:p>
        </p:txBody>
      </p:sp>
      <p:sp>
        <p:nvSpPr>
          <p:cNvPr id="31773" name="Text Box 1068"/>
          <p:cNvSpPr txBox="1">
            <a:spLocks noChangeArrowheads="1"/>
          </p:cNvSpPr>
          <p:nvPr/>
        </p:nvSpPr>
        <p:spPr bwMode="auto">
          <a:xfrm>
            <a:off x="61626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-6</a:t>
            </a:r>
          </a:p>
        </p:txBody>
      </p:sp>
      <p:sp>
        <p:nvSpPr>
          <p:cNvPr id="31774" name="Text Box 1069"/>
          <p:cNvSpPr txBox="1">
            <a:spLocks noChangeArrowheads="1"/>
          </p:cNvSpPr>
          <p:nvPr/>
        </p:nvSpPr>
        <p:spPr bwMode="auto">
          <a:xfrm>
            <a:off x="58166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-7</a:t>
            </a:r>
          </a:p>
        </p:txBody>
      </p:sp>
      <p:sp>
        <p:nvSpPr>
          <p:cNvPr id="31775" name="Text Box 1070"/>
          <p:cNvSpPr txBox="1">
            <a:spLocks noChangeArrowheads="1"/>
          </p:cNvSpPr>
          <p:nvPr/>
        </p:nvSpPr>
        <p:spPr bwMode="auto">
          <a:xfrm>
            <a:off x="55149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-8</a:t>
            </a:r>
          </a:p>
        </p:txBody>
      </p:sp>
      <p:sp>
        <p:nvSpPr>
          <p:cNvPr id="31776" name="Text Box 1071"/>
          <p:cNvSpPr txBox="1">
            <a:spLocks noChangeArrowheads="1"/>
          </p:cNvSpPr>
          <p:nvPr/>
        </p:nvSpPr>
        <p:spPr bwMode="auto">
          <a:xfrm>
            <a:off x="5165725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-9</a:t>
            </a:r>
          </a:p>
        </p:txBody>
      </p:sp>
      <p:sp>
        <p:nvSpPr>
          <p:cNvPr id="31777" name="Text Box 1072"/>
          <p:cNvSpPr txBox="1">
            <a:spLocks noChangeArrowheads="1"/>
          </p:cNvSpPr>
          <p:nvPr/>
        </p:nvSpPr>
        <p:spPr bwMode="auto">
          <a:xfrm>
            <a:off x="48672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-10</a:t>
            </a:r>
          </a:p>
        </p:txBody>
      </p:sp>
      <p:sp>
        <p:nvSpPr>
          <p:cNvPr id="31778" name="Text Box 1073"/>
          <p:cNvSpPr txBox="1">
            <a:spLocks noChangeArrowheads="1"/>
          </p:cNvSpPr>
          <p:nvPr/>
        </p:nvSpPr>
        <p:spPr bwMode="auto">
          <a:xfrm>
            <a:off x="4513263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-11</a:t>
            </a:r>
          </a:p>
        </p:txBody>
      </p:sp>
      <p:sp>
        <p:nvSpPr>
          <p:cNvPr id="31779" name="Text Box 1074"/>
          <p:cNvSpPr txBox="1">
            <a:spLocks noChangeArrowheads="1"/>
          </p:cNvSpPr>
          <p:nvPr/>
        </p:nvSpPr>
        <p:spPr bwMode="auto">
          <a:xfrm>
            <a:off x="42195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-12</a:t>
            </a:r>
          </a:p>
        </p:txBody>
      </p:sp>
      <p:sp>
        <p:nvSpPr>
          <p:cNvPr id="31780" name="Text Box 1075"/>
          <p:cNvSpPr txBox="1">
            <a:spLocks noChangeArrowheads="1"/>
          </p:cNvSpPr>
          <p:nvPr/>
        </p:nvSpPr>
        <p:spPr bwMode="auto">
          <a:xfrm>
            <a:off x="38608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-13</a:t>
            </a:r>
          </a:p>
        </p:txBody>
      </p:sp>
      <p:sp>
        <p:nvSpPr>
          <p:cNvPr id="31781" name="Text Box 1076"/>
          <p:cNvSpPr txBox="1">
            <a:spLocks noChangeArrowheads="1"/>
          </p:cNvSpPr>
          <p:nvPr/>
        </p:nvSpPr>
        <p:spPr bwMode="auto">
          <a:xfrm>
            <a:off x="35718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-14</a:t>
            </a:r>
          </a:p>
        </p:txBody>
      </p:sp>
      <p:sp>
        <p:nvSpPr>
          <p:cNvPr id="31782" name="Text Box 1077"/>
          <p:cNvSpPr txBox="1">
            <a:spLocks noChangeArrowheads="1"/>
          </p:cNvSpPr>
          <p:nvPr/>
        </p:nvSpPr>
        <p:spPr bwMode="auto">
          <a:xfrm>
            <a:off x="3209925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-15</a:t>
            </a:r>
          </a:p>
        </p:txBody>
      </p:sp>
      <p:sp>
        <p:nvSpPr>
          <p:cNvPr id="31783" name="Text Box 1078"/>
          <p:cNvSpPr txBox="1">
            <a:spLocks noChangeArrowheads="1"/>
          </p:cNvSpPr>
          <p:nvPr/>
        </p:nvSpPr>
        <p:spPr bwMode="auto">
          <a:xfrm>
            <a:off x="29241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-16</a:t>
            </a:r>
          </a:p>
        </p:txBody>
      </p:sp>
      <p:sp>
        <p:nvSpPr>
          <p:cNvPr id="31784" name="Text Box 1079"/>
          <p:cNvSpPr txBox="1">
            <a:spLocks noChangeArrowheads="1"/>
          </p:cNvSpPr>
          <p:nvPr/>
        </p:nvSpPr>
        <p:spPr bwMode="auto">
          <a:xfrm>
            <a:off x="2557463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-17</a:t>
            </a:r>
          </a:p>
        </p:txBody>
      </p:sp>
      <p:sp>
        <p:nvSpPr>
          <p:cNvPr id="31785" name="Text Box 1080"/>
          <p:cNvSpPr txBox="1">
            <a:spLocks noChangeArrowheads="1"/>
          </p:cNvSpPr>
          <p:nvPr/>
        </p:nvSpPr>
        <p:spPr bwMode="auto">
          <a:xfrm>
            <a:off x="2276475" y="24384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-18</a:t>
            </a:r>
          </a:p>
        </p:txBody>
      </p:sp>
      <p:sp>
        <p:nvSpPr>
          <p:cNvPr id="31786" name="Text Box 1081"/>
          <p:cNvSpPr txBox="1">
            <a:spLocks noChangeArrowheads="1"/>
          </p:cNvSpPr>
          <p:nvPr/>
        </p:nvSpPr>
        <p:spPr bwMode="auto">
          <a:xfrm>
            <a:off x="1905000" y="21336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-19</a:t>
            </a:r>
          </a:p>
        </p:txBody>
      </p:sp>
      <p:sp>
        <p:nvSpPr>
          <p:cNvPr id="31787" name="Line 1082"/>
          <p:cNvSpPr>
            <a:spLocks noChangeShapeType="1"/>
          </p:cNvSpPr>
          <p:nvPr/>
        </p:nvSpPr>
        <p:spPr bwMode="auto">
          <a:xfrm>
            <a:off x="26670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1083"/>
          <p:cNvSpPr>
            <a:spLocks noChangeShapeType="1"/>
          </p:cNvSpPr>
          <p:nvPr/>
        </p:nvSpPr>
        <p:spPr bwMode="auto">
          <a:xfrm>
            <a:off x="3305175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1084"/>
          <p:cNvSpPr>
            <a:spLocks noChangeShapeType="1"/>
          </p:cNvSpPr>
          <p:nvPr/>
        </p:nvSpPr>
        <p:spPr bwMode="auto">
          <a:xfrm>
            <a:off x="3962400" y="21542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1085"/>
          <p:cNvSpPr>
            <a:spLocks noChangeShapeType="1"/>
          </p:cNvSpPr>
          <p:nvPr/>
        </p:nvSpPr>
        <p:spPr bwMode="auto">
          <a:xfrm>
            <a:off x="45720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Line 1086"/>
          <p:cNvSpPr>
            <a:spLocks noChangeShapeType="1"/>
          </p:cNvSpPr>
          <p:nvPr/>
        </p:nvSpPr>
        <p:spPr bwMode="auto">
          <a:xfrm>
            <a:off x="52578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1087"/>
          <p:cNvSpPr>
            <a:spLocks noChangeShapeType="1"/>
          </p:cNvSpPr>
          <p:nvPr/>
        </p:nvSpPr>
        <p:spPr bwMode="auto">
          <a:xfrm>
            <a:off x="59055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1088"/>
          <p:cNvSpPr>
            <a:spLocks noChangeShapeType="1"/>
          </p:cNvSpPr>
          <p:nvPr/>
        </p:nvSpPr>
        <p:spPr bwMode="auto">
          <a:xfrm>
            <a:off x="6553200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Line 1089"/>
          <p:cNvSpPr>
            <a:spLocks noChangeShapeType="1"/>
          </p:cNvSpPr>
          <p:nvPr/>
        </p:nvSpPr>
        <p:spPr bwMode="auto">
          <a:xfrm>
            <a:off x="7191375" y="20574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Text Box 1090"/>
          <p:cNvSpPr txBox="1">
            <a:spLocks noChangeArrowheads="1"/>
          </p:cNvSpPr>
          <p:nvPr/>
        </p:nvSpPr>
        <p:spPr bwMode="auto">
          <a:xfrm>
            <a:off x="1937476" y="2895600"/>
            <a:ext cx="6699250" cy="4572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Negative indices count </a:t>
            </a:r>
            <a:r>
              <a:rPr lang="en-US" b="1" i="1" dirty="0">
                <a:solidFill>
                  <a:srgbClr val="FF111C"/>
                </a:solidFill>
                <a:latin typeface="Cambria" pitchFamily="18" charset="0"/>
              </a:rPr>
              <a:t>backwards</a:t>
            </a:r>
            <a:r>
              <a:rPr lang="en-US" dirty="0">
                <a:latin typeface="Cambria" pitchFamily="18" charset="0"/>
              </a:rPr>
              <a:t> from the end!</a:t>
            </a:r>
          </a:p>
        </p:txBody>
      </p:sp>
      <p:grpSp>
        <p:nvGrpSpPr>
          <p:cNvPr id="31799" name="Group 1099"/>
          <p:cNvGrpSpPr>
            <a:grpSpLocks/>
          </p:cNvGrpSpPr>
          <p:nvPr/>
        </p:nvGrpSpPr>
        <p:grpSpPr bwMode="auto">
          <a:xfrm>
            <a:off x="8458200" y="304800"/>
            <a:ext cx="609600" cy="609600"/>
            <a:chOff x="2928" y="1051"/>
            <a:chExt cx="840" cy="957"/>
          </a:xfrm>
        </p:grpSpPr>
        <p:sp>
          <p:nvSpPr>
            <p:cNvPr id="31802" name="Freeform 110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Oval 110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Oval 110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Oval 110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Oval 110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110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Oval 110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Oval 110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AutoShape 110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Freeform 110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111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111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111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00" name="Text Box 1113"/>
          <p:cNvSpPr txBox="1">
            <a:spLocks noChangeArrowheads="1"/>
          </p:cNvSpPr>
          <p:nvPr/>
        </p:nvSpPr>
        <p:spPr bwMode="auto">
          <a:xfrm>
            <a:off x="6781800" y="152400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09600"/>
                </a:solidFill>
                <a:latin typeface="Calibri" pitchFamily="34" charset="0"/>
              </a:rPr>
              <a:t>In a negative mood ? Python's there for you !</a:t>
            </a:r>
          </a:p>
        </p:txBody>
      </p:sp>
      <p:sp>
        <p:nvSpPr>
          <p:cNvPr id="71" name="Text Box 1053"/>
          <p:cNvSpPr txBox="1">
            <a:spLocks noChangeArrowheads="1"/>
          </p:cNvSpPr>
          <p:nvPr/>
        </p:nvSpPr>
        <p:spPr bwMode="auto">
          <a:xfrm>
            <a:off x="380999" y="228600"/>
            <a:ext cx="4540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mbria" pitchFamily="18" charset="0"/>
              </a:rPr>
              <a:t>Negative</a:t>
            </a:r>
            <a:r>
              <a:rPr lang="en-US" sz="4000" dirty="0" smtClean="0">
                <a:latin typeface="Cambria" pitchFamily="18" charset="0"/>
              </a:rPr>
              <a:t> indices…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009149" y="3733800"/>
            <a:ext cx="19626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s[-1]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03073" y="3872299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006477" y="4724400"/>
            <a:ext cx="18891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s[-2]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00400" y="4862899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006476" y="5715000"/>
            <a:ext cx="188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 smtClean="0">
                <a:latin typeface="Courier New" pitchFamily="49" charset="0"/>
              </a:rPr>
              <a:t>s[-0]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00400" y="5862935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9"/>
          <p:cNvSpPr txBox="1">
            <a:spLocks noChangeArrowheads="1"/>
          </p:cNvSpPr>
          <p:nvPr/>
        </p:nvSpPr>
        <p:spPr bwMode="auto">
          <a:xfrm>
            <a:off x="1371600" y="228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s[ : ]</a:t>
            </a:r>
          </a:p>
        </p:txBody>
      </p:sp>
      <p:sp>
        <p:nvSpPr>
          <p:cNvPr id="32771" name="Text Box 1030"/>
          <p:cNvSpPr txBox="1">
            <a:spLocks noChangeArrowheads="1"/>
          </p:cNvSpPr>
          <p:nvPr/>
        </p:nvSpPr>
        <p:spPr bwMode="auto">
          <a:xfrm>
            <a:off x="3429000" y="23463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slices </a:t>
            </a:r>
            <a:r>
              <a:rPr lang="en-US" dirty="0">
                <a:latin typeface="Cambria" pitchFamily="18" charset="0"/>
              </a:rPr>
              <a:t>the string, returning a </a:t>
            </a:r>
            <a:r>
              <a:rPr lang="en-US" u="sng" dirty="0">
                <a:latin typeface="Cambria" pitchFamily="18" charset="0"/>
              </a:rPr>
              <a:t>substring</a:t>
            </a:r>
            <a:endParaRPr lang="en-US" b="1" i="1" u="sng" dirty="0">
              <a:latin typeface="Cambria" pitchFamily="18" charset="0"/>
            </a:endParaRPr>
          </a:p>
        </p:txBody>
      </p:sp>
      <p:sp>
        <p:nvSpPr>
          <p:cNvPr id="32794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>
                <a:latin typeface="Cambria" pitchFamily="18" charset="0"/>
              </a:rPr>
              <a:t>Slicing</a:t>
            </a:r>
          </a:p>
        </p:txBody>
      </p:sp>
      <p:sp>
        <p:nvSpPr>
          <p:cNvPr id="32796" name="Text Box 1059"/>
          <p:cNvSpPr txBox="1">
            <a:spLocks noChangeArrowheads="1"/>
          </p:cNvSpPr>
          <p:nvPr/>
        </p:nvSpPr>
        <p:spPr bwMode="auto">
          <a:xfrm>
            <a:off x="6781799" y="3053358"/>
            <a:ext cx="1612901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What's going on here?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9438" y="2868613"/>
              <a:ext cx="12700" cy="15875"/>
            </p14:xfrm>
          </p:contentPart>
        </mc:Choice>
        <mc:Fallback>
          <p:pic>
            <p:nvPicPr>
              <p:cNvPr id="92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0004" y="2860315"/>
                <a:ext cx="27577" cy="28142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4" name="Text Box 1034"/>
          <p:cNvSpPr txBox="1">
            <a:spLocks noChangeArrowheads="1"/>
          </p:cNvSpPr>
          <p:nvPr/>
        </p:nvSpPr>
        <p:spPr bwMode="auto">
          <a:xfrm>
            <a:off x="21177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24399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6" name="Text Box 1036"/>
          <p:cNvSpPr txBox="1">
            <a:spLocks noChangeArrowheads="1"/>
          </p:cNvSpPr>
          <p:nvPr/>
        </p:nvSpPr>
        <p:spPr bwMode="auto">
          <a:xfrm>
            <a:off x="27622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7" name="Text Box 1037"/>
          <p:cNvSpPr txBox="1">
            <a:spLocks noChangeArrowheads="1"/>
          </p:cNvSpPr>
          <p:nvPr/>
        </p:nvSpPr>
        <p:spPr bwMode="auto">
          <a:xfrm>
            <a:off x="30829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8" name="Text Box 1038"/>
          <p:cNvSpPr txBox="1">
            <a:spLocks noChangeArrowheads="1"/>
          </p:cNvSpPr>
          <p:nvPr/>
        </p:nvSpPr>
        <p:spPr bwMode="auto">
          <a:xfrm>
            <a:off x="34051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9" name="Text Box 1039"/>
          <p:cNvSpPr txBox="1">
            <a:spLocks noChangeArrowheads="1"/>
          </p:cNvSpPr>
          <p:nvPr/>
        </p:nvSpPr>
        <p:spPr bwMode="auto">
          <a:xfrm>
            <a:off x="37274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40" name="Text Box 1040"/>
          <p:cNvSpPr txBox="1">
            <a:spLocks noChangeArrowheads="1"/>
          </p:cNvSpPr>
          <p:nvPr/>
        </p:nvSpPr>
        <p:spPr bwMode="auto">
          <a:xfrm>
            <a:off x="40481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6</a:t>
            </a:r>
          </a:p>
        </p:txBody>
      </p:sp>
      <p:sp>
        <p:nvSpPr>
          <p:cNvPr id="41" name="Text Box 1041"/>
          <p:cNvSpPr txBox="1">
            <a:spLocks noChangeArrowheads="1"/>
          </p:cNvSpPr>
          <p:nvPr/>
        </p:nvSpPr>
        <p:spPr bwMode="auto">
          <a:xfrm>
            <a:off x="43703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42" name="Text Box 1042"/>
          <p:cNvSpPr txBox="1">
            <a:spLocks noChangeArrowheads="1"/>
          </p:cNvSpPr>
          <p:nvPr/>
        </p:nvSpPr>
        <p:spPr bwMode="auto">
          <a:xfrm>
            <a:off x="46926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8</a:t>
            </a:r>
          </a:p>
        </p:txBody>
      </p:sp>
      <p:sp>
        <p:nvSpPr>
          <p:cNvPr id="43" name="Text Box 1043"/>
          <p:cNvSpPr txBox="1">
            <a:spLocks noChangeArrowheads="1"/>
          </p:cNvSpPr>
          <p:nvPr/>
        </p:nvSpPr>
        <p:spPr bwMode="auto">
          <a:xfrm>
            <a:off x="50133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44" name="Text Box 1044"/>
          <p:cNvSpPr txBox="1">
            <a:spLocks noChangeArrowheads="1"/>
          </p:cNvSpPr>
          <p:nvPr/>
        </p:nvSpPr>
        <p:spPr bwMode="auto">
          <a:xfrm>
            <a:off x="53355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</a:t>
            </a:r>
          </a:p>
        </p:txBody>
      </p:sp>
      <p:sp>
        <p:nvSpPr>
          <p:cNvPr id="45" name="Text Box 1045"/>
          <p:cNvSpPr txBox="1">
            <a:spLocks noChangeArrowheads="1"/>
          </p:cNvSpPr>
          <p:nvPr/>
        </p:nvSpPr>
        <p:spPr bwMode="auto">
          <a:xfrm>
            <a:off x="56578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11</a:t>
            </a:r>
          </a:p>
        </p:txBody>
      </p:sp>
      <p:sp>
        <p:nvSpPr>
          <p:cNvPr id="46" name="Text Box 1046"/>
          <p:cNvSpPr txBox="1">
            <a:spLocks noChangeArrowheads="1"/>
          </p:cNvSpPr>
          <p:nvPr/>
        </p:nvSpPr>
        <p:spPr bwMode="auto">
          <a:xfrm>
            <a:off x="59785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12</a:t>
            </a:r>
          </a:p>
        </p:txBody>
      </p:sp>
      <p:sp>
        <p:nvSpPr>
          <p:cNvPr id="47" name="Text Box 1047"/>
          <p:cNvSpPr txBox="1">
            <a:spLocks noChangeArrowheads="1"/>
          </p:cNvSpPr>
          <p:nvPr/>
        </p:nvSpPr>
        <p:spPr bwMode="auto">
          <a:xfrm>
            <a:off x="63007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13</a:t>
            </a:r>
          </a:p>
        </p:txBody>
      </p:sp>
      <p:sp>
        <p:nvSpPr>
          <p:cNvPr id="48" name="Text Box 1048"/>
          <p:cNvSpPr txBox="1">
            <a:spLocks noChangeArrowheads="1"/>
          </p:cNvSpPr>
          <p:nvPr/>
        </p:nvSpPr>
        <p:spPr bwMode="auto">
          <a:xfrm>
            <a:off x="66230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14</a:t>
            </a:r>
          </a:p>
        </p:txBody>
      </p:sp>
      <p:sp>
        <p:nvSpPr>
          <p:cNvPr id="49" name="Text Box 1049"/>
          <p:cNvSpPr txBox="1">
            <a:spLocks noChangeArrowheads="1"/>
          </p:cNvSpPr>
          <p:nvPr/>
        </p:nvSpPr>
        <p:spPr bwMode="auto">
          <a:xfrm>
            <a:off x="69437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15</a:t>
            </a:r>
          </a:p>
        </p:txBody>
      </p:sp>
      <p:sp>
        <p:nvSpPr>
          <p:cNvPr id="50" name="Text Box 1050"/>
          <p:cNvSpPr txBox="1">
            <a:spLocks noChangeArrowheads="1"/>
          </p:cNvSpPr>
          <p:nvPr/>
        </p:nvSpPr>
        <p:spPr bwMode="auto">
          <a:xfrm>
            <a:off x="72659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16</a:t>
            </a:r>
          </a:p>
        </p:txBody>
      </p:sp>
      <p:sp>
        <p:nvSpPr>
          <p:cNvPr id="51" name="Text Box 1051"/>
          <p:cNvSpPr txBox="1">
            <a:spLocks noChangeArrowheads="1"/>
          </p:cNvSpPr>
          <p:nvPr/>
        </p:nvSpPr>
        <p:spPr bwMode="auto">
          <a:xfrm>
            <a:off x="75882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17</a:t>
            </a:r>
          </a:p>
        </p:txBody>
      </p:sp>
      <p:sp>
        <p:nvSpPr>
          <p:cNvPr id="52" name="Text Box 1052"/>
          <p:cNvSpPr txBox="1">
            <a:spLocks noChangeArrowheads="1"/>
          </p:cNvSpPr>
          <p:nvPr/>
        </p:nvSpPr>
        <p:spPr bwMode="auto">
          <a:xfrm>
            <a:off x="79089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18</a:t>
            </a:r>
          </a:p>
        </p:txBody>
      </p:sp>
      <p:pic>
        <p:nvPicPr>
          <p:cNvPr id="53" name="Picture 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5" r="27060" b="26777"/>
          <a:stretch/>
        </p:blipFill>
        <p:spPr bwMode="auto">
          <a:xfrm>
            <a:off x="2577306" y="274846"/>
            <a:ext cx="2965450" cy="7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4" name="Picture 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46445" b="26777"/>
          <a:stretch/>
        </p:blipFill>
        <p:spPr bwMode="auto">
          <a:xfrm>
            <a:off x="5542756" y="275180"/>
            <a:ext cx="3074988" cy="7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4" name="Rectangle 1031"/>
          <p:cNvSpPr>
            <a:spLocks noChangeArrowheads="1"/>
          </p:cNvSpPr>
          <p:nvPr/>
        </p:nvSpPr>
        <p:spPr bwMode="auto">
          <a:xfrm>
            <a:off x="994608" y="4785380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s[12:18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65" name="Rectangle 1032"/>
          <p:cNvSpPr>
            <a:spLocks noChangeArrowheads="1"/>
          </p:cNvSpPr>
          <p:nvPr/>
        </p:nvSpPr>
        <p:spPr bwMode="auto">
          <a:xfrm>
            <a:off x="1424213" y="4124980"/>
            <a:ext cx="147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s[0:6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66" name="Rectangle 1060"/>
          <p:cNvSpPr>
            <a:spLocks noChangeArrowheads="1"/>
          </p:cNvSpPr>
          <p:nvPr/>
        </p:nvSpPr>
        <p:spPr bwMode="auto">
          <a:xfrm>
            <a:off x="1424213" y="5445780"/>
            <a:ext cx="147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s[17</a:t>
            </a:r>
            <a:r>
              <a:rPr lang="en-US" sz="2800" b="1" dirty="0" smtClean="0">
                <a:latin typeface="Courier New" pitchFamily="49" charset="0"/>
              </a:rPr>
              <a:t>:]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67" name="Rectangle 1061"/>
          <p:cNvSpPr>
            <a:spLocks noChangeArrowheads="1"/>
          </p:cNvSpPr>
          <p:nvPr/>
        </p:nvSpPr>
        <p:spPr bwMode="auto">
          <a:xfrm>
            <a:off x="1853817" y="6106180"/>
            <a:ext cx="104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</a:t>
            </a:r>
            <a:r>
              <a:rPr lang="en-US" sz="2800" b="1" dirty="0" smtClean="0">
                <a:latin typeface="Courier New" pitchFamily="49" charset="0"/>
              </a:rPr>
              <a:t>[:]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1574" y="412498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ourier New" pitchFamily="49" charset="0"/>
              </a:rPr>
              <a:t>'</a:t>
            </a:r>
            <a:r>
              <a:rPr lang="en-US" sz="2800" b="1" dirty="0" err="1">
                <a:latin typeface="Courier New" pitchFamily="49" charset="0"/>
              </a:rPr>
              <a:t>harvey</a:t>
            </a:r>
            <a:r>
              <a:rPr lang="en-US" sz="2800" b="1" dirty="0">
                <a:latin typeface="Courier New" pitchFamily="49" charset="0"/>
              </a:rPr>
              <a:t>'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21574" y="478538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itchFamily="49" charset="0"/>
              </a:rPr>
              <a:t>'</a:t>
            </a:r>
            <a:r>
              <a:rPr lang="en-US" sz="2800" b="1" dirty="0" err="1">
                <a:latin typeface="Courier New" pitchFamily="49" charset="0"/>
              </a:rPr>
              <a:t>colleg</a:t>
            </a:r>
            <a:r>
              <a:rPr lang="en-US" sz="2800" b="1" dirty="0">
                <a:latin typeface="Courier New" pitchFamily="49" charset="0"/>
              </a:rPr>
              <a:t>'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521574" y="544578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ourier New" pitchFamily="49" charset="0"/>
              </a:rPr>
              <a:t>'</a:t>
            </a:r>
            <a:r>
              <a:rPr lang="en-US" sz="2800" b="1" dirty="0" err="1">
                <a:latin typeface="Courier New" pitchFamily="49" charset="0"/>
              </a:rPr>
              <a:t>ge</a:t>
            </a:r>
            <a:r>
              <a:rPr lang="en-US" sz="2800" b="1" dirty="0">
                <a:latin typeface="Courier New" pitchFamily="49" charset="0"/>
              </a:rPr>
              <a:t>'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21574" y="6167735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'</a:t>
            </a:r>
            <a:r>
              <a:rPr lang="en-US" b="1" dirty="0" err="1" smtClean="0">
                <a:latin typeface="Courier New" pitchFamily="49" charset="0"/>
              </a:rPr>
              <a:t>harvey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mudd</a:t>
            </a:r>
            <a:r>
              <a:rPr lang="en-US" b="1" dirty="0" smtClean="0">
                <a:latin typeface="Courier New" pitchFamily="49" charset="0"/>
              </a:rPr>
              <a:t> college'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26326" y="41557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026326" y="48161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026326" y="54765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046379" y="61369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3801" name="Text Box 36"/>
          <p:cNvSpPr txBox="1">
            <a:spLocks noChangeArrowheads="1"/>
          </p:cNvSpPr>
          <p:nvPr/>
        </p:nvSpPr>
        <p:spPr bwMode="auto">
          <a:xfrm>
            <a:off x="405231" y="3200400"/>
            <a:ext cx="18045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first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index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is the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first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character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3803" name="Text Box 38"/>
          <p:cNvSpPr txBox="1">
            <a:spLocks noChangeArrowheads="1"/>
          </p:cNvSpPr>
          <p:nvPr/>
        </p:nvSpPr>
        <p:spPr bwMode="auto">
          <a:xfrm>
            <a:off x="2590800" y="3196389"/>
            <a:ext cx="294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second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index is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</a:rPr>
              <a:t>ONE AFTER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the last character</a:t>
            </a:r>
          </a:p>
        </p:txBody>
      </p:sp>
      <p:sp>
        <p:nvSpPr>
          <p:cNvPr id="33805" name="Text Box 40"/>
          <p:cNvSpPr txBox="1">
            <a:spLocks noChangeArrowheads="1"/>
          </p:cNvSpPr>
          <p:nvPr/>
        </p:nvSpPr>
        <p:spPr bwMode="auto">
          <a:xfrm>
            <a:off x="6172200" y="3196388"/>
            <a:ext cx="2362200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</a:rPr>
              <a:t>a missing index means that </a:t>
            </a:r>
            <a:r>
              <a:rPr lang="en-US" sz="1800" b="1" dirty="0" smtClean="0">
                <a:latin typeface="Calibri" pitchFamily="34" charset="0"/>
              </a:rPr>
              <a:t>end</a:t>
            </a:r>
            <a:r>
              <a:rPr lang="en-US" sz="1800" dirty="0" smtClean="0">
                <a:latin typeface="Calibri" pitchFamily="34" charset="0"/>
              </a:rPr>
              <a:t> of the string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3807" name="Text Box 1034"/>
          <p:cNvSpPr txBox="1">
            <a:spLocks noChangeArrowheads="1"/>
          </p:cNvSpPr>
          <p:nvPr/>
        </p:nvSpPr>
        <p:spPr bwMode="auto">
          <a:xfrm>
            <a:off x="21177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3808" name="Text Box 1035"/>
          <p:cNvSpPr txBox="1">
            <a:spLocks noChangeArrowheads="1"/>
          </p:cNvSpPr>
          <p:nvPr/>
        </p:nvSpPr>
        <p:spPr bwMode="auto">
          <a:xfrm>
            <a:off x="24399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3809" name="Text Box 1036"/>
          <p:cNvSpPr txBox="1">
            <a:spLocks noChangeArrowheads="1"/>
          </p:cNvSpPr>
          <p:nvPr/>
        </p:nvSpPr>
        <p:spPr bwMode="auto">
          <a:xfrm>
            <a:off x="27622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3810" name="Text Box 1037"/>
          <p:cNvSpPr txBox="1">
            <a:spLocks noChangeArrowheads="1"/>
          </p:cNvSpPr>
          <p:nvPr/>
        </p:nvSpPr>
        <p:spPr bwMode="auto">
          <a:xfrm>
            <a:off x="30829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3811" name="Text Box 1038"/>
          <p:cNvSpPr txBox="1">
            <a:spLocks noChangeArrowheads="1"/>
          </p:cNvSpPr>
          <p:nvPr/>
        </p:nvSpPr>
        <p:spPr bwMode="auto">
          <a:xfrm>
            <a:off x="34051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3812" name="Text Box 1039"/>
          <p:cNvSpPr txBox="1">
            <a:spLocks noChangeArrowheads="1"/>
          </p:cNvSpPr>
          <p:nvPr/>
        </p:nvSpPr>
        <p:spPr bwMode="auto">
          <a:xfrm>
            <a:off x="37274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3813" name="Text Box 1040"/>
          <p:cNvSpPr txBox="1">
            <a:spLocks noChangeArrowheads="1"/>
          </p:cNvSpPr>
          <p:nvPr/>
        </p:nvSpPr>
        <p:spPr bwMode="auto">
          <a:xfrm>
            <a:off x="40481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6</a:t>
            </a:r>
          </a:p>
        </p:txBody>
      </p:sp>
      <p:sp>
        <p:nvSpPr>
          <p:cNvPr id="33814" name="Text Box 1041"/>
          <p:cNvSpPr txBox="1">
            <a:spLocks noChangeArrowheads="1"/>
          </p:cNvSpPr>
          <p:nvPr/>
        </p:nvSpPr>
        <p:spPr bwMode="auto">
          <a:xfrm>
            <a:off x="4370388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3815" name="Text Box 1042"/>
          <p:cNvSpPr txBox="1">
            <a:spLocks noChangeArrowheads="1"/>
          </p:cNvSpPr>
          <p:nvPr/>
        </p:nvSpPr>
        <p:spPr bwMode="auto">
          <a:xfrm>
            <a:off x="4692650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8</a:t>
            </a:r>
          </a:p>
        </p:txBody>
      </p:sp>
      <p:sp>
        <p:nvSpPr>
          <p:cNvPr id="33816" name="Text Box 1043"/>
          <p:cNvSpPr txBox="1">
            <a:spLocks noChangeArrowheads="1"/>
          </p:cNvSpPr>
          <p:nvPr/>
        </p:nvSpPr>
        <p:spPr bwMode="auto">
          <a:xfrm>
            <a:off x="5013325" y="17732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3817" name="Text Box 1044"/>
          <p:cNvSpPr txBox="1">
            <a:spLocks noChangeArrowheads="1"/>
          </p:cNvSpPr>
          <p:nvPr/>
        </p:nvSpPr>
        <p:spPr bwMode="auto">
          <a:xfrm>
            <a:off x="53355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</a:t>
            </a:r>
          </a:p>
        </p:txBody>
      </p:sp>
      <p:sp>
        <p:nvSpPr>
          <p:cNvPr id="33818" name="Text Box 1045"/>
          <p:cNvSpPr txBox="1">
            <a:spLocks noChangeArrowheads="1"/>
          </p:cNvSpPr>
          <p:nvPr/>
        </p:nvSpPr>
        <p:spPr bwMode="auto">
          <a:xfrm>
            <a:off x="56578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11</a:t>
            </a:r>
          </a:p>
        </p:txBody>
      </p:sp>
      <p:sp>
        <p:nvSpPr>
          <p:cNvPr id="33819" name="Text Box 1046"/>
          <p:cNvSpPr txBox="1">
            <a:spLocks noChangeArrowheads="1"/>
          </p:cNvSpPr>
          <p:nvPr/>
        </p:nvSpPr>
        <p:spPr bwMode="auto">
          <a:xfrm>
            <a:off x="59785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12</a:t>
            </a:r>
          </a:p>
        </p:txBody>
      </p:sp>
      <p:sp>
        <p:nvSpPr>
          <p:cNvPr id="33820" name="Text Box 1047"/>
          <p:cNvSpPr txBox="1">
            <a:spLocks noChangeArrowheads="1"/>
          </p:cNvSpPr>
          <p:nvPr/>
        </p:nvSpPr>
        <p:spPr bwMode="auto">
          <a:xfrm>
            <a:off x="63007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13</a:t>
            </a:r>
          </a:p>
        </p:txBody>
      </p:sp>
      <p:sp>
        <p:nvSpPr>
          <p:cNvPr id="33821" name="Text Box 1048"/>
          <p:cNvSpPr txBox="1">
            <a:spLocks noChangeArrowheads="1"/>
          </p:cNvSpPr>
          <p:nvPr/>
        </p:nvSpPr>
        <p:spPr bwMode="auto">
          <a:xfrm>
            <a:off x="66230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14</a:t>
            </a:r>
          </a:p>
        </p:txBody>
      </p:sp>
      <p:sp>
        <p:nvSpPr>
          <p:cNvPr id="33822" name="Text Box 1049"/>
          <p:cNvSpPr txBox="1">
            <a:spLocks noChangeArrowheads="1"/>
          </p:cNvSpPr>
          <p:nvPr/>
        </p:nvSpPr>
        <p:spPr bwMode="auto">
          <a:xfrm>
            <a:off x="69437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15</a:t>
            </a:r>
          </a:p>
        </p:txBody>
      </p:sp>
      <p:sp>
        <p:nvSpPr>
          <p:cNvPr id="33823" name="Text Box 1050"/>
          <p:cNvSpPr txBox="1">
            <a:spLocks noChangeArrowheads="1"/>
          </p:cNvSpPr>
          <p:nvPr/>
        </p:nvSpPr>
        <p:spPr bwMode="auto">
          <a:xfrm>
            <a:off x="7265988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16</a:t>
            </a:r>
          </a:p>
        </p:txBody>
      </p:sp>
      <p:sp>
        <p:nvSpPr>
          <p:cNvPr id="33824" name="Text Box 1051"/>
          <p:cNvSpPr txBox="1">
            <a:spLocks noChangeArrowheads="1"/>
          </p:cNvSpPr>
          <p:nvPr/>
        </p:nvSpPr>
        <p:spPr bwMode="auto">
          <a:xfrm>
            <a:off x="7588250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17</a:t>
            </a:r>
          </a:p>
        </p:txBody>
      </p:sp>
      <p:sp>
        <p:nvSpPr>
          <p:cNvPr id="33825" name="Text Box 1052"/>
          <p:cNvSpPr txBox="1">
            <a:spLocks noChangeArrowheads="1"/>
          </p:cNvSpPr>
          <p:nvPr/>
        </p:nvSpPr>
        <p:spPr bwMode="auto">
          <a:xfrm>
            <a:off x="7908925" y="18192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18</a:t>
            </a:r>
          </a:p>
        </p:txBody>
      </p:sp>
      <p:sp>
        <p:nvSpPr>
          <p:cNvPr id="35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Slicing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6638" y="2955925"/>
              <a:ext cx="12700" cy="15875"/>
            </p14:xfrm>
          </p:contentPart>
        </mc:Choice>
        <mc:Fallback>
          <p:pic>
            <p:nvPicPr>
              <p:cNvPr id="3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7204" y="2947627"/>
                <a:ext cx="27577" cy="28142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 Box 1029"/>
          <p:cNvSpPr txBox="1">
            <a:spLocks noChangeArrowheads="1"/>
          </p:cNvSpPr>
          <p:nvPr/>
        </p:nvSpPr>
        <p:spPr bwMode="auto">
          <a:xfrm>
            <a:off x="1371600" y="22860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s[ : ]</a:t>
            </a:r>
          </a:p>
        </p:txBody>
      </p:sp>
      <p:pic>
        <p:nvPicPr>
          <p:cNvPr id="33826" name="Picture 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5" r="27060" b="26777"/>
          <a:stretch/>
        </p:blipFill>
        <p:spPr bwMode="auto">
          <a:xfrm>
            <a:off x="2577306" y="274846"/>
            <a:ext cx="2965450" cy="7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2" name="Picture 3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46445" b="26777"/>
          <a:stretch/>
        </p:blipFill>
        <p:spPr bwMode="auto">
          <a:xfrm>
            <a:off x="5542756" y="275180"/>
            <a:ext cx="3074988" cy="7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3" name="Text Box 1030"/>
          <p:cNvSpPr txBox="1">
            <a:spLocks noChangeArrowheads="1"/>
          </p:cNvSpPr>
          <p:nvPr/>
        </p:nvSpPr>
        <p:spPr bwMode="auto">
          <a:xfrm>
            <a:off x="3429000" y="23463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slices </a:t>
            </a:r>
            <a:r>
              <a:rPr lang="en-US" dirty="0">
                <a:latin typeface="Cambria" pitchFamily="18" charset="0"/>
              </a:rPr>
              <a:t>the string, returning a </a:t>
            </a:r>
            <a:r>
              <a:rPr lang="en-US" u="sng" dirty="0">
                <a:latin typeface="Cambria" pitchFamily="18" charset="0"/>
              </a:rPr>
              <a:t>substring</a:t>
            </a:r>
            <a:endParaRPr lang="en-US" b="1" i="1" u="sng" dirty="0">
              <a:latin typeface="Cambria" pitchFamily="18" charset="0"/>
            </a:endParaRPr>
          </a:p>
        </p:txBody>
      </p:sp>
      <p:sp>
        <p:nvSpPr>
          <p:cNvPr id="44" name="Rectangle 1031"/>
          <p:cNvSpPr>
            <a:spLocks noChangeArrowheads="1"/>
          </p:cNvSpPr>
          <p:nvPr/>
        </p:nvSpPr>
        <p:spPr bwMode="auto">
          <a:xfrm>
            <a:off x="994608" y="4785380"/>
            <a:ext cx="1903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s[12:18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5" name="Rectangle 1032"/>
          <p:cNvSpPr>
            <a:spLocks noChangeArrowheads="1"/>
          </p:cNvSpPr>
          <p:nvPr/>
        </p:nvSpPr>
        <p:spPr bwMode="auto">
          <a:xfrm>
            <a:off x="1424213" y="4124980"/>
            <a:ext cx="147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s[0:6</a:t>
            </a:r>
            <a:r>
              <a:rPr lang="en-US" sz="2800" b="1" dirty="0" smtClean="0">
                <a:latin typeface="Courier New" pitchFamily="49" charset="0"/>
              </a:rPr>
              <a:t>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6" name="Rectangle 1060"/>
          <p:cNvSpPr>
            <a:spLocks noChangeArrowheads="1"/>
          </p:cNvSpPr>
          <p:nvPr/>
        </p:nvSpPr>
        <p:spPr bwMode="auto">
          <a:xfrm>
            <a:off x="1424213" y="5445780"/>
            <a:ext cx="1473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s[17</a:t>
            </a:r>
            <a:r>
              <a:rPr lang="en-US" sz="2800" b="1" dirty="0" smtClean="0">
                <a:latin typeface="Courier New" pitchFamily="49" charset="0"/>
              </a:rPr>
              <a:t>:]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7" name="Rectangle 1061"/>
          <p:cNvSpPr>
            <a:spLocks noChangeArrowheads="1"/>
          </p:cNvSpPr>
          <p:nvPr/>
        </p:nvSpPr>
        <p:spPr bwMode="auto">
          <a:xfrm>
            <a:off x="1853817" y="6106180"/>
            <a:ext cx="1043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atin typeface="Courier New" pitchFamily="49" charset="0"/>
              </a:rPr>
              <a:t>s</a:t>
            </a:r>
            <a:r>
              <a:rPr lang="en-US" sz="2800" b="1" dirty="0" smtClean="0">
                <a:latin typeface="Courier New" pitchFamily="49" charset="0"/>
              </a:rPr>
              <a:t>[:]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21574" y="412498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ourier New" pitchFamily="49" charset="0"/>
              </a:rPr>
              <a:t>'</a:t>
            </a:r>
            <a:r>
              <a:rPr lang="en-US" sz="2800" b="1" dirty="0" err="1">
                <a:latin typeface="Courier New" pitchFamily="49" charset="0"/>
              </a:rPr>
              <a:t>harvey</a:t>
            </a:r>
            <a:r>
              <a:rPr lang="en-US" sz="2800" b="1" dirty="0">
                <a:latin typeface="Courier New" pitchFamily="49" charset="0"/>
              </a:rPr>
              <a:t>'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21574" y="478538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itchFamily="49" charset="0"/>
              </a:rPr>
              <a:t>'</a:t>
            </a:r>
            <a:r>
              <a:rPr lang="en-US" sz="2800" b="1" dirty="0" err="1">
                <a:latin typeface="Courier New" pitchFamily="49" charset="0"/>
              </a:rPr>
              <a:t>colleg</a:t>
            </a:r>
            <a:r>
              <a:rPr lang="en-US" sz="2800" b="1" dirty="0">
                <a:latin typeface="Courier New" pitchFamily="49" charset="0"/>
              </a:rPr>
              <a:t>'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521574" y="544578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Courier New" pitchFamily="49" charset="0"/>
              </a:rPr>
              <a:t>'</a:t>
            </a:r>
            <a:r>
              <a:rPr lang="en-US" sz="2800" b="1" dirty="0" err="1">
                <a:latin typeface="Courier New" pitchFamily="49" charset="0"/>
              </a:rPr>
              <a:t>ge</a:t>
            </a:r>
            <a:r>
              <a:rPr lang="en-US" sz="2800" b="1" dirty="0">
                <a:latin typeface="Courier New" pitchFamily="49" charset="0"/>
              </a:rPr>
              <a:t>'</a:t>
            </a:r>
            <a:endParaRPr lang="en-US" sz="2800" b="1" dirty="0">
              <a:latin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21574" y="6167735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'</a:t>
            </a:r>
            <a:r>
              <a:rPr lang="en-US" b="1" dirty="0" err="1" smtClean="0">
                <a:latin typeface="Courier New" pitchFamily="49" charset="0"/>
              </a:rPr>
              <a:t>harvey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mudd</a:t>
            </a:r>
            <a:r>
              <a:rPr lang="en-US" b="1" dirty="0" smtClean="0">
                <a:latin typeface="Courier New" pitchFamily="49" charset="0"/>
              </a:rPr>
              <a:t> college'</a:t>
            </a:r>
            <a:endParaRPr lang="en-US" b="1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853817" y="2577157"/>
            <a:ext cx="263908" cy="61923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2476500" y="2577157"/>
            <a:ext cx="285750" cy="6232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3026326" y="41557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026326" y="48161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026326" y="54765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046379" y="613695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2286000" y="2843351"/>
            <a:ext cx="2646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000" b="1">
                <a:latin typeface="Courier New" pitchFamily="49" charset="0"/>
              </a:rPr>
              <a:t>s[15:-1]</a:t>
            </a: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3209329" y="3635514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latin typeface="Courier New" pitchFamily="49" charset="0"/>
              </a:rPr>
              <a:t>s[:2]</a:t>
            </a:r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1177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2439988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4825" name="Text Box 14"/>
          <p:cNvSpPr txBox="1">
            <a:spLocks noChangeArrowheads="1"/>
          </p:cNvSpPr>
          <p:nvPr/>
        </p:nvSpPr>
        <p:spPr bwMode="auto">
          <a:xfrm>
            <a:off x="2762250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30829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3405188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4828" name="Text Box 17"/>
          <p:cNvSpPr txBox="1">
            <a:spLocks noChangeArrowheads="1"/>
          </p:cNvSpPr>
          <p:nvPr/>
        </p:nvSpPr>
        <p:spPr bwMode="auto">
          <a:xfrm>
            <a:off x="3727450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40481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6</a:t>
            </a:r>
          </a:p>
        </p:txBody>
      </p:sp>
      <p:sp>
        <p:nvSpPr>
          <p:cNvPr id="34830" name="Text Box 19"/>
          <p:cNvSpPr txBox="1">
            <a:spLocks noChangeArrowheads="1"/>
          </p:cNvSpPr>
          <p:nvPr/>
        </p:nvSpPr>
        <p:spPr bwMode="auto">
          <a:xfrm>
            <a:off x="4370388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4831" name="Text Box 20"/>
          <p:cNvSpPr txBox="1">
            <a:spLocks noChangeArrowheads="1"/>
          </p:cNvSpPr>
          <p:nvPr/>
        </p:nvSpPr>
        <p:spPr bwMode="auto">
          <a:xfrm>
            <a:off x="4692650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8</a:t>
            </a:r>
          </a:p>
        </p:txBody>
      </p:sp>
      <p:sp>
        <p:nvSpPr>
          <p:cNvPr id="34832" name="Text Box 21"/>
          <p:cNvSpPr txBox="1">
            <a:spLocks noChangeArrowheads="1"/>
          </p:cNvSpPr>
          <p:nvPr/>
        </p:nvSpPr>
        <p:spPr bwMode="auto">
          <a:xfrm>
            <a:off x="50133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4833" name="Text Box 22"/>
          <p:cNvSpPr txBox="1">
            <a:spLocks noChangeArrowheads="1"/>
          </p:cNvSpPr>
          <p:nvPr/>
        </p:nvSpPr>
        <p:spPr bwMode="auto">
          <a:xfrm>
            <a:off x="5335588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</a:t>
            </a:r>
          </a:p>
        </p:txBody>
      </p:sp>
      <p:sp>
        <p:nvSpPr>
          <p:cNvPr id="34834" name="Text Box 23"/>
          <p:cNvSpPr txBox="1">
            <a:spLocks noChangeArrowheads="1"/>
          </p:cNvSpPr>
          <p:nvPr/>
        </p:nvSpPr>
        <p:spPr bwMode="auto">
          <a:xfrm>
            <a:off x="5657850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11</a:t>
            </a:r>
          </a:p>
        </p:txBody>
      </p:sp>
      <p:sp>
        <p:nvSpPr>
          <p:cNvPr id="34835" name="Text Box 24"/>
          <p:cNvSpPr txBox="1">
            <a:spLocks noChangeArrowheads="1"/>
          </p:cNvSpPr>
          <p:nvPr/>
        </p:nvSpPr>
        <p:spPr bwMode="auto">
          <a:xfrm>
            <a:off x="5978525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12</a:t>
            </a:r>
          </a:p>
        </p:txBody>
      </p:sp>
      <p:sp>
        <p:nvSpPr>
          <p:cNvPr id="34836" name="Text Box 25"/>
          <p:cNvSpPr txBox="1">
            <a:spLocks noChangeArrowheads="1"/>
          </p:cNvSpPr>
          <p:nvPr/>
        </p:nvSpPr>
        <p:spPr bwMode="auto">
          <a:xfrm>
            <a:off x="6300788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13</a:t>
            </a:r>
          </a:p>
        </p:txBody>
      </p:sp>
      <p:sp>
        <p:nvSpPr>
          <p:cNvPr id="34837" name="Text Box 26"/>
          <p:cNvSpPr txBox="1">
            <a:spLocks noChangeArrowheads="1"/>
          </p:cNvSpPr>
          <p:nvPr/>
        </p:nvSpPr>
        <p:spPr bwMode="auto">
          <a:xfrm>
            <a:off x="6623050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14</a:t>
            </a:r>
          </a:p>
        </p:txBody>
      </p:sp>
      <p:sp>
        <p:nvSpPr>
          <p:cNvPr id="34838" name="Text Box 27"/>
          <p:cNvSpPr txBox="1">
            <a:spLocks noChangeArrowheads="1"/>
          </p:cNvSpPr>
          <p:nvPr/>
        </p:nvSpPr>
        <p:spPr bwMode="auto">
          <a:xfrm>
            <a:off x="6943725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15</a:t>
            </a:r>
          </a:p>
        </p:txBody>
      </p:sp>
      <p:sp>
        <p:nvSpPr>
          <p:cNvPr id="34839" name="Text Box 28"/>
          <p:cNvSpPr txBox="1">
            <a:spLocks noChangeArrowheads="1"/>
          </p:cNvSpPr>
          <p:nvPr/>
        </p:nvSpPr>
        <p:spPr bwMode="auto">
          <a:xfrm>
            <a:off x="7265988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16</a:t>
            </a:r>
          </a:p>
        </p:txBody>
      </p:sp>
      <p:sp>
        <p:nvSpPr>
          <p:cNvPr id="34840" name="Text Box 29"/>
          <p:cNvSpPr txBox="1">
            <a:spLocks noChangeArrowheads="1"/>
          </p:cNvSpPr>
          <p:nvPr/>
        </p:nvSpPr>
        <p:spPr bwMode="auto">
          <a:xfrm>
            <a:off x="7588250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17</a:t>
            </a:r>
          </a:p>
        </p:txBody>
      </p:sp>
      <p:sp>
        <p:nvSpPr>
          <p:cNvPr id="34841" name="Text Box 30"/>
          <p:cNvSpPr txBox="1">
            <a:spLocks noChangeArrowheads="1"/>
          </p:cNvSpPr>
          <p:nvPr/>
        </p:nvSpPr>
        <p:spPr bwMode="auto">
          <a:xfrm>
            <a:off x="7908925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18</a:t>
            </a:r>
          </a:p>
        </p:txBody>
      </p:sp>
      <p:sp>
        <p:nvSpPr>
          <p:cNvPr id="34842" name="Text Box 37"/>
          <p:cNvSpPr txBox="1">
            <a:spLocks noChangeArrowheads="1"/>
          </p:cNvSpPr>
          <p:nvPr/>
        </p:nvSpPr>
        <p:spPr bwMode="auto">
          <a:xfrm>
            <a:off x="228600" y="3035349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are these slices?</a:t>
            </a:r>
          </a:p>
        </p:txBody>
      </p:sp>
      <p:sp>
        <p:nvSpPr>
          <p:cNvPr id="34843" name="Text Box 38"/>
          <p:cNvSpPr txBox="1">
            <a:spLocks noChangeArrowheads="1"/>
          </p:cNvSpPr>
          <p:nvPr/>
        </p:nvSpPr>
        <p:spPr bwMode="auto">
          <a:xfrm>
            <a:off x="381000" y="5349123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and these?</a:t>
            </a:r>
          </a:p>
        </p:txBody>
      </p:sp>
      <p:sp>
        <p:nvSpPr>
          <p:cNvPr id="34844" name="Rectangle 39"/>
          <p:cNvSpPr>
            <a:spLocks noChangeArrowheads="1"/>
          </p:cNvSpPr>
          <p:nvPr/>
        </p:nvSpPr>
        <p:spPr bwMode="auto">
          <a:xfrm>
            <a:off x="5667851" y="4961077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Courier New" pitchFamily="49" charset="0"/>
              </a:rPr>
              <a:t>'mud'</a:t>
            </a:r>
          </a:p>
        </p:txBody>
      </p:sp>
      <p:sp>
        <p:nvSpPr>
          <p:cNvPr id="34845" name="Rectangle 40"/>
          <p:cNvSpPr>
            <a:spLocks noChangeArrowheads="1"/>
          </p:cNvSpPr>
          <p:nvPr/>
        </p:nvSpPr>
        <p:spPr bwMode="auto">
          <a:xfrm>
            <a:off x="5667851" y="5692914"/>
            <a:ext cx="11079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Courier New" pitchFamily="49" charset="0"/>
              </a:rPr>
              <a:t>'e'</a:t>
            </a:r>
          </a:p>
        </p:txBody>
      </p:sp>
      <p:grpSp>
        <p:nvGrpSpPr>
          <p:cNvPr id="34846" name="Group 44"/>
          <p:cNvGrpSpPr>
            <a:grpSpLocks/>
          </p:cNvGrpSpPr>
          <p:nvPr/>
        </p:nvGrpSpPr>
        <p:grpSpPr bwMode="auto">
          <a:xfrm>
            <a:off x="8610600" y="6233327"/>
            <a:ext cx="381000" cy="457200"/>
            <a:chOff x="2928" y="1051"/>
            <a:chExt cx="840" cy="957"/>
          </a:xfrm>
        </p:grpSpPr>
        <p:sp>
          <p:nvSpPr>
            <p:cNvPr id="34853" name="Freeform 4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Oval 4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4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Oval 4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Oval 4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Oval 5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Oval 5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Oval 5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AutoShape 5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Freeform 5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5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5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5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7" name="Text Box 58"/>
          <p:cNvSpPr txBox="1">
            <a:spLocks noChangeArrowheads="1"/>
          </p:cNvSpPr>
          <p:nvPr/>
        </p:nvSpPr>
        <p:spPr bwMode="auto">
          <a:xfrm>
            <a:off x="7282996" y="5883205"/>
            <a:ext cx="17287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900" b="1" dirty="0">
                <a:solidFill>
                  <a:srgbClr val="009600"/>
                </a:solidFill>
                <a:latin typeface="Comic Sans MS" pitchFamily="66" charset="0"/>
              </a:rPr>
              <a:t>Don't</a:t>
            </a:r>
            <a:r>
              <a:rPr lang="en-US" sz="900" b="1" dirty="0">
                <a:latin typeface="Comic Sans MS" pitchFamily="66" charset="0"/>
              </a:rPr>
              <a:t> 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900" b="1" dirty="0" err="1">
                <a:latin typeface="Courier New" pitchFamily="49" charset="0"/>
                <a:cs typeface="Courier New" pitchFamily="49" charset="0"/>
              </a:rPr>
              <a:t>wor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' 'e'</a:t>
            </a:r>
            <a:r>
              <a:rPr lang="en-US" sz="900" b="1" dirty="0">
                <a:latin typeface="Comic Sans MS" pitchFamily="66" charset="0"/>
              </a:rPr>
              <a:t>-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900" b="1" dirty="0">
                <a:solidFill>
                  <a:srgbClr val="009600"/>
                </a:solidFill>
                <a:latin typeface="Comic Sans MS" pitchFamily="66" charset="0"/>
              </a:rPr>
              <a:t>Be</a:t>
            </a:r>
            <a:r>
              <a:rPr lang="en-US" sz="900" b="1" dirty="0">
                <a:latin typeface="Comic Sans MS" pitchFamily="66" charset="0"/>
              </a:rPr>
              <a:t> </a:t>
            </a:r>
            <a:r>
              <a:rPr lang="en-US" sz="900" b="1" dirty="0">
                <a:latin typeface="Courier New" pitchFamily="49" charset="0"/>
                <a:cs typeface="Courier New" pitchFamily="49" charset="0"/>
              </a:rPr>
              <a:t>'hap' 'e'</a:t>
            </a:r>
            <a:r>
              <a:rPr lang="en-US" sz="900" b="1" dirty="0">
                <a:latin typeface="Comic Sans MS" pitchFamily="66" charset="0"/>
              </a:rPr>
              <a:t> !</a:t>
            </a:r>
          </a:p>
        </p:txBody>
      </p:sp>
      <p:sp>
        <p:nvSpPr>
          <p:cNvPr id="50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Slicing</a:t>
            </a:r>
          </a:p>
        </p:txBody>
      </p:sp>
      <p:pic>
        <p:nvPicPr>
          <p:cNvPr id="51" name="Picture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5" r="27060" b="26777"/>
          <a:stretch/>
        </p:blipFill>
        <p:spPr bwMode="auto">
          <a:xfrm>
            <a:off x="2577306" y="274846"/>
            <a:ext cx="2965450" cy="7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2" name="Picture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46445" b="26777"/>
          <a:stretch/>
        </p:blipFill>
        <p:spPr bwMode="auto">
          <a:xfrm>
            <a:off x="5542756" y="275180"/>
            <a:ext cx="3074988" cy="7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174340" y="2966461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174340" y="3758624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174340" y="5084187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174340" y="5816024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25108" r="10973" b="21829"/>
          <a:stretch/>
        </p:blipFill>
        <p:spPr bwMode="auto">
          <a:xfrm>
            <a:off x="176933" y="1828800"/>
            <a:ext cx="889086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43243" r="43194" b="40541"/>
          <a:stretch/>
        </p:blipFill>
        <p:spPr bwMode="auto">
          <a:xfrm>
            <a:off x="228599" y="304800"/>
            <a:ext cx="617220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5766" y="5874603"/>
            <a:ext cx="6553200" cy="830997"/>
          </a:xfrm>
          <a:prstGeom prst="rect">
            <a:avLst/>
          </a:prstGeom>
          <a:noFill/>
          <a:ln>
            <a:solidFill>
              <a:srgbClr val="0000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more-than-average searches for  </a:t>
            </a:r>
            <a:r>
              <a:rPr lang="en-US" b="1" dirty="0" smtClean="0">
                <a:solidFill>
                  <a:srgbClr val="0000DF"/>
                </a:solidFill>
                <a:latin typeface="Courier New" pitchFamily="49" charset="0"/>
                <a:cs typeface="Courier New" pitchFamily="49" charset="0"/>
              </a:rPr>
              <a:t>debt</a:t>
            </a:r>
            <a:r>
              <a:rPr lang="en-US" dirty="0" smtClean="0">
                <a:latin typeface="Cambria" pitchFamily="18" charset="0"/>
              </a:rPr>
              <a:t>:  </a:t>
            </a:r>
            <a:r>
              <a:rPr lang="en-US" b="1" dirty="0" smtClean="0">
                <a:latin typeface="Cambria" pitchFamily="18" charset="0"/>
              </a:rPr>
              <a:t>sell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fewer-than-average </a:t>
            </a:r>
            <a:r>
              <a:rPr lang="en-US" dirty="0" smtClean="0">
                <a:latin typeface="Cambria" pitchFamily="18" charset="0"/>
              </a:rPr>
              <a:t>searches for  </a:t>
            </a:r>
            <a:r>
              <a:rPr lang="en-US" b="1" dirty="0" smtClean="0">
                <a:solidFill>
                  <a:srgbClr val="0000DF"/>
                </a:solidFill>
                <a:latin typeface="Courier New" pitchFamily="49" charset="0"/>
                <a:cs typeface="Courier New" pitchFamily="49" charset="0"/>
              </a:rPr>
              <a:t>debt</a:t>
            </a:r>
            <a:r>
              <a:rPr lang="en-US" dirty="0" smtClean="0">
                <a:latin typeface="Cambria" pitchFamily="18" charset="0"/>
              </a:rPr>
              <a:t>:  </a:t>
            </a:r>
            <a:r>
              <a:rPr lang="en-US" b="1" dirty="0" smtClean="0">
                <a:latin typeface="Cambria" pitchFamily="18" charset="0"/>
              </a:rPr>
              <a:t>buy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1314725"/>
            <a:ext cx="1479892" cy="73866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DF"/>
                </a:solidFill>
                <a:latin typeface="Cambria" pitchFamily="18" charset="0"/>
                <a:cs typeface="Courier New" pitchFamily="49" charset="0"/>
              </a:rPr>
              <a:t>'debt'</a:t>
            </a:r>
            <a:endParaRPr lang="en-US" sz="4200" dirty="0">
              <a:solidFill>
                <a:srgbClr val="0000D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834722" y="3297297"/>
            <a:ext cx="27751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200" b="1" dirty="0">
                <a:latin typeface="Courier New" pitchFamily="49" charset="0"/>
              </a:rPr>
              <a:t>s[0:8:2</a:t>
            </a:r>
            <a:r>
              <a:rPr lang="en-US" sz="4200" b="1" dirty="0" smtClean="0">
                <a:latin typeface="Courier New" pitchFamily="49" charset="0"/>
              </a:rPr>
              <a:t>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819400" y="435784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s[ : : ]</a:t>
            </a: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28600" y="1801812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21177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0</a:t>
            </a: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2439988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1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2762250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2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30829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3</a:t>
            </a: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3405188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4</a:t>
            </a: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3727450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5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40481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6</a:t>
            </a: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4370388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7</a:t>
            </a:r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4692650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8</a:t>
            </a:r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5013325" y="24066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9</a:t>
            </a:r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5335588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10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5657850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11</a:t>
            </a: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5978525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12</a:t>
            </a:r>
          </a:p>
        </p:txBody>
      </p:sp>
      <p:sp>
        <p:nvSpPr>
          <p:cNvPr id="35859" name="Text Box 23"/>
          <p:cNvSpPr txBox="1">
            <a:spLocks noChangeArrowheads="1"/>
          </p:cNvSpPr>
          <p:nvPr/>
        </p:nvSpPr>
        <p:spPr bwMode="auto">
          <a:xfrm>
            <a:off x="6300788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13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6623050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14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6943725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15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7265988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16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7588250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17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7908925" y="2452687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Courier New" pitchFamily="49" charset="0"/>
              </a:rPr>
              <a:t>18</a:t>
            </a:r>
          </a:p>
        </p:txBody>
      </p:sp>
      <p:sp>
        <p:nvSpPr>
          <p:cNvPr id="35867" name="Text Box 35"/>
          <p:cNvSpPr txBox="1">
            <a:spLocks noChangeArrowheads="1"/>
          </p:cNvSpPr>
          <p:nvPr/>
        </p:nvSpPr>
        <p:spPr bwMode="auto">
          <a:xfrm>
            <a:off x="5391067" y="420469"/>
            <a:ext cx="1970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the third index is the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stride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</a:rPr>
              <a:t>length</a:t>
            </a:r>
          </a:p>
        </p:txBody>
      </p:sp>
      <p:sp>
        <p:nvSpPr>
          <p:cNvPr id="35868" name="Text Box 36"/>
          <p:cNvSpPr txBox="1">
            <a:spLocks noChangeArrowheads="1"/>
          </p:cNvSpPr>
          <p:nvPr/>
        </p:nvSpPr>
        <p:spPr bwMode="auto">
          <a:xfrm>
            <a:off x="7515142" y="540837"/>
            <a:ext cx="1338262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</a:rPr>
              <a:t>default is +1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35869" name="Rectangle 44"/>
          <p:cNvSpPr>
            <a:spLocks noChangeArrowheads="1"/>
          </p:cNvSpPr>
          <p:nvPr/>
        </p:nvSpPr>
        <p:spPr bwMode="auto">
          <a:xfrm>
            <a:off x="5422603" y="5055175"/>
            <a:ext cx="18036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latin typeface="Courier New" pitchFamily="49" charset="0"/>
              </a:rPr>
              <a:t>'doe'</a:t>
            </a:r>
          </a:p>
        </p:txBody>
      </p:sp>
      <p:pic>
        <p:nvPicPr>
          <p:cNvPr id="3587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35600"/>
            <a:ext cx="762000" cy="1117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1" name="Text Box 46"/>
          <p:cNvSpPr txBox="1">
            <a:spLocks noChangeArrowheads="1"/>
          </p:cNvSpPr>
          <p:nvPr/>
        </p:nvSpPr>
        <p:spPr bwMode="auto">
          <a:xfrm>
            <a:off x="8015288" y="6567488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08000"/>
                </a:solidFill>
                <a:latin typeface="Comic Sans MS" pitchFamily="66" charset="0"/>
              </a:rPr>
              <a:t>I love this one.</a:t>
            </a:r>
          </a:p>
        </p:txBody>
      </p:sp>
      <p:sp>
        <p:nvSpPr>
          <p:cNvPr id="35874" name="Rectangle 50"/>
          <p:cNvSpPr>
            <a:spLocks noChangeArrowheads="1"/>
          </p:cNvSpPr>
          <p:nvPr/>
        </p:nvSpPr>
        <p:spPr bwMode="auto">
          <a:xfrm>
            <a:off x="2158529" y="5900836"/>
            <a:ext cx="2451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8000"/>
                </a:solidFill>
                <a:latin typeface="Courier New" pitchFamily="49" charset="0"/>
              </a:rPr>
              <a:t>s[1::6]</a:t>
            </a:r>
          </a:p>
        </p:txBody>
      </p:sp>
      <p:sp>
        <p:nvSpPr>
          <p:cNvPr id="35876" name="Rectangle 3"/>
          <p:cNvSpPr>
            <a:spLocks noChangeArrowheads="1"/>
          </p:cNvSpPr>
          <p:nvPr/>
        </p:nvSpPr>
        <p:spPr bwMode="auto">
          <a:xfrm>
            <a:off x="863303" y="4138136"/>
            <a:ext cx="37465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4200" b="1" dirty="0">
                <a:latin typeface="Courier New" pitchFamily="49" charset="0"/>
              </a:rPr>
              <a:t>s[17:12:-1</a:t>
            </a:r>
            <a:r>
              <a:rPr lang="en-US" sz="4200" b="1" dirty="0" smtClean="0">
                <a:latin typeface="Courier New" pitchFamily="49" charset="0"/>
              </a:rPr>
              <a:t>]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35877" name="Text Box 46"/>
          <p:cNvSpPr txBox="1">
            <a:spLocks noChangeArrowheads="1"/>
          </p:cNvSpPr>
          <p:nvPr/>
        </p:nvSpPr>
        <p:spPr bwMode="auto">
          <a:xfrm>
            <a:off x="8153400" y="50292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08000"/>
                </a:solidFill>
                <a:latin typeface="Comic Sans MS" pitchFamily="66" charset="0"/>
              </a:rPr>
              <a:t>G. Garcia Marquez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4562475" y="743634"/>
            <a:ext cx="642937" cy="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 Box 1053"/>
          <p:cNvSpPr txBox="1">
            <a:spLocks noChangeArrowheads="1"/>
          </p:cNvSpPr>
          <p:nvPr/>
        </p:nvSpPr>
        <p:spPr bwMode="auto">
          <a:xfrm>
            <a:off x="381000" y="228600"/>
            <a:ext cx="2209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Skip-Slicing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095" y="3279918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>
                <a:latin typeface="Courier New" pitchFamily="49" charset="0"/>
              </a:rPr>
              <a:t>'</a:t>
            </a:r>
            <a:r>
              <a:rPr lang="en-US" sz="4200" b="1" dirty="0" err="1">
                <a:latin typeface="Courier New" pitchFamily="49" charset="0"/>
              </a:rPr>
              <a:t>hre</a:t>
            </a:r>
            <a:r>
              <a:rPr lang="en-US" sz="4200" b="1" dirty="0">
                <a:latin typeface="Courier New" pitchFamily="49" charset="0"/>
              </a:rPr>
              <a:t> '</a:t>
            </a:r>
            <a:endParaRPr lang="en-US" sz="4200" b="1" dirty="0">
              <a:latin typeface="Courier New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97989" y="3423665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797989" y="4290536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97989" y="5154982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797989" y="6029278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is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ounded Rectangle 36"/>
          <p:cNvSpPr>
            <a:spLocks noChangeArrowheads="1"/>
          </p:cNvSpPr>
          <p:nvPr/>
        </p:nvSpPr>
        <p:spPr bwMode="auto">
          <a:xfrm>
            <a:off x="228600" y="1600200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Lists </a:t>
            </a:r>
            <a:r>
              <a:rPr lang="en-US" sz="4200">
                <a:latin typeface="Times" pitchFamily="-106" charset="0"/>
              </a:rPr>
              <a:t>~ collections of </a:t>
            </a:r>
            <a:r>
              <a:rPr lang="en-US" sz="4200" i="1">
                <a:latin typeface="Times" pitchFamily="-106" charset="0"/>
              </a:rPr>
              <a:t>any </a:t>
            </a:r>
            <a:r>
              <a:rPr lang="en-US" sz="4200">
                <a:latin typeface="Times" pitchFamily="-106" charset="0"/>
              </a:rPr>
              <a:t>data</a:t>
            </a:r>
            <a:endParaRPr lang="en-US" sz="4200" i="1">
              <a:latin typeface="Times" pitchFamily="-106" charset="0"/>
            </a:endParaRPr>
          </a:p>
        </p:txBody>
      </p:sp>
      <p:sp>
        <p:nvSpPr>
          <p:cNvPr id="36868" name="Line 24"/>
          <p:cNvSpPr>
            <a:spLocks noChangeShapeType="1"/>
          </p:cNvSpPr>
          <p:nvPr/>
        </p:nvSpPr>
        <p:spPr bwMode="auto">
          <a:xfrm flipV="1">
            <a:off x="3194050" y="2473325"/>
            <a:ext cx="1771650" cy="10144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[ 3.14, [2,40],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'third'</a:t>
            </a:r>
            <a:r>
              <a:rPr lang="en-US" sz="3200" b="1">
                <a:latin typeface="Courier New" pitchFamily="49" charset="0"/>
              </a:rPr>
              <a:t>, 42 ] </a:t>
            </a: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4800600" y="3276600"/>
            <a:ext cx="3035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Square brackets tell python you want a list.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381000" y="32766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Commas  separate elements.</a:t>
            </a:r>
          </a:p>
        </p:txBody>
      </p:sp>
      <p:sp>
        <p:nvSpPr>
          <p:cNvPr id="36872" name="Line 24"/>
          <p:cNvSpPr>
            <a:spLocks noChangeShapeType="1"/>
          </p:cNvSpPr>
          <p:nvPr/>
        </p:nvSpPr>
        <p:spPr bwMode="auto">
          <a:xfrm flipV="1">
            <a:off x="6705600" y="2438400"/>
            <a:ext cx="1752600" cy="838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24"/>
          <p:cNvSpPr>
            <a:spLocks noChangeShapeType="1"/>
          </p:cNvSpPr>
          <p:nvPr/>
        </p:nvSpPr>
        <p:spPr bwMode="auto">
          <a:xfrm flipH="1" flipV="1">
            <a:off x="1785938" y="2459038"/>
            <a:ext cx="4840287" cy="8302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ounded Rectangle 36"/>
          <p:cNvSpPr>
            <a:spLocks noChangeArrowheads="1"/>
          </p:cNvSpPr>
          <p:nvPr/>
        </p:nvSpPr>
        <p:spPr bwMode="auto">
          <a:xfrm>
            <a:off x="228600" y="1600200"/>
            <a:ext cx="8610600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[ 3.14, [2,40], </a:t>
            </a:r>
            <a:r>
              <a:rPr lang="en-US" sz="3200" b="1">
                <a:solidFill>
                  <a:srgbClr val="008000"/>
                </a:solidFill>
                <a:latin typeface="Courier New" pitchFamily="49" charset="0"/>
              </a:rPr>
              <a:t>'third'</a:t>
            </a:r>
            <a:r>
              <a:rPr lang="en-US" sz="3200" b="1">
                <a:latin typeface="Courier New" pitchFamily="49" charset="0"/>
              </a:rPr>
              <a:t>, 42 ] </a:t>
            </a: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152400" y="324008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latin typeface="Courier New" pitchFamily="49" charset="0"/>
              </a:rPr>
              <a:t>len</a:t>
            </a:r>
            <a:r>
              <a:rPr lang="en-US" sz="3200" b="1" dirty="0">
                <a:latin typeface="Courier New" pitchFamily="49" charset="0"/>
              </a:rPr>
              <a:t>(L)</a:t>
            </a: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048000" y="324008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L[0]</a:t>
            </a:r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6019800" y="3240088"/>
            <a:ext cx="170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L[0:1]</a:t>
            </a:r>
          </a:p>
        </p:txBody>
      </p:sp>
      <p:sp>
        <p:nvSpPr>
          <p:cNvPr id="37895" name="Text Box 19"/>
          <p:cNvSpPr txBox="1">
            <a:spLocks noChangeArrowheads="1"/>
          </p:cNvSpPr>
          <p:nvPr/>
        </p:nvSpPr>
        <p:spPr bwMode="auto">
          <a:xfrm>
            <a:off x="6107113" y="5114925"/>
            <a:ext cx="2808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>
                <a:latin typeface="Times New Roman" pitchFamily="18" charset="0"/>
              </a:rPr>
              <a:t>always </a:t>
            </a:r>
            <a:r>
              <a:rPr lang="en-US" sz="1400" i="1">
                <a:latin typeface="Times New Roman" pitchFamily="18" charset="0"/>
              </a:rPr>
              <a:t>returns the same type, and </a:t>
            </a:r>
            <a:r>
              <a:rPr lang="en-US" sz="1400" b="1" i="1">
                <a:latin typeface="Times New Roman" pitchFamily="18" charset="0"/>
              </a:rPr>
              <a:t>always </a:t>
            </a:r>
            <a:r>
              <a:rPr lang="en-US" sz="1400" i="1">
                <a:latin typeface="Times New Roman" pitchFamily="18" charset="0"/>
              </a:rPr>
              <a:t>returns a </a:t>
            </a:r>
            <a:r>
              <a:rPr lang="en-US" sz="1400" b="1" i="1">
                <a:latin typeface="Times New Roman" pitchFamily="18" charset="0"/>
              </a:rPr>
              <a:t>sub</a:t>
            </a:r>
            <a:r>
              <a:rPr lang="en-US" sz="1400" i="1">
                <a:latin typeface="Times New Roman" pitchFamily="18" charset="0"/>
              </a:rPr>
              <a:t>structure! </a:t>
            </a:r>
            <a:endParaRPr lang="en-US" sz="1400" b="1" i="1">
              <a:latin typeface="Times New Roman" pitchFamily="18" charset="0"/>
            </a:endParaRPr>
          </a:p>
        </p:txBody>
      </p:sp>
      <p:sp>
        <p:nvSpPr>
          <p:cNvPr id="37896" name="Text Box 20"/>
          <p:cNvSpPr txBox="1">
            <a:spLocks noChangeArrowheads="1"/>
          </p:cNvSpPr>
          <p:nvPr/>
        </p:nvSpPr>
        <p:spPr bwMode="auto">
          <a:xfrm>
            <a:off x="3124200" y="5222875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>
                <a:latin typeface="Times New Roman" pitchFamily="18" charset="0"/>
              </a:rPr>
              <a:t>could </a:t>
            </a:r>
            <a:r>
              <a:rPr lang="en-US" sz="1400" i="1">
                <a:latin typeface="Times New Roman" pitchFamily="18" charset="0"/>
              </a:rPr>
              <a:t>return a different type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7897" name="Rectangle 35"/>
          <p:cNvSpPr>
            <a:spLocks noChangeArrowheads="1"/>
          </p:cNvSpPr>
          <p:nvPr/>
        </p:nvSpPr>
        <p:spPr bwMode="auto">
          <a:xfrm>
            <a:off x="6989763" y="4724400"/>
            <a:ext cx="935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slicing </a:t>
            </a:r>
            <a:endParaRPr lang="en-US" sz="2100">
              <a:solidFill>
                <a:srgbClr val="0000DF"/>
              </a:solidFill>
              <a:latin typeface="Calibri" pitchFamily="34" charset="0"/>
            </a:endParaRPr>
          </a:p>
        </p:txBody>
      </p:sp>
      <p:sp>
        <p:nvSpPr>
          <p:cNvPr id="37898" name="Rectangle 36"/>
          <p:cNvSpPr>
            <a:spLocks noChangeArrowheads="1"/>
          </p:cNvSpPr>
          <p:nvPr/>
        </p:nvSpPr>
        <p:spPr bwMode="auto">
          <a:xfrm>
            <a:off x="3729038" y="4724400"/>
            <a:ext cx="1193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indexing </a:t>
            </a:r>
            <a:endParaRPr lang="en-US" sz="2100">
              <a:solidFill>
                <a:srgbClr val="0000DF"/>
              </a:solidFill>
              <a:latin typeface="Calibri" pitchFamily="34" charset="0"/>
            </a:endParaRPr>
          </a:p>
        </p:txBody>
      </p:sp>
      <p:sp>
        <p:nvSpPr>
          <p:cNvPr id="37899" name="Rectangle 36"/>
          <p:cNvSpPr>
            <a:spLocks noChangeArrowheads="1"/>
          </p:cNvSpPr>
          <p:nvPr/>
        </p:nvSpPr>
        <p:spPr bwMode="auto">
          <a:xfrm>
            <a:off x="990600" y="4724400"/>
            <a:ext cx="893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length</a:t>
            </a:r>
            <a:endParaRPr lang="en-US" sz="2100">
              <a:solidFill>
                <a:srgbClr val="0000DF"/>
              </a:solidFill>
              <a:latin typeface="Calibri" pitchFamily="34" charset="0"/>
            </a:endParaRPr>
          </a:p>
        </p:txBody>
      </p:sp>
      <p:cxnSp>
        <p:nvCxnSpPr>
          <p:cNvPr id="37900" name="Straight Connector 22"/>
          <p:cNvCxnSpPr>
            <a:cxnSpLocks noChangeShapeType="1"/>
          </p:cNvCxnSpPr>
          <p:nvPr/>
        </p:nvCxnSpPr>
        <p:spPr bwMode="auto">
          <a:xfrm rot="5400000">
            <a:off x="1524000" y="4343400"/>
            <a:ext cx="243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25"/>
          <p:cNvCxnSpPr>
            <a:cxnSpLocks noChangeShapeType="1"/>
          </p:cNvCxnSpPr>
          <p:nvPr/>
        </p:nvCxnSpPr>
        <p:spPr bwMode="auto">
          <a:xfrm rot="5400000">
            <a:off x="4648200" y="4343400"/>
            <a:ext cx="243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2" name="Rounded Rectangle 26"/>
          <p:cNvSpPr>
            <a:spLocks noChangeArrowheads="1"/>
          </p:cNvSpPr>
          <p:nvPr/>
        </p:nvSpPr>
        <p:spPr bwMode="auto">
          <a:xfrm>
            <a:off x="381000" y="5762625"/>
            <a:ext cx="8534400" cy="990600"/>
          </a:xfrm>
          <a:prstGeom prst="roundRect">
            <a:avLst>
              <a:gd name="adj" fmla="val 23769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667000" y="5983288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'hi'</a:t>
            </a:r>
            <a:endParaRPr lang="en-US" b="1">
              <a:solidFill>
                <a:srgbClr val="1E16E4"/>
              </a:solidFill>
              <a:latin typeface="Courier New" pitchFamily="49" charset="0"/>
            </a:endParaRP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495300" y="5934578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From </a:t>
            </a:r>
            <a:r>
              <a:rPr lang="en-US" sz="1800" b="1" dirty="0" smtClean="0">
                <a:latin typeface="Courier New" pitchFamily="49" charset="0"/>
              </a:rPr>
              <a:t>L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h</a:t>
            </a:r>
            <a:r>
              <a:rPr lang="en-US" sz="1800" dirty="0" smtClean="0">
                <a:latin typeface="Cambria" pitchFamily="18" charset="0"/>
              </a:rPr>
              <a:t>o</a:t>
            </a:r>
            <a:r>
              <a:rPr lang="en-US" sz="1800" dirty="0" smtClean="0">
                <a:latin typeface="Cambria" pitchFamily="18" charset="0"/>
              </a:rPr>
              <a:t>w </a:t>
            </a:r>
            <a:r>
              <a:rPr lang="en-US" sz="1800" dirty="0">
                <a:latin typeface="Cambria" pitchFamily="18" charset="0"/>
              </a:rPr>
              <a:t>could you </a:t>
            </a:r>
            <a:r>
              <a:rPr lang="en-US" sz="1800" dirty="0" smtClean="0">
                <a:latin typeface="Cambria" pitchFamily="18" charset="0"/>
              </a:rPr>
              <a:t>get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79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Lists </a:t>
            </a:r>
            <a:r>
              <a:rPr lang="en-US" sz="4200">
                <a:latin typeface="Times" pitchFamily="-106" charset="0"/>
              </a:rPr>
              <a:t>~ collections of </a:t>
            </a:r>
            <a:r>
              <a:rPr lang="en-US" sz="4200" i="1">
                <a:latin typeface="Times" pitchFamily="-106" charset="0"/>
              </a:rPr>
              <a:t>any </a:t>
            </a:r>
            <a:r>
              <a:rPr lang="en-US" sz="4200">
                <a:latin typeface="Times" pitchFamily="-106" charset="0"/>
              </a:rPr>
              <a:t>data</a:t>
            </a:r>
            <a:endParaRPr lang="en-US" sz="4200" i="1">
              <a:latin typeface="Time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2362200" y="6086475"/>
            <a:ext cx="662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  <a:r>
              <a:rPr lang="en-US" sz="1400" b="1">
                <a:latin typeface="Courier New" pitchFamily="49" charset="0"/>
              </a:rPr>
              <a:t> pi[0]*(pi[1] + pi[2])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  and 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pi[0]*(pi[1:2] + pi[2:3])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?</a:t>
            </a:r>
            <a:endParaRPr lang="en-US" sz="1400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228600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38925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22"/>
          <p:cNvSpPr>
            <a:spLocks noChangeShapeType="1"/>
          </p:cNvSpPr>
          <p:nvPr/>
        </p:nvSpPr>
        <p:spPr bwMode="auto">
          <a:xfrm>
            <a:off x="228600" y="1981200"/>
            <a:ext cx="8603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3"/>
          <p:cNvSpPr>
            <a:spLocks noChangeArrowheads="1"/>
          </p:cNvSpPr>
          <p:nvPr/>
        </p:nvSpPr>
        <p:spPr bwMode="auto">
          <a:xfrm>
            <a:off x="228600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len(L)</a:t>
            </a:r>
          </a:p>
        </p:txBody>
      </p:sp>
      <p:sp>
        <p:nvSpPr>
          <p:cNvPr id="38934" name="Rectangle 3"/>
          <p:cNvSpPr>
            <a:spLocks noChangeArrowheads="1"/>
          </p:cNvSpPr>
          <p:nvPr/>
        </p:nvSpPr>
        <p:spPr bwMode="auto">
          <a:xfrm>
            <a:off x="228600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len(L[1])</a:t>
            </a:r>
          </a:p>
        </p:txBody>
      </p:sp>
      <p:sp>
        <p:nvSpPr>
          <p:cNvPr id="38935" name="Rectangle 3"/>
          <p:cNvSpPr>
            <a:spLocks noChangeArrowheads="1"/>
          </p:cNvSpPr>
          <p:nvPr/>
        </p:nvSpPr>
        <p:spPr bwMode="auto">
          <a:xfrm>
            <a:off x="228600" y="409575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pi[2:4]</a:t>
            </a:r>
          </a:p>
        </p:txBody>
      </p:sp>
      <p:sp>
        <p:nvSpPr>
          <p:cNvPr id="38936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38937" name="Rectangle 3"/>
          <p:cNvSpPr>
            <a:spLocks noChangeArrowheads="1"/>
          </p:cNvSpPr>
          <p:nvPr/>
        </p:nvSpPr>
        <p:spPr bwMode="auto">
          <a:xfrm>
            <a:off x="4732338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L[0:1]</a:t>
            </a:r>
          </a:p>
        </p:txBody>
      </p:sp>
      <p:sp>
        <p:nvSpPr>
          <p:cNvPr id="38938" name="Rectangle 3"/>
          <p:cNvSpPr>
            <a:spLocks noChangeArrowheads="1"/>
          </p:cNvSpPr>
          <p:nvPr/>
        </p:nvSpPr>
        <p:spPr bwMode="auto">
          <a:xfrm>
            <a:off x="4732338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L[0][1]</a:t>
            </a:r>
          </a:p>
        </p:txBody>
      </p:sp>
      <p:sp>
        <p:nvSpPr>
          <p:cNvPr id="38939" name="Rectangle 3"/>
          <p:cNvSpPr>
            <a:spLocks noChangeArrowheads="1"/>
          </p:cNvSpPr>
          <p:nvPr/>
        </p:nvSpPr>
        <p:spPr bwMode="auto">
          <a:xfrm>
            <a:off x="4732337" y="4095750"/>
            <a:ext cx="4179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slice of   </a:t>
            </a:r>
            <a:r>
              <a:rPr lang="en-US" sz="1400" b="1" dirty="0">
                <a:latin typeface="Courier New" pitchFamily="49" charset="0"/>
              </a:rPr>
              <a:t>M </a:t>
            </a:r>
            <a:r>
              <a:rPr lang="en-US" sz="1400" dirty="0">
                <a:latin typeface="Times" pitchFamily="-106" charset="0"/>
              </a:rPr>
              <a:t>is </a:t>
            </a:r>
            <a:r>
              <a:rPr lang="en-US" sz="1400" b="1" dirty="0">
                <a:latin typeface="Courier New" pitchFamily="49" charset="0"/>
              </a:rPr>
              <a:t>'try</a:t>
            </a:r>
            <a:r>
              <a:rPr lang="en-US" sz="1400" b="1" dirty="0" smtClean="0">
                <a:latin typeface="Courier New" pitchFamily="49" charset="0"/>
              </a:rPr>
              <a:t>'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 smtClean="0">
                <a:latin typeface="Courier New" pitchFamily="49" charset="0"/>
              </a:rPr>
              <a:t>         </a:t>
            </a:r>
            <a:r>
              <a:rPr lang="en-US" sz="1400" dirty="0" smtClean="0">
                <a:latin typeface="Times" pitchFamily="-106" charset="0"/>
              </a:rPr>
              <a:t>is </a:t>
            </a:r>
            <a:r>
              <a:rPr lang="en-US" sz="1400" b="1" dirty="0" smtClean="0">
                <a:latin typeface="Courier New" pitchFamily="49" charset="0"/>
              </a:rPr>
              <a:t>'shoe'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 smtClean="0">
                <a:latin typeface="Courier New" pitchFamily="49" charset="0"/>
              </a:rPr>
              <a:t>   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38949" name="Rectangle 74"/>
          <p:cNvSpPr>
            <a:spLocks noChangeArrowheads="1"/>
          </p:cNvSpPr>
          <p:nvPr/>
        </p:nvSpPr>
        <p:spPr bwMode="auto">
          <a:xfrm>
            <a:off x="82550" y="6426200"/>
            <a:ext cx="23145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are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different, too…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256672" y="6019800"/>
            <a:ext cx="171450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Extra! Mind Muddlers</a:t>
            </a: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4495800" y="1981200"/>
            <a:ext cx="60888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Part 2</a:t>
            </a: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152400" y="1981200"/>
            <a:ext cx="60888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Part 1</a:t>
            </a:r>
          </a:p>
        </p:txBody>
      </p:sp>
      <p:sp>
        <p:nvSpPr>
          <p:cNvPr id="50" name="Rectangle 74"/>
          <p:cNvSpPr>
            <a:spLocks noChangeArrowheads="1"/>
          </p:cNvSpPr>
          <p:nvPr/>
        </p:nvSpPr>
        <p:spPr bwMode="auto">
          <a:xfrm>
            <a:off x="7503958" y="2448094"/>
            <a:ext cx="1327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are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different!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304800" y="192504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pi = [3,1,4,1,5,9]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04800" y="719138"/>
            <a:ext cx="506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L = [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2000" b="1" dirty="0">
                <a:latin typeface="Courier New" pitchFamily="49" charset="0"/>
              </a:rPr>
              <a:t>, [4,2] ] </a:t>
            </a: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304800" y="1277961"/>
            <a:ext cx="686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M =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2000" b="1" dirty="0">
                <a:latin typeface="Courier New" pitchFamily="49" charset="0"/>
              </a:rPr>
              <a:t> </a:t>
            </a:r>
          </a:p>
        </p:txBody>
      </p:sp>
      <p:sp>
        <p:nvSpPr>
          <p:cNvPr id="54" name="Rectangle 65"/>
          <p:cNvSpPr>
            <a:spLocks noChangeArrowheads="1"/>
          </p:cNvSpPr>
          <p:nvPr/>
        </p:nvSpPr>
        <p:spPr bwMode="auto">
          <a:xfrm>
            <a:off x="1119810" y="1521768"/>
            <a:ext cx="242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0</a:t>
            </a:r>
          </a:p>
        </p:txBody>
      </p:sp>
      <p:sp>
        <p:nvSpPr>
          <p:cNvPr id="55" name="Rectangle 66"/>
          <p:cNvSpPr>
            <a:spLocks noChangeArrowheads="1"/>
          </p:cNvSpPr>
          <p:nvPr/>
        </p:nvSpPr>
        <p:spPr bwMode="auto">
          <a:xfrm>
            <a:off x="1720302" y="1521768"/>
            <a:ext cx="242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4</a:t>
            </a:r>
          </a:p>
        </p:txBody>
      </p:sp>
      <p:sp>
        <p:nvSpPr>
          <p:cNvPr id="56" name="Rectangle 67"/>
          <p:cNvSpPr>
            <a:spLocks noChangeArrowheads="1"/>
          </p:cNvSpPr>
          <p:nvPr/>
        </p:nvSpPr>
        <p:spPr bwMode="auto">
          <a:xfrm>
            <a:off x="2338594" y="1521768"/>
            <a:ext cx="242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8</a:t>
            </a:r>
          </a:p>
        </p:txBody>
      </p:sp>
      <p:sp>
        <p:nvSpPr>
          <p:cNvPr id="57" name="Rectangle 68"/>
          <p:cNvSpPr>
            <a:spLocks noChangeArrowheads="1"/>
          </p:cNvSpPr>
          <p:nvPr/>
        </p:nvSpPr>
        <p:spPr bwMode="auto">
          <a:xfrm>
            <a:off x="2923462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12</a:t>
            </a:r>
          </a:p>
        </p:txBody>
      </p:sp>
      <p:sp>
        <p:nvSpPr>
          <p:cNvPr id="58" name="Rectangle 69"/>
          <p:cNvSpPr>
            <a:spLocks noChangeArrowheads="1"/>
          </p:cNvSpPr>
          <p:nvPr/>
        </p:nvSpPr>
        <p:spPr bwMode="auto">
          <a:xfrm>
            <a:off x="3524873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16</a:t>
            </a:r>
          </a:p>
        </p:txBody>
      </p:sp>
      <p:sp>
        <p:nvSpPr>
          <p:cNvPr id="59" name="Rectangle 70"/>
          <p:cNvSpPr>
            <a:spLocks noChangeArrowheads="1"/>
          </p:cNvSpPr>
          <p:nvPr/>
        </p:nvSpPr>
        <p:spPr bwMode="auto">
          <a:xfrm>
            <a:off x="4135227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20</a:t>
            </a:r>
          </a:p>
        </p:txBody>
      </p:sp>
      <p:sp>
        <p:nvSpPr>
          <p:cNvPr id="60" name="Rectangle 71"/>
          <p:cNvSpPr>
            <a:spLocks noChangeArrowheads="1"/>
          </p:cNvSpPr>
          <p:nvPr/>
        </p:nvSpPr>
        <p:spPr bwMode="auto">
          <a:xfrm>
            <a:off x="4757362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24</a:t>
            </a:r>
          </a:p>
        </p:txBody>
      </p:sp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5362781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28</a:t>
            </a:r>
          </a:p>
        </p:txBody>
      </p: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5967454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32</a:t>
            </a:r>
          </a:p>
        </p:txBody>
      </p:sp>
      <p:sp>
        <p:nvSpPr>
          <p:cNvPr id="63" name="AutoShape 30"/>
          <p:cNvSpPr>
            <a:spLocks noChangeArrowheads="1"/>
          </p:cNvSpPr>
          <p:nvPr/>
        </p:nvSpPr>
        <p:spPr bwMode="auto">
          <a:xfrm>
            <a:off x="8054142" y="1419889"/>
            <a:ext cx="192088" cy="188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" name="Group 75"/>
          <p:cNvGrpSpPr>
            <a:grpSpLocks/>
          </p:cNvGrpSpPr>
          <p:nvPr/>
        </p:nvGrpSpPr>
        <p:grpSpPr bwMode="auto">
          <a:xfrm>
            <a:off x="7428667" y="1353214"/>
            <a:ext cx="1230313" cy="304800"/>
            <a:chOff x="7837488" y="2286000"/>
            <a:chExt cx="1230312" cy="304800"/>
          </a:xfrm>
        </p:grpSpPr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7837488" y="2286000"/>
              <a:ext cx="1230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9600"/>
                  </a:solidFill>
                  <a:latin typeface="Cambria" pitchFamily="18" charset="0"/>
                </a:rPr>
                <a:t>We            ( </a:t>
              </a:r>
              <a:r>
                <a:rPr lang="en-US" sz="1400" b="1" dirty="0" smtClean="0">
                  <a:solidFill>
                    <a:srgbClr val="009600"/>
                  </a:solidFill>
                  <a:latin typeface="Cambria" pitchFamily="18" charset="0"/>
                </a:rPr>
                <a:t> ) </a:t>
              </a:r>
              <a:endParaRPr lang="en-US" sz="1400" b="1" dirty="0">
                <a:solidFill>
                  <a:srgbClr val="009600"/>
                </a:solidFill>
                <a:latin typeface="Cambria" pitchFamily="18" charset="0"/>
              </a:endParaRPr>
            </a:p>
          </p:txBody>
        </p:sp>
        <p:sp>
          <p:nvSpPr>
            <p:cNvPr id="66" name="AutoShape 30"/>
            <p:cNvSpPr>
              <a:spLocks noChangeArrowheads="1"/>
            </p:cNvSpPr>
            <p:nvPr/>
          </p:nvSpPr>
          <p:spPr bwMode="auto">
            <a:xfrm>
              <a:off x="8462524" y="2352675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723900" cy="10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8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51" y="365872"/>
            <a:ext cx="773905" cy="87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4732338" y="533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   </a:t>
            </a:r>
            <a:r>
              <a:rPr lang="en-US" sz="1400" b="1" dirty="0">
                <a:latin typeface="Courier New" pitchFamily="49" charset="0"/>
              </a:rPr>
              <a:t>M[::5]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88" name="Rectangle 12"/>
          <p:cNvSpPr>
            <a:spLocks noChangeArrowheads="1"/>
          </p:cNvSpPr>
          <p:nvPr/>
        </p:nvSpPr>
        <p:spPr bwMode="auto">
          <a:xfrm>
            <a:off x="4732338" y="4724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</a:t>
            </a:r>
            <a:r>
              <a:rPr lang="en-US" sz="1400" b="1" dirty="0">
                <a:latin typeface="Courier New" pitchFamily="49" charset="0"/>
              </a:rPr>
              <a:t>  M[9:15]</a:t>
            </a:r>
            <a:endParaRPr lang="en-US" sz="14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644064" y="3987800"/>
            <a:ext cx="1347536" cy="902368"/>
          </a:xfrm>
          <a:prstGeom prst="roundRect">
            <a:avLst/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4697852" y="5181600"/>
            <a:ext cx="4008875" cy="601663"/>
          </a:xfrm>
          <a:prstGeom prst="roundRect">
            <a:avLst>
              <a:gd name="adj" fmla="val 42663"/>
            </a:avLst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3327400"/>
            <a:ext cx="4008875" cy="601663"/>
          </a:xfrm>
          <a:prstGeom prst="roundRect">
            <a:avLst>
              <a:gd name="adj" fmla="val 42663"/>
            </a:avLst>
          </a:prstGeom>
          <a:solidFill>
            <a:srgbClr val="FFCC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  </a:t>
            </a:r>
            <a:r>
              <a:rPr lang="en-US" sz="1400" b="1" dirty="0" err="1">
                <a:latin typeface="Courier New" pitchFamily="49" charset="0"/>
              </a:rPr>
              <a:t>len</a:t>
            </a:r>
            <a:r>
              <a:rPr lang="en-US" sz="1400" b="1" dirty="0">
                <a:latin typeface="Courier New" pitchFamily="49" charset="0"/>
              </a:rPr>
              <a:t>(pi)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04800" y="192504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pi = [3,1,4,1,5,9]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04800" y="719138"/>
            <a:ext cx="5067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L = [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2000" b="1" dirty="0">
                <a:latin typeface="Courier New" pitchFamily="49" charset="0"/>
              </a:rPr>
              <a:t>, [4,2] ] 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8600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304800" y="1277961"/>
            <a:ext cx="686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urier New" pitchFamily="49" charset="0"/>
              </a:rPr>
              <a:t>M = </a:t>
            </a:r>
            <a:r>
              <a:rPr lang="en-US" sz="2000" b="1" dirty="0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2000" b="1" dirty="0">
                <a:latin typeface="Courier New" pitchFamily="49" charset="0"/>
              </a:rPr>
              <a:t> 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4732338" y="533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   </a:t>
            </a:r>
            <a:r>
              <a:rPr lang="en-US" sz="1400" b="1" dirty="0">
                <a:latin typeface="Courier New" pitchFamily="49" charset="0"/>
              </a:rPr>
              <a:t>M[::5]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2362200" y="6086475"/>
            <a:ext cx="662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  <a:r>
              <a:rPr lang="en-US" sz="1400" b="1">
                <a:latin typeface="Courier New" pitchFamily="49" charset="0"/>
              </a:rPr>
              <a:t> pi[0]*(pi[1] + pi[2])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  and 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pi[0]*(pi[1:2] + pi[2:3])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?</a:t>
            </a:r>
            <a:endParaRPr lang="en-US" sz="1400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4732338" y="4724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</a:t>
            </a:r>
            <a:r>
              <a:rPr lang="en-US" sz="1400" b="1" dirty="0">
                <a:latin typeface="Courier New" pitchFamily="49" charset="0"/>
              </a:rPr>
              <a:t>  M[9:15]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228600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40972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20"/>
          <p:cNvSpPr>
            <a:spLocks noChangeArrowheads="1"/>
          </p:cNvSpPr>
          <p:nvPr/>
        </p:nvSpPr>
        <p:spPr bwMode="auto">
          <a:xfrm>
            <a:off x="256672" y="6019800"/>
            <a:ext cx="171450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Extra! Mind Muddlers</a:t>
            </a:r>
          </a:p>
        </p:txBody>
      </p:sp>
      <p:sp>
        <p:nvSpPr>
          <p:cNvPr id="40975" name="Rectangle 21"/>
          <p:cNvSpPr>
            <a:spLocks noChangeArrowheads="1"/>
          </p:cNvSpPr>
          <p:nvPr/>
        </p:nvSpPr>
        <p:spPr bwMode="auto">
          <a:xfrm>
            <a:off x="4495800" y="1981200"/>
            <a:ext cx="60888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Part 2</a:t>
            </a:r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152400" y="1981200"/>
            <a:ext cx="60888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ambria" pitchFamily="18" charset="0"/>
              </a:rPr>
              <a:t>Part 1</a:t>
            </a:r>
          </a:p>
        </p:txBody>
      </p:sp>
      <p:sp>
        <p:nvSpPr>
          <p:cNvPr id="40978" name="Rectangle 3"/>
          <p:cNvSpPr>
            <a:spLocks noChangeArrowheads="1"/>
          </p:cNvSpPr>
          <p:nvPr/>
        </p:nvSpPr>
        <p:spPr bwMode="auto">
          <a:xfrm>
            <a:off x="228600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  </a:t>
            </a:r>
            <a:r>
              <a:rPr lang="en-US" sz="1400" b="1" dirty="0" err="1">
                <a:latin typeface="Courier New" pitchFamily="49" charset="0"/>
              </a:rPr>
              <a:t>len</a:t>
            </a:r>
            <a:r>
              <a:rPr lang="en-US" sz="1400" b="1" dirty="0">
                <a:latin typeface="Courier New" pitchFamily="49" charset="0"/>
              </a:rPr>
              <a:t>(L)</a:t>
            </a:r>
          </a:p>
        </p:txBody>
      </p:sp>
      <p:sp>
        <p:nvSpPr>
          <p:cNvPr id="40979" name="Rectangle 3"/>
          <p:cNvSpPr>
            <a:spLocks noChangeArrowheads="1"/>
          </p:cNvSpPr>
          <p:nvPr/>
        </p:nvSpPr>
        <p:spPr bwMode="auto">
          <a:xfrm>
            <a:off x="228600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is  </a:t>
            </a:r>
            <a:r>
              <a:rPr lang="en-US" sz="1400" b="1" dirty="0" err="1">
                <a:latin typeface="Courier New" pitchFamily="49" charset="0"/>
              </a:rPr>
              <a:t>len</a:t>
            </a:r>
            <a:r>
              <a:rPr lang="en-US" sz="1400" b="1" dirty="0">
                <a:latin typeface="Courier New" pitchFamily="49" charset="0"/>
              </a:rPr>
              <a:t>(L[1])</a:t>
            </a:r>
          </a:p>
        </p:txBody>
      </p:sp>
      <p:sp>
        <p:nvSpPr>
          <p:cNvPr id="40980" name="Rectangle 3"/>
          <p:cNvSpPr>
            <a:spLocks noChangeArrowheads="1"/>
          </p:cNvSpPr>
          <p:nvPr/>
        </p:nvSpPr>
        <p:spPr bwMode="auto">
          <a:xfrm>
            <a:off x="228600" y="409575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pi[2:4]</a:t>
            </a:r>
          </a:p>
        </p:txBody>
      </p:sp>
      <p:sp>
        <p:nvSpPr>
          <p:cNvPr id="40981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L[0]</a:t>
            </a:r>
          </a:p>
        </p:txBody>
      </p:sp>
      <p:sp>
        <p:nvSpPr>
          <p:cNvPr id="40982" name="Rectangle 3"/>
          <p:cNvSpPr>
            <a:spLocks noChangeArrowheads="1"/>
          </p:cNvSpPr>
          <p:nvPr/>
        </p:nvSpPr>
        <p:spPr bwMode="auto">
          <a:xfrm>
            <a:off x="4732338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L[0:1]</a:t>
            </a:r>
          </a:p>
        </p:txBody>
      </p:sp>
      <p:sp>
        <p:nvSpPr>
          <p:cNvPr id="40983" name="Rectangle 3"/>
          <p:cNvSpPr>
            <a:spLocks noChangeArrowheads="1"/>
          </p:cNvSpPr>
          <p:nvPr/>
        </p:nvSpPr>
        <p:spPr bwMode="auto">
          <a:xfrm>
            <a:off x="4732338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L[0][1]</a:t>
            </a:r>
          </a:p>
        </p:txBody>
      </p:sp>
      <p:sp>
        <p:nvSpPr>
          <p:cNvPr id="40985" name="Rectangle 65"/>
          <p:cNvSpPr>
            <a:spLocks noChangeArrowheads="1"/>
          </p:cNvSpPr>
          <p:nvPr/>
        </p:nvSpPr>
        <p:spPr bwMode="auto">
          <a:xfrm>
            <a:off x="1119810" y="1521768"/>
            <a:ext cx="242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0</a:t>
            </a:r>
          </a:p>
        </p:txBody>
      </p:sp>
      <p:sp>
        <p:nvSpPr>
          <p:cNvPr id="40986" name="Rectangle 66"/>
          <p:cNvSpPr>
            <a:spLocks noChangeArrowheads="1"/>
          </p:cNvSpPr>
          <p:nvPr/>
        </p:nvSpPr>
        <p:spPr bwMode="auto">
          <a:xfrm>
            <a:off x="1720302" y="1521768"/>
            <a:ext cx="242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4</a:t>
            </a:r>
          </a:p>
        </p:txBody>
      </p:sp>
      <p:sp>
        <p:nvSpPr>
          <p:cNvPr id="40987" name="Rectangle 67"/>
          <p:cNvSpPr>
            <a:spLocks noChangeArrowheads="1"/>
          </p:cNvSpPr>
          <p:nvPr/>
        </p:nvSpPr>
        <p:spPr bwMode="auto">
          <a:xfrm>
            <a:off x="2338594" y="1521768"/>
            <a:ext cx="2423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8</a:t>
            </a:r>
          </a:p>
        </p:txBody>
      </p:sp>
      <p:sp>
        <p:nvSpPr>
          <p:cNvPr id="40988" name="Rectangle 68"/>
          <p:cNvSpPr>
            <a:spLocks noChangeArrowheads="1"/>
          </p:cNvSpPr>
          <p:nvPr/>
        </p:nvSpPr>
        <p:spPr bwMode="auto">
          <a:xfrm>
            <a:off x="2923462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12</a:t>
            </a:r>
          </a:p>
        </p:txBody>
      </p:sp>
      <p:sp>
        <p:nvSpPr>
          <p:cNvPr id="40989" name="Rectangle 69"/>
          <p:cNvSpPr>
            <a:spLocks noChangeArrowheads="1"/>
          </p:cNvSpPr>
          <p:nvPr/>
        </p:nvSpPr>
        <p:spPr bwMode="auto">
          <a:xfrm>
            <a:off x="3524873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16</a:t>
            </a:r>
          </a:p>
        </p:txBody>
      </p:sp>
      <p:sp>
        <p:nvSpPr>
          <p:cNvPr id="40990" name="Rectangle 70"/>
          <p:cNvSpPr>
            <a:spLocks noChangeArrowheads="1"/>
          </p:cNvSpPr>
          <p:nvPr/>
        </p:nvSpPr>
        <p:spPr bwMode="auto">
          <a:xfrm>
            <a:off x="4135227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20</a:t>
            </a:r>
          </a:p>
        </p:txBody>
      </p:sp>
      <p:sp>
        <p:nvSpPr>
          <p:cNvPr id="40991" name="Rectangle 71"/>
          <p:cNvSpPr>
            <a:spLocks noChangeArrowheads="1"/>
          </p:cNvSpPr>
          <p:nvPr/>
        </p:nvSpPr>
        <p:spPr bwMode="auto">
          <a:xfrm>
            <a:off x="4757362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24</a:t>
            </a:r>
          </a:p>
        </p:txBody>
      </p:sp>
      <p:sp>
        <p:nvSpPr>
          <p:cNvPr id="40992" name="Rectangle 72"/>
          <p:cNvSpPr>
            <a:spLocks noChangeArrowheads="1"/>
          </p:cNvSpPr>
          <p:nvPr/>
        </p:nvSpPr>
        <p:spPr bwMode="auto">
          <a:xfrm>
            <a:off x="5362781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28</a:t>
            </a:r>
          </a:p>
        </p:txBody>
      </p:sp>
      <p:sp>
        <p:nvSpPr>
          <p:cNvPr id="40993" name="Rectangle 73"/>
          <p:cNvSpPr>
            <a:spLocks noChangeArrowheads="1"/>
          </p:cNvSpPr>
          <p:nvPr/>
        </p:nvSpPr>
        <p:spPr bwMode="auto">
          <a:xfrm>
            <a:off x="5967454" y="1521768"/>
            <a:ext cx="3000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Calibri" pitchFamily="34" charset="0"/>
              </a:rPr>
              <a:t>32</a:t>
            </a:r>
          </a:p>
        </p:txBody>
      </p:sp>
      <p:sp>
        <p:nvSpPr>
          <p:cNvPr id="40994" name="Rectangle 76"/>
          <p:cNvSpPr>
            <a:spLocks noChangeArrowheads="1"/>
          </p:cNvSpPr>
          <p:nvPr/>
        </p:nvSpPr>
        <p:spPr bwMode="auto">
          <a:xfrm>
            <a:off x="1963738" y="22098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0995" name="Rectangle 77"/>
          <p:cNvSpPr>
            <a:spLocks noChangeArrowheads="1"/>
          </p:cNvSpPr>
          <p:nvPr/>
        </p:nvSpPr>
        <p:spPr bwMode="auto">
          <a:xfrm>
            <a:off x="1746250" y="2803525"/>
            <a:ext cx="393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0997" name="Rectangle 79"/>
          <p:cNvSpPr>
            <a:spLocks noChangeArrowheads="1"/>
          </p:cNvSpPr>
          <p:nvPr/>
        </p:nvSpPr>
        <p:spPr bwMode="auto">
          <a:xfrm>
            <a:off x="1979613" y="3929063"/>
            <a:ext cx="954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[4,1]</a:t>
            </a:r>
          </a:p>
        </p:txBody>
      </p:sp>
      <p:sp>
        <p:nvSpPr>
          <p:cNvPr id="40998" name="Rectangle 80"/>
          <p:cNvSpPr>
            <a:spLocks noChangeArrowheads="1"/>
          </p:cNvSpPr>
          <p:nvPr/>
        </p:nvSpPr>
        <p:spPr bwMode="auto">
          <a:xfrm>
            <a:off x="2654300" y="4546600"/>
            <a:ext cx="1067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DF"/>
                </a:solidFill>
                <a:latin typeface="Calibri" pitchFamily="34" charset="0"/>
              </a:rPr>
              <a:t>pi</a:t>
            </a:r>
            <a:r>
              <a:rPr lang="en-US" sz="3200" dirty="0" smtClean="0">
                <a:solidFill>
                  <a:srgbClr val="0000DF"/>
                </a:solidFill>
                <a:latin typeface="Calibri" pitchFamily="34" charset="0"/>
              </a:rPr>
              <a:t>[:</a:t>
            </a:r>
            <a:r>
              <a:rPr lang="en-US" sz="3200" dirty="0">
                <a:solidFill>
                  <a:srgbClr val="0000DF"/>
                </a:solidFill>
                <a:latin typeface="Calibri" pitchFamily="34" charset="0"/>
              </a:rPr>
              <a:t>3]</a:t>
            </a:r>
          </a:p>
        </p:txBody>
      </p:sp>
      <p:sp>
        <p:nvSpPr>
          <p:cNvPr id="40999" name="Rectangle 81"/>
          <p:cNvSpPr>
            <a:spLocks noChangeArrowheads="1"/>
          </p:cNvSpPr>
          <p:nvPr/>
        </p:nvSpPr>
        <p:spPr bwMode="auto">
          <a:xfrm>
            <a:off x="2620963" y="5173663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pi[::2]</a:t>
            </a:r>
          </a:p>
        </p:txBody>
      </p:sp>
      <p:sp>
        <p:nvSpPr>
          <p:cNvPr id="41000" name="Rectangle 82"/>
          <p:cNvSpPr>
            <a:spLocks noChangeArrowheads="1"/>
          </p:cNvSpPr>
          <p:nvPr/>
        </p:nvSpPr>
        <p:spPr bwMode="auto">
          <a:xfrm>
            <a:off x="6230938" y="2182813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'pi'</a:t>
            </a:r>
          </a:p>
        </p:txBody>
      </p:sp>
      <p:sp>
        <p:nvSpPr>
          <p:cNvPr id="41001" name="Rectangle 83"/>
          <p:cNvSpPr>
            <a:spLocks noChangeArrowheads="1"/>
          </p:cNvSpPr>
          <p:nvPr/>
        </p:nvSpPr>
        <p:spPr bwMode="auto">
          <a:xfrm>
            <a:off x="6477000" y="2743200"/>
            <a:ext cx="92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['pi']</a:t>
            </a:r>
          </a:p>
        </p:txBody>
      </p:sp>
      <p:sp>
        <p:nvSpPr>
          <p:cNvPr id="41002" name="Rectangle 84"/>
          <p:cNvSpPr>
            <a:spLocks noChangeArrowheads="1"/>
          </p:cNvSpPr>
          <p:nvPr/>
        </p:nvSpPr>
        <p:spPr bwMode="auto">
          <a:xfrm>
            <a:off x="6411913" y="3389313"/>
            <a:ext cx="460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'i'</a:t>
            </a:r>
          </a:p>
        </p:txBody>
      </p:sp>
      <p:sp>
        <p:nvSpPr>
          <p:cNvPr id="41003" name="Rectangle 85"/>
          <p:cNvSpPr>
            <a:spLocks noChangeArrowheads="1"/>
          </p:cNvSpPr>
          <p:nvPr/>
        </p:nvSpPr>
        <p:spPr bwMode="auto">
          <a:xfrm>
            <a:off x="5849270" y="4267532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DF"/>
                </a:solidFill>
                <a:latin typeface="Calibri" pitchFamily="34" charset="0"/>
              </a:rPr>
              <a:t>M[31:34]</a:t>
            </a:r>
          </a:p>
        </p:txBody>
      </p:sp>
      <p:sp>
        <p:nvSpPr>
          <p:cNvPr id="41004" name="Rectangle 86"/>
          <p:cNvSpPr>
            <a:spLocks noChangeArrowheads="1"/>
          </p:cNvSpPr>
          <p:nvPr/>
        </p:nvSpPr>
        <p:spPr bwMode="auto">
          <a:xfrm>
            <a:off x="6378826" y="4636168"/>
            <a:ext cx="12652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0000DF"/>
                </a:solidFill>
                <a:latin typeface="Calibri" pitchFamily="34" charset="0"/>
              </a:rPr>
              <a:t>'parent'</a:t>
            </a:r>
          </a:p>
        </p:txBody>
      </p:sp>
      <p:sp>
        <p:nvSpPr>
          <p:cNvPr id="41005" name="Rectangle 87"/>
          <p:cNvSpPr>
            <a:spLocks noChangeArrowheads="1"/>
          </p:cNvSpPr>
          <p:nvPr/>
        </p:nvSpPr>
        <p:spPr bwMode="auto">
          <a:xfrm>
            <a:off x="3962400" y="6324600"/>
            <a:ext cx="550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DF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41006" name="Rectangle 88"/>
          <p:cNvSpPr>
            <a:spLocks noChangeArrowheads="1"/>
          </p:cNvSpPr>
          <p:nvPr/>
        </p:nvSpPr>
        <p:spPr bwMode="auto">
          <a:xfrm>
            <a:off x="6643688" y="6372225"/>
            <a:ext cx="15224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0000DF"/>
                </a:solidFill>
                <a:latin typeface="Calibri" pitchFamily="34" charset="0"/>
              </a:rPr>
              <a:t>[1,4,1,4,1,4]</a:t>
            </a:r>
          </a:p>
        </p:txBody>
      </p:sp>
      <p:sp>
        <p:nvSpPr>
          <p:cNvPr id="41008" name="Rectangle 78"/>
          <p:cNvSpPr>
            <a:spLocks noChangeArrowheads="1"/>
          </p:cNvSpPr>
          <p:nvPr/>
        </p:nvSpPr>
        <p:spPr bwMode="auto">
          <a:xfrm>
            <a:off x="7391400" y="2327275"/>
            <a:ext cx="1112838" cy="4159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itchFamily="34" charset="0"/>
              </a:rPr>
              <a:t>element</a:t>
            </a:r>
          </a:p>
        </p:txBody>
      </p:sp>
      <p:sp>
        <p:nvSpPr>
          <p:cNvPr id="41009" name="Rectangle 78"/>
          <p:cNvSpPr>
            <a:spLocks noChangeArrowheads="1"/>
          </p:cNvSpPr>
          <p:nvPr/>
        </p:nvSpPr>
        <p:spPr bwMode="auto">
          <a:xfrm>
            <a:off x="7493001" y="2859088"/>
            <a:ext cx="909637" cy="4159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100" b="1" dirty="0" err="1">
                <a:latin typeface="Calibri" pitchFamily="34" charset="0"/>
              </a:rPr>
              <a:t>sublist</a:t>
            </a:r>
            <a:endParaRPr lang="en-US" sz="2100" b="1" dirty="0">
              <a:latin typeface="Calibri" pitchFamily="34" charset="0"/>
            </a:endParaRP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8054142" y="1419889"/>
            <a:ext cx="192088" cy="188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" name="Group 75"/>
          <p:cNvGrpSpPr>
            <a:grpSpLocks/>
          </p:cNvGrpSpPr>
          <p:nvPr/>
        </p:nvGrpSpPr>
        <p:grpSpPr bwMode="auto">
          <a:xfrm>
            <a:off x="7428667" y="1353214"/>
            <a:ext cx="1230313" cy="304800"/>
            <a:chOff x="7837488" y="2286000"/>
            <a:chExt cx="1230312" cy="304800"/>
          </a:xfrm>
        </p:grpSpPr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7837488" y="2286000"/>
              <a:ext cx="12303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 dirty="0">
                  <a:solidFill>
                    <a:srgbClr val="009600"/>
                  </a:solidFill>
                  <a:latin typeface="Cambria" pitchFamily="18" charset="0"/>
                </a:rPr>
                <a:t>We            ( </a:t>
              </a:r>
              <a:r>
                <a:rPr lang="en-US" sz="1400" b="1" dirty="0" smtClean="0">
                  <a:solidFill>
                    <a:srgbClr val="009600"/>
                  </a:solidFill>
                  <a:latin typeface="Cambria" pitchFamily="18" charset="0"/>
                </a:rPr>
                <a:t> ) </a:t>
              </a:r>
              <a:endParaRPr lang="en-US" sz="1400" b="1" dirty="0">
                <a:solidFill>
                  <a:srgbClr val="009600"/>
                </a:solidFill>
                <a:latin typeface="Cambria" pitchFamily="18" charset="0"/>
              </a:endParaRPr>
            </a:p>
          </p:txBody>
        </p:sp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8462524" y="2352675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723900" cy="10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51" y="365872"/>
            <a:ext cx="773905" cy="87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4732337" y="4095750"/>
            <a:ext cx="4179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Times" pitchFamily="-106" charset="0"/>
              </a:rPr>
              <a:t>What slice of   </a:t>
            </a:r>
            <a:r>
              <a:rPr lang="en-US" sz="1400" b="1" dirty="0">
                <a:latin typeface="Courier New" pitchFamily="49" charset="0"/>
              </a:rPr>
              <a:t>M </a:t>
            </a:r>
            <a:r>
              <a:rPr lang="en-US" sz="1400" dirty="0">
                <a:latin typeface="Times" pitchFamily="-106" charset="0"/>
              </a:rPr>
              <a:t>is </a:t>
            </a:r>
            <a:r>
              <a:rPr lang="en-US" sz="1400" b="1" dirty="0">
                <a:latin typeface="Courier New" pitchFamily="49" charset="0"/>
              </a:rPr>
              <a:t>'try</a:t>
            </a:r>
            <a:r>
              <a:rPr lang="en-US" sz="1400" b="1" dirty="0" smtClean="0">
                <a:latin typeface="Courier New" pitchFamily="49" charset="0"/>
              </a:rPr>
              <a:t>'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 smtClean="0">
                <a:latin typeface="Courier New" pitchFamily="49" charset="0"/>
              </a:rPr>
              <a:t>         </a:t>
            </a:r>
            <a:r>
              <a:rPr lang="en-US" sz="1400" dirty="0" smtClean="0">
                <a:latin typeface="Times" pitchFamily="-106" charset="0"/>
              </a:rPr>
              <a:t>is </a:t>
            </a:r>
            <a:r>
              <a:rPr lang="en-US" sz="1400" b="1" dirty="0" smtClean="0">
                <a:latin typeface="Courier New" pitchFamily="49" charset="0"/>
              </a:rPr>
              <a:t>'shoe'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b="1" dirty="0" smtClean="0">
                <a:latin typeface="Courier New" pitchFamily="49" charset="0"/>
              </a:rPr>
              <a:t>   </a:t>
            </a:r>
            <a:endParaRPr lang="en-US" sz="1400" b="1" dirty="0">
              <a:latin typeface="Courier New" pitchFamily="49" charset="0"/>
            </a:endParaRPr>
          </a:p>
        </p:txBody>
      </p:sp>
      <p:sp>
        <p:nvSpPr>
          <p:cNvPr id="73" name="Line 22"/>
          <p:cNvSpPr>
            <a:spLocks noChangeShapeType="1"/>
          </p:cNvSpPr>
          <p:nvPr/>
        </p:nvSpPr>
        <p:spPr bwMode="auto">
          <a:xfrm>
            <a:off x="228600" y="1981200"/>
            <a:ext cx="86031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060"/>
          <p:cNvGrpSpPr>
            <a:grpSpLocks/>
          </p:cNvGrpSpPr>
          <p:nvPr/>
        </p:nvGrpSpPr>
        <p:grpSpPr bwMode="auto">
          <a:xfrm>
            <a:off x="533400" y="1219200"/>
            <a:ext cx="1295400" cy="1524000"/>
            <a:chOff x="2928" y="1051"/>
            <a:chExt cx="840" cy="957"/>
          </a:xfrm>
        </p:grpSpPr>
        <p:sp>
          <p:nvSpPr>
            <p:cNvPr id="41989" name="Freeform 106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Oval 106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Oval 106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106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106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6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6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6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AutoShape 106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Freeform 107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107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107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107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Text Box 1074"/>
          <p:cNvSpPr txBox="1">
            <a:spLocks noChangeArrowheads="1"/>
          </p:cNvSpPr>
          <p:nvPr/>
        </p:nvSpPr>
        <p:spPr bwMode="auto">
          <a:xfrm>
            <a:off x="1600200" y="381000"/>
            <a:ext cx="716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Python </a:t>
            </a:r>
            <a:r>
              <a:rPr lang="en-US" sz="4200" dirty="0" smtClean="0">
                <a:latin typeface="Cambria" pitchFamily="18" charset="0"/>
              </a:rPr>
              <a:t>slices - it </a:t>
            </a:r>
            <a:r>
              <a:rPr lang="en-US" sz="4200" dirty="0">
                <a:latin typeface="Cambria" pitchFamily="18" charset="0"/>
              </a:rPr>
              <a:t>dices... </a:t>
            </a:r>
          </a:p>
        </p:txBody>
      </p:sp>
      <p:sp>
        <p:nvSpPr>
          <p:cNvPr id="41988" name="Text Box 1075"/>
          <p:cNvSpPr txBox="1">
            <a:spLocks noChangeArrowheads="1"/>
          </p:cNvSpPr>
          <p:nvPr/>
        </p:nvSpPr>
        <p:spPr bwMode="auto">
          <a:xfrm>
            <a:off x="1631950" y="5867400"/>
            <a:ext cx="716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… </a:t>
            </a:r>
            <a:r>
              <a:rPr lang="en-US" sz="4200" i="1">
                <a:latin typeface="Cambria" pitchFamily="18" charset="0"/>
              </a:rPr>
              <a:t>but wait</a:t>
            </a:r>
            <a:r>
              <a:rPr lang="en-US" sz="4200">
                <a:latin typeface="Cambria" pitchFamily="18" charset="0"/>
              </a:rPr>
              <a:t>,  there's more!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1372077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600"/>
                </a:solidFill>
                <a:latin typeface="Cambria" pitchFamily="18" charset="0"/>
              </a:rPr>
              <a:t>( data, at least  )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1026"/>
          <p:cNvSpPr txBox="1">
            <a:spLocks noChangeArrowheads="1"/>
          </p:cNvSpPr>
          <p:nvPr/>
        </p:nvSpPr>
        <p:spPr bwMode="auto">
          <a:xfrm>
            <a:off x="733425" y="1943100"/>
            <a:ext cx="7572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dbl</a:t>
            </a:r>
            <a:r>
              <a:rPr lang="en-US" b="1" dirty="0">
                <a:latin typeface="Courier New" pitchFamily="49" charset="0"/>
              </a:rPr>
              <a:t>( x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""" returns double its input, x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2x</a:t>
            </a:r>
          </a:p>
        </p:txBody>
      </p:sp>
      <p:grpSp>
        <p:nvGrpSpPr>
          <p:cNvPr id="43013" name="Group 1042"/>
          <p:cNvGrpSpPr>
            <a:grpSpLocks/>
          </p:cNvGrpSpPr>
          <p:nvPr/>
        </p:nvGrpSpPr>
        <p:grpSpPr bwMode="auto">
          <a:xfrm>
            <a:off x="8077200" y="5775953"/>
            <a:ext cx="838200" cy="914400"/>
            <a:chOff x="2928" y="1051"/>
            <a:chExt cx="840" cy="957"/>
          </a:xfrm>
        </p:grpSpPr>
        <p:sp>
          <p:nvSpPr>
            <p:cNvPr id="43016" name="Freeform 1043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Oval 1044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Oval 1045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Oval 1046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1047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Oval 1048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049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050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AutoShape 1051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Freeform 1052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Freeform 1053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1054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1055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4" name="Text Box 1056"/>
          <p:cNvSpPr txBox="1">
            <a:spLocks noChangeArrowheads="1"/>
          </p:cNvSpPr>
          <p:nvPr/>
        </p:nvSpPr>
        <p:spPr bwMode="auto">
          <a:xfrm>
            <a:off x="1524326" y="5314882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rgbClr val="009600"/>
                </a:solidFill>
                <a:latin typeface="Cambria" pitchFamily="18" charset="0"/>
              </a:rPr>
              <a:t>This doesn't look quite right…</a:t>
            </a:r>
          </a:p>
        </p:txBody>
      </p:sp>
      <p:sp>
        <p:nvSpPr>
          <p:cNvPr id="23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 dirty="0">
                <a:latin typeface="Cambria" pitchFamily="18" charset="0"/>
              </a:rPr>
              <a:t>Function</a:t>
            </a:r>
            <a:r>
              <a:rPr lang="en-US" sz="4200" dirty="0">
                <a:latin typeface="Cambria" pitchFamily="18" charset="0"/>
              </a:rPr>
              <a:t>ing in 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 dirty="0">
                <a:latin typeface="Cambria" pitchFamily="18" charset="0"/>
              </a:rPr>
              <a:t>Function</a:t>
            </a:r>
            <a:r>
              <a:rPr lang="en-US" sz="4200" dirty="0">
                <a:latin typeface="Cambria" pitchFamily="18" charset="0"/>
              </a:rPr>
              <a:t>ing in Python</a:t>
            </a:r>
          </a:p>
        </p:txBody>
      </p:sp>
      <p:sp>
        <p:nvSpPr>
          <p:cNvPr id="44047" name="Text Box 1041"/>
          <p:cNvSpPr txBox="1">
            <a:spLocks noChangeArrowheads="1"/>
          </p:cNvSpPr>
          <p:nvPr/>
        </p:nvSpPr>
        <p:spPr bwMode="auto">
          <a:xfrm>
            <a:off x="3886200" y="60007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Some of Python's </a:t>
            </a:r>
            <a:r>
              <a:rPr lang="en-US" i="1" dirty="0">
                <a:latin typeface="Cambria" pitchFamily="18" charset="0"/>
              </a:rPr>
              <a:t>baggage</a:t>
            </a:r>
            <a:r>
              <a:rPr lang="en-US" dirty="0">
                <a:latin typeface="Cambria" pitchFamily="18" charset="0"/>
              </a:rPr>
              <a:t>…</a:t>
            </a:r>
          </a:p>
        </p:txBody>
      </p:sp>
      <p:sp>
        <p:nvSpPr>
          <p:cNvPr id="18" name="Text Box 1026"/>
          <p:cNvSpPr txBox="1">
            <a:spLocks noChangeArrowheads="1"/>
          </p:cNvSpPr>
          <p:nvPr/>
        </p:nvSpPr>
        <p:spPr bwMode="auto">
          <a:xfrm>
            <a:off x="733425" y="1943100"/>
            <a:ext cx="7572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b="1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dbl</a:t>
            </a:r>
            <a:r>
              <a:rPr lang="en-US" b="1" dirty="0">
                <a:latin typeface="Courier New" pitchFamily="49" charset="0"/>
              </a:rPr>
              <a:t>( x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""" returns double its input, x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2*x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4474" y="1295400"/>
            <a:ext cx="2105526" cy="830997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comment for other </a:t>
            </a:r>
            <a:r>
              <a:rPr lang="en-US" b="1" i="1" dirty="0" smtClean="0">
                <a:latin typeface="Cambria" pitchFamily="18" charset="0"/>
              </a:rPr>
              <a:t>coders</a:t>
            </a:r>
            <a:endParaRPr lang="en-US" b="1" i="1" dirty="0">
              <a:latin typeface="Cambria" pitchFamily="18" charset="0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4267200" y="1710899"/>
            <a:ext cx="1247274" cy="3465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263816" y="4495800"/>
            <a:ext cx="3041984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documentation string for all </a:t>
            </a:r>
            <a:r>
              <a:rPr lang="en-US" b="1" i="1" dirty="0" smtClean="0">
                <a:latin typeface="Cambria" pitchFamily="18" charset="0"/>
              </a:rPr>
              <a:t>users</a:t>
            </a:r>
            <a:endParaRPr lang="en-US" b="1" i="1" dirty="0">
              <a:latin typeface="Cambria" pitchFamily="18" charset="0"/>
            </a:endParaRP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 bwMode="auto">
          <a:xfrm flipH="1" flipV="1">
            <a:off x="5410200" y="3352800"/>
            <a:ext cx="1374608" cy="114300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9387" y="5169753"/>
            <a:ext cx="2069013" cy="830997"/>
          </a:xfrm>
          <a:prstGeom prst="rect">
            <a:avLst/>
          </a:prstGeom>
          <a:solidFill>
            <a:srgbClr val="FFCC99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</a:rPr>
              <a:t>Python's keywords</a:t>
            </a:r>
            <a:endParaRPr lang="en-US" b="1" i="1" dirty="0">
              <a:latin typeface="Cambria" pitchFamily="18" charset="0"/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 bwMode="auto">
          <a:xfrm flipV="1">
            <a:off x="1403894" y="3733800"/>
            <a:ext cx="577306" cy="1435953"/>
          </a:xfrm>
          <a:prstGeom prst="straightConnector1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3" idx="0"/>
          </p:cNvCxnSpPr>
          <p:nvPr/>
        </p:nvCxnSpPr>
        <p:spPr bwMode="auto">
          <a:xfrm flipH="1" flipV="1">
            <a:off x="1219200" y="2838450"/>
            <a:ext cx="184694" cy="2331303"/>
          </a:xfrm>
          <a:prstGeom prst="straightConnector1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Cambria" pitchFamily="18" charset="0"/>
              </a:rPr>
              <a:t>Function</a:t>
            </a:r>
            <a:r>
              <a:rPr lang="en-US" sz="4200">
                <a:latin typeface="Cambria" pitchFamily="18" charset="0"/>
              </a:rPr>
              <a:t>ing in Python</a:t>
            </a:r>
          </a:p>
        </p:txBody>
      </p:sp>
      <p:sp>
        <p:nvSpPr>
          <p:cNvPr id="45060" name="Rectangle 18"/>
          <p:cNvSpPr>
            <a:spLocks noChangeArrowheads="1"/>
          </p:cNvSpPr>
          <p:nvPr/>
        </p:nvSpPr>
        <p:spPr bwMode="auto">
          <a:xfrm>
            <a:off x="533400" y="3601453"/>
            <a:ext cx="3887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&gt;&gt;&gt; </a:t>
            </a:r>
            <a:r>
              <a:rPr lang="en-US" sz="3200" b="1" dirty="0" smtClean="0">
                <a:latin typeface="Courier New" pitchFamily="49" charset="0"/>
              </a:rPr>
              <a:t>undo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3200" b="1" dirty="0" err="1">
                <a:solidFill>
                  <a:srgbClr val="009600"/>
                </a:solidFill>
                <a:latin typeface="Courier New" pitchFamily="49" charset="0"/>
              </a:rPr>
              <a:t>caf</a:t>
            </a:r>
            <a:r>
              <a:rPr lang="en-US" sz="32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latin typeface="Courier New" pitchFamily="49" charset="0"/>
              </a:rPr>
              <a:t>)</a:t>
            </a:r>
          </a:p>
        </p:txBody>
      </p:sp>
      <p:sp>
        <p:nvSpPr>
          <p:cNvPr id="45061" name="Rectangle 19"/>
          <p:cNvSpPr>
            <a:spLocks noChangeArrowheads="1"/>
          </p:cNvSpPr>
          <p:nvPr/>
        </p:nvSpPr>
        <p:spPr bwMode="auto">
          <a:xfrm>
            <a:off x="533400" y="4876800"/>
            <a:ext cx="5368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&gt;&gt;&gt; </a:t>
            </a:r>
            <a:r>
              <a:rPr lang="en-US" sz="3200" b="1" dirty="0" smtClean="0">
                <a:latin typeface="Courier New" pitchFamily="49" charset="0"/>
              </a:rPr>
              <a:t>undo(undo</a:t>
            </a:r>
            <a:r>
              <a:rPr lang="en-US" sz="3200" b="1" dirty="0">
                <a:latin typeface="Courier New" pitchFamily="49" charset="0"/>
              </a:rPr>
              <a:t>(</a:t>
            </a:r>
            <a:r>
              <a:rPr lang="en-US" sz="32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3200" b="1" dirty="0" err="1">
                <a:solidFill>
                  <a:srgbClr val="009600"/>
                </a:solidFill>
                <a:latin typeface="Courier New" pitchFamily="49" charset="0"/>
              </a:rPr>
              <a:t>caf</a:t>
            </a:r>
            <a:r>
              <a:rPr lang="en-US" sz="3200" b="1" dirty="0">
                <a:solidFill>
                  <a:srgbClr val="009600"/>
                </a:solidFill>
                <a:latin typeface="Courier New" pitchFamily="49" charset="0"/>
              </a:rPr>
              <a:t>'</a:t>
            </a:r>
            <a:r>
              <a:rPr lang="en-US" sz="3200" b="1" dirty="0">
                <a:latin typeface="Courier New" pitchFamily="49" charset="0"/>
              </a:rPr>
              <a:t>))</a:t>
            </a:r>
          </a:p>
        </p:txBody>
      </p:sp>
      <p:sp>
        <p:nvSpPr>
          <p:cNvPr id="45062" name="Text Box 20"/>
          <p:cNvSpPr txBox="1">
            <a:spLocks noChangeArrowheads="1"/>
          </p:cNvSpPr>
          <p:nvPr/>
        </p:nvSpPr>
        <p:spPr bwMode="auto">
          <a:xfrm>
            <a:off x="838200" y="1447800"/>
            <a:ext cx="73914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undo(s):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""" this "undoes" its input, s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9600"/>
                </a:solidFill>
                <a:latin typeface="Courier New" pitchFamily="49" charset="0"/>
              </a:rPr>
              <a:t>'de'</a:t>
            </a:r>
            <a:r>
              <a:rPr lang="en-US" b="1" dirty="0">
                <a:latin typeface="Courier New" pitchFamily="49" charset="0"/>
              </a:rPr>
              <a:t> + s</a:t>
            </a:r>
          </a:p>
        </p:txBody>
      </p:sp>
      <p:sp>
        <p:nvSpPr>
          <p:cNvPr id="45063" name="Text Box 21"/>
          <p:cNvSpPr txBox="1">
            <a:spLocks noChangeArrowheads="1"/>
          </p:cNvSpPr>
          <p:nvPr/>
        </p:nvSpPr>
        <p:spPr bwMode="auto">
          <a:xfrm>
            <a:off x="2362200" y="6332538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i="1" dirty="0">
                <a:latin typeface="Cambria" pitchFamily="18" charset="0"/>
              </a:rPr>
              <a:t>strings, lists, numbers … all </a:t>
            </a:r>
            <a:r>
              <a:rPr lang="en-US" b="1" i="1" dirty="0">
                <a:latin typeface="Cambria" pitchFamily="18" charset="0"/>
              </a:rPr>
              <a:t>data</a:t>
            </a:r>
            <a:r>
              <a:rPr lang="en-US" i="1" dirty="0">
                <a:latin typeface="Cambria" pitchFamily="18" charset="0"/>
              </a:rPr>
              <a:t> are fair game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32004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8"/>
          <p:cNvSpPr txBox="1">
            <a:spLocks noChangeArrowheads="1"/>
          </p:cNvSpPr>
          <p:nvPr/>
        </p:nvSpPr>
        <p:spPr bwMode="auto">
          <a:xfrm rot="20891916">
            <a:off x="4832478" y="5443808"/>
            <a:ext cx="41307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0000DF"/>
                </a:solidFill>
                <a:latin typeface="Cambria" pitchFamily="18" charset="0"/>
              </a:rPr>
              <a:t>See you </a:t>
            </a:r>
            <a:r>
              <a:rPr lang="en-US" sz="4200" b="1" dirty="0" smtClean="0">
                <a:solidFill>
                  <a:srgbClr val="0000DF"/>
                </a:solidFill>
                <a:latin typeface="Cambria" pitchFamily="18" charset="0"/>
              </a:rPr>
              <a:t>there!</a:t>
            </a:r>
            <a:endParaRPr lang="en-US" sz="4200" b="1" dirty="0">
              <a:solidFill>
                <a:srgbClr val="0000DF"/>
              </a:solidFill>
              <a:latin typeface="Cambria" pitchFamily="18" charset="0"/>
            </a:endParaRPr>
          </a:p>
        </p:txBody>
      </p:sp>
      <p:sp>
        <p:nvSpPr>
          <p:cNvPr id="46085" name="Rectangle 41"/>
          <p:cNvSpPr>
            <a:spLocks noChangeArrowheads="1"/>
          </p:cNvSpPr>
          <p:nvPr/>
        </p:nvSpPr>
        <p:spPr bwMode="auto">
          <a:xfrm>
            <a:off x="1340412" y="1752600"/>
            <a:ext cx="642874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dirty="0" smtClean="0">
                <a:latin typeface="Cambria" pitchFamily="18" charset="0"/>
                <a:cs typeface="Calibri" pitchFamily="34" charset="0"/>
              </a:rPr>
              <a:t>This week's lab ~             first </a:t>
            </a:r>
            <a:r>
              <a:rPr lang="en-US" sz="4200" b="1" i="1" dirty="0" smtClean="0">
                <a:solidFill>
                  <a:srgbClr val="0000DF"/>
                </a:solidFill>
                <a:latin typeface="Cambria" pitchFamily="18" charset="0"/>
                <a:cs typeface="Calibri" pitchFamily="34" charset="0"/>
              </a:rPr>
              <a:t>two</a:t>
            </a:r>
            <a:r>
              <a:rPr lang="en-US" sz="4200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US" sz="4200" dirty="0" err="1" smtClean="0">
                <a:latin typeface="Cambria" pitchFamily="18" charset="0"/>
                <a:cs typeface="Calibri" pitchFamily="34" charset="0"/>
              </a:rPr>
              <a:t>hw</a:t>
            </a:r>
            <a:r>
              <a:rPr lang="en-US" sz="4200" dirty="0" smtClean="0">
                <a:latin typeface="Cambria" pitchFamily="18" charset="0"/>
                <a:cs typeface="Calibri" pitchFamily="34" charset="0"/>
              </a:rPr>
              <a:t> problems</a:t>
            </a:r>
            <a:endParaRPr lang="en-US" sz="4200" dirty="0">
              <a:latin typeface="Cambria" pitchFamily="18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768800" y="72324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9440" y="713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20451" r="9111" b="18545"/>
          <a:stretch/>
        </p:blipFill>
        <p:spPr bwMode="auto">
          <a:xfrm>
            <a:off x="176932" y="0"/>
            <a:ext cx="8890867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33600" y="328136"/>
            <a:ext cx="1188402" cy="73866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DF"/>
                </a:solidFill>
                <a:latin typeface="Cambria" pitchFamily="18" charset="0"/>
                <a:cs typeface="Courier New" pitchFamily="49" charset="0"/>
              </a:rPr>
              <a:t>'fun'</a:t>
            </a:r>
            <a:endParaRPr lang="en-US" sz="4200" dirty="0">
              <a:solidFill>
                <a:srgbClr val="0000DF"/>
              </a:solidFill>
              <a:latin typeface="Cambria" pitchFamily="18" charset="0"/>
            </a:endParaRPr>
          </a:p>
        </p:txBody>
      </p:sp>
      <p:pic>
        <p:nvPicPr>
          <p:cNvPr id="1884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6" r="10103" b="27524"/>
          <a:stretch/>
        </p:blipFill>
        <p:spPr bwMode="auto">
          <a:xfrm>
            <a:off x="76200" y="3962400"/>
            <a:ext cx="8930070" cy="27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6000" y="4114800"/>
            <a:ext cx="1774525" cy="738664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0000DF"/>
                </a:solidFill>
                <a:latin typeface="Cambria" pitchFamily="18" charset="0"/>
                <a:cs typeface="Courier New" pitchFamily="49" charset="0"/>
              </a:rPr>
              <a:t>'water'</a:t>
            </a:r>
            <a:endParaRPr lang="en-US" sz="4200" dirty="0">
              <a:solidFill>
                <a:srgbClr val="0000D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1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4" y="1295400"/>
            <a:ext cx="852422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8461" name="Pictur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41523" r="21093" b="19549"/>
          <a:stretch/>
        </p:blipFill>
        <p:spPr bwMode="auto">
          <a:xfrm>
            <a:off x="1581489" y="304800"/>
            <a:ext cx="6143595" cy="27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8462" name="Picture 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t="15827" r="32142" b="9062"/>
          <a:stretch/>
        </p:blipFill>
        <p:spPr bwMode="auto">
          <a:xfrm>
            <a:off x="4630454" y="2065750"/>
            <a:ext cx="2730675" cy="372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V="1">
            <a:off x="1965325" y="1616075"/>
            <a:ext cx="6243638" cy="1644650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075" y="5080000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413" y="40179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075" y="3514725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6413" y="24542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6075" y="1949450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0925" y="5080000"/>
            <a:ext cx="1047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838" y="1651000"/>
            <a:ext cx="1304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</a:rPr>
              <a:t>Zettabyte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8" y="3217863"/>
            <a:ext cx="1304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 Exabyte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488" y="4779963"/>
            <a:ext cx="1304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 Petabyte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3763" y="6526213"/>
            <a:ext cx="4391025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(brain) 14 PB: 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www.quora.com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/Neuroscience-1/How-much-data-can-the-human-brain-store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703763" y="5986463"/>
            <a:ext cx="439102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(2002) 5 EB: http://www2.sims.berkeley.edu/research/projects/how-much-info-2003/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execsum.htm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" y="5218113"/>
            <a:ext cx="19177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1 Petabyte  ==  1000 TB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65325" y="5080000"/>
            <a:ext cx="1047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2002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2428875" y="3190875"/>
            <a:ext cx="171450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gular Pentagon 43"/>
          <p:cNvSpPr/>
          <p:nvPr/>
        </p:nvSpPr>
        <p:spPr>
          <a:xfrm>
            <a:off x="7874000" y="1717675"/>
            <a:ext cx="173038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73638" y="5080000"/>
            <a:ext cx="1046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2009</a:t>
            </a:r>
          </a:p>
        </p:txBody>
      </p:sp>
      <p:sp>
        <p:nvSpPr>
          <p:cNvPr id="46" name="Regular Pentagon 45"/>
          <p:cNvSpPr/>
          <p:nvPr/>
        </p:nvSpPr>
        <p:spPr>
          <a:xfrm>
            <a:off x="5343525" y="2024063"/>
            <a:ext cx="173038" cy="146050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1763" y="6346825"/>
            <a:ext cx="4572000" cy="214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(2009) 800 EB: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/collateral/analyst-reports/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idc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-digital-universe-are-you-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ready.pdf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1763" y="5986463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(2015) 8 ZB: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/collateral/analyst-reports/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idc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-extracting-value-from-chaos-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ar.pdf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" name="Regular Pentagon 48"/>
          <p:cNvSpPr/>
          <p:nvPr/>
        </p:nvSpPr>
        <p:spPr>
          <a:xfrm>
            <a:off x="4105275" y="2770188"/>
            <a:ext cx="171450" cy="146050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8563" y="5080000"/>
            <a:ext cx="1046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2006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07075" y="5080000"/>
            <a:ext cx="10461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2011</a:t>
            </a:r>
          </a:p>
        </p:txBody>
      </p:sp>
      <p:sp>
        <p:nvSpPr>
          <p:cNvPr id="52" name="Regular Pentagon 51"/>
          <p:cNvSpPr/>
          <p:nvPr/>
        </p:nvSpPr>
        <p:spPr>
          <a:xfrm>
            <a:off x="6218238" y="1855788"/>
            <a:ext cx="173037" cy="144462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1763" y="6526213"/>
            <a:ext cx="4572000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(2006) 161 EB: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/collateral/analyst-reports/expanding-digital-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idc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-white-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paper.pdf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1763" y="6167438"/>
            <a:ext cx="4572000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(2011) 1.8 ZB: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/leadership/programs/digital-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universe.htm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703763" y="6194425"/>
            <a:ext cx="4064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(life in video) 60 PB:  in 4320p resolution, extrapolated from 16MB for 1:21 of 640x480 video (w/sound) – almost certainly a gross overestimate, as sleep can be compressed significantly!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65325" y="4983163"/>
            <a:ext cx="6919913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76438" y="4718050"/>
            <a:ext cx="6918325" cy="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536825" y="3203575"/>
            <a:ext cx="3667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5 EB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237038" y="2767013"/>
            <a:ext cx="46990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161 EB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73638" y="2076450"/>
            <a:ext cx="469900" cy="214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800 EB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88038" y="1730375"/>
            <a:ext cx="4413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1.8 ZB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66075" y="1747838"/>
            <a:ext cx="441325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8.0 ZB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674100" y="4970463"/>
            <a:ext cx="420688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14 PB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674100" y="4683125"/>
            <a:ext cx="4206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60 PB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62513" y="2392363"/>
            <a:ext cx="2581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8000"/>
                </a:solidFill>
                <a:latin typeface="Calibri"/>
                <a:ea typeface="+mn-ea"/>
              </a:rPr>
              <a:t>Data produced each year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683250" y="4456113"/>
            <a:ext cx="2573338" cy="32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Calibri"/>
                <a:ea typeface="+mn-ea"/>
              </a:rPr>
              <a:t>100-years of HD video + audio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86000" y="4721225"/>
            <a:ext cx="2049463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  <a:latin typeface="Calibri"/>
                <a:ea typeface="+mn-ea"/>
              </a:rPr>
              <a:t>Human brain's capacity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9900" y="5730875"/>
            <a:ext cx="6492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References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638" y="5407025"/>
            <a:ext cx="19177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1 TB = 1000 GB</a:t>
            </a:r>
          </a:p>
        </p:txBody>
      </p:sp>
    </p:spTree>
    <p:extLst>
      <p:ext uri="{BB962C8B-B14F-4D97-AF65-F5344CB8AC3E}">
        <p14:creationId xmlns:p14="http://schemas.microsoft.com/office/powerpoint/2010/main" val="7790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1570038"/>
            <a:ext cx="3124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3*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'i' </a:t>
            </a:r>
            <a:r>
              <a:rPr lang="en-US" sz="1800" b="1">
                <a:latin typeface="Courier New" pitchFamily="49" charset="0"/>
              </a:rPr>
              <a:t>in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'alien'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65166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The </a:t>
            </a:r>
            <a:r>
              <a:rPr lang="en-US" sz="4200" b="1">
                <a:latin typeface="Courier New" pitchFamily="49" charset="0"/>
              </a:rPr>
              <a:t>in</a:t>
            </a:r>
            <a:r>
              <a:rPr lang="en-US" sz="4200">
                <a:latin typeface="Times" pitchFamily="-106" charset="0"/>
              </a:rPr>
              <a:t> thing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609600" y="1114425"/>
            <a:ext cx="6172200" cy="180975"/>
            <a:chOff x="295" y="1311"/>
            <a:chExt cx="5177" cy="114"/>
          </a:xfrm>
        </p:grpSpPr>
        <p:sp>
          <p:nvSpPr>
            <p:cNvPr id="4815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4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533400" y="2473325"/>
            <a:ext cx="25908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'i' </a:t>
            </a:r>
            <a:r>
              <a:rPr lang="en-US" sz="1800" b="1">
                <a:latin typeface="Courier New" pitchFamily="49" charset="0"/>
              </a:rPr>
              <a:t>in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'team'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533400" y="3378200"/>
            <a:ext cx="3810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'cs' </a:t>
            </a:r>
            <a:r>
              <a:rPr lang="en-US" sz="1800" b="1">
                <a:latin typeface="Courier New" pitchFamily="49" charset="0"/>
              </a:rPr>
              <a:t>in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'physics'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533400" y="4281488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'sleep' </a:t>
            </a:r>
            <a:r>
              <a:rPr lang="en-US" sz="1800" b="1">
                <a:latin typeface="Courier New" pitchFamily="49" charset="0"/>
              </a:rPr>
              <a:t>not in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'CS 5'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48137" name="Line 11"/>
          <p:cNvSpPr>
            <a:spLocks noChangeShapeType="1"/>
          </p:cNvSpPr>
          <p:nvPr/>
        </p:nvSpPr>
        <p:spPr bwMode="auto">
          <a:xfrm flipH="1">
            <a:off x="3416300" y="1619250"/>
            <a:ext cx="623888" cy="84138"/>
          </a:xfrm>
          <a:prstGeom prst="line">
            <a:avLst/>
          </a:prstGeom>
          <a:noFill/>
          <a:ln w="9525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533400" y="5186363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940AF4"/>
                </a:solidFill>
                <a:latin typeface="Courier New" pitchFamily="49" charset="0"/>
              </a:rPr>
              <a:t>42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in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940AF4"/>
                </a:solidFill>
                <a:latin typeface="Courier New" pitchFamily="49" charset="0"/>
              </a:rPr>
              <a:t>[41,42,43]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533400" y="6091238"/>
            <a:ext cx="4876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940AF4"/>
                </a:solidFill>
                <a:latin typeface="Courier New" pitchFamily="49" charset="0"/>
              </a:rPr>
              <a:t>42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sz="1800" b="1">
                <a:latin typeface="Courier New" pitchFamily="49" charset="0"/>
              </a:rPr>
              <a:t>in </a:t>
            </a:r>
            <a:r>
              <a:rPr lang="en-US" sz="1800" b="1">
                <a:solidFill>
                  <a:srgbClr val="940AF4"/>
                </a:solidFill>
                <a:latin typeface="Courier New" pitchFamily="49" charset="0"/>
              </a:rPr>
              <a:t>[ [42], '42' ]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800000"/>
                </a:solidFill>
                <a:latin typeface="Courier New" pitchFamily="49" charset="0"/>
              </a:rPr>
              <a:t>??</a:t>
            </a:r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4038600" y="1447800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python is badly confused here…</a:t>
            </a:r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5867400" y="251142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but otherwise it seems pretty perceptive!</a:t>
            </a:r>
          </a:p>
        </p:txBody>
      </p:sp>
      <p:grpSp>
        <p:nvGrpSpPr>
          <p:cNvPr id="48142" name="Group 16"/>
          <p:cNvGrpSpPr>
            <a:grpSpLocks/>
          </p:cNvGrpSpPr>
          <p:nvPr/>
        </p:nvGrpSpPr>
        <p:grpSpPr bwMode="auto">
          <a:xfrm>
            <a:off x="6324600" y="1524000"/>
            <a:ext cx="685800" cy="914400"/>
            <a:chOff x="2928" y="1051"/>
            <a:chExt cx="840" cy="957"/>
          </a:xfrm>
        </p:grpSpPr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3" name="Text Box 30"/>
          <p:cNvSpPr txBox="1">
            <a:spLocks noChangeArrowheads="1"/>
          </p:cNvSpPr>
          <p:nvPr/>
        </p:nvSpPr>
        <p:spPr bwMode="auto">
          <a:xfrm>
            <a:off x="6184900" y="6248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800000"/>
                </a:solidFill>
                <a:latin typeface="Comic Sans MS" pitchFamily="66" charset="0"/>
              </a:rPr>
              <a:t>What will this be?</a:t>
            </a:r>
          </a:p>
        </p:txBody>
      </p:sp>
      <p:sp>
        <p:nvSpPr>
          <p:cNvPr id="48144" name="Text Box 30"/>
          <p:cNvSpPr txBox="1">
            <a:spLocks noChangeArrowheads="1"/>
          </p:cNvSpPr>
          <p:nvPr/>
        </p:nvSpPr>
        <p:spPr bwMode="auto">
          <a:xfrm>
            <a:off x="6184900" y="41148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What’s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out</a:t>
            </a:r>
            <a:r>
              <a:rPr lang="en-US" sz="1800">
                <a:latin typeface="Comic Sans MS" pitchFamily="66" charset="0"/>
              </a:rPr>
              <a:t>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316038" y="2111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629400" y="762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28600" y="84613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733800" y="84613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28600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674688" y="134143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4732338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2362200" y="6086475"/>
            <a:ext cx="662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  <a:r>
              <a:rPr lang="en-US" sz="1400" b="1">
                <a:latin typeface="Courier New" pitchFamily="49" charset="0"/>
              </a:rPr>
              <a:t> pi[0]*(pi[1] + pi[2])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  and 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pi[0]*(pi[1:2] + pi[2:3])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?</a:t>
            </a:r>
            <a:endParaRPr lang="en-US" sz="1400"/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4732338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49164" name="Rectangle 14"/>
          <p:cNvSpPr>
            <a:spLocks noChangeArrowheads="1"/>
          </p:cNvSpPr>
          <p:nvPr/>
        </p:nvSpPr>
        <p:spPr bwMode="auto">
          <a:xfrm>
            <a:off x="228600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49165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7"/>
          <p:cNvSpPr>
            <a:spLocks noChangeArrowheads="1"/>
          </p:cNvSpPr>
          <p:nvPr/>
        </p:nvSpPr>
        <p:spPr bwMode="auto">
          <a:xfrm>
            <a:off x="152400" y="2968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49167" name="Line 18"/>
          <p:cNvSpPr>
            <a:spLocks noChangeShapeType="1"/>
          </p:cNvSpPr>
          <p:nvPr/>
        </p:nvSpPr>
        <p:spPr bwMode="auto">
          <a:xfrm>
            <a:off x="889000" y="5619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Rectangle 20"/>
          <p:cNvSpPr>
            <a:spLocks noChangeArrowheads="1"/>
          </p:cNvSpPr>
          <p:nvPr/>
        </p:nvSpPr>
        <p:spPr bwMode="auto">
          <a:xfrm>
            <a:off x="217488" y="6019800"/>
            <a:ext cx="20447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49171" name="Line 22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Rectangle 23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1</a:t>
            </a:r>
          </a:p>
        </p:txBody>
      </p:sp>
      <p:grpSp>
        <p:nvGrpSpPr>
          <p:cNvPr id="49173" name="Group 75"/>
          <p:cNvGrpSpPr>
            <a:grpSpLocks/>
          </p:cNvGrpSpPr>
          <p:nvPr/>
        </p:nvGrpSpPr>
        <p:grpSpPr bwMode="auto">
          <a:xfrm>
            <a:off x="7821613" y="1066800"/>
            <a:ext cx="1230312" cy="304800"/>
            <a:chOff x="7837488" y="2286000"/>
            <a:chExt cx="1230312" cy="304800"/>
          </a:xfrm>
        </p:grpSpPr>
        <p:sp>
          <p:nvSpPr>
            <p:cNvPr id="49193" name="Text Box 29"/>
            <p:cNvSpPr txBox="1">
              <a:spLocks noChangeArrowheads="1"/>
            </p:cNvSpPr>
            <p:nvPr/>
          </p:nvSpPr>
          <p:spPr bwMode="auto">
            <a:xfrm>
              <a:off x="7837488" y="2286000"/>
              <a:ext cx="12303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9600"/>
                  </a:solidFill>
                  <a:latin typeface="Comic Sans MS" pitchFamily="66" charset="0"/>
                </a:rPr>
                <a:t>I       ( ) </a:t>
              </a:r>
            </a:p>
          </p:txBody>
        </p:sp>
        <p:sp>
          <p:nvSpPr>
            <p:cNvPr id="49194" name="AutoShape 30"/>
            <p:cNvSpPr>
              <a:spLocks noChangeArrowheads="1"/>
            </p:cNvSpPr>
            <p:nvPr/>
          </p:nvSpPr>
          <p:spPr bwMode="auto">
            <a:xfrm>
              <a:off x="8399463" y="2352675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174" name="Picture 31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5" name="Rectangle 3"/>
          <p:cNvSpPr>
            <a:spLocks noChangeArrowheads="1"/>
          </p:cNvSpPr>
          <p:nvPr/>
        </p:nvSpPr>
        <p:spPr bwMode="auto">
          <a:xfrm>
            <a:off x="228600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49176" name="Rectangle 3"/>
          <p:cNvSpPr>
            <a:spLocks noChangeArrowheads="1"/>
          </p:cNvSpPr>
          <p:nvPr/>
        </p:nvSpPr>
        <p:spPr bwMode="auto">
          <a:xfrm>
            <a:off x="228600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49177" name="Rectangle 3"/>
          <p:cNvSpPr>
            <a:spLocks noChangeArrowheads="1"/>
          </p:cNvSpPr>
          <p:nvPr/>
        </p:nvSpPr>
        <p:spPr bwMode="auto">
          <a:xfrm>
            <a:off x="228600" y="409575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pi[2:4]</a:t>
            </a:r>
          </a:p>
        </p:txBody>
      </p:sp>
      <p:sp>
        <p:nvSpPr>
          <p:cNvPr id="49178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49179" name="Rectangle 3"/>
          <p:cNvSpPr>
            <a:spLocks noChangeArrowheads="1"/>
          </p:cNvSpPr>
          <p:nvPr/>
        </p:nvSpPr>
        <p:spPr bwMode="auto">
          <a:xfrm>
            <a:off x="4732338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49180" name="Rectangle 3"/>
          <p:cNvSpPr>
            <a:spLocks noChangeArrowheads="1"/>
          </p:cNvSpPr>
          <p:nvPr/>
        </p:nvSpPr>
        <p:spPr bwMode="auto">
          <a:xfrm>
            <a:off x="4732338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49181" name="Rectangle 3"/>
          <p:cNvSpPr>
            <a:spLocks noChangeArrowheads="1"/>
          </p:cNvSpPr>
          <p:nvPr/>
        </p:nvSpPr>
        <p:spPr bwMode="auto">
          <a:xfrm>
            <a:off x="4732338" y="4095750"/>
            <a:ext cx="298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'try'</a:t>
            </a:r>
          </a:p>
        </p:txBody>
      </p:sp>
      <p:sp>
        <p:nvSpPr>
          <p:cNvPr id="49182" name="Rectangle 65"/>
          <p:cNvSpPr>
            <a:spLocks noChangeArrowheads="1"/>
          </p:cNvSpPr>
          <p:nvPr/>
        </p:nvSpPr>
        <p:spPr bwMode="auto">
          <a:xfrm>
            <a:off x="2214563" y="1573213"/>
            <a:ext cx="236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0</a:t>
            </a:r>
          </a:p>
        </p:txBody>
      </p:sp>
      <p:sp>
        <p:nvSpPr>
          <p:cNvPr id="49183" name="Rectangle 66"/>
          <p:cNvSpPr>
            <a:spLocks noChangeArrowheads="1"/>
          </p:cNvSpPr>
          <p:nvPr/>
        </p:nvSpPr>
        <p:spPr bwMode="auto">
          <a:xfrm>
            <a:off x="27749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4</a:t>
            </a:r>
          </a:p>
        </p:txBody>
      </p:sp>
      <p:sp>
        <p:nvSpPr>
          <p:cNvPr id="49184" name="Rectangle 67"/>
          <p:cNvSpPr>
            <a:spLocks noChangeArrowheads="1"/>
          </p:cNvSpPr>
          <p:nvPr/>
        </p:nvSpPr>
        <p:spPr bwMode="auto">
          <a:xfrm>
            <a:off x="33210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8</a:t>
            </a:r>
          </a:p>
        </p:txBody>
      </p:sp>
      <p:sp>
        <p:nvSpPr>
          <p:cNvPr id="49185" name="Rectangle 68"/>
          <p:cNvSpPr>
            <a:spLocks noChangeArrowheads="1"/>
          </p:cNvSpPr>
          <p:nvPr/>
        </p:nvSpPr>
        <p:spPr bwMode="auto">
          <a:xfrm>
            <a:off x="38417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12</a:t>
            </a:r>
          </a:p>
        </p:txBody>
      </p:sp>
      <p:sp>
        <p:nvSpPr>
          <p:cNvPr id="49186" name="Rectangle 69"/>
          <p:cNvSpPr>
            <a:spLocks noChangeArrowheads="1"/>
          </p:cNvSpPr>
          <p:nvPr/>
        </p:nvSpPr>
        <p:spPr bwMode="auto">
          <a:xfrm>
            <a:off x="4391025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16</a:t>
            </a:r>
          </a:p>
        </p:txBody>
      </p:sp>
      <p:sp>
        <p:nvSpPr>
          <p:cNvPr id="49187" name="Rectangle 70"/>
          <p:cNvSpPr>
            <a:spLocks noChangeArrowheads="1"/>
          </p:cNvSpPr>
          <p:nvPr/>
        </p:nvSpPr>
        <p:spPr bwMode="auto">
          <a:xfrm>
            <a:off x="492918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20</a:t>
            </a:r>
          </a:p>
        </p:txBody>
      </p:sp>
      <p:sp>
        <p:nvSpPr>
          <p:cNvPr id="49188" name="Rectangle 71"/>
          <p:cNvSpPr>
            <a:spLocks noChangeArrowheads="1"/>
          </p:cNvSpPr>
          <p:nvPr/>
        </p:nvSpPr>
        <p:spPr bwMode="auto">
          <a:xfrm>
            <a:off x="5491163" y="1573213"/>
            <a:ext cx="287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24</a:t>
            </a:r>
          </a:p>
        </p:txBody>
      </p:sp>
      <p:sp>
        <p:nvSpPr>
          <p:cNvPr id="49189" name="Rectangle 72"/>
          <p:cNvSpPr>
            <a:spLocks noChangeArrowheads="1"/>
          </p:cNvSpPr>
          <p:nvPr/>
        </p:nvSpPr>
        <p:spPr bwMode="auto">
          <a:xfrm>
            <a:off x="604043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28</a:t>
            </a:r>
          </a:p>
        </p:txBody>
      </p:sp>
      <p:sp>
        <p:nvSpPr>
          <p:cNvPr id="49190" name="Rectangle 73"/>
          <p:cNvSpPr>
            <a:spLocks noChangeArrowheads="1"/>
          </p:cNvSpPr>
          <p:nvPr/>
        </p:nvSpPr>
        <p:spPr bwMode="auto">
          <a:xfrm>
            <a:off x="65849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32</a:t>
            </a:r>
          </a:p>
        </p:txBody>
      </p:sp>
      <p:sp>
        <p:nvSpPr>
          <p:cNvPr id="49191" name="Rectangle 74"/>
          <p:cNvSpPr>
            <a:spLocks noChangeArrowheads="1"/>
          </p:cNvSpPr>
          <p:nvPr/>
        </p:nvSpPr>
        <p:spPr bwMode="auto">
          <a:xfrm>
            <a:off x="425450" y="6461125"/>
            <a:ext cx="162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They're different... !</a:t>
            </a:r>
            <a:endParaRPr lang="en-US"/>
          </a:p>
        </p:txBody>
      </p:sp>
      <p:sp>
        <p:nvSpPr>
          <p:cNvPr id="49192" name="Rectangle 37"/>
          <p:cNvSpPr>
            <a:spLocks noChangeArrowheads="1"/>
          </p:cNvSpPr>
          <p:nvPr/>
        </p:nvSpPr>
        <p:spPr bwMode="auto">
          <a:xfrm>
            <a:off x="1828800" y="3200400"/>
            <a:ext cx="5562600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Comic Sans MS" pitchFamily="66" charset="0"/>
              </a:rPr>
              <a:t>Please hand these in (to your right)…</a:t>
            </a:r>
            <a:endParaRPr lang="en-US" sz="4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316038" y="2111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629400" y="762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" y="84613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733800" y="84613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28600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674688" y="134143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4732338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2362200" y="6086475"/>
            <a:ext cx="662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  <a:r>
              <a:rPr lang="en-US" sz="1400" b="1">
                <a:latin typeface="Courier New" pitchFamily="49" charset="0"/>
              </a:rPr>
              <a:t> pi[0]*(pi[1] + pi[2])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  and 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pi[0]*(pi[1:2] + pi[2:3])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?</a:t>
            </a:r>
            <a:endParaRPr lang="en-US" sz="1400"/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4732338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50188" name="Rectangle 14"/>
          <p:cNvSpPr>
            <a:spLocks noChangeArrowheads="1"/>
          </p:cNvSpPr>
          <p:nvPr/>
        </p:nvSpPr>
        <p:spPr bwMode="auto">
          <a:xfrm>
            <a:off x="228600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50189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7"/>
          <p:cNvSpPr>
            <a:spLocks noChangeArrowheads="1"/>
          </p:cNvSpPr>
          <p:nvPr/>
        </p:nvSpPr>
        <p:spPr bwMode="auto">
          <a:xfrm>
            <a:off x="152400" y="2968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50191" name="Line 18"/>
          <p:cNvSpPr>
            <a:spLocks noChangeShapeType="1"/>
          </p:cNvSpPr>
          <p:nvPr/>
        </p:nvSpPr>
        <p:spPr bwMode="auto">
          <a:xfrm>
            <a:off x="889000" y="5619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Rectangle 20"/>
          <p:cNvSpPr>
            <a:spLocks noChangeArrowheads="1"/>
          </p:cNvSpPr>
          <p:nvPr/>
        </p:nvSpPr>
        <p:spPr bwMode="auto">
          <a:xfrm>
            <a:off x="217488" y="6019800"/>
            <a:ext cx="20447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50194" name="Rectangle 21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50195" name="Line 22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Rectangle 23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1</a:t>
            </a:r>
          </a:p>
        </p:txBody>
      </p:sp>
      <p:grpSp>
        <p:nvGrpSpPr>
          <p:cNvPr id="50197" name="Group 75"/>
          <p:cNvGrpSpPr>
            <a:grpSpLocks/>
          </p:cNvGrpSpPr>
          <p:nvPr/>
        </p:nvGrpSpPr>
        <p:grpSpPr bwMode="auto">
          <a:xfrm>
            <a:off x="7821613" y="1066800"/>
            <a:ext cx="1230312" cy="304800"/>
            <a:chOff x="7837488" y="2286000"/>
            <a:chExt cx="1230312" cy="304800"/>
          </a:xfrm>
        </p:grpSpPr>
        <p:sp>
          <p:nvSpPr>
            <p:cNvPr id="50236" name="Text Box 29"/>
            <p:cNvSpPr txBox="1">
              <a:spLocks noChangeArrowheads="1"/>
            </p:cNvSpPr>
            <p:nvPr/>
          </p:nvSpPr>
          <p:spPr bwMode="auto">
            <a:xfrm>
              <a:off x="7837488" y="2286000"/>
              <a:ext cx="12303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9600"/>
                  </a:solidFill>
                  <a:latin typeface="Cambria" pitchFamily="18" charset="0"/>
                </a:rPr>
                <a:t>We            ( ) </a:t>
              </a:r>
            </a:p>
          </p:txBody>
        </p:sp>
        <p:sp>
          <p:nvSpPr>
            <p:cNvPr id="50237" name="AutoShape 30"/>
            <p:cNvSpPr>
              <a:spLocks noChangeArrowheads="1"/>
            </p:cNvSpPr>
            <p:nvPr/>
          </p:nvSpPr>
          <p:spPr bwMode="auto">
            <a:xfrm>
              <a:off x="8462524" y="2352675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8" name="Rectangle 3"/>
          <p:cNvSpPr>
            <a:spLocks noChangeArrowheads="1"/>
          </p:cNvSpPr>
          <p:nvPr/>
        </p:nvSpPr>
        <p:spPr bwMode="auto">
          <a:xfrm>
            <a:off x="228600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50199" name="Rectangle 3"/>
          <p:cNvSpPr>
            <a:spLocks noChangeArrowheads="1"/>
          </p:cNvSpPr>
          <p:nvPr/>
        </p:nvSpPr>
        <p:spPr bwMode="auto">
          <a:xfrm>
            <a:off x="228600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50200" name="Rectangle 3"/>
          <p:cNvSpPr>
            <a:spLocks noChangeArrowheads="1"/>
          </p:cNvSpPr>
          <p:nvPr/>
        </p:nvSpPr>
        <p:spPr bwMode="auto">
          <a:xfrm>
            <a:off x="228600" y="409575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pi[2:4]</a:t>
            </a:r>
          </a:p>
        </p:txBody>
      </p:sp>
      <p:sp>
        <p:nvSpPr>
          <p:cNvPr id="50201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50202" name="Rectangle 3"/>
          <p:cNvSpPr>
            <a:spLocks noChangeArrowheads="1"/>
          </p:cNvSpPr>
          <p:nvPr/>
        </p:nvSpPr>
        <p:spPr bwMode="auto">
          <a:xfrm>
            <a:off x="4732338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50203" name="Rectangle 3"/>
          <p:cNvSpPr>
            <a:spLocks noChangeArrowheads="1"/>
          </p:cNvSpPr>
          <p:nvPr/>
        </p:nvSpPr>
        <p:spPr bwMode="auto">
          <a:xfrm>
            <a:off x="4732338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50204" name="Rectangle 3"/>
          <p:cNvSpPr>
            <a:spLocks noChangeArrowheads="1"/>
          </p:cNvSpPr>
          <p:nvPr/>
        </p:nvSpPr>
        <p:spPr bwMode="auto">
          <a:xfrm>
            <a:off x="4732338" y="4095750"/>
            <a:ext cx="298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'try'</a:t>
            </a:r>
          </a:p>
        </p:txBody>
      </p:sp>
      <p:sp>
        <p:nvSpPr>
          <p:cNvPr id="50205" name="Rectangle 65"/>
          <p:cNvSpPr>
            <a:spLocks noChangeArrowheads="1"/>
          </p:cNvSpPr>
          <p:nvPr/>
        </p:nvSpPr>
        <p:spPr bwMode="auto">
          <a:xfrm>
            <a:off x="2214563" y="1573213"/>
            <a:ext cx="236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0</a:t>
            </a:r>
          </a:p>
        </p:txBody>
      </p:sp>
      <p:sp>
        <p:nvSpPr>
          <p:cNvPr id="50206" name="Rectangle 66"/>
          <p:cNvSpPr>
            <a:spLocks noChangeArrowheads="1"/>
          </p:cNvSpPr>
          <p:nvPr/>
        </p:nvSpPr>
        <p:spPr bwMode="auto">
          <a:xfrm>
            <a:off x="27749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4</a:t>
            </a:r>
          </a:p>
        </p:txBody>
      </p:sp>
      <p:sp>
        <p:nvSpPr>
          <p:cNvPr id="50207" name="Rectangle 67"/>
          <p:cNvSpPr>
            <a:spLocks noChangeArrowheads="1"/>
          </p:cNvSpPr>
          <p:nvPr/>
        </p:nvSpPr>
        <p:spPr bwMode="auto">
          <a:xfrm>
            <a:off x="33210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8</a:t>
            </a:r>
          </a:p>
        </p:txBody>
      </p:sp>
      <p:sp>
        <p:nvSpPr>
          <p:cNvPr id="50208" name="Rectangle 68"/>
          <p:cNvSpPr>
            <a:spLocks noChangeArrowheads="1"/>
          </p:cNvSpPr>
          <p:nvPr/>
        </p:nvSpPr>
        <p:spPr bwMode="auto">
          <a:xfrm>
            <a:off x="38417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12</a:t>
            </a:r>
          </a:p>
        </p:txBody>
      </p:sp>
      <p:sp>
        <p:nvSpPr>
          <p:cNvPr id="50209" name="Rectangle 69"/>
          <p:cNvSpPr>
            <a:spLocks noChangeArrowheads="1"/>
          </p:cNvSpPr>
          <p:nvPr/>
        </p:nvSpPr>
        <p:spPr bwMode="auto">
          <a:xfrm>
            <a:off x="4391025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16</a:t>
            </a:r>
          </a:p>
        </p:txBody>
      </p:sp>
      <p:sp>
        <p:nvSpPr>
          <p:cNvPr id="50210" name="Rectangle 70"/>
          <p:cNvSpPr>
            <a:spLocks noChangeArrowheads="1"/>
          </p:cNvSpPr>
          <p:nvPr/>
        </p:nvSpPr>
        <p:spPr bwMode="auto">
          <a:xfrm>
            <a:off x="492918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20</a:t>
            </a:r>
          </a:p>
        </p:txBody>
      </p:sp>
      <p:sp>
        <p:nvSpPr>
          <p:cNvPr id="50211" name="Rectangle 71"/>
          <p:cNvSpPr>
            <a:spLocks noChangeArrowheads="1"/>
          </p:cNvSpPr>
          <p:nvPr/>
        </p:nvSpPr>
        <p:spPr bwMode="auto">
          <a:xfrm>
            <a:off x="5491163" y="1573213"/>
            <a:ext cx="287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24</a:t>
            </a:r>
          </a:p>
        </p:txBody>
      </p:sp>
      <p:sp>
        <p:nvSpPr>
          <p:cNvPr id="50212" name="Rectangle 72"/>
          <p:cNvSpPr>
            <a:spLocks noChangeArrowheads="1"/>
          </p:cNvSpPr>
          <p:nvPr/>
        </p:nvSpPr>
        <p:spPr bwMode="auto">
          <a:xfrm>
            <a:off x="604043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28</a:t>
            </a:r>
          </a:p>
        </p:txBody>
      </p:sp>
      <p:sp>
        <p:nvSpPr>
          <p:cNvPr id="50213" name="Rectangle 73"/>
          <p:cNvSpPr>
            <a:spLocks noChangeArrowheads="1"/>
          </p:cNvSpPr>
          <p:nvPr/>
        </p:nvSpPr>
        <p:spPr bwMode="auto">
          <a:xfrm>
            <a:off x="65849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32</a:t>
            </a:r>
          </a:p>
        </p:txBody>
      </p:sp>
      <p:sp>
        <p:nvSpPr>
          <p:cNvPr id="50214" name="Rectangle 74"/>
          <p:cNvSpPr>
            <a:spLocks noChangeArrowheads="1"/>
          </p:cNvSpPr>
          <p:nvPr/>
        </p:nvSpPr>
        <p:spPr bwMode="auto">
          <a:xfrm>
            <a:off x="425450" y="6461125"/>
            <a:ext cx="162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They're different... !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2111375"/>
              <a:ext cx="1285875" cy="1778000"/>
            </p14:xfrm>
          </p:contentPart>
        </mc:Choice>
        <mc:Fallback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105" y="2103095"/>
                <a:ext cx="1308194" cy="1802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282575"/>
              <a:ext cx="2747962" cy="2465388"/>
            </p14:xfrm>
          </p:contentPart>
        </mc:Choice>
        <mc:Fallback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198" y="268534"/>
                <a:ext cx="2768843" cy="2483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3930650"/>
              <a:ext cx="862013" cy="593725"/>
            </p14:xfrm>
          </p:contentPart>
        </mc:Choice>
        <mc:Fallback>
          <p:pic>
            <p:nvPicPr>
              <p:cNvPr id="174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2643" y="3915897"/>
                <a:ext cx="889367" cy="613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5475" y="4060825"/>
              <a:ext cx="22225" cy="357188"/>
            </p14:xfrm>
          </p:contentPart>
        </mc:Choice>
        <mc:Fallback>
          <p:pic>
            <p:nvPicPr>
              <p:cNvPr id="174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2212" y="4055424"/>
                <a:ext cx="48752" cy="36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3917950"/>
              <a:ext cx="271463" cy="514350"/>
            </p14:xfrm>
          </p:contentPart>
        </mc:Choice>
        <mc:Fallback>
          <p:pic>
            <p:nvPicPr>
              <p:cNvPr id="174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4524" y="3903193"/>
                <a:ext cx="293785" cy="54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3" y="5010150"/>
              <a:ext cx="1052512" cy="42863"/>
            </p14:xfrm>
          </p:contentPart>
        </mc:Choice>
        <mc:Fallback>
          <p:pic>
            <p:nvPicPr>
              <p:cNvPr id="174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9344" y="5002226"/>
                <a:ext cx="1068350" cy="6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0650" y="4559300"/>
              <a:ext cx="1682750" cy="550863"/>
            </p14:xfrm>
          </p:contentPart>
        </mc:Choice>
        <mc:Fallback>
          <p:pic>
            <p:nvPicPr>
              <p:cNvPr id="174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8409" y="4545258"/>
                <a:ext cx="1709032" cy="5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0" y="5291138"/>
              <a:ext cx="12700" cy="9525"/>
            </p14:xfrm>
          </p:contentPart>
        </mc:Choice>
        <mc:Fallback>
          <p:pic>
            <p:nvPicPr>
              <p:cNvPr id="174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14501" y="5278682"/>
                <a:ext cx="30480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4600" y="5229225"/>
              <a:ext cx="641350" cy="661988"/>
            </p14:xfrm>
          </p:contentPart>
        </mc:Choice>
        <mc:Fallback>
          <p:pic>
            <p:nvPicPr>
              <p:cNvPr id="174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2363" y="5224543"/>
                <a:ext cx="667263" cy="67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5229225"/>
              <a:ext cx="942975" cy="392113"/>
            </p14:xfrm>
          </p:contentPart>
        </mc:Choice>
        <mc:Fallback>
          <p:pic>
            <p:nvPicPr>
              <p:cNvPr id="174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3603" y="5215542"/>
                <a:ext cx="969979" cy="420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2794000"/>
              <a:ext cx="1484313" cy="579438"/>
            </p14:xfrm>
          </p:contentPart>
        </mc:Choice>
        <mc:Fallback>
          <p:pic>
            <p:nvPicPr>
              <p:cNvPr id="174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72685" y="2781404"/>
                <a:ext cx="1506273" cy="60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7050" y="2797175"/>
              <a:ext cx="203200" cy="527050"/>
            </p14:xfrm>
          </p:contentPart>
        </mc:Choice>
        <mc:Fallback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36980" y="2784215"/>
                <a:ext cx="226577" cy="554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4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0" y="3602038"/>
              <a:ext cx="274638" cy="131762"/>
            </p14:xfrm>
          </p:contentPart>
        </mc:Choice>
        <mc:Fallback>
          <p:pic>
            <p:nvPicPr>
              <p:cNvPr id="174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01982" y="3587998"/>
                <a:ext cx="300194" cy="159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3519488"/>
              <a:ext cx="320675" cy="266700"/>
            </p14:xfrm>
          </p:contentPart>
        </mc:Choice>
        <mc:Fallback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39922" y="3511570"/>
                <a:ext cx="345508" cy="28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4038600"/>
              <a:ext cx="273050" cy="169863"/>
            </p14:xfrm>
          </p:contentPart>
        </mc:Choice>
        <mc:Fallback>
          <p:pic>
            <p:nvPicPr>
              <p:cNvPr id="174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5331" y="4029963"/>
                <a:ext cx="289260" cy="192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4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3941763"/>
              <a:ext cx="1568450" cy="611187"/>
            </p14:xfrm>
          </p:contentPart>
        </mc:Choice>
        <mc:Fallback>
          <p:pic>
            <p:nvPicPr>
              <p:cNvPr id="174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64936" y="3928445"/>
                <a:ext cx="1591134" cy="637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4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1050" y="4672013"/>
              <a:ext cx="196850" cy="392112"/>
            </p14:xfrm>
          </p:contentPart>
        </mc:Choice>
        <mc:Fallback>
          <p:pic>
            <p:nvPicPr>
              <p:cNvPr id="174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22053" y="4660131"/>
                <a:ext cx="219162" cy="4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0" y="4518025"/>
              <a:ext cx="855663" cy="420688"/>
            </p14:xfrm>
          </p:contentPart>
        </mc:Choice>
        <mc:Fallback>
          <p:pic>
            <p:nvPicPr>
              <p:cNvPr id="17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47571" y="4511902"/>
                <a:ext cx="881581" cy="44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7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6788" y="4708525"/>
              <a:ext cx="160337" cy="179388"/>
            </p14:xfrm>
          </p:contentPart>
        </mc:Choice>
        <mc:Fallback>
          <p:pic>
            <p:nvPicPr>
              <p:cNvPr id="17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11383" y="4695917"/>
                <a:ext cx="178713" cy="200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74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5218113"/>
              <a:ext cx="947738" cy="506412"/>
            </p14:xfrm>
          </p:contentPart>
        </mc:Choice>
        <mc:Fallback>
          <p:pic>
            <p:nvPicPr>
              <p:cNvPr id="174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71157" y="5209115"/>
                <a:ext cx="964662" cy="52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74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4338" y="5106988"/>
              <a:ext cx="708025" cy="568325"/>
            </p14:xfrm>
          </p:contentPart>
        </mc:Choice>
        <mc:Fallback>
          <p:pic>
            <p:nvPicPr>
              <p:cNvPr id="174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21740" y="5093671"/>
                <a:ext cx="733942" cy="59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16038" y="2111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629400" y="762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8600" y="84613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733800" y="84613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674688" y="134143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4732338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2362200" y="6086475"/>
            <a:ext cx="662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  <a:r>
              <a:rPr lang="en-US" sz="1400" b="1">
                <a:latin typeface="Courier New" pitchFamily="49" charset="0"/>
              </a:rPr>
              <a:t> pi[0]*(pi[1] + pi[2])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  and 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pi[0]*(pi[1:2] + pi[2:3])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?</a:t>
            </a:r>
            <a:endParaRPr lang="en-US" sz="1400"/>
          </a:p>
        </p:txBody>
      </p:sp>
      <p:sp>
        <p:nvSpPr>
          <p:cNvPr id="51211" name="Rectangle 12"/>
          <p:cNvSpPr>
            <a:spLocks noChangeArrowheads="1"/>
          </p:cNvSpPr>
          <p:nvPr/>
        </p:nvSpPr>
        <p:spPr bwMode="auto">
          <a:xfrm>
            <a:off x="4732338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51212" name="Rectangle 14"/>
          <p:cNvSpPr>
            <a:spLocks noChangeArrowheads="1"/>
          </p:cNvSpPr>
          <p:nvPr/>
        </p:nvSpPr>
        <p:spPr bwMode="auto">
          <a:xfrm>
            <a:off x="228600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51213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17"/>
          <p:cNvSpPr>
            <a:spLocks noChangeArrowheads="1"/>
          </p:cNvSpPr>
          <p:nvPr/>
        </p:nvSpPr>
        <p:spPr bwMode="auto">
          <a:xfrm>
            <a:off x="152400" y="2968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51215" name="Line 18"/>
          <p:cNvSpPr>
            <a:spLocks noChangeShapeType="1"/>
          </p:cNvSpPr>
          <p:nvPr/>
        </p:nvSpPr>
        <p:spPr bwMode="auto">
          <a:xfrm>
            <a:off x="889000" y="5619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Rectangle 20"/>
          <p:cNvSpPr>
            <a:spLocks noChangeArrowheads="1"/>
          </p:cNvSpPr>
          <p:nvPr/>
        </p:nvSpPr>
        <p:spPr bwMode="auto">
          <a:xfrm>
            <a:off x="217488" y="6019800"/>
            <a:ext cx="20447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51218" name="Rectangle 21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51219" name="Line 22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23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1</a:t>
            </a:r>
          </a:p>
        </p:txBody>
      </p:sp>
      <p:grpSp>
        <p:nvGrpSpPr>
          <p:cNvPr id="51221" name="Group 75"/>
          <p:cNvGrpSpPr>
            <a:grpSpLocks/>
          </p:cNvGrpSpPr>
          <p:nvPr/>
        </p:nvGrpSpPr>
        <p:grpSpPr bwMode="auto">
          <a:xfrm>
            <a:off x="7821613" y="1066800"/>
            <a:ext cx="1230312" cy="304800"/>
            <a:chOff x="7837488" y="2286000"/>
            <a:chExt cx="1230312" cy="304800"/>
          </a:xfrm>
        </p:grpSpPr>
        <p:sp>
          <p:nvSpPr>
            <p:cNvPr id="51260" name="Text Box 29"/>
            <p:cNvSpPr txBox="1">
              <a:spLocks noChangeArrowheads="1"/>
            </p:cNvSpPr>
            <p:nvPr/>
          </p:nvSpPr>
          <p:spPr bwMode="auto">
            <a:xfrm>
              <a:off x="7837488" y="2286000"/>
              <a:ext cx="12303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9600"/>
                  </a:solidFill>
                  <a:latin typeface="Cambria" pitchFamily="18" charset="0"/>
                </a:rPr>
                <a:t>We            ( ) </a:t>
              </a:r>
            </a:p>
          </p:txBody>
        </p:sp>
        <p:sp>
          <p:nvSpPr>
            <p:cNvPr id="51261" name="AutoShape 30"/>
            <p:cNvSpPr>
              <a:spLocks noChangeArrowheads="1"/>
            </p:cNvSpPr>
            <p:nvPr/>
          </p:nvSpPr>
          <p:spPr bwMode="auto">
            <a:xfrm>
              <a:off x="8462524" y="2352675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2" name="Rectangle 3"/>
          <p:cNvSpPr>
            <a:spLocks noChangeArrowheads="1"/>
          </p:cNvSpPr>
          <p:nvPr/>
        </p:nvSpPr>
        <p:spPr bwMode="auto">
          <a:xfrm>
            <a:off x="228600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51223" name="Rectangle 3"/>
          <p:cNvSpPr>
            <a:spLocks noChangeArrowheads="1"/>
          </p:cNvSpPr>
          <p:nvPr/>
        </p:nvSpPr>
        <p:spPr bwMode="auto">
          <a:xfrm>
            <a:off x="228600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51224" name="Rectangle 3"/>
          <p:cNvSpPr>
            <a:spLocks noChangeArrowheads="1"/>
          </p:cNvSpPr>
          <p:nvPr/>
        </p:nvSpPr>
        <p:spPr bwMode="auto">
          <a:xfrm>
            <a:off x="228600" y="409575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pi[2:4]</a:t>
            </a:r>
          </a:p>
        </p:txBody>
      </p:sp>
      <p:sp>
        <p:nvSpPr>
          <p:cNvPr id="51225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51226" name="Rectangle 3"/>
          <p:cNvSpPr>
            <a:spLocks noChangeArrowheads="1"/>
          </p:cNvSpPr>
          <p:nvPr/>
        </p:nvSpPr>
        <p:spPr bwMode="auto">
          <a:xfrm>
            <a:off x="4732338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51227" name="Rectangle 3"/>
          <p:cNvSpPr>
            <a:spLocks noChangeArrowheads="1"/>
          </p:cNvSpPr>
          <p:nvPr/>
        </p:nvSpPr>
        <p:spPr bwMode="auto">
          <a:xfrm>
            <a:off x="4732338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51228" name="Rectangle 3"/>
          <p:cNvSpPr>
            <a:spLocks noChangeArrowheads="1"/>
          </p:cNvSpPr>
          <p:nvPr/>
        </p:nvSpPr>
        <p:spPr bwMode="auto">
          <a:xfrm>
            <a:off x="4732338" y="4095750"/>
            <a:ext cx="298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'try'</a:t>
            </a:r>
          </a:p>
        </p:txBody>
      </p:sp>
      <p:sp>
        <p:nvSpPr>
          <p:cNvPr id="51229" name="Rectangle 65"/>
          <p:cNvSpPr>
            <a:spLocks noChangeArrowheads="1"/>
          </p:cNvSpPr>
          <p:nvPr/>
        </p:nvSpPr>
        <p:spPr bwMode="auto">
          <a:xfrm>
            <a:off x="2214563" y="1573213"/>
            <a:ext cx="236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0</a:t>
            </a:r>
          </a:p>
        </p:txBody>
      </p:sp>
      <p:sp>
        <p:nvSpPr>
          <p:cNvPr id="51230" name="Rectangle 66"/>
          <p:cNvSpPr>
            <a:spLocks noChangeArrowheads="1"/>
          </p:cNvSpPr>
          <p:nvPr/>
        </p:nvSpPr>
        <p:spPr bwMode="auto">
          <a:xfrm>
            <a:off x="27749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4</a:t>
            </a:r>
          </a:p>
        </p:txBody>
      </p:sp>
      <p:sp>
        <p:nvSpPr>
          <p:cNvPr id="51231" name="Rectangle 67"/>
          <p:cNvSpPr>
            <a:spLocks noChangeArrowheads="1"/>
          </p:cNvSpPr>
          <p:nvPr/>
        </p:nvSpPr>
        <p:spPr bwMode="auto">
          <a:xfrm>
            <a:off x="33210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8</a:t>
            </a:r>
          </a:p>
        </p:txBody>
      </p:sp>
      <p:sp>
        <p:nvSpPr>
          <p:cNvPr id="51232" name="Rectangle 68"/>
          <p:cNvSpPr>
            <a:spLocks noChangeArrowheads="1"/>
          </p:cNvSpPr>
          <p:nvPr/>
        </p:nvSpPr>
        <p:spPr bwMode="auto">
          <a:xfrm>
            <a:off x="38417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12</a:t>
            </a:r>
          </a:p>
        </p:txBody>
      </p:sp>
      <p:sp>
        <p:nvSpPr>
          <p:cNvPr id="51233" name="Rectangle 69"/>
          <p:cNvSpPr>
            <a:spLocks noChangeArrowheads="1"/>
          </p:cNvSpPr>
          <p:nvPr/>
        </p:nvSpPr>
        <p:spPr bwMode="auto">
          <a:xfrm>
            <a:off x="4391025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16</a:t>
            </a:r>
          </a:p>
        </p:txBody>
      </p:sp>
      <p:sp>
        <p:nvSpPr>
          <p:cNvPr id="51234" name="Rectangle 70"/>
          <p:cNvSpPr>
            <a:spLocks noChangeArrowheads="1"/>
          </p:cNvSpPr>
          <p:nvPr/>
        </p:nvSpPr>
        <p:spPr bwMode="auto">
          <a:xfrm>
            <a:off x="492918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20</a:t>
            </a:r>
          </a:p>
        </p:txBody>
      </p:sp>
      <p:sp>
        <p:nvSpPr>
          <p:cNvPr id="51235" name="Rectangle 71"/>
          <p:cNvSpPr>
            <a:spLocks noChangeArrowheads="1"/>
          </p:cNvSpPr>
          <p:nvPr/>
        </p:nvSpPr>
        <p:spPr bwMode="auto">
          <a:xfrm>
            <a:off x="5491163" y="1573213"/>
            <a:ext cx="287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24</a:t>
            </a:r>
          </a:p>
        </p:txBody>
      </p:sp>
      <p:sp>
        <p:nvSpPr>
          <p:cNvPr id="51236" name="Rectangle 72"/>
          <p:cNvSpPr>
            <a:spLocks noChangeArrowheads="1"/>
          </p:cNvSpPr>
          <p:nvPr/>
        </p:nvSpPr>
        <p:spPr bwMode="auto">
          <a:xfrm>
            <a:off x="604043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28</a:t>
            </a:r>
          </a:p>
        </p:txBody>
      </p:sp>
      <p:sp>
        <p:nvSpPr>
          <p:cNvPr id="51237" name="Rectangle 73"/>
          <p:cNvSpPr>
            <a:spLocks noChangeArrowheads="1"/>
          </p:cNvSpPr>
          <p:nvPr/>
        </p:nvSpPr>
        <p:spPr bwMode="auto">
          <a:xfrm>
            <a:off x="65849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32</a:t>
            </a:r>
          </a:p>
        </p:txBody>
      </p:sp>
      <p:sp>
        <p:nvSpPr>
          <p:cNvPr id="51238" name="Rectangle 74"/>
          <p:cNvSpPr>
            <a:spLocks noChangeArrowheads="1"/>
          </p:cNvSpPr>
          <p:nvPr/>
        </p:nvSpPr>
        <p:spPr bwMode="auto">
          <a:xfrm>
            <a:off x="425450" y="6461125"/>
            <a:ext cx="162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They're different... !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3425" y="2111375"/>
              <a:ext cx="1285875" cy="1778000"/>
            </p14:xfrm>
          </p:contentPart>
        </mc:Choice>
        <mc:Fallback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105" y="2103095"/>
                <a:ext cx="1308194" cy="1802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282575"/>
              <a:ext cx="2747962" cy="2465388"/>
            </p14:xfrm>
          </p:contentPart>
        </mc:Choice>
        <mc:Fallback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198" y="268534"/>
                <a:ext cx="2768843" cy="2483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3930650"/>
              <a:ext cx="862013" cy="593725"/>
            </p14:xfrm>
          </p:contentPart>
        </mc:Choice>
        <mc:Fallback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2643" y="3915897"/>
                <a:ext cx="889367" cy="613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5475" y="4060825"/>
              <a:ext cx="22225" cy="357188"/>
            </p14:xfrm>
          </p:contentPart>
        </mc:Choice>
        <mc:Fallback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2212" y="4055424"/>
                <a:ext cx="48752" cy="36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3917950"/>
              <a:ext cx="271463" cy="514350"/>
            </p14:xfrm>
          </p:contentPart>
        </mc:Choice>
        <mc:Fallback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4524" y="3903193"/>
                <a:ext cx="293785" cy="54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3" y="5010150"/>
              <a:ext cx="1052512" cy="42863"/>
            </p14:xfrm>
          </p:contentPart>
        </mc:Choice>
        <mc:Fallback>
          <p:pic>
            <p:nvPicPr>
              <p:cNvPr id="184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9344" y="5002226"/>
                <a:ext cx="1068350" cy="6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0650" y="4559300"/>
              <a:ext cx="1682750" cy="550863"/>
            </p14:xfrm>
          </p:contentPart>
        </mc:Choice>
        <mc:Fallback>
          <p:pic>
            <p:nvPicPr>
              <p:cNvPr id="184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8409" y="4545258"/>
                <a:ext cx="1709032" cy="56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0" y="5291138"/>
              <a:ext cx="12700" cy="9525"/>
            </p14:xfrm>
          </p:contentPart>
        </mc:Choice>
        <mc:Fallback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14501" y="5278682"/>
                <a:ext cx="30480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4600" y="5229225"/>
              <a:ext cx="641350" cy="661988"/>
            </p14:xfrm>
          </p:contentPart>
        </mc:Choice>
        <mc:Fallback>
          <p:pic>
            <p:nvPicPr>
              <p:cNvPr id="18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2363" y="5224543"/>
                <a:ext cx="667263" cy="67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5229225"/>
              <a:ext cx="942975" cy="392113"/>
            </p14:xfrm>
          </p:contentPart>
        </mc:Choice>
        <mc:Fallback>
          <p:pic>
            <p:nvPicPr>
              <p:cNvPr id="184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3603" y="5215542"/>
                <a:ext cx="969979" cy="420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2794000"/>
              <a:ext cx="1484313" cy="579438"/>
            </p14:xfrm>
          </p:contentPart>
        </mc:Choice>
        <mc:Fallback>
          <p:pic>
            <p:nvPicPr>
              <p:cNvPr id="184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72685" y="2781404"/>
                <a:ext cx="1506273" cy="60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4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7050" y="2797175"/>
              <a:ext cx="203200" cy="527050"/>
            </p14:xfrm>
          </p:contentPart>
        </mc:Choice>
        <mc:Fallback>
          <p:pic>
            <p:nvPicPr>
              <p:cNvPr id="184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36980" y="2784215"/>
                <a:ext cx="226577" cy="554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0" y="3602038"/>
              <a:ext cx="274638" cy="131762"/>
            </p14:xfrm>
          </p:contentPart>
        </mc:Choice>
        <mc:Fallback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01982" y="3587998"/>
                <a:ext cx="300194" cy="159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3519488"/>
              <a:ext cx="320675" cy="266700"/>
            </p14:xfrm>
          </p:contentPart>
        </mc:Choice>
        <mc:Fallback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39922" y="3511570"/>
                <a:ext cx="345508" cy="28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4038600"/>
              <a:ext cx="273050" cy="169863"/>
            </p14:xfrm>
          </p:contentPart>
        </mc:Choice>
        <mc:Fallback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05331" y="4029963"/>
                <a:ext cx="289260" cy="192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3941763"/>
              <a:ext cx="1568450" cy="611187"/>
            </p14:xfrm>
          </p:contentPart>
        </mc:Choice>
        <mc:Fallback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64936" y="3928445"/>
                <a:ext cx="1591134" cy="637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1050" y="4672013"/>
              <a:ext cx="196850" cy="392112"/>
            </p14:xfrm>
          </p:contentPart>
        </mc:Choice>
        <mc:Fallback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22053" y="4660131"/>
                <a:ext cx="219162" cy="4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45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0" y="4518025"/>
              <a:ext cx="855663" cy="420688"/>
            </p14:xfrm>
          </p:contentPart>
        </mc:Choice>
        <mc:Fallback>
          <p:pic>
            <p:nvPicPr>
              <p:cNvPr id="1845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47571" y="4511902"/>
                <a:ext cx="881581" cy="44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45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6788" y="4708525"/>
              <a:ext cx="160337" cy="179388"/>
            </p14:xfrm>
          </p:contentPart>
        </mc:Choice>
        <mc:Fallback>
          <p:pic>
            <p:nvPicPr>
              <p:cNvPr id="1845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11383" y="4695917"/>
                <a:ext cx="178713" cy="200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45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5218113"/>
              <a:ext cx="947738" cy="506412"/>
            </p14:xfrm>
          </p:contentPart>
        </mc:Choice>
        <mc:Fallback>
          <p:pic>
            <p:nvPicPr>
              <p:cNvPr id="1845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871157" y="5209115"/>
                <a:ext cx="964662" cy="52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45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4338" y="5106988"/>
              <a:ext cx="708025" cy="568325"/>
            </p14:xfrm>
          </p:contentPart>
        </mc:Choice>
        <mc:Fallback>
          <p:pic>
            <p:nvPicPr>
              <p:cNvPr id="1845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21740" y="5093671"/>
                <a:ext cx="733942" cy="59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316038" y="2111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29400" y="762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8600" y="84613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733800" y="84613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28600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52232" name="Text Box 9"/>
          <p:cNvSpPr txBox="1">
            <a:spLocks noChangeArrowheads="1"/>
          </p:cNvSpPr>
          <p:nvPr/>
        </p:nvSpPr>
        <p:spPr bwMode="auto">
          <a:xfrm>
            <a:off x="674688" y="134143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4732338" y="522128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2362200" y="6086475"/>
            <a:ext cx="6629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  <a:r>
              <a:rPr lang="en-US" sz="1400" b="1">
                <a:latin typeface="Courier New" pitchFamily="49" charset="0"/>
              </a:rPr>
              <a:t> pi[0]*(pi[1] + pi[2])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  and  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pi[0]*(pi[1:2] + pi[2:3])</a:t>
            </a:r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 ?</a:t>
            </a:r>
            <a:endParaRPr lang="en-US" sz="1400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4732338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52236" name="Rectangle 14"/>
          <p:cNvSpPr>
            <a:spLocks noChangeArrowheads="1"/>
          </p:cNvSpPr>
          <p:nvPr/>
        </p:nvSpPr>
        <p:spPr bwMode="auto">
          <a:xfrm>
            <a:off x="228600" y="4660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52237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7"/>
          <p:cNvSpPr>
            <a:spLocks noChangeArrowheads="1"/>
          </p:cNvSpPr>
          <p:nvPr/>
        </p:nvSpPr>
        <p:spPr bwMode="auto">
          <a:xfrm>
            <a:off x="152400" y="2968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52239" name="Line 18"/>
          <p:cNvSpPr>
            <a:spLocks noChangeShapeType="1"/>
          </p:cNvSpPr>
          <p:nvPr/>
        </p:nvSpPr>
        <p:spPr bwMode="auto">
          <a:xfrm>
            <a:off x="889000" y="5619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20"/>
          <p:cNvSpPr>
            <a:spLocks noChangeArrowheads="1"/>
          </p:cNvSpPr>
          <p:nvPr/>
        </p:nvSpPr>
        <p:spPr bwMode="auto">
          <a:xfrm>
            <a:off x="217488" y="6019800"/>
            <a:ext cx="20447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52242" name="Rectangle 21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23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Part 1</a:t>
            </a:r>
          </a:p>
        </p:txBody>
      </p:sp>
      <p:grpSp>
        <p:nvGrpSpPr>
          <p:cNvPr id="52245" name="Group 75"/>
          <p:cNvGrpSpPr>
            <a:grpSpLocks/>
          </p:cNvGrpSpPr>
          <p:nvPr/>
        </p:nvGrpSpPr>
        <p:grpSpPr bwMode="auto">
          <a:xfrm>
            <a:off x="7821613" y="1066800"/>
            <a:ext cx="1230312" cy="304800"/>
            <a:chOff x="7837488" y="2286000"/>
            <a:chExt cx="1230312" cy="304800"/>
          </a:xfrm>
        </p:grpSpPr>
        <p:sp>
          <p:nvSpPr>
            <p:cNvPr id="52277" name="Text Box 29"/>
            <p:cNvSpPr txBox="1">
              <a:spLocks noChangeArrowheads="1"/>
            </p:cNvSpPr>
            <p:nvPr/>
          </p:nvSpPr>
          <p:spPr bwMode="auto">
            <a:xfrm>
              <a:off x="7837488" y="2286000"/>
              <a:ext cx="12303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b="1">
                  <a:solidFill>
                    <a:srgbClr val="009600"/>
                  </a:solidFill>
                  <a:latin typeface="Comic Sans MS" pitchFamily="66" charset="0"/>
                </a:rPr>
                <a:t>I       ( ) </a:t>
              </a:r>
            </a:p>
          </p:txBody>
        </p:sp>
        <p:sp>
          <p:nvSpPr>
            <p:cNvPr id="52278" name="AutoShape 30"/>
            <p:cNvSpPr>
              <a:spLocks noChangeArrowheads="1"/>
            </p:cNvSpPr>
            <p:nvPr/>
          </p:nvSpPr>
          <p:spPr bwMode="auto">
            <a:xfrm>
              <a:off x="8399463" y="2352675"/>
              <a:ext cx="192087" cy="18891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246" name="Picture 31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7" name="Rectangle 3"/>
          <p:cNvSpPr>
            <a:spLocks noChangeArrowheads="1"/>
          </p:cNvSpPr>
          <p:nvPr/>
        </p:nvSpPr>
        <p:spPr bwMode="auto">
          <a:xfrm>
            <a:off x="228600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52248" name="Rectangle 3"/>
          <p:cNvSpPr>
            <a:spLocks noChangeArrowheads="1"/>
          </p:cNvSpPr>
          <p:nvPr/>
        </p:nvSpPr>
        <p:spPr bwMode="auto">
          <a:xfrm>
            <a:off x="228600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52249" name="Rectangle 3"/>
          <p:cNvSpPr>
            <a:spLocks noChangeArrowheads="1"/>
          </p:cNvSpPr>
          <p:nvPr/>
        </p:nvSpPr>
        <p:spPr bwMode="auto">
          <a:xfrm>
            <a:off x="228600" y="409575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pi[2:4]</a:t>
            </a:r>
          </a:p>
        </p:txBody>
      </p:sp>
      <p:sp>
        <p:nvSpPr>
          <p:cNvPr id="52250" name="Rectangle 3"/>
          <p:cNvSpPr>
            <a:spLocks noChangeArrowheads="1"/>
          </p:cNvSpPr>
          <p:nvPr/>
        </p:nvSpPr>
        <p:spPr bwMode="auto">
          <a:xfrm>
            <a:off x="4732338" y="240188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52251" name="Rectangle 3"/>
          <p:cNvSpPr>
            <a:spLocks noChangeArrowheads="1"/>
          </p:cNvSpPr>
          <p:nvPr/>
        </p:nvSpPr>
        <p:spPr bwMode="auto">
          <a:xfrm>
            <a:off x="4732338" y="2967038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52252" name="Rectangle 3"/>
          <p:cNvSpPr>
            <a:spLocks noChangeArrowheads="1"/>
          </p:cNvSpPr>
          <p:nvPr/>
        </p:nvSpPr>
        <p:spPr bwMode="auto">
          <a:xfrm>
            <a:off x="4732338" y="35306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52253" name="Rectangle 3"/>
          <p:cNvSpPr>
            <a:spLocks noChangeArrowheads="1"/>
          </p:cNvSpPr>
          <p:nvPr/>
        </p:nvSpPr>
        <p:spPr bwMode="auto">
          <a:xfrm>
            <a:off x="4732338" y="4095750"/>
            <a:ext cx="298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'try'</a:t>
            </a:r>
          </a:p>
        </p:txBody>
      </p:sp>
      <p:sp>
        <p:nvSpPr>
          <p:cNvPr id="52254" name="Rectangle 65"/>
          <p:cNvSpPr>
            <a:spLocks noChangeArrowheads="1"/>
          </p:cNvSpPr>
          <p:nvPr/>
        </p:nvSpPr>
        <p:spPr bwMode="auto">
          <a:xfrm>
            <a:off x="2214563" y="1573213"/>
            <a:ext cx="236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0</a:t>
            </a:r>
          </a:p>
        </p:txBody>
      </p:sp>
      <p:sp>
        <p:nvSpPr>
          <p:cNvPr id="52255" name="Rectangle 66"/>
          <p:cNvSpPr>
            <a:spLocks noChangeArrowheads="1"/>
          </p:cNvSpPr>
          <p:nvPr/>
        </p:nvSpPr>
        <p:spPr bwMode="auto">
          <a:xfrm>
            <a:off x="27749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4</a:t>
            </a:r>
          </a:p>
        </p:txBody>
      </p:sp>
      <p:sp>
        <p:nvSpPr>
          <p:cNvPr id="52256" name="Rectangle 67"/>
          <p:cNvSpPr>
            <a:spLocks noChangeArrowheads="1"/>
          </p:cNvSpPr>
          <p:nvPr/>
        </p:nvSpPr>
        <p:spPr bwMode="auto">
          <a:xfrm>
            <a:off x="3321050" y="1573213"/>
            <a:ext cx="236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8</a:t>
            </a:r>
          </a:p>
        </p:txBody>
      </p:sp>
      <p:sp>
        <p:nvSpPr>
          <p:cNvPr id="52257" name="Rectangle 68"/>
          <p:cNvSpPr>
            <a:spLocks noChangeArrowheads="1"/>
          </p:cNvSpPr>
          <p:nvPr/>
        </p:nvSpPr>
        <p:spPr bwMode="auto">
          <a:xfrm>
            <a:off x="38417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12</a:t>
            </a:r>
          </a:p>
        </p:txBody>
      </p:sp>
      <p:sp>
        <p:nvSpPr>
          <p:cNvPr id="52258" name="Rectangle 69"/>
          <p:cNvSpPr>
            <a:spLocks noChangeArrowheads="1"/>
          </p:cNvSpPr>
          <p:nvPr/>
        </p:nvSpPr>
        <p:spPr bwMode="auto">
          <a:xfrm>
            <a:off x="4391025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16</a:t>
            </a:r>
          </a:p>
        </p:txBody>
      </p:sp>
      <p:sp>
        <p:nvSpPr>
          <p:cNvPr id="52259" name="Rectangle 70"/>
          <p:cNvSpPr>
            <a:spLocks noChangeArrowheads="1"/>
          </p:cNvSpPr>
          <p:nvPr/>
        </p:nvSpPr>
        <p:spPr bwMode="auto">
          <a:xfrm>
            <a:off x="492918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20</a:t>
            </a:r>
          </a:p>
        </p:txBody>
      </p:sp>
      <p:sp>
        <p:nvSpPr>
          <p:cNvPr id="52260" name="Rectangle 71"/>
          <p:cNvSpPr>
            <a:spLocks noChangeArrowheads="1"/>
          </p:cNvSpPr>
          <p:nvPr/>
        </p:nvSpPr>
        <p:spPr bwMode="auto">
          <a:xfrm>
            <a:off x="5491163" y="1573213"/>
            <a:ext cx="287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24</a:t>
            </a:r>
          </a:p>
        </p:txBody>
      </p:sp>
      <p:sp>
        <p:nvSpPr>
          <p:cNvPr id="52261" name="Rectangle 72"/>
          <p:cNvSpPr>
            <a:spLocks noChangeArrowheads="1"/>
          </p:cNvSpPr>
          <p:nvPr/>
        </p:nvSpPr>
        <p:spPr bwMode="auto">
          <a:xfrm>
            <a:off x="6040438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28</a:t>
            </a:r>
          </a:p>
        </p:txBody>
      </p:sp>
      <p:sp>
        <p:nvSpPr>
          <p:cNvPr id="52262" name="Rectangle 73"/>
          <p:cNvSpPr>
            <a:spLocks noChangeArrowheads="1"/>
          </p:cNvSpPr>
          <p:nvPr/>
        </p:nvSpPr>
        <p:spPr bwMode="auto">
          <a:xfrm>
            <a:off x="6584950" y="157321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32</a:t>
            </a:r>
          </a:p>
        </p:txBody>
      </p:sp>
      <p:sp>
        <p:nvSpPr>
          <p:cNvPr id="52263" name="Rectangle 74"/>
          <p:cNvSpPr>
            <a:spLocks noChangeArrowheads="1"/>
          </p:cNvSpPr>
          <p:nvPr/>
        </p:nvSpPr>
        <p:spPr bwMode="auto">
          <a:xfrm>
            <a:off x="425450" y="6461125"/>
            <a:ext cx="162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imes" pitchFamily="-106" charset="0"/>
              </a:rPr>
              <a:t>They're different... !</a:t>
            </a:r>
            <a:endParaRPr lang="en-US"/>
          </a:p>
        </p:txBody>
      </p:sp>
      <p:sp>
        <p:nvSpPr>
          <p:cNvPr id="52264" name="Rectangle 76"/>
          <p:cNvSpPr>
            <a:spLocks noChangeArrowheads="1"/>
          </p:cNvSpPr>
          <p:nvPr/>
        </p:nvSpPr>
        <p:spPr bwMode="auto">
          <a:xfrm>
            <a:off x="1963738" y="22098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2265" name="Rectangle 77"/>
          <p:cNvSpPr>
            <a:spLocks noChangeArrowheads="1"/>
          </p:cNvSpPr>
          <p:nvPr/>
        </p:nvSpPr>
        <p:spPr bwMode="auto">
          <a:xfrm>
            <a:off x="1746250" y="2803525"/>
            <a:ext cx="393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2266" name="Rectangle 78"/>
          <p:cNvSpPr>
            <a:spLocks noChangeArrowheads="1"/>
          </p:cNvSpPr>
          <p:nvPr/>
        </p:nvSpPr>
        <p:spPr bwMode="auto">
          <a:xfrm>
            <a:off x="2252663" y="3382963"/>
            <a:ext cx="39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2267" name="Rectangle 79"/>
          <p:cNvSpPr>
            <a:spLocks noChangeArrowheads="1"/>
          </p:cNvSpPr>
          <p:nvPr/>
        </p:nvSpPr>
        <p:spPr bwMode="auto">
          <a:xfrm>
            <a:off x="1979613" y="3929063"/>
            <a:ext cx="954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[4,1]</a:t>
            </a:r>
          </a:p>
        </p:txBody>
      </p:sp>
      <p:sp>
        <p:nvSpPr>
          <p:cNvPr id="52268" name="Rectangle 80"/>
          <p:cNvSpPr>
            <a:spLocks noChangeArrowheads="1"/>
          </p:cNvSpPr>
          <p:nvPr/>
        </p:nvSpPr>
        <p:spPr bwMode="auto">
          <a:xfrm>
            <a:off x="2654300" y="4546600"/>
            <a:ext cx="1271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pi[0:3]</a:t>
            </a:r>
          </a:p>
        </p:txBody>
      </p:sp>
      <p:sp>
        <p:nvSpPr>
          <p:cNvPr id="52269" name="Rectangle 81"/>
          <p:cNvSpPr>
            <a:spLocks noChangeArrowheads="1"/>
          </p:cNvSpPr>
          <p:nvPr/>
        </p:nvSpPr>
        <p:spPr bwMode="auto">
          <a:xfrm>
            <a:off x="2620963" y="5173663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pi[::2]</a:t>
            </a:r>
          </a:p>
        </p:txBody>
      </p:sp>
      <p:sp>
        <p:nvSpPr>
          <p:cNvPr id="52270" name="Rectangle 82"/>
          <p:cNvSpPr>
            <a:spLocks noChangeArrowheads="1"/>
          </p:cNvSpPr>
          <p:nvPr/>
        </p:nvSpPr>
        <p:spPr bwMode="auto">
          <a:xfrm>
            <a:off x="6230938" y="2182813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'pi'</a:t>
            </a:r>
          </a:p>
        </p:txBody>
      </p:sp>
      <p:sp>
        <p:nvSpPr>
          <p:cNvPr id="52271" name="Rectangle 83"/>
          <p:cNvSpPr>
            <a:spLocks noChangeArrowheads="1"/>
          </p:cNvSpPr>
          <p:nvPr/>
        </p:nvSpPr>
        <p:spPr bwMode="auto">
          <a:xfrm>
            <a:off x="6477000" y="2743200"/>
            <a:ext cx="92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['pi']</a:t>
            </a:r>
          </a:p>
        </p:txBody>
      </p:sp>
      <p:sp>
        <p:nvSpPr>
          <p:cNvPr id="52272" name="Rectangle 84"/>
          <p:cNvSpPr>
            <a:spLocks noChangeArrowheads="1"/>
          </p:cNvSpPr>
          <p:nvPr/>
        </p:nvSpPr>
        <p:spPr bwMode="auto">
          <a:xfrm>
            <a:off x="6411913" y="3389313"/>
            <a:ext cx="460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DF"/>
                </a:solidFill>
                <a:latin typeface="Calibri" pitchFamily="34" charset="0"/>
              </a:rPr>
              <a:t>'i'</a:t>
            </a:r>
          </a:p>
        </p:txBody>
      </p:sp>
      <p:sp>
        <p:nvSpPr>
          <p:cNvPr id="52273" name="Rectangle 85"/>
          <p:cNvSpPr>
            <a:spLocks noChangeArrowheads="1"/>
          </p:cNvSpPr>
          <p:nvPr/>
        </p:nvSpPr>
        <p:spPr bwMode="auto">
          <a:xfrm>
            <a:off x="7167563" y="4249738"/>
            <a:ext cx="1914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DF"/>
                </a:solidFill>
                <a:latin typeface="Calibri" pitchFamily="34" charset="0"/>
              </a:rPr>
              <a:t>message[31:34]</a:t>
            </a:r>
          </a:p>
        </p:txBody>
      </p:sp>
      <p:sp>
        <p:nvSpPr>
          <p:cNvPr id="52274" name="Rectangle 86"/>
          <p:cNvSpPr>
            <a:spLocks noChangeArrowheads="1"/>
          </p:cNvSpPr>
          <p:nvPr/>
        </p:nvSpPr>
        <p:spPr bwMode="auto">
          <a:xfrm>
            <a:off x="6878638" y="4730750"/>
            <a:ext cx="1027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DF"/>
                </a:solidFill>
                <a:latin typeface="Calibri" pitchFamily="34" charset="0"/>
              </a:rPr>
              <a:t>'parent'</a:t>
            </a:r>
          </a:p>
        </p:txBody>
      </p:sp>
      <p:sp>
        <p:nvSpPr>
          <p:cNvPr id="52275" name="Rectangle 87"/>
          <p:cNvSpPr>
            <a:spLocks noChangeArrowheads="1"/>
          </p:cNvSpPr>
          <p:nvPr/>
        </p:nvSpPr>
        <p:spPr bwMode="auto">
          <a:xfrm>
            <a:off x="4022725" y="6372225"/>
            <a:ext cx="4587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DF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52276" name="Rectangle 88"/>
          <p:cNvSpPr>
            <a:spLocks noChangeArrowheads="1"/>
          </p:cNvSpPr>
          <p:nvPr/>
        </p:nvSpPr>
        <p:spPr bwMode="auto">
          <a:xfrm>
            <a:off x="6643688" y="6372225"/>
            <a:ext cx="15049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DF"/>
                </a:solidFill>
                <a:latin typeface="Calibri" pitchFamily="34" charset="0"/>
              </a:rPr>
              <a:t>[1,4,1,4,1,4]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Function</a:t>
            </a:r>
            <a:r>
              <a:rPr lang="en-US" sz="4200">
                <a:latin typeface="Times" pitchFamily="-106" charset="0"/>
              </a:rPr>
              <a:t>ing in Python</a:t>
            </a:r>
          </a:p>
        </p:txBody>
      </p:sp>
      <p:grpSp>
        <p:nvGrpSpPr>
          <p:cNvPr id="53251" name="Group 5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53281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2" name="Text Box 22"/>
          <p:cNvSpPr txBox="1">
            <a:spLocks noChangeArrowheads="1"/>
          </p:cNvSpPr>
          <p:nvPr/>
        </p:nvSpPr>
        <p:spPr bwMode="auto">
          <a:xfrm>
            <a:off x="400050" y="1476375"/>
            <a:ext cx="429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Some basic, built-in functions:</a:t>
            </a:r>
          </a:p>
        </p:txBody>
      </p:sp>
      <p:sp>
        <p:nvSpPr>
          <p:cNvPr id="53253" name="Text Box 25"/>
          <p:cNvSpPr txBox="1">
            <a:spLocks noChangeArrowheads="1"/>
          </p:cNvSpPr>
          <p:nvPr/>
        </p:nvSpPr>
        <p:spPr bwMode="auto">
          <a:xfrm>
            <a:off x="685800" y="2262188"/>
            <a:ext cx="33528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abs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max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min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sum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range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round</a:t>
            </a:r>
          </a:p>
        </p:txBody>
      </p:sp>
      <p:sp>
        <p:nvSpPr>
          <p:cNvPr id="53254" name="Text Box 26"/>
          <p:cNvSpPr txBox="1">
            <a:spLocks noChangeArrowheads="1"/>
          </p:cNvSpPr>
          <p:nvPr/>
        </p:nvSpPr>
        <p:spPr bwMode="auto">
          <a:xfrm>
            <a:off x="6964363" y="2233613"/>
            <a:ext cx="114458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bool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float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int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long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list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</a:t>
            </a:r>
          </a:p>
        </p:txBody>
      </p:sp>
      <p:sp>
        <p:nvSpPr>
          <p:cNvPr id="53255" name="Text Box 27"/>
          <p:cNvSpPr txBox="1">
            <a:spLocks noChangeArrowheads="1"/>
          </p:cNvSpPr>
          <p:nvPr/>
        </p:nvSpPr>
        <p:spPr bwMode="auto">
          <a:xfrm>
            <a:off x="4206875" y="3462338"/>
            <a:ext cx="2359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these change data from one type to another</a:t>
            </a:r>
          </a:p>
        </p:txBody>
      </p:sp>
      <p:sp>
        <p:nvSpPr>
          <p:cNvPr id="53256" name="Text Box 28"/>
          <p:cNvSpPr txBox="1">
            <a:spLocks noChangeArrowheads="1"/>
          </p:cNvSpPr>
          <p:nvPr/>
        </p:nvSpPr>
        <p:spPr bwMode="auto">
          <a:xfrm>
            <a:off x="2097088" y="233203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absolute value</a:t>
            </a:r>
          </a:p>
        </p:txBody>
      </p:sp>
      <p:sp>
        <p:nvSpPr>
          <p:cNvPr id="53257" name="Text Box 29"/>
          <p:cNvSpPr txBox="1">
            <a:spLocks noChangeArrowheads="1"/>
          </p:cNvSpPr>
          <p:nvPr/>
        </p:nvSpPr>
        <p:spPr bwMode="auto">
          <a:xfrm>
            <a:off x="1997075" y="33670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of lists</a:t>
            </a:r>
          </a:p>
        </p:txBody>
      </p:sp>
      <p:sp>
        <p:nvSpPr>
          <p:cNvPr id="53258" name="Text Box 30"/>
          <p:cNvSpPr txBox="1">
            <a:spLocks noChangeArrowheads="1"/>
          </p:cNvSpPr>
          <p:nvPr/>
        </p:nvSpPr>
        <p:spPr bwMode="auto">
          <a:xfrm>
            <a:off x="2097088" y="45005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creates lists</a:t>
            </a:r>
          </a:p>
        </p:txBody>
      </p:sp>
      <p:sp>
        <p:nvSpPr>
          <p:cNvPr id="53259" name="Text Box 31"/>
          <p:cNvSpPr txBox="1">
            <a:spLocks noChangeArrowheads="1"/>
          </p:cNvSpPr>
          <p:nvPr/>
        </p:nvSpPr>
        <p:spPr bwMode="auto">
          <a:xfrm>
            <a:off x="2097088" y="5053013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only as accurately as it can!</a:t>
            </a:r>
          </a:p>
        </p:txBody>
      </p:sp>
      <p:sp>
        <p:nvSpPr>
          <p:cNvPr id="53260" name="AutoShape 32"/>
          <p:cNvSpPr>
            <a:spLocks/>
          </p:cNvSpPr>
          <p:nvPr/>
        </p:nvSpPr>
        <p:spPr bwMode="auto">
          <a:xfrm>
            <a:off x="1701800" y="2919413"/>
            <a:ext cx="215900" cy="1295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61" name="AutoShape 33"/>
          <p:cNvSpPr>
            <a:spLocks/>
          </p:cNvSpPr>
          <p:nvPr/>
        </p:nvSpPr>
        <p:spPr bwMode="auto">
          <a:xfrm flipH="1">
            <a:off x="6654800" y="2333625"/>
            <a:ext cx="215900" cy="3001963"/>
          </a:xfrm>
          <a:prstGeom prst="rightBrace">
            <a:avLst>
              <a:gd name="adj1" fmla="val 1158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2" name="Rectangle 34"/>
          <p:cNvSpPr>
            <a:spLocks noChangeArrowheads="1"/>
          </p:cNvSpPr>
          <p:nvPr/>
        </p:nvSpPr>
        <p:spPr bwMode="auto">
          <a:xfrm>
            <a:off x="4695825" y="60198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help</a:t>
            </a:r>
          </a:p>
        </p:txBody>
      </p:sp>
      <p:sp>
        <p:nvSpPr>
          <p:cNvPr id="53263" name="Rectangle 35"/>
          <p:cNvSpPr>
            <a:spLocks noChangeArrowheads="1"/>
          </p:cNvSpPr>
          <p:nvPr/>
        </p:nvSpPr>
        <p:spPr bwMode="auto">
          <a:xfrm>
            <a:off x="6053138" y="6018213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dir</a:t>
            </a:r>
          </a:p>
        </p:txBody>
      </p:sp>
      <p:sp>
        <p:nvSpPr>
          <p:cNvPr id="53264" name="Text Box 36"/>
          <p:cNvSpPr txBox="1">
            <a:spLocks noChangeArrowheads="1"/>
          </p:cNvSpPr>
          <p:nvPr/>
        </p:nvSpPr>
        <p:spPr bwMode="auto">
          <a:xfrm>
            <a:off x="838200" y="6069013"/>
            <a:ext cx="3425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111C"/>
                </a:solidFill>
                <a:latin typeface="Times New Roman" pitchFamily="18" charset="0"/>
              </a:rPr>
              <a:t>These are the most important:</a:t>
            </a:r>
          </a:p>
        </p:txBody>
      </p:sp>
      <p:sp>
        <p:nvSpPr>
          <p:cNvPr id="53265" name="Rectangle 37"/>
          <p:cNvSpPr>
            <a:spLocks noChangeArrowheads="1"/>
          </p:cNvSpPr>
          <p:nvPr/>
        </p:nvSpPr>
        <p:spPr bwMode="auto">
          <a:xfrm>
            <a:off x="1004888" y="5876925"/>
            <a:ext cx="6210300" cy="747713"/>
          </a:xfrm>
          <a:prstGeom prst="rect">
            <a:avLst/>
          </a:prstGeom>
          <a:noFill/>
          <a:ln w="19050">
            <a:solidFill>
              <a:srgbClr val="FF11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3266" name="Group 38"/>
          <p:cNvGrpSpPr>
            <a:grpSpLocks/>
          </p:cNvGrpSpPr>
          <p:nvPr/>
        </p:nvGrpSpPr>
        <p:grpSpPr bwMode="auto">
          <a:xfrm>
            <a:off x="8656638" y="6305550"/>
            <a:ext cx="381000" cy="457200"/>
            <a:chOff x="2928" y="1051"/>
            <a:chExt cx="840" cy="957"/>
          </a:xfrm>
        </p:grpSpPr>
        <p:sp>
          <p:nvSpPr>
            <p:cNvPr id="53268" name="Freeform 3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Oval 4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Oval 4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4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4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Oval 4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4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Oval 4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AutoShape 4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Freeform 4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4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5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5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7" name="Text Box 52"/>
          <p:cNvSpPr txBox="1">
            <a:spLocks noChangeArrowheads="1"/>
          </p:cNvSpPr>
          <p:nvPr/>
        </p:nvSpPr>
        <p:spPr bwMode="auto">
          <a:xfrm>
            <a:off x="7924800" y="5821363"/>
            <a:ext cx="808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09600"/>
                </a:solidFill>
                <a:latin typeface="Comic Sans MS" pitchFamily="66" charset="0"/>
              </a:rPr>
              <a:t>You call </a:t>
            </a:r>
            <a:r>
              <a:rPr lang="en-US" sz="1000" i="1">
                <a:solidFill>
                  <a:srgbClr val="009600"/>
                </a:solidFill>
                <a:latin typeface="Comic Sans MS" pitchFamily="66" charset="0"/>
              </a:rPr>
              <a:t>that </a:t>
            </a:r>
            <a:r>
              <a:rPr lang="en-US" sz="1000">
                <a:solidFill>
                  <a:srgbClr val="009600"/>
                </a:solidFill>
                <a:latin typeface="Comic Sans MS" pitchFamily="66" charset="0"/>
              </a:rPr>
              <a:t>a language?!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7" name="Picture 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34624" r="11272" b="19619"/>
          <a:stretch/>
        </p:blipFill>
        <p:spPr bwMode="auto">
          <a:xfrm>
            <a:off x="228600" y="457200"/>
            <a:ext cx="8686800" cy="331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1974" y="4648200"/>
            <a:ext cx="5689426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" pitchFamily="18" charset="0"/>
              </a:rPr>
              <a:t>If you torture the data enough, it will say what you want.</a:t>
            </a:r>
            <a:endParaRPr lang="en-US" sz="3200" i="1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6774" y="5867400"/>
            <a:ext cx="120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- R. Coates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7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26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Function</a:t>
            </a:r>
            <a:r>
              <a:rPr lang="en-US" sz="4200">
                <a:latin typeface="Times" pitchFamily="-106" charset="0"/>
              </a:rPr>
              <a:t>ing in Python</a:t>
            </a:r>
          </a:p>
        </p:txBody>
      </p:sp>
      <p:grpSp>
        <p:nvGrpSpPr>
          <p:cNvPr id="54275" name="Group 1027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54284" name="Rectangle 102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102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6" name="Text Box 1030"/>
          <p:cNvSpPr txBox="1">
            <a:spLocks noChangeArrowheads="1"/>
          </p:cNvSpPr>
          <p:nvPr/>
        </p:nvSpPr>
        <p:spPr bwMode="auto">
          <a:xfrm>
            <a:off x="792163" y="14668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Far more are available in separate files, or </a:t>
            </a:r>
            <a:r>
              <a:rPr lang="en-US" i="1">
                <a:latin typeface="Times New Roman" pitchFamily="18" charset="0"/>
              </a:rPr>
              <a:t>modules</a:t>
            </a:r>
            <a:r>
              <a:rPr lang="en-US">
                <a:latin typeface="Times New Roman" pitchFamily="18" charset="0"/>
              </a:rPr>
              <a:t>:</a:t>
            </a:r>
          </a:p>
        </p:txBody>
      </p:sp>
      <p:sp>
        <p:nvSpPr>
          <p:cNvPr id="54277" name="Text Box 1032"/>
          <p:cNvSpPr txBox="1">
            <a:spLocks noChangeArrowheads="1"/>
          </p:cNvSpPr>
          <p:nvPr/>
        </p:nvSpPr>
        <p:spPr bwMode="auto">
          <a:xfrm>
            <a:off x="914400" y="2333625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math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math.sqrt( 1764 )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dir(math)</a:t>
            </a:r>
          </a:p>
        </p:txBody>
      </p:sp>
      <p:sp>
        <p:nvSpPr>
          <p:cNvPr id="54278" name="Text Box 1033"/>
          <p:cNvSpPr txBox="1">
            <a:spLocks noChangeArrowheads="1"/>
          </p:cNvSpPr>
          <p:nvPr/>
        </p:nvSpPr>
        <p:spPr bwMode="auto">
          <a:xfrm>
            <a:off x="914400" y="4724400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from math import *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pi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sin( pi/2 )</a:t>
            </a:r>
          </a:p>
        </p:txBody>
      </p:sp>
      <p:sp>
        <p:nvSpPr>
          <p:cNvPr id="54279" name="Line 1035"/>
          <p:cNvSpPr>
            <a:spLocks noChangeShapeType="1"/>
          </p:cNvSpPr>
          <p:nvPr/>
        </p:nvSpPr>
        <p:spPr bwMode="auto">
          <a:xfrm>
            <a:off x="684213" y="4341813"/>
            <a:ext cx="7543800" cy="0"/>
          </a:xfrm>
          <a:prstGeom prst="line">
            <a:avLst/>
          </a:prstGeom>
          <a:noFill/>
          <a:ln w="28575">
            <a:solidFill>
              <a:srgbClr val="0000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80" name="Text Box 1036"/>
          <p:cNvSpPr txBox="1">
            <a:spLocks noChangeArrowheads="1"/>
          </p:cNvSpPr>
          <p:nvPr/>
        </p:nvSpPr>
        <p:spPr bwMode="auto">
          <a:xfrm>
            <a:off x="5056188" y="2351088"/>
            <a:ext cx="3630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accesses </a:t>
            </a:r>
            <a:r>
              <a:rPr lang="en-US" sz="1800" b="1">
                <a:latin typeface="Courier New" pitchFamily="49" charset="0"/>
              </a:rPr>
              <a:t>math.py</a:t>
            </a:r>
            <a:r>
              <a:rPr lang="en-US" sz="1800">
                <a:latin typeface="Times New Roman" pitchFamily="18" charset="0"/>
              </a:rPr>
              <a:t>'s functions</a:t>
            </a:r>
          </a:p>
        </p:txBody>
      </p:sp>
      <p:sp>
        <p:nvSpPr>
          <p:cNvPr id="54281" name="Text Box 1037"/>
          <p:cNvSpPr txBox="1">
            <a:spLocks noChangeArrowheads="1"/>
          </p:cNvSpPr>
          <p:nvPr/>
        </p:nvSpPr>
        <p:spPr bwMode="auto">
          <a:xfrm>
            <a:off x="5056188" y="3405188"/>
            <a:ext cx="3630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lists all of </a:t>
            </a:r>
            <a:r>
              <a:rPr lang="en-US" sz="1800" b="1">
                <a:latin typeface="Courier New" pitchFamily="49" charset="0"/>
              </a:rPr>
              <a:t>math.py</a:t>
            </a:r>
            <a:r>
              <a:rPr lang="en-US" sz="1800">
                <a:latin typeface="Times New Roman" pitchFamily="18" charset="0"/>
              </a:rPr>
              <a:t>'s functions</a:t>
            </a:r>
          </a:p>
        </p:txBody>
      </p:sp>
      <p:sp>
        <p:nvSpPr>
          <p:cNvPr id="54282" name="Text Box 1038"/>
          <p:cNvSpPr txBox="1">
            <a:spLocks noChangeArrowheads="1"/>
          </p:cNvSpPr>
          <p:nvPr/>
        </p:nvSpPr>
        <p:spPr bwMode="auto">
          <a:xfrm>
            <a:off x="5057775" y="4624388"/>
            <a:ext cx="332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same, but without typing </a:t>
            </a:r>
            <a:r>
              <a:rPr lang="en-US" sz="1800" b="1">
                <a:latin typeface="Courier New" pitchFamily="49" charset="0"/>
              </a:rPr>
              <a:t>math.</a:t>
            </a:r>
            <a:r>
              <a:rPr lang="en-US" sz="1800">
                <a:latin typeface="Times New Roman" pitchFamily="18" charset="0"/>
              </a:rPr>
              <a:t> all of the time…</a:t>
            </a:r>
          </a:p>
        </p:txBody>
      </p:sp>
      <p:sp>
        <p:nvSpPr>
          <p:cNvPr id="54283" name="Text Box 1053"/>
          <p:cNvSpPr txBox="1">
            <a:spLocks noChangeArrowheads="1"/>
          </p:cNvSpPr>
          <p:nvPr/>
        </p:nvSpPr>
        <p:spPr bwMode="auto">
          <a:xfrm>
            <a:off x="7496175" y="6237288"/>
            <a:ext cx="14176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Comic Sans MS" pitchFamily="66" charset="0"/>
              </a:rPr>
              <a:t>help()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latin typeface="Comic Sans MS" pitchFamily="66" charset="0"/>
              </a:rPr>
              <a:t>help modules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Function</a:t>
            </a:r>
            <a:r>
              <a:rPr lang="en-US" sz="4200">
                <a:latin typeface="Times" pitchFamily="-106" charset="0"/>
              </a:rPr>
              <a:t>ing in Python</a:t>
            </a:r>
          </a:p>
        </p:txBody>
      </p:sp>
      <p:grpSp>
        <p:nvGrpSpPr>
          <p:cNvPr id="55299" name="Group 1028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55324" name="Rectangle 1029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5" name="Rectangle 1030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00" name="Group 1042"/>
          <p:cNvGrpSpPr>
            <a:grpSpLocks/>
          </p:cNvGrpSpPr>
          <p:nvPr/>
        </p:nvGrpSpPr>
        <p:grpSpPr bwMode="auto">
          <a:xfrm>
            <a:off x="6858000" y="5029200"/>
            <a:ext cx="838200" cy="914400"/>
            <a:chOff x="2928" y="1051"/>
            <a:chExt cx="840" cy="957"/>
          </a:xfrm>
        </p:grpSpPr>
        <p:sp>
          <p:nvSpPr>
            <p:cNvPr id="55311" name="Freeform 1043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1044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1045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Oval 1046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Oval 1047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Oval 1048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Oval 1049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Oval 1050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AutoShape 1051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Freeform 1052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Freeform 1053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Freeform 1054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Freeform 1055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1" name="Text Box 1056"/>
          <p:cNvSpPr txBox="1">
            <a:spLocks noChangeArrowheads="1"/>
          </p:cNvSpPr>
          <p:nvPr/>
        </p:nvSpPr>
        <p:spPr bwMode="auto">
          <a:xfrm>
            <a:off x="381000" y="47244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200">
                <a:solidFill>
                  <a:srgbClr val="009600"/>
                </a:solidFill>
                <a:latin typeface="Comic Sans MS" pitchFamily="66" charset="0"/>
              </a:rPr>
              <a:t>This doesn't look quite right…</a:t>
            </a:r>
          </a:p>
        </p:txBody>
      </p:sp>
      <p:sp>
        <p:nvSpPr>
          <p:cNvPr id="55302" name="Text Box 1026"/>
          <p:cNvSpPr txBox="1">
            <a:spLocks noChangeArrowheads="1"/>
          </p:cNvSpPr>
          <p:nvPr/>
        </p:nvSpPr>
        <p:spPr bwMode="auto">
          <a:xfrm>
            <a:off x="838200" y="1600200"/>
            <a:ext cx="7572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111C"/>
                </a:solidFill>
                <a:latin typeface="Courier New" pitchFamily="49" charset="0"/>
              </a:rPr>
              <a:t># my own function!</a:t>
            </a: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dbl( x 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009600"/>
                </a:solidFill>
                <a:latin typeface="Courier New" pitchFamily="49" charset="0"/>
              </a:rPr>
              <a:t>""" returns double its input, x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2x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4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1360488"/>
              <a:ext cx="7938" cy="14287"/>
            </p14:xfrm>
          </p:contentPart>
        </mc:Choice>
        <mc:Fallback>
          <p:pic>
            <p:nvPicPr>
              <p:cNvPr id="194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997" y="1351201"/>
                <a:ext cx="19327" cy="2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4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4338" y="2417763"/>
              <a:ext cx="406400" cy="22225"/>
            </p14:xfrm>
          </p:contentPart>
        </mc:Choice>
        <mc:Fallback>
          <p:pic>
            <p:nvPicPr>
              <p:cNvPr id="194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899" y="2413103"/>
                <a:ext cx="421519" cy="40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4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0" y="976313"/>
              <a:ext cx="1790700" cy="1074737"/>
            </p14:xfrm>
          </p:contentPart>
        </mc:Choice>
        <mc:Fallback>
          <p:pic>
            <p:nvPicPr>
              <p:cNvPr id="194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5480" y="965512"/>
                <a:ext cx="1806541" cy="1098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1400" y="1793875"/>
              <a:ext cx="1690688" cy="606425"/>
            </p14:xfrm>
          </p:contentPart>
        </mc:Choice>
        <mc:Fallback>
          <p:pic>
            <p:nvPicPr>
              <p:cNvPr id="194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9159" y="1779479"/>
                <a:ext cx="1710129" cy="63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4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2738" y="3381375"/>
              <a:ext cx="731837" cy="477838"/>
            </p14:xfrm>
          </p:contentPart>
        </mc:Choice>
        <mc:Fallback>
          <p:pic>
            <p:nvPicPr>
              <p:cNvPr id="194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0139" y="3368772"/>
                <a:ext cx="753076" cy="49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4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2688" y="1189038"/>
              <a:ext cx="862012" cy="1209675"/>
            </p14:xfrm>
          </p:contentPart>
        </mc:Choice>
        <mc:Fallback>
          <p:pic>
            <p:nvPicPr>
              <p:cNvPr id="194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58367" y="1186158"/>
                <a:ext cx="869213" cy="122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4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3" y="2659063"/>
              <a:ext cx="4186237" cy="1477962"/>
            </p14:xfrm>
          </p:contentPart>
        </mc:Choice>
        <mc:Fallback>
          <p:pic>
            <p:nvPicPr>
              <p:cNvPr id="194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5282" y="2647185"/>
                <a:ext cx="4214318" cy="150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4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723900"/>
              <a:ext cx="5484812" cy="3546475"/>
            </p14:xfrm>
          </p:contentPart>
        </mc:Choice>
        <mc:Fallback>
          <p:pic>
            <p:nvPicPr>
              <p:cNvPr id="194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7153" y="711300"/>
                <a:ext cx="5510731" cy="35695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09600" y="1905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7 % 3</a:t>
            </a:r>
          </a:p>
        </p:txBody>
      </p:sp>
      <p:sp>
        <p:nvSpPr>
          <p:cNvPr id="56323" name="Text Box 20"/>
          <p:cNvSpPr txBox="1">
            <a:spLocks noChangeArrowheads="1"/>
          </p:cNvSpPr>
          <p:nvPr/>
        </p:nvSpPr>
        <p:spPr bwMode="auto">
          <a:xfrm>
            <a:off x="533400" y="1524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% </a:t>
            </a:r>
            <a:r>
              <a:rPr lang="en-US" sz="4200">
                <a:latin typeface="Times New Roman" pitchFamily="18" charset="0"/>
              </a:rPr>
              <a:t>the "mod" operator </a:t>
            </a:r>
          </a:p>
        </p:txBody>
      </p:sp>
      <p:grpSp>
        <p:nvGrpSpPr>
          <p:cNvPr id="56324" name="Group 21"/>
          <p:cNvGrpSpPr>
            <a:grpSpLocks/>
          </p:cNvGrpSpPr>
          <p:nvPr/>
        </p:nvGrpSpPr>
        <p:grpSpPr bwMode="auto">
          <a:xfrm>
            <a:off x="341313" y="938213"/>
            <a:ext cx="8204200" cy="204787"/>
            <a:chOff x="295" y="1311"/>
            <a:chExt cx="5177" cy="114"/>
          </a:xfrm>
        </p:grpSpPr>
        <p:sp>
          <p:nvSpPr>
            <p:cNvPr id="56353" name="Rectangle 2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4" name="Rectangle 2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5" name="Rectangle 25"/>
          <p:cNvSpPr>
            <a:spLocks noChangeArrowheads="1"/>
          </p:cNvSpPr>
          <p:nvPr/>
        </p:nvSpPr>
        <p:spPr bwMode="auto">
          <a:xfrm>
            <a:off x="609600" y="2413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8 % 3</a:t>
            </a:r>
          </a:p>
        </p:txBody>
      </p:sp>
      <p:sp>
        <p:nvSpPr>
          <p:cNvPr id="56326" name="Rectangle 26"/>
          <p:cNvSpPr>
            <a:spLocks noChangeArrowheads="1"/>
          </p:cNvSpPr>
          <p:nvPr/>
        </p:nvSpPr>
        <p:spPr bwMode="auto">
          <a:xfrm>
            <a:off x="609600" y="292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9 % 3</a:t>
            </a:r>
          </a:p>
        </p:txBody>
      </p:sp>
      <p:sp>
        <p:nvSpPr>
          <p:cNvPr id="56327" name="Rectangle 27"/>
          <p:cNvSpPr>
            <a:spLocks noChangeArrowheads="1"/>
          </p:cNvSpPr>
          <p:nvPr/>
        </p:nvSpPr>
        <p:spPr bwMode="auto">
          <a:xfrm>
            <a:off x="609600" y="3429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16 % 7</a:t>
            </a:r>
          </a:p>
        </p:txBody>
      </p:sp>
      <p:sp>
        <p:nvSpPr>
          <p:cNvPr id="56328" name="Rectangle 28"/>
          <p:cNvSpPr>
            <a:spLocks noChangeArrowheads="1"/>
          </p:cNvSpPr>
          <p:nvPr/>
        </p:nvSpPr>
        <p:spPr bwMode="auto">
          <a:xfrm>
            <a:off x="4191000" y="6019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990000"/>
                </a:solidFill>
                <a:latin typeface="Courier New" pitchFamily="49" charset="0"/>
              </a:rPr>
              <a:t>x%4 == 0</a:t>
            </a:r>
          </a:p>
        </p:txBody>
      </p:sp>
      <p:sp>
        <p:nvSpPr>
          <p:cNvPr id="56329" name="Rectangle 29"/>
          <p:cNvSpPr>
            <a:spLocks noChangeArrowheads="1"/>
          </p:cNvSpPr>
          <p:nvPr/>
        </p:nvSpPr>
        <p:spPr bwMode="auto">
          <a:xfrm>
            <a:off x="4191000" y="41687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x%2 == 0</a:t>
            </a:r>
          </a:p>
        </p:txBody>
      </p:sp>
      <p:sp>
        <p:nvSpPr>
          <p:cNvPr id="56330" name="Text Box 30"/>
          <p:cNvSpPr txBox="1">
            <a:spLocks noChangeArrowheads="1"/>
          </p:cNvSpPr>
          <p:nvPr/>
        </p:nvSpPr>
        <p:spPr bwMode="auto">
          <a:xfrm>
            <a:off x="561975" y="4886325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For what values of </a:t>
            </a:r>
            <a:r>
              <a:rPr lang="en-US" b="1">
                <a:latin typeface="Courier New" pitchFamily="49" charset="0"/>
              </a:rPr>
              <a:t>x</a:t>
            </a:r>
            <a:r>
              <a:rPr lang="en-US">
                <a:latin typeface="Times" pitchFamily="-106" charset="0"/>
              </a:rPr>
              <a:t> are these </a:t>
            </a:r>
            <a:r>
              <a:rPr lang="en-US" b="1">
                <a:latin typeface="Courier New" pitchFamily="49" charset="0"/>
              </a:rPr>
              <a:t>True</a:t>
            </a:r>
            <a:r>
              <a:rPr lang="en-US">
                <a:latin typeface="Times" pitchFamily="-106" charset="0"/>
              </a:rPr>
              <a:t>?</a:t>
            </a:r>
          </a:p>
        </p:txBody>
      </p:sp>
      <p:sp>
        <p:nvSpPr>
          <p:cNvPr id="56331" name="Text Box 32"/>
          <p:cNvSpPr txBox="1">
            <a:spLocks noChangeArrowheads="1"/>
          </p:cNvSpPr>
          <p:nvPr/>
        </p:nvSpPr>
        <p:spPr bwMode="auto">
          <a:xfrm>
            <a:off x="3832225" y="6454775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990000"/>
                </a:solidFill>
                <a:latin typeface="Calibri" pitchFamily="34" charset="0"/>
              </a:rPr>
              <a:t>What happens on these years?</a:t>
            </a:r>
          </a:p>
        </p:txBody>
      </p:sp>
      <p:sp>
        <p:nvSpPr>
          <p:cNvPr id="56332" name="Text Box 33"/>
          <p:cNvSpPr txBox="1">
            <a:spLocks noChangeArrowheads="1"/>
          </p:cNvSpPr>
          <p:nvPr/>
        </p:nvSpPr>
        <p:spPr bwMode="auto">
          <a:xfrm>
            <a:off x="1979613" y="121285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x%y</a:t>
            </a:r>
            <a:r>
              <a:rPr lang="en-US" sz="1800">
                <a:latin typeface="Times New Roman" pitchFamily="18" charset="0"/>
              </a:rPr>
              <a:t> returns the remainder when </a:t>
            </a:r>
            <a:r>
              <a:rPr lang="en-US" sz="1800" b="1">
                <a:latin typeface="Courier New" pitchFamily="49" charset="0"/>
              </a:rPr>
              <a:t>x</a:t>
            </a:r>
            <a:r>
              <a:rPr lang="en-US" sz="1800">
                <a:latin typeface="Times New Roman" pitchFamily="18" charset="0"/>
              </a:rPr>
              <a:t> is divided by </a:t>
            </a:r>
            <a:r>
              <a:rPr lang="en-US" sz="1800" b="1">
                <a:latin typeface="Courier New" pitchFamily="49" charset="0"/>
              </a:rPr>
              <a:t>y</a:t>
            </a:r>
            <a:r>
              <a:rPr 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56333" name="Rectangle 34"/>
          <p:cNvSpPr>
            <a:spLocks noChangeArrowheads="1"/>
          </p:cNvSpPr>
          <p:nvPr/>
        </p:nvSpPr>
        <p:spPr bwMode="auto">
          <a:xfrm>
            <a:off x="4181475" y="50228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x%2 == 1</a:t>
            </a:r>
          </a:p>
        </p:txBody>
      </p:sp>
      <p:sp>
        <p:nvSpPr>
          <p:cNvPr id="56334" name="AutoShape 35"/>
          <p:cNvSpPr>
            <a:spLocks/>
          </p:cNvSpPr>
          <p:nvPr/>
        </p:nvSpPr>
        <p:spPr bwMode="auto">
          <a:xfrm>
            <a:off x="3571875" y="4268788"/>
            <a:ext cx="341313" cy="2208212"/>
          </a:xfrm>
          <a:prstGeom prst="leftBrace">
            <a:avLst>
              <a:gd name="adj1" fmla="val 5391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5751513"/>
              <a:ext cx="503238" cy="46037"/>
            </p14:xfrm>
          </p:contentPart>
        </mc:Choice>
        <mc:Fallback>
          <p:pic>
            <p:nvPicPr>
              <p:cNvPr id="204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1496" y="5744320"/>
                <a:ext cx="515117" cy="57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48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5163" y="1689100"/>
              <a:ext cx="5967412" cy="1828800"/>
            </p14:xfrm>
          </p:contentPart>
        </mc:Choice>
        <mc:Fallback>
          <p:pic>
            <p:nvPicPr>
              <p:cNvPr id="2048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4363" y="1675420"/>
                <a:ext cx="5991532" cy="18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48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9263" y="1449388"/>
              <a:ext cx="6350" cy="11112"/>
            </p14:xfrm>
          </p:contentPart>
        </mc:Choice>
        <mc:Fallback>
          <p:pic>
            <p:nvPicPr>
              <p:cNvPr id="2048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8680" y="1438634"/>
                <a:ext cx="20814" cy="2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48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9313" y="2984500"/>
              <a:ext cx="1993900" cy="979488"/>
            </p14:xfrm>
          </p:contentPart>
        </mc:Choice>
        <mc:Fallback>
          <p:pic>
            <p:nvPicPr>
              <p:cNvPr id="2048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1034" y="2971181"/>
                <a:ext cx="2016938" cy="1007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7025" y="1260475"/>
              <a:ext cx="3187700" cy="1504950"/>
            </p14:xfrm>
          </p:contentPart>
        </mc:Choice>
        <mc:Fallback>
          <p:pic>
            <p:nvPicPr>
              <p:cNvPr id="2048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92985" y="1253994"/>
                <a:ext cx="3206059" cy="1524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7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1188" y="1735138"/>
              <a:ext cx="1838325" cy="400050"/>
            </p14:xfrm>
          </p:contentPart>
        </mc:Choice>
        <mc:Fallback>
          <p:pic>
            <p:nvPicPr>
              <p:cNvPr id="20487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8227" y="1723975"/>
                <a:ext cx="1855607" cy="42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48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3014663"/>
              <a:ext cx="663575" cy="320675"/>
            </p14:xfrm>
          </p:contentPart>
        </mc:Choice>
        <mc:Fallback>
          <p:pic>
            <p:nvPicPr>
              <p:cNvPr id="2048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99943" y="3002066"/>
                <a:ext cx="688059" cy="344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489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2949575"/>
              <a:ext cx="758825" cy="328613"/>
            </p14:xfrm>
          </p:contentPart>
        </mc:Choice>
        <mc:Fallback>
          <p:pic>
            <p:nvPicPr>
              <p:cNvPr id="20489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69305" y="2936618"/>
                <a:ext cx="778984" cy="355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490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7313" y="3711575"/>
              <a:ext cx="1903412" cy="681038"/>
            </p14:xfrm>
          </p:contentPart>
        </mc:Choice>
        <mc:Fallback>
          <p:pic>
            <p:nvPicPr>
              <p:cNvPr id="20490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32993" y="3701136"/>
                <a:ext cx="1920693" cy="70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49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5187950"/>
              <a:ext cx="165100" cy="204788"/>
            </p14:xfrm>
          </p:contentPart>
        </mc:Choice>
        <mc:Fallback>
          <p:pic>
            <p:nvPicPr>
              <p:cNvPr id="2049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75685" y="5182911"/>
                <a:ext cx="174092" cy="215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492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5148263"/>
              <a:ext cx="163512" cy="196850"/>
            </p14:xfrm>
          </p:contentPart>
        </mc:Choice>
        <mc:Fallback>
          <p:pic>
            <p:nvPicPr>
              <p:cNvPr id="20492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75715" y="5138168"/>
                <a:ext cx="181880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493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7600" y="4870450"/>
              <a:ext cx="423863" cy="460375"/>
            </p14:xfrm>
          </p:contentPart>
        </mc:Choice>
        <mc:Fallback>
          <p:pic>
            <p:nvPicPr>
              <p:cNvPr id="20493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54276" y="4857492"/>
                <a:ext cx="452313" cy="486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494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1350" y="4919663"/>
              <a:ext cx="98425" cy="90487"/>
            </p14:xfrm>
          </p:contentPart>
        </mc:Choice>
        <mc:Fallback>
          <p:pic>
            <p:nvPicPr>
              <p:cNvPr id="20494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49092" y="4907406"/>
                <a:ext cx="123662" cy="11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495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5189538"/>
              <a:ext cx="280988" cy="115887"/>
            </p14:xfrm>
          </p:contentPart>
        </mc:Choice>
        <mc:Fallback>
          <p:pic>
            <p:nvPicPr>
              <p:cNvPr id="20495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40892" y="5175862"/>
                <a:ext cx="306532" cy="1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496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4973638"/>
              <a:ext cx="117475" cy="77787"/>
            </p14:xfrm>
          </p:contentPart>
        </mc:Choice>
        <mc:Fallback>
          <p:pic>
            <p:nvPicPr>
              <p:cNvPr id="20496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28755" y="4966796"/>
                <a:ext cx="134772" cy="9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497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0" y="5870575"/>
              <a:ext cx="1065213" cy="379413"/>
            </p14:xfrm>
          </p:contentPart>
        </mc:Choice>
        <mc:Fallback>
          <p:pic>
            <p:nvPicPr>
              <p:cNvPr id="20497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27540" y="5857964"/>
                <a:ext cx="1086092" cy="403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49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0" y="3956050"/>
              <a:ext cx="2044700" cy="847725"/>
            </p14:xfrm>
          </p:contentPart>
        </mc:Choice>
        <mc:Fallback>
          <p:pic>
            <p:nvPicPr>
              <p:cNvPr id="2049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56511" y="3944526"/>
                <a:ext cx="2070979" cy="87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49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6613" y="5803900"/>
              <a:ext cx="3505200" cy="804863"/>
            </p14:xfrm>
          </p:contentPart>
        </mc:Choice>
        <mc:Fallback>
          <p:pic>
            <p:nvPicPr>
              <p:cNvPr id="2049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64013" y="5799940"/>
                <a:ext cx="3531839" cy="8217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0"/>
          <p:cNvSpPr txBox="1">
            <a:spLocks noChangeArrowheads="1"/>
          </p:cNvSpPr>
          <p:nvPr/>
        </p:nvSpPr>
        <p:spPr bwMode="auto">
          <a:xfrm>
            <a:off x="533400" y="152400"/>
            <a:ext cx="8020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the "equals" operators </a:t>
            </a:r>
          </a:p>
        </p:txBody>
      </p:sp>
      <p:grpSp>
        <p:nvGrpSpPr>
          <p:cNvPr id="57347" name="Group 21"/>
          <p:cNvGrpSpPr>
            <a:grpSpLocks/>
          </p:cNvGrpSpPr>
          <p:nvPr/>
        </p:nvGrpSpPr>
        <p:grpSpPr bwMode="auto">
          <a:xfrm>
            <a:off x="341313" y="1014413"/>
            <a:ext cx="8204200" cy="204787"/>
            <a:chOff x="295" y="1311"/>
            <a:chExt cx="5177" cy="114"/>
          </a:xfrm>
        </p:grpSpPr>
        <p:sp>
          <p:nvSpPr>
            <p:cNvPr id="57373" name="Rectangle 2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Rectangle 2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8" name="Rectangle 16"/>
          <p:cNvSpPr>
            <a:spLocks noChangeArrowheads="1"/>
          </p:cNvSpPr>
          <p:nvPr/>
        </p:nvSpPr>
        <p:spPr bwMode="auto">
          <a:xfrm>
            <a:off x="609600" y="2286000"/>
            <a:ext cx="7939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400" b="1">
                <a:solidFill>
                  <a:srgbClr val="0000DF"/>
                </a:solidFill>
                <a:latin typeface="Courier New" pitchFamily="49" charset="0"/>
              </a:rPr>
              <a:t>= != ==</a:t>
            </a:r>
            <a:endParaRPr lang="en-US" sz="14400">
              <a:solidFill>
                <a:srgbClr val="0000DF"/>
              </a:solidFill>
            </a:endParaRPr>
          </a:p>
        </p:txBody>
      </p:sp>
      <p:grpSp>
        <p:nvGrpSpPr>
          <p:cNvPr id="57349" name="Group 3"/>
          <p:cNvGrpSpPr>
            <a:grpSpLocks/>
          </p:cNvGrpSpPr>
          <p:nvPr/>
        </p:nvGrpSpPr>
        <p:grpSpPr bwMode="auto">
          <a:xfrm>
            <a:off x="381000" y="5943600"/>
            <a:ext cx="457200" cy="609600"/>
            <a:chOff x="2928" y="1051"/>
            <a:chExt cx="840" cy="957"/>
          </a:xfrm>
        </p:grpSpPr>
        <p:sp>
          <p:nvSpPr>
            <p:cNvPr id="57360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0" name="Rectangle 17"/>
          <p:cNvSpPr>
            <a:spLocks noChangeArrowheads="1"/>
          </p:cNvSpPr>
          <p:nvPr/>
        </p:nvSpPr>
        <p:spPr bwMode="auto">
          <a:xfrm>
            <a:off x="901700" y="57864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9600"/>
                </a:solidFill>
                <a:latin typeface="Comic Sans MS" pitchFamily="66" charset="0"/>
              </a:rPr>
              <a:t>What about </a:t>
            </a:r>
            <a:r>
              <a:rPr lang="en-US" b="1">
                <a:solidFill>
                  <a:srgbClr val="0000DF"/>
                </a:solidFill>
                <a:latin typeface="Courier New" pitchFamily="49" charset="0"/>
                <a:cs typeface="Courier New" pitchFamily="49" charset="0"/>
              </a:rPr>
              <a:t>===</a:t>
            </a:r>
            <a:r>
              <a:rPr lang="en-US" sz="1600">
                <a:solidFill>
                  <a:srgbClr val="009600"/>
                </a:solidFill>
                <a:latin typeface="Comic Sans MS" pitchFamily="66" charset="0"/>
              </a:rPr>
              <a:t> 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50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1388" y="3968750"/>
              <a:ext cx="1160462" cy="1154113"/>
            </p14:xfrm>
          </p:contentPart>
        </mc:Choice>
        <mc:Fallback>
          <p:pic>
            <p:nvPicPr>
              <p:cNvPr id="2150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9870" y="3956151"/>
                <a:ext cx="1185298" cy="117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50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86213"/>
              <a:ext cx="382587" cy="619125"/>
            </p14:xfrm>
          </p:contentPart>
        </mc:Choice>
        <mc:Fallback>
          <p:pic>
            <p:nvPicPr>
              <p:cNvPr id="2150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7030" y="3976494"/>
                <a:ext cx="404542" cy="637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0975" y="4044950"/>
              <a:ext cx="74613" cy="146050"/>
            </p14:xfrm>
          </p:contentPart>
        </mc:Choice>
        <mc:Fallback>
          <p:pic>
            <p:nvPicPr>
              <p:cNvPr id="2150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6557" y="4033410"/>
                <a:ext cx="94438" cy="162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0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6088" y="4075113"/>
              <a:ext cx="239712" cy="388937"/>
            </p14:xfrm>
          </p:contentPart>
        </mc:Choice>
        <mc:Fallback>
          <p:pic>
            <p:nvPicPr>
              <p:cNvPr id="2150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3491" y="4062509"/>
                <a:ext cx="266347" cy="413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1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6138" y="3916363"/>
              <a:ext cx="1027112" cy="812800"/>
            </p14:xfrm>
          </p:contentPart>
        </mc:Choice>
        <mc:Fallback>
          <p:pic>
            <p:nvPicPr>
              <p:cNvPr id="2151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3538" y="3906284"/>
                <a:ext cx="1054473" cy="831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1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0888" y="3836988"/>
              <a:ext cx="88900" cy="131762"/>
            </p14:xfrm>
          </p:contentPart>
        </mc:Choice>
        <mc:Fallback>
          <p:pic>
            <p:nvPicPr>
              <p:cNvPr id="2151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63690" y="3830868"/>
                <a:ext cx="106896" cy="141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4825" y="1760538"/>
              <a:ext cx="898525" cy="498475"/>
            </p14:xfrm>
          </p:contentPart>
        </mc:Choice>
        <mc:Fallback>
          <p:pic>
            <p:nvPicPr>
              <p:cNvPr id="2151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785" y="1752980"/>
                <a:ext cx="911125" cy="511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4725" y="1012825"/>
              <a:ext cx="1773238" cy="1192213"/>
            </p14:xfrm>
          </p:contentPart>
        </mc:Choice>
        <mc:Fallback>
          <p:pic>
            <p:nvPicPr>
              <p:cNvPr id="2151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5006" y="1005626"/>
                <a:ext cx="1793757" cy="120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" y="2441575"/>
              <a:ext cx="1870075" cy="2168525"/>
            </p14:xfrm>
          </p:contentPart>
        </mc:Choice>
        <mc:Fallback>
          <p:pic>
            <p:nvPicPr>
              <p:cNvPr id="2151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0461" y="2433295"/>
                <a:ext cx="1890594" cy="2186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1981200" y="2667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s[ : ]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3429000" y="2714625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latin typeface="Times New Roman" pitchFamily="18" charset="0"/>
              </a:rPr>
              <a:t>slices </a:t>
            </a:r>
            <a:r>
              <a:rPr lang="en-US" sz="1800">
                <a:latin typeface="Times New Roman" pitchFamily="18" charset="0"/>
              </a:rPr>
              <a:t>the string, returning a substring</a:t>
            </a:r>
            <a:endParaRPr lang="en-US" sz="1800" b="1" i="1">
              <a:latin typeface="Times New Roman" pitchFamily="18" charset="0"/>
            </a:endParaRP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2286000" y="3581400"/>
            <a:ext cx="2135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s[15:-1]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2286000" y="4373563"/>
            <a:ext cx="1160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s[:]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58375" name="Text Box 12"/>
          <p:cNvSpPr txBox="1">
            <a:spLocks noChangeArrowheads="1"/>
          </p:cNvSpPr>
          <p:nvPr/>
        </p:nvSpPr>
        <p:spPr bwMode="auto">
          <a:xfrm>
            <a:off x="21177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8376" name="Text Box 13"/>
          <p:cNvSpPr txBox="1">
            <a:spLocks noChangeArrowheads="1"/>
          </p:cNvSpPr>
          <p:nvPr/>
        </p:nvSpPr>
        <p:spPr bwMode="auto">
          <a:xfrm>
            <a:off x="2439988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8377" name="Text Box 14"/>
          <p:cNvSpPr txBox="1">
            <a:spLocks noChangeArrowheads="1"/>
          </p:cNvSpPr>
          <p:nvPr/>
        </p:nvSpPr>
        <p:spPr bwMode="auto">
          <a:xfrm>
            <a:off x="2762250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8378" name="Text Box 15"/>
          <p:cNvSpPr txBox="1">
            <a:spLocks noChangeArrowheads="1"/>
          </p:cNvSpPr>
          <p:nvPr/>
        </p:nvSpPr>
        <p:spPr bwMode="auto">
          <a:xfrm>
            <a:off x="30829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8379" name="Text Box 16"/>
          <p:cNvSpPr txBox="1">
            <a:spLocks noChangeArrowheads="1"/>
          </p:cNvSpPr>
          <p:nvPr/>
        </p:nvSpPr>
        <p:spPr bwMode="auto">
          <a:xfrm>
            <a:off x="3405188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8380" name="Text Box 17"/>
          <p:cNvSpPr txBox="1">
            <a:spLocks noChangeArrowheads="1"/>
          </p:cNvSpPr>
          <p:nvPr/>
        </p:nvSpPr>
        <p:spPr bwMode="auto">
          <a:xfrm>
            <a:off x="3727450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58381" name="Text Box 18"/>
          <p:cNvSpPr txBox="1">
            <a:spLocks noChangeArrowheads="1"/>
          </p:cNvSpPr>
          <p:nvPr/>
        </p:nvSpPr>
        <p:spPr bwMode="auto">
          <a:xfrm>
            <a:off x="40481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58382" name="Text Box 19"/>
          <p:cNvSpPr txBox="1">
            <a:spLocks noChangeArrowheads="1"/>
          </p:cNvSpPr>
          <p:nvPr/>
        </p:nvSpPr>
        <p:spPr bwMode="auto">
          <a:xfrm>
            <a:off x="4370388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58383" name="Text Box 20"/>
          <p:cNvSpPr txBox="1">
            <a:spLocks noChangeArrowheads="1"/>
          </p:cNvSpPr>
          <p:nvPr/>
        </p:nvSpPr>
        <p:spPr bwMode="auto">
          <a:xfrm>
            <a:off x="4692650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58384" name="Text Box 21"/>
          <p:cNvSpPr txBox="1">
            <a:spLocks noChangeArrowheads="1"/>
          </p:cNvSpPr>
          <p:nvPr/>
        </p:nvSpPr>
        <p:spPr bwMode="auto">
          <a:xfrm>
            <a:off x="5013325" y="20780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58385" name="Text Box 22"/>
          <p:cNvSpPr txBox="1">
            <a:spLocks noChangeArrowheads="1"/>
          </p:cNvSpPr>
          <p:nvPr/>
        </p:nvSpPr>
        <p:spPr bwMode="auto">
          <a:xfrm>
            <a:off x="5335588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58386" name="Text Box 23"/>
          <p:cNvSpPr txBox="1">
            <a:spLocks noChangeArrowheads="1"/>
          </p:cNvSpPr>
          <p:nvPr/>
        </p:nvSpPr>
        <p:spPr bwMode="auto">
          <a:xfrm>
            <a:off x="5657850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58387" name="Text Box 24"/>
          <p:cNvSpPr txBox="1">
            <a:spLocks noChangeArrowheads="1"/>
          </p:cNvSpPr>
          <p:nvPr/>
        </p:nvSpPr>
        <p:spPr bwMode="auto">
          <a:xfrm>
            <a:off x="5978525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58388" name="Text Box 25"/>
          <p:cNvSpPr txBox="1">
            <a:spLocks noChangeArrowheads="1"/>
          </p:cNvSpPr>
          <p:nvPr/>
        </p:nvSpPr>
        <p:spPr bwMode="auto">
          <a:xfrm>
            <a:off x="6300788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58389" name="Text Box 26"/>
          <p:cNvSpPr txBox="1">
            <a:spLocks noChangeArrowheads="1"/>
          </p:cNvSpPr>
          <p:nvPr/>
        </p:nvSpPr>
        <p:spPr bwMode="auto">
          <a:xfrm>
            <a:off x="6623050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58390" name="Text Box 27"/>
          <p:cNvSpPr txBox="1">
            <a:spLocks noChangeArrowheads="1"/>
          </p:cNvSpPr>
          <p:nvPr/>
        </p:nvSpPr>
        <p:spPr bwMode="auto">
          <a:xfrm>
            <a:off x="6943725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58391" name="Text Box 28"/>
          <p:cNvSpPr txBox="1">
            <a:spLocks noChangeArrowheads="1"/>
          </p:cNvSpPr>
          <p:nvPr/>
        </p:nvSpPr>
        <p:spPr bwMode="auto">
          <a:xfrm>
            <a:off x="7265988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58392" name="Text Box 29"/>
          <p:cNvSpPr txBox="1">
            <a:spLocks noChangeArrowheads="1"/>
          </p:cNvSpPr>
          <p:nvPr/>
        </p:nvSpPr>
        <p:spPr bwMode="auto">
          <a:xfrm>
            <a:off x="7588250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58393" name="Text Box 30"/>
          <p:cNvSpPr txBox="1">
            <a:spLocks noChangeArrowheads="1"/>
          </p:cNvSpPr>
          <p:nvPr/>
        </p:nvSpPr>
        <p:spPr bwMode="auto">
          <a:xfrm>
            <a:off x="7908925" y="21240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58394" name="Text Box 37"/>
          <p:cNvSpPr txBox="1">
            <a:spLocks noChangeArrowheads="1"/>
          </p:cNvSpPr>
          <p:nvPr/>
        </p:nvSpPr>
        <p:spPr bwMode="auto">
          <a:xfrm>
            <a:off x="533400" y="3689350"/>
            <a:ext cx="137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What are these slices?</a:t>
            </a:r>
          </a:p>
        </p:txBody>
      </p:sp>
      <p:sp>
        <p:nvSpPr>
          <p:cNvPr id="58395" name="Text Box 38"/>
          <p:cNvSpPr txBox="1">
            <a:spLocks noChangeArrowheads="1"/>
          </p:cNvSpPr>
          <p:nvPr/>
        </p:nvSpPr>
        <p:spPr bwMode="auto">
          <a:xfrm>
            <a:off x="228600" y="5502275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How would you get</a:t>
            </a:r>
          </a:p>
        </p:txBody>
      </p:sp>
      <p:sp>
        <p:nvSpPr>
          <p:cNvPr id="58396" name="Rectangle 39"/>
          <p:cNvSpPr>
            <a:spLocks noChangeArrowheads="1"/>
          </p:cNvSpPr>
          <p:nvPr/>
        </p:nvSpPr>
        <p:spPr bwMode="auto">
          <a:xfrm>
            <a:off x="2362200" y="5287963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'mud'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58397" name="Rectangle 40"/>
          <p:cNvSpPr>
            <a:spLocks noChangeArrowheads="1"/>
          </p:cNvSpPr>
          <p:nvPr/>
        </p:nvSpPr>
        <p:spPr bwMode="auto">
          <a:xfrm>
            <a:off x="2362200" y="6019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'e'</a:t>
            </a:r>
            <a:endParaRPr lang="en-US" sz="3200" b="1">
              <a:latin typeface="Courier New" pitchFamily="49" charset="0"/>
            </a:endParaRPr>
          </a:p>
        </p:txBody>
      </p:sp>
      <p:grpSp>
        <p:nvGrpSpPr>
          <p:cNvPr id="58398" name="Group 44"/>
          <p:cNvGrpSpPr>
            <a:grpSpLocks/>
          </p:cNvGrpSpPr>
          <p:nvPr/>
        </p:nvGrpSpPr>
        <p:grpSpPr bwMode="auto">
          <a:xfrm>
            <a:off x="7239000" y="6265863"/>
            <a:ext cx="381000" cy="457200"/>
            <a:chOff x="2928" y="1051"/>
            <a:chExt cx="840" cy="957"/>
          </a:xfrm>
        </p:grpSpPr>
        <p:sp>
          <p:nvSpPr>
            <p:cNvPr id="58414" name="Freeform 4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Oval 4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6" name="Oval 4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Oval 4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Oval 4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Oval 5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Oval 5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1" name="Oval 5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AutoShape 5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3" name="Freeform 5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4" name="Freeform 5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5" name="Freeform 5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6" name="Freeform 5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99" name="Text Box 58"/>
          <p:cNvSpPr txBox="1">
            <a:spLocks noChangeArrowheads="1"/>
          </p:cNvSpPr>
          <p:nvPr/>
        </p:nvSpPr>
        <p:spPr bwMode="auto">
          <a:xfrm>
            <a:off x="7186613" y="6302375"/>
            <a:ext cx="17287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solidFill>
                  <a:srgbClr val="009600"/>
                </a:solidFill>
                <a:latin typeface="Comic Sans MS" pitchFamily="66" charset="0"/>
              </a:rPr>
              <a:t>Don't</a:t>
            </a:r>
            <a:r>
              <a:rPr lang="en-US" sz="900" b="1">
                <a:latin typeface="Comic Sans MS" pitchFamily="66" charset="0"/>
              </a:rPr>
              <a:t> </a:t>
            </a:r>
            <a:r>
              <a:rPr lang="en-US" sz="900" b="1">
                <a:latin typeface="Courier New" pitchFamily="49" charset="0"/>
                <a:cs typeface="Courier New" pitchFamily="49" charset="0"/>
              </a:rPr>
              <a:t>'wor' 'e'</a:t>
            </a:r>
            <a:r>
              <a:rPr lang="en-US" sz="900" b="1">
                <a:latin typeface="Comic Sans MS" pitchFamily="66" charset="0"/>
              </a:rPr>
              <a:t>-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solidFill>
                  <a:srgbClr val="009600"/>
                </a:solidFill>
                <a:latin typeface="Comic Sans MS" pitchFamily="66" charset="0"/>
              </a:rPr>
              <a:t>Be</a:t>
            </a:r>
            <a:r>
              <a:rPr lang="en-US" sz="900" b="1">
                <a:latin typeface="Comic Sans MS" pitchFamily="66" charset="0"/>
              </a:rPr>
              <a:t> </a:t>
            </a:r>
            <a:r>
              <a:rPr lang="en-US" sz="900" b="1">
                <a:latin typeface="Courier New" pitchFamily="49" charset="0"/>
                <a:cs typeface="Courier New" pitchFamily="49" charset="0"/>
              </a:rPr>
              <a:t>'hap' 'e'</a:t>
            </a:r>
            <a:r>
              <a:rPr lang="en-US" sz="900" b="1">
                <a:latin typeface="Comic Sans MS" pitchFamily="66" charset="0"/>
              </a:rPr>
              <a:t> !</a:t>
            </a:r>
          </a:p>
        </p:txBody>
      </p:sp>
      <p:sp>
        <p:nvSpPr>
          <p:cNvPr id="58400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11913" y="613410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401" name="Group 2"/>
          <p:cNvGrpSpPr>
            <a:grpSpLocks/>
          </p:cNvGrpSpPr>
          <p:nvPr/>
        </p:nvGrpSpPr>
        <p:grpSpPr bwMode="auto">
          <a:xfrm>
            <a:off x="533400" y="1114425"/>
            <a:ext cx="8026400" cy="179388"/>
            <a:chOff x="295" y="1311"/>
            <a:chExt cx="5177" cy="114"/>
          </a:xfrm>
        </p:grpSpPr>
        <p:sp>
          <p:nvSpPr>
            <p:cNvPr id="5841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02" name="Text Box 29"/>
          <p:cNvSpPr txBox="1">
            <a:spLocks noChangeArrowheads="1"/>
          </p:cNvSpPr>
          <p:nvPr/>
        </p:nvSpPr>
        <p:spPr bwMode="auto">
          <a:xfrm>
            <a:off x="3581400" y="228600"/>
            <a:ext cx="220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Slicing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53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5800" y="3429000"/>
              <a:ext cx="2586038" cy="822325"/>
            </p14:xfrm>
          </p:contentPart>
        </mc:Choice>
        <mc:Fallback>
          <p:pic>
            <p:nvPicPr>
              <p:cNvPr id="2253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7519" y="3419279"/>
                <a:ext cx="2607279" cy="847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53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4538663"/>
              <a:ext cx="3175" cy="9525"/>
            </p14:xfrm>
          </p:contentPart>
        </mc:Choice>
        <mc:Fallback>
          <p:pic>
            <p:nvPicPr>
              <p:cNvPr id="2253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9911" y="4530237"/>
                <a:ext cx="1658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53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1400" y="4362450"/>
              <a:ext cx="2633663" cy="623888"/>
            </p14:xfrm>
          </p:contentPart>
        </mc:Choice>
        <mc:Fallback>
          <p:pic>
            <p:nvPicPr>
              <p:cNvPr id="2253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4560" y="4348050"/>
                <a:ext cx="2646623" cy="65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3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9238" y="5443538"/>
              <a:ext cx="4762" cy="9525"/>
            </p14:xfrm>
          </p:contentPart>
        </mc:Choice>
        <mc:Fallback>
          <p:pic>
            <p:nvPicPr>
              <p:cNvPr id="2253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3743" y="5437310"/>
                <a:ext cx="21246" cy="2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53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5338" y="5205413"/>
              <a:ext cx="1476375" cy="584200"/>
            </p14:xfrm>
          </p:contentPart>
        </mc:Choice>
        <mc:Fallback>
          <p:pic>
            <p:nvPicPr>
              <p:cNvPr id="2253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4898" y="5190295"/>
                <a:ext cx="1501935" cy="612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53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5983288"/>
              <a:ext cx="1209675" cy="476250"/>
            </p14:xfrm>
          </p:contentPart>
        </mc:Choice>
        <mc:Fallback>
          <p:pic>
            <p:nvPicPr>
              <p:cNvPr id="2253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8958" y="5969249"/>
                <a:ext cx="1228036" cy="503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53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3338" y="6237288"/>
              <a:ext cx="361950" cy="119062"/>
            </p14:xfrm>
          </p:contentPart>
        </mc:Choice>
        <mc:Fallback>
          <p:pic>
            <p:nvPicPr>
              <p:cNvPr id="2253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01093" y="6228295"/>
                <a:ext cx="378157" cy="142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53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5897563"/>
              <a:ext cx="777875" cy="541337"/>
            </p14:xfrm>
          </p:contentPart>
        </mc:Choice>
        <mc:Fallback>
          <p:pic>
            <p:nvPicPr>
              <p:cNvPr id="2253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81912" y="5883886"/>
                <a:ext cx="794793" cy="56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53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5886450"/>
              <a:ext cx="209550" cy="492125"/>
            </p14:xfrm>
          </p:contentPart>
        </mc:Choice>
        <mc:Fallback>
          <p:pic>
            <p:nvPicPr>
              <p:cNvPr id="2253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77839" y="5872410"/>
                <a:ext cx="226832" cy="5198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0488"/>
            <a:ext cx="1447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93775" y="3825875"/>
            <a:ext cx="521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s[0:8:2]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>
                <a:latin typeface="Times" pitchFamily="-106" charset="0"/>
              </a:rPr>
              <a:t>returns</a:t>
            </a:r>
            <a:r>
              <a:rPr lang="en-US" sz="3200" b="1">
                <a:latin typeface="Courier New" pitchFamily="49" charset="0"/>
              </a:rPr>
              <a:t>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'hre '</a:t>
            </a:r>
            <a:endParaRPr lang="en-US" sz="3200" b="1">
              <a:latin typeface="Courier New" pitchFamily="49" charset="0"/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457200" y="1114425"/>
            <a:ext cx="6159500" cy="180975"/>
            <a:chOff x="295" y="1311"/>
            <a:chExt cx="5177" cy="114"/>
          </a:xfrm>
        </p:grpSpPr>
        <p:sp>
          <p:nvSpPr>
            <p:cNvPr id="5944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990600" y="2667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s[ : : ]</a:t>
            </a:r>
          </a:p>
        </p:txBody>
      </p: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3429000" y="2714625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skip-slices</a:t>
            </a:r>
            <a:r>
              <a:rPr lang="en-US">
                <a:latin typeface="Times New Roman" pitchFamily="18" charset="0"/>
              </a:rPr>
              <a:t>, returning a subsequence</a:t>
            </a:r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2117725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9401" name="Text Box 11"/>
          <p:cNvSpPr txBox="1">
            <a:spLocks noChangeArrowheads="1"/>
          </p:cNvSpPr>
          <p:nvPr/>
        </p:nvSpPr>
        <p:spPr bwMode="auto">
          <a:xfrm>
            <a:off x="2439988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59402" name="Text Box 12"/>
          <p:cNvSpPr txBox="1">
            <a:spLocks noChangeArrowheads="1"/>
          </p:cNvSpPr>
          <p:nvPr/>
        </p:nvSpPr>
        <p:spPr bwMode="auto">
          <a:xfrm>
            <a:off x="2762250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3082925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3405188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59405" name="Text Box 15"/>
          <p:cNvSpPr txBox="1">
            <a:spLocks noChangeArrowheads="1"/>
          </p:cNvSpPr>
          <p:nvPr/>
        </p:nvSpPr>
        <p:spPr bwMode="auto">
          <a:xfrm>
            <a:off x="3727450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59406" name="Text Box 16"/>
          <p:cNvSpPr txBox="1">
            <a:spLocks noChangeArrowheads="1"/>
          </p:cNvSpPr>
          <p:nvPr/>
        </p:nvSpPr>
        <p:spPr bwMode="auto">
          <a:xfrm>
            <a:off x="4048125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59407" name="Text Box 17"/>
          <p:cNvSpPr txBox="1">
            <a:spLocks noChangeArrowheads="1"/>
          </p:cNvSpPr>
          <p:nvPr/>
        </p:nvSpPr>
        <p:spPr bwMode="auto">
          <a:xfrm>
            <a:off x="4370388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59408" name="Text Box 18"/>
          <p:cNvSpPr txBox="1">
            <a:spLocks noChangeArrowheads="1"/>
          </p:cNvSpPr>
          <p:nvPr/>
        </p:nvSpPr>
        <p:spPr bwMode="auto">
          <a:xfrm>
            <a:off x="4692650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59409" name="Text Box 19"/>
          <p:cNvSpPr txBox="1">
            <a:spLocks noChangeArrowheads="1"/>
          </p:cNvSpPr>
          <p:nvPr/>
        </p:nvSpPr>
        <p:spPr bwMode="auto">
          <a:xfrm>
            <a:off x="5013325" y="20526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59410" name="Text Box 20"/>
          <p:cNvSpPr txBox="1">
            <a:spLocks noChangeArrowheads="1"/>
          </p:cNvSpPr>
          <p:nvPr/>
        </p:nvSpPr>
        <p:spPr bwMode="auto">
          <a:xfrm>
            <a:off x="5335588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59411" name="Text Box 21"/>
          <p:cNvSpPr txBox="1">
            <a:spLocks noChangeArrowheads="1"/>
          </p:cNvSpPr>
          <p:nvPr/>
        </p:nvSpPr>
        <p:spPr bwMode="auto">
          <a:xfrm>
            <a:off x="5657850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59412" name="Text Box 22"/>
          <p:cNvSpPr txBox="1">
            <a:spLocks noChangeArrowheads="1"/>
          </p:cNvSpPr>
          <p:nvPr/>
        </p:nvSpPr>
        <p:spPr bwMode="auto">
          <a:xfrm>
            <a:off x="5978525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59413" name="Text Box 23"/>
          <p:cNvSpPr txBox="1">
            <a:spLocks noChangeArrowheads="1"/>
          </p:cNvSpPr>
          <p:nvPr/>
        </p:nvSpPr>
        <p:spPr bwMode="auto">
          <a:xfrm>
            <a:off x="6300788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59414" name="Text Box 24"/>
          <p:cNvSpPr txBox="1">
            <a:spLocks noChangeArrowheads="1"/>
          </p:cNvSpPr>
          <p:nvPr/>
        </p:nvSpPr>
        <p:spPr bwMode="auto">
          <a:xfrm>
            <a:off x="6623050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59415" name="Text Box 25"/>
          <p:cNvSpPr txBox="1">
            <a:spLocks noChangeArrowheads="1"/>
          </p:cNvSpPr>
          <p:nvPr/>
        </p:nvSpPr>
        <p:spPr bwMode="auto">
          <a:xfrm>
            <a:off x="6943725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59416" name="Text Box 26"/>
          <p:cNvSpPr txBox="1">
            <a:spLocks noChangeArrowheads="1"/>
          </p:cNvSpPr>
          <p:nvPr/>
        </p:nvSpPr>
        <p:spPr bwMode="auto">
          <a:xfrm>
            <a:off x="7265988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59417" name="Text Box 27"/>
          <p:cNvSpPr txBox="1">
            <a:spLocks noChangeArrowheads="1"/>
          </p:cNvSpPr>
          <p:nvPr/>
        </p:nvSpPr>
        <p:spPr bwMode="auto">
          <a:xfrm>
            <a:off x="7588250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59418" name="Text Box 28"/>
          <p:cNvSpPr txBox="1">
            <a:spLocks noChangeArrowheads="1"/>
          </p:cNvSpPr>
          <p:nvPr/>
        </p:nvSpPr>
        <p:spPr bwMode="auto">
          <a:xfrm>
            <a:off x="7908925" y="2098675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59419" name="Text Box 29"/>
          <p:cNvSpPr txBox="1">
            <a:spLocks noChangeArrowheads="1"/>
          </p:cNvSpPr>
          <p:nvPr/>
        </p:nvSpPr>
        <p:spPr bwMode="auto">
          <a:xfrm>
            <a:off x="533400" y="2286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>
                <a:latin typeface="Times" pitchFamily="-106" charset="0"/>
              </a:rPr>
              <a:t>Skip-Slicing</a:t>
            </a:r>
          </a:p>
        </p:txBody>
      </p:sp>
      <p:sp>
        <p:nvSpPr>
          <p:cNvPr id="59420" name="Text Box 30"/>
          <p:cNvSpPr txBox="1">
            <a:spLocks noChangeArrowheads="1"/>
          </p:cNvSpPr>
          <p:nvPr/>
        </p:nvSpPr>
        <p:spPr bwMode="auto">
          <a:xfrm>
            <a:off x="3505200" y="2730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Maiandra GD" pitchFamily="34" charset="0"/>
              </a:rPr>
              <a:t>if you don't want your neighbor to get any…</a:t>
            </a:r>
          </a:p>
        </p:txBody>
      </p:sp>
      <p:grpSp>
        <p:nvGrpSpPr>
          <p:cNvPr id="59421" name="Group 31"/>
          <p:cNvGrpSpPr>
            <a:grpSpLocks/>
          </p:cNvGrpSpPr>
          <p:nvPr/>
        </p:nvGrpSpPr>
        <p:grpSpPr bwMode="auto">
          <a:xfrm>
            <a:off x="8458200" y="1114425"/>
            <a:ext cx="368300" cy="180975"/>
            <a:chOff x="295" y="1311"/>
            <a:chExt cx="5177" cy="114"/>
          </a:xfrm>
        </p:grpSpPr>
        <p:sp>
          <p:nvSpPr>
            <p:cNvPr id="59445" name="Rectangle 3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Rectangle 3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22" name="Text Box 35"/>
          <p:cNvSpPr txBox="1">
            <a:spLocks noChangeArrowheads="1"/>
          </p:cNvSpPr>
          <p:nvPr/>
        </p:nvSpPr>
        <p:spPr bwMode="auto">
          <a:xfrm>
            <a:off x="3405188" y="31369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B410CE"/>
                </a:solidFill>
              </a:rPr>
              <a:t>the third index is the "stride" length</a:t>
            </a:r>
          </a:p>
        </p:txBody>
      </p:sp>
      <p:sp>
        <p:nvSpPr>
          <p:cNvPr id="59423" name="Text Box 36"/>
          <p:cNvSpPr txBox="1">
            <a:spLocks noChangeArrowheads="1"/>
          </p:cNvSpPr>
          <p:nvPr/>
        </p:nvSpPr>
        <p:spPr bwMode="auto">
          <a:xfrm>
            <a:off x="6977063" y="3508375"/>
            <a:ext cx="160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B410CE"/>
                </a:solidFill>
                <a:latin typeface="Calibri" pitchFamily="34" charset="0"/>
              </a:rPr>
              <a:t>it defaults to 1</a:t>
            </a:r>
          </a:p>
        </p:txBody>
      </p:sp>
      <p:sp>
        <p:nvSpPr>
          <p:cNvPr id="59424" name="Rectangle 44"/>
          <p:cNvSpPr>
            <a:spLocks noChangeArrowheads="1"/>
          </p:cNvSpPr>
          <p:nvPr/>
        </p:nvSpPr>
        <p:spPr bwMode="auto">
          <a:xfrm>
            <a:off x="2874963" y="4903788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'doe'</a:t>
            </a:r>
            <a:endParaRPr lang="en-US" sz="3200" b="1">
              <a:latin typeface="Courier New" pitchFamily="49" charset="0"/>
            </a:endParaRPr>
          </a:p>
        </p:txBody>
      </p:sp>
      <p:pic>
        <p:nvPicPr>
          <p:cNvPr id="5942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638800"/>
            <a:ext cx="762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6" name="Text Box 46"/>
          <p:cNvSpPr txBox="1">
            <a:spLocks noChangeArrowheads="1"/>
          </p:cNvSpPr>
          <p:nvPr/>
        </p:nvSpPr>
        <p:spPr bwMode="auto">
          <a:xfrm>
            <a:off x="7010400" y="58674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DF"/>
                </a:solidFill>
                <a:latin typeface="Comic Sans MS" pitchFamily="66" charset="0"/>
              </a:rPr>
              <a:t>I love this one.</a:t>
            </a:r>
          </a:p>
        </p:txBody>
      </p:sp>
      <p:sp>
        <p:nvSpPr>
          <p:cNvPr id="59427" name="Text Box 47"/>
          <p:cNvSpPr txBox="1">
            <a:spLocks noChangeArrowheads="1"/>
          </p:cNvSpPr>
          <p:nvPr/>
        </p:nvSpPr>
        <p:spPr bwMode="auto">
          <a:xfrm>
            <a:off x="136525" y="498633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Times" pitchFamily="-106" charset="0"/>
              </a:rPr>
              <a:t>What skip-slice returns</a:t>
            </a:r>
          </a:p>
        </p:txBody>
      </p:sp>
      <p:sp>
        <p:nvSpPr>
          <p:cNvPr id="59428" name="Text Box 49"/>
          <p:cNvSpPr txBox="1">
            <a:spLocks noChangeArrowheads="1"/>
          </p:cNvSpPr>
          <p:nvPr/>
        </p:nvSpPr>
        <p:spPr bwMode="auto">
          <a:xfrm>
            <a:off x="225425" y="6035675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Times" pitchFamily="-106" charset="0"/>
              </a:rPr>
              <a:t>What does this return?</a:t>
            </a:r>
          </a:p>
        </p:txBody>
      </p:sp>
      <p:sp>
        <p:nvSpPr>
          <p:cNvPr id="59429" name="Rectangle 50"/>
          <p:cNvSpPr>
            <a:spLocks noChangeArrowheads="1"/>
          </p:cNvSpPr>
          <p:nvPr/>
        </p:nvSpPr>
        <p:spPr bwMode="auto">
          <a:xfrm>
            <a:off x="2874963" y="5995988"/>
            <a:ext cx="189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s[1::6]</a:t>
            </a:r>
            <a:endParaRPr lang="en-US" sz="3200" b="1">
              <a:latin typeface="Courier New" pitchFamily="49" charset="0"/>
            </a:endParaRPr>
          </a:p>
        </p:txBody>
      </p:sp>
      <p:sp>
        <p:nvSpPr>
          <p:cNvPr id="59430" name="Freeform 52"/>
          <p:cNvSpPr>
            <a:spLocks noChangeArrowheads="1"/>
          </p:cNvSpPr>
          <p:nvPr/>
        </p:nvSpPr>
        <p:spPr bwMode="auto">
          <a:xfrm>
            <a:off x="2652713" y="3175000"/>
            <a:ext cx="747712" cy="347663"/>
          </a:xfrm>
          <a:custGeom>
            <a:avLst/>
            <a:gdLst>
              <a:gd name="T0" fmla="*/ 750264 w 747516"/>
              <a:gd name="T1" fmla="*/ 224126 h 348638"/>
              <a:gd name="T2" fmla="*/ 693794 w 747516"/>
              <a:gd name="T3" fmla="*/ 239583 h 348638"/>
              <a:gd name="T4" fmla="*/ 629257 w 747516"/>
              <a:gd name="T5" fmla="*/ 278226 h 348638"/>
              <a:gd name="T6" fmla="*/ 605050 w 747516"/>
              <a:gd name="T7" fmla="*/ 285954 h 348638"/>
              <a:gd name="T8" fmla="*/ 580850 w 747516"/>
              <a:gd name="T9" fmla="*/ 301411 h 348638"/>
              <a:gd name="T10" fmla="*/ 524375 w 747516"/>
              <a:gd name="T11" fmla="*/ 316867 h 348638"/>
              <a:gd name="T12" fmla="*/ 475974 w 747516"/>
              <a:gd name="T13" fmla="*/ 324596 h 348638"/>
              <a:gd name="T14" fmla="*/ 435637 w 747516"/>
              <a:gd name="T15" fmla="*/ 332325 h 348638"/>
              <a:gd name="T16" fmla="*/ 193622 w 747516"/>
              <a:gd name="T17" fmla="*/ 324596 h 348638"/>
              <a:gd name="T18" fmla="*/ 121015 w 747516"/>
              <a:gd name="T19" fmla="*/ 270497 h 348638"/>
              <a:gd name="T20" fmla="*/ 96804 w 747516"/>
              <a:gd name="T21" fmla="*/ 255042 h 348638"/>
              <a:gd name="T22" fmla="*/ 80672 w 747516"/>
              <a:gd name="T23" fmla="*/ 231854 h 348638"/>
              <a:gd name="T24" fmla="*/ 56475 w 747516"/>
              <a:gd name="T25" fmla="*/ 208670 h 348638"/>
              <a:gd name="T26" fmla="*/ 48409 w 747516"/>
              <a:gd name="T27" fmla="*/ 177754 h 348638"/>
              <a:gd name="T28" fmla="*/ 40343 w 747516"/>
              <a:gd name="T29" fmla="*/ 154569 h 348638"/>
              <a:gd name="T30" fmla="*/ 32264 w 747516"/>
              <a:gd name="T31" fmla="*/ 100469 h 348638"/>
              <a:gd name="T32" fmla="*/ 8066 w 747516"/>
              <a:gd name="T33" fmla="*/ 15457 h 348638"/>
              <a:gd name="T34" fmla="*/ 0 w 747516"/>
              <a:gd name="T35" fmla="*/ 0 h 3486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7516"/>
              <a:gd name="T55" fmla="*/ 0 h 348638"/>
              <a:gd name="T56" fmla="*/ 747516 w 747516"/>
              <a:gd name="T57" fmla="*/ 348638 h 3486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7516" h="348638">
                <a:moveTo>
                  <a:pt x="747516" y="233088"/>
                </a:moveTo>
                <a:cubicBezTo>
                  <a:pt x="731193" y="237168"/>
                  <a:pt x="707401" y="242242"/>
                  <a:pt x="691251" y="249163"/>
                </a:cubicBezTo>
                <a:cubicBezTo>
                  <a:pt x="622517" y="278620"/>
                  <a:pt x="696191" y="249785"/>
                  <a:pt x="626949" y="289350"/>
                </a:cubicBezTo>
                <a:cubicBezTo>
                  <a:pt x="619592" y="293554"/>
                  <a:pt x="610413" y="293599"/>
                  <a:pt x="602835" y="297388"/>
                </a:cubicBezTo>
                <a:cubicBezTo>
                  <a:pt x="594195" y="301708"/>
                  <a:pt x="587362" y="309143"/>
                  <a:pt x="578722" y="313463"/>
                </a:cubicBezTo>
                <a:cubicBezTo>
                  <a:pt x="568512" y="318568"/>
                  <a:pt x="531035" y="327822"/>
                  <a:pt x="522457" y="329538"/>
                </a:cubicBezTo>
                <a:cubicBezTo>
                  <a:pt x="506476" y="332734"/>
                  <a:pt x="490265" y="334660"/>
                  <a:pt x="474230" y="337575"/>
                </a:cubicBezTo>
                <a:cubicBezTo>
                  <a:pt x="460789" y="340019"/>
                  <a:pt x="447437" y="342934"/>
                  <a:pt x="434041" y="345613"/>
                </a:cubicBezTo>
                <a:cubicBezTo>
                  <a:pt x="353663" y="342934"/>
                  <a:pt x="272566" y="348638"/>
                  <a:pt x="192908" y="337575"/>
                </a:cubicBezTo>
                <a:cubicBezTo>
                  <a:pt x="163657" y="333512"/>
                  <a:pt x="141614" y="298851"/>
                  <a:pt x="120567" y="281313"/>
                </a:cubicBezTo>
                <a:cubicBezTo>
                  <a:pt x="113146" y="275129"/>
                  <a:pt x="104492" y="270596"/>
                  <a:pt x="96454" y="265238"/>
                </a:cubicBezTo>
                <a:cubicBezTo>
                  <a:pt x="91095" y="257200"/>
                  <a:pt x="86562" y="248546"/>
                  <a:pt x="80378" y="241125"/>
                </a:cubicBezTo>
                <a:cubicBezTo>
                  <a:pt x="73101" y="232393"/>
                  <a:pt x="61905" y="226882"/>
                  <a:pt x="56265" y="217013"/>
                </a:cubicBezTo>
                <a:cubicBezTo>
                  <a:pt x="50784" y="207422"/>
                  <a:pt x="51262" y="195484"/>
                  <a:pt x="48227" y="184863"/>
                </a:cubicBezTo>
                <a:cubicBezTo>
                  <a:pt x="45899" y="176717"/>
                  <a:pt x="42868" y="168788"/>
                  <a:pt x="40189" y="160750"/>
                </a:cubicBezTo>
                <a:cubicBezTo>
                  <a:pt x="37510" y="141996"/>
                  <a:pt x="35867" y="123064"/>
                  <a:pt x="32152" y="104487"/>
                </a:cubicBezTo>
                <a:cubicBezTo>
                  <a:pt x="29109" y="89273"/>
                  <a:pt x="17277" y="39171"/>
                  <a:pt x="8038" y="16075"/>
                </a:cubicBezTo>
                <a:cubicBezTo>
                  <a:pt x="5813" y="10513"/>
                  <a:pt x="2679" y="5358"/>
                  <a:pt x="0" y="0"/>
                </a:cubicBezTo>
              </a:path>
            </a:pathLst>
          </a:custGeom>
          <a:noFill/>
          <a:ln w="28575">
            <a:solidFill>
              <a:srgbClr val="B443E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55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925" y="4718050"/>
              <a:ext cx="14288" cy="17463"/>
            </p14:xfrm>
          </p:contentPart>
        </mc:Choice>
        <mc:Fallback>
          <p:pic>
            <p:nvPicPr>
              <p:cNvPr id="2355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5138" y="4711279"/>
                <a:ext cx="31791" cy="36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5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0963" y="4410075"/>
              <a:ext cx="620712" cy="541338"/>
            </p14:xfrm>
          </p:contentPart>
        </mc:Choice>
        <mc:Fallback>
          <p:pic>
            <p:nvPicPr>
              <p:cNvPr id="2355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4122" y="4406836"/>
                <a:ext cx="631873" cy="557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55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9000" y="4332288"/>
              <a:ext cx="1668463" cy="554037"/>
            </p14:xfrm>
          </p:contentPart>
        </mc:Choice>
        <mc:Fallback>
          <p:pic>
            <p:nvPicPr>
              <p:cNvPr id="2355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7841" y="4318608"/>
                <a:ext cx="1693661" cy="57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4150" y="4387850"/>
              <a:ext cx="65088" cy="198438"/>
            </p14:xfrm>
          </p:contentPart>
        </mc:Choice>
        <mc:Fallback>
          <p:pic>
            <p:nvPicPr>
              <p:cNvPr id="2355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9835" y="4380287"/>
                <a:ext cx="83428" cy="210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5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4322763"/>
              <a:ext cx="14288" cy="217487"/>
            </p14:xfrm>
          </p:contentPart>
        </mc:Choice>
        <mc:Fallback>
          <p:pic>
            <p:nvPicPr>
              <p:cNvPr id="2355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10793" y="4311526"/>
                <a:ext cx="33982" cy="23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55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4360863"/>
              <a:ext cx="14287" cy="133350"/>
            </p14:xfrm>
          </p:contentPart>
        </mc:Choice>
        <mc:Fallback>
          <p:pic>
            <p:nvPicPr>
              <p:cNvPr id="2355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5059" y="4348249"/>
                <a:ext cx="35360" cy="156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56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4335463"/>
              <a:ext cx="63500" cy="146050"/>
            </p14:xfrm>
          </p:contentPart>
        </mc:Choice>
        <mc:Fallback>
          <p:pic>
            <p:nvPicPr>
              <p:cNvPr id="2356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15395" y="4328988"/>
                <a:ext cx="72159" cy="16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56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4356100"/>
              <a:ext cx="17463" cy="155575"/>
            </p14:xfrm>
          </p:contentPart>
        </mc:Choice>
        <mc:Fallback>
          <p:pic>
            <p:nvPicPr>
              <p:cNvPr id="2356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92721" y="4343856"/>
                <a:ext cx="33835" cy="18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6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4873625"/>
              <a:ext cx="909637" cy="600075"/>
            </p14:xfrm>
          </p:contentPart>
        </mc:Choice>
        <mc:Fallback>
          <p:pic>
            <p:nvPicPr>
              <p:cNvPr id="2356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10374" y="4860306"/>
                <a:ext cx="936995" cy="62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56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33925"/>
              <a:ext cx="1763713" cy="677863"/>
            </p14:xfrm>
          </p:contentPart>
        </mc:Choice>
        <mc:Fallback>
          <p:pic>
            <p:nvPicPr>
              <p:cNvPr id="2356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43045" y="4719525"/>
                <a:ext cx="1787834" cy="707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56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5689600"/>
              <a:ext cx="1027113" cy="492125"/>
            </p14:xfrm>
          </p:contentPart>
        </mc:Choice>
        <mc:Fallback>
          <p:pic>
            <p:nvPicPr>
              <p:cNvPr id="2356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30895" y="5683480"/>
                <a:ext cx="1042233" cy="511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56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1550" y="825500"/>
              <a:ext cx="2952750" cy="1423988"/>
            </p14:xfrm>
          </p:contentPart>
        </mc:Choice>
        <mc:Fallback>
          <p:pic>
            <p:nvPicPr>
              <p:cNvPr id="2356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27870" y="812542"/>
                <a:ext cx="2979750" cy="1449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56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0" y="1009650"/>
              <a:ext cx="2079625" cy="646113"/>
            </p14:xfrm>
          </p:contentPart>
        </mc:Choice>
        <mc:Fallback>
          <p:pic>
            <p:nvPicPr>
              <p:cNvPr id="2356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78351" y="998851"/>
                <a:ext cx="2097624" cy="669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56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0788" y="252413"/>
              <a:ext cx="46037" cy="2841625"/>
            </p14:xfrm>
          </p:contentPart>
        </mc:Choice>
        <mc:Fallback>
          <p:pic>
            <p:nvPicPr>
              <p:cNvPr id="2356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18101" y="245213"/>
                <a:ext cx="70324" cy="28556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4"/>
          <p:cNvSpPr>
            <a:spLocks noChangeShapeType="1"/>
          </p:cNvSpPr>
          <p:nvPr/>
        </p:nvSpPr>
        <p:spPr bwMode="auto">
          <a:xfrm flipH="1">
            <a:off x="7497763" y="842963"/>
            <a:ext cx="766762" cy="711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9" name="Group 2"/>
          <p:cNvGrpSpPr>
            <a:grpSpLocks/>
          </p:cNvGrpSpPr>
          <p:nvPr/>
        </p:nvGrpSpPr>
        <p:grpSpPr bwMode="auto">
          <a:xfrm>
            <a:off x="609600" y="990600"/>
            <a:ext cx="7924800" cy="180975"/>
            <a:chOff x="295" y="1311"/>
            <a:chExt cx="5177" cy="114"/>
          </a:xfrm>
        </p:grpSpPr>
        <p:sp>
          <p:nvSpPr>
            <p:cNvPr id="604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Lists ~ Strings </a:t>
            </a:r>
            <a:r>
              <a:rPr lang="en-US" sz="4000" i="1">
                <a:latin typeface="Times" pitchFamily="-106" charset="0"/>
              </a:rPr>
              <a:t>of anything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49" charset="0"/>
              </a:rPr>
              <a:t>L = [ 3.14, [2,40], </a:t>
            </a: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'third'</a:t>
            </a:r>
            <a:r>
              <a:rPr lang="en-US" sz="3200" b="1">
                <a:latin typeface="Courier New" pitchFamily="49" charset="0"/>
              </a:rPr>
              <a:t>, 42 ] 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2374900" y="2147888"/>
            <a:ext cx="5127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Square brackets tell python you want a list.</a:t>
            </a: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582613" y="28194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len(L)</a:t>
            </a:r>
          </a:p>
        </p:txBody>
      </p:sp>
      <p:sp>
        <p:nvSpPr>
          <p:cNvPr id="60424" name="Text Box 12"/>
          <p:cNvSpPr txBox="1">
            <a:spLocks noChangeArrowheads="1"/>
          </p:cNvSpPr>
          <p:nvPr/>
        </p:nvSpPr>
        <p:spPr bwMode="auto">
          <a:xfrm>
            <a:off x="582613" y="382905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L[0]</a:t>
            </a:r>
          </a:p>
        </p:txBody>
      </p:sp>
      <p:sp>
        <p:nvSpPr>
          <p:cNvPr id="60425" name="Text Box 13"/>
          <p:cNvSpPr txBox="1">
            <a:spLocks noChangeArrowheads="1"/>
          </p:cNvSpPr>
          <p:nvPr/>
        </p:nvSpPr>
        <p:spPr bwMode="auto">
          <a:xfrm>
            <a:off x="582613" y="4840288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DF"/>
                </a:solidFill>
                <a:latin typeface="Courier New" pitchFamily="49" charset="0"/>
              </a:rPr>
              <a:t>L[0:1]</a:t>
            </a:r>
          </a:p>
        </p:txBody>
      </p:sp>
      <p:sp>
        <p:nvSpPr>
          <p:cNvPr id="60426" name="Text Box 14"/>
          <p:cNvSpPr txBox="1">
            <a:spLocks noChangeArrowheads="1"/>
          </p:cNvSpPr>
          <p:nvPr/>
        </p:nvSpPr>
        <p:spPr bwMode="auto">
          <a:xfrm>
            <a:off x="2438400" y="60706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E16E4"/>
                </a:solidFill>
                <a:latin typeface="Courier New" pitchFamily="49" charset="0"/>
              </a:rPr>
              <a:t>'hi'</a:t>
            </a:r>
            <a:endParaRPr lang="en-US" b="1">
              <a:solidFill>
                <a:srgbClr val="1E16E4"/>
              </a:solidFill>
              <a:latin typeface="Courier New" pitchFamily="49" charset="0"/>
            </a:endParaRPr>
          </a:p>
        </p:txBody>
      </p:sp>
      <p:sp>
        <p:nvSpPr>
          <p:cNvPr id="60427" name="Text Box 15"/>
          <p:cNvSpPr txBox="1">
            <a:spLocks noChangeArrowheads="1"/>
          </p:cNvSpPr>
          <p:nvPr/>
        </p:nvSpPr>
        <p:spPr bwMode="auto">
          <a:xfrm>
            <a:off x="266700" y="5973763"/>
            <a:ext cx="205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How could you extract from </a:t>
            </a:r>
            <a:r>
              <a:rPr lang="en-US" b="1">
                <a:latin typeface="Courier New" pitchFamily="49" charset="0"/>
              </a:rPr>
              <a:t>L</a:t>
            </a:r>
            <a:r>
              <a:rPr lang="en-US" sz="1800">
                <a:latin typeface="Comic Sans MS" pitchFamily="66" charset="0"/>
              </a:rPr>
              <a:t> </a:t>
            </a:r>
          </a:p>
        </p:txBody>
      </p:sp>
      <p:sp>
        <p:nvSpPr>
          <p:cNvPr id="60428" name="Text Box 19"/>
          <p:cNvSpPr txBox="1">
            <a:spLocks noChangeArrowheads="1"/>
          </p:cNvSpPr>
          <p:nvPr/>
        </p:nvSpPr>
        <p:spPr bwMode="auto">
          <a:xfrm>
            <a:off x="6726238" y="4913313"/>
            <a:ext cx="240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FF111C"/>
                </a:solidFill>
                <a:latin typeface="Times New Roman" pitchFamily="18" charset="0"/>
              </a:rPr>
              <a:t>always </a:t>
            </a:r>
            <a:r>
              <a:rPr lang="en-US" sz="1400" i="1">
                <a:solidFill>
                  <a:srgbClr val="FF111C"/>
                </a:solidFill>
                <a:latin typeface="Times New Roman" pitchFamily="18" charset="0"/>
              </a:rPr>
              <a:t>returns the same type</a:t>
            </a:r>
            <a:endParaRPr lang="en-US" sz="1400" b="1" i="1">
              <a:solidFill>
                <a:srgbClr val="FF111C"/>
              </a:solidFill>
              <a:latin typeface="Times New Roman" pitchFamily="18" charset="0"/>
            </a:endParaRPr>
          </a:p>
        </p:txBody>
      </p:sp>
      <p:sp>
        <p:nvSpPr>
          <p:cNvPr id="60429" name="Text Box 20"/>
          <p:cNvSpPr txBox="1">
            <a:spLocks noChangeArrowheads="1"/>
          </p:cNvSpPr>
          <p:nvPr/>
        </p:nvSpPr>
        <p:spPr bwMode="auto">
          <a:xfrm>
            <a:off x="6726238" y="4243388"/>
            <a:ext cx="2417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FF111C"/>
                </a:solidFill>
                <a:latin typeface="Times New Roman" pitchFamily="18" charset="0"/>
              </a:rPr>
              <a:t>could </a:t>
            </a:r>
            <a:r>
              <a:rPr lang="en-US" sz="1400" i="1">
                <a:solidFill>
                  <a:srgbClr val="FF111C"/>
                </a:solidFill>
                <a:latin typeface="Times New Roman" pitchFamily="18" charset="0"/>
              </a:rPr>
              <a:t>return a different type</a:t>
            </a:r>
            <a:endParaRPr lang="en-US" sz="1400">
              <a:solidFill>
                <a:srgbClr val="FF111C"/>
              </a:solidFill>
              <a:latin typeface="Times New Roman" pitchFamily="18" charset="0"/>
            </a:endParaRPr>
          </a:p>
        </p:txBody>
      </p:sp>
      <p:sp>
        <p:nvSpPr>
          <p:cNvPr id="60430" name="Rectangle 21"/>
          <p:cNvSpPr>
            <a:spLocks noChangeArrowheads="1"/>
          </p:cNvSpPr>
          <p:nvPr/>
        </p:nvSpPr>
        <p:spPr bwMode="auto">
          <a:xfrm>
            <a:off x="7812088" y="128588"/>
            <a:ext cx="1143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  <a:latin typeface="Comic Sans MS" pitchFamily="66" charset="0"/>
              </a:rPr>
              <a:t>Commas separate elements.</a:t>
            </a:r>
          </a:p>
        </p:txBody>
      </p:sp>
      <p:sp>
        <p:nvSpPr>
          <p:cNvPr id="60431" name="Freeform 22"/>
          <p:cNvSpPr>
            <a:spLocks/>
          </p:cNvSpPr>
          <p:nvPr/>
        </p:nvSpPr>
        <p:spPr bwMode="auto">
          <a:xfrm>
            <a:off x="1697038" y="1958975"/>
            <a:ext cx="833437" cy="369888"/>
          </a:xfrm>
          <a:custGeom>
            <a:avLst/>
            <a:gdLst>
              <a:gd name="T0" fmla="*/ 2147483647 w 525"/>
              <a:gd name="T1" fmla="*/ 2147483647 h 150"/>
              <a:gd name="T2" fmla="*/ 0 w 525"/>
              <a:gd name="T3" fmla="*/ 2147483647 h 150"/>
              <a:gd name="T4" fmla="*/ 0 w 525"/>
              <a:gd name="T5" fmla="*/ 0 h 150"/>
              <a:gd name="T6" fmla="*/ 0 60000 65536"/>
              <a:gd name="T7" fmla="*/ 0 60000 65536"/>
              <a:gd name="T8" fmla="*/ 0 60000 65536"/>
              <a:gd name="T9" fmla="*/ 0 w 525"/>
              <a:gd name="T10" fmla="*/ 0 h 150"/>
              <a:gd name="T11" fmla="*/ 525 w 525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150">
                <a:moveTo>
                  <a:pt x="525" y="149"/>
                </a:moveTo>
                <a:lnTo>
                  <a:pt x="0" y="15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Freeform 23"/>
          <p:cNvSpPr>
            <a:spLocks/>
          </p:cNvSpPr>
          <p:nvPr/>
        </p:nvSpPr>
        <p:spPr bwMode="auto">
          <a:xfrm flipH="1">
            <a:off x="7372350" y="1957388"/>
            <a:ext cx="1136650" cy="388937"/>
          </a:xfrm>
          <a:custGeom>
            <a:avLst/>
            <a:gdLst>
              <a:gd name="T0" fmla="*/ 2147483647 w 525"/>
              <a:gd name="T1" fmla="*/ 2147483647 h 150"/>
              <a:gd name="T2" fmla="*/ 0 w 525"/>
              <a:gd name="T3" fmla="*/ 2147483647 h 150"/>
              <a:gd name="T4" fmla="*/ 0 w 525"/>
              <a:gd name="T5" fmla="*/ 0 h 150"/>
              <a:gd name="T6" fmla="*/ 0 60000 65536"/>
              <a:gd name="T7" fmla="*/ 0 60000 65536"/>
              <a:gd name="T8" fmla="*/ 0 60000 65536"/>
              <a:gd name="T9" fmla="*/ 0 w 525"/>
              <a:gd name="T10" fmla="*/ 0 h 150"/>
              <a:gd name="T11" fmla="*/ 525 w 525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5" h="150">
                <a:moveTo>
                  <a:pt x="525" y="149"/>
                </a:moveTo>
                <a:lnTo>
                  <a:pt x="0" y="15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Text Box 19"/>
          <p:cNvSpPr txBox="1">
            <a:spLocks noChangeArrowheads="1"/>
          </p:cNvSpPr>
          <p:nvPr/>
        </p:nvSpPr>
        <p:spPr bwMode="auto">
          <a:xfrm>
            <a:off x="6721475" y="5141913"/>
            <a:ext cx="2401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FF111C"/>
                </a:solidFill>
                <a:latin typeface="Times New Roman" pitchFamily="18" charset="0"/>
              </a:rPr>
              <a:t>always </a:t>
            </a:r>
            <a:r>
              <a:rPr lang="en-US" sz="1400" i="1">
                <a:solidFill>
                  <a:srgbClr val="FF111C"/>
                </a:solidFill>
                <a:latin typeface="Times New Roman" pitchFamily="18" charset="0"/>
              </a:rPr>
              <a:t>returns a </a:t>
            </a:r>
            <a:r>
              <a:rPr lang="en-US" sz="1400" b="1" i="1">
                <a:solidFill>
                  <a:srgbClr val="FF111C"/>
                </a:solidFill>
                <a:latin typeface="Times New Roman" pitchFamily="18" charset="0"/>
              </a:rPr>
              <a:t>sub</a:t>
            </a:r>
            <a:r>
              <a:rPr lang="en-US" sz="1400" i="1">
                <a:solidFill>
                  <a:srgbClr val="FF111C"/>
                </a:solidFill>
                <a:latin typeface="Times New Roman" pitchFamily="18" charset="0"/>
              </a:rPr>
              <a:t>structure!</a:t>
            </a:r>
            <a:endParaRPr lang="en-US" sz="1400" b="1" i="1">
              <a:solidFill>
                <a:srgbClr val="FF111C"/>
              </a:solidFill>
              <a:latin typeface="Times New Roman" pitchFamily="18" charset="0"/>
            </a:endParaRPr>
          </a:p>
        </p:txBody>
      </p:sp>
      <p:sp>
        <p:nvSpPr>
          <p:cNvPr id="60434" name="Rectangle 35"/>
          <p:cNvSpPr>
            <a:spLocks noChangeArrowheads="1"/>
          </p:cNvSpPr>
          <p:nvPr/>
        </p:nvSpPr>
        <p:spPr bwMode="auto">
          <a:xfrm>
            <a:off x="5872163" y="5022850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Slicing:</a:t>
            </a:r>
            <a:r>
              <a:rPr lang="en-US" sz="1400" b="1">
                <a:solidFill>
                  <a:srgbClr val="FF111C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60435" name="Rectangle 36"/>
          <p:cNvSpPr>
            <a:spLocks noChangeArrowheads="1"/>
          </p:cNvSpPr>
          <p:nvPr/>
        </p:nvSpPr>
        <p:spPr bwMode="auto">
          <a:xfrm>
            <a:off x="5713413" y="4243388"/>
            <a:ext cx="922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Indexing:</a:t>
            </a:r>
            <a:r>
              <a:rPr lang="en-US" sz="1400" b="1">
                <a:solidFill>
                  <a:srgbClr val="FF111C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5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3100" y="1333500"/>
              <a:ext cx="3062288" cy="4098925"/>
            </p14:xfrm>
          </p:contentPart>
        </mc:Choice>
        <mc:Fallback>
          <p:pic>
            <p:nvPicPr>
              <p:cNvPr id="245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9779" y="1319820"/>
                <a:ext cx="3089289" cy="4126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5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1943100"/>
              <a:ext cx="1239838" cy="219075"/>
            </p14:xfrm>
          </p:contentPart>
        </mc:Choice>
        <mc:Fallback>
          <p:pic>
            <p:nvPicPr>
              <p:cNvPr id="245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7063" y="1939862"/>
                <a:ext cx="1250641" cy="22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5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4695825"/>
              <a:ext cx="895350" cy="569913"/>
            </p14:xfrm>
          </p:contentPart>
        </mc:Choice>
        <mc:Fallback>
          <p:pic>
            <p:nvPicPr>
              <p:cNvPr id="245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9449" y="4687910"/>
                <a:ext cx="914783" cy="592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9413" y="4651375"/>
              <a:ext cx="347662" cy="823913"/>
            </p14:xfrm>
          </p:contentPart>
        </mc:Choice>
        <mc:Fallback>
          <p:pic>
            <p:nvPicPr>
              <p:cNvPr id="245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4297" y="4636257"/>
                <a:ext cx="378253" cy="85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5811838"/>
              <a:ext cx="2576513" cy="576262"/>
            </p14:xfrm>
          </p:contentPart>
        </mc:Choice>
        <mc:Fallback>
          <p:pic>
            <p:nvPicPr>
              <p:cNvPr id="245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2805" y="5798880"/>
                <a:ext cx="2602433" cy="602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2225" y="2695575"/>
              <a:ext cx="754063" cy="506413"/>
            </p14:xfrm>
          </p:contentPart>
        </mc:Choice>
        <mc:Fallback>
          <p:pic>
            <p:nvPicPr>
              <p:cNvPr id="245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9267" y="2681898"/>
                <a:ext cx="780698" cy="53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5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2908300"/>
              <a:ext cx="384175" cy="119063"/>
            </p14:xfrm>
          </p:contentPart>
        </mc:Choice>
        <mc:Fallback>
          <p:pic>
            <p:nvPicPr>
              <p:cNvPr id="245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0468" y="2894271"/>
                <a:ext cx="410099" cy="145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5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1475" y="2614613"/>
              <a:ext cx="906463" cy="427037"/>
            </p14:xfrm>
          </p:contentPart>
        </mc:Choice>
        <mc:Fallback>
          <p:pic>
            <p:nvPicPr>
              <p:cNvPr id="245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11035" y="2601291"/>
                <a:ext cx="927703" cy="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5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5900" y="2589213"/>
              <a:ext cx="31750" cy="196850"/>
            </p14:xfrm>
          </p:contentPart>
        </mc:Choice>
        <mc:Fallback>
          <p:pic>
            <p:nvPicPr>
              <p:cNvPr id="245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6519" y="2583455"/>
                <a:ext cx="49429" cy="205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3340100"/>
              <a:ext cx="1655762" cy="566738"/>
            </p14:xfrm>
          </p:contentPart>
        </mc:Choice>
        <mc:Fallback>
          <p:pic>
            <p:nvPicPr>
              <p:cNvPr id="245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1197" y="3326058"/>
                <a:ext cx="1684204" cy="595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3119438"/>
              <a:ext cx="1657350" cy="666750"/>
            </p14:xfrm>
          </p:contentPart>
        </mc:Choice>
        <mc:Fallback>
          <p:pic>
            <p:nvPicPr>
              <p:cNvPr id="245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47001" y="3106117"/>
                <a:ext cx="1683629" cy="688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5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5513388"/>
              <a:ext cx="4137025" cy="1089025"/>
            </p14:xfrm>
          </p:contentPart>
        </mc:Choice>
        <mc:Fallback>
          <p:pic>
            <p:nvPicPr>
              <p:cNvPr id="245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3355" y="5501148"/>
                <a:ext cx="4164384" cy="11145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8"/>
          <p:cNvSpPr txBox="1">
            <a:spLocks noChangeArrowheads="1"/>
          </p:cNvSpPr>
          <p:nvPr/>
        </p:nvSpPr>
        <p:spPr bwMode="auto">
          <a:xfrm>
            <a:off x="1295400" y="838200"/>
            <a:ext cx="701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solidFill>
                  <a:srgbClr val="0000DF"/>
                </a:solidFill>
                <a:latin typeface="Times New Roman" pitchFamily="18" charset="0"/>
              </a:rPr>
              <a:t>See you in Lab !</a:t>
            </a:r>
          </a:p>
        </p:txBody>
      </p:sp>
      <p:sp>
        <p:nvSpPr>
          <p:cNvPr id="62467" name="Rectangle 39"/>
          <p:cNvSpPr>
            <a:spLocks noChangeArrowheads="1"/>
          </p:cNvSpPr>
          <p:nvPr/>
        </p:nvSpPr>
        <p:spPr bwMode="auto">
          <a:xfrm>
            <a:off x="738188" y="2620963"/>
            <a:ext cx="6611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Prof. Z @ 2:45pm and 6:00pm today</a:t>
            </a:r>
          </a:p>
        </p:txBody>
      </p:sp>
      <p:sp>
        <p:nvSpPr>
          <p:cNvPr id="62468" name="Rectangle 39"/>
          <p:cNvSpPr>
            <a:spLocks noChangeArrowheads="1"/>
          </p:cNvSpPr>
          <p:nvPr/>
        </p:nvSpPr>
        <p:spPr bwMode="auto">
          <a:xfrm>
            <a:off x="738188" y="4191000"/>
            <a:ext cx="715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I'll be @ 2:45pm and 6:00pm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while </a:t>
            </a:r>
            <a:r>
              <a:rPr lang="en-US" sz="4200">
                <a:latin typeface="Times New Roman" pitchFamily="18" charset="0"/>
              </a:rPr>
              <a:t>we're here…</a:t>
            </a:r>
            <a:endParaRPr lang="en-US" sz="4200">
              <a:latin typeface="Times" pitchFamily="-106" charset="0"/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6349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544513" y="1612900"/>
            <a:ext cx="78374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890C"/>
                </a:solidFill>
                <a:latin typeface="Courier New" pitchFamily="49" charset="0"/>
              </a:rPr>
              <a:t>import</a:t>
            </a:r>
            <a:r>
              <a:rPr lang="en-US" b="1">
                <a:latin typeface="Courier New" pitchFamily="49" charset="0"/>
              </a:rPr>
              <a:t> random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890C"/>
                </a:solidFill>
                <a:latin typeface="Courier New" pitchFamily="49" charset="0"/>
              </a:rPr>
              <a:t>while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BA12BF"/>
                </a:solidFill>
                <a:latin typeface="Courier New" pitchFamily="49" charset="0"/>
              </a:rPr>
              <a:t>True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x = random.choice( range(0,100) 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FF890C"/>
                </a:solidFill>
                <a:latin typeface="Courier New" pitchFamily="49" charset="0"/>
              </a:rPr>
              <a:t>print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009600"/>
                </a:solidFill>
                <a:latin typeface="Courier New" pitchFamily="49" charset="0"/>
              </a:rPr>
              <a:t>'I got a'</a:t>
            </a:r>
            <a:r>
              <a:rPr lang="en-US" b="1">
                <a:latin typeface="Courier New" pitchFamily="49" charset="0"/>
              </a:rPr>
              <a:t>, x</a:t>
            </a:r>
          </a:p>
        </p:txBody>
      </p:sp>
      <p:sp>
        <p:nvSpPr>
          <p:cNvPr id="63493" name="Text Box 11"/>
          <p:cNvSpPr txBox="1">
            <a:spLocks noChangeArrowheads="1"/>
          </p:cNvSpPr>
          <p:nvPr/>
        </p:nvSpPr>
        <p:spPr bwMode="auto">
          <a:xfrm>
            <a:off x="1416050" y="5943600"/>
            <a:ext cx="6049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control-c</a:t>
            </a:r>
            <a:r>
              <a:rPr lang="en-US">
                <a:solidFill>
                  <a:srgbClr val="0000DF"/>
                </a:solidFill>
              </a:rPr>
              <a:t> is good to remember!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9"/>
          <p:cNvSpPr>
            <a:spLocks noChangeArrowheads="1"/>
          </p:cNvSpPr>
          <p:nvPr/>
        </p:nvSpPr>
        <p:spPr bwMode="auto">
          <a:xfrm>
            <a:off x="6708951" y="5746750"/>
            <a:ext cx="1190390" cy="73866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200" i="1" dirty="0">
                <a:solidFill>
                  <a:srgbClr val="000000"/>
                </a:solidFill>
                <a:latin typeface="Calibri" pitchFamily="34" charset="0"/>
              </a:rPr>
              <a:t>data</a:t>
            </a:r>
            <a:endParaRPr lang="en-US" sz="4200" dirty="0"/>
          </a:p>
        </p:txBody>
      </p:sp>
      <p:sp>
        <p:nvSpPr>
          <p:cNvPr id="17413" name="Rectangle 30"/>
          <p:cNvSpPr>
            <a:spLocks noChangeArrowheads="1"/>
          </p:cNvSpPr>
          <p:nvPr/>
        </p:nvSpPr>
        <p:spPr bwMode="auto">
          <a:xfrm>
            <a:off x="5921491" y="3932766"/>
            <a:ext cx="2765309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200" i="1" dirty="0">
                <a:solidFill>
                  <a:srgbClr val="000000"/>
                </a:solidFill>
                <a:latin typeface="Calibri" pitchFamily="34" charset="0"/>
              </a:rPr>
              <a:t>information</a:t>
            </a:r>
            <a:endParaRPr lang="en-US" sz="4200" dirty="0"/>
          </a:p>
        </p:txBody>
      </p:sp>
      <p:sp>
        <p:nvSpPr>
          <p:cNvPr id="17416" name="Rectangle 33"/>
          <p:cNvSpPr>
            <a:spLocks noChangeArrowheads="1"/>
          </p:cNvSpPr>
          <p:nvPr/>
        </p:nvSpPr>
        <p:spPr bwMode="auto">
          <a:xfrm>
            <a:off x="6026897" y="2118783"/>
            <a:ext cx="2556084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200" i="1" dirty="0">
                <a:solidFill>
                  <a:srgbClr val="000000"/>
                </a:solidFill>
                <a:latin typeface="Calibri" pitchFamily="34" charset="0"/>
              </a:rPr>
              <a:t>knowledge</a:t>
            </a:r>
            <a:endParaRPr lang="en-US" sz="4200" dirty="0"/>
          </a:p>
        </p:txBody>
      </p:sp>
      <p:sp>
        <p:nvSpPr>
          <p:cNvPr id="17417" name="Rectangle 34"/>
          <p:cNvSpPr>
            <a:spLocks noChangeArrowheads="1"/>
          </p:cNvSpPr>
          <p:nvPr/>
        </p:nvSpPr>
        <p:spPr bwMode="auto">
          <a:xfrm>
            <a:off x="6363022" y="304800"/>
            <a:ext cx="1882247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200" i="1" dirty="0">
                <a:solidFill>
                  <a:srgbClr val="000000"/>
                </a:solidFill>
                <a:latin typeface="Calibri" pitchFamily="34" charset="0"/>
              </a:rPr>
              <a:t>wisdom</a:t>
            </a:r>
            <a:endParaRPr lang="en-US" sz="4200" dirty="0"/>
          </a:p>
        </p:txBody>
      </p:sp>
      <p:pic>
        <p:nvPicPr>
          <p:cNvPr id="1742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01" y="1093629"/>
            <a:ext cx="1015527" cy="148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16" y="990600"/>
            <a:ext cx="1262635" cy="176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0000D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 rot="10800000">
            <a:off x="7000139" y="1219200"/>
            <a:ext cx="609600" cy="701822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rgbClr val="0000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7000139" y="3031978"/>
            <a:ext cx="609600" cy="701822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rgbClr val="0000D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10800000">
            <a:off x="7024019" y="4850816"/>
            <a:ext cx="609600" cy="701822"/>
          </a:xfrm>
          <a:prstGeom prst="downArrow">
            <a:avLst/>
          </a:prstGeom>
          <a:solidFill>
            <a:srgbClr val="FFCC99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151" y="496786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9900"/>
                </a:solidFill>
                <a:latin typeface="Cambria" pitchFamily="18" charset="0"/>
              </a:rPr>
              <a:t>Google</a:t>
            </a:r>
            <a:endParaRPr lang="en-US" sz="3200" b="1" dirty="0">
              <a:solidFill>
                <a:srgbClr val="FF9900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3090502"/>
            <a:ext cx="285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00DF"/>
                </a:solidFill>
                <a:latin typeface="Cambria" pitchFamily="18" charset="0"/>
              </a:rPr>
              <a:t>Google's users</a:t>
            </a:r>
            <a:endParaRPr lang="en-US" sz="3200" dirty="0">
              <a:solidFill>
                <a:srgbClr val="0000DF"/>
              </a:solidFill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799" y="1259304"/>
            <a:ext cx="223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00DF"/>
                </a:solidFill>
                <a:latin typeface="Cambria" pitchFamily="18" charset="0"/>
              </a:rPr>
              <a:t>G.G.M, et al.</a:t>
            </a:r>
            <a:endParaRPr lang="en-US" sz="3200" dirty="0">
              <a:solidFill>
                <a:srgbClr val="0000DF"/>
              </a:solidFill>
              <a:latin typeface="Cambria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72716" y="1524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Data's elevation?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6398" name="Text Box 46"/>
          <p:cNvSpPr txBox="1">
            <a:spLocks noChangeArrowheads="1"/>
          </p:cNvSpPr>
          <p:nvPr/>
        </p:nvSpPr>
        <p:spPr bwMode="auto">
          <a:xfrm>
            <a:off x="1981200" y="2602468"/>
            <a:ext cx="2590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 smtClean="0">
                <a:latin typeface="Cambria" pitchFamily="18" charset="0"/>
              </a:rPr>
              <a:t>G. Garcia Marquez</a:t>
            </a:r>
          </a:p>
        </p:txBody>
      </p:sp>
    </p:spTree>
    <p:extLst>
      <p:ext uri="{BB962C8B-B14F-4D97-AF65-F5344CB8AC3E}">
        <p14:creationId xmlns:p14="http://schemas.microsoft.com/office/powerpoint/2010/main" val="1177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027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random </a:t>
            </a:r>
            <a:r>
              <a:rPr lang="en-US" sz="4200">
                <a:latin typeface="Times New Roman" pitchFamily="18" charset="0"/>
              </a:rPr>
              <a:t>thoughts</a:t>
            </a:r>
            <a:endParaRPr lang="en-US" sz="4200">
              <a:latin typeface="Times" pitchFamily="-106" charset="0"/>
            </a:endParaRPr>
          </a:p>
        </p:txBody>
      </p:sp>
      <p:grpSp>
        <p:nvGrpSpPr>
          <p:cNvPr id="64515" name="Group 1029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64521" name="Rectangle 10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Rectangle 10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6" name="Text Box 1062"/>
          <p:cNvSpPr txBox="1">
            <a:spLocks noChangeArrowheads="1"/>
          </p:cNvSpPr>
          <p:nvPr/>
        </p:nvSpPr>
        <p:spPr bwMode="auto">
          <a:xfrm>
            <a:off x="544513" y="1612900"/>
            <a:ext cx="631348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import random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random.choice( [41,42,43] 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random.choice( range(0,100) )</a:t>
            </a:r>
          </a:p>
          <a:p>
            <a:pPr>
              <a:spcBef>
                <a:spcPct val="50000"/>
              </a:spcBef>
            </a:pPr>
            <a:endParaRPr lang="en-US" b="1">
              <a:latin typeface="Courier New" pitchFamily="49" charset="0"/>
            </a:endParaRPr>
          </a:p>
        </p:txBody>
      </p:sp>
      <p:sp>
        <p:nvSpPr>
          <p:cNvPr id="64517" name="Rectangle 1063"/>
          <p:cNvSpPr>
            <a:spLocks noChangeArrowheads="1"/>
          </p:cNvSpPr>
          <p:nvPr/>
        </p:nvSpPr>
        <p:spPr bwMode="auto">
          <a:xfrm>
            <a:off x="5027613" y="6000750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help</a:t>
            </a:r>
          </a:p>
        </p:txBody>
      </p:sp>
      <p:sp>
        <p:nvSpPr>
          <p:cNvPr id="64518" name="Rectangle 1064"/>
          <p:cNvSpPr>
            <a:spLocks noChangeArrowheads="1"/>
          </p:cNvSpPr>
          <p:nvPr/>
        </p:nvSpPr>
        <p:spPr bwMode="auto">
          <a:xfrm>
            <a:off x="6384925" y="5999163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dir</a:t>
            </a:r>
          </a:p>
        </p:txBody>
      </p:sp>
      <p:sp>
        <p:nvSpPr>
          <p:cNvPr id="64519" name="Text Box 1065"/>
          <p:cNvSpPr txBox="1">
            <a:spLocks noChangeArrowheads="1"/>
          </p:cNvSpPr>
          <p:nvPr/>
        </p:nvSpPr>
        <p:spPr bwMode="auto">
          <a:xfrm>
            <a:off x="1169988" y="6049963"/>
            <a:ext cx="3425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FF111C"/>
                </a:solidFill>
                <a:latin typeface="Times New Roman" pitchFamily="18" charset="0"/>
              </a:rPr>
              <a:t>These are the most important:</a:t>
            </a:r>
          </a:p>
        </p:txBody>
      </p:sp>
      <p:sp>
        <p:nvSpPr>
          <p:cNvPr id="64520" name="Rectangle 1066"/>
          <p:cNvSpPr>
            <a:spLocks noChangeArrowheads="1"/>
          </p:cNvSpPr>
          <p:nvPr/>
        </p:nvSpPr>
        <p:spPr bwMode="auto">
          <a:xfrm>
            <a:off x="1336675" y="5857875"/>
            <a:ext cx="6210300" cy="747713"/>
          </a:xfrm>
          <a:prstGeom prst="rect">
            <a:avLst/>
          </a:prstGeom>
          <a:noFill/>
          <a:ln w="19050">
            <a:solidFill>
              <a:srgbClr val="FF11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This week's reading:  </a:t>
            </a:r>
            <a:r>
              <a:rPr lang="en-US" sz="3200" i="1">
                <a:solidFill>
                  <a:srgbClr val="0000DF"/>
                </a:solidFill>
                <a:latin typeface="Calibri" pitchFamily="34" charset="0"/>
              </a:rPr>
              <a:t>the $10</a:t>
            </a:r>
            <a:r>
              <a:rPr lang="en-US" sz="3200" i="1" baseline="42000">
                <a:solidFill>
                  <a:srgbClr val="0000DF"/>
                </a:solidFill>
                <a:latin typeface="Calibri" pitchFamily="34" charset="0"/>
              </a:rPr>
              <a:t>6</a:t>
            </a:r>
            <a:r>
              <a:rPr lang="en-US" sz="3200" i="1">
                <a:solidFill>
                  <a:srgbClr val="0000DF"/>
                </a:solidFill>
                <a:latin typeface="Calibri" pitchFamily="34" charset="0"/>
              </a:rPr>
              <a:t> CS problem</a:t>
            </a:r>
          </a:p>
        </p:txBody>
      </p:sp>
      <p:grpSp>
        <p:nvGrpSpPr>
          <p:cNvPr id="65539" name="Group 1029"/>
          <p:cNvGrpSpPr>
            <a:grpSpLocks/>
          </p:cNvGrpSpPr>
          <p:nvPr/>
        </p:nvGrpSpPr>
        <p:grpSpPr bwMode="auto">
          <a:xfrm>
            <a:off x="609600" y="1058863"/>
            <a:ext cx="7239000" cy="180975"/>
            <a:chOff x="295" y="1311"/>
            <a:chExt cx="5177" cy="114"/>
          </a:xfrm>
        </p:grpSpPr>
        <p:sp>
          <p:nvSpPr>
            <p:cNvPr id="65552" name="Rectangle 10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Rectangle 10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5540" name="Picture 6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2"/>
          <a:stretch>
            <a:fillRect/>
          </a:stretch>
        </p:blipFill>
        <p:spPr bwMode="auto">
          <a:xfrm>
            <a:off x="358775" y="1352550"/>
            <a:ext cx="64960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4"/>
          <a:stretch>
            <a:fillRect/>
          </a:stretch>
        </p:blipFill>
        <p:spPr bwMode="auto">
          <a:xfrm>
            <a:off x="358775" y="2508250"/>
            <a:ext cx="64960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9"/>
          <p:cNvSpPr>
            <a:spLocks noChangeArrowheads="1"/>
          </p:cNvSpPr>
          <p:nvPr/>
        </p:nvSpPr>
        <p:spPr bwMode="auto">
          <a:xfrm>
            <a:off x="5334000" y="3352800"/>
            <a:ext cx="1447800" cy="2743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6327775" y="4443413"/>
            <a:ext cx="1920875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>
                <a:solidFill>
                  <a:srgbClr val="800000"/>
                </a:solidFill>
                <a:latin typeface="Calibri" pitchFamily="34" charset="0"/>
              </a:rPr>
              <a:t>P vs. NP</a:t>
            </a:r>
            <a:endParaRPr lang="en-US" sz="4200">
              <a:solidFill>
                <a:srgbClr val="800000"/>
              </a:solidFill>
            </a:endParaRPr>
          </a:p>
        </p:txBody>
      </p:sp>
      <p:sp>
        <p:nvSpPr>
          <p:cNvPr id="65544" name="Rectangle 14"/>
          <p:cNvSpPr>
            <a:spLocks noChangeArrowheads="1"/>
          </p:cNvSpPr>
          <p:nvPr/>
        </p:nvSpPr>
        <p:spPr bwMode="auto">
          <a:xfrm>
            <a:off x="5715000" y="3124200"/>
            <a:ext cx="170973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polynomially-</a:t>
            </a:r>
            <a:r>
              <a:rPr lang="en-US" sz="1800" b="1" i="1">
                <a:latin typeface="Calibri" pitchFamily="34" charset="0"/>
              </a:rPr>
              <a:t>solvable </a:t>
            </a:r>
            <a:r>
              <a:rPr lang="en-US" sz="1800">
                <a:latin typeface="Calibri" pitchFamily="34" charset="0"/>
              </a:rPr>
              <a:t>problems</a:t>
            </a:r>
            <a:endParaRPr lang="en-US" sz="1800"/>
          </a:p>
        </p:txBody>
      </p:sp>
      <p:sp>
        <p:nvSpPr>
          <p:cNvPr id="65545" name="Rectangle 17"/>
          <p:cNvSpPr>
            <a:spLocks noChangeArrowheads="1"/>
          </p:cNvSpPr>
          <p:nvPr/>
        </p:nvSpPr>
        <p:spPr bwMode="auto">
          <a:xfrm>
            <a:off x="7297738" y="2227263"/>
            <a:ext cx="170973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polynomially-</a:t>
            </a:r>
            <a:r>
              <a:rPr lang="en-US" sz="1800" b="1" i="1">
                <a:latin typeface="Calibri" pitchFamily="34" charset="0"/>
              </a:rPr>
              <a:t>checkable </a:t>
            </a:r>
            <a:r>
              <a:rPr lang="en-US" sz="1800">
                <a:latin typeface="Calibri" pitchFamily="34" charset="0"/>
              </a:rPr>
              <a:t>problems</a:t>
            </a:r>
            <a:endParaRPr lang="en-US" sz="1800"/>
          </a:p>
        </p:txBody>
      </p:sp>
      <p:cxnSp>
        <p:nvCxnSpPr>
          <p:cNvPr id="65546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6232525" y="4283075"/>
            <a:ext cx="571500" cy="82550"/>
          </a:xfrm>
          <a:prstGeom prst="straightConnector1">
            <a:avLst/>
          </a:prstGeom>
          <a:noFill/>
          <a:ln w="28575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7" name="Straight Arrow Connector 12"/>
          <p:cNvCxnSpPr>
            <a:cxnSpLocks noChangeShapeType="1"/>
            <a:stCxn id="65545" idx="2"/>
          </p:cNvCxnSpPr>
          <p:nvPr/>
        </p:nvCxnSpPr>
        <p:spPr bwMode="auto">
          <a:xfrm rot="5400000">
            <a:off x="7267576" y="3713162"/>
            <a:ext cx="1446212" cy="322263"/>
          </a:xfrm>
          <a:prstGeom prst="straightConnector1">
            <a:avLst/>
          </a:prstGeom>
          <a:noFill/>
          <a:ln w="28575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48" name="Rectangle 27"/>
          <p:cNvSpPr>
            <a:spLocks noChangeArrowheads="1"/>
          </p:cNvSpPr>
          <p:nvPr/>
        </p:nvSpPr>
        <p:spPr bwMode="auto">
          <a:xfrm>
            <a:off x="5449888" y="5424488"/>
            <a:ext cx="3529012" cy="461962"/>
          </a:xfrm>
          <a:prstGeom prst="rect">
            <a:avLst/>
          </a:prstGeom>
          <a:noFill/>
          <a:ln w="952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DF"/>
                </a:solidFill>
                <a:latin typeface="Calibri" pitchFamily="34" charset="0"/>
              </a:rPr>
              <a:t>factoring N-digit numbers?</a:t>
            </a:r>
            <a:endParaRPr lang="en-US">
              <a:solidFill>
                <a:srgbClr val="0000DF"/>
              </a:solidFill>
            </a:endParaRPr>
          </a:p>
        </p:txBody>
      </p:sp>
      <p:pic>
        <p:nvPicPr>
          <p:cNvPr id="65549" name="Picture 30" descr="Vinay-Deolalik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33350"/>
            <a:ext cx="8636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Rectangle 31"/>
          <p:cNvSpPr>
            <a:spLocks noChangeArrowheads="1"/>
          </p:cNvSpPr>
          <p:nvPr/>
        </p:nvSpPr>
        <p:spPr bwMode="auto">
          <a:xfrm>
            <a:off x="7434263" y="1406525"/>
            <a:ext cx="158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rgbClr val="990000"/>
                </a:solidFill>
                <a:latin typeface="Calibri" pitchFamily="34" charset="0"/>
              </a:rPr>
              <a:t>Vijay Deolalikar, HP Labs</a:t>
            </a:r>
            <a:endParaRPr lang="en-US" sz="1100">
              <a:solidFill>
                <a:srgbClr val="990000"/>
              </a:solidFill>
            </a:endParaRPr>
          </a:p>
        </p:txBody>
      </p:sp>
      <p:sp>
        <p:nvSpPr>
          <p:cNvPr id="65551" name="Rectangle 32"/>
          <p:cNvSpPr>
            <a:spLocks noChangeArrowheads="1"/>
          </p:cNvSpPr>
          <p:nvPr/>
        </p:nvSpPr>
        <p:spPr bwMode="auto">
          <a:xfrm>
            <a:off x="5654675" y="1325563"/>
            <a:ext cx="1447800" cy="43815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494463" y="3581400"/>
            <a:ext cx="1639887" cy="2020888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Map to CS Labs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730500" y="1066800"/>
            <a:ext cx="1219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254500" y="1066800"/>
            <a:ext cx="762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663700" y="1066800"/>
            <a:ext cx="884238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44500" y="1066800"/>
            <a:ext cx="7620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42900" y="1222375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CIS + Labs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663700" y="12954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Edwards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744788" y="1524000"/>
            <a:ext cx="126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Macalister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191000" y="19050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Pryne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1676400" y="22860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854200" y="304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coffee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646238" y="2705100"/>
            <a:ext cx="335280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676400" y="3810000"/>
            <a:ext cx="3352800" cy="1011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1828800" y="29337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cool machines - drills, lathes, etc.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1790700" y="396240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more cool, keyboardless machines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444500" y="2638425"/>
            <a:ext cx="7620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68300" y="28575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Parsons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816100" y="4432300"/>
            <a:ext cx="178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CS Hallway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1676400" y="4343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1676400" y="5143500"/>
            <a:ext cx="335280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5486400" y="1066800"/>
            <a:ext cx="1905000" cy="2319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486400" y="175260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Physicists and other parenthesis-needing individuals           (like chemists)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790700" y="524510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CS Hallway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1816100" y="5715000"/>
            <a:ext cx="306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Big Beckman (B126)</a:t>
            </a: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1676400" y="5638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3368675" y="4432300"/>
            <a:ext cx="781050" cy="3905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3105150" y="5146675"/>
            <a:ext cx="781050" cy="3905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3465513" y="4473575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B102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3175000" y="5194300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B105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5638800" y="5715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Beckman B102, B105</a:t>
            </a:r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3797300" y="876300"/>
            <a:ext cx="1460500" cy="4103688"/>
          </a:xfrm>
          <a:custGeom>
            <a:avLst/>
            <a:gdLst>
              <a:gd name="T0" fmla="*/ 2147483647 w 920"/>
              <a:gd name="T1" fmla="*/ 0 h 2585"/>
              <a:gd name="T2" fmla="*/ 2147483647 w 920"/>
              <a:gd name="T3" fmla="*/ 0 h 2585"/>
              <a:gd name="T4" fmla="*/ 2147483647 w 920"/>
              <a:gd name="T5" fmla="*/ 2147483647 h 2585"/>
              <a:gd name="T6" fmla="*/ 0 w 920"/>
              <a:gd name="T7" fmla="*/ 2147483647 h 2585"/>
              <a:gd name="T8" fmla="*/ 0 60000 65536"/>
              <a:gd name="T9" fmla="*/ 0 60000 65536"/>
              <a:gd name="T10" fmla="*/ 0 60000 65536"/>
              <a:gd name="T11" fmla="*/ 0 60000 65536"/>
              <a:gd name="T12" fmla="*/ 0 w 920"/>
              <a:gd name="T13" fmla="*/ 0 h 2585"/>
              <a:gd name="T14" fmla="*/ 920 w 920"/>
              <a:gd name="T15" fmla="*/ 2585 h 25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" h="2585">
                <a:moveTo>
                  <a:pt x="488" y="0"/>
                </a:moveTo>
                <a:lnTo>
                  <a:pt x="920" y="0"/>
                </a:lnTo>
                <a:lnTo>
                  <a:pt x="920" y="2585"/>
                </a:lnTo>
                <a:lnTo>
                  <a:pt x="0" y="2585"/>
                </a:lnTo>
              </a:path>
            </a:pathLst>
          </a:custGeom>
          <a:noFill/>
          <a:ln w="28575">
            <a:solidFill>
              <a:srgbClr val="BA12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1803400" y="6477000"/>
            <a:ext cx="306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Olin (math, bio, CS)</a:t>
            </a:r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1160463" y="3822700"/>
            <a:ext cx="0" cy="233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>
            <a:off x="5511800" y="3810000"/>
            <a:ext cx="0" cy="233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Line 37"/>
          <p:cNvSpPr>
            <a:spLocks noChangeShapeType="1"/>
          </p:cNvSpPr>
          <p:nvPr/>
        </p:nvSpPr>
        <p:spPr bwMode="auto">
          <a:xfrm>
            <a:off x="31242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7" name="Line 38"/>
          <p:cNvSpPr>
            <a:spLocks noChangeShapeType="1"/>
          </p:cNvSpPr>
          <p:nvPr/>
        </p:nvSpPr>
        <p:spPr bwMode="auto">
          <a:xfrm>
            <a:off x="3124200" y="640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8" name="Line 39"/>
          <p:cNvSpPr>
            <a:spLocks noChangeShapeType="1"/>
          </p:cNvSpPr>
          <p:nvPr/>
        </p:nvSpPr>
        <p:spPr bwMode="auto">
          <a:xfrm>
            <a:off x="31242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9" name="Line 40"/>
          <p:cNvSpPr>
            <a:spLocks noChangeShapeType="1"/>
          </p:cNvSpPr>
          <p:nvPr/>
        </p:nvSpPr>
        <p:spPr bwMode="auto">
          <a:xfrm>
            <a:off x="3124200" y="647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0" name="Line 41"/>
          <p:cNvSpPr>
            <a:spLocks noChangeShapeType="1"/>
          </p:cNvSpPr>
          <p:nvPr/>
        </p:nvSpPr>
        <p:spPr bwMode="auto">
          <a:xfrm>
            <a:off x="5510213" y="38100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Line 42"/>
          <p:cNvSpPr>
            <a:spLocks noChangeShapeType="1"/>
          </p:cNvSpPr>
          <p:nvPr/>
        </p:nvSpPr>
        <p:spPr bwMode="auto">
          <a:xfrm>
            <a:off x="533400" y="3817938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2" name="Text Box 36"/>
          <p:cNvSpPr txBox="1">
            <a:spLocks noChangeArrowheads="1"/>
          </p:cNvSpPr>
          <p:nvPr/>
        </p:nvSpPr>
        <p:spPr bwMode="auto">
          <a:xfrm>
            <a:off x="5676900" y="6199188"/>
            <a:ext cx="3276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rgbClr val="BA12BF"/>
                </a:solidFill>
              </a:rPr>
              <a:t>Get your </a:t>
            </a:r>
            <a:r>
              <a:rPr lang="en-US" sz="1600" b="1" i="1">
                <a:solidFill>
                  <a:srgbClr val="BA12BF"/>
                </a:solidFill>
              </a:rPr>
              <a:t>CS </a:t>
            </a:r>
            <a:r>
              <a:rPr lang="en-US" sz="1600">
                <a:solidFill>
                  <a:srgbClr val="BA12BF"/>
                </a:solidFill>
              </a:rPr>
              <a:t>account.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rgbClr val="BA12BF"/>
                </a:solidFill>
              </a:rPr>
              <a:t> </a:t>
            </a:r>
            <a:r>
              <a:rPr lang="en-US" sz="1200">
                <a:solidFill>
                  <a:srgbClr val="BA12BF"/>
                </a:solidFill>
              </a:rPr>
              <a:t>Laptop OK, </a:t>
            </a:r>
            <a:r>
              <a:rPr lang="en-US" sz="1200" b="1" i="1">
                <a:solidFill>
                  <a:srgbClr val="BA12BF"/>
                </a:solidFill>
              </a:rPr>
              <a:t>if you have wireless</a:t>
            </a:r>
            <a:r>
              <a:rPr lang="en-US" sz="1600">
                <a:solidFill>
                  <a:srgbClr val="BA12BF"/>
                </a:solidFill>
              </a:rPr>
              <a:t>.</a:t>
            </a:r>
          </a:p>
        </p:txBody>
      </p:sp>
      <p:sp>
        <p:nvSpPr>
          <p:cNvPr id="66603" name="Rectangle 27"/>
          <p:cNvSpPr>
            <a:spLocks noChangeArrowheads="1"/>
          </p:cNvSpPr>
          <p:nvPr/>
        </p:nvSpPr>
        <p:spPr bwMode="auto">
          <a:xfrm>
            <a:off x="4210050" y="4419600"/>
            <a:ext cx="781050" cy="3905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Rectangle 29"/>
          <p:cNvSpPr>
            <a:spLocks noChangeArrowheads="1"/>
          </p:cNvSpPr>
          <p:nvPr/>
        </p:nvSpPr>
        <p:spPr bwMode="auto">
          <a:xfrm>
            <a:off x="4306888" y="4460875"/>
            <a:ext cx="59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B100</a:t>
            </a:r>
          </a:p>
        </p:txBody>
      </p:sp>
      <p:sp>
        <p:nvSpPr>
          <p:cNvPr id="66605" name="Rectangle 47"/>
          <p:cNvSpPr>
            <a:spLocks noChangeArrowheads="1"/>
          </p:cNvSpPr>
          <p:nvPr/>
        </p:nvSpPr>
        <p:spPr bwMode="auto">
          <a:xfrm>
            <a:off x="6172200" y="304800"/>
            <a:ext cx="2228850" cy="461963"/>
          </a:xfrm>
          <a:prstGeom prst="rect">
            <a:avLst/>
          </a:prstGeom>
          <a:noFill/>
          <a:ln w="952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DF"/>
                </a:solidFill>
                <a:latin typeface="Times" pitchFamily="-106" charset="0"/>
              </a:rPr>
              <a:t>See you in Lab!</a:t>
            </a:r>
            <a:endParaRPr lang="en-US" b="1">
              <a:solidFill>
                <a:srgbClr val="0000D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2333625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-106" charset="0"/>
              </a:rPr>
              <a:t>?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724400" y="4724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04800" y="4343400"/>
            <a:ext cx="3657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-106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(pi[1] + pi[2])</a:t>
            </a:r>
            <a:r>
              <a:rPr lang="en-US" sz="1400">
                <a:latin typeface="Times" pitchFamily="-106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-106" charset="0"/>
            </a:endParaRPr>
          </a:p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-106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4724400" y="3733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4724400" y="2590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-106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5803900" y="21336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5803900" y="24384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5803900" y="27432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5803900" y="30480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67612" name="AutoShape 28"/>
          <p:cNvSpPr>
            <a:spLocks/>
          </p:cNvSpPr>
          <p:nvPr/>
        </p:nvSpPr>
        <p:spPr bwMode="auto">
          <a:xfrm>
            <a:off x="5605463" y="21685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67614" name="AutoShape 30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615" name="Picture 31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67619" name="AutoShape 35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6863" y="5491163"/>
            <a:ext cx="377825" cy="295275"/>
          </a:xfrm>
          <a:custGeom>
            <a:avLst/>
            <a:gdLst>
              <a:gd name="T0" fmla="*/ 2147483647 w 1051"/>
              <a:gd name="T1" fmla="*/ 2147483647 h 820"/>
              <a:gd name="T2" fmla="*/ 2147483647 w 1051"/>
              <a:gd name="T3" fmla="*/ 2147483647 h 820"/>
              <a:gd name="T4" fmla="*/ 2147483647 w 1051"/>
              <a:gd name="T5" fmla="*/ 2147483647 h 820"/>
              <a:gd name="T6" fmla="*/ 2147483647 w 1051"/>
              <a:gd name="T7" fmla="*/ 2147483647 h 820"/>
              <a:gd name="T8" fmla="*/ 2147483647 w 1051"/>
              <a:gd name="T9" fmla="*/ 2147483647 h 820"/>
              <a:gd name="T10" fmla="*/ 2147483647 w 1051"/>
              <a:gd name="T11" fmla="*/ 2147483647 h 820"/>
              <a:gd name="T12" fmla="*/ 2147483647 w 1051"/>
              <a:gd name="T13" fmla="*/ 2147483647 h 820"/>
              <a:gd name="T14" fmla="*/ 2147483647 w 1051"/>
              <a:gd name="T15" fmla="*/ 2147483647 h 820"/>
              <a:gd name="T16" fmla="*/ 2147483647 w 1051"/>
              <a:gd name="T17" fmla="*/ 2147483647 h 820"/>
              <a:gd name="T18" fmla="*/ 2147483647 w 1051"/>
              <a:gd name="T19" fmla="*/ 2147483647 h 820"/>
              <a:gd name="T20" fmla="*/ 2147483647 w 1051"/>
              <a:gd name="T21" fmla="*/ 2147483647 h 820"/>
              <a:gd name="T22" fmla="*/ 2147483647 w 1051"/>
              <a:gd name="T23" fmla="*/ 2147483647 h 820"/>
              <a:gd name="T24" fmla="*/ 2147483647 w 1051"/>
              <a:gd name="T25" fmla="*/ 2147483647 h 820"/>
              <a:gd name="T26" fmla="*/ 2147483647 w 1051"/>
              <a:gd name="T27" fmla="*/ 2147483647 h 820"/>
              <a:gd name="T28" fmla="*/ 2147483647 w 1051"/>
              <a:gd name="T29" fmla="*/ 2147483647 h 820"/>
              <a:gd name="T30" fmla="*/ 2147483647 w 1051"/>
              <a:gd name="T31" fmla="*/ 0 h 820"/>
              <a:gd name="T32" fmla="*/ 2147483647 w 1051"/>
              <a:gd name="T33" fmla="*/ 2147483647 h 820"/>
              <a:gd name="T34" fmla="*/ 2147483647 w 1051"/>
              <a:gd name="T35" fmla="*/ 2147483647 h 820"/>
              <a:gd name="T36" fmla="*/ 2147483647 w 1051"/>
              <a:gd name="T37" fmla="*/ 2147483647 h 820"/>
              <a:gd name="T38" fmla="*/ 2147483647 w 1051"/>
              <a:gd name="T39" fmla="*/ 2147483647 h 820"/>
              <a:gd name="T40" fmla="*/ 2147483647 w 1051"/>
              <a:gd name="T41" fmla="*/ 2147483647 h 820"/>
              <a:gd name="T42" fmla="*/ 2147483647 w 1051"/>
              <a:gd name="T43" fmla="*/ 2147483647 h 820"/>
              <a:gd name="T44" fmla="*/ 2147483647 w 1051"/>
              <a:gd name="T45" fmla="*/ 2147483647 h 820"/>
              <a:gd name="T46" fmla="*/ 2147483647 w 1051"/>
              <a:gd name="T47" fmla="*/ 2147483647 h 820"/>
              <a:gd name="T48" fmla="*/ 2147483647 w 1051"/>
              <a:gd name="T49" fmla="*/ 2147483647 h 820"/>
              <a:gd name="T50" fmla="*/ 2147483647 w 1051"/>
              <a:gd name="T51" fmla="*/ 2147483647 h 820"/>
              <a:gd name="T52" fmla="*/ 2147483647 w 1051"/>
              <a:gd name="T53" fmla="*/ 2147483647 h 820"/>
              <a:gd name="T54" fmla="*/ 2147483647 w 1051"/>
              <a:gd name="T55" fmla="*/ 2147483647 h 820"/>
              <a:gd name="T56" fmla="*/ 2147483647 w 1051"/>
              <a:gd name="T57" fmla="*/ 2147483647 h 8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51"/>
              <a:gd name="T88" fmla="*/ 0 h 820"/>
              <a:gd name="T89" fmla="*/ 1051 w 1051"/>
              <a:gd name="T90" fmla="*/ 820 h 8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51" h="820" extrusionOk="0">
                <a:moveTo>
                  <a:pt x="323" y="147"/>
                </a:moveTo>
                <a:cubicBezTo>
                  <a:pt x="328" y="130"/>
                  <a:pt x="348" y="122"/>
                  <a:pt x="325" y="105"/>
                </a:cubicBezTo>
                <a:cubicBezTo>
                  <a:pt x="265" y="60"/>
                  <a:pt x="157" y="113"/>
                  <a:pt x="104" y="144"/>
                </a:cubicBezTo>
                <a:cubicBezTo>
                  <a:pt x="70" y="164"/>
                  <a:pt x="56" y="188"/>
                  <a:pt x="50" y="227"/>
                </a:cubicBezTo>
                <a:cubicBezTo>
                  <a:pt x="42" y="278"/>
                  <a:pt x="41" y="331"/>
                  <a:pt x="38" y="382"/>
                </a:cubicBezTo>
                <a:cubicBezTo>
                  <a:pt x="33" y="469"/>
                  <a:pt x="22" y="553"/>
                  <a:pt x="6" y="639"/>
                </a:cubicBezTo>
                <a:cubicBezTo>
                  <a:pt x="1" y="668"/>
                  <a:pt x="-4" y="700"/>
                  <a:pt x="6" y="729"/>
                </a:cubicBezTo>
                <a:cubicBezTo>
                  <a:pt x="14" y="752"/>
                  <a:pt x="37" y="766"/>
                  <a:pt x="57" y="776"/>
                </a:cubicBezTo>
                <a:cubicBezTo>
                  <a:pt x="87" y="791"/>
                  <a:pt x="117" y="799"/>
                  <a:pt x="149" y="806"/>
                </a:cubicBezTo>
                <a:cubicBezTo>
                  <a:pt x="180" y="813"/>
                  <a:pt x="204" y="813"/>
                  <a:pt x="231" y="811"/>
                </a:cubicBezTo>
                <a:cubicBezTo>
                  <a:pt x="255" y="809"/>
                  <a:pt x="260" y="801"/>
                  <a:pt x="279" y="788"/>
                </a:cubicBezTo>
              </a:path>
              <a:path w="1051" h="820" extrusionOk="0">
                <a:moveTo>
                  <a:pt x="432" y="331"/>
                </a:moveTo>
                <a:cubicBezTo>
                  <a:pt x="433" y="366"/>
                  <a:pt x="438" y="399"/>
                  <a:pt x="440" y="433"/>
                </a:cubicBezTo>
                <a:cubicBezTo>
                  <a:pt x="442" y="461"/>
                  <a:pt x="445" y="489"/>
                  <a:pt x="447" y="518"/>
                </a:cubicBezTo>
                <a:cubicBezTo>
                  <a:pt x="449" y="546"/>
                  <a:pt x="450" y="566"/>
                  <a:pt x="471" y="536"/>
                </a:cubicBezTo>
              </a:path>
              <a:path w="1051" h="820" extrusionOk="0">
                <a:moveTo>
                  <a:pt x="682" y="0"/>
                </a:moveTo>
                <a:cubicBezTo>
                  <a:pt x="667" y="7"/>
                  <a:pt x="663" y="8"/>
                  <a:pt x="654" y="12"/>
                </a:cubicBezTo>
                <a:cubicBezTo>
                  <a:pt x="673" y="17"/>
                  <a:pt x="688" y="21"/>
                  <a:pt x="708" y="23"/>
                </a:cubicBezTo>
                <a:cubicBezTo>
                  <a:pt x="734" y="25"/>
                  <a:pt x="761" y="27"/>
                  <a:pt x="787" y="28"/>
                </a:cubicBezTo>
                <a:cubicBezTo>
                  <a:pt x="804" y="28"/>
                  <a:pt x="849" y="22"/>
                  <a:pt x="863" y="38"/>
                </a:cubicBezTo>
                <a:cubicBezTo>
                  <a:pt x="876" y="54"/>
                  <a:pt x="874" y="78"/>
                  <a:pt x="875" y="97"/>
                </a:cubicBezTo>
                <a:cubicBezTo>
                  <a:pt x="876" y="122"/>
                  <a:pt x="875" y="147"/>
                  <a:pt x="877" y="172"/>
                </a:cubicBezTo>
                <a:cubicBezTo>
                  <a:pt x="879" y="204"/>
                  <a:pt x="883" y="236"/>
                  <a:pt x="889" y="267"/>
                </a:cubicBezTo>
                <a:cubicBezTo>
                  <a:pt x="896" y="305"/>
                  <a:pt x="908" y="339"/>
                  <a:pt x="924" y="374"/>
                </a:cubicBezTo>
                <a:cubicBezTo>
                  <a:pt x="951" y="434"/>
                  <a:pt x="983" y="491"/>
                  <a:pt x="1014" y="548"/>
                </a:cubicBezTo>
                <a:cubicBezTo>
                  <a:pt x="1027" y="573"/>
                  <a:pt x="1053" y="610"/>
                  <a:pt x="1050" y="640"/>
                </a:cubicBezTo>
                <a:cubicBezTo>
                  <a:pt x="1047" y="667"/>
                  <a:pt x="1036" y="677"/>
                  <a:pt x="1014" y="691"/>
                </a:cubicBezTo>
                <a:cubicBezTo>
                  <a:pt x="987" y="708"/>
                  <a:pt x="900" y="745"/>
                  <a:pt x="868" y="738"/>
                </a:cubicBezTo>
                <a:cubicBezTo>
                  <a:pt x="844" y="733"/>
                  <a:pt x="838" y="722"/>
                  <a:pt x="831" y="70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90725" y="5830888"/>
            <a:ext cx="306388" cy="246062"/>
          </a:xfrm>
          <a:custGeom>
            <a:avLst/>
            <a:gdLst>
              <a:gd name="T0" fmla="*/ 2147483647 w 853"/>
              <a:gd name="T1" fmla="*/ 0 h 684"/>
              <a:gd name="T2" fmla="*/ 2147483647 w 853"/>
              <a:gd name="T3" fmla="*/ 2147483647 h 684"/>
              <a:gd name="T4" fmla="*/ 2147483647 w 853"/>
              <a:gd name="T5" fmla="*/ 2147483647 h 684"/>
              <a:gd name="T6" fmla="*/ 2147483647 w 853"/>
              <a:gd name="T7" fmla="*/ 2147483647 h 684"/>
              <a:gd name="T8" fmla="*/ 2147483647 w 853"/>
              <a:gd name="T9" fmla="*/ 2147483647 h 684"/>
              <a:gd name="T10" fmla="*/ 2147483647 w 853"/>
              <a:gd name="T11" fmla="*/ 2147483647 h 684"/>
              <a:gd name="T12" fmla="*/ 2147483647 w 853"/>
              <a:gd name="T13" fmla="*/ 2147483647 h 684"/>
              <a:gd name="T14" fmla="*/ 2147483647 w 853"/>
              <a:gd name="T15" fmla="*/ 2147483647 h 684"/>
              <a:gd name="T16" fmla="*/ 2147483647 w 853"/>
              <a:gd name="T17" fmla="*/ 2147483647 h 684"/>
              <a:gd name="T18" fmla="*/ 2147483647 w 853"/>
              <a:gd name="T19" fmla="*/ 2147483647 h 684"/>
              <a:gd name="T20" fmla="*/ 2147483647 w 853"/>
              <a:gd name="T21" fmla="*/ 2147483647 h 684"/>
              <a:gd name="T22" fmla="*/ 2147483647 w 853"/>
              <a:gd name="T23" fmla="*/ 2147483647 h 684"/>
              <a:gd name="T24" fmla="*/ 2147483647 w 853"/>
              <a:gd name="T25" fmla="*/ 2147483647 h 684"/>
              <a:gd name="T26" fmla="*/ 2147483647 w 853"/>
              <a:gd name="T27" fmla="*/ 2147483647 h 684"/>
              <a:gd name="T28" fmla="*/ 2147483647 w 853"/>
              <a:gd name="T29" fmla="*/ 2147483647 h 684"/>
              <a:gd name="T30" fmla="*/ 2147483647 w 853"/>
              <a:gd name="T31" fmla="*/ 2147483647 h 684"/>
              <a:gd name="T32" fmla="*/ 2147483647 w 853"/>
              <a:gd name="T33" fmla="*/ 2147483647 h 684"/>
              <a:gd name="T34" fmla="*/ 2147483647 w 853"/>
              <a:gd name="T35" fmla="*/ 2147483647 h 684"/>
              <a:gd name="T36" fmla="*/ 2147483647 w 853"/>
              <a:gd name="T37" fmla="*/ 2147483647 h 684"/>
              <a:gd name="T38" fmla="*/ 2147483647 w 853"/>
              <a:gd name="T39" fmla="*/ 2147483647 h 684"/>
              <a:gd name="T40" fmla="*/ 2147483647 w 853"/>
              <a:gd name="T41" fmla="*/ 2147483647 h 684"/>
              <a:gd name="T42" fmla="*/ 2147483647 w 853"/>
              <a:gd name="T43" fmla="*/ 2147483647 h 6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3"/>
              <a:gd name="T67" fmla="*/ 0 h 684"/>
              <a:gd name="T68" fmla="*/ 853 w 853"/>
              <a:gd name="T69" fmla="*/ 684 h 6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3" h="684" extrusionOk="0">
                <a:moveTo>
                  <a:pt x="323" y="0"/>
                </a:moveTo>
                <a:cubicBezTo>
                  <a:pt x="335" y="7"/>
                  <a:pt x="339" y="9"/>
                  <a:pt x="346" y="16"/>
                </a:cubicBezTo>
                <a:cubicBezTo>
                  <a:pt x="323" y="19"/>
                  <a:pt x="301" y="24"/>
                  <a:pt x="277" y="26"/>
                </a:cubicBezTo>
                <a:cubicBezTo>
                  <a:pt x="235" y="29"/>
                  <a:pt x="193" y="33"/>
                  <a:pt x="151" y="36"/>
                </a:cubicBezTo>
                <a:cubicBezTo>
                  <a:pt x="121" y="38"/>
                  <a:pt x="54" y="34"/>
                  <a:pt x="28" y="53"/>
                </a:cubicBezTo>
                <a:cubicBezTo>
                  <a:pt x="4" y="71"/>
                  <a:pt x="0" y="81"/>
                  <a:pt x="1" y="111"/>
                </a:cubicBezTo>
                <a:cubicBezTo>
                  <a:pt x="2" y="148"/>
                  <a:pt x="14" y="186"/>
                  <a:pt x="19" y="223"/>
                </a:cubicBezTo>
                <a:cubicBezTo>
                  <a:pt x="31" y="318"/>
                  <a:pt x="24" y="410"/>
                  <a:pt x="22" y="505"/>
                </a:cubicBezTo>
                <a:cubicBezTo>
                  <a:pt x="21" y="539"/>
                  <a:pt x="20" y="582"/>
                  <a:pt x="38" y="612"/>
                </a:cubicBezTo>
                <a:cubicBezTo>
                  <a:pt x="63" y="653"/>
                  <a:pt x="107" y="670"/>
                  <a:pt x="153" y="677"/>
                </a:cubicBezTo>
                <a:cubicBezTo>
                  <a:pt x="187" y="683"/>
                  <a:pt x="219" y="681"/>
                  <a:pt x="252" y="677"/>
                </a:cubicBezTo>
                <a:cubicBezTo>
                  <a:pt x="286" y="673"/>
                  <a:pt x="298" y="668"/>
                  <a:pt x="316" y="640"/>
                </a:cubicBezTo>
              </a:path>
              <a:path w="853" h="684" extrusionOk="0">
                <a:moveTo>
                  <a:pt x="503" y="136"/>
                </a:moveTo>
                <a:cubicBezTo>
                  <a:pt x="502" y="167"/>
                  <a:pt x="505" y="192"/>
                  <a:pt x="509" y="223"/>
                </a:cubicBezTo>
                <a:cubicBezTo>
                  <a:pt x="516" y="276"/>
                  <a:pt x="523" y="329"/>
                  <a:pt x="529" y="382"/>
                </a:cubicBezTo>
                <a:cubicBezTo>
                  <a:pt x="533" y="416"/>
                  <a:pt x="533" y="452"/>
                  <a:pt x="539" y="486"/>
                </a:cubicBezTo>
                <a:cubicBezTo>
                  <a:pt x="543" y="501"/>
                  <a:pt x="545" y="506"/>
                  <a:pt x="559" y="497"/>
                </a:cubicBezTo>
              </a:path>
              <a:path w="853" h="684" extrusionOk="0">
                <a:moveTo>
                  <a:pt x="813" y="412"/>
                </a:moveTo>
                <a:cubicBezTo>
                  <a:pt x="817" y="433"/>
                  <a:pt x="819" y="458"/>
                  <a:pt x="826" y="477"/>
                </a:cubicBezTo>
                <a:cubicBezTo>
                  <a:pt x="838" y="510"/>
                  <a:pt x="850" y="540"/>
                  <a:pt x="852" y="576"/>
                </a:cubicBezTo>
                <a:cubicBezTo>
                  <a:pt x="853" y="592"/>
                  <a:pt x="851" y="638"/>
                  <a:pt x="839" y="651"/>
                </a:cubicBezTo>
                <a:cubicBezTo>
                  <a:pt x="822" y="658"/>
                  <a:pt x="817" y="660"/>
                  <a:pt x="804" y="65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0938" y="5454650"/>
            <a:ext cx="690562" cy="631825"/>
          </a:xfrm>
          <a:custGeom>
            <a:avLst/>
            <a:gdLst>
              <a:gd name="T0" fmla="*/ 2147483647 w 1918"/>
              <a:gd name="T1" fmla="*/ 2147483647 h 1753"/>
              <a:gd name="T2" fmla="*/ 2147483647 w 1918"/>
              <a:gd name="T3" fmla="*/ 2147483647 h 1753"/>
              <a:gd name="T4" fmla="*/ 2147483647 w 1918"/>
              <a:gd name="T5" fmla="*/ 2147483647 h 1753"/>
              <a:gd name="T6" fmla="*/ 2147483647 w 1918"/>
              <a:gd name="T7" fmla="*/ 2147483647 h 1753"/>
              <a:gd name="T8" fmla="*/ 2147483647 w 1918"/>
              <a:gd name="T9" fmla="*/ 2147483647 h 1753"/>
              <a:gd name="T10" fmla="*/ 2147483647 w 1918"/>
              <a:gd name="T11" fmla="*/ 2147483647 h 1753"/>
              <a:gd name="T12" fmla="*/ 2147483647 w 1918"/>
              <a:gd name="T13" fmla="*/ 2147483647 h 1753"/>
              <a:gd name="T14" fmla="*/ 2147483647 w 1918"/>
              <a:gd name="T15" fmla="*/ 2147483647 h 1753"/>
              <a:gd name="T16" fmla="*/ 2147483647 w 1918"/>
              <a:gd name="T17" fmla="*/ 2147483647 h 1753"/>
              <a:gd name="T18" fmla="*/ 2147483647 w 1918"/>
              <a:gd name="T19" fmla="*/ 2147483647 h 1753"/>
              <a:gd name="T20" fmla="*/ 2147483647 w 1918"/>
              <a:gd name="T21" fmla="*/ 2147483647 h 1753"/>
              <a:gd name="T22" fmla="*/ 2147483647 w 1918"/>
              <a:gd name="T23" fmla="*/ 2147483647 h 1753"/>
              <a:gd name="T24" fmla="*/ 2147483647 w 1918"/>
              <a:gd name="T25" fmla="*/ 2147483647 h 1753"/>
              <a:gd name="T26" fmla="*/ 2147483647 w 1918"/>
              <a:gd name="T27" fmla="*/ 2147483647 h 1753"/>
              <a:gd name="T28" fmla="*/ 2147483647 w 1918"/>
              <a:gd name="T29" fmla="*/ 2147483647 h 1753"/>
              <a:gd name="T30" fmla="*/ 2147483647 w 1918"/>
              <a:gd name="T31" fmla="*/ 2147483647 h 1753"/>
              <a:gd name="T32" fmla="*/ 2147483647 w 1918"/>
              <a:gd name="T33" fmla="*/ 2147483647 h 1753"/>
              <a:gd name="T34" fmla="*/ 2147483647 w 1918"/>
              <a:gd name="T35" fmla="*/ 2147483647 h 1753"/>
              <a:gd name="T36" fmla="*/ 2147483647 w 1918"/>
              <a:gd name="T37" fmla="*/ 2147483647 h 1753"/>
              <a:gd name="T38" fmla="*/ 2147483647 w 1918"/>
              <a:gd name="T39" fmla="*/ 2147483647 h 1753"/>
              <a:gd name="T40" fmla="*/ 2147483647 w 1918"/>
              <a:gd name="T41" fmla="*/ 2147483647 h 1753"/>
              <a:gd name="T42" fmla="*/ 2147483647 w 1918"/>
              <a:gd name="T43" fmla="*/ 2147483647 h 1753"/>
              <a:gd name="T44" fmla="*/ 2147483647 w 1918"/>
              <a:gd name="T45" fmla="*/ 2147483647 h 1753"/>
              <a:gd name="T46" fmla="*/ 2147483647 w 1918"/>
              <a:gd name="T47" fmla="*/ 2147483647 h 1753"/>
              <a:gd name="T48" fmla="*/ 2147483647 w 1918"/>
              <a:gd name="T49" fmla="*/ 2147483647 h 1753"/>
              <a:gd name="T50" fmla="*/ 2147483647 w 1918"/>
              <a:gd name="T51" fmla="*/ 2147483647 h 1753"/>
              <a:gd name="T52" fmla="*/ 2147483647 w 1918"/>
              <a:gd name="T53" fmla="*/ 2147483647 h 1753"/>
              <a:gd name="T54" fmla="*/ 2147483647 w 1918"/>
              <a:gd name="T55" fmla="*/ 2147483647 h 1753"/>
              <a:gd name="T56" fmla="*/ 2147483647 w 1918"/>
              <a:gd name="T57" fmla="*/ 2147483647 h 1753"/>
              <a:gd name="T58" fmla="*/ 2147483647 w 1918"/>
              <a:gd name="T59" fmla="*/ 2147483647 h 1753"/>
              <a:gd name="T60" fmla="*/ 2147483647 w 1918"/>
              <a:gd name="T61" fmla="*/ 2147483647 h 1753"/>
              <a:gd name="T62" fmla="*/ 2147483647 w 1918"/>
              <a:gd name="T63" fmla="*/ 2147483647 h 1753"/>
              <a:gd name="T64" fmla="*/ 2147483647 w 1918"/>
              <a:gd name="T65" fmla="*/ 2147483647 h 1753"/>
              <a:gd name="T66" fmla="*/ 2147483647 w 1918"/>
              <a:gd name="T67" fmla="*/ 2147483647 h 17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18"/>
              <a:gd name="T103" fmla="*/ 0 h 1753"/>
              <a:gd name="T104" fmla="*/ 1918 w 1918"/>
              <a:gd name="T105" fmla="*/ 1753 h 17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18" h="1753" extrusionOk="0">
                <a:moveTo>
                  <a:pt x="932" y="144"/>
                </a:moveTo>
                <a:cubicBezTo>
                  <a:pt x="952" y="151"/>
                  <a:pt x="959" y="155"/>
                  <a:pt x="973" y="165"/>
                </a:cubicBezTo>
                <a:cubicBezTo>
                  <a:pt x="954" y="185"/>
                  <a:pt x="940" y="194"/>
                  <a:pt x="914" y="207"/>
                </a:cubicBezTo>
                <a:cubicBezTo>
                  <a:pt x="875" y="226"/>
                  <a:pt x="835" y="242"/>
                  <a:pt x="794" y="258"/>
                </a:cubicBezTo>
                <a:cubicBezTo>
                  <a:pt x="754" y="274"/>
                  <a:pt x="716" y="292"/>
                  <a:pt x="677" y="310"/>
                </a:cubicBezTo>
                <a:cubicBezTo>
                  <a:pt x="656" y="320"/>
                  <a:pt x="622" y="330"/>
                  <a:pt x="614" y="356"/>
                </a:cubicBezTo>
                <a:cubicBezTo>
                  <a:pt x="607" y="380"/>
                  <a:pt x="625" y="413"/>
                  <a:pt x="632" y="435"/>
                </a:cubicBezTo>
                <a:cubicBezTo>
                  <a:pt x="644" y="470"/>
                  <a:pt x="656" y="505"/>
                  <a:pt x="667" y="540"/>
                </a:cubicBezTo>
                <a:cubicBezTo>
                  <a:pt x="679" y="577"/>
                  <a:pt x="691" y="614"/>
                  <a:pt x="702" y="652"/>
                </a:cubicBezTo>
                <a:cubicBezTo>
                  <a:pt x="714" y="695"/>
                  <a:pt x="725" y="745"/>
                  <a:pt x="745" y="785"/>
                </a:cubicBezTo>
                <a:cubicBezTo>
                  <a:pt x="757" y="809"/>
                  <a:pt x="773" y="808"/>
                  <a:pt x="795" y="805"/>
                </a:cubicBezTo>
                <a:cubicBezTo>
                  <a:pt x="820" y="801"/>
                  <a:pt x="845" y="790"/>
                  <a:pt x="869" y="784"/>
                </a:cubicBezTo>
                <a:cubicBezTo>
                  <a:pt x="900" y="776"/>
                  <a:pt x="933" y="779"/>
                  <a:pt x="962" y="773"/>
                </a:cubicBezTo>
                <a:cubicBezTo>
                  <a:pt x="985" y="768"/>
                  <a:pt x="978" y="753"/>
                  <a:pt x="990" y="736"/>
                </a:cubicBezTo>
              </a:path>
              <a:path w="1918" h="1753" extrusionOk="0">
                <a:moveTo>
                  <a:pt x="1098" y="337"/>
                </a:moveTo>
                <a:cubicBezTo>
                  <a:pt x="1102" y="325"/>
                  <a:pt x="1103" y="322"/>
                  <a:pt x="1112" y="321"/>
                </a:cubicBezTo>
                <a:cubicBezTo>
                  <a:pt x="1106" y="338"/>
                  <a:pt x="1104" y="355"/>
                  <a:pt x="1098" y="372"/>
                </a:cubicBezTo>
                <a:cubicBezTo>
                  <a:pt x="1091" y="391"/>
                  <a:pt x="1083" y="411"/>
                  <a:pt x="1076" y="430"/>
                </a:cubicBezTo>
                <a:cubicBezTo>
                  <a:pt x="1071" y="444"/>
                  <a:pt x="1071" y="447"/>
                  <a:pt x="1073" y="462"/>
                </a:cubicBezTo>
                <a:cubicBezTo>
                  <a:pt x="1094" y="464"/>
                  <a:pt x="1113" y="462"/>
                  <a:pt x="1134" y="458"/>
                </a:cubicBezTo>
                <a:cubicBezTo>
                  <a:pt x="1162" y="453"/>
                  <a:pt x="1194" y="450"/>
                  <a:pt x="1221" y="441"/>
                </a:cubicBezTo>
                <a:cubicBezTo>
                  <a:pt x="1244" y="433"/>
                  <a:pt x="1276" y="439"/>
                  <a:pt x="1295" y="422"/>
                </a:cubicBezTo>
                <a:cubicBezTo>
                  <a:pt x="1303" y="407"/>
                  <a:pt x="1306" y="402"/>
                  <a:pt x="1317" y="397"/>
                </a:cubicBezTo>
              </a:path>
              <a:path w="1918" h="1753" extrusionOk="0">
                <a:moveTo>
                  <a:pt x="1338" y="150"/>
                </a:moveTo>
                <a:cubicBezTo>
                  <a:pt x="1348" y="182"/>
                  <a:pt x="1349" y="213"/>
                  <a:pt x="1355" y="247"/>
                </a:cubicBezTo>
                <a:cubicBezTo>
                  <a:pt x="1364" y="302"/>
                  <a:pt x="1370" y="356"/>
                  <a:pt x="1373" y="412"/>
                </a:cubicBezTo>
                <a:cubicBezTo>
                  <a:pt x="1376" y="461"/>
                  <a:pt x="1377" y="510"/>
                  <a:pt x="1380" y="559"/>
                </a:cubicBezTo>
                <a:cubicBezTo>
                  <a:pt x="1381" y="576"/>
                  <a:pt x="1383" y="593"/>
                  <a:pt x="1385" y="610"/>
                </a:cubicBezTo>
                <a:cubicBezTo>
                  <a:pt x="1415" y="602"/>
                  <a:pt x="1405" y="588"/>
                  <a:pt x="1419" y="555"/>
                </a:cubicBezTo>
                <a:cubicBezTo>
                  <a:pt x="1424" y="546"/>
                  <a:pt x="1428" y="537"/>
                  <a:pt x="1433" y="528"/>
                </a:cubicBezTo>
              </a:path>
              <a:path w="1918" h="1753" extrusionOk="0">
                <a:moveTo>
                  <a:pt x="1564" y="0"/>
                </a:moveTo>
                <a:cubicBezTo>
                  <a:pt x="1555" y="10"/>
                  <a:pt x="1527" y="14"/>
                  <a:pt x="1548" y="40"/>
                </a:cubicBezTo>
                <a:cubicBezTo>
                  <a:pt x="1569" y="66"/>
                  <a:pt x="1643" y="53"/>
                  <a:pt x="1669" y="50"/>
                </a:cubicBezTo>
                <a:cubicBezTo>
                  <a:pt x="1701" y="46"/>
                  <a:pt x="1733" y="40"/>
                  <a:pt x="1765" y="36"/>
                </a:cubicBezTo>
                <a:cubicBezTo>
                  <a:pt x="1791" y="33"/>
                  <a:pt x="1797" y="32"/>
                  <a:pt x="1804" y="58"/>
                </a:cubicBezTo>
                <a:cubicBezTo>
                  <a:pt x="1811" y="84"/>
                  <a:pt x="1798" y="127"/>
                  <a:pt x="1797" y="153"/>
                </a:cubicBezTo>
                <a:cubicBezTo>
                  <a:pt x="1795" y="202"/>
                  <a:pt x="1797" y="248"/>
                  <a:pt x="1804" y="297"/>
                </a:cubicBezTo>
                <a:cubicBezTo>
                  <a:pt x="1820" y="415"/>
                  <a:pt x="1875" y="513"/>
                  <a:pt x="1910" y="625"/>
                </a:cubicBezTo>
                <a:cubicBezTo>
                  <a:pt x="1923" y="665"/>
                  <a:pt x="1918" y="698"/>
                  <a:pt x="1876" y="715"/>
                </a:cubicBezTo>
                <a:cubicBezTo>
                  <a:pt x="1847" y="727"/>
                  <a:pt x="1814" y="733"/>
                  <a:pt x="1783" y="735"/>
                </a:cubicBezTo>
                <a:cubicBezTo>
                  <a:pt x="1762" y="736"/>
                  <a:pt x="1730" y="759"/>
                  <a:pt x="1717" y="728"/>
                </a:cubicBezTo>
                <a:cubicBezTo>
                  <a:pt x="1718" y="724"/>
                  <a:pt x="1719" y="721"/>
                  <a:pt x="1720" y="717"/>
                </a:cubicBezTo>
              </a:path>
              <a:path w="1918" h="1753" extrusionOk="0">
                <a:moveTo>
                  <a:pt x="54" y="1083"/>
                </a:moveTo>
                <a:cubicBezTo>
                  <a:pt x="34" y="1099"/>
                  <a:pt x="34" y="1123"/>
                  <a:pt x="26" y="1149"/>
                </a:cubicBezTo>
                <a:cubicBezTo>
                  <a:pt x="16" y="1183"/>
                  <a:pt x="7" y="1218"/>
                  <a:pt x="2" y="1253"/>
                </a:cubicBezTo>
                <a:cubicBezTo>
                  <a:pt x="-1" y="1274"/>
                  <a:pt x="-4" y="1299"/>
                  <a:pt x="12" y="1315"/>
                </a:cubicBezTo>
                <a:cubicBezTo>
                  <a:pt x="27" y="1330"/>
                  <a:pt x="57" y="1327"/>
                  <a:pt x="76" y="1325"/>
                </a:cubicBezTo>
                <a:cubicBezTo>
                  <a:pt x="110" y="1322"/>
                  <a:pt x="150" y="1318"/>
                  <a:pt x="183" y="1307"/>
                </a:cubicBezTo>
                <a:cubicBezTo>
                  <a:pt x="211" y="1298"/>
                  <a:pt x="226" y="1303"/>
                  <a:pt x="242" y="1276"/>
                </a:cubicBezTo>
              </a:path>
              <a:path w="1918" h="1753" extrusionOk="0">
                <a:moveTo>
                  <a:pt x="269" y="1050"/>
                </a:moveTo>
                <a:cubicBezTo>
                  <a:pt x="271" y="1107"/>
                  <a:pt x="269" y="1163"/>
                  <a:pt x="273" y="1220"/>
                </a:cubicBezTo>
                <a:cubicBezTo>
                  <a:pt x="278" y="1293"/>
                  <a:pt x="282" y="1366"/>
                  <a:pt x="290" y="1438"/>
                </a:cubicBezTo>
                <a:cubicBezTo>
                  <a:pt x="295" y="1489"/>
                  <a:pt x="309" y="1539"/>
                  <a:pt x="315" y="1589"/>
                </a:cubicBezTo>
                <a:cubicBezTo>
                  <a:pt x="318" y="1613"/>
                  <a:pt x="312" y="1621"/>
                  <a:pt x="328" y="1594"/>
                </a:cubicBezTo>
              </a:path>
              <a:path w="1918" h="1753" extrusionOk="0">
                <a:moveTo>
                  <a:pt x="471" y="1022"/>
                </a:moveTo>
                <a:cubicBezTo>
                  <a:pt x="466" y="1021"/>
                  <a:pt x="461" y="1021"/>
                  <a:pt x="456" y="1020"/>
                </a:cubicBezTo>
                <a:cubicBezTo>
                  <a:pt x="479" y="1031"/>
                  <a:pt x="495" y="1039"/>
                  <a:pt x="523" y="1043"/>
                </a:cubicBezTo>
                <a:cubicBezTo>
                  <a:pt x="560" y="1049"/>
                  <a:pt x="597" y="1053"/>
                  <a:pt x="634" y="1055"/>
                </a:cubicBezTo>
                <a:cubicBezTo>
                  <a:pt x="658" y="1056"/>
                  <a:pt x="687" y="1053"/>
                  <a:pt x="710" y="1058"/>
                </a:cubicBezTo>
                <a:cubicBezTo>
                  <a:pt x="732" y="1063"/>
                  <a:pt x="732" y="1071"/>
                  <a:pt x="735" y="1091"/>
                </a:cubicBezTo>
                <a:cubicBezTo>
                  <a:pt x="738" y="1112"/>
                  <a:pt x="734" y="1134"/>
                  <a:pt x="732" y="1155"/>
                </a:cubicBezTo>
                <a:cubicBezTo>
                  <a:pt x="729" y="1182"/>
                  <a:pt x="724" y="1208"/>
                  <a:pt x="719" y="1234"/>
                </a:cubicBezTo>
                <a:cubicBezTo>
                  <a:pt x="714" y="1263"/>
                  <a:pt x="714" y="1290"/>
                  <a:pt x="718" y="1319"/>
                </a:cubicBezTo>
                <a:cubicBezTo>
                  <a:pt x="724" y="1364"/>
                  <a:pt x="737" y="1408"/>
                  <a:pt x="750" y="1452"/>
                </a:cubicBezTo>
                <a:cubicBezTo>
                  <a:pt x="765" y="1503"/>
                  <a:pt x="783" y="1553"/>
                  <a:pt x="800" y="1603"/>
                </a:cubicBezTo>
                <a:cubicBezTo>
                  <a:pt x="811" y="1637"/>
                  <a:pt x="838" y="1688"/>
                  <a:pt x="818" y="1724"/>
                </a:cubicBezTo>
                <a:cubicBezTo>
                  <a:pt x="806" y="1745"/>
                  <a:pt x="751" y="1752"/>
                  <a:pt x="729" y="1750"/>
                </a:cubicBezTo>
                <a:cubicBezTo>
                  <a:pt x="701" y="1747"/>
                  <a:pt x="686" y="1739"/>
                  <a:pt x="666" y="17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08275" y="2195513"/>
            <a:ext cx="4025900" cy="1754187"/>
          </a:xfrm>
          <a:custGeom>
            <a:avLst/>
            <a:gdLst>
              <a:gd name="T0" fmla="*/ 2147483647 w 11183"/>
              <a:gd name="T1" fmla="*/ 2147483647 h 4871"/>
              <a:gd name="T2" fmla="*/ 2147483647 w 11183"/>
              <a:gd name="T3" fmla="*/ 2147483647 h 4871"/>
              <a:gd name="T4" fmla="*/ 2147483647 w 11183"/>
              <a:gd name="T5" fmla="*/ 2147483647 h 4871"/>
              <a:gd name="T6" fmla="*/ 2147483647 w 11183"/>
              <a:gd name="T7" fmla="*/ 2147483647 h 4871"/>
              <a:gd name="T8" fmla="*/ 2147483647 w 11183"/>
              <a:gd name="T9" fmla="*/ 2147483647 h 4871"/>
              <a:gd name="T10" fmla="*/ 2147483647 w 11183"/>
              <a:gd name="T11" fmla="*/ 2147483647 h 4871"/>
              <a:gd name="T12" fmla="*/ 2147483647 w 11183"/>
              <a:gd name="T13" fmla="*/ 2147483647 h 4871"/>
              <a:gd name="T14" fmla="*/ 2147483647 w 11183"/>
              <a:gd name="T15" fmla="*/ 2147483647 h 4871"/>
              <a:gd name="T16" fmla="*/ 2147483647 w 11183"/>
              <a:gd name="T17" fmla="*/ 2147483647 h 4871"/>
              <a:gd name="T18" fmla="*/ 2147483647 w 11183"/>
              <a:gd name="T19" fmla="*/ 2147483647 h 4871"/>
              <a:gd name="T20" fmla="*/ 0 w 11183"/>
              <a:gd name="T21" fmla="*/ 2147483647 h 4871"/>
              <a:gd name="T22" fmla="*/ 2147483647 w 11183"/>
              <a:gd name="T23" fmla="*/ 2147483647 h 4871"/>
              <a:gd name="T24" fmla="*/ 2147483647 w 11183"/>
              <a:gd name="T25" fmla="*/ 2147483647 h 4871"/>
              <a:gd name="T26" fmla="*/ 2147483647 w 11183"/>
              <a:gd name="T27" fmla="*/ 2147483647 h 4871"/>
              <a:gd name="T28" fmla="*/ 2147483647 w 11183"/>
              <a:gd name="T29" fmla="*/ 2147483647 h 4871"/>
              <a:gd name="T30" fmla="*/ 2147483647 w 11183"/>
              <a:gd name="T31" fmla="*/ 2147483647 h 4871"/>
              <a:gd name="T32" fmla="*/ 2147483647 w 11183"/>
              <a:gd name="T33" fmla="*/ 2147483647 h 4871"/>
              <a:gd name="T34" fmla="*/ 2147483647 w 11183"/>
              <a:gd name="T35" fmla="*/ 2147483647 h 4871"/>
              <a:gd name="T36" fmla="*/ 2147483647 w 11183"/>
              <a:gd name="T37" fmla="*/ 2147483647 h 4871"/>
              <a:gd name="T38" fmla="*/ 2147483647 w 11183"/>
              <a:gd name="T39" fmla="*/ 2147483647 h 4871"/>
              <a:gd name="T40" fmla="*/ 2147483647 w 11183"/>
              <a:gd name="T41" fmla="*/ 2147483647 h 4871"/>
              <a:gd name="T42" fmla="*/ 2147483647 w 11183"/>
              <a:gd name="T43" fmla="*/ 2147483647 h 4871"/>
              <a:gd name="T44" fmla="*/ 2147483647 w 11183"/>
              <a:gd name="T45" fmla="*/ 2147483647 h 4871"/>
              <a:gd name="T46" fmla="*/ 2147483647 w 11183"/>
              <a:gd name="T47" fmla="*/ 2147483647 h 4871"/>
              <a:gd name="T48" fmla="*/ 2147483647 w 11183"/>
              <a:gd name="T49" fmla="*/ 2147483647 h 4871"/>
              <a:gd name="T50" fmla="*/ 2147483647 w 11183"/>
              <a:gd name="T51" fmla="*/ 2147483647 h 4871"/>
              <a:gd name="T52" fmla="*/ 2147483647 w 11183"/>
              <a:gd name="T53" fmla="*/ 2147483647 h 4871"/>
              <a:gd name="T54" fmla="*/ 2147483647 w 11183"/>
              <a:gd name="T55" fmla="*/ 2147483647 h 4871"/>
              <a:gd name="T56" fmla="*/ 2147483647 w 11183"/>
              <a:gd name="T57" fmla="*/ 2147483647 h 4871"/>
              <a:gd name="T58" fmla="*/ 2147483647 w 11183"/>
              <a:gd name="T59" fmla="*/ 2147483647 h 4871"/>
              <a:gd name="T60" fmla="*/ 2147483647 w 11183"/>
              <a:gd name="T61" fmla="*/ 2147483647 h 4871"/>
              <a:gd name="T62" fmla="*/ 2147483647 w 11183"/>
              <a:gd name="T63" fmla="*/ 2147483647 h 4871"/>
              <a:gd name="T64" fmla="*/ 2147483647 w 11183"/>
              <a:gd name="T65" fmla="*/ 2147483647 h 4871"/>
              <a:gd name="T66" fmla="*/ 2147483647 w 11183"/>
              <a:gd name="T67" fmla="*/ 2147483647 h 4871"/>
              <a:gd name="T68" fmla="*/ 2147483647 w 11183"/>
              <a:gd name="T69" fmla="*/ 2147483647 h 4871"/>
              <a:gd name="T70" fmla="*/ 2147483647 w 11183"/>
              <a:gd name="T71" fmla="*/ 2147483647 h 4871"/>
              <a:gd name="T72" fmla="*/ 2147483647 w 11183"/>
              <a:gd name="T73" fmla="*/ 2147483647 h 4871"/>
              <a:gd name="T74" fmla="*/ 2147483647 w 11183"/>
              <a:gd name="T75" fmla="*/ 2147483647 h 4871"/>
              <a:gd name="T76" fmla="*/ 2147483647 w 11183"/>
              <a:gd name="T77" fmla="*/ 2147483647 h 4871"/>
              <a:gd name="T78" fmla="*/ 2147483647 w 11183"/>
              <a:gd name="T79" fmla="*/ 2147483647 h 4871"/>
              <a:gd name="T80" fmla="*/ 2147483647 w 11183"/>
              <a:gd name="T81" fmla="*/ 2147483647 h 4871"/>
              <a:gd name="T82" fmla="*/ 2147483647 w 11183"/>
              <a:gd name="T83" fmla="*/ 2147483647 h 4871"/>
              <a:gd name="T84" fmla="*/ 2147483647 w 11183"/>
              <a:gd name="T85" fmla="*/ 2147483647 h 4871"/>
              <a:gd name="T86" fmla="*/ 2147483647 w 11183"/>
              <a:gd name="T87" fmla="*/ 2147483647 h 4871"/>
              <a:gd name="T88" fmla="*/ 2147483647 w 11183"/>
              <a:gd name="T89" fmla="*/ 2147483647 h 4871"/>
              <a:gd name="T90" fmla="*/ 2147483647 w 11183"/>
              <a:gd name="T91" fmla="*/ 2147483647 h 4871"/>
              <a:gd name="T92" fmla="*/ 2147483647 w 11183"/>
              <a:gd name="T93" fmla="*/ 2147483647 h 4871"/>
              <a:gd name="T94" fmla="*/ 2147483647 w 11183"/>
              <a:gd name="T95" fmla="*/ 2147483647 h 4871"/>
              <a:gd name="T96" fmla="*/ 2147483647 w 11183"/>
              <a:gd name="T97" fmla="*/ 2147483647 h 4871"/>
              <a:gd name="T98" fmla="*/ 2147483647 w 11183"/>
              <a:gd name="T99" fmla="*/ 2147483647 h 4871"/>
              <a:gd name="T100" fmla="*/ 2147483647 w 11183"/>
              <a:gd name="T101" fmla="*/ 2147483647 h 4871"/>
              <a:gd name="T102" fmla="*/ 2147483647 w 11183"/>
              <a:gd name="T103" fmla="*/ 2147483647 h 4871"/>
              <a:gd name="T104" fmla="*/ 2147483647 w 11183"/>
              <a:gd name="T105" fmla="*/ 2147483647 h 4871"/>
              <a:gd name="T106" fmla="*/ 2147483647 w 11183"/>
              <a:gd name="T107" fmla="*/ 2147483647 h 4871"/>
              <a:gd name="T108" fmla="*/ 2147483647 w 11183"/>
              <a:gd name="T109" fmla="*/ 2147483647 h 4871"/>
              <a:gd name="T110" fmla="*/ 2147483647 w 11183"/>
              <a:gd name="T111" fmla="*/ 2147483647 h 4871"/>
              <a:gd name="T112" fmla="*/ 2147483647 w 11183"/>
              <a:gd name="T113" fmla="*/ 0 h 48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183"/>
              <a:gd name="T172" fmla="*/ 0 h 4871"/>
              <a:gd name="T173" fmla="*/ 11183 w 11183"/>
              <a:gd name="T174" fmla="*/ 4871 h 48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183" h="4871" extrusionOk="0">
                <a:moveTo>
                  <a:pt x="1513" y="3130"/>
                </a:moveTo>
                <a:cubicBezTo>
                  <a:pt x="1513" y="3137"/>
                  <a:pt x="1513" y="3145"/>
                  <a:pt x="1513" y="3152"/>
                </a:cubicBezTo>
              </a:path>
              <a:path w="11183" h="4871" extrusionOk="0">
                <a:moveTo>
                  <a:pt x="1530" y="3366"/>
                </a:moveTo>
                <a:cubicBezTo>
                  <a:pt x="1538" y="3366"/>
                  <a:pt x="1546" y="3366"/>
                  <a:pt x="1554" y="3366"/>
                </a:cubicBezTo>
              </a:path>
              <a:path w="11183" h="4871" extrusionOk="0">
                <a:moveTo>
                  <a:pt x="124" y="4542"/>
                </a:moveTo>
                <a:cubicBezTo>
                  <a:pt x="124" y="4519"/>
                  <a:pt x="124" y="4510"/>
                  <a:pt x="124" y="4494"/>
                </a:cubicBezTo>
                <a:cubicBezTo>
                  <a:pt x="87" y="4507"/>
                  <a:pt x="99" y="4520"/>
                  <a:pt x="99" y="4564"/>
                </a:cubicBezTo>
                <a:cubicBezTo>
                  <a:pt x="99" y="4628"/>
                  <a:pt x="114" y="4672"/>
                  <a:pt x="124" y="4730"/>
                </a:cubicBezTo>
                <a:cubicBezTo>
                  <a:pt x="134" y="4787"/>
                  <a:pt x="131" y="4799"/>
                  <a:pt x="148" y="4848"/>
                </a:cubicBezTo>
                <a:cubicBezTo>
                  <a:pt x="162" y="4890"/>
                  <a:pt x="124" y="4832"/>
                  <a:pt x="124" y="4800"/>
                </a:cubicBezTo>
              </a:path>
              <a:path w="11183" h="4871" extrusionOk="0">
                <a:moveTo>
                  <a:pt x="0" y="4564"/>
                </a:moveTo>
                <a:cubicBezTo>
                  <a:pt x="7" y="4510"/>
                  <a:pt x="13" y="4462"/>
                  <a:pt x="50" y="4424"/>
                </a:cubicBezTo>
                <a:cubicBezTo>
                  <a:pt x="90" y="4383"/>
                  <a:pt x="108" y="4359"/>
                  <a:pt x="165" y="4354"/>
                </a:cubicBezTo>
                <a:cubicBezTo>
                  <a:pt x="251" y="4347"/>
                  <a:pt x="262" y="4366"/>
                  <a:pt x="313" y="4424"/>
                </a:cubicBezTo>
                <a:cubicBezTo>
                  <a:pt x="337" y="4451"/>
                  <a:pt x="354" y="4524"/>
                  <a:pt x="337" y="4564"/>
                </a:cubicBezTo>
                <a:cubicBezTo>
                  <a:pt x="319" y="4607"/>
                  <a:pt x="266" y="4615"/>
                  <a:pt x="239" y="4634"/>
                </a:cubicBezTo>
                <a:cubicBezTo>
                  <a:pt x="211" y="4653"/>
                  <a:pt x="164" y="4682"/>
                  <a:pt x="124" y="4660"/>
                </a:cubicBezTo>
                <a:cubicBezTo>
                  <a:pt x="116" y="4651"/>
                  <a:pt x="107" y="4643"/>
                  <a:pt x="99" y="4634"/>
                </a:cubicBezTo>
              </a:path>
              <a:path w="11183" h="4871" extrusionOk="0">
                <a:moveTo>
                  <a:pt x="502" y="4402"/>
                </a:moveTo>
                <a:cubicBezTo>
                  <a:pt x="520" y="4435"/>
                  <a:pt x="518" y="4455"/>
                  <a:pt x="518" y="4494"/>
                </a:cubicBezTo>
                <a:cubicBezTo>
                  <a:pt x="518" y="4533"/>
                  <a:pt x="518" y="4573"/>
                  <a:pt x="518" y="4612"/>
                </a:cubicBezTo>
                <a:cubicBezTo>
                  <a:pt x="559" y="4624"/>
                  <a:pt x="527" y="4622"/>
                  <a:pt x="568" y="4634"/>
                </a:cubicBezTo>
              </a:path>
              <a:path w="11183" h="4871" extrusionOk="0">
                <a:moveTo>
                  <a:pt x="592" y="4188"/>
                </a:moveTo>
                <a:cubicBezTo>
                  <a:pt x="544" y="4170"/>
                  <a:pt x="517" y="4151"/>
                  <a:pt x="477" y="4140"/>
                </a:cubicBezTo>
                <a:cubicBezTo>
                  <a:pt x="477" y="4165"/>
                  <a:pt x="477" y="4172"/>
                  <a:pt x="477" y="4188"/>
                </a:cubicBezTo>
              </a:path>
              <a:path w="11183" h="4871" extrusionOk="0">
                <a:moveTo>
                  <a:pt x="1086" y="4048"/>
                </a:moveTo>
                <a:cubicBezTo>
                  <a:pt x="1154" y="4038"/>
                  <a:pt x="1163" y="4014"/>
                  <a:pt x="1160" y="4022"/>
                </a:cubicBezTo>
                <a:cubicBezTo>
                  <a:pt x="1141" y="4073"/>
                  <a:pt x="1090" y="4050"/>
                  <a:pt x="1036" y="4070"/>
                </a:cubicBezTo>
                <a:cubicBezTo>
                  <a:pt x="984" y="4089"/>
                  <a:pt x="947" y="4127"/>
                  <a:pt x="897" y="4140"/>
                </a:cubicBezTo>
                <a:cubicBezTo>
                  <a:pt x="844" y="4154"/>
                  <a:pt x="855" y="4173"/>
                  <a:pt x="831" y="4210"/>
                </a:cubicBezTo>
                <a:cubicBezTo>
                  <a:pt x="805" y="4250"/>
                  <a:pt x="806" y="4257"/>
                  <a:pt x="806" y="4306"/>
                </a:cubicBezTo>
                <a:cubicBezTo>
                  <a:pt x="806" y="4344"/>
                  <a:pt x="831" y="4359"/>
                  <a:pt x="831" y="4402"/>
                </a:cubicBezTo>
                <a:cubicBezTo>
                  <a:pt x="831" y="4431"/>
                  <a:pt x="837" y="4493"/>
                  <a:pt x="847" y="4520"/>
                </a:cubicBezTo>
                <a:cubicBezTo>
                  <a:pt x="865" y="4570"/>
                  <a:pt x="872" y="4582"/>
                  <a:pt x="872" y="4634"/>
                </a:cubicBezTo>
                <a:cubicBezTo>
                  <a:pt x="872" y="4678"/>
                  <a:pt x="892" y="4691"/>
                  <a:pt x="897" y="4730"/>
                </a:cubicBezTo>
                <a:cubicBezTo>
                  <a:pt x="903" y="4780"/>
                  <a:pt x="910" y="4799"/>
                  <a:pt x="921" y="4822"/>
                </a:cubicBezTo>
                <a:cubicBezTo>
                  <a:pt x="921" y="4831"/>
                  <a:pt x="921" y="4839"/>
                  <a:pt x="921" y="4848"/>
                </a:cubicBezTo>
                <a:cubicBezTo>
                  <a:pt x="968" y="4848"/>
                  <a:pt x="1014" y="4848"/>
                  <a:pt x="1061" y="4848"/>
                </a:cubicBezTo>
              </a:path>
              <a:path w="11183" h="4871" extrusionOk="0">
                <a:moveTo>
                  <a:pt x="1225" y="4424"/>
                </a:moveTo>
                <a:cubicBezTo>
                  <a:pt x="1177" y="4424"/>
                  <a:pt x="1156" y="4418"/>
                  <a:pt x="1135" y="4446"/>
                </a:cubicBezTo>
                <a:cubicBezTo>
                  <a:pt x="1106" y="4483"/>
                  <a:pt x="1110" y="4495"/>
                  <a:pt x="1110" y="4542"/>
                </a:cubicBezTo>
                <a:cubicBezTo>
                  <a:pt x="1110" y="4590"/>
                  <a:pt x="1138" y="4635"/>
                  <a:pt x="1184" y="4660"/>
                </a:cubicBezTo>
                <a:cubicBezTo>
                  <a:pt x="1226" y="4683"/>
                  <a:pt x="1331" y="4655"/>
                  <a:pt x="1365" y="4634"/>
                </a:cubicBezTo>
                <a:cubicBezTo>
                  <a:pt x="1413" y="4603"/>
                  <a:pt x="1434" y="4573"/>
                  <a:pt x="1439" y="4520"/>
                </a:cubicBezTo>
                <a:cubicBezTo>
                  <a:pt x="1443" y="4477"/>
                  <a:pt x="1389" y="4435"/>
                  <a:pt x="1365" y="4402"/>
                </a:cubicBezTo>
                <a:cubicBezTo>
                  <a:pt x="1344" y="4374"/>
                  <a:pt x="1312" y="4358"/>
                  <a:pt x="1275" y="4354"/>
                </a:cubicBezTo>
                <a:cubicBezTo>
                  <a:pt x="1250" y="4354"/>
                  <a:pt x="1242" y="4354"/>
                  <a:pt x="1225" y="4354"/>
                </a:cubicBezTo>
              </a:path>
              <a:path w="11183" h="4871" extrusionOk="0">
                <a:moveTo>
                  <a:pt x="1694" y="4402"/>
                </a:moveTo>
                <a:cubicBezTo>
                  <a:pt x="1694" y="4409"/>
                  <a:pt x="1694" y="4417"/>
                  <a:pt x="1694" y="4424"/>
                </a:cubicBezTo>
              </a:path>
              <a:path w="11183" h="4871" extrusionOk="0">
                <a:moveTo>
                  <a:pt x="1719" y="4564"/>
                </a:moveTo>
                <a:cubicBezTo>
                  <a:pt x="1719" y="4604"/>
                  <a:pt x="1711" y="4620"/>
                  <a:pt x="1743" y="4612"/>
                </a:cubicBezTo>
              </a:path>
              <a:path w="11183" h="4871" extrusionOk="0">
                <a:moveTo>
                  <a:pt x="2524" y="4354"/>
                </a:moveTo>
                <a:cubicBezTo>
                  <a:pt x="2524" y="4361"/>
                  <a:pt x="2524" y="4369"/>
                  <a:pt x="2524" y="4376"/>
                </a:cubicBezTo>
              </a:path>
              <a:path w="11183" h="4871" extrusionOk="0">
                <a:moveTo>
                  <a:pt x="2541" y="4590"/>
                </a:moveTo>
                <a:cubicBezTo>
                  <a:pt x="2541" y="4597"/>
                  <a:pt x="2541" y="4605"/>
                  <a:pt x="2541" y="4612"/>
                </a:cubicBezTo>
              </a:path>
              <a:path w="11183" h="4871" extrusionOk="0">
                <a:moveTo>
                  <a:pt x="11182" y="70"/>
                </a:moveTo>
                <a:cubicBezTo>
                  <a:pt x="11151" y="24"/>
                  <a:pt x="11145" y="31"/>
                  <a:pt x="11133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4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84388" y="2101850"/>
            <a:ext cx="319087" cy="458788"/>
          </a:xfrm>
          <a:custGeom>
            <a:avLst/>
            <a:gdLst>
              <a:gd name="T0" fmla="*/ 2147483647 w 888"/>
              <a:gd name="T1" fmla="*/ 2147483647 h 1274"/>
              <a:gd name="T2" fmla="*/ 2147483647 w 888"/>
              <a:gd name="T3" fmla="*/ 0 h 1274"/>
              <a:gd name="T4" fmla="*/ 2147483647 w 888"/>
              <a:gd name="T5" fmla="*/ 2147483647 h 1274"/>
              <a:gd name="T6" fmla="*/ 2147483647 w 888"/>
              <a:gd name="T7" fmla="*/ 2147483647 h 1274"/>
              <a:gd name="T8" fmla="*/ 2147483647 w 888"/>
              <a:gd name="T9" fmla="*/ 2147483647 h 1274"/>
              <a:gd name="T10" fmla="*/ 2147483647 w 888"/>
              <a:gd name="T11" fmla="*/ 2147483647 h 1274"/>
              <a:gd name="T12" fmla="*/ 2147483647 w 888"/>
              <a:gd name="T13" fmla="*/ 2147483647 h 1274"/>
              <a:gd name="T14" fmla="*/ 2147483647 w 888"/>
              <a:gd name="T15" fmla="*/ 2147483647 h 1274"/>
              <a:gd name="T16" fmla="*/ 2147483647 w 888"/>
              <a:gd name="T17" fmla="*/ 2147483647 h 1274"/>
              <a:gd name="T18" fmla="*/ 2147483647 w 888"/>
              <a:gd name="T19" fmla="*/ 2147483647 h 1274"/>
              <a:gd name="T20" fmla="*/ 2147483647 w 888"/>
              <a:gd name="T21" fmla="*/ 2147483647 h 1274"/>
              <a:gd name="T22" fmla="*/ 2147483647 w 888"/>
              <a:gd name="T23" fmla="*/ 2147483647 h 1274"/>
              <a:gd name="T24" fmla="*/ 2147483647 w 888"/>
              <a:gd name="T25" fmla="*/ 2147483647 h 1274"/>
              <a:gd name="T26" fmla="*/ 2147483647 w 888"/>
              <a:gd name="T27" fmla="*/ 2147483647 h 1274"/>
              <a:gd name="T28" fmla="*/ 2147483647 w 888"/>
              <a:gd name="T29" fmla="*/ 2147483647 h 1274"/>
              <a:gd name="T30" fmla="*/ 2147483647 w 888"/>
              <a:gd name="T31" fmla="*/ 2147483647 h 1274"/>
              <a:gd name="T32" fmla="*/ 2147483647 w 888"/>
              <a:gd name="T33" fmla="*/ 2147483647 h 1274"/>
              <a:gd name="T34" fmla="*/ 2147483647 w 888"/>
              <a:gd name="T35" fmla="*/ 2147483647 h 1274"/>
              <a:gd name="T36" fmla="*/ 2147483647 w 888"/>
              <a:gd name="T37" fmla="*/ 2147483647 h 1274"/>
              <a:gd name="T38" fmla="*/ 2147483647 w 888"/>
              <a:gd name="T39" fmla="*/ 2147483647 h 1274"/>
              <a:gd name="T40" fmla="*/ 2147483647 w 888"/>
              <a:gd name="T41" fmla="*/ 2147483647 h 1274"/>
              <a:gd name="T42" fmla="*/ 2147483647 w 888"/>
              <a:gd name="T43" fmla="*/ 2147483647 h 1274"/>
              <a:gd name="T44" fmla="*/ 2147483647 w 888"/>
              <a:gd name="T45" fmla="*/ 2147483647 h 1274"/>
              <a:gd name="T46" fmla="*/ 2147483647 w 888"/>
              <a:gd name="T47" fmla="*/ 2147483647 h 1274"/>
              <a:gd name="T48" fmla="*/ 0 w 888"/>
              <a:gd name="T49" fmla="*/ 2147483647 h 12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88"/>
              <a:gd name="T76" fmla="*/ 0 h 1274"/>
              <a:gd name="T77" fmla="*/ 888 w 888"/>
              <a:gd name="T78" fmla="*/ 1274 h 12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88" h="1274" extrusionOk="0">
                <a:moveTo>
                  <a:pt x="682" y="48"/>
                </a:moveTo>
                <a:cubicBezTo>
                  <a:pt x="682" y="25"/>
                  <a:pt x="682" y="16"/>
                  <a:pt x="682" y="0"/>
                </a:cubicBezTo>
                <a:cubicBezTo>
                  <a:pt x="625" y="0"/>
                  <a:pt x="643" y="9"/>
                  <a:pt x="608" y="48"/>
                </a:cubicBezTo>
                <a:cubicBezTo>
                  <a:pt x="565" y="97"/>
                  <a:pt x="550" y="132"/>
                  <a:pt x="534" y="188"/>
                </a:cubicBezTo>
                <a:cubicBezTo>
                  <a:pt x="516" y="254"/>
                  <a:pt x="517" y="312"/>
                  <a:pt x="517" y="381"/>
                </a:cubicBezTo>
                <a:cubicBezTo>
                  <a:pt x="517" y="428"/>
                  <a:pt x="528" y="465"/>
                  <a:pt x="559" y="499"/>
                </a:cubicBezTo>
                <a:cubicBezTo>
                  <a:pt x="607" y="551"/>
                  <a:pt x="650" y="496"/>
                  <a:pt x="698" y="472"/>
                </a:cubicBezTo>
                <a:cubicBezTo>
                  <a:pt x="761" y="441"/>
                  <a:pt x="841" y="400"/>
                  <a:pt x="863" y="333"/>
                </a:cubicBezTo>
                <a:cubicBezTo>
                  <a:pt x="872" y="305"/>
                  <a:pt x="897" y="252"/>
                  <a:pt x="846" y="236"/>
                </a:cubicBezTo>
                <a:cubicBezTo>
                  <a:pt x="809" y="224"/>
                  <a:pt x="726" y="282"/>
                  <a:pt x="698" y="306"/>
                </a:cubicBezTo>
                <a:cubicBezTo>
                  <a:pt x="669" y="331"/>
                  <a:pt x="643" y="415"/>
                  <a:pt x="633" y="451"/>
                </a:cubicBezTo>
                <a:cubicBezTo>
                  <a:pt x="626" y="479"/>
                  <a:pt x="633" y="513"/>
                  <a:pt x="633" y="542"/>
                </a:cubicBezTo>
              </a:path>
              <a:path w="888" h="1274" extrusionOk="0">
                <a:moveTo>
                  <a:pt x="164" y="897"/>
                </a:moveTo>
                <a:cubicBezTo>
                  <a:pt x="164" y="904"/>
                  <a:pt x="164" y="911"/>
                  <a:pt x="164" y="918"/>
                </a:cubicBezTo>
                <a:cubicBezTo>
                  <a:pt x="112" y="859"/>
                  <a:pt x="159" y="870"/>
                  <a:pt x="205" y="848"/>
                </a:cubicBezTo>
                <a:cubicBezTo>
                  <a:pt x="241" y="831"/>
                  <a:pt x="308" y="811"/>
                  <a:pt x="353" y="827"/>
                </a:cubicBezTo>
                <a:cubicBezTo>
                  <a:pt x="404" y="845"/>
                  <a:pt x="373" y="918"/>
                  <a:pt x="353" y="945"/>
                </a:cubicBezTo>
                <a:cubicBezTo>
                  <a:pt x="312" y="1000"/>
                  <a:pt x="282" y="993"/>
                  <a:pt x="230" y="1015"/>
                </a:cubicBezTo>
                <a:cubicBezTo>
                  <a:pt x="192" y="1031"/>
                  <a:pt x="214" y="1049"/>
                  <a:pt x="189" y="1063"/>
                </a:cubicBezTo>
                <a:cubicBezTo>
                  <a:pt x="245" y="1063"/>
                  <a:pt x="282" y="1071"/>
                  <a:pt x="328" y="1085"/>
                </a:cubicBezTo>
                <a:cubicBezTo>
                  <a:pt x="376" y="1099"/>
                  <a:pt x="378" y="1102"/>
                  <a:pt x="378" y="1154"/>
                </a:cubicBezTo>
                <a:cubicBezTo>
                  <a:pt x="378" y="1188"/>
                  <a:pt x="334" y="1232"/>
                  <a:pt x="304" y="1251"/>
                </a:cubicBezTo>
                <a:cubicBezTo>
                  <a:pt x="263" y="1276"/>
                  <a:pt x="186" y="1285"/>
                  <a:pt x="139" y="1273"/>
                </a:cubicBezTo>
                <a:cubicBezTo>
                  <a:pt x="80" y="1258"/>
                  <a:pt x="64" y="1244"/>
                  <a:pt x="24" y="1203"/>
                </a:cubicBezTo>
                <a:cubicBezTo>
                  <a:pt x="16" y="1196"/>
                  <a:pt x="8" y="1188"/>
                  <a:pt x="0" y="118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5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5250" y="3213100"/>
            <a:ext cx="1338263" cy="746125"/>
          </a:xfrm>
          <a:custGeom>
            <a:avLst/>
            <a:gdLst>
              <a:gd name="T0" fmla="*/ 2147483647 w 3717"/>
              <a:gd name="T1" fmla="*/ 2147483647 h 2073"/>
              <a:gd name="T2" fmla="*/ 2147483647 w 3717"/>
              <a:gd name="T3" fmla="*/ 2147483647 h 2073"/>
              <a:gd name="T4" fmla="*/ 0 w 3717"/>
              <a:gd name="T5" fmla="*/ 2147483647 h 2073"/>
              <a:gd name="T6" fmla="*/ 2147483647 w 3717"/>
              <a:gd name="T7" fmla="*/ 2147483647 h 2073"/>
              <a:gd name="T8" fmla="*/ 2147483647 w 3717"/>
              <a:gd name="T9" fmla="*/ 2147483647 h 2073"/>
              <a:gd name="T10" fmla="*/ 2147483647 w 3717"/>
              <a:gd name="T11" fmla="*/ 2147483647 h 2073"/>
              <a:gd name="T12" fmla="*/ 2147483647 w 3717"/>
              <a:gd name="T13" fmla="*/ 2147483647 h 2073"/>
              <a:gd name="T14" fmla="*/ 2147483647 w 3717"/>
              <a:gd name="T15" fmla="*/ 2147483647 h 2073"/>
              <a:gd name="T16" fmla="*/ 2147483647 w 3717"/>
              <a:gd name="T17" fmla="*/ 2147483647 h 2073"/>
              <a:gd name="T18" fmla="*/ 2147483647 w 3717"/>
              <a:gd name="T19" fmla="*/ 2147483647 h 2073"/>
              <a:gd name="T20" fmla="*/ 2147483647 w 3717"/>
              <a:gd name="T21" fmla="*/ 0 h 2073"/>
              <a:gd name="T22" fmla="*/ 2147483647 w 3717"/>
              <a:gd name="T23" fmla="*/ 2147483647 h 2073"/>
              <a:gd name="T24" fmla="*/ 2147483647 w 3717"/>
              <a:gd name="T25" fmla="*/ 2147483647 h 2073"/>
              <a:gd name="T26" fmla="*/ 2147483647 w 3717"/>
              <a:gd name="T27" fmla="*/ 2147483647 h 2073"/>
              <a:gd name="T28" fmla="*/ 2147483647 w 3717"/>
              <a:gd name="T29" fmla="*/ 2147483647 h 2073"/>
              <a:gd name="T30" fmla="*/ 2147483647 w 3717"/>
              <a:gd name="T31" fmla="*/ 2147483647 h 2073"/>
              <a:gd name="T32" fmla="*/ 2147483647 w 3717"/>
              <a:gd name="T33" fmla="*/ 2147483647 h 2073"/>
              <a:gd name="T34" fmla="*/ 2147483647 w 3717"/>
              <a:gd name="T35" fmla="*/ 2147483647 h 2073"/>
              <a:gd name="T36" fmla="*/ 2147483647 w 3717"/>
              <a:gd name="T37" fmla="*/ 2147483647 h 2073"/>
              <a:gd name="T38" fmla="*/ 2147483647 w 3717"/>
              <a:gd name="T39" fmla="*/ 2147483647 h 2073"/>
              <a:gd name="T40" fmla="*/ 2147483647 w 3717"/>
              <a:gd name="T41" fmla="*/ 2147483647 h 2073"/>
              <a:gd name="T42" fmla="*/ 2147483647 w 3717"/>
              <a:gd name="T43" fmla="*/ 2147483647 h 2073"/>
              <a:gd name="T44" fmla="*/ 2147483647 w 3717"/>
              <a:gd name="T45" fmla="*/ 2147483647 h 2073"/>
              <a:gd name="T46" fmla="*/ 2147483647 w 3717"/>
              <a:gd name="T47" fmla="*/ 2147483647 h 2073"/>
              <a:gd name="T48" fmla="*/ 2147483647 w 3717"/>
              <a:gd name="T49" fmla="*/ 2147483647 h 2073"/>
              <a:gd name="T50" fmla="*/ 2147483647 w 3717"/>
              <a:gd name="T51" fmla="*/ 0 h 2073"/>
              <a:gd name="T52" fmla="*/ 2147483647 w 3717"/>
              <a:gd name="T53" fmla="*/ 2147483647 h 2073"/>
              <a:gd name="T54" fmla="*/ 2147483647 w 3717"/>
              <a:gd name="T55" fmla="*/ 2147483647 h 2073"/>
              <a:gd name="T56" fmla="*/ 2147483647 w 3717"/>
              <a:gd name="T57" fmla="*/ 2147483647 h 2073"/>
              <a:gd name="T58" fmla="*/ 2147483647 w 3717"/>
              <a:gd name="T59" fmla="*/ 2147483647 h 2073"/>
              <a:gd name="T60" fmla="*/ 2147483647 w 3717"/>
              <a:gd name="T61" fmla="*/ 2147483647 h 2073"/>
              <a:gd name="T62" fmla="*/ 2147483647 w 3717"/>
              <a:gd name="T63" fmla="*/ 2147483647 h 2073"/>
              <a:gd name="T64" fmla="*/ 2147483647 w 3717"/>
              <a:gd name="T65" fmla="*/ 2147483647 h 2073"/>
              <a:gd name="T66" fmla="*/ 2147483647 w 3717"/>
              <a:gd name="T67" fmla="*/ 2147483647 h 2073"/>
              <a:gd name="T68" fmla="*/ 2147483647 w 3717"/>
              <a:gd name="T69" fmla="*/ 2147483647 h 2073"/>
              <a:gd name="T70" fmla="*/ 2147483647 w 3717"/>
              <a:gd name="T71" fmla="*/ 2147483647 h 2073"/>
              <a:gd name="T72" fmla="*/ 2147483647 w 3717"/>
              <a:gd name="T73" fmla="*/ 2147483647 h 2073"/>
              <a:gd name="T74" fmla="*/ 2147483647 w 3717"/>
              <a:gd name="T75" fmla="*/ 2147483647 h 2073"/>
              <a:gd name="T76" fmla="*/ 2147483647 w 3717"/>
              <a:gd name="T77" fmla="*/ 2147483647 h 2073"/>
              <a:gd name="T78" fmla="*/ 2147483647 w 3717"/>
              <a:gd name="T79" fmla="*/ 2147483647 h 2073"/>
              <a:gd name="T80" fmla="*/ 2147483647 w 3717"/>
              <a:gd name="T81" fmla="*/ 2147483647 h 2073"/>
              <a:gd name="T82" fmla="*/ 2147483647 w 3717"/>
              <a:gd name="T83" fmla="*/ 2147483647 h 2073"/>
              <a:gd name="T84" fmla="*/ 2147483647 w 3717"/>
              <a:gd name="T85" fmla="*/ 2147483647 h 2073"/>
              <a:gd name="T86" fmla="*/ 2147483647 w 3717"/>
              <a:gd name="T87" fmla="*/ 2147483647 h 2073"/>
              <a:gd name="T88" fmla="*/ 2147483647 w 3717"/>
              <a:gd name="T89" fmla="*/ 2147483647 h 2073"/>
              <a:gd name="T90" fmla="*/ 2147483647 w 3717"/>
              <a:gd name="T91" fmla="*/ 2147483647 h 2073"/>
              <a:gd name="T92" fmla="*/ 2147483647 w 3717"/>
              <a:gd name="T93" fmla="*/ 2147483647 h 2073"/>
              <a:gd name="T94" fmla="*/ 2147483647 w 3717"/>
              <a:gd name="T95" fmla="*/ 2147483647 h 20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17"/>
              <a:gd name="T145" fmla="*/ 0 h 2073"/>
              <a:gd name="T146" fmla="*/ 3717 w 3717"/>
              <a:gd name="T147" fmla="*/ 2073 h 20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17" h="2073" extrusionOk="0">
                <a:moveTo>
                  <a:pt x="164" y="354"/>
                </a:moveTo>
                <a:cubicBezTo>
                  <a:pt x="143" y="380"/>
                  <a:pt x="122" y="433"/>
                  <a:pt x="115" y="468"/>
                </a:cubicBezTo>
                <a:cubicBezTo>
                  <a:pt x="102" y="538"/>
                  <a:pt x="135" y="594"/>
                  <a:pt x="140" y="660"/>
                </a:cubicBezTo>
                <a:cubicBezTo>
                  <a:pt x="144" y="707"/>
                  <a:pt x="160" y="735"/>
                  <a:pt x="164" y="774"/>
                </a:cubicBezTo>
                <a:cubicBezTo>
                  <a:pt x="164" y="800"/>
                  <a:pt x="164" y="809"/>
                  <a:pt x="164" y="774"/>
                </a:cubicBezTo>
              </a:path>
              <a:path w="3717" h="2073" extrusionOk="0">
                <a:moveTo>
                  <a:pt x="0" y="328"/>
                </a:moveTo>
                <a:cubicBezTo>
                  <a:pt x="12" y="296"/>
                  <a:pt x="49" y="292"/>
                  <a:pt x="90" y="280"/>
                </a:cubicBezTo>
                <a:cubicBezTo>
                  <a:pt x="164" y="259"/>
                  <a:pt x="256" y="248"/>
                  <a:pt x="329" y="280"/>
                </a:cubicBezTo>
                <a:cubicBezTo>
                  <a:pt x="364" y="296"/>
                  <a:pt x="414" y="338"/>
                  <a:pt x="419" y="376"/>
                </a:cubicBezTo>
                <a:cubicBezTo>
                  <a:pt x="424" y="419"/>
                  <a:pt x="362" y="475"/>
                  <a:pt x="329" y="494"/>
                </a:cubicBezTo>
                <a:cubicBezTo>
                  <a:pt x="285" y="520"/>
                  <a:pt x="240" y="542"/>
                  <a:pt x="189" y="542"/>
                </a:cubicBezTo>
                <a:cubicBezTo>
                  <a:pt x="164" y="542"/>
                  <a:pt x="156" y="542"/>
                  <a:pt x="140" y="542"/>
                </a:cubicBezTo>
              </a:path>
              <a:path w="3717" h="2073" extrusionOk="0">
                <a:moveTo>
                  <a:pt x="633" y="280"/>
                </a:moveTo>
                <a:cubicBezTo>
                  <a:pt x="633" y="330"/>
                  <a:pt x="623" y="337"/>
                  <a:pt x="608" y="376"/>
                </a:cubicBezTo>
                <a:cubicBezTo>
                  <a:pt x="594" y="412"/>
                  <a:pt x="596" y="524"/>
                  <a:pt x="633" y="542"/>
                </a:cubicBezTo>
                <a:cubicBezTo>
                  <a:pt x="641" y="542"/>
                  <a:pt x="650" y="542"/>
                  <a:pt x="658" y="542"/>
                </a:cubicBezTo>
              </a:path>
              <a:path w="3717" h="2073" extrusionOk="0">
                <a:moveTo>
                  <a:pt x="707" y="118"/>
                </a:moveTo>
                <a:cubicBezTo>
                  <a:pt x="637" y="118"/>
                  <a:pt x="623" y="138"/>
                  <a:pt x="608" y="92"/>
                </a:cubicBezTo>
                <a:cubicBezTo>
                  <a:pt x="587" y="115"/>
                  <a:pt x="579" y="119"/>
                  <a:pt x="584" y="140"/>
                </a:cubicBezTo>
              </a:path>
              <a:path w="3717" h="2073" extrusionOk="0">
                <a:moveTo>
                  <a:pt x="1266" y="22"/>
                </a:moveTo>
                <a:cubicBezTo>
                  <a:pt x="1291" y="22"/>
                  <a:pt x="1299" y="22"/>
                  <a:pt x="1315" y="22"/>
                </a:cubicBezTo>
                <a:cubicBezTo>
                  <a:pt x="1289" y="14"/>
                  <a:pt x="1282" y="-15"/>
                  <a:pt x="1241" y="0"/>
                </a:cubicBezTo>
                <a:cubicBezTo>
                  <a:pt x="1188" y="19"/>
                  <a:pt x="1162" y="22"/>
                  <a:pt x="1102" y="22"/>
                </a:cubicBezTo>
                <a:cubicBezTo>
                  <a:pt x="1074" y="22"/>
                  <a:pt x="1023" y="30"/>
                  <a:pt x="1011" y="48"/>
                </a:cubicBezTo>
                <a:cubicBezTo>
                  <a:pt x="998" y="68"/>
                  <a:pt x="974" y="83"/>
                  <a:pt x="962" y="118"/>
                </a:cubicBezTo>
                <a:cubicBezTo>
                  <a:pt x="912" y="264"/>
                  <a:pt x="962" y="505"/>
                  <a:pt x="962" y="660"/>
                </a:cubicBezTo>
                <a:cubicBezTo>
                  <a:pt x="1041" y="660"/>
                  <a:pt x="1121" y="660"/>
                  <a:pt x="1200" y="660"/>
                </a:cubicBezTo>
              </a:path>
              <a:path w="3717" h="2073" extrusionOk="0">
                <a:moveTo>
                  <a:pt x="1365" y="280"/>
                </a:moveTo>
                <a:cubicBezTo>
                  <a:pt x="1343" y="310"/>
                  <a:pt x="1320" y="339"/>
                  <a:pt x="1315" y="376"/>
                </a:cubicBezTo>
                <a:cubicBezTo>
                  <a:pt x="1308" y="431"/>
                  <a:pt x="1324" y="450"/>
                  <a:pt x="1340" y="494"/>
                </a:cubicBezTo>
                <a:cubicBezTo>
                  <a:pt x="1350" y="522"/>
                  <a:pt x="1387" y="571"/>
                  <a:pt x="1430" y="564"/>
                </a:cubicBezTo>
                <a:cubicBezTo>
                  <a:pt x="1445" y="562"/>
                  <a:pt x="1549" y="503"/>
                  <a:pt x="1554" y="494"/>
                </a:cubicBezTo>
                <a:cubicBezTo>
                  <a:pt x="1567" y="470"/>
                  <a:pt x="1576" y="383"/>
                  <a:pt x="1570" y="354"/>
                </a:cubicBezTo>
                <a:cubicBezTo>
                  <a:pt x="1561" y="314"/>
                  <a:pt x="1522" y="253"/>
                  <a:pt x="1480" y="236"/>
                </a:cubicBezTo>
                <a:cubicBezTo>
                  <a:pt x="1462" y="229"/>
                  <a:pt x="1413" y="194"/>
                  <a:pt x="1389" y="210"/>
                </a:cubicBezTo>
                <a:cubicBezTo>
                  <a:pt x="1381" y="219"/>
                  <a:pt x="1373" y="227"/>
                  <a:pt x="1365" y="236"/>
                </a:cubicBezTo>
              </a:path>
              <a:path w="3717" h="2073" extrusionOk="0">
                <a:moveTo>
                  <a:pt x="2047" y="188"/>
                </a:moveTo>
                <a:cubicBezTo>
                  <a:pt x="2010" y="199"/>
                  <a:pt x="2024" y="210"/>
                  <a:pt x="1973" y="210"/>
                </a:cubicBezTo>
                <a:cubicBezTo>
                  <a:pt x="1985" y="178"/>
                  <a:pt x="1996" y="180"/>
                  <a:pt x="2022" y="162"/>
                </a:cubicBezTo>
                <a:cubicBezTo>
                  <a:pt x="2059" y="136"/>
                  <a:pt x="2114" y="122"/>
                  <a:pt x="2162" y="118"/>
                </a:cubicBezTo>
                <a:cubicBezTo>
                  <a:pt x="2200" y="115"/>
                  <a:pt x="2202" y="117"/>
                  <a:pt x="2228" y="140"/>
                </a:cubicBezTo>
                <a:cubicBezTo>
                  <a:pt x="2223" y="169"/>
                  <a:pt x="2202" y="215"/>
                  <a:pt x="2187" y="236"/>
                </a:cubicBezTo>
                <a:cubicBezTo>
                  <a:pt x="2165" y="268"/>
                  <a:pt x="2147" y="288"/>
                  <a:pt x="2113" y="306"/>
                </a:cubicBezTo>
                <a:cubicBezTo>
                  <a:pt x="2093" y="317"/>
                  <a:pt x="2117" y="315"/>
                  <a:pt x="2162" y="328"/>
                </a:cubicBezTo>
                <a:cubicBezTo>
                  <a:pt x="2204" y="340"/>
                  <a:pt x="2241" y="332"/>
                  <a:pt x="2277" y="354"/>
                </a:cubicBezTo>
                <a:cubicBezTo>
                  <a:pt x="2326" y="384"/>
                  <a:pt x="2306" y="419"/>
                  <a:pt x="2302" y="446"/>
                </a:cubicBezTo>
                <a:cubicBezTo>
                  <a:pt x="2290" y="529"/>
                  <a:pt x="2278" y="501"/>
                  <a:pt x="2211" y="542"/>
                </a:cubicBezTo>
                <a:cubicBezTo>
                  <a:pt x="2152" y="578"/>
                  <a:pt x="2141" y="558"/>
                  <a:pt x="2088" y="542"/>
                </a:cubicBezTo>
                <a:cubicBezTo>
                  <a:pt x="2063" y="542"/>
                  <a:pt x="2054" y="542"/>
                  <a:pt x="2063" y="516"/>
                </a:cubicBezTo>
              </a:path>
              <a:path w="3717" h="2073" extrusionOk="0">
                <a:moveTo>
                  <a:pt x="2442" y="48"/>
                </a:moveTo>
                <a:cubicBezTo>
                  <a:pt x="2417" y="48"/>
                  <a:pt x="2408" y="48"/>
                  <a:pt x="2417" y="22"/>
                </a:cubicBezTo>
                <a:cubicBezTo>
                  <a:pt x="2470" y="22"/>
                  <a:pt x="2452" y="3"/>
                  <a:pt x="2491" y="0"/>
                </a:cubicBezTo>
                <a:cubicBezTo>
                  <a:pt x="2537" y="-3"/>
                  <a:pt x="2585" y="0"/>
                  <a:pt x="2631" y="0"/>
                </a:cubicBezTo>
                <a:cubicBezTo>
                  <a:pt x="2631" y="62"/>
                  <a:pt x="2624" y="91"/>
                  <a:pt x="2606" y="140"/>
                </a:cubicBezTo>
                <a:cubicBezTo>
                  <a:pt x="2592" y="179"/>
                  <a:pt x="2627" y="219"/>
                  <a:pt x="2631" y="258"/>
                </a:cubicBezTo>
                <a:cubicBezTo>
                  <a:pt x="2634" y="288"/>
                  <a:pt x="2644" y="345"/>
                  <a:pt x="2655" y="376"/>
                </a:cubicBezTo>
                <a:cubicBezTo>
                  <a:pt x="2670" y="419"/>
                  <a:pt x="2691" y="456"/>
                  <a:pt x="2705" y="494"/>
                </a:cubicBezTo>
                <a:cubicBezTo>
                  <a:pt x="2720" y="536"/>
                  <a:pt x="2756" y="542"/>
                  <a:pt x="2771" y="564"/>
                </a:cubicBezTo>
                <a:cubicBezTo>
                  <a:pt x="2788" y="588"/>
                  <a:pt x="2785" y="584"/>
                  <a:pt x="2820" y="612"/>
                </a:cubicBezTo>
                <a:cubicBezTo>
                  <a:pt x="2783" y="623"/>
                  <a:pt x="2797" y="634"/>
                  <a:pt x="2746" y="634"/>
                </a:cubicBezTo>
                <a:cubicBezTo>
                  <a:pt x="2702" y="634"/>
                  <a:pt x="2673" y="657"/>
                  <a:pt x="2631" y="660"/>
                </a:cubicBezTo>
                <a:cubicBezTo>
                  <a:pt x="2586" y="663"/>
                  <a:pt x="2558" y="674"/>
                  <a:pt x="2516" y="682"/>
                </a:cubicBezTo>
              </a:path>
              <a:path w="3717" h="2073" extrusionOk="0">
                <a:moveTo>
                  <a:pt x="2302" y="1530"/>
                </a:moveTo>
                <a:cubicBezTo>
                  <a:pt x="2277" y="1530"/>
                  <a:pt x="2268" y="1530"/>
                  <a:pt x="2277" y="1504"/>
                </a:cubicBezTo>
                <a:cubicBezTo>
                  <a:pt x="2244" y="1516"/>
                  <a:pt x="2250" y="1539"/>
                  <a:pt x="2228" y="1552"/>
                </a:cubicBezTo>
                <a:cubicBezTo>
                  <a:pt x="2207" y="1565"/>
                  <a:pt x="2196" y="1574"/>
                  <a:pt x="2187" y="1600"/>
                </a:cubicBezTo>
                <a:cubicBezTo>
                  <a:pt x="2199" y="1633"/>
                  <a:pt x="2213" y="1622"/>
                  <a:pt x="2253" y="1622"/>
                </a:cubicBezTo>
                <a:cubicBezTo>
                  <a:pt x="2276" y="1622"/>
                  <a:pt x="2353" y="1638"/>
                  <a:pt x="2376" y="1648"/>
                </a:cubicBezTo>
                <a:cubicBezTo>
                  <a:pt x="2401" y="1659"/>
                  <a:pt x="2453" y="1692"/>
                  <a:pt x="2466" y="1718"/>
                </a:cubicBezTo>
                <a:cubicBezTo>
                  <a:pt x="2487" y="1762"/>
                  <a:pt x="2501" y="1771"/>
                  <a:pt x="2466" y="1810"/>
                </a:cubicBezTo>
                <a:cubicBezTo>
                  <a:pt x="2434" y="1846"/>
                  <a:pt x="2374" y="1856"/>
                  <a:pt x="2327" y="1858"/>
                </a:cubicBezTo>
                <a:cubicBezTo>
                  <a:pt x="2286" y="1860"/>
                  <a:pt x="2241" y="1860"/>
                  <a:pt x="2211" y="1836"/>
                </a:cubicBezTo>
                <a:cubicBezTo>
                  <a:pt x="2203" y="1827"/>
                  <a:pt x="2195" y="1819"/>
                  <a:pt x="2187" y="1810"/>
                </a:cubicBezTo>
              </a:path>
              <a:path w="3717" h="2073" extrusionOk="0">
                <a:moveTo>
                  <a:pt x="2277" y="1482"/>
                </a:moveTo>
                <a:cubicBezTo>
                  <a:pt x="2305" y="1476"/>
                  <a:pt x="2349" y="1471"/>
                  <a:pt x="2376" y="1460"/>
                </a:cubicBezTo>
                <a:cubicBezTo>
                  <a:pt x="2418" y="1442"/>
                  <a:pt x="2455" y="1436"/>
                  <a:pt x="2491" y="1412"/>
                </a:cubicBezTo>
              </a:path>
              <a:path w="3717" h="2073" extrusionOk="0">
                <a:moveTo>
                  <a:pt x="3058" y="1578"/>
                </a:moveTo>
                <a:cubicBezTo>
                  <a:pt x="3050" y="1578"/>
                  <a:pt x="3042" y="1578"/>
                  <a:pt x="3034" y="1578"/>
                </a:cubicBezTo>
                <a:cubicBezTo>
                  <a:pt x="3046" y="1540"/>
                  <a:pt x="3075" y="1534"/>
                  <a:pt x="3124" y="1530"/>
                </a:cubicBezTo>
                <a:cubicBezTo>
                  <a:pt x="3155" y="1528"/>
                  <a:pt x="3215" y="1481"/>
                  <a:pt x="3247" y="1504"/>
                </a:cubicBezTo>
                <a:cubicBezTo>
                  <a:pt x="3303" y="1544"/>
                  <a:pt x="3279" y="1559"/>
                  <a:pt x="3264" y="1600"/>
                </a:cubicBezTo>
                <a:cubicBezTo>
                  <a:pt x="3249" y="1640"/>
                  <a:pt x="3216" y="1658"/>
                  <a:pt x="3198" y="1696"/>
                </a:cubicBezTo>
                <a:cubicBezTo>
                  <a:pt x="3189" y="1715"/>
                  <a:pt x="3158" y="1761"/>
                  <a:pt x="3149" y="1766"/>
                </a:cubicBezTo>
                <a:cubicBezTo>
                  <a:pt x="3125" y="1766"/>
                  <a:pt x="3117" y="1765"/>
                  <a:pt x="3124" y="1788"/>
                </a:cubicBezTo>
                <a:cubicBezTo>
                  <a:pt x="3170" y="1788"/>
                  <a:pt x="3203" y="1805"/>
                  <a:pt x="3247" y="1810"/>
                </a:cubicBezTo>
                <a:cubicBezTo>
                  <a:pt x="3277" y="1813"/>
                  <a:pt x="3308" y="1810"/>
                  <a:pt x="3338" y="1810"/>
                </a:cubicBezTo>
              </a:path>
              <a:path w="3717" h="2073" extrusionOk="0">
                <a:moveTo>
                  <a:pt x="3289" y="1364"/>
                </a:moveTo>
                <a:cubicBezTo>
                  <a:pt x="3248" y="1364"/>
                  <a:pt x="3322" y="1364"/>
                  <a:pt x="3363" y="1364"/>
                </a:cubicBezTo>
                <a:cubicBezTo>
                  <a:pt x="3402" y="1364"/>
                  <a:pt x="3505" y="1343"/>
                  <a:pt x="3527" y="1386"/>
                </a:cubicBezTo>
                <a:cubicBezTo>
                  <a:pt x="3549" y="1429"/>
                  <a:pt x="3512" y="1475"/>
                  <a:pt x="3502" y="1504"/>
                </a:cubicBezTo>
                <a:cubicBezTo>
                  <a:pt x="3492" y="1533"/>
                  <a:pt x="3514" y="1582"/>
                  <a:pt x="3527" y="1600"/>
                </a:cubicBezTo>
                <a:cubicBezTo>
                  <a:pt x="3554" y="1637"/>
                  <a:pt x="3550" y="1683"/>
                  <a:pt x="3576" y="1718"/>
                </a:cubicBezTo>
                <a:cubicBezTo>
                  <a:pt x="3593" y="1741"/>
                  <a:pt x="3630" y="1782"/>
                  <a:pt x="3642" y="1810"/>
                </a:cubicBezTo>
                <a:cubicBezTo>
                  <a:pt x="3655" y="1842"/>
                  <a:pt x="3680" y="1875"/>
                  <a:pt x="3691" y="1906"/>
                </a:cubicBezTo>
                <a:cubicBezTo>
                  <a:pt x="3703" y="1940"/>
                  <a:pt x="3717" y="1966"/>
                  <a:pt x="3691" y="1976"/>
                </a:cubicBezTo>
                <a:cubicBezTo>
                  <a:pt x="3637" y="1997"/>
                  <a:pt x="3581" y="2000"/>
                  <a:pt x="3527" y="2024"/>
                </a:cubicBezTo>
                <a:cubicBezTo>
                  <a:pt x="3478" y="2045"/>
                  <a:pt x="3433" y="2060"/>
                  <a:pt x="3387" y="20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6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94050" y="4662488"/>
            <a:ext cx="236538" cy="185737"/>
          </a:xfrm>
          <a:custGeom>
            <a:avLst/>
            <a:gdLst>
              <a:gd name="T0" fmla="*/ 2147483647 w 658"/>
              <a:gd name="T1" fmla="*/ 2147483647 h 517"/>
              <a:gd name="T2" fmla="*/ 0 w 658"/>
              <a:gd name="T3" fmla="*/ 2147483647 h 517"/>
              <a:gd name="T4" fmla="*/ 0 w 658"/>
              <a:gd name="T5" fmla="*/ 2147483647 h 517"/>
              <a:gd name="T6" fmla="*/ 2147483647 w 658"/>
              <a:gd name="T7" fmla="*/ 2147483647 h 517"/>
              <a:gd name="T8" fmla="*/ 2147483647 w 658"/>
              <a:gd name="T9" fmla="*/ 2147483647 h 517"/>
              <a:gd name="T10" fmla="*/ 2147483647 w 658"/>
              <a:gd name="T11" fmla="*/ 2147483647 h 517"/>
              <a:gd name="T12" fmla="*/ 2147483647 w 658"/>
              <a:gd name="T13" fmla="*/ 2147483647 h 517"/>
              <a:gd name="T14" fmla="*/ 2147483647 w 658"/>
              <a:gd name="T15" fmla="*/ 2147483647 h 517"/>
              <a:gd name="T16" fmla="*/ 2147483647 w 658"/>
              <a:gd name="T17" fmla="*/ 2147483647 h 517"/>
              <a:gd name="T18" fmla="*/ 2147483647 w 658"/>
              <a:gd name="T19" fmla="*/ 2147483647 h 517"/>
              <a:gd name="T20" fmla="*/ 2147483647 w 658"/>
              <a:gd name="T21" fmla="*/ 2147483647 h 517"/>
              <a:gd name="T22" fmla="*/ 2147483647 w 658"/>
              <a:gd name="T23" fmla="*/ 2147483647 h 517"/>
              <a:gd name="T24" fmla="*/ 2147483647 w 658"/>
              <a:gd name="T25" fmla="*/ 2147483647 h 517"/>
              <a:gd name="T26" fmla="*/ 2147483647 w 658"/>
              <a:gd name="T27" fmla="*/ 2147483647 h 517"/>
              <a:gd name="T28" fmla="*/ 2147483647 w 658"/>
              <a:gd name="T29" fmla="*/ 2147483647 h 517"/>
              <a:gd name="T30" fmla="*/ 2147483647 w 658"/>
              <a:gd name="T31" fmla="*/ 2147483647 h 517"/>
              <a:gd name="T32" fmla="*/ 2147483647 w 658"/>
              <a:gd name="T33" fmla="*/ 0 h 517"/>
              <a:gd name="T34" fmla="*/ 2147483647 w 658"/>
              <a:gd name="T35" fmla="*/ 0 h 5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58"/>
              <a:gd name="T55" fmla="*/ 0 h 517"/>
              <a:gd name="T56" fmla="*/ 658 w 658"/>
              <a:gd name="T57" fmla="*/ 517 h 5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58" h="517" extrusionOk="0">
                <a:moveTo>
                  <a:pt x="16" y="44"/>
                </a:moveTo>
                <a:cubicBezTo>
                  <a:pt x="16" y="125"/>
                  <a:pt x="10" y="206"/>
                  <a:pt x="0" y="280"/>
                </a:cubicBezTo>
                <a:cubicBezTo>
                  <a:pt x="-6" y="325"/>
                  <a:pt x="0" y="374"/>
                  <a:pt x="0" y="420"/>
                </a:cubicBezTo>
              </a:path>
              <a:path w="658" h="517" extrusionOk="0">
                <a:moveTo>
                  <a:pt x="345" y="114"/>
                </a:moveTo>
                <a:cubicBezTo>
                  <a:pt x="311" y="94"/>
                  <a:pt x="292" y="109"/>
                  <a:pt x="255" y="140"/>
                </a:cubicBezTo>
                <a:cubicBezTo>
                  <a:pt x="221" y="169"/>
                  <a:pt x="230" y="191"/>
                  <a:pt x="230" y="232"/>
                </a:cubicBezTo>
                <a:cubicBezTo>
                  <a:pt x="279" y="232"/>
                  <a:pt x="291" y="248"/>
                  <a:pt x="329" y="258"/>
                </a:cubicBezTo>
                <a:cubicBezTo>
                  <a:pt x="379" y="271"/>
                  <a:pt x="449" y="253"/>
                  <a:pt x="493" y="280"/>
                </a:cubicBezTo>
                <a:cubicBezTo>
                  <a:pt x="520" y="296"/>
                  <a:pt x="591" y="341"/>
                  <a:pt x="608" y="376"/>
                </a:cubicBezTo>
                <a:cubicBezTo>
                  <a:pt x="624" y="410"/>
                  <a:pt x="602" y="447"/>
                  <a:pt x="583" y="468"/>
                </a:cubicBezTo>
                <a:cubicBezTo>
                  <a:pt x="542" y="515"/>
                  <a:pt x="502" y="516"/>
                  <a:pt x="444" y="516"/>
                </a:cubicBezTo>
                <a:cubicBezTo>
                  <a:pt x="376" y="516"/>
                  <a:pt x="342" y="508"/>
                  <a:pt x="279" y="494"/>
                </a:cubicBezTo>
                <a:cubicBezTo>
                  <a:pt x="251" y="494"/>
                  <a:pt x="240" y="491"/>
                  <a:pt x="230" y="468"/>
                </a:cubicBezTo>
              </a:path>
              <a:path w="658" h="517" extrusionOk="0">
                <a:moveTo>
                  <a:pt x="230" y="140"/>
                </a:moveTo>
                <a:cubicBezTo>
                  <a:pt x="239" y="103"/>
                  <a:pt x="265" y="82"/>
                  <a:pt x="304" y="70"/>
                </a:cubicBezTo>
                <a:cubicBezTo>
                  <a:pt x="347" y="57"/>
                  <a:pt x="397" y="29"/>
                  <a:pt x="444" y="22"/>
                </a:cubicBezTo>
                <a:cubicBezTo>
                  <a:pt x="512" y="11"/>
                  <a:pt x="572" y="17"/>
                  <a:pt x="633" y="0"/>
                </a:cubicBezTo>
                <a:cubicBezTo>
                  <a:pt x="641" y="0"/>
                  <a:pt x="649" y="0"/>
                  <a:pt x="657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44850" y="4102100"/>
            <a:ext cx="141288" cy="68263"/>
          </a:xfrm>
          <a:custGeom>
            <a:avLst/>
            <a:gdLst>
              <a:gd name="T0" fmla="*/ 0 w 396"/>
              <a:gd name="T1" fmla="*/ 0 h 189"/>
              <a:gd name="T2" fmla="*/ 0 w 396"/>
              <a:gd name="T3" fmla="*/ 2147483647 h 189"/>
              <a:gd name="T4" fmla="*/ 2147483647 w 396"/>
              <a:gd name="T5" fmla="*/ 2147483647 h 189"/>
              <a:gd name="T6" fmla="*/ 2147483647 w 396"/>
              <a:gd name="T7" fmla="*/ 2147483647 h 189"/>
              <a:gd name="T8" fmla="*/ 2147483647 w 396"/>
              <a:gd name="T9" fmla="*/ 2147483647 h 189"/>
              <a:gd name="T10" fmla="*/ 2147483647 w 396"/>
              <a:gd name="T11" fmla="*/ 2147483647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6"/>
              <a:gd name="T19" fmla="*/ 0 h 189"/>
              <a:gd name="T20" fmla="*/ 396 w 396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6" h="189" extrusionOk="0">
                <a:moveTo>
                  <a:pt x="0" y="0"/>
                </a:moveTo>
                <a:cubicBezTo>
                  <a:pt x="0" y="9"/>
                  <a:pt x="0" y="17"/>
                  <a:pt x="0" y="26"/>
                </a:cubicBezTo>
              </a:path>
              <a:path w="396" h="189" extrusionOk="0">
                <a:moveTo>
                  <a:pt x="42" y="166"/>
                </a:moveTo>
                <a:cubicBezTo>
                  <a:pt x="42" y="189"/>
                  <a:pt x="43" y="196"/>
                  <a:pt x="66" y="188"/>
                </a:cubicBezTo>
              </a:path>
              <a:path w="396" h="189" extrusionOk="0">
                <a:moveTo>
                  <a:pt x="395" y="140"/>
                </a:moveTo>
                <a:cubicBezTo>
                  <a:pt x="395" y="149"/>
                  <a:pt x="395" y="157"/>
                  <a:pt x="395" y="16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03463" y="4127500"/>
            <a:ext cx="187325" cy="119063"/>
          </a:xfrm>
          <a:custGeom>
            <a:avLst/>
            <a:gdLst>
              <a:gd name="T0" fmla="*/ 2147483647 w 519"/>
              <a:gd name="T1" fmla="*/ 2147483647 h 333"/>
              <a:gd name="T2" fmla="*/ 2147483647 w 519"/>
              <a:gd name="T3" fmla="*/ 2147483647 h 333"/>
              <a:gd name="T4" fmla="*/ 2147483647 w 519"/>
              <a:gd name="T5" fmla="*/ 2147483647 h 333"/>
              <a:gd name="T6" fmla="*/ 0 w 519"/>
              <a:gd name="T7" fmla="*/ 2147483647 h 333"/>
              <a:gd name="T8" fmla="*/ 2147483647 w 519"/>
              <a:gd name="T9" fmla="*/ 2147483647 h 333"/>
              <a:gd name="T10" fmla="*/ 2147483647 w 519"/>
              <a:gd name="T11" fmla="*/ 2147483647 h 333"/>
              <a:gd name="T12" fmla="*/ 2147483647 w 519"/>
              <a:gd name="T13" fmla="*/ 2147483647 h 333"/>
              <a:gd name="T14" fmla="*/ 2147483647 w 519"/>
              <a:gd name="T15" fmla="*/ 2147483647 h 333"/>
              <a:gd name="T16" fmla="*/ 0 w 519"/>
              <a:gd name="T17" fmla="*/ 2147483647 h 333"/>
              <a:gd name="T18" fmla="*/ 2147483647 w 519"/>
              <a:gd name="T19" fmla="*/ 2147483647 h 333"/>
              <a:gd name="T20" fmla="*/ 2147483647 w 519"/>
              <a:gd name="T21" fmla="*/ 2147483647 h 333"/>
              <a:gd name="T22" fmla="*/ 2147483647 w 519"/>
              <a:gd name="T23" fmla="*/ 2147483647 h 333"/>
              <a:gd name="T24" fmla="*/ 2147483647 w 519"/>
              <a:gd name="T25" fmla="*/ 2147483647 h 333"/>
              <a:gd name="T26" fmla="*/ 2147483647 w 519"/>
              <a:gd name="T27" fmla="*/ 2147483647 h 333"/>
              <a:gd name="T28" fmla="*/ 2147483647 w 519"/>
              <a:gd name="T29" fmla="*/ 2147483647 h 333"/>
              <a:gd name="T30" fmla="*/ 2147483647 w 519"/>
              <a:gd name="T31" fmla="*/ 0 h 3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19"/>
              <a:gd name="T49" fmla="*/ 0 h 333"/>
              <a:gd name="T50" fmla="*/ 519 w 519"/>
              <a:gd name="T51" fmla="*/ 333 h 3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19" h="333" extrusionOk="0">
                <a:moveTo>
                  <a:pt x="140" y="96"/>
                </a:moveTo>
                <a:cubicBezTo>
                  <a:pt x="140" y="122"/>
                  <a:pt x="139" y="96"/>
                  <a:pt x="90" y="96"/>
                </a:cubicBezTo>
                <a:cubicBezTo>
                  <a:pt x="53" y="96"/>
                  <a:pt x="39" y="104"/>
                  <a:pt x="25" y="144"/>
                </a:cubicBezTo>
                <a:cubicBezTo>
                  <a:pt x="13" y="179"/>
                  <a:pt x="0" y="194"/>
                  <a:pt x="0" y="236"/>
                </a:cubicBezTo>
                <a:cubicBezTo>
                  <a:pt x="0" y="289"/>
                  <a:pt x="-4" y="284"/>
                  <a:pt x="25" y="306"/>
                </a:cubicBezTo>
                <a:cubicBezTo>
                  <a:pt x="66" y="338"/>
                  <a:pt x="75" y="331"/>
                  <a:pt x="115" y="306"/>
                </a:cubicBezTo>
                <a:cubicBezTo>
                  <a:pt x="131" y="296"/>
                  <a:pt x="172" y="233"/>
                  <a:pt x="164" y="214"/>
                </a:cubicBezTo>
                <a:cubicBezTo>
                  <a:pt x="147" y="175"/>
                  <a:pt x="119" y="152"/>
                  <a:pt x="90" y="118"/>
                </a:cubicBezTo>
                <a:cubicBezTo>
                  <a:pt x="64" y="87"/>
                  <a:pt x="40" y="96"/>
                  <a:pt x="0" y="96"/>
                </a:cubicBezTo>
              </a:path>
              <a:path w="519" h="333" extrusionOk="0">
                <a:moveTo>
                  <a:pt x="279" y="118"/>
                </a:moveTo>
                <a:cubicBezTo>
                  <a:pt x="291" y="154"/>
                  <a:pt x="314" y="145"/>
                  <a:pt x="329" y="188"/>
                </a:cubicBezTo>
                <a:cubicBezTo>
                  <a:pt x="343" y="227"/>
                  <a:pt x="342" y="248"/>
                  <a:pt x="378" y="258"/>
                </a:cubicBezTo>
                <a:cubicBezTo>
                  <a:pt x="342" y="247"/>
                  <a:pt x="348" y="240"/>
                  <a:pt x="329" y="214"/>
                </a:cubicBezTo>
                <a:cubicBezTo>
                  <a:pt x="298" y="173"/>
                  <a:pt x="291" y="158"/>
                  <a:pt x="329" y="118"/>
                </a:cubicBezTo>
                <a:cubicBezTo>
                  <a:pt x="363" y="81"/>
                  <a:pt x="404" y="46"/>
                  <a:pt x="444" y="26"/>
                </a:cubicBezTo>
                <a:cubicBezTo>
                  <a:pt x="484" y="5"/>
                  <a:pt x="490" y="-4"/>
                  <a:pt x="518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9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7800" y="4033838"/>
            <a:ext cx="458788" cy="246062"/>
          </a:xfrm>
          <a:custGeom>
            <a:avLst/>
            <a:gdLst>
              <a:gd name="T0" fmla="*/ 2147483647 w 1275"/>
              <a:gd name="T1" fmla="*/ 2147483647 h 683"/>
              <a:gd name="T2" fmla="*/ 2147483647 w 1275"/>
              <a:gd name="T3" fmla="*/ 2147483647 h 683"/>
              <a:gd name="T4" fmla="*/ 2147483647 w 1275"/>
              <a:gd name="T5" fmla="*/ 2147483647 h 683"/>
              <a:gd name="T6" fmla="*/ 2147483647 w 1275"/>
              <a:gd name="T7" fmla="*/ 2147483647 h 683"/>
              <a:gd name="T8" fmla="*/ 2147483647 w 1275"/>
              <a:gd name="T9" fmla="*/ 2147483647 h 683"/>
              <a:gd name="T10" fmla="*/ 2147483647 w 1275"/>
              <a:gd name="T11" fmla="*/ 2147483647 h 683"/>
              <a:gd name="T12" fmla="*/ 2147483647 w 1275"/>
              <a:gd name="T13" fmla="*/ 2147483647 h 683"/>
              <a:gd name="T14" fmla="*/ 2147483647 w 1275"/>
              <a:gd name="T15" fmla="*/ 2147483647 h 683"/>
              <a:gd name="T16" fmla="*/ 2147483647 w 1275"/>
              <a:gd name="T17" fmla="*/ 2147483647 h 683"/>
              <a:gd name="T18" fmla="*/ 2147483647 w 1275"/>
              <a:gd name="T19" fmla="*/ 2147483647 h 683"/>
              <a:gd name="T20" fmla="*/ 2147483647 w 1275"/>
              <a:gd name="T21" fmla="*/ 2147483647 h 683"/>
              <a:gd name="T22" fmla="*/ 2147483647 w 1275"/>
              <a:gd name="T23" fmla="*/ 2147483647 h 683"/>
              <a:gd name="T24" fmla="*/ 2147483647 w 1275"/>
              <a:gd name="T25" fmla="*/ 2147483647 h 683"/>
              <a:gd name="T26" fmla="*/ 2147483647 w 1275"/>
              <a:gd name="T27" fmla="*/ 2147483647 h 683"/>
              <a:gd name="T28" fmla="*/ 2147483647 w 1275"/>
              <a:gd name="T29" fmla="*/ 2147483647 h 683"/>
              <a:gd name="T30" fmla="*/ 2147483647 w 1275"/>
              <a:gd name="T31" fmla="*/ 2147483647 h 683"/>
              <a:gd name="T32" fmla="*/ 2147483647 w 1275"/>
              <a:gd name="T33" fmla="*/ 2147483647 h 683"/>
              <a:gd name="T34" fmla="*/ 2147483647 w 1275"/>
              <a:gd name="T35" fmla="*/ 2147483647 h 683"/>
              <a:gd name="T36" fmla="*/ 2147483647 w 1275"/>
              <a:gd name="T37" fmla="*/ 2147483647 h 683"/>
              <a:gd name="T38" fmla="*/ 2147483647 w 1275"/>
              <a:gd name="T39" fmla="*/ 0 h 683"/>
              <a:gd name="T40" fmla="*/ 2147483647 w 1275"/>
              <a:gd name="T41" fmla="*/ 2147483647 h 683"/>
              <a:gd name="T42" fmla="*/ 2147483647 w 1275"/>
              <a:gd name="T43" fmla="*/ 2147483647 h 683"/>
              <a:gd name="T44" fmla="*/ 2147483647 w 1275"/>
              <a:gd name="T45" fmla="*/ 2147483647 h 683"/>
              <a:gd name="T46" fmla="*/ 2147483647 w 1275"/>
              <a:gd name="T47" fmla="*/ 2147483647 h 683"/>
              <a:gd name="T48" fmla="*/ 2147483647 w 1275"/>
              <a:gd name="T49" fmla="*/ 2147483647 h 683"/>
              <a:gd name="T50" fmla="*/ 2147483647 w 1275"/>
              <a:gd name="T51" fmla="*/ 2147483647 h 683"/>
              <a:gd name="T52" fmla="*/ 2147483647 w 1275"/>
              <a:gd name="T53" fmla="*/ 2147483647 h 683"/>
              <a:gd name="T54" fmla="*/ 2147483647 w 1275"/>
              <a:gd name="T55" fmla="*/ 2147483647 h 683"/>
              <a:gd name="T56" fmla="*/ 2147483647 w 1275"/>
              <a:gd name="T57" fmla="*/ 2147483647 h 683"/>
              <a:gd name="T58" fmla="*/ 2147483647 w 1275"/>
              <a:gd name="T59" fmla="*/ 2147483647 h 683"/>
              <a:gd name="T60" fmla="*/ 2147483647 w 1275"/>
              <a:gd name="T61" fmla="*/ 2147483647 h 683"/>
              <a:gd name="T62" fmla="*/ 2147483647 w 1275"/>
              <a:gd name="T63" fmla="*/ 2147483647 h 683"/>
              <a:gd name="T64" fmla="*/ 2147483647 w 1275"/>
              <a:gd name="T65" fmla="*/ 2147483647 h 683"/>
              <a:gd name="T66" fmla="*/ 2147483647 w 1275"/>
              <a:gd name="T67" fmla="*/ 2147483647 h 683"/>
              <a:gd name="T68" fmla="*/ 2147483647 w 1275"/>
              <a:gd name="T69" fmla="*/ 2147483647 h 683"/>
              <a:gd name="T70" fmla="*/ 2147483647 w 1275"/>
              <a:gd name="T71" fmla="*/ 2147483647 h 6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75"/>
              <a:gd name="T109" fmla="*/ 0 h 683"/>
              <a:gd name="T110" fmla="*/ 1275 w 1275"/>
              <a:gd name="T111" fmla="*/ 683 h 6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75" h="683" extrusionOk="0">
                <a:moveTo>
                  <a:pt x="25" y="402"/>
                </a:moveTo>
                <a:cubicBezTo>
                  <a:pt x="-13" y="402"/>
                  <a:pt x="28" y="410"/>
                  <a:pt x="49" y="446"/>
                </a:cubicBezTo>
                <a:cubicBezTo>
                  <a:pt x="74" y="488"/>
                  <a:pt x="109" y="521"/>
                  <a:pt x="123" y="564"/>
                </a:cubicBezTo>
                <a:cubicBezTo>
                  <a:pt x="140" y="614"/>
                  <a:pt x="177" y="636"/>
                  <a:pt x="189" y="682"/>
                </a:cubicBezTo>
                <a:cubicBezTo>
                  <a:pt x="178" y="653"/>
                  <a:pt x="146" y="651"/>
                  <a:pt x="123" y="612"/>
                </a:cubicBezTo>
                <a:cubicBezTo>
                  <a:pt x="97" y="568"/>
                  <a:pt x="77" y="520"/>
                  <a:pt x="74" y="472"/>
                </a:cubicBezTo>
                <a:cubicBezTo>
                  <a:pt x="71" y="418"/>
                  <a:pt x="65" y="369"/>
                  <a:pt x="99" y="328"/>
                </a:cubicBezTo>
                <a:cubicBezTo>
                  <a:pt x="130" y="290"/>
                  <a:pt x="162" y="268"/>
                  <a:pt x="214" y="284"/>
                </a:cubicBezTo>
                <a:cubicBezTo>
                  <a:pt x="261" y="298"/>
                  <a:pt x="298" y="334"/>
                  <a:pt x="312" y="376"/>
                </a:cubicBezTo>
                <a:cubicBezTo>
                  <a:pt x="330" y="431"/>
                  <a:pt x="300" y="461"/>
                  <a:pt x="263" y="494"/>
                </a:cubicBezTo>
                <a:cubicBezTo>
                  <a:pt x="247" y="508"/>
                  <a:pt x="185" y="552"/>
                  <a:pt x="164" y="542"/>
                </a:cubicBezTo>
                <a:cubicBezTo>
                  <a:pt x="137" y="529"/>
                  <a:pt x="106" y="512"/>
                  <a:pt x="99" y="494"/>
                </a:cubicBezTo>
              </a:path>
              <a:path w="1275" h="683" extrusionOk="0">
                <a:moveTo>
                  <a:pt x="452" y="258"/>
                </a:moveTo>
                <a:cubicBezTo>
                  <a:pt x="452" y="330"/>
                  <a:pt x="435" y="416"/>
                  <a:pt x="477" y="472"/>
                </a:cubicBezTo>
                <a:cubicBezTo>
                  <a:pt x="482" y="479"/>
                  <a:pt x="488" y="487"/>
                  <a:pt x="493" y="494"/>
                </a:cubicBezTo>
              </a:path>
              <a:path w="1275" h="683" extrusionOk="0">
                <a:moveTo>
                  <a:pt x="518" y="188"/>
                </a:moveTo>
                <a:cubicBezTo>
                  <a:pt x="486" y="156"/>
                  <a:pt x="484" y="127"/>
                  <a:pt x="452" y="118"/>
                </a:cubicBezTo>
              </a:path>
              <a:path w="1275" h="683" extrusionOk="0">
                <a:moveTo>
                  <a:pt x="995" y="48"/>
                </a:moveTo>
                <a:cubicBezTo>
                  <a:pt x="1034" y="48"/>
                  <a:pt x="1047" y="49"/>
                  <a:pt x="1061" y="22"/>
                </a:cubicBezTo>
                <a:cubicBezTo>
                  <a:pt x="1018" y="-6"/>
                  <a:pt x="1000" y="0"/>
                  <a:pt x="946" y="0"/>
                </a:cubicBezTo>
                <a:cubicBezTo>
                  <a:pt x="890" y="0"/>
                  <a:pt x="867" y="5"/>
                  <a:pt x="822" y="22"/>
                </a:cubicBezTo>
                <a:cubicBezTo>
                  <a:pt x="786" y="35"/>
                  <a:pt x="761" y="56"/>
                  <a:pt x="756" y="96"/>
                </a:cubicBezTo>
                <a:cubicBezTo>
                  <a:pt x="749" y="155"/>
                  <a:pt x="771" y="191"/>
                  <a:pt x="781" y="236"/>
                </a:cubicBezTo>
                <a:cubicBezTo>
                  <a:pt x="793" y="291"/>
                  <a:pt x="790" y="329"/>
                  <a:pt x="806" y="376"/>
                </a:cubicBezTo>
                <a:cubicBezTo>
                  <a:pt x="815" y="404"/>
                  <a:pt x="818" y="460"/>
                  <a:pt x="822" y="472"/>
                </a:cubicBezTo>
                <a:cubicBezTo>
                  <a:pt x="834" y="506"/>
                  <a:pt x="855" y="494"/>
                  <a:pt x="896" y="494"/>
                </a:cubicBezTo>
                <a:cubicBezTo>
                  <a:pt x="934" y="494"/>
                  <a:pt x="952" y="516"/>
                  <a:pt x="995" y="516"/>
                </a:cubicBezTo>
              </a:path>
              <a:path w="1275" h="683" extrusionOk="0">
                <a:moveTo>
                  <a:pt x="1061" y="214"/>
                </a:moveTo>
                <a:cubicBezTo>
                  <a:pt x="1035" y="221"/>
                  <a:pt x="1015" y="229"/>
                  <a:pt x="1011" y="258"/>
                </a:cubicBezTo>
                <a:cubicBezTo>
                  <a:pt x="1006" y="300"/>
                  <a:pt x="1048" y="319"/>
                  <a:pt x="1061" y="354"/>
                </a:cubicBezTo>
                <a:cubicBezTo>
                  <a:pt x="1075" y="394"/>
                  <a:pt x="1087" y="419"/>
                  <a:pt x="1135" y="424"/>
                </a:cubicBezTo>
                <a:cubicBezTo>
                  <a:pt x="1173" y="428"/>
                  <a:pt x="1196" y="427"/>
                  <a:pt x="1225" y="402"/>
                </a:cubicBezTo>
                <a:cubicBezTo>
                  <a:pt x="1254" y="376"/>
                  <a:pt x="1271" y="323"/>
                  <a:pt x="1274" y="284"/>
                </a:cubicBezTo>
                <a:cubicBezTo>
                  <a:pt x="1278" y="220"/>
                  <a:pt x="1241" y="208"/>
                  <a:pt x="1200" y="166"/>
                </a:cubicBezTo>
                <a:cubicBezTo>
                  <a:pt x="1181" y="147"/>
                  <a:pt x="1141" y="122"/>
                  <a:pt x="1110" y="140"/>
                </a:cubicBezTo>
                <a:cubicBezTo>
                  <a:pt x="1102" y="149"/>
                  <a:pt x="1093" y="157"/>
                  <a:pt x="1085" y="16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0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78200" y="4084638"/>
            <a:ext cx="1588" cy="17462"/>
          </a:xfrm>
          <a:custGeom>
            <a:avLst/>
            <a:gdLst>
              <a:gd name="T0" fmla="*/ 0 w 1"/>
              <a:gd name="T1" fmla="*/ 0 h 49"/>
              <a:gd name="T2" fmla="*/ 0 w 1"/>
              <a:gd name="T3" fmla="*/ 2147483647 h 49"/>
              <a:gd name="T4" fmla="*/ 0 60000 65536"/>
              <a:gd name="T5" fmla="*/ 0 60000 65536"/>
              <a:gd name="T6" fmla="*/ 0 w 1"/>
              <a:gd name="T7" fmla="*/ 0 h 49"/>
              <a:gd name="T8" fmla="*/ 1 w 1"/>
              <a:gd name="T9" fmla="*/ 49 h 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9" extrusionOk="0">
                <a:moveTo>
                  <a:pt x="0" y="0"/>
                </a:moveTo>
                <a:cubicBezTo>
                  <a:pt x="0" y="25"/>
                  <a:pt x="0" y="32"/>
                  <a:pt x="0" y="4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1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81388" y="4059238"/>
            <a:ext cx="269875" cy="169862"/>
          </a:xfrm>
          <a:custGeom>
            <a:avLst/>
            <a:gdLst>
              <a:gd name="T0" fmla="*/ 2147483647 w 749"/>
              <a:gd name="T1" fmla="*/ 2147483647 h 473"/>
              <a:gd name="T2" fmla="*/ 0 w 749"/>
              <a:gd name="T3" fmla="*/ 2147483647 h 473"/>
              <a:gd name="T4" fmla="*/ 2147483647 w 749"/>
              <a:gd name="T5" fmla="*/ 2147483647 h 473"/>
              <a:gd name="T6" fmla="*/ 2147483647 w 749"/>
              <a:gd name="T7" fmla="*/ 2147483647 h 473"/>
              <a:gd name="T8" fmla="*/ 2147483647 w 749"/>
              <a:gd name="T9" fmla="*/ 2147483647 h 473"/>
              <a:gd name="T10" fmla="*/ 2147483647 w 749"/>
              <a:gd name="T11" fmla="*/ 2147483647 h 473"/>
              <a:gd name="T12" fmla="*/ 2147483647 w 749"/>
              <a:gd name="T13" fmla="*/ 2147483647 h 473"/>
              <a:gd name="T14" fmla="*/ 2147483647 w 749"/>
              <a:gd name="T15" fmla="*/ 2147483647 h 473"/>
              <a:gd name="T16" fmla="*/ 2147483647 w 749"/>
              <a:gd name="T17" fmla="*/ 0 h 473"/>
              <a:gd name="T18" fmla="*/ 2147483647 w 749"/>
              <a:gd name="T19" fmla="*/ 0 h 473"/>
              <a:gd name="T20" fmla="*/ 2147483647 w 749"/>
              <a:gd name="T21" fmla="*/ 2147483647 h 473"/>
              <a:gd name="T22" fmla="*/ 2147483647 w 749"/>
              <a:gd name="T23" fmla="*/ 2147483647 h 473"/>
              <a:gd name="T24" fmla="*/ 2147483647 w 749"/>
              <a:gd name="T25" fmla="*/ 2147483647 h 473"/>
              <a:gd name="T26" fmla="*/ 2147483647 w 749"/>
              <a:gd name="T27" fmla="*/ 2147483647 h 473"/>
              <a:gd name="T28" fmla="*/ 2147483647 w 749"/>
              <a:gd name="T29" fmla="*/ 2147483647 h 473"/>
              <a:gd name="T30" fmla="*/ 2147483647 w 749"/>
              <a:gd name="T31" fmla="*/ 2147483647 h 473"/>
              <a:gd name="T32" fmla="*/ 2147483647 w 749"/>
              <a:gd name="T33" fmla="*/ 2147483647 h 473"/>
              <a:gd name="T34" fmla="*/ 2147483647 w 749"/>
              <a:gd name="T35" fmla="*/ 2147483647 h 473"/>
              <a:gd name="T36" fmla="*/ 2147483647 w 749"/>
              <a:gd name="T37" fmla="*/ 2147483647 h 4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9"/>
              <a:gd name="T58" fmla="*/ 0 h 473"/>
              <a:gd name="T59" fmla="*/ 749 w 749"/>
              <a:gd name="T60" fmla="*/ 473 h 4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9" h="473" extrusionOk="0">
                <a:moveTo>
                  <a:pt x="25" y="144"/>
                </a:moveTo>
                <a:cubicBezTo>
                  <a:pt x="17" y="144"/>
                  <a:pt x="8" y="144"/>
                  <a:pt x="0" y="144"/>
                </a:cubicBezTo>
                <a:cubicBezTo>
                  <a:pt x="11" y="111"/>
                  <a:pt x="44" y="99"/>
                  <a:pt x="91" y="96"/>
                </a:cubicBezTo>
                <a:cubicBezTo>
                  <a:pt x="123" y="94"/>
                  <a:pt x="216" y="80"/>
                  <a:pt x="230" y="118"/>
                </a:cubicBezTo>
                <a:cubicBezTo>
                  <a:pt x="241" y="148"/>
                  <a:pt x="227" y="189"/>
                  <a:pt x="214" y="214"/>
                </a:cubicBezTo>
                <a:cubicBezTo>
                  <a:pt x="194" y="251"/>
                  <a:pt x="160" y="304"/>
                  <a:pt x="140" y="332"/>
                </a:cubicBezTo>
                <a:cubicBezTo>
                  <a:pt x="115" y="367"/>
                  <a:pt x="101" y="361"/>
                  <a:pt x="91" y="402"/>
                </a:cubicBezTo>
                <a:cubicBezTo>
                  <a:pt x="162" y="402"/>
                  <a:pt x="233" y="402"/>
                  <a:pt x="304" y="402"/>
                </a:cubicBezTo>
              </a:path>
              <a:path w="749" h="473" extrusionOk="0">
                <a:moveTo>
                  <a:pt x="354" y="0"/>
                </a:moveTo>
                <a:cubicBezTo>
                  <a:pt x="431" y="0"/>
                  <a:pt x="507" y="0"/>
                  <a:pt x="584" y="0"/>
                </a:cubicBezTo>
                <a:cubicBezTo>
                  <a:pt x="585" y="4"/>
                  <a:pt x="605" y="67"/>
                  <a:pt x="609" y="70"/>
                </a:cubicBezTo>
                <a:cubicBezTo>
                  <a:pt x="617" y="70"/>
                  <a:pt x="625" y="70"/>
                  <a:pt x="633" y="70"/>
                </a:cubicBezTo>
                <a:cubicBezTo>
                  <a:pt x="633" y="116"/>
                  <a:pt x="650" y="132"/>
                  <a:pt x="658" y="166"/>
                </a:cubicBezTo>
                <a:cubicBezTo>
                  <a:pt x="669" y="213"/>
                  <a:pt x="657" y="246"/>
                  <a:pt x="683" y="284"/>
                </a:cubicBezTo>
                <a:cubicBezTo>
                  <a:pt x="705" y="316"/>
                  <a:pt x="707" y="378"/>
                  <a:pt x="732" y="402"/>
                </a:cubicBezTo>
                <a:cubicBezTo>
                  <a:pt x="750" y="402"/>
                  <a:pt x="755" y="404"/>
                  <a:pt x="748" y="424"/>
                </a:cubicBezTo>
                <a:cubicBezTo>
                  <a:pt x="708" y="424"/>
                  <a:pt x="695" y="442"/>
                  <a:pt x="658" y="446"/>
                </a:cubicBezTo>
                <a:cubicBezTo>
                  <a:pt x="618" y="450"/>
                  <a:pt x="602" y="468"/>
                  <a:pt x="568" y="472"/>
                </a:cubicBezTo>
                <a:cubicBezTo>
                  <a:pt x="543" y="472"/>
                  <a:pt x="535" y="472"/>
                  <a:pt x="518" y="4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2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5450" y="4127500"/>
            <a:ext cx="1033463" cy="382588"/>
          </a:xfrm>
          <a:custGeom>
            <a:avLst/>
            <a:gdLst>
              <a:gd name="T0" fmla="*/ 0 w 2870"/>
              <a:gd name="T1" fmla="*/ 2147483647 h 1063"/>
              <a:gd name="T2" fmla="*/ 2147483647 w 2870"/>
              <a:gd name="T3" fmla="*/ 2147483647 h 1063"/>
              <a:gd name="T4" fmla="*/ 2147483647 w 2870"/>
              <a:gd name="T5" fmla="*/ 2147483647 h 1063"/>
              <a:gd name="T6" fmla="*/ 2147483647 w 2870"/>
              <a:gd name="T7" fmla="*/ 2147483647 h 1063"/>
              <a:gd name="T8" fmla="*/ 2147483647 w 2870"/>
              <a:gd name="T9" fmla="*/ 2147483647 h 1063"/>
              <a:gd name="T10" fmla="*/ 2147483647 w 2870"/>
              <a:gd name="T11" fmla="*/ 2147483647 h 1063"/>
              <a:gd name="T12" fmla="*/ 2147483647 w 2870"/>
              <a:gd name="T13" fmla="*/ 2147483647 h 1063"/>
              <a:gd name="T14" fmla="*/ 2147483647 w 2870"/>
              <a:gd name="T15" fmla="*/ 2147483647 h 1063"/>
              <a:gd name="T16" fmla="*/ 2147483647 w 2870"/>
              <a:gd name="T17" fmla="*/ 2147483647 h 1063"/>
              <a:gd name="T18" fmla="*/ 2147483647 w 2870"/>
              <a:gd name="T19" fmla="*/ 2147483647 h 1063"/>
              <a:gd name="T20" fmla="*/ 2147483647 w 2870"/>
              <a:gd name="T21" fmla="*/ 2147483647 h 1063"/>
              <a:gd name="T22" fmla="*/ 2147483647 w 2870"/>
              <a:gd name="T23" fmla="*/ 2147483647 h 1063"/>
              <a:gd name="T24" fmla="*/ 2147483647 w 2870"/>
              <a:gd name="T25" fmla="*/ 2147483647 h 1063"/>
              <a:gd name="T26" fmla="*/ 2147483647 w 2870"/>
              <a:gd name="T27" fmla="*/ 2147483647 h 1063"/>
              <a:gd name="T28" fmla="*/ 2147483647 w 2870"/>
              <a:gd name="T29" fmla="*/ 2147483647 h 1063"/>
              <a:gd name="T30" fmla="*/ 2147483647 w 2870"/>
              <a:gd name="T31" fmla="*/ 2147483647 h 1063"/>
              <a:gd name="T32" fmla="*/ 2147483647 w 2870"/>
              <a:gd name="T33" fmla="*/ 2147483647 h 1063"/>
              <a:gd name="T34" fmla="*/ 2147483647 w 2870"/>
              <a:gd name="T35" fmla="*/ 2147483647 h 1063"/>
              <a:gd name="T36" fmla="*/ 2147483647 w 2870"/>
              <a:gd name="T37" fmla="*/ 2147483647 h 1063"/>
              <a:gd name="T38" fmla="*/ 2147483647 w 2870"/>
              <a:gd name="T39" fmla="*/ 2147483647 h 1063"/>
              <a:gd name="T40" fmla="*/ 2147483647 w 2870"/>
              <a:gd name="T41" fmla="*/ 2147483647 h 1063"/>
              <a:gd name="T42" fmla="*/ 2147483647 w 2870"/>
              <a:gd name="T43" fmla="*/ 2147483647 h 1063"/>
              <a:gd name="T44" fmla="*/ 2147483647 w 2870"/>
              <a:gd name="T45" fmla="*/ 2147483647 h 1063"/>
              <a:gd name="T46" fmla="*/ 2147483647 w 2870"/>
              <a:gd name="T47" fmla="*/ 2147483647 h 1063"/>
              <a:gd name="T48" fmla="*/ 2147483647 w 2870"/>
              <a:gd name="T49" fmla="*/ 2147483647 h 1063"/>
              <a:gd name="T50" fmla="*/ 2147483647 w 2870"/>
              <a:gd name="T51" fmla="*/ 2147483647 h 1063"/>
              <a:gd name="T52" fmla="*/ 2147483647 w 2870"/>
              <a:gd name="T53" fmla="*/ 2147483647 h 1063"/>
              <a:gd name="T54" fmla="*/ 2147483647 w 2870"/>
              <a:gd name="T55" fmla="*/ 2147483647 h 1063"/>
              <a:gd name="T56" fmla="*/ 2147483647 w 2870"/>
              <a:gd name="T57" fmla="*/ 2147483647 h 1063"/>
              <a:gd name="T58" fmla="*/ 2147483647 w 2870"/>
              <a:gd name="T59" fmla="*/ 2147483647 h 1063"/>
              <a:gd name="T60" fmla="*/ 2147483647 w 2870"/>
              <a:gd name="T61" fmla="*/ 0 h 1063"/>
              <a:gd name="T62" fmla="*/ 2147483647 w 2870"/>
              <a:gd name="T63" fmla="*/ 2147483647 h 10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70"/>
              <a:gd name="T97" fmla="*/ 0 h 1063"/>
              <a:gd name="T98" fmla="*/ 2870 w 2870"/>
              <a:gd name="T99" fmla="*/ 1063 h 10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70" h="1063" extrusionOk="0">
                <a:moveTo>
                  <a:pt x="66" y="402"/>
                </a:moveTo>
                <a:cubicBezTo>
                  <a:pt x="48" y="362"/>
                  <a:pt x="9" y="323"/>
                  <a:pt x="0" y="306"/>
                </a:cubicBezTo>
                <a:cubicBezTo>
                  <a:pt x="-22" y="266"/>
                  <a:pt x="22" y="331"/>
                  <a:pt x="25" y="354"/>
                </a:cubicBezTo>
                <a:cubicBezTo>
                  <a:pt x="30" y="397"/>
                  <a:pt x="49" y="421"/>
                  <a:pt x="49" y="472"/>
                </a:cubicBezTo>
              </a:path>
              <a:path w="2870" h="1063" extrusionOk="0">
                <a:moveTo>
                  <a:pt x="378" y="542"/>
                </a:moveTo>
                <a:cubicBezTo>
                  <a:pt x="378" y="478"/>
                  <a:pt x="378" y="611"/>
                  <a:pt x="378" y="612"/>
                </a:cubicBezTo>
                <a:cubicBezTo>
                  <a:pt x="378" y="676"/>
                  <a:pt x="382" y="764"/>
                  <a:pt x="395" y="826"/>
                </a:cubicBezTo>
                <a:cubicBezTo>
                  <a:pt x="409" y="890"/>
                  <a:pt x="437" y="951"/>
                  <a:pt x="444" y="1014"/>
                </a:cubicBezTo>
                <a:cubicBezTo>
                  <a:pt x="452" y="1093"/>
                  <a:pt x="469" y="1044"/>
                  <a:pt x="469" y="988"/>
                </a:cubicBezTo>
              </a:path>
              <a:path w="2870" h="1063" extrusionOk="0">
                <a:moveTo>
                  <a:pt x="230" y="542"/>
                </a:moveTo>
                <a:cubicBezTo>
                  <a:pt x="230" y="497"/>
                  <a:pt x="214" y="430"/>
                  <a:pt x="255" y="402"/>
                </a:cubicBezTo>
                <a:cubicBezTo>
                  <a:pt x="296" y="373"/>
                  <a:pt x="394" y="315"/>
                  <a:pt x="444" y="306"/>
                </a:cubicBezTo>
                <a:cubicBezTo>
                  <a:pt x="544" y="288"/>
                  <a:pt x="609" y="311"/>
                  <a:pt x="682" y="376"/>
                </a:cubicBezTo>
                <a:cubicBezTo>
                  <a:pt x="723" y="413"/>
                  <a:pt x="754" y="486"/>
                  <a:pt x="732" y="542"/>
                </a:cubicBezTo>
                <a:cubicBezTo>
                  <a:pt x="714" y="587"/>
                  <a:pt x="652" y="643"/>
                  <a:pt x="608" y="660"/>
                </a:cubicBezTo>
                <a:cubicBezTo>
                  <a:pt x="580" y="671"/>
                  <a:pt x="512" y="651"/>
                  <a:pt x="493" y="638"/>
                </a:cubicBezTo>
                <a:cubicBezTo>
                  <a:pt x="469" y="613"/>
                  <a:pt x="462" y="604"/>
                  <a:pt x="444" y="590"/>
                </a:cubicBezTo>
              </a:path>
              <a:path w="2870" h="1063" extrusionOk="0">
                <a:moveTo>
                  <a:pt x="1036" y="520"/>
                </a:moveTo>
                <a:cubicBezTo>
                  <a:pt x="1076" y="506"/>
                  <a:pt x="1061" y="474"/>
                  <a:pt x="1061" y="424"/>
                </a:cubicBezTo>
                <a:cubicBezTo>
                  <a:pt x="1061" y="390"/>
                  <a:pt x="1033" y="356"/>
                  <a:pt x="1011" y="332"/>
                </a:cubicBezTo>
                <a:cubicBezTo>
                  <a:pt x="977" y="294"/>
                  <a:pt x="947" y="296"/>
                  <a:pt x="913" y="332"/>
                </a:cubicBezTo>
                <a:cubicBezTo>
                  <a:pt x="893" y="352"/>
                  <a:pt x="854" y="424"/>
                  <a:pt x="847" y="450"/>
                </a:cubicBezTo>
                <a:cubicBezTo>
                  <a:pt x="832" y="510"/>
                  <a:pt x="845" y="591"/>
                  <a:pt x="872" y="638"/>
                </a:cubicBezTo>
                <a:cubicBezTo>
                  <a:pt x="886" y="663"/>
                  <a:pt x="923" y="720"/>
                  <a:pt x="962" y="708"/>
                </a:cubicBezTo>
                <a:cubicBezTo>
                  <a:pt x="1036" y="686"/>
                  <a:pt x="1040" y="642"/>
                  <a:pt x="1077" y="590"/>
                </a:cubicBezTo>
                <a:cubicBezTo>
                  <a:pt x="1094" y="566"/>
                  <a:pt x="1123" y="507"/>
                  <a:pt x="1102" y="472"/>
                </a:cubicBezTo>
                <a:cubicBezTo>
                  <a:pt x="1088" y="449"/>
                  <a:pt x="1076" y="432"/>
                  <a:pt x="1061" y="424"/>
                </a:cubicBezTo>
                <a:cubicBezTo>
                  <a:pt x="1061" y="466"/>
                  <a:pt x="1052" y="507"/>
                  <a:pt x="1077" y="542"/>
                </a:cubicBezTo>
                <a:cubicBezTo>
                  <a:pt x="1109" y="587"/>
                  <a:pt x="1157" y="607"/>
                  <a:pt x="1200" y="638"/>
                </a:cubicBezTo>
                <a:cubicBezTo>
                  <a:pt x="1227" y="662"/>
                  <a:pt x="1238" y="669"/>
                  <a:pt x="1266" y="660"/>
                </a:cubicBezTo>
              </a:path>
              <a:path w="2870" h="1063" extrusionOk="0">
                <a:moveTo>
                  <a:pt x="1340" y="402"/>
                </a:moveTo>
                <a:cubicBezTo>
                  <a:pt x="1340" y="446"/>
                  <a:pt x="1361" y="456"/>
                  <a:pt x="1365" y="494"/>
                </a:cubicBezTo>
                <a:cubicBezTo>
                  <a:pt x="1371" y="549"/>
                  <a:pt x="1410" y="551"/>
                  <a:pt x="1389" y="542"/>
                </a:cubicBezTo>
                <a:cubicBezTo>
                  <a:pt x="1355" y="527"/>
                  <a:pt x="1365" y="518"/>
                  <a:pt x="1365" y="472"/>
                </a:cubicBezTo>
                <a:cubicBezTo>
                  <a:pt x="1365" y="420"/>
                  <a:pt x="1372" y="428"/>
                  <a:pt x="1406" y="402"/>
                </a:cubicBezTo>
                <a:cubicBezTo>
                  <a:pt x="1449" y="369"/>
                  <a:pt x="1471" y="376"/>
                  <a:pt x="1529" y="376"/>
                </a:cubicBezTo>
                <a:cubicBezTo>
                  <a:pt x="1583" y="376"/>
                  <a:pt x="1605" y="393"/>
                  <a:pt x="1644" y="402"/>
                </a:cubicBezTo>
                <a:cubicBezTo>
                  <a:pt x="1710" y="417"/>
                  <a:pt x="1713" y="393"/>
                  <a:pt x="1759" y="376"/>
                </a:cubicBezTo>
                <a:cubicBezTo>
                  <a:pt x="1803" y="360"/>
                  <a:pt x="1821" y="355"/>
                  <a:pt x="1833" y="306"/>
                </a:cubicBezTo>
                <a:cubicBezTo>
                  <a:pt x="1808" y="300"/>
                  <a:pt x="1764" y="267"/>
                  <a:pt x="1735" y="284"/>
                </a:cubicBezTo>
                <a:cubicBezTo>
                  <a:pt x="1709" y="300"/>
                  <a:pt x="1672" y="349"/>
                  <a:pt x="1669" y="376"/>
                </a:cubicBezTo>
                <a:cubicBezTo>
                  <a:pt x="1660" y="455"/>
                  <a:pt x="1655" y="464"/>
                  <a:pt x="1669" y="542"/>
                </a:cubicBezTo>
                <a:cubicBezTo>
                  <a:pt x="1681" y="613"/>
                  <a:pt x="1690" y="668"/>
                  <a:pt x="1759" y="708"/>
                </a:cubicBezTo>
                <a:cubicBezTo>
                  <a:pt x="1807" y="729"/>
                  <a:pt x="1822" y="737"/>
                  <a:pt x="1858" y="730"/>
                </a:cubicBezTo>
              </a:path>
              <a:path w="2870" h="1063" extrusionOk="0">
                <a:moveTo>
                  <a:pt x="2047" y="306"/>
                </a:moveTo>
                <a:cubicBezTo>
                  <a:pt x="2035" y="355"/>
                  <a:pt x="2023" y="365"/>
                  <a:pt x="2023" y="424"/>
                </a:cubicBezTo>
                <a:cubicBezTo>
                  <a:pt x="2023" y="479"/>
                  <a:pt x="2023" y="535"/>
                  <a:pt x="2023" y="590"/>
                </a:cubicBezTo>
                <a:cubicBezTo>
                  <a:pt x="2036" y="542"/>
                  <a:pt x="2047" y="530"/>
                  <a:pt x="2047" y="472"/>
                </a:cubicBezTo>
                <a:cubicBezTo>
                  <a:pt x="2047" y="458"/>
                  <a:pt x="2073" y="385"/>
                  <a:pt x="2088" y="376"/>
                </a:cubicBezTo>
                <a:cubicBezTo>
                  <a:pt x="2135" y="349"/>
                  <a:pt x="2143" y="363"/>
                  <a:pt x="2187" y="376"/>
                </a:cubicBezTo>
                <a:cubicBezTo>
                  <a:pt x="2225" y="387"/>
                  <a:pt x="2267" y="430"/>
                  <a:pt x="2277" y="472"/>
                </a:cubicBezTo>
                <a:cubicBezTo>
                  <a:pt x="2294" y="539"/>
                  <a:pt x="2260" y="581"/>
                  <a:pt x="2302" y="638"/>
                </a:cubicBezTo>
              </a:path>
              <a:path w="2870" h="1063" extrusionOk="0">
                <a:moveTo>
                  <a:pt x="2467" y="144"/>
                </a:moveTo>
                <a:cubicBezTo>
                  <a:pt x="2503" y="155"/>
                  <a:pt x="2491" y="171"/>
                  <a:pt x="2491" y="214"/>
                </a:cubicBezTo>
                <a:cubicBezTo>
                  <a:pt x="2491" y="314"/>
                  <a:pt x="2502" y="398"/>
                  <a:pt x="2516" y="494"/>
                </a:cubicBezTo>
                <a:cubicBezTo>
                  <a:pt x="2522" y="536"/>
                  <a:pt x="2524" y="621"/>
                  <a:pt x="2541" y="660"/>
                </a:cubicBezTo>
                <a:cubicBezTo>
                  <a:pt x="2549" y="667"/>
                  <a:pt x="2557" y="675"/>
                  <a:pt x="2565" y="682"/>
                </a:cubicBezTo>
              </a:path>
              <a:path w="2870" h="1063" extrusionOk="0">
                <a:moveTo>
                  <a:pt x="2327" y="402"/>
                </a:moveTo>
                <a:cubicBezTo>
                  <a:pt x="2373" y="390"/>
                  <a:pt x="2387" y="376"/>
                  <a:pt x="2442" y="376"/>
                </a:cubicBezTo>
                <a:cubicBezTo>
                  <a:pt x="2497" y="376"/>
                  <a:pt x="2536" y="354"/>
                  <a:pt x="2590" y="354"/>
                </a:cubicBezTo>
                <a:cubicBezTo>
                  <a:pt x="2595" y="354"/>
                  <a:pt x="2601" y="354"/>
                  <a:pt x="2606" y="354"/>
                </a:cubicBezTo>
              </a:path>
              <a:path w="2870" h="1063" extrusionOk="0">
                <a:moveTo>
                  <a:pt x="2771" y="0"/>
                </a:moveTo>
                <a:cubicBezTo>
                  <a:pt x="2779" y="0"/>
                  <a:pt x="2787" y="0"/>
                  <a:pt x="2795" y="0"/>
                </a:cubicBezTo>
                <a:cubicBezTo>
                  <a:pt x="2803" y="39"/>
                  <a:pt x="2828" y="111"/>
                  <a:pt x="2845" y="144"/>
                </a:cubicBezTo>
                <a:cubicBezTo>
                  <a:pt x="2873" y="169"/>
                  <a:pt x="2881" y="182"/>
                  <a:pt x="2869" y="2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3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81388" y="5305425"/>
            <a:ext cx="1365250" cy="314325"/>
          </a:xfrm>
          <a:custGeom>
            <a:avLst/>
            <a:gdLst>
              <a:gd name="T0" fmla="*/ 2147483647 w 3792"/>
              <a:gd name="T1" fmla="*/ 0 h 871"/>
              <a:gd name="T2" fmla="*/ 0 w 3792"/>
              <a:gd name="T3" fmla="*/ 2147483647 h 871"/>
              <a:gd name="T4" fmla="*/ 2147483647 w 3792"/>
              <a:gd name="T5" fmla="*/ 2147483647 h 871"/>
              <a:gd name="T6" fmla="*/ 2147483647 w 3792"/>
              <a:gd name="T7" fmla="*/ 2147483647 h 871"/>
              <a:gd name="T8" fmla="*/ 2147483647 w 3792"/>
              <a:gd name="T9" fmla="*/ 2147483647 h 871"/>
              <a:gd name="T10" fmla="*/ 2147483647 w 3792"/>
              <a:gd name="T11" fmla="*/ 2147483647 h 871"/>
              <a:gd name="T12" fmla="*/ 2147483647 w 3792"/>
              <a:gd name="T13" fmla="*/ 2147483647 h 871"/>
              <a:gd name="T14" fmla="*/ 2147483647 w 3792"/>
              <a:gd name="T15" fmla="*/ 2147483647 h 871"/>
              <a:gd name="T16" fmla="*/ 2147483647 w 3792"/>
              <a:gd name="T17" fmla="*/ 2147483647 h 871"/>
              <a:gd name="T18" fmla="*/ 2147483647 w 3792"/>
              <a:gd name="T19" fmla="*/ 2147483647 h 871"/>
              <a:gd name="T20" fmla="*/ 2147483647 w 3792"/>
              <a:gd name="T21" fmla="*/ 2147483647 h 871"/>
              <a:gd name="T22" fmla="*/ 2147483647 w 3792"/>
              <a:gd name="T23" fmla="*/ 2147483647 h 871"/>
              <a:gd name="T24" fmla="*/ 2147483647 w 3792"/>
              <a:gd name="T25" fmla="*/ 2147483647 h 871"/>
              <a:gd name="T26" fmla="*/ 2147483647 w 3792"/>
              <a:gd name="T27" fmla="*/ 2147483647 h 871"/>
              <a:gd name="T28" fmla="*/ 2147483647 w 3792"/>
              <a:gd name="T29" fmla="*/ 2147483647 h 871"/>
              <a:gd name="T30" fmla="*/ 2147483647 w 3792"/>
              <a:gd name="T31" fmla="*/ 2147483647 h 871"/>
              <a:gd name="T32" fmla="*/ 2147483647 w 3792"/>
              <a:gd name="T33" fmla="*/ 2147483647 h 871"/>
              <a:gd name="T34" fmla="*/ 2147483647 w 3792"/>
              <a:gd name="T35" fmla="*/ 2147483647 h 871"/>
              <a:gd name="T36" fmla="*/ 2147483647 w 3792"/>
              <a:gd name="T37" fmla="*/ 2147483647 h 871"/>
              <a:gd name="T38" fmla="*/ 2147483647 w 3792"/>
              <a:gd name="T39" fmla="*/ 2147483647 h 871"/>
              <a:gd name="T40" fmla="*/ 2147483647 w 3792"/>
              <a:gd name="T41" fmla="*/ 2147483647 h 871"/>
              <a:gd name="T42" fmla="*/ 2147483647 w 3792"/>
              <a:gd name="T43" fmla="*/ 2147483647 h 871"/>
              <a:gd name="T44" fmla="*/ 2147483647 w 3792"/>
              <a:gd name="T45" fmla="*/ 2147483647 h 871"/>
              <a:gd name="T46" fmla="*/ 2147483647 w 3792"/>
              <a:gd name="T47" fmla="*/ 2147483647 h 871"/>
              <a:gd name="T48" fmla="*/ 2147483647 w 3792"/>
              <a:gd name="T49" fmla="*/ 2147483647 h 871"/>
              <a:gd name="T50" fmla="*/ 2147483647 w 3792"/>
              <a:gd name="T51" fmla="*/ 2147483647 h 871"/>
              <a:gd name="T52" fmla="*/ 2147483647 w 3792"/>
              <a:gd name="T53" fmla="*/ 2147483647 h 871"/>
              <a:gd name="T54" fmla="*/ 2147483647 w 3792"/>
              <a:gd name="T55" fmla="*/ 2147483647 h 871"/>
              <a:gd name="T56" fmla="*/ 2147483647 w 3792"/>
              <a:gd name="T57" fmla="*/ 2147483647 h 871"/>
              <a:gd name="T58" fmla="*/ 2147483647 w 3792"/>
              <a:gd name="T59" fmla="*/ 2147483647 h 871"/>
              <a:gd name="T60" fmla="*/ 2147483647 w 3792"/>
              <a:gd name="T61" fmla="*/ 2147483647 h 871"/>
              <a:gd name="T62" fmla="*/ 2147483647 w 3792"/>
              <a:gd name="T63" fmla="*/ 2147483647 h 871"/>
              <a:gd name="T64" fmla="*/ 2147483647 w 3792"/>
              <a:gd name="T65" fmla="*/ 2147483647 h 871"/>
              <a:gd name="T66" fmla="*/ 2147483647 w 3792"/>
              <a:gd name="T67" fmla="*/ 2147483647 h 871"/>
              <a:gd name="T68" fmla="*/ 2147483647 w 3792"/>
              <a:gd name="T69" fmla="*/ 2147483647 h 871"/>
              <a:gd name="T70" fmla="*/ 2147483647 w 3792"/>
              <a:gd name="T71" fmla="*/ 2147483647 h 871"/>
              <a:gd name="T72" fmla="*/ 2147483647 w 3792"/>
              <a:gd name="T73" fmla="*/ 2147483647 h 871"/>
              <a:gd name="T74" fmla="*/ 2147483647 w 3792"/>
              <a:gd name="T75" fmla="*/ 2147483647 h 871"/>
              <a:gd name="T76" fmla="*/ 2147483647 w 3792"/>
              <a:gd name="T77" fmla="*/ 2147483647 h 8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92"/>
              <a:gd name="T118" fmla="*/ 0 h 871"/>
              <a:gd name="T119" fmla="*/ 3792 w 3792"/>
              <a:gd name="T120" fmla="*/ 871 h 87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92" h="871" extrusionOk="0">
                <a:moveTo>
                  <a:pt x="304" y="21"/>
                </a:moveTo>
                <a:cubicBezTo>
                  <a:pt x="358" y="-2"/>
                  <a:pt x="283" y="0"/>
                  <a:pt x="255" y="0"/>
                </a:cubicBezTo>
                <a:cubicBezTo>
                  <a:pt x="171" y="0"/>
                  <a:pt x="76" y="0"/>
                  <a:pt x="25" y="21"/>
                </a:cubicBezTo>
                <a:cubicBezTo>
                  <a:pt x="-14" y="37"/>
                  <a:pt x="0" y="65"/>
                  <a:pt x="0" y="118"/>
                </a:cubicBezTo>
                <a:cubicBezTo>
                  <a:pt x="0" y="191"/>
                  <a:pt x="3" y="244"/>
                  <a:pt x="25" y="306"/>
                </a:cubicBezTo>
                <a:cubicBezTo>
                  <a:pt x="45" y="360"/>
                  <a:pt x="34" y="434"/>
                  <a:pt x="50" y="467"/>
                </a:cubicBezTo>
                <a:cubicBezTo>
                  <a:pt x="50" y="476"/>
                  <a:pt x="50" y="485"/>
                  <a:pt x="50" y="494"/>
                </a:cubicBezTo>
                <a:cubicBezTo>
                  <a:pt x="89" y="494"/>
                  <a:pt x="104" y="512"/>
                  <a:pt x="140" y="515"/>
                </a:cubicBezTo>
                <a:cubicBezTo>
                  <a:pt x="186" y="519"/>
                  <a:pt x="234" y="515"/>
                  <a:pt x="280" y="515"/>
                </a:cubicBezTo>
              </a:path>
              <a:path w="3792" h="871" extrusionOk="0">
                <a:moveTo>
                  <a:pt x="354" y="188"/>
                </a:moveTo>
                <a:cubicBezTo>
                  <a:pt x="363" y="223"/>
                  <a:pt x="378" y="239"/>
                  <a:pt x="378" y="279"/>
                </a:cubicBezTo>
                <a:cubicBezTo>
                  <a:pt x="378" y="318"/>
                  <a:pt x="392" y="340"/>
                  <a:pt x="395" y="376"/>
                </a:cubicBezTo>
                <a:cubicBezTo>
                  <a:pt x="395" y="399"/>
                  <a:pt x="395" y="408"/>
                  <a:pt x="395" y="424"/>
                </a:cubicBezTo>
              </a:path>
              <a:path w="3792" h="871" extrusionOk="0">
                <a:moveTo>
                  <a:pt x="658" y="445"/>
                </a:moveTo>
                <a:cubicBezTo>
                  <a:pt x="658" y="452"/>
                  <a:pt x="658" y="460"/>
                  <a:pt x="658" y="467"/>
                </a:cubicBezTo>
                <a:cubicBezTo>
                  <a:pt x="695" y="480"/>
                  <a:pt x="683" y="497"/>
                  <a:pt x="683" y="542"/>
                </a:cubicBezTo>
                <a:cubicBezTo>
                  <a:pt x="683" y="582"/>
                  <a:pt x="644" y="600"/>
                  <a:pt x="633" y="633"/>
                </a:cubicBezTo>
                <a:cubicBezTo>
                  <a:pt x="633" y="642"/>
                  <a:pt x="633" y="651"/>
                  <a:pt x="633" y="660"/>
                </a:cubicBezTo>
              </a:path>
              <a:path w="3792" h="871" extrusionOk="0">
                <a:moveTo>
                  <a:pt x="913" y="161"/>
                </a:moveTo>
                <a:cubicBezTo>
                  <a:pt x="902" y="167"/>
                  <a:pt x="880" y="213"/>
                  <a:pt x="872" y="236"/>
                </a:cubicBezTo>
                <a:cubicBezTo>
                  <a:pt x="863" y="263"/>
                  <a:pt x="854" y="277"/>
                  <a:pt x="847" y="306"/>
                </a:cubicBezTo>
                <a:cubicBezTo>
                  <a:pt x="872" y="311"/>
                  <a:pt x="909" y="341"/>
                  <a:pt x="938" y="327"/>
                </a:cubicBezTo>
                <a:cubicBezTo>
                  <a:pt x="977" y="308"/>
                  <a:pt x="990" y="306"/>
                  <a:pt x="1036" y="306"/>
                </a:cubicBezTo>
                <a:cubicBezTo>
                  <a:pt x="1044" y="306"/>
                  <a:pt x="1053" y="306"/>
                  <a:pt x="1061" y="306"/>
                </a:cubicBezTo>
              </a:path>
              <a:path w="3792" h="871" extrusionOk="0">
                <a:moveTo>
                  <a:pt x="1086" y="69"/>
                </a:moveTo>
                <a:cubicBezTo>
                  <a:pt x="1086" y="227"/>
                  <a:pt x="1086" y="384"/>
                  <a:pt x="1086" y="542"/>
                </a:cubicBezTo>
              </a:path>
              <a:path w="3792" h="871" extrusionOk="0">
                <a:moveTo>
                  <a:pt x="1250" y="494"/>
                </a:moveTo>
                <a:cubicBezTo>
                  <a:pt x="1266" y="523"/>
                  <a:pt x="1287" y="554"/>
                  <a:pt x="1291" y="585"/>
                </a:cubicBezTo>
                <a:cubicBezTo>
                  <a:pt x="1291" y="610"/>
                  <a:pt x="1291" y="617"/>
                  <a:pt x="1291" y="633"/>
                </a:cubicBezTo>
                <a:cubicBezTo>
                  <a:pt x="1256" y="645"/>
                  <a:pt x="1266" y="640"/>
                  <a:pt x="1266" y="682"/>
                </a:cubicBezTo>
              </a:path>
              <a:path w="3792" h="871" extrusionOk="0">
                <a:moveTo>
                  <a:pt x="1505" y="209"/>
                </a:moveTo>
                <a:cubicBezTo>
                  <a:pt x="1505" y="257"/>
                  <a:pt x="1522" y="267"/>
                  <a:pt x="1530" y="306"/>
                </a:cubicBezTo>
                <a:cubicBezTo>
                  <a:pt x="1541" y="357"/>
                  <a:pt x="1550" y="416"/>
                  <a:pt x="1554" y="467"/>
                </a:cubicBezTo>
                <a:cubicBezTo>
                  <a:pt x="1558" y="518"/>
                  <a:pt x="1567" y="543"/>
                  <a:pt x="1579" y="585"/>
                </a:cubicBezTo>
              </a:path>
              <a:path w="3792" h="871" extrusionOk="0">
                <a:moveTo>
                  <a:pt x="1784" y="542"/>
                </a:moveTo>
                <a:cubicBezTo>
                  <a:pt x="1814" y="576"/>
                  <a:pt x="1809" y="586"/>
                  <a:pt x="1809" y="633"/>
                </a:cubicBezTo>
                <a:cubicBezTo>
                  <a:pt x="1809" y="679"/>
                  <a:pt x="1794" y="690"/>
                  <a:pt x="1784" y="730"/>
                </a:cubicBezTo>
              </a:path>
              <a:path w="3792" h="871" extrusionOk="0">
                <a:moveTo>
                  <a:pt x="2023" y="257"/>
                </a:moveTo>
                <a:cubicBezTo>
                  <a:pt x="2015" y="257"/>
                  <a:pt x="2006" y="257"/>
                  <a:pt x="1998" y="257"/>
                </a:cubicBezTo>
                <a:cubicBezTo>
                  <a:pt x="1988" y="295"/>
                  <a:pt x="1973" y="310"/>
                  <a:pt x="1973" y="354"/>
                </a:cubicBezTo>
                <a:cubicBezTo>
                  <a:pt x="1973" y="376"/>
                  <a:pt x="1973" y="383"/>
                  <a:pt x="1973" y="397"/>
                </a:cubicBezTo>
                <a:cubicBezTo>
                  <a:pt x="2013" y="408"/>
                  <a:pt x="2026" y="424"/>
                  <a:pt x="2072" y="424"/>
                </a:cubicBezTo>
                <a:cubicBezTo>
                  <a:pt x="2134" y="424"/>
                  <a:pt x="2167" y="434"/>
                  <a:pt x="2212" y="397"/>
                </a:cubicBezTo>
              </a:path>
              <a:path w="3792" h="871" extrusionOk="0">
                <a:moveTo>
                  <a:pt x="2187" y="161"/>
                </a:moveTo>
                <a:cubicBezTo>
                  <a:pt x="2187" y="220"/>
                  <a:pt x="2202" y="251"/>
                  <a:pt x="2212" y="306"/>
                </a:cubicBezTo>
                <a:cubicBezTo>
                  <a:pt x="2223" y="367"/>
                  <a:pt x="2227" y="435"/>
                  <a:pt x="2237" y="494"/>
                </a:cubicBezTo>
                <a:cubicBezTo>
                  <a:pt x="2246" y="546"/>
                  <a:pt x="2237" y="607"/>
                  <a:pt x="2237" y="660"/>
                </a:cubicBezTo>
              </a:path>
              <a:path w="3792" h="871" extrusionOk="0">
                <a:moveTo>
                  <a:pt x="2376" y="542"/>
                </a:moveTo>
                <a:cubicBezTo>
                  <a:pt x="2376" y="603"/>
                  <a:pt x="2382" y="633"/>
                  <a:pt x="2401" y="682"/>
                </a:cubicBezTo>
                <a:cubicBezTo>
                  <a:pt x="2401" y="705"/>
                  <a:pt x="2401" y="714"/>
                  <a:pt x="2401" y="730"/>
                </a:cubicBezTo>
              </a:path>
              <a:path w="3792" h="871" extrusionOk="0">
                <a:moveTo>
                  <a:pt x="2590" y="306"/>
                </a:moveTo>
                <a:cubicBezTo>
                  <a:pt x="2590" y="349"/>
                  <a:pt x="2605" y="382"/>
                  <a:pt x="2607" y="424"/>
                </a:cubicBezTo>
                <a:cubicBezTo>
                  <a:pt x="2610" y="482"/>
                  <a:pt x="2631" y="502"/>
                  <a:pt x="2631" y="564"/>
                </a:cubicBezTo>
                <a:cubicBezTo>
                  <a:pt x="2631" y="587"/>
                  <a:pt x="2631" y="596"/>
                  <a:pt x="2631" y="612"/>
                </a:cubicBezTo>
              </a:path>
              <a:path w="3792" h="871" extrusionOk="0">
                <a:moveTo>
                  <a:pt x="2845" y="585"/>
                </a:moveTo>
                <a:cubicBezTo>
                  <a:pt x="2845" y="657"/>
                  <a:pt x="2842" y="694"/>
                  <a:pt x="2820" y="752"/>
                </a:cubicBezTo>
                <a:cubicBezTo>
                  <a:pt x="2820" y="759"/>
                  <a:pt x="2820" y="766"/>
                  <a:pt x="2820" y="773"/>
                </a:cubicBezTo>
              </a:path>
              <a:path w="3792" h="871" extrusionOk="0">
                <a:moveTo>
                  <a:pt x="3059" y="279"/>
                </a:moveTo>
                <a:cubicBezTo>
                  <a:pt x="3059" y="334"/>
                  <a:pt x="3049" y="354"/>
                  <a:pt x="3034" y="397"/>
                </a:cubicBezTo>
                <a:cubicBezTo>
                  <a:pt x="3024" y="425"/>
                  <a:pt x="3031" y="479"/>
                  <a:pt x="3059" y="494"/>
                </a:cubicBezTo>
                <a:cubicBezTo>
                  <a:pt x="3102" y="516"/>
                  <a:pt x="3122" y="473"/>
                  <a:pt x="3149" y="467"/>
                </a:cubicBezTo>
                <a:cubicBezTo>
                  <a:pt x="3208" y="453"/>
                  <a:pt x="3202" y="464"/>
                  <a:pt x="3248" y="424"/>
                </a:cubicBezTo>
              </a:path>
              <a:path w="3792" h="871" extrusionOk="0">
                <a:moveTo>
                  <a:pt x="3273" y="209"/>
                </a:moveTo>
                <a:cubicBezTo>
                  <a:pt x="3273" y="218"/>
                  <a:pt x="3273" y="227"/>
                  <a:pt x="3273" y="236"/>
                </a:cubicBezTo>
                <a:cubicBezTo>
                  <a:pt x="3216" y="252"/>
                  <a:pt x="3265" y="267"/>
                  <a:pt x="3273" y="306"/>
                </a:cubicBezTo>
                <a:cubicBezTo>
                  <a:pt x="3283" y="353"/>
                  <a:pt x="3287" y="419"/>
                  <a:pt x="3289" y="467"/>
                </a:cubicBezTo>
                <a:cubicBezTo>
                  <a:pt x="3292" y="534"/>
                  <a:pt x="3298" y="580"/>
                  <a:pt x="3314" y="633"/>
                </a:cubicBezTo>
                <a:cubicBezTo>
                  <a:pt x="3314" y="658"/>
                  <a:pt x="3314" y="666"/>
                  <a:pt x="3314" y="682"/>
                </a:cubicBezTo>
              </a:path>
              <a:path w="3792" h="871" extrusionOk="0">
                <a:moveTo>
                  <a:pt x="3388" y="118"/>
                </a:moveTo>
                <a:cubicBezTo>
                  <a:pt x="3388" y="139"/>
                  <a:pt x="3388" y="147"/>
                  <a:pt x="3388" y="161"/>
                </a:cubicBezTo>
                <a:cubicBezTo>
                  <a:pt x="3473" y="161"/>
                  <a:pt x="3558" y="161"/>
                  <a:pt x="3643" y="161"/>
                </a:cubicBezTo>
                <a:cubicBezTo>
                  <a:pt x="3637" y="199"/>
                  <a:pt x="3626" y="187"/>
                  <a:pt x="3626" y="236"/>
                </a:cubicBezTo>
                <a:cubicBezTo>
                  <a:pt x="3626" y="309"/>
                  <a:pt x="3633" y="380"/>
                  <a:pt x="3643" y="445"/>
                </a:cubicBezTo>
                <a:cubicBezTo>
                  <a:pt x="3651" y="499"/>
                  <a:pt x="3658" y="543"/>
                  <a:pt x="3692" y="585"/>
                </a:cubicBezTo>
                <a:cubicBezTo>
                  <a:pt x="3723" y="623"/>
                  <a:pt x="3716" y="666"/>
                  <a:pt x="3741" y="703"/>
                </a:cubicBezTo>
                <a:cubicBezTo>
                  <a:pt x="3762" y="735"/>
                  <a:pt x="3787" y="784"/>
                  <a:pt x="3791" y="821"/>
                </a:cubicBezTo>
                <a:cubicBezTo>
                  <a:pt x="3791" y="846"/>
                  <a:pt x="3791" y="854"/>
                  <a:pt x="3791" y="870"/>
                </a:cubicBezTo>
                <a:cubicBezTo>
                  <a:pt x="3716" y="870"/>
                  <a:pt x="3613" y="889"/>
                  <a:pt x="3552" y="84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4" name="Ink 5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62713" y="2143125"/>
            <a:ext cx="339725" cy="288925"/>
          </a:xfrm>
          <a:custGeom>
            <a:avLst/>
            <a:gdLst>
              <a:gd name="T0" fmla="*/ 0 w 946"/>
              <a:gd name="T1" fmla="*/ 2147483647 h 801"/>
              <a:gd name="T2" fmla="*/ 0 w 946"/>
              <a:gd name="T3" fmla="*/ 2147483647 h 801"/>
              <a:gd name="T4" fmla="*/ 0 w 946"/>
              <a:gd name="T5" fmla="*/ 2147483647 h 801"/>
              <a:gd name="T6" fmla="*/ 2147483647 w 946"/>
              <a:gd name="T7" fmla="*/ 2147483647 h 801"/>
              <a:gd name="T8" fmla="*/ 2147483647 w 946"/>
              <a:gd name="T9" fmla="*/ 2147483647 h 801"/>
              <a:gd name="T10" fmla="*/ 2147483647 w 946"/>
              <a:gd name="T11" fmla="*/ 2147483647 h 801"/>
              <a:gd name="T12" fmla="*/ 2147483647 w 946"/>
              <a:gd name="T13" fmla="*/ 2147483647 h 801"/>
              <a:gd name="T14" fmla="*/ 2147483647 w 946"/>
              <a:gd name="T15" fmla="*/ 2147483647 h 801"/>
              <a:gd name="T16" fmla="*/ 2147483647 w 946"/>
              <a:gd name="T17" fmla="*/ 2147483647 h 801"/>
              <a:gd name="T18" fmla="*/ 2147483647 w 946"/>
              <a:gd name="T19" fmla="*/ 2147483647 h 801"/>
              <a:gd name="T20" fmla="*/ 2147483647 w 946"/>
              <a:gd name="T21" fmla="*/ 2147483647 h 801"/>
              <a:gd name="T22" fmla="*/ 2147483647 w 946"/>
              <a:gd name="T23" fmla="*/ 2147483647 h 801"/>
              <a:gd name="T24" fmla="*/ 2147483647 w 946"/>
              <a:gd name="T25" fmla="*/ 2147483647 h 801"/>
              <a:gd name="T26" fmla="*/ 2147483647 w 946"/>
              <a:gd name="T27" fmla="*/ 2147483647 h 801"/>
              <a:gd name="T28" fmla="*/ 2147483647 w 946"/>
              <a:gd name="T29" fmla="*/ 2147483647 h 801"/>
              <a:gd name="T30" fmla="*/ 2147483647 w 946"/>
              <a:gd name="T31" fmla="*/ 2147483647 h 801"/>
              <a:gd name="T32" fmla="*/ 2147483647 w 946"/>
              <a:gd name="T33" fmla="*/ 2147483647 h 801"/>
              <a:gd name="T34" fmla="*/ 2147483647 w 946"/>
              <a:gd name="T35" fmla="*/ 2147483647 h 801"/>
              <a:gd name="T36" fmla="*/ 2147483647 w 946"/>
              <a:gd name="T37" fmla="*/ 2147483647 h 801"/>
              <a:gd name="T38" fmla="*/ 2147483647 w 946"/>
              <a:gd name="T39" fmla="*/ 2147483647 h 801"/>
              <a:gd name="T40" fmla="*/ 2147483647 w 946"/>
              <a:gd name="T41" fmla="*/ 2147483647 h 801"/>
              <a:gd name="T42" fmla="*/ 2147483647 w 946"/>
              <a:gd name="T43" fmla="*/ 0 h 801"/>
              <a:gd name="T44" fmla="*/ 2147483647 w 946"/>
              <a:gd name="T45" fmla="*/ 2147483647 h 801"/>
              <a:gd name="T46" fmla="*/ 2147483647 w 946"/>
              <a:gd name="T47" fmla="*/ 2147483647 h 8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46"/>
              <a:gd name="T73" fmla="*/ 0 h 801"/>
              <a:gd name="T74" fmla="*/ 946 w 946"/>
              <a:gd name="T75" fmla="*/ 801 h 8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46" h="801" extrusionOk="0">
                <a:moveTo>
                  <a:pt x="0" y="118"/>
                </a:moveTo>
                <a:cubicBezTo>
                  <a:pt x="0" y="95"/>
                  <a:pt x="0" y="86"/>
                  <a:pt x="0" y="70"/>
                </a:cubicBezTo>
                <a:cubicBezTo>
                  <a:pt x="0" y="125"/>
                  <a:pt x="0" y="181"/>
                  <a:pt x="0" y="236"/>
                </a:cubicBezTo>
              </a:path>
              <a:path w="946" h="801" extrusionOk="0">
                <a:moveTo>
                  <a:pt x="287" y="306"/>
                </a:moveTo>
                <a:cubicBezTo>
                  <a:pt x="287" y="357"/>
                  <a:pt x="302" y="400"/>
                  <a:pt x="304" y="451"/>
                </a:cubicBezTo>
                <a:cubicBezTo>
                  <a:pt x="307" y="522"/>
                  <a:pt x="317" y="574"/>
                  <a:pt x="329" y="639"/>
                </a:cubicBezTo>
                <a:cubicBezTo>
                  <a:pt x="338" y="689"/>
                  <a:pt x="329" y="749"/>
                  <a:pt x="329" y="800"/>
                </a:cubicBezTo>
                <a:cubicBezTo>
                  <a:pt x="316" y="756"/>
                  <a:pt x="293" y="714"/>
                  <a:pt x="287" y="660"/>
                </a:cubicBezTo>
                <a:cubicBezTo>
                  <a:pt x="280" y="604"/>
                  <a:pt x="279" y="527"/>
                  <a:pt x="263" y="472"/>
                </a:cubicBezTo>
                <a:cubicBezTo>
                  <a:pt x="241" y="394"/>
                  <a:pt x="241" y="404"/>
                  <a:pt x="263" y="333"/>
                </a:cubicBezTo>
                <a:cubicBezTo>
                  <a:pt x="277" y="288"/>
                  <a:pt x="300" y="255"/>
                  <a:pt x="353" y="236"/>
                </a:cubicBezTo>
                <a:cubicBezTo>
                  <a:pt x="402" y="219"/>
                  <a:pt x="439" y="236"/>
                  <a:pt x="468" y="263"/>
                </a:cubicBezTo>
                <a:cubicBezTo>
                  <a:pt x="490" y="283"/>
                  <a:pt x="512" y="348"/>
                  <a:pt x="493" y="381"/>
                </a:cubicBezTo>
                <a:cubicBezTo>
                  <a:pt x="469" y="422"/>
                  <a:pt x="456" y="455"/>
                  <a:pt x="403" y="472"/>
                </a:cubicBezTo>
                <a:cubicBezTo>
                  <a:pt x="372" y="482"/>
                  <a:pt x="302" y="482"/>
                  <a:pt x="287" y="451"/>
                </a:cubicBezTo>
                <a:cubicBezTo>
                  <a:pt x="287" y="442"/>
                  <a:pt x="287" y="433"/>
                  <a:pt x="287" y="424"/>
                </a:cubicBezTo>
              </a:path>
              <a:path w="946" h="801" extrusionOk="0">
                <a:moveTo>
                  <a:pt x="731" y="263"/>
                </a:moveTo>
                <a:cubicBezTo>
                  <a:pt x="702" y="297"/>
                  <a:pt x="707" y="308"/>
                  <a:pt x="707" y="354"/>
                </a:cubicBezTo>
                <a:cubicBezTo>
                  <a:pt x="707" y="397"/>
                  <a:pt x="700" y="418"/>
                  <a:pt x="731" y="451"/>
                </a:cubicBezTo>
                <a:cubicBezTo>
                  <a:pt x="739" y="458"/>
                  <a:pt x="748" y="465"/>
                  <a:pt x="756" y="472"/>
                </a:cubicBezTo>
              </a:path>
              <a:path w="946" h="801" extrusionOk="0">
                <a:moveTo>
                  <a:pt x="945" y="48"/>
                </a:moveTo>
                <a:cubicBezTo>
                  <a:pt x="922" y="28"/>
                  <a:pt x="914" y="23"/>
                  <a:pt x="921" y="0"/>
                </a:cubicBezTo>
                <a:cubicBezTo>
                  <a:pt x="921" y="45"/>
                  <a:pt x="942" y="55"/>
                  <a:pt x="945" y="96"/>
                </a:cubicBezTo>
                <a:cubicBezTo>
                  <a:pt x="948" y="135"/>
                  <a:pt x="945" y="176"/>
                  <a:pt x="945" y="21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5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56388" y="2474913"/>
            <a:ext cx="696912" cy="255587"/>
          </a:xfrm>
          <a:custGeom>
            <a:avLst/>
            <a:gdLst>
              <a:gd name="T0" fmla="*/ 2147483647 w 1933"/>
              <a:gd name="T1" fmla="*/ 2147483647 h 710"/>
              <a:gd name="T2" fmla="*/ 2147483647 w 1933"/>
              <a:gd name="T3" fmla="*/ 2147483647 h 710"/>
              <a:gd name="T4" fmla="*/ 2147483647 w 1933"/>
              <a:gd name="T5" fmla="*/ 0 h 710"/>
              <a:gd name="T6" fmla="*/ 2147483647 w 1933"/>
              <a:gd name="T7" fmla="*/ 2147483647 h 710"/>
              <a:gd name="T8" fmla="*/ 0 w 1933"/>
              <a:gd name="T9" fmla="*/ 2147483647 h 710"/>
              <a:gd name="T10" fmla="*/ 2147483647 w 1933"/>
              <a:gd name="T11" fmla="*/ 2147483647 h 710"/>
              <a:gd name="T12" fmla="*/ 2147483647 w 1933"/>
              <a:gd name="T13" fmla="*/ 2147483647 h 710"/>
              <a:gd name="T14" fmla="*/ 2147483647 w 1933"/>
              <a:gd name="T15" fmla="*/ 2147483647 h 710"/>
              <a:gd name="T16" fmla="*/ 2147483647 w 1933"/>
              <a:gd name="T17" fmla="*/ 2147483647 h 710"/>
              <a:gd name="T18" fmla="*/ 2147483647 w 1933"/>
              <a:gd name="T19" fmla="*/ 2147483647 h 710"/>
              <a:gd name="T20" fmla="*/ 2147483647 w 1933"/>
              <a:gd name="T21" fmla="*/ 2147483647 h 710"/>
              <a:gd name="T22" fmla="*/ 2147483647 w 1933"/>
              <a:gd name="T23" fmla="*/ 2147483647 h 710"/>
              <a:gd name="T24" fmla="*/ 2147483647 w 1933"/>
              <a:gd name="T25" fmla="*/ 2147483647 h 710"/>
              <a:gd name="T26" fmla="*/ 2147483647 w 1933"/>
              <a:gd name="T27" fmla="*/ 2147483647 h 710"/>
              <a:gd name="T28" fmla="*/ 2147483647 w 1933"/>
              <a:gd name="T29" fmla="*/ 2147483647 h 710"/>
              <a:gd name="T30" fmla="*/ 2147483647 w 1933"/>
              <a:gd name="T31" fmla="*/ 2147483647 h 710"/>
              <a:gd name="T32" fmla="*/ 2147483647 w 1933"/>
              <a:gd name="T33" fmla="*/ 2147483647 h 710"/>
              <a:gd name="T34" fmla="*/ 2147483647 w 1933"/>
              <a:gd name="T35" fmla="*/ 2147483647 h 710"/>
              <a:gd name="T36" fmla="*/ 2147483647 w 1933"/>
              <a:gd name="T37" fmla="*/ 2147483647 h 710"/>
              <a:gd name="T38" fmla="*/ 2147483647 w 1933"/>
              <a:gd name="T39" fmla="*/ 2147483647 h 710"/>
              <a:gd name="T40" fmla="*/ 2147483647 w 1933"/>
              <a:gd name="T41" fmla="*/ 2147483647 h 710"/>
              <a:gd name="T42" fmla="*/ 2147483647 w 1933"/>
              <a:gd name="T43" fmla="*/ 2147483647 h 710"/>
              <a:gd name="T44" fmla="*/ 2147483647 w 1933"/>
              <a:gd name="T45" fmla="*/ 2147483647 h 710"/>
              <a:gd name="T46" fmla="*/ 2147483647 w 1933"/>
              <a:gd name="T47" fmla="*/ 2147483647 h 710"/>
              <a:gd name="T48" fmla="*/ 2147483647 w 1933"/>
              <a:gd name="T49" fmla="*/ 2147483647 h 710"/>
              <a:gd name="T50" fmla="*/ 2147483647 w 1933"/>
              <a:gd name="T51" fmla="*/ 2147483647 h 710"/>
              <a:gd name="T52" fmla="*/ 2147483647 w 1933"/>
              <a:gd name="T53" fmla="*/ 2147483647 h 710"/>
              <a:gd name="T54" fmla="*/ 2147483647 w 1933"/>
              <a:gd name="T55" fmla="*/ 2147483647 h 710"/>
              <a:gd name="T56" fmla="*/ 2147483647 w 1933"/>
              <a:gd name="T57" fmla="*/ 2147483647 h 710"/>
              <a:gd name="T58" fmla="*/ 2147483647 w 1933"/>
              <a:gd name="T59" fmla="*/ 2147483647 h 710"/>
              <a:gd name="T60" fmla="*/ 2147483647 w 1933"/>
              <a:gd name="T61" fmla="*/ 2147483647 h 710"/>
              <a:gd name="T62" fmla="*/ 2147483647 w 1933"/>
              <a:gd name="T63" fmla="*/ 2147483647 h 710"/>
              <a:gd name="T64" fmla="*/ 2147483647 w 1933"/>
              <a:gd name="T65" fmla="*/ 2147483647 h 710"/>
              <a:gd name="T66" fmla="*/ 2147483647 w 1933"/>
              <a:gd name="T67" fmla="*/ 2147483647 h 710"/>
              <a:gd name="T68" fmla="*/ 2147483647 w 1933"/>
              <a:gd name="T69" fmla="*/ 2147483647 h 710"/>
              <a:gd name="T70" fmla="*/ 2147483647 w 1933"/>
              <a:gd name="T71" fmla="*/ 2147483647 h 710"/>
              <a:gd name="T72" fmla="*/ 2147483647 w 1933"/>
              <a:gd name="T73" fmla="*/ 2147483647 h 710"/>
              <a:gd name="T74" fmla="*/ 2147483647 w 1933"/>
              <a:gd name="T75" fmla="*/ 2147483647 h 710"/>
              <a:gd name="T76" fmla="*/ 2147483647 w 1933"/>
              <a:gd name="T77" fmla="*/ 2147483647 h 710"/>
              <a:gd name="T78" fmla="*/ 2147483647 w 1933"/>
              <a:gd name="T79" fmla="*/ 2147483647 h 710"/>
              <a:gd name="T80" fmla="*/ 2147483647 w 1933"/>
              <a:gd name="T81" fmla="*/ 2147483647 h 710"/>
              <a:gd name="T82" fmla="*/ 2147483647 w 1933"/>
              <a:gd name="T83" fmla="*/ 2147483647 h 710"/>
              <a:gd name="T84" fmla="*/ 2147483647 w 1933"/>
              <a:gd name="T85" fmla="*/ 2147483647 h 710"/>
              <a:gd name="T86" fmla="*/ 2147483647 w 1933"/>
              <a:gd name="T87" fmla="*/ 2147483647 h 710"/>
              <a:gd name="T88" fmla="*/ 2147483647 w 1933"/>
              <a:gd name="T89" fmla="*/ 2147483647 h 710"/>
              <a:gd name="T90" fmla="*/ 2147483647 w 1933"/>
              <a:gd name="T91" fmla="*/ 2147483647 h 710"/>
              <a:gd name="T92" fmla="*/ 2147483647 w 1933"/>
              <a:gd name="T93" fmla="*/ 2147483647 h 7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33"/>
              <a:gd name="T142" fmla="*/ 0 h 710"/>
              <a:gd name="T143" fmla="*/ 1933 w 1933"/>
              <a:gd name="T144" fmla="*/ 710 h 7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33" h="710" extrusionOk="0">
                <a:moveTo>
                  <a:pt x="239" y="27"/>
                </a:moveTo>
                <a:cubicBezTo>
                  <a:pt x="273" y="45"/>
                  <a:pt x="286" y="61"/>
                  <a:pt x="280" y="27"/>
                </a:cubicBezTo>
                <a:cubicBezTo>
                  <a:pt x="229" y="27"/>
                  <a:pt x="220" y="4"/>
                  <a:pt x="165" y="0"/>
                </a:cubicBezTo>
                <a:cubicBezTo>
                  <a:pt x="99" y="-4"/>
                  <a:pt x="76" y="-7"/>
                  <a:pt x="50" y="27"/>
                </a:cubicBezTo>
                <a:cubicBezTo>
                  <a:pt x="24" y="61"/>
                  <a:pt x="13" y="105"/>
                  <a:pt x="0" y="145"/>
                </a:cubicBezTo>
                <a:cubicBezTo>
                  <a:pt x="-17" y="198"/>
                  <a:pt x="22" y="237"/>
                  <a:pt x="25" y="285"/>
                </a:cubicBezTo>
                <a:cubicBezTo>
                  <a:pt x="29" y="341"/>
                  <a:pt x="45" y="378"/>
                  <a:pt x="50" y="425"/>
                </a:cubicBezTo>
                <a:cubicBezTo>
                  <a:pt x="57" y="484"/>
                  <a:pt x="42" y="512"/>
                  <a:pt x="74" y="543"/>
                </a:cubicBezTo>
                <a:cubicBezTo>
                  <a:pt x="113" y="581"/>
                  <a:pt x="116" y="553"/>
                  <a:pt x="165" y="569"/>
                </a:cubicBezTo>
                <a:cubicBezTo>
                  <a:pt x="181" y="576"/>
                  <a:pt x="198" y="584"/>
                  <a:pt x="214" y="591"/>
                </a:cubicBezTo>
              </a:path>
              <a:path w="1933" h="710" extrusionOk="0">
                <a:moveTo>
                  <a:pt x="403" y="118"/>
                </a:moveTo>
                <a:cubicBezTo>
                  <a:pt x="403" y="158"/>
                  <a:pt x="417" y="178"/>
                  <a:pt x="420" y="215"/>
                </a:cubicBezTo>
                <a:cubicBezTo>
                  <a:pt x="424" y="262"/>
                  <a:pt x="414" y="270"/>
                  <a:pt x="444" y="306"/>
                </a:cubicBezTo>
              </a:path>
              <a:path w="1933" h="710" extrusionOk="0">
                <a:moveTo>
                  <a:pt x="707" y="403"/>
                </a:moveTo>
                <a:cubicBezTo>
                  <a:pt x="699" y="394"/>
                  <a:pt x="691" y="385"/>
                  <a:pt x="683" y="376"/>
                </a:cubicBezTo>
                <a:cubicBezTo>
                  <a:pt x="683" y="436"/>
                  <a:pt x="692" y="464"/>
                  <a:pt x="707" y="521"/>
                </a:cubicBezTo>
                <a:cubicBezTo>
                  <a:pt x="720" y="570"/>
                  <a:pt x="728" y="613"/>
                  <a:pt x="732" y="661"/>
                </a:cubicBezTo>
                <a:cubicBezTo>
                  <a:pt x="737" y="719"/>
                  <a:pt x="724" y="707"/>
                  <a:pt x="707" y="661"/>
                </a:cubicBezTo>
                <a:cubicBezTo>
                  <a:pt x="694" y="626"/>
                  <a:pt x="665" y="576"/>
                  <a:pt x="658" y="543"/>
                </a:cubicBezTo>
                <a:cubicBezTo>
                  <a:pt x="646" y="485"/>
                  <a:pt x="670" y="446"/>
                  <a:pt x="683" y="403"/>
                </a:cubicBezTo>
                <a:cubicBezTo>
                  <a:pt x="693" y="368"/>
                  <a:pt x="724" y="358"/>
                  <a:pt x="773" y="355"/>
                </a:cubicBezTo>
                <a:cubicBezTo>
                  <a:pt x="847" y="351"/>
                  <a:pt x="861" y="374"/>
                  <a:pt x="921" y="403"/>
                </a:cubicBezTo>
                <a:cubicBezTo>
                  <a:pt x="938" y="411"/>
                  <a:pt x="951" y="443"/>
                  <a:pt x="938" y="473"/>
                </a:cubicBezTo>
                <a:cubicBezTo>
                  <a:pt x="921" y="512"/>
                  <a:pt x="835" y="535"/>
                  <a:pt x="798" y="543"/>
                </a:cubicBezTo>
                <a:cubicBezTo>
                  <a:pt x="767" y="550"/>
                  <a:pt x="737" y="527"/>
                  <a:pt x="707" y="521"/>
                </a:cubicBezTo>
              </a:path>
              <a:path w="1933" h="710" extrusionOk="0">
                <a:moveTo>
                  <a:pt x="1151" y="285"/>
                </a:moveTo>
                <a:cubicBezTo>
                  <a:pt x="1142" y="320"/>
                  <a:pt x="1127" y="336"/>
                  <a:pt x="1127" y="376"/>
                </a:cubicBezTo>
                <a:cubicBezTo>
                  <a:pt x="1127" y="420"/>
                  <a:pt x="1119" y="441"/>
                  <a:pt x="1151" y="473"/>
                </a:cubicBezTo>
                <a:cubicBezTo>
                  <a:pt x="1178" y="500"/>
                  <a:pt x="1196" y="496"/>
                  <a:pt x="1225" y="521"/>
                </a:cubicBezTo>
              </a:path>
              <a:path w="1933" h="710" extrusionOk="0">
                <a:moveTo>
                  <a:pt x="1250" y="306"/>
                </a:moveTo>
                <a:cubicBezTo>
                  <a:pt x="1229" y="270"/>
                  <a:pt x="1230" y="256"/>
                  <a:pt x="1201" y="263"/>
                </a:cubicBezTo>
                <a:cubicBezTo>
                  <a:pt x="1188" y="223"/>
                  <a:pt x="1190" y="251"/>
                  <a:pt x="1176" y="215"/>
                </a:cubicBezTo>
              </a:path>
              <a:path w="1933" h="710" extrusionOk="0">
                <a:moveTo>
                  <a:pt x="1414" y="97"/>
                </a:moveTo>
                <a:cubicBezTo>
                  <a:pt x="1420" y="97"/>
                  <a:pt x="1425" y="97"/>
                  <a:pt x="1431" y="97"/>
                </a:cubicBezTo>
                <a:cubicBezTo>
                  <a:pt x="1431" y="144"/>
                  <a:pt x="1431" y="190"/>
                  <a:pt x="1431" y="237"/>
                </a:cubicBezTo>
              </a:path>
              <a:path w="1933" h="710" extrusionOk="0">
                <a:moveTo>
                  <a:pt x="1604" y="27"/>
                </a:moveTo>
                <a:cubicBezTo>
                  <a:pt x="1596" y="34"/>
                  <a:pt x="1587" y="42"/>
                  <a:pt x="1579" y="49"/>
                </a:cubicBezTo>
                <a:cubicBezTo>
                  <a:pt x="1626" y="38"/>
                  <a:pt x="1635" y="27"/>
                  <a:pt x="1694" y="27"/>
                </a:cubicBezTo>
                <a:cubicBezTo>
                  <a:pt x="1745" y="27"/>
                  <a:pt x="1769" y="45"/>
                  <a:pt x="1809" y="49"/>
                </a:cubicBezTo>
                <a:cubicBezTo>
                  <a:pt x="1849" y="53"/>
                  <a:pt x="1834" y="80"/>
                  <a:pt x="1834" y="118"/>
                </a:cubicBezTo>
                <a:cubicBezTo>
                  <a:pt x="1834" y="162"/>
                  <a:pt x="1809" y="134"/>
                  <a:pt x="1809" y="188"/>
                </a:cubicBezTo>
                <a:cubicBezTo>
                  <a:pt x="1809" y="210"/>
                  <a:pt x="1824" y="311"/>
                  <a:pt x="1834" y="333"/>
                </a:cubicBezTo>
                <a:cubicBezTo>
                  <a:pt x="1851" y="373"/>
                  <a:pt x="1862" y="436"/>
                  <a:pt x="1883" y="473"/>
                </a:cubicBezTo>
                <a:cubicBezTo>
                  <a:pt x="1903" y="509"/>
                  <a:pt x="1918" y="553"/>
                  <a:pt x="1932" y="591"/>
                </a:cubicBezTo>
                <a:cubicBezTo>
                  <a:pt x="1932" y="614"/>
                  <a:pt x="1932" y="623"/>
                  <a:pt x="1932" y="639"/>
                </a:cubicBezTo>
                <a:cubicBezTo>
                  <a:pt x="1867" y="639"/>
                  <a:pt x="1819" y="646"/>
                  <a:pt x="1768" y="661"/>
                </a:cubicBezTo>
                <a:cubicBezTo>
                  <a:pt x="1760" y="661"/>
                  <a:pt x="1751" y="661"/>
                  <a:pt x="1743" y="66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6" name="Ink 5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84975" y="2840038"/>
            <a:ext cx="204788" cy="177800"/>
          </a:xfrm>
          <a:custGeom>
            <a:avLst/>
            <a:gdLst>
              <a:gd name="T0" fmla="*/ 2147483647 w 568"/>
              <a:gd name="T1" fmla="*/ 2147483647 h 495"/>
              <a:gd name="T2" fmla="*/ 0 w 568"/>
              <a:gd name="T3" fmla="*/ 2147483647 h 495"/>
              <a:gd name="T4" fmla="*/ 0 w 568"/>
              <a:gd name="T5" fmla="*/ 2147483647 h 495"/>
              <a:gd name="T6" fmla="*/ 2147483647 w 568"/>
              <a:gd name="T7" fmla="*/ 2147483647 h 495"/>
              <a:gd name="T8" fmla="*/ 2147483647 w 568"/>
              <a:gd name="T9" fmla="*/ 2147483647 h 495"/>
              <a:gd name="T10" fmla="*/ 2147483647 w 568"/>
              <a:gd name="T11" fmla="*/ 2147483647 h 495"/>
              <a:gd name="T12" fmla="*/ 2147483647 w 568"/>
              <a:gd name="T13" fmla="*/ 2147483647 h 495"/>
              <a:gd name="T14" fmla="*/ 2147483647 w 568"/>
              <a:gd name="T15" fmla="*/ 2147483647 h 495"/>
              <a:gd name="T16" fmla="*/ 2147483647 w 568"/>
              <a:gd name="T17" fmla="*/ 2147483647 h 495"/>
              <a:gd name="T18" fmla="*/ 2147483647 w 568"/>
              <a:gd name="T19" fmla="*/ 2147483647 h 495"/>
              <a:gd name="T20" fmla="*/ 2147483647 w 568"/>
              <a:gd name="T21" fmla="*/ 0 h 495"/>
              <a:gd name="T22" fmla="*/ 2147483647 w 568"/>
              <a:gd name="T23" fmla="*/ 2147483647 h 4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8"/>
              <a:gd name="T37" fmla="*/ 0 h 495"/>
              <a:gd name="T38" fmla="*/ 568 w 568"/>
              <a:gd name="T39" fmla="*/ 495 h 49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8" h="495" extrusionOk="0">
                <a:moveTo>
                  <a:pt x="25" y="118"/>
                </a:moveTo>
                <a:cubicBezTo>
                  <a:pt x="17" y="118"/>
                  <a:pt x="8" y="118"/>
                  <a:pt x="0" y="118"/>
                </a:cubicBezTo>
                <a:cubicBezTo>
                  <a:pt x="0" y="172"/>
                  <a:pt x="0" y="226"/>
                  <a:pt x="0" y="280"/>
                </a:cubicBezTo>
              </a:path>
              <a:path w="568" h="495" extrusionOk="0">
                <a:moveTo>
                  <a:pt x="279" y="258"/>
                </a:moveTo>
                <a:cubicBezTo>
                  <a:pt x="279" y="265"/>
                  <a:pt x="279" y="273"/>
                  <a:pt x="279" y="280"/>
                </a:cubicBezTo>
                <a:cubicBezTo>
                  <a:pt x="254" y="289"/>
                  <a:pt x="241" y="336"/>
                  <a:pt x="230" y="376"/>
                </a:cubicBezTo>
                <a:cubicBezTo>
                  <a:pt x="217" y="423"/>
                  <a:pt x="242" y="437"/>
                  <a:pt x="255" y="472"/>
                </a:cubicBezTo>
                <a:cubicBezTo>
                  <a:pt x="255" y="503"/>
                  <a:pt x="264" y="510"/>
                  <a:pt x="304" y="494"/>
                </a:cubicBezTo>
              </a:path>
              <a:path w="568" h="495" extrusionOk="0">
                <a:moveTo>
                  <a:pt x="378" y="70"/>
                </a:moveTo>
                <a:cubicBezTo>
                  <a:pt x="339" y="44"/>
                  <a:pt x="329" y="14"/>
                  <a:pt x="329" y="48"/>
                </a:cubicBezTo>
              </a:path>
              <a:path w="568" h="495" extrusionOk="0">
                <a:moveTo>
                  <a:pt x="567" y="0"/>
                </a:moveTo>
                <a:cubicBezTo>
                  <a:pt x="567" y="55"/>
                  <a:pt x="567" y="111"/>
                  <a:pt x="567" y="16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7" name="Ink 5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08788" y="3101975"/>
            <a:ext cx="204787" cy="228600"/>
          </a:xfrm>
          <a:custGeom>
            <a:avLst/>
            <a:gdLst>
              <a:gd name="T0" fmla="*/ 0 w 568"/>
              <a:gd name="T1" fmla="*/ 2147483647 h 635"/>
              <a:gd name="T2" fmla="*/ 0 w 568"/>
              <a:gd name="T3" fmla="*/ 2147483647 h 635"/>
              <a:gd name="T4" fmla="*/ 2147483647 w 568"/>
              <a:gd name="T5" fmla="*/ 2147483647 h 635"/>
              <a:gd name="T6" fmla="*/ 2147483647 w 568"/>
              <a:gd name="T7" fmla="*/ 2147483647 h 635"/>
              <a:gd name="T8" fmla="*/ 2147483647 w 568"/>
              <a:gd name="T9" fmla="*/ 2147483647 h 635"/>
              <a:gd name="T10" fmla="*/ 2147483647 w 568"/>
              <a:gd name="T11" fmla="*/ 2147483647 h 635"/>
              <a:gd name="T12" fmla="*/ 2147483647 w 568"/>
              <a:gd name="T13" fmla="*/ 2147483647 h 635"/>
              <a:gd name="T14" fmla="*/ 2147483647 w 568"/>
              <a:gd name="T15" fmla="*/ 2147483647 h 635"/>
              <a:gd name="T16" fmla="*/ 2147483647 w 568"/>
              <a:gd name="T17" fmla="*/ 2147483647 h 635"/>
              <a:gd name="T18" fmla="*/ 2147483647 w 568"/>
              <a:gd name="T19" fmla="*/ 2147483647 h 635"/>
              <a:gd name="T20" fmla="*/ 2147483647 w 568"/>
              <a:gd name="T21" fmla="*/ 0 h 635"/>
              <a:gd name="T22" fmla="*/ 2147483647 w 568"/>
              <a:gd name="T23" fmla="*/ 2147483647 h 635"/>
              <a:gd name="T24" fmla="*/ 2147483647 w 568"/>
              <a:gd name="T25" fmla="*/ 2147483647 h 6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8"/>
              <a:gd name="T40" fmla="*/ 0 h 635"/>
              <a:gd name="T41" fmla="*/ 568 w 568"/>
              <a:gd name="T42" fmla="*/ 635 h 6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8" h="635" extrusionOk="0">
                <a:moveTo>
                  <a:pt x="0" y="118"/>
                </a:moveTo>
                <a:cubicBezTo>
                  <a:pt x="0" y="181"/>
                  <a:pt x="0" y="243"/>
                  <a:pt x="0" y="306"/>
                </a:cubicBezTo>
              </a:path>
              <a:path w="568" h="635" extrusionOk="0">
                <a:moveTo>
                  <a:pt x="238" y="328"/>
                </a:moveTo>
                <a:cubicBezTo>
                  <a:pt x="246" y="328"/>
                  <a:pt x="255" y="328"/>
                  <a:pt x="263" y="328"/>
                </a:cubicBezTo>
                <a:cubicBezTo>
                  <a:pt x="226" y="341"/>
                  <a:pt x="236" y="364"/>
                  <a:pt x="213" y="398"/>
                </a:cubicBezTo>
                <a:cubicBezTo>
                  <a:pt x="185" y="441"/>
                  <a:pt x="189" y="461"/>
                  <a:pt x="189" y="516"/>
                </a:cubicBezTo>
                <a:cubicBezTo>
                  <a:pt x="189" y="585"/>
                  <a:pt x="190" y="583"/>
                  <a:pt x="238" y="612"/>
                </a:cubicBezTo>
                <a:cubicBezTo>
                  <a:pt x="246" y="619"/>
                  <a:pt x="255" y="627"/>
                  <a:pt x="263" y="634"/>
                </a:cubicBezTo>
              </a:path>
              <a:path w="568" h="635" extrusionOk="0">
                <a:moveTo>
                  <a:pt x="263" y="92"/>
                </a:moveTo>
                <a:cubicBezTo>
                  <a:pt x="246" y="144"/>
                  <a:pt x="210" y="81"/>
                  <a:pt x="263" y="118"/>
                </a:cubicBezTo>
              </a:path>
              <a:path w="568" h="635" extrusionOk="0">
                <a:moveTo>
                  <a:pt x="542" y="0"/>
                </a:moveTo>
                <a:cubicBezTo>
                  <a:pt x="542" y="54"/>
                  <a:pt x="553" y="66"/>
                  <a:pt x="567" y="118"/>
                </a:cubicBezTo>
                <a:cubicBezTo>
                  <a:pt x="575" y="146"/>
                  <a:pt x="567" y="181"/>
                  <a:pt x="567" y="21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8" name="Ink 5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07063" y="5221288"/>
            <a:ext cx="731837" cy="381000"/>
          </a:xfrm>
          <a:custGeom>
            <a:avLst/>
            <a:gdLst>
              <a:gd name="T0" fmla="*/ 2147483647 w 2032"/>
              <a:gd name="T1" fmla="*/ 0 h 1059"/>
              <a:gd name="T2" fmla="*/ 0 w 2032"/>
              <a:gd name="T3" fmla="*/ 0 h 1059"/>
              <a:gd name="T4" fmla="*/ 2147483647 w 2032"/>
              <a:gd name="T5" fmla="*/ 2147483647 h 1059"/>
              <a:gd name="T6" fmla="*/ 2147483647 w 2032"/>
              <a:gd name="T7" fmla="*/ 2147483647 h 1059"/>
              <a:gd name="T8" fmla="*/ 2147483647 w 2032"/>
              <a:gd name="T9" fmla="*/ 2147483647 h 1059"/>
              <a:gd name="T10" fmla="*/ 2147483647 w 2032"/>
              <a:gd name="T11" fmla="*/ 2147483647 h 1059"/>
              <a:gd name="T12" fmla="*/ 2147483647 w 2032"/>
              <a:gd name="T13" fmla="*/ 2147483647 h 1059"/>
              <a:gd name="T14" fmla="*/ 2147483647 w 2032"/>
              <a:gd name="T15" fmla="*/ 2147483647 h 1059"/>
              <a:gd name="T16" fmla="*/ 2147483647 w 2032"/>
              <a:gd name="T17" fmla="*/ 2147483647 h 1059"/>
              <a:gd name="T18" fmla="*/ 2147483647 w 2032"/>
              <a:gd name="T19" fmla="*/ 2147483647 h 1059"/>
              <a:gd name="T20" fmla="*/ 2147483647 w 2032"/>
              <a:gd name="T21" fmla="*/ 2147483647 h 1059"/>
              <a:gd name="T22" fmla="*/ 2147483647 w 2032"/>
              <a:gd name="T23" fmla="*/ 2147483647 h 1059"/>
              <a:gd name="T24" fmla="*/ 2147483647 w 2032"/>
              <a:gd name="T25" fmla="*/ 2147483647 h 1059"/>
              <a:gd name="T26" fmla="*/ 2147483647 w 2032"/>
              <a:gd name="T27" fmla="*/ 2147483647 h 1059"/>
              <a:gd name="T28" fmla="*/ 2147483647 w 2032"/>
              <a:gd name="T29" fmla="*/ 2147483647 h 1059"/>
              <a:gd name="T30" fmla="*/ 2147483647 w 2032"/>
              <a:gd name="T31" fmla="*/ 2147483647 h 1059"/>
              <a:gd name="T32" fmla="*/ 2147483647 w 2032"/>
              <a:gd name="T33" fmla="*/ 2147483647 h 1059"/>
              <a:gd name="T34" fmla="*/ 2147483647 w 2032"/>
              <a:gd name="T35" fmla="*/ 2147483647 h 1059"/>
              <a:gd name="T36" fmla="*/ 2147483647 w 2032"/>
              <a:gd name="T37" fmla="*/ 2147483647 h 1059"/>
              <a:gd name="T38" fmla="*/ 2147483647 w 2032"/>
              <a:gd name="T39" fmla="*/ 2147483647 h 1059"/>
              <a:gd name="T40" fmla="*/ 2147483647 w 2032"/>
              <a:gd name="T41" fmla="*/ 2147483647 h 1059"/>
              <a:gd name="T42" fmla="*/ 2147483647 w 2032"/>
              <a:gd name="T43" fmla="*/ 2147483647 h 1059"/>
              <a:gd name="T44" fmla="*/ 2147483647 w 2032"/>
              <a:gd name="T45" fmla="*/ 2147483647 h 1059"/>
              <a:gd name="T46" fmla="*/ 2147483647 w 2032"/>
              <a:gd name="T47" fmla="*/ 2147483647 h 1059"/>
              <a:gd name="T48" fmla="*/ 2147483647 w 2032"/>
              <a:gd name="T49" fmla="*/ 2147483647 h 1059"/>
              <a:gd name="T50" fmla="*/ 2147483647 w 2032"/>
              <a:gd name="T51" fmla="*/ 2147483647 h 1059"/>
              <a:gd name="T52" fmla="*/ 2147483647 w 2032"/>
              <a:gd name="T53" fmla="*/ 2147483647 h 1059"/>
              <a:gd name="T54" fmla="*/ 2147483647 w 2032"/>
              <a:gd name="T55" fmla="*/ 2147483647 h 1059"/>
              <a:gd name="T56" fmla="*/ 2147483647 w 2032"/>
              <a:gd name="T57" fmla="*/ 2147483647 h 1059"/>
              <a:gd name="T58" fmla="*/ 2147483647 w 2032"/>
              <a:gd name="T59" fmla="*/ 2147483647 h 1059"/>
              <a:gd name="T60" fmla="*/ 2147483647 w 2032"/>
              <a:gd name="T61" fmla="*/ 2147483647 h 1059"/>
              <a:gd name="T62" fmla="*/ 2147483647 w 2032"/>
              <a:gd name="T63" fmla="*/ 2147483647 h 1059"/>
              <a:gd name="T64" fmla="*/ 2147483647 w 2032"/>
              <a:gd name="T65" fmla="*/ 2147483647 h 1059"/>
              <a:gd name="T66" fmla="*/ 2147483647 w 2032"/>
              <a:gd name="T67" fmla="*/ 2147483647 h 1059"/>
              <a:gd name="T68" fmla="*/ 2147483647 w 2032"/>
              <a:gd name="T69" fmla="*/ 2147483647 h 1059"/>
              <a:gd name="T70" fmla="*/ 2147483647 w 2032"/>
              <a:gd name="T71" fmla="*/ 2147483647 h 1059"/>
              <a:gd name="T72" fmla="*/ 2147483647 w 2032"/>
              <a:gd name="T73" fmla="*/ 2147483647 h 1059"/>
              <a:gd name="T74" fmla="*/ 2147483647 w 2032"/>
              <a:gd name="T75" fmla="*/ 2147483647 h 1059"/>
              <a:gd name="T76" fmla="*/ 2147483647 w 2032"/>
              <a:gd name="T77" fmla="*/ 2147483647 h 1059"/>
              <a:gd name="T78" fmla="*/ 2147483647 w 2032"/>
              <a:gd name="T79" fmla="*/ 2147483647 h 1059"/>
              <a:gd name="T80" fmla="*/ 2147483647 w 2032"/>
              <a:gd name="T81" fmla="*/ 2147483647 h 1059"/>
              <a:gd name="T82" fmla="*/ 2147483647 w 2032"/>
              <a:gd name="T83" fmla="*/ 2147483647 h 1059"/>
              <a:gd name="T84" fmla="*/ 2147483647 w 2032"/>
              <a:gd name="T85" fmla="*/ 2147483647 h 1059"/>
              <a:gd name="T86" fmla="*/ 2147483647 w 2032"/>
              <a:gd name="T87" fmla="*/ 2147483647 h 1059"/>
              <a:gd name="T88" fmla="*/ 2147483647 w 2032"/>
              <a:gd name="T89" fmla="*/ 2147483647 h 1059"/>
              <a:gd name="T90" fmla="*/ 2147483647 w 2032"/>
              <a:gd name="T91" fmla="*/ 2147483647 h 1059"/>
              <a:gd name="T92" fmla="*/ 2147483647 w 2032"/>
              <a:gd name="T93" fmla="*/ 2147483647 h 1059"/>
              <a:gd name="T94" fmla="*/ 2147483647 w 2032"/>
              <a:gd name="T95" fmla="*/ 2147483647 h 1059"/>
              <a:gd name="T96" fmla="*/ 2147483647 w 2032"/>
              <a:gd name="T97" fmla="*/ 2147483647 h 1059"/>
              <a:gd name="T98" fmla="*/ 2147483647 w 2032"/>
              <a:gd name="T99" fmla="*/ 2147483647 h 1059"/>
              <a:gd name="T100" fmla="*/ 2147483647 w 2032"/>
              <a:gd name="T101" fmla="*/ 2147483647 h 1059"/>
              <a:gd name="T102" fmla="*/ 2147483647 w 2032"/>
              <a:gd name="T103" fmla="*/ 2147483647 h 1059"/>
              <a:gd name="T104" fmla="*/ 2147483647 w 2032"/>
              <a:gd name="T105" fmla="*/ 2147483647 h 1059"/>
              <a:gd name="T106" fmla="*/ 2147483647 w 2032"/>
              <a:gd name="T107" fmla="*/ 2147483647 h 1059"/>
              <a:gd name="T108" fmla="*/ 2147483647 w 2032"/>
              <a:gd name="T109" fmla="*/ 2147483647 h 10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32"/>
              <a:gd name="T166" fmla="*/ 0 h 1059"/>
              <a:gd name="T167" fmla="*/ 2032 w 2032"/>
              <a:gd name="T168" fmla="*/ 1059 h 105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32" h="1059" extrusionOk="0">
                <a:moveTo>
                  <a:pt x="25" y="0"/>
                </a:moveTo>
                <a:cubicBezTo>
                  <a:pt x="17" y="0"/>
                  <a:pt x="8" y="0"/>
                  <a:pt x="0" y="0"/>
                </a:cubicBezTo>
                <a:cubicBezTo>
                  <a:pt x="0" y="60"/>
                  <a:pt x="11" y="83"/>
                  <a:pt x="25" y="140"/>
                </a:cubicBezTo>
                <a:cubicBezTo>
                  <a:pt x="36" y="183"/>
                  <a:pt x="71" y="224"/>
                  <a:pt x="99" y="258"/>
                </a:cubicBezTo>
              </a:path>
              <a:path w="2032" h="1059" extrusionOk="0">
                <a:moveTo>
                  <a:pt x="428" y="167"/>
                </a:moveTo>
                <a:cubicBezTo>
                  <a:pt x="415" y="125"/>
                  <a:pt x="417" y="155"/>
                  <a:pt x="403" y="118"/>
                </a:cubicBezTo>
                <a:cubicBezTo>
                  <a:pt x="351" y="133"/>
                  <a:pt x="398" y="129"/>
                  <a:pt x="403" y="167"/>
                </a:cubicBezTo>
                <a:cubicBezTo>
                  <a:pt x="410" y="222"/>
                  <a:pt x="433" y="276"/>
                  <a:pt x="452" y="328"/>
                </a:cubicBezTo>
                <a:cubicBezTo>
                  <a:pt x="477" y="396"/>
                  <a:pt x="472" y="458"/>
                  <a:pt x="518" y="516"/>
                </a:cubicBezTo>
                <a:cubicBezTo>
                  <a:pt x="553" y="561"/>
                  <a:pt x="581" y="547"/>
                  <a:pt x="617" y="516"/>
                </a:cubicBezTo>
                <a:cubicBezTo>
                  <a:pt x="658" y="480"/>
                  <a:pt x="675" y="450"/>
                  <a:pt x="683" y="398"/>
                </a:cubicBezTo>
                <a:cubicBezTo>
                  <a:pt x="692" y="338"/>
                  <a:pt x="692" y="287"/>
                  <a:pt x="707" y="237"/>
                </a:cubicBezTo>
                <a:cubicBezTo>
                  <a:pt x="716" y="207"/>
                  <a:pt x="703" y="135"/>
                  <a:pt x="683" y="118"/>
                </a:cubicBezTo>
                <a:cubicBezTo>
                  <a:pt x="677" y="118"/>
                  <a:pt x="672" y="118"/>
                  <a:pt x="666" y="118"/>
                </a:cubicBezTo>
                <a:cubicBezTo>
                  <a:pt x="666" y="184"/>
                  <a:pt x="676" y="241"/>
                  <a:pt x="683" y="306"/>
                </a:cubicBezTo>
                <a:cubicBezTo>
                  <a:pt x="693" y="404"/>
                  <a:pt x="728" y="495"/>
                  <a:pt x="756" y="591"/>
                </a:cubicBezTo>
                <a:cubicBezTo>
                  <a:pt x="788" y="702"/>
                  <a:pt x="806" y="782"/>
                  <a:pt x="806" y="897"/>
                </a:cubicBezTo>
                <a:cubicBezTo>
                  <a:pt x="806" y="969"/>
                  <a:pt x="808" y="988"/>
                  <a:pt x="756" y="1037"/>
                </a:cubicBezTo>
                <a:cubicBezTo>
                  <a:pt x="712" y="1078"/>
                  <a:pt x="704" y="1049"/>
                  <a:pt x="666" y="1037"/>
                </a:cubicBezTo>
                <a:cubicBezTo>
                  <a:pt x="635" y="1027"/>
                  <a:pt x="587" y="975"/>
                  <a:pt x="592" y="940"/>
                </a:cubicBezTo>
                <a:cubicBezTo>
                  <a:pt x="599" y="893"/>
                  <a:pt x="636" y="836"/>
                  <a:pt x="666" y="801"/>
                </a:cubicBezTo>
                <a:cubicBezTo>
                  <a:pt x="680" y="785"/>
                  <a:pt x="693" y="768"/>
                  <a:pt x="707" y="752"/>
                </a:cubicBezTo>
              </a:path>
              <a:path w="2032" h="1059" extrusionOk="0">
                <a:moveTo>
                  <a:pt x="995" y="752"/>
                </a:moveTo>
                <a:cubicBezTo>
                  <a:pt x="987" y="752"/>
                  <a:pt x="978" y="752"/>
                  <a:pt x="970" y="752"/>
                </a:cubicBezTo>
                <a:cubicBezTo>
                  <a:pt x="982" y="721"/>
                  <a:pt x="1006" y="723"/>
                  <a:pt x="1036" y="704"/>
                </a:cubicBezTo>
                <a:cubicBezTo>
                  <a:pt x="1076" y="678"/>
                  <a:pt x="1061" y="634"/>
                  <a:pt x="1061" y="591"/>
                </a:cubicBezTo>
                <a:cubicBezTo>
                  <a:pt x="1061" y="526"/>
                  <a:pt x="1052" y="521"/>
                  <a:pt x="1036" y="473"/>
                </a:cubicBezTo>
                <a:cubicBezTo>
                  <a:pt x="1036" y="447"/>
                  <a:pt x="1037" y="438"/>
                  <a:pt x="1011" y="446"/>
                </a:cubicBezTo>
                <a:cubicBezTo>
                  <a:pt x="955" y="467"/>
                  <a:pt x="970" y="508"/>
                  <a:pt x="970" y="564"/>
                </a:cubicBezTo>
                <a:cubicBezTo>
                  <a:pt x="970" y="644"/>
                  <a:pt x="977" y="704"/>
                  <a:pt x="995" y="779"/>
                </a:cubicBezTo>
                <a:cubicBezTo>
                  <a:pt x="1003" y="813"/>
                  <a:pt x="1025" y="836"/>
                  <a:pt x="1061" y="849"/>
                </a:cubicBezTo>
                <a:cubicBezTo>
                  <a:pt x="1091" y="860"/>
                  <a:pt x="1129" y="829"/>
                  <a:pt x="1159" y="822"/>
                </a:cubicBezTo>
              </a:path>
              <a:path w="2032" h="1059" extrusionOk="0">
                <a:moveTo>
                  <a:pt x="1439" y="704"/>
                </a:moveTo>
                <a:cubicBezTo>
                  <a:pt x="1477" y="693"/>
                  <a:pt x="1464" y="678"/>
                  <a:pt x="1464" y="634"/>
                </a:cubicBezTo>
                <a:cubicBezTo>
                  <a:pt x="1464" y="576"/>
                  <a:pt x="1449" y="564"/>
                  <a:pt x="1439" y="543"/>
                </a:cubicBezTo>
                <a:cubicBezTo>
                  <a:pt x="1432" y="528"/>
                  <a:pt x="1401" y="489"/>
                  <a:pt x="1365" y="516"/>
                </a:cubicBezTo>
                <a:cubicBezTo>
                  <a:pt x="1324" y="546"/>
                  <a:pt x="1262" y="629"/>
                  <a:pt x="1250" y="682"/>
                </a:cubicBezTo>
                <a:cubicBezTo>
                  <a:pt x="1236" y="746"/>
                  <a:pt x="1258" y="798"/>
                  <a:pt x="1274" y="849"/>
                </a:cubicBezTo>
                <a:cubicBezTo>
                  <a:pt x="1289" y="896"/>
                  <a:pt x="1299" y="897"/>
                  <a:pt x="1348" y="897"/>
                </a:cubicBezTo>
                <a:cubicBezTo>
                  <a:pt x="1396" y="897"/>
                  <a:pt x="1415" y="831"/>
                  <a:pt x="1439" y="801"/>
                </a:cubicBezTo>
                <a:cubicBezTo>
                  <a:pt x="1473" y="759"/>
                  <a:pt x="1488" y="737"/>
                  <a:pt x="1488" y="682"/>
                </a:cubicBezTo>
                <a:cubicBezTo>
                  <a:pt x="1488" y="659"/>
                  <a:pt x="1488" y="650"/>
                  <a:pt x="1488" y="634"/>
                </a:cubicBezTo>
                <a:cubicBezTo>
                  <a:pt x="1488" y="586"/>
                  <a:pt x="1466" y="674"/>
                  <a:pt x="1464" y="682"/>
                </a:cubicBezTo>
                <a:cubicBezTo>
                  <a:pt x="1460" y="700"/>
                  <a:pt x="1477" y="784"/>
                  <a:pt x="1488" y="801"/>
                </a:cubicBezTo>
                <a:cubicBezTo>
                  <a:pt x="1509" y="834"/>
                  <a:pt x="1541" y="866"/>
                  <a:pt x="1579" y="870"/>
                </a:cubicBezTo>
                <a:cubicBezTo>
                  <a:pt x="1587" y="870"/>
                  <a:pt x="1595" y="870"/>
                  <a:pt x="1603" y="870"/>
                </a:cubicBezTo>
              </a:path>
              <a:path w="2032" h="1059" extrusionOk="0">
                <a:moveTo>
                  <a:pt x="1718" y="237"/>
                </a:moveTo>
                <a:cubicBezTo>
                  <a:pt x="1718" y="367"/>
                  <a:pt x="1723" y="490"/>
                  <a:pt x="1743" y="613"/>
                </a:cubicBezTo>
                <a:cubicBezTo>
                  <a:pt x="1752" y="670"/>
                  <a:pt x="1753" y="706"/>
                  <a:pt x="1768" y="752"/>
                </a:cubicBezTo>
                <a:cubicBezTo>
                  <a:pt x="1787" y="809"/>
                  <a:pt x="1768" y="727"/>
                  <a:pt x="1768" y="704"/>
                </a:cubicBezTo>
                <a:cubicBezTo>
                  <a:pt x="1768" y="692"/>
                  <a:pt x="1785" y="625"/>
                  <a:pt x="1792" y="613"/>
                </a:cubicBezTo>
                <a:cubicBezTo>
                  <a:pt x="1803" y="596"/>
                  <a:pt x="1860" y="533"/>
                  <a:pt x="1883" y="543"/>
                </a:cubicBezTo>
                <a:cubicBezTo>
                  <a:pt x="1926" y="561"/>
                  <a:pt x="1961" y="625"/>
                  <a:pt x="1982" y="661"/>
                </a:cubicBezTo>
                <a:cubicBezTo>
                  <a:pt x="2016" y="720"/>
                  <a:pt x="2031" y="754"/>
                  <a:pt x="2031" y="822"/>
                </a:cubicBezTo>
                <a:cubicBezTo>
                  <a:pt x="2031" y="854"/>
                  <a:pt x="2031" y="887"/>
                  <a:pt x="2031" y="9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9" name="Ink 5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30988" y="5295900"/>
            <a:ext cx="407987" cy="288925"/>
          </a:xfrm>
          <a:custGeom>
            <a:avLst/>
            <a:gdLst>
              <a:gd name="T0" fmla="*/ 2147483647 w 1136"/>
              <a:gd name="T1" fmla="*/ 2147483647 h 801"/>
              <a:gd name="T2" fmla="*/ 2147483647 w 1136"/>
              <a:gd name="T3" fmla="*/ 2147483647 h 801"/>
              <a:gd name="T4" fmla="*/ 2147483647 w 1136"/>
              <a:gd name="T5" fmla="*/ 2147483647 h 801"/>
              <a:gd name="T6" fmla="*/ 2147483647 w 1136"/>
              <a:gd name="T7" fmla="*/ 2147483647 h 801"/>
              <a:gd name="T8" fmla="*/ 0 w 1136"/>
              <a:gd name="T9" fmla="*/ 2147483647 h 801"/>
              <a:gd name="T10" fmla="*/ 2147483647 w 1136"/>
              <a:gd name="T11" fmla="*/ 2147483647 h 801"/>
              <a:gd name="T12" fmla="*/ 2147483647 w 1136"/>
              <a:gd name="T13" fmla="*/ 2147483647 h 801"/>
              <a:gd name="T14" fmla="*/ 2147483647 w 1136"/>
              <a:gd name="T15" fmla="*/ 2147483647 h 801"/>
              <a:gd name="T16" fmla="*/ 2147483647 w 1136"/>
              <a:gd name="T17" fmla="*/ 2147483647 h 801"/>
              <a:gd name="T18" fmla="*/ 2147483647 w 1136"/>
              <a:gd name="T19" fmla="*/ 2147483647 h 801"/>
              <a:gd name="T20" fmla="*/ 2147483647 w 1136"/>
              <a:gd name="T21" fmla="*/ 2147483647 h 801"/>
              <a:gd name="T22" fmla="*/ 2147483647 w 1136"/>
              <a:gd name="T23" fmla="*/ 2147483647 h 801"/>
              <a:gd name="T24" fmla="*/ 2147483647 w 1136"/>
              <a:gd name="T25" fmla="*/ 2147483647 h 801"/>
              <a:gd name="T26" fmla="*/ 2147483647 w 1136"/>
              <a:gd name="T27" fmla="*/ 2147483647 h 801"/>
              <a:gd name="T28" fmla="*/ 2147483647 w 1136"/>
              <a:gd name="T29" fmla="*/ 2147483647 h 801"/>
              <a:gd name="T30" fmla="*/ 2147483647 w 1136"/>
              <a:gd name="T31" fmla="*/ 2147483647 h 801"/>
              <a:gd name="T32" fmla="*/ 2147483647 w 1136"/>
              <a:gd name="T33" fmla="*/ 2147483647 h 801"/>
              <a:gd name="T34" fmla="*/ 2147483647 w 1136"/>
              <a:gd name="T35" fmla="*/ 2147483647 h 801"/>
              <a:gd name="T36" fmla="*/ 2147483647 w 1136"/>
              <a:gd name="T37" fmla="*/ 2147483647 h 801"/>
              <a:gd name="T38" fmla="*/ 2147483647 w 1136"/>
              <a:gd name="T39" fmla="*/ 2147483647 h 801"/>
              <a:gd name="T40" fmla="*/ 2147483647 w 1136"/>
              <a:gd name="T41" fmla="*/ 2147483647 h 801"/>
              <a:gd name="T42" fmla="*/ 2147483647 w 1136"/>
              <a:gd name="T43" fmla="*/ 2147483647 h 801"/>
              <a:gd name="T44" fmla="*/ 2147483647 w 1136"/>
              <a:gd name="T45" fmla="*/ 2147483647 h 801"/>
              <a:gd name="T46" fmla="*/ 2147483647 w 1136"/>
              <a:gd name="T47" fmla="*/ 2147483647 h 801"/>
              <a:gd name="T48" fmla="*/ 2147483647 w 1136"/>
              <a:gd name="T49" fmla="*/ 0 h 801"/>
              <a:gd name="T50" fmla="*/ 2147483647 w 1136"/>
              <a:gd name="T51" fmla="*/ 0 h 801"/>
              <a:gd name="T52" fmla="*/ 2147483647 w 1136"/>
              <a:gd name="T53" fmla="*/ 2147483647 h 801"/>
              <a:gd name="T54" fmla="*/ 2147483647 w 1136"/>
              <a:gd name="T55" fmla="*/ 2147483647 h 80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36"/>
              <a:gd name="T85" fmla="*/ 0 h 801"/>
              <a:gd name="T86" fmla="*/ 1136 w 1136"/>
              <a:gd name="T87" fmla="*/ 801 h 80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36" h="801" extrusionOk="0">
                <a:moveTo>
                  <a:pt x="214" y="494"/>
                </a:moveTo>
                <a:cubicBezTo>
                  <a:pt x="208" y="473"/>
                  <a:pt x="200" y="422"/>
                  <a:pt x="189" y="403"/>
                </a:cubicBezTo>
                <a:cubicBezTo>
                  <a:pt x="181" y="396"/>
                  <a:pt x="173" y="388"/>
                  <a:pt x="165" y="381"/>
                </a:cubicBezTo>
                <a:cubicBezTo>
                  <a:pt x="111" y="397"/>
                  <a:pt x="80" y="422"/>
                  <a:pt x="50" y="472"/>
                </a:cubicBezTo>
                <a:cubicBezTo>
                  <a:pt x="15" y="530"/>
                  <a:pt x="0" y="544"/>
                  <a:pt x="0" y="612"/>
                </a:cubicBezTo>
                <a:cubicBezTo>
                  <a:pt x="0" y="669"/>
                  <a:pt x="25" y="699"/>
                  <a:pt x="74" y="730"/>
                </a:cubicBezTo>
                <a:cubicBezTo>
                  <a:pt x="113" y="755"/>
                  <a:pt x="190" y="773"/>
                  <a:pt x="239" y="757"/>
                </a:cubicBezTo>
                <a:cubicBezTo>
                  <a:pt x="284" y="732"/>
                  <a:pt x="295" y="723"/>
                  <a:pt x="329" y="730"/>
                </a:cubicBezTo>
              </a:path>
              <a:path w="1136" h="801" extrusionOk="0">
                <a:moveTo>
                  <a:pt x="592" y="521"/>
                </a:moveTo>
                <a:cubicBezTo>
                  <a:pt x="613" y="492"/>
                  <a:pt x="625" y="448"/>
                  <a:pt x="592" y="424"/>
                </a:cubicBezTo>
                <a:cubicBezTo>
                  <a:pt x="568" y="407"/>
                  <a:pt x="526" y="403"/>
                  <a:pt x="494" y="403"/>
                </a:cubicBezTo>
                <a:cubicBezTo>
                  <a:pt x="456" y="403"/>
                  <a:pt x="422" y="411"/>
                  <a:pt x="403" y="451"/>
                </a:cubicBezTo>
                <a:cubicBezTo>
                  <a:pt x="388" y="483"/>
                  <a:pt x="388" y="492"/>
                  <a:pt x="379" y="521"/>
                </a:cubicBezTo>
                <a:cubicBezTo>
                  <a:pt x="424" y="563"/>
                  <a:pt x="446" y="568"/>
                  <a:pt x="494" y="591"/>
                </a:cubicBezTo>
                <a:cubicBezTo>
                  <a:pt x="543" y="614"/>
                  <a:pt x="575" y="617"/>
                  <a:pt x="617" y="660"/>
                </a:cubicBezTo>
                <a:cubicBezTo>
                  <a:pt x="651" y="694"/>
                  <a:pt x="641" y="723"/>
                  <a:pt x="617" y="757"/>
                </a:cubicBezTo>
                <a:cubicBezTo>
                  <a:pt x="592" y="793"/>
                  <a:pt x="532" y="779"/>
                  <a:pt x="494" y="779"/>
                </a:cubicBezTo>
                <a:cubicBezTo>
                  <a:pt x="456" y="779"/>
                  <a:pt x="422" y="770"/>
                  <a:pt x="403" y="730"/>
                </a:cubicBezTo>
                <a:cubicBezTo>
                  <a:pt x="403" y="723"/>
                  <a:pt x="403" y="716"/>
                  <a:pt x="403" y="709"/>
                </a:cubicBezTo>
              </a:path>
              <a:path w="1136" h="801" extrusionOk="0">
                <a:moveTo>
                  <a:pt x="822" y="188"/>
                </a:moveTo>
                <a:cubicBezTo>
                  <a:pt x="822" y="289"/>
                  <a:pt x="828" y="387"/>
                  <a:pt x="847" y="472"/>
                </a:cubicBezTo>
                <a:cubicBezTo>
                  <a:pt x="847" y="488"/>
                  <a:pt x="847" y="505"/>
                  <a:pt x="847" y="521"/>
                </a:cubicBezTo>
              </a:path>
              <a:path w="1136" h="801" extrusionOk="0">
                <a:moveTo>
                  <a:pt x="872" y="757"/>
                </a:moveTo>
                <a:cubicBezTo>
                  <a:pt x="872" y="779"/>
                  <a:pt x="872" y="786"/>
                  <a:pt x="872" y="800"/>
                </a:cubicBezTo>
              </a:path>
              <a:path w="1136" h="801" extrusionOk="0">
                <a:moveTo>
                  <a:pt x="1110" y="0"/>
                </a:moveTo>
                <a:cubicBezTo>
                  <a:pt x="1118" y="0"/>
                  <a:pt x="1127" y="0"/>
                  <a:pt x="1135" y="0"/>
                </a:cubicBezTo>
                <a:cubicBezTo>
                  <a:pt x="1100" y="47"/>
                  <a:pt x="1110" y="84"/>
                  <a:pt x="1110" y="145"/>
                </a:cubicBezTo>
                <a:cubicBezTo>
                  <a:pt x="1110" y="175"/>
                  <a:pt x="1110" y="192"/>
                  <a:pt x="1110" y="21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0" name="Ink 5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78313" y="6211888"/>
            <a:ext cx="141287" cy="187325"/>
          </a:xfrm>
          <a:custGeom>
            <a:avLst/>
            <a:gdLst>
              <a:gd name="T0" fmla="*/ 2147483647 w 396"/>
              <a:gd name="T1" fmla="*/ 2147483647 h 517"/>
              <a:gd name="T2" fmla="*/ 2147483647 w 396"/>
              <a:gd name="T3" fmla="*/ 2147483647 h 517"/>
              <a:gd name="T4" fmla="*/ 2147483647 w 396"/>
              <a:gd name="T5" fmla="*/ 2147483647 h 517"/>
              <a:gd name="T6" fmla="*/ 0 w 396"/>
              <a:gd name="T7" fmla="*/ 2147483647 h 517"/>
              <a:gd name="T8" fmla="*/ 2147483647 w 396"/>
              <a:gd name="T9" fmla="*/ 2147483647 h 517"/>
              <a:gd name="T10" fmla="*/ 2147483647 w 396"/>
              <a:gd name="T11" fmla="*/ 2147483647 h 517"/>
              <a:gd name="T12" fmla="*/ 2147483647 w 396"/>
              <a:gd name="T13" fmla="*/ 2147483647 h 517"/>
              <a:gd name="T14" fmla="*/ 2147483647 w 396"/>
              <a:gd name="T15" fmla="*/ 2147483647 h 517"/>
              <a:gd name="T16" fmla="*/ 2147483647 w 396"/>
              <a:gd name="T17" fmla="*/ 2147483647 h 517"/>
              <a:gd name="T18" fmla="*/ 2147483647 w 396"/>
              <a:gd name="T19" fmla="*/ 2147483647 h 517"/>
              <a:gd name="T20" fmla="*/ 2147483647 w 396"/>
              <a:gd name="T21" fmla="*/ 2147483647 h 517"/>
              <a:gd name="T22" fmla="*/ 2147483647 w 396"/>
              <a:gd name="T23" fmla="*/ 2147483647 h 517"/>
              <a:gd name="T24" fmla="*/ 2147483647 w 396"/>
              <a:gd name="T25" fmla="*/ 0 h 517"/>
              <a:gd name="T26" fmla="*/ 2147483647 w 396"/>
              <a:gd name="T27" fmla="*/ 0 h 5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"/>
              <a:gd name="T43" fmla="*/ 0 h 517"/>
              <a:gd name="T44" fmla="*/ 396 w 396"/>
              <a:gd name="T45" fmla="*/ 517 h 5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" h="517" extrusionOk="0">
                <a:moveTo>
                  <a:pt x="90" y="92"/>
                </a:moveTo>
                <a:cubicBezTo>
                  <a:pt x="90" y="69"/>
                  <a:pt x="89" y="62"/>
                  <a:pt x="66" y="70"/>
                </a:cubicBezTo>
                <a:cubicBezTo>
                  <a:pt x="37" y="83"/>
                  <a:pt x="44" y="95"/>
                  <a:pt x="25" y="118"/>
                </a:cubicBezTo>
                <a:cubicBezTo>
                  <a:pt x="-3" y="153"/>
                  <a:pt x="0" y="164"/>
                  <a:pt x="0" y="210"/>
                </a:cubicBezTo>
                <a:cubicBezTo>
                  <a:pt x="0" y="253"/>
                  <a:pt x="52" y="273"/>
                  <a:pt x="90" y="284"/>
                </a:cubicBezTo>
                <a:cubicBezTo>
                  <a:pt x="127" y="294"/>
                  <a:pt x="182" y="285"/>
                  <a:pt x="214" y="306"/>
                </a:cubicBezTo>
                <a:cubicBezTo>
                  <a:pt x="255" y="332"/>
                  <a:pt x="287" y="337"/>
                  <a:pt x="329" y="376"/>
                </a:cubicBezTo>
                <a:cubicBezTo>
                  <a:pt x="356" y="401"/>
                  <a:pt x="413" y="441"/>
                  <a:pt x="353" y="472"/>
                </a:cubicBezTo>
                <a:cubicBezTo>
                  <a:pt x="309" y="494"/>
                  <a:pt x="239" y="512"/>
                  <a:pt x="189" y="516"/>
                </a:cubicBezTo>
                <a:cubicBezTo>
                  <a:pt x="181" y="516"/>
                  <a:pt x="172" y="516"/>
                  <a:pt x="164" y="516"/>
                </a:cubicBezTo>
              </a:path>
              <a:path w="396" h="517" extrusionOk="0">
                <a:moveTo>
                  <a:pt x="115" y="48"/>
                </a:moveTo>
                <a:cubicBezTo>
                  <a:pt x="167" y="83"/>
                  <a:pt x="159" y="55"/>
                  <a:pt x="214" y="48"/>
                </a:cubicBezTo>
                <a:cubicBezTo>
                  <a:pt x="261" y="42"/>
                  <a:pt x="312" y="8"/>
                  <a:pt x="353" y="0"/>
                </a:cubicBezTo>
                <a:cubicBezTo>
                  <a:pt x="367" y="0"/>
                  <a:pt x="381" y="0"/>
                  <a:pt x="39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1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67588" y="6551613"/>
            <a:ext cx="431800" cy="84137"/>
          </a:xfrm>
          <a:custGeom>
            <a:avLst/>
            <a:gdLst>
              <a:gd name="T0" fmla="*/ 2147483647 w 1201"/>
              <a:gd name="T1" fmla="*/ 0 h 237"/>
              <a:gd name="T2" fmla="*/ 0 w 1201"/>
              <a:gd name="T3" fmla="*/ 2147483647 h 237"/>
              <a:gd name="T4" fmla="*/ 2147483647 w 1201"/>
              <a:gd name="T5" fmla="*/ 2147483647 h 237"/>
              <a:gd name="T6" fmla="*/ 2147483647 w 1201"/>
              <a:gd name="T7" fmla="*/ 2147483647 h 237"/>
              <a:gd name="T8" fmla="*/ 0 60000 65536"/>
              <a:gd name="T9" fmla="*/ 0 60000 65536"/>
              <a:gd name="T10" fmla="*/ 0 60000 65536"/>
              <a:gd name="T11" fmla="*/ 0 60000 65536"/>
              <a:gd name="T12" fmla="*/ 0 w 1201"/>
              <a:gd name="T13" fmla="*/ 0 h 237"/>
              <a:gd name="T14" fmla="*/ 1201 w 1201"/>
              <a:gd name="T15" fmla="*/ 237 h 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1" h="237" extrusionOk="0">
                <a:moveTo>
                  <a:pt x="49" y="0"/>
                </a:moveTo>
                <a:cubicBezTo>
                  <a:pt x="8" y="0"/>
                  <a:pt x="36" y="13"/>
                  <a:pt x="0" y="26"/>
                </a:cubicBezTo>
              </a:path>
              <a:path w="1201" h="237" extrusionOk="0">
                <a:moveTo>
                  <a:pt x="1200" y="236"/>
                </a:moveTo>
                <a:cubicBezTo>
                  <a:pt x="1200" y="213"/>
                  <a:pt x="1199" y="206"/>
                  <a:pt x="1175" y="2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2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58063" y="6518275"/>
            <a:ext cx="992187" cy="261938"/>
          </a:xfrm>
          <a:custGeom>
            <a:avLst/>
            <a:gdLst>
              <a:gd name="T0" fmla="*/ 0 w 2755"/>
              <a:gd name="T1" fmla="*/ 2147483647 h 731"/>
              <a:gd name="T2" fmla="*/ 0 w 2755"/>
              <a:gd name="T3" fmla="*/ 2147483647 h 731"/>
              <a:gd name="T4" fmla="*/ 2147483647 w 2755"/>
              <a:gd name="T5" fmla="*/ 2147483647 h 731"/>
              <a:gd name="T6" fmla="*/ 0 w 2755"/>
              <a:gd name="T7" fmla="*/ 2147483647 h 731"/>
              <a:gd name="T8" fmla="*/ 2147483647 w 2755"/>
              <a:gd name="T9" fmla="*/ 2147483647 h 731"/>
              <a:gd name="T10" fmla="*/ 2147483647 w 2755"/>
              <a:gd name="T11" fmla="*/ 2147483647 h 731"/>
              <a:gd name="T12" fmla="*/ 2147483647 w 2755"/>
              <a:gd name="T13" fmla="*/ 2147483647 h 731"/>
              <a:gd name="T14" fmla="*/ 2147483647 w 2755"/>
              <a:gd name="T15" fmla="*/ 2147483647 h 731"/>
              <a:gd name="T16" fmla="*/ 2147483647 w 2755"/>
              <a:gd name="T17" fmla="*/ 2147483647 h 731"/>
              <a:gd name="T18" fmla="*/ 2147483647 w 2755"/>
              <a:gd name="T19" fmla="*/ 2147483647 h 731"/>
              <a:gd name="T20" fmla="*/ 2147483647 w 2755"/>
              <a:gd name="T21" fmla="*/ 2147483647 h 731"/>
              <a:gd name="T22" fmla="*/ 2147483647 w 2755"/>
              <a:gd name="T23" fmla="*/ 2147483647 h 731"/>
              <a:gd name="T24" fmla="*/ 2147483647 w 2755"/>
              <a:gd name="T25" fmla="*/ 2147483647 h 731"/>
              <a:gd name="T26" fmla="*/ 2147483647 w 2755"/>
              <a:gd name="T27" fmla="*/ 2147483647 h 731"/>
              <a:gd name="T28" fmla="*/ 2147483647 w 2755"/>
              <a:gd name="T29" fmla="*/ 2147483647 h 731"/>
              <a:gd name="T30" fmla="*/ 2147483647 w 2755"/>
              <a:gd name="T31" fmla="*/ 2147483647 h 731"/>
              <a:gd name="T32" fmla="*/ 2147483647 w 2755"/>
              <a:gd name="T33" fmla="*/ 2147483647 h 731"/>
              <a:gd name="T34" fmla="*/ 2147483647 w 2755"/>
              <a:gd name="T35" fmla="*/ 0 h 731"/>
              <a:gd name="T36" fmla="*/ 2147483647 w 2755"/>
              <a:gd name="T37" fmla="*/ 2147483647 h 731"/>
              <a:gd name="T38" fmla="*/ 2147483647 w 2755"/>
              <a:gd name="T39" fmla="*/ 2147483647 h 731"/>
              <a:gd name="T40" fmla="*/ 2147483647 w 2755"/>
              <a:gd name="T41" fmla="*/ 2147483647 h 731"/>
              <a:gd name="T42" fmla="*/ 2147483647 w 2755"/>
              <a:gd name="T43" fmla="*/ 2147483647 h 731"/>
              <a:gd name="T44" fmla="*/ 2147483647 w 2755"/>
              <a:gd name="T45" fmla="*/ 2147483647 h 731"/>
              <a:gd name="T46" fmla="*/ 2147483647 w 2755"/>
              <a:gd name="T47" fmla="*/ 2147483647 h 731"/>
              <a:gd name="T48" fmla="*/ 2147483647 w 2755"/>
              <a:gd name="T49" fmla="*/ 2147483647 h 731"/>
              <a:gd name="T50" fmla="*/ 2147483647 w 2755"/>
              <a:gd name="T51" fmla="*/ 2147483647 h 731"/>
              <a:gd name="T52" fmla="*/ 2147483647 w 2755"/>
              <a:gd name="T53" fmla="*/ 2147483647 h 731"/>
              <a:gd name="T54" fmla="*/ 2147483647 w 2755"/>
              <a:gd name="T55" fmla="*/ 2147483647 h 731"/>
              <a:gd name="T56" fmla="*/ 2147483647 w 2755"/>
              <a:gd name="T57" fmla="*/ 2147483647 h 731"/>
              <a:gd name="T58" fmla="*/ 2147483647 w 2755"/>
              <a:gd name="T59" fmla="*/ 2147483647 h 731"/>
              <a:gd name="T60" fmla="*/ 2147483647 w 2755"/>
              <a:gd name="T61" fmla="*/ 2147483647 h 731"/>
              <a:gd name="T62" fmla="*/ 2147483647 w 2755"/>
              <a:gd name="T63" fmla="*/ 2147483647 h 731"/>
              <a:gd name="T64" fmla="*/ 2147483647 w 2755"/>
              <a:gd name="T65" fmla="*/ 2147483647 h 731"/>
              <a:gd name="T66" fmla="*/ 2147483647 w 2755"/>
              <a:gd name="T67" fmla="*/ 2147483647 h 731"/>
              <a:gd name="T68" fmla="*/ 2147483647 w 2755"/>
              <a:gd name="T69" fmla="*/ 2147483647 h 731"/>
              <a:gd name="T70" fmla="*/ 2147483647 w 2755"/>
              <a:gd name="T71" fmla="*/ 2147483647 h 731"/>
              <a:gd name="T72" fmla="*/ 2147483647 w 2755"/>
              <a:gd name="T73" fmla="*/ 2147483647 h 731"/>
              <a:gd name="T74" fmla="*/ 2147483647 w 2755"/>
              <a:gd name="T75" fmla="*/ 2147483647 h 731"/>
              <a:gd name="T76" fmla="*/ 2147483647 w 2755"/>
              <a:gd name="T77" fmla="*/ 2147483647 h 731"/>
              <a:gd name="T78" fmla="*/ 2147483647 w 2755"/>
              <a:gd name="T79" fmla="*/ 2147483647 h 731"/>
              <a:gd name="T80" fmla="*/ 2147483647 w 2755"/>
              <a:gd name="T81" fmla="*/ 2147483647 h 731"/>
              <a:gd name="T82" fmla="*/ 2147483647 w 2755"/>
              <a:gd name="T83" fmla="*/ 2147483647 h 731"/>
              <a:gd name="T84" fmla="*/ 2147483647 w 2755"/>
              <a:gd name="T85" fmla="*/ 2147483647 h 731"/>
              <a:gd name="T86" fmla="*/ 2147483647 w 2755"/>
              <a:gd name="T87" fmla="*/ 2147483647 h 731"/>
              <a:gd name="T88" fmla="*/ 2147483647 w 2755"/>
              <a:gd name="T89" fmla="*/ 2147483647 h 731"/>
              <a:gd name="T90" fmla="*/ 2147483647 w 2755"/>
              <a:gd name="T91" fmla="*/ 2147483647 h 731"/>
              <a:gd name="T92" fmla="*/ 2147483647 w 2755"/>
              <a:gd name="T93" fmla="*/ 2147483647 h 731"/>
              <a:gd name="T94" fmla="*/ 2147483647 w 2755"/>
              <a:gd name="T95" fmla="*/ 2147483647 h 731"/>
              <a:gd name="T96" fmla="*/ 2147483647 w 2755"/>
              <a:gd name="T97" fmla="*/ 2147483647 h 731"/>
              <a:gd name="T98" fmla="*/ 2147483647 w 2755"/>
              <a:gd name="T99" fmla="*/ 2147483647 h 731"/>
              <a:gd name="T100" fmla="*/ 2147483647 w 2755"/>
              <a:gd name="T101" fmla="*/ 2147483647 h 731"/>
              <a:gd name="T102" fmla="*/ 2147483647 w 2755"/>
              <a:gd name="T103" fmla="*/ 2147483647 h 731"/>
              <a:gd name="T104" fmla="*/ 2147483647 w 2755"/>
              <a:gd name="T105" fmla="*/ 2147483647 h 731"/>
              <a:gd name="T106" fmla="*/ 2147483647 w 2755"/>
              <a:gd name="T107" fmla="*/ 2147483647 h 731"/>
              <a:gd name="T108" fmla="*/ 2147483647 w 2755"/>
              <a:gd name="T109" fmla="*/ 2147483647 h 731"/>
              <a:gd name="T110" fmla="*/ 2147483647 w 2755"/>
              <a:gd name="T111" fmla="*/ 2147483647 h 731"/>
              <a:gd name="T112" fmla="*/ 2147483647 w 2755"/>
              <a:gd name="T113" fmla="*/ 2147483647 h 731"/>
              <a:gd name="T114" fmla="*/ 2147483647 w 2755"/>
              <a:gd name="T115" fmla="*/ 2147483647 h 7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55"/>
              <a:gd name="T175" fmla="*/ 0 h 731"/>
              <a:gd name="T176" fmla="*/ 2755 w 2755"/>
              <a:gd name="T177" fmla="*/ 731 h 7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55" h="731" extrusionOk="0">
                <a:moveTo>
                  <a:pt x="0" y="306"/>
                </a:moveTo>
                <a:cubicBezTo>
                  <a:pt x="0" y="297"/>
                  <a:pt x="0" y="289"/>
                  <a:pt x="0" y="280"/>
                </a:cubicBezTo>
                <a:cubicBezTo>
                  <a:pt x="37" y="293"/>
                  <a:pt x="25" y="309"/>
                  <a:pt x="25" y="354"/>
                </a:cubicBezTo>
                <a:cubicBezTo>
                  <a:pt x="25" y="413"/>
                  <a:pt x="0" y="450"/>
                  <a:pt x="0" y="516"/>
                </a:cubicBezTo>
                <a:cubicBezTo>
                  <a:pt x="0" y="560"/>
                  <a:pt x="25" y="588"/>
                  <a:pt x="25" y="634"/>
                </a:cubicBezTo>
              </a:path>
              <a:path w="2755" h="731" extrusionOk="0">
                <a:moveTo>
                  <a:pt x="263" y="306"/>
                </a:moveTo>
                <a:cubicBezTo>
                  <a:pt x="263" y="358"/>
                  <a:pt x="283" y="371"/>
                  <a:pt x="288" y="424"/>
                </a:cubicBezTo>
                <a:cubicBezTo>
                  <a:pt x="294" y="486"/>
                  <a:pt x="288" y="550"/>
                  <a:pt x="288" y="612"/>
                </a:cubicBezTo>
                <a:cubicBezTo>
                  <a:pt x="299" y="576"/>
                  <a:pt x="312" y="574"/>
                  <a:pt x="312" y="516"/>
                </a:cubicBezTo>
                <a:cubicBezTo>
                  <a:pt x="312" y="472"/>
                  <a:pt x="344" y="438"/>
                  <a:pt x="353" y="398"/>
                </a:cubicBezTo>
                <a:cubicBezTo>
                  <a:pt x="359" y="371"/>
                  <a:pt x="392" y="357"/>
                  <a:pt x="427" y="354"/>
                </a:cubicBezTo>
                <a:cubicBezTo>
                  <a:pt x="473" y="349"/>
                  <a:pt x="505" y="408"/>
                  <a:pt x="518" y="446"/>
                </a:cubicBezTo>
                <a:cubicBezTo>
                  <a:pt x="535" y="496"/>
                  <a:pt x="543" y="532"/>
                  <a:pt x="543" y="586"/>
                </a:cubicBezTo>
                <a:cubicBezTo>
                  <a:pt x="543" y="611"/>
                  <a:pt x="543" y="618"/>
                  <a:pt x="543" y="634"/>
                </a:cubicBezTo>
              </a:path>
              <a:path w="2755" h="731" extrusionOk="0">
                <a:moveTo>
                  <a:pt x="970" y="188"/>
                </a:moveTo>
                <a:cubicBezTo>
                  <a:pt x="999" y="150"/>
                  <a:pt x="995" y="140"/>
                  <a:pt x="995" y="92"/>
                </a:cubicBezTo>
                <a:cubicBezTo>
                  <a:pt x="995" y="61"/>
                  <a:pt x="987" y="29"/>
                  <a:pt x="970" y="22"/>
                </a:cubicBezTo>
                <a:cubicBezTo>
                  <a:pt x="938" y="8"/>
                  <a:pt x="944" y="0"/>
                  <a:pt x="896" y="0"/>
                </a:cubicBezTo>
                <a:cubicBezTo>
                  <a:pt x="867" y="0"/>
                  <a:pt x="829" y="23"/>
                  <a:pt x="806" y="44"/>
                </a:cubicBezTo>
                <a:cubicBezTo>
                  <a:pt x="761" y="83"/>
                  <a:pt x="742" y="130"/>
                  <a:pt x="732" y="188"/>
                </a:cubicBezTo>
                <a:cubicBezTo>
                  <a:pt x="720" y="259"/>
                  <a:pt x="748" y="313"/>
                  <a:pt x="756" y="376"/>
                </a:cubicBezTo>
                <a:cubicBezTo>
                  <a:pt x="764" y="437"/>
                  <a:pt x="777" y="507"/>
                  <a:pt x="781" y="564"/>
                </a:cubicBezTo>
                <a:cubicBezTo>
                  <a:pt x="783" y="594"/>
                  <a:pt x="781" y="626"/>
                  <a:pt x="781" y="656"/>
                </a:cubicBezTo>
              </a:path>
              <a:path w="2755" h="731" extrusionOk="0">
                <a:moveTo>
                  <a:pt x="641" y="446"/>
                </a:moveTo>
                <a:cubicBezTo>
                  <a:pt x="641" y="453"/>
                  <a:pt x="641" y="461"/>
                  <a:pt x="641" y="468"/>
                </a:cubicBezTo>
                <a:cubicBezTo>
                  <a:pt x="702" y="468"/>
                  <a:pt x="723" y="479"/>
                  <a:pt x="781" y="494"/>
                </a:cubicBezTo>
                <a:cubicBezTo>
                  <a:pt x="807" y="501"/>
                  <a:pt x="844" y="494"/>
                  <a:pt x="871" y="494"/>
                </a:cubicBezTo>
              </a:path>
              <a:path w="2755" h="731" extrusionOk="0">
                <a:moveTo>
                  <a:pt x="1110" y="468"/>
                </a:moveTo>
                <a:cubicBezTo>
                  <a:pt x="1118" y="468"/>
                  <a:pt x="1127" y="468"/>
                  <a:pt x="1135" y="468"/>
                </a:cubicBezTo>
                <a:cubicBezTo>
                  <a:pt x="1103" y="511"/>
                  <a:pt x="1110" y="530"/>
                  <a:pt x="1110" y="586"/>
                </a:cubicBezTo>
                <a:cubicBezTo>
                  <a:pt x="1110" y="625"/>
                  <a:pt x="1110" y="665"/>
                  <a:pt x="1110" y="704"/>
                </a:cubicBezTo>
              </a:path>
              <a:path w="2755" h="731" extrusionOk="0">
                <a:moveTo>
                  <a:pt x="1365" y="398"/>
                </a:moveTo>
                <a:cubicBezTo>
                  <a:pt x="1365" y="483"/>
                  <a:pt x="1365" y="709"/>
                  <a:pt x="1365" y="704"/>
                </a:cubicBezTo>
                <a:cubicBezTo>
                  <a:pt x="1365" y="662"/>
                  <a:pt x="1406" y="623"/>
                  <a:pt x="1414" y="586"/>
                </a:cubicBezTo>
                <a:cubicBezTo>
                  <a:pt x="1427" y="527"/>
                  <a:pt x="1441" y="512"/>
                  <a:pt x="1488" y="468"/>
                </a:cubicBezTo>
                <a:cubicBezTo>
                  <a:pt x="1517" y="441"/>
                  <a:pt x="1519" y="432"/>
                  <a:pt x="1554" y="424"/>
                </a:cubicBezTo>
                <a:cubicBezTo>
                  <a:pt x="1578" y="453"/>
                  <a:pt x="1596" y="508"/>
                  <a:pt x="1603" y="542"/>
                </a:cubicBezTo>
                <a:cubicBezTo>
                  <a:pt x="1615" y="600"/>
                  <a:pt x="1575" y="712"/>
                  <a:pt x="1628" y="730"/>
                </a:cubicBezTo>
              </a:path>
              <a:path w="2755" h="731" extrusionOk="0">
                <a:moveTo>
                  <a:pt x="1792" y="424"/>
                </a:moveTo>
                <a:cubicBezTo>
                  <a:pt x="1773" y="465"/>
                  <a:pt x="1748" y="502"/>
                  <a:pt x="1743" y="542"/>
                </a:cubicBezTo>
                <a:cubicBezTo>
                  <a:pt x="1739" y="579"/>
                  <a:pt x="1743" y="619"/>
                  <a:pt x="1743" y="656"/>
                </a:cubicBezTo>
              </a:path>
              <a:path w="2755" h="731" extrusionOk="0">
                <a:moveTo>
                  <a:pt x="1792" y="236"/>
                </a:moveTo>
                <a:cubicBezTo>
                  <a:pt x="1792" y="193"/>
                  <a:pt x="1753" y="208"/>
                  <a:pt x="1792" y="258"/>
                </a:cubicBezTo>
              </a:path>
              <a:path w="2755" h="731" extrusionOk="0">
                <a:moveTo>
                  <a:pt x="2031" y="22"/>
                </a:moveTo>
                <a:cubicBezTo>
                  <a:pt x="2031" y="230"/>
                  <a:pt x="2073" y="490"/>
                  <a:pt x="2006" y="682"/>
                </a:cubicBezTo>
              </a:path>
              <a:path w="2755" h="731" extrusionOk="0">
                <a:moveTo>
                  <a:pt x="1907" y="424"/>
                </a:moveTo>
                <a:cubicBezTo>
                  <a:pt x="1946" y="475"/>
                  <a:pt x="1958" y="465"/>
                  <a:pt x="2006" y="494"/>
                </a:cubicBezTo>
                <a:cubicBezTo>
                  <a:pt x="2048" y="519"/>
                  <a:pt x="2068" y="516"/>
                  <a:pt x="2121" y="516"/>
                </a:cubicBezTo>
                <a:cubicBezTo>
                  <a:pt x="2199" y="516"/>
                  <a:pt x="2261" y="509"/>
                  <a:pt x="2335" y="494"/>
                </a:cubicBezTo>
                <a:cubicBezTo>
                  <a:pt x="2376" y="486"/>
                  <a:pt x="2417" y="472"/>
                  <a:pt x="2450" y="446"/>
                </a:cubicBezTo>
                <a:cubicBezTo>
                  <a:pt x="2488" y="416"/>
                  <a:pt x="2499" y="401"/>
                  <a:pt x="2499" y="354"/>
                </a:cubicBezTo>
                <a:cubicBezTo>
                  <a:pt x="2499" y="329"/>
                  <a:pt x="2493" y="269"/>
                  <a:pt x="2475" y="258"/>
                </a:cubicBezTo>
                <a:cubicBezTo>
                  <a:pt x="2449" y="242"/>
                  <a:pt x="2393" y="261"/>
                  <a:pt x="2376" y="280"/>
                </a:cubicBezTo>
                <a:cubicBezTo>
                  <a:pt x="2334" y="326"/>
                  <a:pt x="2328" y="375"/>
                  <a:pt x="2310" y="424"/>
                </a:cubicBezTo>
                <a:cubicBezTo>
                  <a:pt x="2295" y="465"/>
                  <a:pt x="2266" y="538"/>
                  <a:pt x="2286" y="586"/>
                </a:cubicBezTo>
                <a:cubicBezTo>
                  <a:pt x="2309" y="640"/>
                  <a:pt x="2377" y="654"/>
                  <a:pt x="2425" y="656"/>
                </a:cubicBezTo>
                <a:cubicBezTo>
                  <a:pt x="2518" y="661"/>
                  <a:pt x="2627" y="671"/>
                  <a:pt x="2713" y="634"/>
                </a:cubicBezTo>
                <a:cubicBezTo>
                  <a:pt x="2735" y="634"/>
                  <a:pt x="2745" y="630"/>
                  <a:pt x="2754" y="6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3" name="Ink 6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38400" y="2667000"/>
            <a:ext cx="141288" cy="187325"/>
          </a:xfrm>
          <a:custGeom>
            <a:avLst/>
            <a:gdLst>
              <a:gd name="T0" fmla="*/ 2147483647 w 396"/>
              <a:gd name="T1" fmla="*/ 2147483647 h 517"/>
              <a:gd name="T2" fmla="*/ 2147483647 w 396"/>
              <a:gd name="T3" fmla="*/ 2147483647 h 517"/>
              <a:gd name="T4" fmla="*/ 2147483647 w 396"/>
              <a:gd name="T5" fmla="*/ 2147483647 h 517"/>
              <a:gd name="T6" fmla="*/ 0 w 396"/>
              <a:gd name="T7" fmla="*/ 2147483647 h 517"/>
              <a:gd name="T8" fmla="*/ 2147483647 w 396"/>
              <a:gd name="T9" fmla="*/ 2147483647 h 517"/>
              <a:gd name="T10" fmla="*/ 2147483647 w 396"/>
              <a:gd name="T11" fmla="*/ 2147483647 h 517"/>
              <a:gd name="T12" fmla="*/ 2147483647 w 396"/>
              <a:gd name="T13" fmla="*/ 2147483647 h 517"/>
              <a:gd name="T14" fmla="*/ 2147483647 w 396"/>
              <a:gd name="T15" fmla="*/ 2147483647 h 517"/>
              <a:gd name="T16" fmla="*/ 2147483647 w 396"/>
              <a:gd name="T17" fmla="*/ 2147483647 h 517"/>
              <a:gd name="T18" fmla="*/ 2147483647 w 396"/>
              <a:gd name="T19" fmla="*/ 2147483647 h 517"/>
              <a:gd name="T20" fmla="*/ 2147483647 w 396"/>
              <a:gd name="T21" fmla="*/ 2147483647 h 517"/>
              <a:gd name="T22" fmla="*/ 2147483647 w 396"/>
              <a:gd name="T23" fmla="*/ 2147483647 h 517"/>
              <a:gd name="T24" fmla="*/ 2147483647 w 396"/>
              <a:gd name="T25" fmla="*/ 0 h 517"/>
              <a:gd name="T26" fmla="*/ 2147483647 w 396"/>
              <a:gd name="T27" fmla="*/ 0 h 5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6"/>
              <a:gd name="T43" fmla="*/ 0 h 517"/>
              <a:gd name="T44" fmla="*/ 396 w 396"/>
              <a:gd name="T45" fmla="*/ 517 h 5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6" h="517" extrusionOk="0">
                <a:moveTo>
                  <a:pt x="90" y="92"/>
                </a:moveTo>
                <a:cubicBezTo>
                  <a:pt x="90" y="69"/>
                  <a:pt x="89" y="62"/>
                  <a:pt x="66" y="70"/>
                </a:cubicBezTo>
                <a:cubicBezTo>
                  <a:pt x="37" y="83"/>
                  <a:pt x="44" y="95"/>
                  <a:pt x="25" y="118"/>
                </a:cubicBezTo>
                <a:cubicBezTo>
                  <a:pt x="-3" y="153"/>
                  <a:pt x="0" y="164"/>
                  <a:pt x="0" y="210"/>
                </a:cubicBezTo>
                <a:cubicBezTo>
                  <a:pt x="0" y="253"/>
                  <a:pt x="52" y="273"/>
                  <a:pt x="90" y="284"/>
                </a:cubicBezTo>
                <a:cubicBezTo>
                  <a:pt x="127" y="294"/>
                  <a:pt x="182" y="285"/>
                  <a:pt x="214" y="306"/>
                </a:cubicBezTo>
                <a:cubicBezTo>
                  <a:pt x="255" y="332"/>
                  <a:pt x="287" y="337"/>
                  <a:pt x="329" y="376"/>
                </a:cubicBezTo>
                <a:cubicBezTo>
                  <a:pt x="356" y="401"/>
                  <a:pt x="413" y="441"/>
                  <a:pt x="353" y="472"/>
                </a:cubicBezTo>
                <a:cubicBezTo>
                  <a:pt x="309" y="494"/>
                  <a:pt x="239" y="512"/>
                  <a:pt x="189" y="516"/>
                </a:cubicBezTo>
                <a:cubicBezTo>
                  <a:pt x="181" y="516"/>
                  <a:pt x="172" y="516"/>
                  <a:pt x="164" y="516"/>
                </a:cubicBezTo>
              </a:path>
              <a:path w="396" h="517" extrusionOk="0">
                <a:moveTo>
                  <a:pt x="115" y="48"/>
                </a:moveTo>
                <a:cubicBezTo>
                  <a:pt x="167" y="83"/>
                  <a:pt x="159" y="55"/>
                  <a:pt x="214" y="48"/>
                </a:cubicBezTo>
                <a:cubicBezTo>
                  <a:pt x="261" y="42"/>
                  <a:pt x="312" y="8"/>
                  <a:pt x="353" y="0"/>
                </a:cubicBezTo>
                <a:cubicBezTo>
                  <a:pt x="367" y="0"/>
                  <a:pt x="381" y="0"/>
                  <a:pt x="39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026"/>
          <p:cNvSpPr txBox="1">
            <a:spLocks noChangeArrowheads="1"/>
          </p:cNvSpPr>
          <p:nvPr/>
        </p:nvSpPr>
        <p:spPr bwMode="auto">
          <a:xfrm>
            <a:off x="1316038" y="2873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304800" y="2333625"/>
            <a:ext cx="830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</a:p>
        </p:txBody>
      </p:sp>
      <p:sp>
        <p:nvSpPr>
          <p:cNvPr id="68612" name="Text Box 1028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68613" name="Text Box 1029"/>
          <p:cNvSpPr txBox="1">
            <a:spLocks noChangeArrowheads="1"/>
          </p:cNvSpPr>
          <p:nvPr/>
        </p:nvSpPr>
        <p:spPr bwMode="auto">
          <a:xfrm>
            <a:off x="304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68614" name="Text Box 1030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'pi'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"isn't"</a:t>
            </a:r>
            <a:r>
              <a:rPr lang="en-US" sz="1800" b="1">
                <a:latin typeface="Courier New" pitchFamily="49" charset="0"/>
              </a:rPr>
              <a:t>, [4,2] ] </a:t>
            </a:r>
          </a:p>
        </p:txBody>
      </p:sp>
      <p:sp>
        <p:nvSpPr>
          <p:cNvPr id="68615" name="Rectangle 1031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68616" name="Rectangle 1032"/>
          <p:cNvSpPr>
            <a:spLocks noChangeArrowheads="1"/>
          </p:cNvSpPr>
          <p:nvPr/>
        </p:nvSpPr>
        <p:spPr bwMode="auto">
          <a:xfrm>
            <a:off x="2400300" y="611505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-106" charset="0"/>
              </a:rPr>
              <a:t>?</a:t>
            </a:r>
          </a:p>
        </p:txBody>
      </p:sp>
      <p:sp>
        <p:nvSpPr>
          <p:cNvPr id="68617" name="Text Box 1033"/>
          <p:cNvSpPr txBox="1">
            <a:spLocks noChangeArrowheads="1"/>
          </p:cNvSpPr>
          <p:nvPr/>
        </p:nvSpPr>
        <p:spPr bwMode="auto">
          <a:xfrm>
            <a:off x="750888" y="1462088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'You need parentheses for chemistry !'</a:t>
            </a: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68618" name="Rectangle 1034"/>
          <p:cNvSpPr>
            <a:spLocks noChangeArrowheads="1"/>
          </p:cNvSpPr>
          <p:nvPr/>
        </p:nvSpPr>
        <p:spPr bwMode="auto">
          <a:xfrm>
            <a:off x="4724400" y="4724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8619" name="Rectangle 1035"/>
          <p:cNvSpPr>
            <a:spLocks noChangeArrowheads="1"/>
          </p:cNvSpPr>
          <p:nvPr/>
        </p:nvSpPr>
        <p:spPr bwMode="auto">
          <a:xfrm>
            <a:off x="304800" y="4343400"/>
            <a:ext cx="3657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What are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-106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(pi[1] + pi[2])</a:t>
            </a:r>
            <a:r>
              <a:rPr lang="en-US" sz="1400">
                <a:latin typeface="Times" pitchFamily="-106" charset="0"/>
              </a:rPr>
              <a:t>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-106" charset="0"/>
            </a:endParaRPr>
          </a:p>
          <a:p>
            <a:pPr>
              <a:lnSpc>
                <a:spcPct val="70000"/>
              </a:lnSpc>
            </a:pPr>
            <a:r>
              <a:rPr lang="en-US" sz="1400">
                <a:latin typeface="Times" pitchFamily="-106" charset="0"/>
              </a:rPr>
              <a:t>and   </a:t>
            </a:r>
          </a:p>
          <a:p>
            <a:pPr>
              <a:lnSpc>
                <a:spcPct val="70000"/>
              </a:lnSpc>
            </a:pPr>
            <a:endParaRPr lang="en-US" sz="1400">
              <a:latin typeface="Times" pitchFamily="-106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latin typeface="Courier New" pitchFamily="49" charset="0"/>
              </a:rPr>
              <a:t> 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8620" name="Rectangle 1036"/>
          <p:cNvSpPr>
            <a:spLocks noChangeArrowheads="1"/>
          </p:cNvSpPr>
          <p:nvPr/>
        </p:nvSpPr>
        <p:spPr bwMode="auto">
          <a:xfrm>
            <a:off x="4724400" y="3733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message[9:15]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8621" name="Rectangle 1037"/>
          <p:cNvSpPr>
            <a:spLocks noChangeArrowheads="1"/>
          </p:cNvSpPr>
          <p:nvPr/>
        </p:nvSpPr>
        <p:spPr bwMode="auto">
          <a:xfrm>
            <a:off x="4724400" y="2590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8622" name="Rectangle 1038"/>
          <p:cNvSpPr>
            <a:spLocks noChangeArrowheads="1"/>
          </p:cNvSpPr>
          <p:nvPr/>
        </p:nvSpPr>
        <p:spPr bwMode="auto">
          <a:xfrm>
            <a:off x="304800" y="32004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68623" name="Rectangle 1039"/>
          <p:cNvSpPr>
            <a:spLocks noChangeArrowheads="1"/>
          </p:cNvSpPr>
          <p:nvPr/>
        </p:nvSpPr>
        <p:spPr bwMode="auto">
          <a:xfrm>
            <a:off x="2400300" y="6477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-106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68624" name="Line 1040"/>
          <p:cNvSpPr>
            <a:spLocks noChangeShapeType="1"/>
          </p:cNvSpPr>
          <p:nvPr/>
        </p:nvSpPr>
        <p:spPr bwMode="auto">
          <a:xfrm>
            <a:off x="228600" y="6019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1041"/>
          <p:cNvSpPr>
            <a:spLocks noChangeArrowheads="1"/>
          </p:cNvSpPr>
          <p:nvPr/>
        </p:nvSpPr>
        <p:spPr bwMode="auto">
          <a:xfrm>
            <a:off x="152400" y="373063"/>
            <a:ext cx="776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Name(s):</a:t>
            </a:r>
          </a:p>
        </p:txBody>
      </p:sp>
      <p:sp>
        <p:nvSpPr>
          <p:cNvPr id="68626" name="Line 1042"/>
          <p:cNvSpPr>
            <a:spLocks noChangeShapeType="1"/>
          </p:cNvSpPr>
          <p:nvPr/>
        </p:nvSpPr>
        <p:spPr bwMode="auto">
          <a:xfrm>
            <a:off x="889000" y="638175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043"/>
          <p:cNvSpPr>
            <a:spLocks noChangeShapeType="1"/>
          </p:cNvSpPr>
          <p:nvPr/>
        </p:nvSpPr>
        <p:spPr bwMode="auto">
          <a:xfrm flipV="1">
            <a:off x="4495800" y="2057400"/>
            <a:ext cx="4763" cy="386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Rectangle 1044"/>
          <p:cNvSpPr>
            <a:spLocks noChangeArrowheads="1"/>
          </p:cNvSpPr>
          <p:nvPr/>
        </p:nvSpPr>
        <p:spPr bwMode="auto">
          <a:xfrm>
            <a:off x="228600" y="6019800"/>
            <a:ext cx="20224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Extra! Mind Muddlers</a:t>
            </a:r>
          </a:p>
        </p:txBody>
      </p:sp>
      <p:sp>
        <p:nvSpPr>
          <p:cNvPr id="68629" name="Rectangle 1045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68630" name="Line 1046"/>
          <p:cNvSpPr>
            <a:spLocks noChangeShapeType="1"/>
          </p:cNvSpPr>
          <p:nvPr/>
        </p:nvSpPr>
        <p:spPr bwMode="auto">
          <a:xfrm>
            <a:off x="228600" y="19812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Rectangle 1047"/>
          <p:cNvSpPr>
            <a:spLocks noChangeArrowheads="1"/>
          </p:cNvSpPr>
          <p:nvPr/>
        </p:nvSpPr>
        <p:spPr bwMode="auto">
          <a:xfrm>
            <a:off x="1524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68632" name="Rectangle 1048"/>
          <p:cNvSpPr>
            <a:spLocks noChangeArrowheads="1"/>
          </p:cNvSpPr>
          <p:nvPr/>
        </p:nvSpPr>
        <p:spPr bwMode="auto">
          <a:xfrm>
            <a:off x="5803900" y="21336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68633" name="Rectangle 1049"/>
          <p:cNvSpPr>
            <a:spLocks noChangeArrowheads="1"/>
          </p:cNvSpPr>
          <p:nvPr/>
        </p:nvSpPr>
        <p:spPr bwMode="auto">
          <a:xfrm>
            <a:off x="5803900" y="24384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68634" name="Rectangle 1050"/>
          <p:cNvSpPr>
            <a:spLocks noChangeArrowheads="1"/>
          </p:cNvSpPr>
          <p:nvPr/>
        </p:nvSpPr>
        <p:spPr bwMode="auto">
          <a:xfrm>
            <a:off x="5803900" y="27432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68635" name="Rectangle 1051"/>
          <p:cNvSpPr>
            <a:spLocks noChangeArrowheads="1"/>
          </p:cNvSpPr>
          <p:nvPr/>
        </p:nvSpPr>
        <p:spPr bwMode="auto">
          <a:xfrm>
            <a:off x="5803900" y="30480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68636" name="AutoShape 1052"/>
          <p:cNvSpPr>
            <a:spLocks/>
          </p:cNvSpPr>
          <p:nvPr/>
        </p:nvSpPr>
        <p:spPr bwMode="auto">
          <a:xfrm>
            <a:off x="5605463" y="21685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Text Box 1053"/>
          <p:cNvSpPr txBox="1">
            <a:spLocks noChangeArrowheads="1"/>
          </p:cNvSpPr>
          <p:nvPr/>
        </p:nvSpPr>
        <p:spPr bwMode="auto">
          <a:xfrm>
            <a:off x="7837488" y="2286000"/>
            <a:ext cx="1230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09600"/>
                </a:solidFill>
                <a:latin typeface="Comic Sans MS" pitchFamily="66" charset="0"/>
              </a:rPr>
              <a:t>I       ( ) </a:t>
            </a:r>
          </a:p>
        </p:txBody>
      </p:sp>
      <p:sp>
        <p:nvSpPr>
          <p:cNvPr id="68638" name="AutoShape 1054"/>
          <p:cNvSpPr>
            <a:spLocks noChangeArrowheads="1"/>
          </p:cNvSpPr>
          <p:nvPr/>
        </p:nvSpPr>
        <p:spPr bwMode="auto">
          <a:xfrm>
            <a:off x="8399463" y="2352675"/>
            <a:ext cx="192087" cy="188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9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39" name="Picture 1055" descr="GeraldVanHe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371600"/>
            <a:ext cx="804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40" name="Rectangle 1056"/>
          <p:cNvSpPr>
            <a:spLocks noChangeArrowheads="1"/>
          </p:cNvSpPr>
          <p:nvPr/>
        </p:nvSpPr>
        <p:spPr bwMode="auto">
          <a:xfrm>
            <a:off x="1238250" y="20574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len(pi)</a:t>
            </a:r>
          </a:p>
        </p:txBody>
      </p:sp>
      <p:sp>
        <p:nvSpPr>
          <p:cNvPr id="68641" name="Rectangle 1057"/>
          <p:cNvSpPr>
            <a:spLocks noChangeArrowheads="1"/>
          </p:cNvSpPr>
          <p:nvPr/>
        </p:nvSpPr>
        <p:spPr bwMode="auto">
          <a:xfrm>
            <a:off x="1238250" y="2319338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len(Q)</a:t>
            </a:r>
          </a:p>
        </p:txBody>
      </p:sp>
      <p:sp>
        <p:nvSpPr>
          <p:cNvPr id="68642" name="Rectangle 1058"/>
          <p:cNvSpPr>
            <a:spLocks noChangeArrowheads="1"/>
          </p:cNvSpPr>
          <p:nvPr/>
        </p:nvSpPr>
        <p:spPr bwMode="auto">
          <a:xfrm>
            <a:off x="1238250" y="2581275"/>
            <a:ext cx="1144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len(Q[1])</a:t>
            </a:r>
          </a:p>
        </p:txBody>
      </p:sp>
      <p:sp>
        <p:nvSpPr>
          <p:cNvPr id="68643" name="AutoShape 1059"/>
          <p:cNvSpPr>
            <a:spLocks/>
          </p:cNvSpPr>
          <p:nvPr/>
        </p:nvSpPr>
        <p:spPr bwMode="auto">
          <a:xfrm>
            <a:off x="1122363" y="2112963"/>
            <a:ext cx="144462" cy="730250"/>
          </a:xfrm>
          <a:prstGeom prst="leftBrace">
            <a:avLst>
              <a:gd name="adj1" fmla="val 4212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Rectangle 37"/>
          <p:cNvSpPr>
            <a:spLocks noChangeArrowheads="1"/>
          </p:cNvSpPr>
          <p:nvPr/>
        </p:nvSpPr>
        <p:spPr bwMode="auto">
          <a:xfrm>
            <a:off x="1828800" y="3200400"/>
            <a:ext cx="5562600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Comic Sans MS" pitchFamily="66" charset="0"/>
              </a:rPr>
              <a:t>Please hand these in (to your right)…</a:t>
            </a:r>
            <a:endParaRPr lang="en-US" sz="4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41313" y="2286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print</a:t>
            </a:r>
            <a:r>
              <a:rPr lang="en-US" sz="4200">
                <a:latin typeface="Times" pitchFamily="-106" charset="0"/>
              </a:rPr>
              <a:t> vs. </a:t>
            </a:r>
            <a:r>
              <a:rPr lang="en-US" sz="4200" b="1">
                <a:latin typeface="Courier New" pitchFamily="49" charset="0"/>
              </a:rPr>
              <a:t>return</a:t>
            </a:r>
            <a:endParaRPr lang="en-US" sz="4200">
              <a:latin typeface="Times" pitchFamily="-106" charset="0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696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5105400" y="2971800"/>
            <a:ext cx="3065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&gt;&gt;&gt; undo(undo('caf'))</a:t>
            </a:r>
          </a:p>
        </p:txBody>
      </p:sp>
      <p:sp>
        <p:nvSpPr>
          <p:cNvPr id="69637" name="Text Box 10"/>
          <p:cNvSpPr txBox="1">
            <a:spLocks noChangeArrowheads="1"/>
          </p:cNvSpPr>
          <p:nvPr/>
        </p:nvSpPr>
        <p:spPr bwMode="auto">
          <a:xfrm>
            <a:off x="533400" y="1524000"/>
            <a:ext cx="6705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111C"/>
                </a:solidFill>
                <a:latin typeface="Courier New" pitchFamily="49" charset="0"/>
              </a:rPr>
              <a:t># is it dis-0 or dis-O, anyway?</a:t>
            </a:r>
            <a:endParaRPr lang="en-US" sz="18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undo(s):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""" this "undoes" its string input, s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'de'</a:t>
            </a:r>
            <a:r>
              <a:rPr lang="en-US" sz="1800" b="1">
                <a:latin typeface="Courier New" pitchFamily="49" charset="0"/>
              </a:rPr>
              <a:t> + s</a:t>
            </a:r>
          </a:p>
        </p:txBody>
      </p:sp>
      <p:sp>
        <p:nvSpPr>
          <p:cNvPr id="69638" name="Text Box 11"/>
          <p:cNvSpPr txBox="1">
            <a:spLocks noChangeArrowheads="1"/>
          </p:cNvSpPr>
          <p:nvPr/>
        </p:nvSpPr>
        <p:spPr bwMode="auto">
          <a:xfrm>
            <a:off x="533400" y="4205288"/>
            <a:ext cx="67056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111C"/>
                </a:solidFill>
                <a:latin typeface="Courier New" pitchFamily="49" charset="0"/>
              </a:rPr>
              <a:t># !?</a:t>
            </a:r>
            <a:endParaRPr lang="en-US" sz="1800" b="1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undopr(s):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""" hmmm """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890C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009600"/>
                </a:solidFill>
                <a:latin typeface="Courier New" pitchFamily="49" charset="0"/>
              </a:rPr>
              <a:t>'de'</a:t>
            </a:r>
            <a:r>
              <a:rPr lang="en-US" sz="1800" b="1">
                <a:latin typeface="Courier New" pitchFamily="49" charset="0"/>
              </a:rPr>
              <a:t> +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082675" y="792163"/>
            <a:ext cx="6973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Baskerville Semibold" pitchFamily="-106" charset="0"/>
              </a:rPr>
              <a:t>Any </a:t>
            </a:r>
            <a:r>
              <a:rPr lang="en-US" sz="4200" i="1">
                <a:latin typeface="Baskerville Semibold" pitchFamily="-106" charset="0"/>
              </a:rPr>
              <a:t>real</a:t>
            </a:r>
            <a:r>
              <a:rPr lang="en-US" sz="4200">
                <a:latin typeface="Baskerville Semibold" pitchFamily="-106" charset="0"/>
              </a:rPr>
              <a:t> computing with strings/lists?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323975" y="6172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Some strings are more equal than others…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540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482600" y="1139825"/>
            <a:ext cx="8218488" cy="180975"/>
            <a:chOff x="295" y="1311"/>
            <a:chExt cx="5177" cy="114"/>
          </a:xfrm>
        </p:grpSpPr>
        <p:sp>
          <p:nvSpPr>
            <p:cNvPr id="716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335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Our DNA's nucleotides:</a:t>
            </a:r>
            <a:endParaRPr lang="en-US" i="1">
              <a:latin typeface="Times" pitchFamily="-106" charset="0"/>
            </a:endParaRP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46875" b="47917"/>
          <a:stretch>
            <a:fillRect/>
          </a:stretch>
        </p:blipFill>
        <p:spPr bwMode="auto">
          <a:xfrm>
            <a:off x="304800" y="20574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52083" r="14844" b="18750"/>
          <a:stretch>
            <a:fillRect/>
          </a:stretch>
        </p:blipFill>
        <p:spPr bwMode="auto">
          <a:xfrm>
            <a:off x="457200" y="4343400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74805" r="34096" b="19011"/>
          <a:stretch>
            <a:fillRect/>
          </a:stretch>
        </p:blipFill>
        <p:spPr bwMode="auto">
          <a:xfrm>
            <a:off x="1981200" y="180975"/>
            <a:ext cx="6727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1676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Times" pitchFamily="-106" charset="0"/>
              </a:rPr>
              <a:t>DNA</a:t>
            </a: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4532313" y="1474788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http://genome.ucsc.edu/cgi-bin/hgGateway</a:t>
            </a:r>
          </a:p>
        </p:txBody>
      </p:sp>
      <p:sp>
        <p:nvSpPr>
          <p:cNvPr id="71689" name="Text Box 11"/>
          <p:cNvSpPr txBox="1">
            <a:spLocks noChangeArrowheads="1"/>
          </p:cNvSpPr>
          <p:nvPr/>
        </p:nvSpPr>
        <p:spPr bwMode="auto">
          <a:xfrm>
            <a:off x="5867400" y="2057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67B0E"/>
                </a:solidFill>
              </a:rPr>
              <a:t>AGCT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482600" y="1139825"/>
            <a:ext cx="8218488" cy="180975"/>
            <a:chOff x="295" y="1311"/>
            <a:chExt cx="5177" cy="114"/>
          </a:xfrm>
        </p:grpSpPr>
        <p:sp>
          <p:nvSpPr>
            <p:cNvPr id="727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3810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Genetic disease expression</a:t>
            </a:r>
            <a:endParaRPr lang="en-US" i="1">
              <a:latin typeface="Times" pitchFamily="-106" charset="0"/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5114925" y="5578475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8000"/>
                </a:solidFill>
                <a:latin typeface="Tahoma" pitchFamily="34" charset="0"/>
              </a:rPr>
              <a:t>CTG </a:t>
            </a:r>
            <a:r>
              <a:rPr lang="en-US" sz="3200">
                <a:latin typeface="Tahoma" pitchFamily="34" charset="0"/>
              </a:rPr>
              <a:t>repeats</a:t>
            </a:r>
          </a:p>
        </p:txBody>
      </p: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5300663" y="1524000"/>
            <a:ext cx="273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" pitchFamily="-106" charset="0"/>
              </a:rPr>
              <a:t>Myotonic Dystrophy</a:t>
            </a:r>
          </a:p>
        </p:txBody>
      </p:sp>
      <p:pic>
        <p:nvPicPr>
          <p:cNvPr id="727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42969" b="34375"/>
          <a:stretch>
            <a:fillRect/>
          </a:stretch>
        </p:blipFill>
        <p:spPr bwMode="auto">
          <a:xfrm>
            <a:off x="4495800" y="3657600"/>
            <a:ext cx="4343400" cy="18446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4610100" y="1997075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neuromuscular weakness in the face/torso</a:t>
            </a:r>
          </a:p>
        </p:txBody>
      </p:sp>
      <p:sp>
        <p:nvSpPr>
          <p:cNvPr id="72712" name="Rectangle 10"/>
          <p:cNvSpPr>
            <a:spLocks noChangeArrowheads="1"/>
          </p:cNvSpPr>
          <p:nvPr/>
        </p:nvSpPr>
        <p:spPr bwMode="auto">
          <a:xfrm>
            <a:off x="4581525" y="6111875"/>
            <a:ext cx="403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/>
              <a:t>in the 3' UTR (three prime </a:t>
            </a:r>
            <a:r>
              <a:rPr lang="en-US" sz="1400" i="1"/>
              <a:t>u</a:t>
            </a:r>
            <a:r>
              <a:rPr lang="en-US" sz="1400"/>
              <a:t>n</a:t>
            </a:r>
            <a:r>
              <a:rPr lang="en-US" sz="1400" i="1"/>
              <a:t>t</a:t>
            </a:r>
            <a:r>
              <a:rPr lang="en-US" sz="1400"/>
              <a:t>ranslated </a:t>
            </a:r>
            <a:r>
              <a:rPr lang="en-US" sz="1400" i="1"/>
              <a:t>r</a:t>
            </a:r>
            <a:r>
              <a:rPr lang="en-US" sz="1400"/>
              <a:t>egion), a particular section of messenger RNA </a:t>
            </a:r>
          </a:p>
        </p:txBody>
      </p:sp>
      <p:sp>
        <p:nvSpPr>
          <p:cNvPr id="72713" name="Text Box 12"/>
          <p:cNvSpPr txBox="1">
            <a:spLocks noChangeArrowheads="1"/>
          </p:cNvSpPr>
          <p:nvPr/>
        </p:nvSpPr>
        <p:spPr bwMode="auto">
          <a:xfrm>
            <a:off x="609600" y="228600"/>
            <a:ext cx="8001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DNA</a:t>
            </a:r>
          </a:p>
        </p:txBody>
      </p:sp>
      <p:pic>
        <p:nvPicPr>
          <p:cNvPr id="727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981200"/>
            <a:ext cx="28130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 Box 14"/>
          <p:cNvSpPr txBox="1">
            <a:spLocks noChangeArrowheads="1"/>
          </p:cNvSpPr>
          <p:nvPr/>
        </p:nvSpPr>
        <p:spPr bwMode="auto">
          <a:xfrm>
            <a:off x="4610100" y="22352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"Christmas Tree cataracts"</a:t>
            </a:r>
          </a:p>
        </p:txBody>
      </p:sp>
      <p:sp>
        <p:nvSpPr>
          <p:cNvPr id="72716" name="Line 15"/>
          <p:cNvSpPr>
            <a:spLocks noChangeShapeType="1"/>
          </p:cNvSpPr>
          <p:nvPr/>
        </p:nvSpPr>
        <p:spPr bwMode="auto">
          <a:xfrm flipH="1">
            <a:off x="3810000" y="24003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6"/>
          <p:cNvSpPr txBox="1">
            <a:spLocks noChangeArrowheads="1"/>
          </p:cNvSpPr>
          <p:nvPr/>
        </p:nvSpPr>
        <p:spPr bwMode="auto">
          <a:xfrm>
            <a:off x="381000" y="5711825"/>
            <a:ext cx="3810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Its </a:t>
            </a:r>
            <a:r>
              <a:rPr lang="en-US" i="1">
                <a:latin typeface="Times" pitchFamily="-106" charset="0"/>
              </a:rPr>
              <a:t>computational</a:t>
            </a:r>
            <a:r>
              <a:rPr lang="en-US">
                <a:latin typeface="Times" pitchFamily="-106" charset="0"/>
              </a:rPr>
              <a:t> basis</a:t>
            </a:r>
            <a:endParaRPr lang="en-US" i="1">
              <a:latin typeface="Times" pitchFamily="-106" charset="0"/>
            </a:endParaRPr>
          </a:p>
        </p:txBody>
      </p:sp>
      <p:sp>
        <p:nvSpPr>
          <p:cNvPr id="72718" name="Line 17"/>
          <p:cNvSpPr>
            <a:spLocks noChangeShapeType="1"/>
          </p:cNvSpPr>
          <p:nvPr/>
        </p:nvSpPr>
        <p:spPr bwMode="auto">
          <a:xfrm>
            <a:off x="3846513" y="5891213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Rectangle 18"/>
          <p:cNvSpPr>
            <a:spLocks noChangeArrowheads="1"/>
          </p:cNvSpPr>
          <p:nvPr/>
        </p:nvSpPr>
        <p:spPr bwMode="auto">
          <a:xfrm>
            <a:off x="4767263" y="2544763"/>
            <a:ext cx="379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www.neuro.wustl.edu/neuromuscular/musdist/pe-eom.html#myd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V="1">
            <a:off x="1965325" y="1616075"/>
            <a:ext cx="6243638" cy="1644650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76413" y="41846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76413" y="35750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6413" y="36496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6413" y="37131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6413" y="40179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76413" y="380682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76413" y="390842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76413" y="26193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075" y="3514725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6413" y="280352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6413" y="30622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76413" y="2011363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76413" y="20843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76413" y="21494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76413" y="24542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76413" y="22415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6413" y="234315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76413" y="10556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6075" y="1949450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76413" y="123983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76413" y="14986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6413" y="44608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76413" y="5207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76413" y="5842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6413" y="889000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76413" y="6762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76413" y="777875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00925" y="5080000"/>
            <a:ext cx="1047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838" y="1651000"/>
            <a:ext cx="1304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+mn-ea"/>
              </a:rPr>
              <a:t>Zettabyte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8" y="3217863"/>
            <a:ext cx="1304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 Exabyte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488" y="4779963"/>
            <a:ext cx="1304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 Petabyte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703763" y="6526213"/>
            <a:ext cx="4391025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(brain) 14 PB: 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www.quora.com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/Neuroscience-1/How-much-data-can-the-human-brain-store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703763" y="5986463"/>
            <a:ext cx="4391025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(2002) 5 EB: http://www2.sims.berkeley.edu/research/projects/how-much-info-2003/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execsum.htm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" y="5218113"/>
            <a:ext cx="19177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1 Petabyte  ==  1000 TB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65325" y="5080000"/>
            <a:ext cx="1047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2002</a:t>
            </a:r>
          </a:p>
        </p:txBody>
      </p:sp>
      <p:sp>
        <p:nvSpPr>
          <p:cNvPr id="5" name="Regular Pentagon 4"/>
          <p:cNvSpPr/>
          <p:nvPr/>
        </p:nvSpPr>
        <p:spPr>
          <a:xfrm>
            <a:off x="2428875" y="3190875"/>
            <a:ext cx="171450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gular Pentagon 43"/>
          <p:cNvSpPr/>
          <p:nvPr/>
        </p:nvSpPr>
        <p:spPr>
          <a:xfrm>
            <a:off x="7874000" y="1717675"/>
            <a:ext cx="173038" cy="144463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73638" y="5080000"/>
            <a:ext cx="1046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2009</a:t>
            </a:r>
          </a:p>
        </p:txBody>
      </p:sp>
      <p:sp>
        <p:nvSpPr>
          <p:cNvPr id="46" name="Regular Pentagon 45"/>
          <p:cNvSpPr/>
          <p:nvPr/>
        </p:nvSpPr>
        <p:spPr>
          <a:xfrm>
            <a:off x="5343525" y="2024063"/>
            <a:ext cx="173038" cy="146050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1763" y="6346825"/>
            <a:ext cx="4572000" cy="214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(2009) 800 EB: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/collateral/analyst-reports/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idc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-digital-universe-are-you-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ready.pdf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1763" y="5986463"/>
            <a:ext cx="4572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(2015) 8 ZB: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/collateral/analyst-reports/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idc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-extracting-value-from-chaos-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ar.pdf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" name="Regular Pentagon 48"/>
          <p:cNvSpPr/>
          <p:nvPr/>
        </p:nvSpPr>
        <p:spPr>
          <a:xfrm>
            <a:off x="4105275" y="2770188"/>
            <a:ext cx="171450" cy="146050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8563" y="5080000"/>
            <a:ext cx="1046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2006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07075" y="5080000"/>
            <a:ext cx="10461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2011</a:t>
            </a:r>
          </a:p>
        </p:txBody>
      </p:sp>
      <p:sp>
        <p:nvSpPr>
          <p:cNvPr id="52" name="Regular Pentagon 51"/>
          <p:cNvSpPr/>
          <p:nvPr/>
        </p:nvSpPr>
        <p:spPr>
          <a:xfrm>
            <a:off x="6218238" y="1855788"/>
            <a:ext cx="173037" cy="144462"/>
          </a:xfrm>
          <a:prstGeom prst="pentagon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1763" y="6526213"/>
            <a:ext cx="4572000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(2006) 161 EB: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/collateral/analyst-reports/expanding-digital-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idc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-white-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paper.pdf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1763" y="6167438"/>
            <a:ext cx="4572000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(2011) 1.8 ZB: http://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www.emc.com</a:t>
            </a: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/leadership/programs/digital-</a:t>
            </a:r>
            <a:r>
              <a:rPr lang="en-US" sz="800" dirty="0" err="1">
                <a:solidFill>
                  <a:prstClr val="black"/>
                </a:solidFill>
                <a:latin typeface="Calibri"/>
                <a:ea typeface="+mn-ea"/>
              </a:rPr>
              <a:t>universe.htm</a:t>
            </a:r>
            <a:endParaRPr lang="en-US" sz="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703763" y="6194425"/>
            <a:ext cx="4064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(life in video) 60 PB:  in 4320p resolution, extrapolated from 16MB for 1:21 of 640x480 video (w/sound) – almost certainly a gross overestimate, as sleep can be compressed significantly!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1965325" y="4983163"/>
            <a:ext cx="6919913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76438" y="4718050"/>
            <a:ext cx="6918325" cy="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536825" y="3203575"/>
            <a:ext cx="36671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5 EB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237038" y="2767013"/>
            <a:ext cx="46990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161 EB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73638" y="2076450"/>
            <a:ext cx="469900" cy="214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800 EB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88038" y="1730375"/>
            <a:ext cx="44132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1.8 ZB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66075" y="1747838"/>
            <a:ext cx="441325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8.0 ZB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674100" y="4970463"/>
            <a:ext cx="420688" cy="214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14 PB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674100" y="4683125"/>
            <a:ext cx="4206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60 PB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62513" y="2392363"/>
            <a:ext cx="2581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8000"/>
                </a:solidFill>
                <a:latin typeface="Calibri"/>
                <a:ea typeface="+mn-ea"/>
              </a:rPr>
              <a:t>Data produced each year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029200" y="4542506"/>
            <a:ext cx="2573338" cy="3222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Calibri"/>
                <a:ea typeface="+mn-ea"/>
              </a:rPr>
              <a:t>100-years of HD video + audio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86000" y="4805449"/>
            <a:ext cx="2049463" cy="3238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  <a:latin typeface="Calibri"/>
                <a:ea typeface="+mn-ea"/>
              </a:rPr>
              <a:t>Human brain's capacity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346075" y="385763"/>
            <a:ext cx="799465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93688" y="204788"/>
            <a:ext cx="4503477" cy="58477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+mn-ea"/>
              </a:rPr>
              <a:t>Data, data everywhere…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9900" y="5730875"/>
            <a:ext cx="6492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ea typeface="+mn-ea"/>
              </a:rPr>
              <a:t>References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638" y="5407025"/>
            <a:ext cx="19177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</a:rPr>
              <a:t>1 TB = 1000 GB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7405965" y="2300565"/>
            <a:ext cx="2801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mbria" pitchFamily="18" charset="0"/>
                <a:ea typeface="+mn-ea"/>
              </a:rPr>
              <a:t>logarithmic   scale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6075" y="5092032"/>
            <a:ext cx="7994650" cy="0"/>
          </a:xfrm>
          <a:prstGeom prst="line">
            <a:avLst/>
          </a:prstGeom>
          <a:ln w="127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776413" y="4483768"/>
            <a:ext cx="65643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41313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One sequence-checking algorithm…</a:t>
            </a: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482600" y="1139825"/>
            <a:ext cx="8218488" cy="180975"/>
            <a:chOff x="295" y="1311"/>
            <a:chExt cx="5177" cy="114"/>
          </a:xfrm>
        </p:grpSpPr>
        <p:sp>
          <p:nvSpPr>
            <p:cNvPr id="737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219200" y="1562100"/>
            <a:ext cx="7391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check(geneseq):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BA12BF"/>
                </a:solidFill>
                <a:latin typeface="Courier New" pitchFamily="49" charset="0"/>
              </a:rPr>
              <a:t>""" seeks evidence of Myo. Dys.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BA12BF"/>
                </a:solidFill>
                <a:latin typeface="Courier New" pitchFamily="49" charset="0"/>
              </a:rPr>
              <a:t>    """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if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BA12BF"/>
                </a:solidFill>
                <a:latin typeface="Courier New" pitchFamily="49" charset="0"/>
              </a:rPr>
              <a:t>'ctg'</a:t>
            </a:r>
            <a:r>
              <a:rPr lang="en-US" b="1">
                <a:latin typeface="Courier New" pitchFamily="49" charset="0"/>
              </a:rPr>
              <a:t>*50 </a:t>
            </a:r>
            <a:r>
              <a:rPr lang="en-US" b="1">
                <a:solidFill>
                  <a:srgbClr val="009600"/>
                </a:solidFill>
                <a:latin typeface="Courier New" pitchFamily="49" charset="0"/>
              </a:rPr>
              <a:t>in</a:t>
            </a:r>
            <a:r>
              <a:rPr lang="en-US" b="1">
                <a:latin typeface="Courier New" pitchFamily="49" charset="0"/>
              </a:rPr>
              <a:t> geneseq: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else</a:t>
            </a:r>
            <a:r>
              <a:rPr lang="en-US" b="1"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    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False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1066800" y="5129213"/>
            <a:ext cx="685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DF"/>
                </a:solidFill>
              </a:rPr>
              <a:t> Why problems might this algorithm run into?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1066800" y="6034088"/>
            <a:ext cx="731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DF"/>
                </a:solidFill>
              </a:rPr>
              <a:t> What if we hadn't discovered the CTG-repeats yet?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1066800" y="4676775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DF"/>
                </a:solidFill>
              </a:rPr>
              <a:t> Can we make this algorithm more concise?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1066800" y="558165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0000DF"/>
                </a:solidFill>
              </a:rPr>
              <a:t> What information might we prefer to know?</a:t>
            </a:r>
          </a:p>
        </p:txBody>
      </p:sp>
      <p:sp>
        <p:nvSpPr>
          <p:cNvPr id="73737" name="Freeform 11"/>
          <p:cNvSpPr>
            <a:spLocks/>
          </p:cNvSpPr>
          <p:nvPr/>
        </p:nvSpPr>
        <p:spPr bwMode="auto">
          <a:xfrm>
            <a:off x="4449763" y="2552700"/>
            <a:ext cx="422275" cy="203200"/>
          </a:xfrm>
          <a:custGeom>
            <a:avLst/>
            <a:gdLst>
              <a:gd name="T0" fmla="*/ 2147483647 w 266"/>
              <a:gd name="T1" fmla="*/ 2147483647 h 128"/>
              <a:gd name="T2" fmla="*/ 2147483647 w 266"/>
              <a:gd name="T3" fmla="*/ 2147483647 h 128"/>
              <a:gd name="T4" fmla="*/ 0 w 266"/>
              <a:gd name="T5" fmla="*/ 2147483647 h 128"/>
              <a:gd name="T6" fmla="*/ 0 60000 65536"/>
              <a:gd name="T7" fmla="*/ 0 60000 65536"/>
              <a:gd name="T8" fmla="*/ 0 60000 65536"/>
              <a:gd name="T9" fmla="*/ 0 w 266"/>
              <a:gd name="T10" fmla="*/ 0 h 128"/>
              <a:gd name="T11" fmla="*/ 266 w 266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28">
                <a:moveTo>
                  <a:pt x="266" y="27"/>
                </a:moveTo>
                <a:cubicBezTo>
                  <a:pt x="199" y="23"/>
                  <a:pt x="85" y="0"/>
                  <a:pt x="30" y="37"/>
                </a:cubicBezTo>
                <a:cubicBezTo>
                  <a:pt x="10" y="66"/>
                  <a:pt x="0" y="91"/>
                  <a:pt x="0" y="128"/>
                </a:cubicBezTo>
              </a:path>
            </a:pathLst>
          </a:custGeom>
          <a:noFill/>
          <a:ln w="9525">
            <a:solidFill>
              <a:srgbClr val="0096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4832350" y="2459038"/>
            <a:ext cx="3449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9600"/>
                </a:solidFill>
                <a:latin typeface="Comic Sans MS" pitchFamily="66" charset="0"/>
              </a:rPr>
              <a:t>checks if one string is contained in another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533400" y="1570038"/>
            <a:ext cx="31242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3*'i' in 'alien'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41313" y="228600"/>
            <a:ext cx="65166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The </a:t>
            </a:r>
            <a:r>
              <a:rPr lang="en-US" sz="4200" b="1">
                <a:latin typeface="Courier New" pitchFamily="49" charset="0"/>
              </a:rPr>
              <a:t>in</a:t>
            </a:r>
            <a:r>
              <a:rPr lang="en-US" sz="4200">
                <a:latin typeface="Times" pitchFamily="-106" charset="0"/>
              </a:rPr>
              <a:t> thing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609600" y="1114425"/>
            <a:ext cx="6172200" cy="180975"/>
            <a:chOff x="295" y="1311"/>
            <a:chExt cx="5177" cy="114"/>
          </a:xfrm>
        </p:grpSpPr>
        <p:sp>
          <p:nvSpPr>
            <p:cNvPr id="7478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75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4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8"/>
          <p:cNvSpPr txBox="1">
            <a:spLocks noChangeArrowheads="1"/>
          </p:cNvSpPr>
          <p:nvPr/>
        </p:nvSpPr>
        <p:spPr bwMode="auto">
          <a:xfrm>
            <a:off x="533400" y="2473325"/>
            <a:ext cx="25908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'i' in 'team'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533400" y="3378200"/>
            <a:ext cx="3810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'cs' in 'physics'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533400" y="4281488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'sleep' not in 'harvey mudd'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74761" name="Line 11"/>
          <p:cNvSpPr>
            <a:spLocks noChangeShapeType="1"/>
          </p:cNvSpPr>
          <p:nvPr/>
        </p:nvSpPr>
        <p:spPr bwMode="auto">
          <a:xfrm flipH="1">
            <a:off x="3416300" y="1619250"/>
            <a:ext cx="623888" cy="84138"/>
          </a:xfrm>
          <a:prstGeom prst="line">
            <a:avLst/>
          </a:prstGeom>
          <a:noFill/>
          <a:ln w="9525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533400" y="5186363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42 in [41,42,43]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True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533400" y="6091238"/>
            <a:ext cx="48768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42 in [ [42], '42' ]</a:t>
            </a:r>
            <a:endParaRPr lang="en-US" sz="1800" b="1">
              <a:latin typeface="Courier New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False</a:t>
            </a: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4038600" y="1447800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python is badly confused here…</a:t>
            </a: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>
            <a:off x="5867400" y="251142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but otherwise it seems pretty perceptive!</a:t>
            </a:r>
          </a:p>
        </p:txBody>
      </p:sp>
      <p:grpSp>
        <p:nvGrpSpPr>
          <p:cNvPr id="74766" name="Group 16"/>
          <p:cNvGrpSpPr>
            <a:grpSpLocks/>
          </p:cNvGrpSpPr>
          <p:nvPr/>
        </p:nvGrpSpPr>
        <p:grpSpPr bwMode="auto">
          <a:xfrm>
            <a:off x="6324600" y="1524000"/>
            <a:ext cx="685800" cy="914400"/>
            <a:chOff x="2928" y="1051"/>
            <a:chExt cx="840" cy="957"/>
          </a:xfrm>
        </p:grpSpPr>
        <p:sp>
          <p:nvSpPr>
            <p:cNvPr id="74768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3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9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7" name="Text Box 30"/>
          <p:cNvSpPr txBox="1">
            <a:spLocks noChangeArrowheads="1"/>
          </p:cNvSpPr>
          <p:nvPr/>
        </p:nvSpPr>
        <p:spPr bwMode="auto">
          <a:xfrm>
            <a:off x="4191000" y="5562600"/>
            <a:ext cx="2514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a little bit different for lists…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4495800" cy="741363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Do you remember?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strings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14400" y="21717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lists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914400" y="2667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indexing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914400" y="31623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slicing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more on functions…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BA12BF"/>
                </a:solidFill>
              </a:rPr>
              <a:t>Next time…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3716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Making up one's mind</a:t>
            </a:r>
          </a:p>
        </p:txBody>
      </p:sp>
      <p:sp>
        <p:nvSpPr>
          <p:cNvPr id="75786" name="Text Box 11"/>
          <p:cNvSpPr txBox="1">
            <a:spLocks noChangeArrowheads="1"/>
          </p:cNvSpPr>
          <p:nvPr/>
        </p:nvSpPr>
        <p:spPr bwMode="auto">
          <a:xfrm>
            <a:off x="1371600" y="4114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docstrings</a:t>
            </a:r>
          </a:p>
        </p:txBody>
      </p:sp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comments</a:t>
            </a:r>
          </a:p>
        </p:txBody>
      </p:sp>
      <p:sp>
        <p:nvSpPr>
          <p:cNvPr id="75788" name="Text Box 13"/>
          <p:cNvSpPr txBox="1">
            <a:spLocks noChangeArrowheads="1"/>
          </p:cNvSpPr>
          <p:nvPr/>
        </p:nvSpPr>
        <p:spPr bwMode="auto">
          <a:xfrm>
            <a:off x="457200" y="10668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BA12BF"/>
                </a:solidFill>
              </a:rPr>
              <a:t>This time…</a:t>
            </a:r>
          </a:p>
        </p:txBody>
      </p:sp>
      <p:pic>
        <p:nvPicPr>
          <p:cNvPr id="7578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358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0" name="Text Box 16"/>
          <p:cNvSpPr txBox="1">
            <a:spLocks noChangeArrowheads="1"/>
          </p:cNvSpPr>
          <p:nvPr/>
        </p:nvSpPr>
        <p:spPr bwMode="auto">
          <a:xfrm>
            <a:off x="6875463" y="198913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Way back in the '90s?!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The in thing: compatibility?…</a:t>
            </a:r>
          </a:p>
        </p:txBody>
      </p:sp>
      <p:pic>
        <p:nvPicPr>
          <p:cNvPr id="76803" name="Picture 3" descr="a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953000"/>
            <a:ext cx="1612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def compat( name, pso_name ):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""" top-secret compatibility algorithm!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   returns whether the input pair is compatible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"""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n = len(name)%2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if name[n] in pso_name or pso_name[n+1] in name: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return True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else: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    return False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5867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past significant other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62000" y="6013450"/>
            <a:ext cx="5867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present significant other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62000" y="6394450"/>
            <a:ext cx="5867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possible significant other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934200" y="4648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EB102C"/>
                </a:solidFill>
                <a:latin typeface="Baskerville Semibold" pitchFamily="-106" charset="0"/>
              </a:rPr>
              <a:t>algorithm == function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6858000" y="6573838"/>
            <a:ext cx="21653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00" b="1"/>
              <a:t>www.neilturner.me.uk/resources/dogyears.php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038600" y="3810000"/>
            <a:ext cx="4038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zachary rita</a:t>
            </a:r>
          </a:p>
          <a:p>
            <a:pPr>
              <a:spcBef>
                <a:spcPct val="50000"/>
              </a:spcBef>
            </a:pPr>
            <a:r>
              <a:rPr lang="en-US"/>
              <a:t>angelina brad (now)</a:t>
            </a:r>
          </a:p>
          <a:p>
            <a:pPr>
              <a:spcBef>
                <a:spcPct val="50000"/>
              </a:spcBef>
            </a:pPr>
            <a:r>
              <a:rPr lang="en-US"/>
              <a:t>brad angelina (after split)</a:t>
            </a:r>
          </a:p>
          <a:p>
            <a:pPr>
              <a:spcBef>
                <a:spcPct val="50000"/>
              </a:spcBef>
            </a:pPr>
            <a:r>
              <a:rPr lang="en-US"/>
              <a:t>bill hillary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2020888" y="3048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06" charset="0"/>
              </a:rPr>
              <a:t>Are numbers enough?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4116388" y="990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EB102C"/>
                </a:solidFill>
              </a:rPr>
              <a:t>No!</a:t>
            </a:r>
          </a:p>
        </p:txBody>
      </p:sp>
      <p:sp>
        <p:nvSpPr>
          <p:cNvPr id="77828" name="Text Box 1028"/>
          <p:cNvSpPr txBox="1">
            <a:spLocks noChangeArrowheads="1"/>
          </p:cNvSpPr>
          <p:nvPr/>
        </p:nvSpPr>
        <p:spPr bwMode="auto">
          <a:xfrm>
            <a:off x="1182688" y="16446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06" charset="0"/>
              </a:rPr>
              <a:t>You need </a:t>
            </a:r>
            <a:r>
              <a:rPr lang="en-US" sz="3600" b="1" i="1">
                <a:latin typeface="Times" pitchFamily="-106" charset="0"/>
              </a:rPr>
              <a:t>lists </a:t>
            </a:r>
            <a:r>
              <a:rPr lang="en-US" sz="3600">
                <a:latin typeface="Times" pitchFamily="-106" charset="0"/>
              </a:rPr>
              <a:t>of numbers, as well!</a:t>
            </a:r>
          </a:p>
        </p:txBody>
      </p:sp>
      <p:sp>
        <p:nvSpPr>
          <p:cNvPr id="77829" name="Text Box 1029"/>
          <p:cNvSpPr txBox="1">
            <a:spLocks noChangeArrowheads="1"/>
          </p:cNvSpPr>
          <p:nvPr/>
        </p:nvSpPr>
        <p:spPr bwMode="auto">
          <a:xfrm>
            <a:off x="801688" y="50292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06" charset="0"/>
              </a:rPr>
              <a:t>and </a:t>
            </a:r>
            <a:r>
              <a:rPr lang="en-US" sz="3600" b="1" i="1">
                <a:latin typeface="Times" pitchFamily="-106" charset="0"/>
              </a:rPr>
              <a:t>strings </a:t>
            </a:r>
            <a:r>
              <a:rPr lang="en-US" sz="3600">
                <a:latin typeface="Times" pitchFamily="-106" charset="0"/>
              </a:rPr>
              <a:t>are helpful, too.</a:t>
            </a:r>
          </a:p>
        </p:txBody>
      </p:sp>
      <p:sp>
        <p:nvSpPr>
          <p:cNvPr id="77830" name="Text Box 1030"/>
          <p:cNvSpPr txBox="1">
            <a:spLocks noChangeArrowheads="1"/>
          </p:cNvSpPr>
          <p:nvPr/>
        </p:nvSpPr>
        <p:spPr bwMode="auto">
          <a:xfrm>
            <a:off x="3082925" y="21224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list</a:t>
            </a:r>
          </a:p>
        </p:txBody>
      </p:sp>
      <p:sp>
        <p:nvSpPr>
          <p:cNvPr id="77831" name="Text Box 1031"/>
          <p:cNvSpPr txBox="1">
            <a:spLocks noChangeArrowheads="1"/>
          </p:cNvSpPr>
          <p:nvPr/>
        </p:nvSpPr>
        <p:spPr bwMode="auto">
          <a:xfrm>
            <a:off x="2940050" y="55546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1E16E4"/>
                </a:solidFill>
                <a:latin typeface="Courier New" pitchFamily="49" charset="0"/>
              </a:rPr>
              <a:t>str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0" y="1754188"/>
            <a:ext cx="274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Cambria" pitchFamily="18" charset="0"/>
              </a:rPr>
              <a:t>Python Operators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two views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081338" y="4989513"/>
            <a:ext cx="533400" cy="596900"/>
            <a:chOff x="2928" y="1051"/>
            <a:chExt cx="840" cy="957"/>
          </a:xfrm>
        </p:grpSpPr>
        <p:sp>
          <p:nvSpPr>
            <p:cNvPr id="20522" name="Freeform 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Oval 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Oval 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Oval 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Oval 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Oval 1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1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AutoShape 1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Freeform 1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4" name="Text Box 18"/>
          <p:cNvSpPr txBox="1">
            <a:spLocks noChangeArrowheads="1"/>
          </p:cNvSpPr>
          <p:nvPr/>
        </p:nvSpPr>
        <p:spPr bwMode="auto">
          <a:xfrm>
            <a:off x="288925" y="228600"/>
            <a:ext cx="2530475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chemeClr val="bg1"/>
                </a:solidFill>
                <a:latin typeface="Cambria" pitchFamily="18" charset="0"/>
              </a:rPr>
              <a:t>Precedence</a:t>
            </a:r>
            <a:endParaRPr lang="en-US" sz="3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485" name="Oval 20"/>
          <p:cNvSpPr>
            <a:spLocks noChangeArrowheads="1"/>
          </p:cNvSpPr>
          <p:nvPr/>
        </p:nvSpPr>
        <p:spPr bwMode="auto">
          <a:xfrm>
            <a:off x="8191500" y="3546475"/>
            <a:ext cx="3810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*</a:t>
            </a:r>
          </a:p>
        </p:txBody>
      </p:sp>
      <p:sp>
        <p:nvSpPr>
          <p:cNvPr id="20486" name="Oval 21"/>
          <p:cNvSpPr>
            <a:spLocks noChangeArrowheads="1"/>
          </p:cNvSpPr>
          <p:nvPr/>
        </p:nvSpPr>
        <p:spPr bwMode="auto">
          <a:xfrm>
            <a:off x="8191500" y="1920875"/>
            <a:ext cx="381000" cy="381000"/>
          </a:xfrm>
          <a:prstGeom prst="ellipse">
            <a:avLst/>
          </a:prstGeom>
          <a:noFill/>
          <a:ln w="19050">
            <a:solidFill>
              <a:srgbClr val="FD9D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%</a:t>
            </a:r>
          </a:p>
        </p:txBody>
      </p:sp>
      <p:sp>
        <p:nvSpPr>
          <p:cNvPr id="20487" name="Oval 22"/>
          <p:cNvSpPr>
            <a:spLocks noChangeArrowheads="1"/>
          </p:cNvSpPr>
          <p:nvPr/>
        </p:nvSpPr>
        <p:spPr bwMode="auto">
          <a:xfrm>
            <a:off x="8191500" y="2463800"/>
            <a:ext cx="381000" cy="381000"/>
          </a:xfrm>
          <a:prstGeom prst="ellipse">
            <a:avLst/>
          </a:prstGeom>
          <a:noFill/>
          <a:ln w="19050">
            <a:solidFill>
              <a:srgbClr val="FFF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**</a:t>
            </a:r>
          </a:p>
        </p:txBody>
      </p:sp>
      <p:sp>
        <p:nvSpPr>
          <p:cNvPr id="20488" name="Oval 23"/>
          <p:cNvSpPr>
            <a:spLocks noChangeArrowheads="1"/>
          </p:cNvSpPr>
          <p:nvPr/>
        </p:nvSpPr>
        <p:spPr bwMode="auto">
          <a:xfrm>
            <a:off x="8191500" y="1379538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/</a:t>
            </a:r>
          </a:p>
        </p:txBody>
      </p:sp>
      <p:sp>
        <p:nvSpPr>
          <p:cNvPr id="20489" name="Oval 24"/>
          <p:cNvSpPr>
            <a:spLocks noChangeArrowheads="1"/>
          </p:cNvSpPr>
          <p:nvPr/>
        </p:nvSpPr>
        <p:spPr bwMode="auto">
          <a:xfrm>
            <a:off x="8191500" y="4630738"/>
            <a:ext cx="381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&gt;</a:t>
            </a:r>
          </a:p>
        </p:txBody>
      </p:sp>
      <p:sp>
        <p:nvSpPr>
          <p:cNvPr id="20490" name="Oval 25"/>
          <p:cNvSpPr>
            <a:spLocks noChangeArrowheads="1"/>
          </p:cNvSpPr>
          <p:nvPr/>
        </p:nvSpPr>
        <p:spPr bwMode="auto">
          <a:xfrm>
            <a:off x="8191500" y="5172075"/>
            <a:ext cx="381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&lt;</a:t>
            </a:r>
          </a:p>
        </p:txBody>
      </p:sp>
      <p:sp>
        <p:nvSpPr>
          <p:cNvPr id="20491" name="Oval 26"/>
          <p:cNvSpPr>
            <a:spLocks noChangeArrowheads="1"/>
          </p:cNvSpPr>
          <p:nvPr/>
        </p:nvSpPr>
        <p:spPr bwMode="auto">
          <a:xfrm>
            <a:off x="8077200" y="3005138"/>
            <a:ext cx="609600" cy="381000"/>
          </a:xfrm>
          <a:prstGeom prst="ellipse">
            <a:avLst/>
          </a:prstGeom>
          <a:noFill/>
          <a:ln w="19050">
            <a:solidFill>
              <a:srgbClr val="FFF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==</a:t>
            </a:r>
          </a:p>
        </p:txBody>
      </p:sp>
      <p:sp>
        <p:nvSpPr>
          <p:cNvPr id="20492" name="Oval 27"/>
          <p:cNvSpPr>
            <a:spLocks noChangeArrowheads="1"/>
          </p:cNvSpPr>
          <p:nvPr/>
        </p:nvSpPr>
        <p:spPr bwMode="auto">
          <a:xfrm>
            <a:off x="8191500" y="4089400"/>
            <a:ext cx="3810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+</a:t>
            </a:r>
          </a:p>
        </p:txBody>
      </p:sp>
      <p:sp>
        <p:nvSpPr>
          <p:cNvPr id="20493" name="Oval 28"/>
          <p:cNvSpPr>
            <a:spLocks noChangeArrowheads="1"/>
          </p:cNvSpPr>
          <p:nvPr/>
        </p:nvSpPr>
        <p:spPr bwMode="auto">
          <a:xfrm>
            <a:off x="8191500" y="5715000"/>
            <a:ext cx="381000" cy="381000"/>
          </a:xfrm>
          <a:prstGeom prst="ellipse">
            <a:avLst/>
          </a:prstGeom>
          <a:noFill/>
          <a:ln w="19050">
            <a:solidFill>
              <a:srgbClr val="9400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-</a:t>
            </a:r>
          </a:p>
        </p:txBody>
      </p:sp>
      <p:sp>
        <p:nvSpPr>
          <p:cNvPr id="20494" name="Text Box 29"/>
          <p:cNvSpPr txBox="1">
            <a:spLocks noChangeArrowheads="1"/>
          </p:cNvSpPr>
          <p:nvPr/>
        </p:nvSpPr>
        <p:spPr bwMode="auto">
          <a:xfrm>
            <a:off x="3081338" y="254000"/>
            <a:ext cx="2782887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u="sng">
                <a:solidFill>
                  <a:schemeClr val="bg1"/>
                </a:solidFill>
                <a:latin typeface="Cambria" pitchFamily="18" charset="0"/>
              </a:rPr>
              <a:t>Caution Level</a:t>
            </a:r>
            <a:endParaRPr lang="en-US" sz="32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495" name="Oval 30"/>
          <p:cNvSpPr>
            <a:spLocks noChangeArrowheads="1"/>
          </p:cNvSpPr>
          <p:nvPr/>
        </p:nvSpPr>
        <p:spPr bwMode="auto">
          <a:xfrm>
            <a:off x="8191500" y="8382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=</a:t>
            </a:r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>
            <a:off x="1295400" y="9906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217"/>
                </a:solidFill>
                <a:latin typeface="Marker Felt" pitchFamily="-106" charset="0"/>
              </a:rPr>
              <a:t>Highest</a:t>
            </a:r>
          </a:p>
        </p:txBody>
      </p:sp>
      <p:sp>
        <p:nvSpPr>
          <p:cNvPr id="20497" name="Text Box 32"/>
          <p:cNvSpPr txBox="1">
            <a:spLocks noChangeArrowheads="1"/>
          </p:cNvSpPr>
          <p:nvPr/>
        </p:nvSpPr>
        <p:spPr bwMode="auto">
          <a:xfrm>
            <a:off x="1143000" y="5287963"/>
            <a:ext cx="152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9400D7"/>
                </a:solidFill>
                <a:latin typeface="Marker Felt" pitchFamily="-106" charset="0"/>
              </a:rPr>
              <a:t>Lowest</a:t>
            </a:r>
          </a:p>
        </p:txBody>
      </p:sp>
      <p:sp>
        <p:nvSpPr>
          <p:cNvPr id="20498" name="Oval 33"/>
          <p:cNvSpPr>
            <a:spLocks noChangeArrowheads="1"/>
          </p:cNvSpPr>
          <p:nvPr/>
        </p:nvSpPr>
        <p:spPr bwMode="auto">
          <a:xfrm>
            <a:off x="685800" y="1524000"/>
            <a:ext cx="381000" cy="381000"/>
          </a:xfrm>
          <a:prstGeom prst="ellipse">
            <a:avLst/>
          </a:prstGeom>
          <a:noFill/>
          <a:ln w="19050">
            <a:solidFill>
              <a:srgbClr val="FF02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**</a:t>
            </a:r>
          </a:p>
        </p:txBody>
      </p:sp>
      <p:grpSp>
        <p:nvGrpSpPr>
          <p:cNvPr id="20499" name="Group 34"/>
          <p:cNvGrpSpPr>
            <a:grpSpLocks/>
          </p:cNvGrpSpPr>
          <p:nvPr/>
        </p:nvGrpSpPr>
        <p:grpSpPr bwMode="auto">
          <a:xfrm>
            <a:off x="266700" y="2955925"/>
            <a:ext cx="1219200" cy="381000"/>
            <a:chOff x="576" y="1862"/>
            <a:chExt cx="768" cy="240"/>
          </a:xfrm>
        </p:grpSpPr>
        <p:sp>
          <p:nvSpPr>
            <p:cNvPr id="20519" name="Oval 35"/>
            <p:cNvSpPr>
              <a:spLocks noChangeArrowheads="1"/>
            </p:cNvSpPr>
            <p:nvPr/>
          </p:nvSpPr>
          <p:spPr bwMode="auto">
            <a:xfrm>
              <a:off x="576" y="1862"/>
              <a:ext cx="240" cy="240"/>
            </a:xfrm>
            <a:prstGeom prst="ellipse">
              <a:avLst/>
            </a:prstGeom>
            <a:noFill/>
            <a:ln w="19050">
              <a:solidFill>
                <a:srgbClr val="FFF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*</a:t>
              </a:r>
            </a:p>
          </p:txBody>
        </p:sp>
        <p:sp>
          <p:nvSpPr>
            <p:cNvPr id="20520" name="Oval 36"/>
            <p:cNvSpPr>
              <a:spLocks noChangeArrowheads="1"/>
            </p:cNvSpPr>
            <p:nvPr/>
          </p:nvSpPr>
          <p:spPr bwMode="auto">
            <a:xfrm>
              <a:off x="1104" y="1862"/>
              <a:ext cx="240" cy="240"/>
            </a:xfrm>
            <a:prstGeom prst="ellipse">
              <a:avLst/>
            </a:prstGeom>
            <a:noFill/>
            <a:ln w="19050">
              <a:solidFill>
                <a:srgbClr val="FFF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%</a:t>
              </a:r>
            </a:p>
          </p:txBody>
        </p:sp>
        <p:sp>
          <p:nvSpPr>
            <p:cNvPr id="20521" name="Oval 37"/>
            <p:cNvSpPr>
              <a:spLocks noChangeArrowheads="1"/>
            </p:cNvSpPr>
            <p:nvPr/>
          </p:nvSpPr>
          <p:spPr bwMode="auto">
            <a:xfrm>
              <a:off x="840" y="1862"/>
              <a:ext cx="240" cy="240"/>
            </a:xfrm>
            <a:prstGeom prst="ellipse">
              <a:avLst/>
            </a:prstGeom>
            <a:noFill/>
            <a:ln w="19050">
              <a:solidFill>
                <a:srgbClr val="FFFF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/</a:t>
              </a:r>
            </a:p>
          </p:txBody>
        </p:sp>
      </p:grpSp>
      <p:grpSp>
        <p:nvGrpSpPr>
          <p:cNvPr id="20500" name="Group 38"/>
          <p:cNvGrpSpPr>
            <a:grpSpLocks/>
          </p:cNvGrpSpPr>
          <p:nvPr/>
        </p:nvGrpSpPr>
        <p:grpSpPr bwMode="auto">
          <a:xfrm>
            <a:off x="152400" y="4419600"/>
            <a:ext cx="1447800" cy="381000"/>
            <a:chOff x="528" y="2917"/>
            <a:chExt cx="912" cy="240"/>
          </a:xfrm>
        </p:grpSpPr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528" y="2917"/>
              <a:ext cx="240" cy="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20517" name="Oval 40"/>
            <p:cNvSpPr>
              <a:spLocks noChangeArrowheads="1"/>
            </p:cNvSpPr>
            <p:nvPr/>
          </p:nvSpPr>
          <p:spPr bwMode="auto">
            <a:xfrm>
              <a:off x="792" y="2917"/>
              <a:ext cx="240" cy="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&lt;</a:t>
              </a:r>
            </a:p>
          </p:txBody>
        </p:sp>
        <p:sp>
          <p:nvSpPr>
            <p:cNvPr id="20518" name="Oval 41"/>
            <p:cNvSpPr>
              <a:spLocks noChangeArrowheads="1"/>
            </p:cNvSpPr>
            <p:nvPr/>
          </p:nvSpPr>
          <p:spPr bwMode="auto">
            <a:xfrm>
              <a:off x="1056" y="2917"/>
              <a:ext cx="384" cy="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==</a:t>
              </a:r>
            </a:p>
          </p:txBody>
        </p:sp>
      </p:grpSp>
      <p:grpSp>
        <p:nvGrpSpPr>
          <p:cNvPr id="20501" name="Group 42"/>
          <p:cNvGrpSpPr>
            <a:grpSpLocks/>
          </p:cNvGrpSpPr>
          <p:nvPr/>
        </p:nvGrpSpPr>
        <p:grpSpPr bwMode="auto">
          <a:xfrm>
            <a:off x="419100" y="3733800"/>
            <a:ext cx="914400" cy="381000"/>
            <a:chOff x="672" y="2352"/>
            <a:chExt cx="576" cy="240"/>
          </a:xfrm>
        </p:grpSpPr>
        <p:sp>
          <p:nvSpPr>
            <p:cNvPr id="20514" name="Oval 43"/>
            <p:cNvSpPr>
              <a:spLocks noChangeArrowheads="1"/>
            </p:cNvSpPr>
            <p:nvPr/>
          </p:nvSpPr>
          <p:spPr bwMode="auto">
            <a:xfrm>
              <a:off x="672" y="2352"/>
              <a:ext cx="240" cy="240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+</a:t>
              </a:r>
            </a:p>
          </p:txBody>
        </p:sp>
        <p:sp>
          <p:nvSpPr>
            <p:cNvPr id="20515" name="Oval 44"/>
            <p:cNvSpPr>
              <a:spLocks noChangeArrowheads="1"/>
            </p:cNvSpPr>
            <p:nvPr/>
          </p:nvSpPr>
          <p:spPr bwMode="auto">
            <a:xfrm>
              <a:off x="1008" y="2352"/>
              <a:ext cx="240" cy="240"/>
            </a:xfrm>
            <a:prstGeom prst="ellipse">
              <a:avLst/>
            </a:prstGeom>
            <a:noFill/>
            <a:ln w="19050">
              <a:solidFill>
                <a:srgbClr val="25A2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ourier New" pitchFamily="49" charset="0"/>
                </a:rPr>
                <a:t>-</a:t>
              </a:r>
            </a:p>
          </p:txBody>
        </p:sp>
      </p:grpSp>
      <p:sp>
        <p:nvSpPr>
          <p:cNvPr id="20502" name="Oval 45"/>
          <p:cNvSpPr>
            <a:spLocks noChangeArrowheads="1"/>
          </p:cNvSpPr>
          <p:nvPr/>
        </p:nvSpPr>
        <p:spPr bwMode="auto">
          <a:xfrm>
            <a:off x="685800" y="5059363"/>
            <a:ext cx="381000" cy="381000"/>
          </a:xfrm>
          <a:prstGeom prst="ellipse">
            <a:avLst/>
          </a:prstGeom>
          <a:noFill/>
          <a:ln w="19050">
            <a:solidFill>
              <a:srgbClr val="9400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=</a:t>
            </a:r>
          </a:p>
        </p:txBody>
      </p:sp>
      <p:sp>
        <p:nvSpPr>
          <p:cNvPr id="20503" name="Oval 46"/>
          <p:cNvSpPr>
            <a:spLocks noChangeArrowheads="1"/>
          </p:cNvSpPr>
          <p:nvPr/>
        </p:nvSpPr>
        <p:spPr bwMode="auto">
          <a:xfrm>
            <a:off x="685800" y="2209800"/>
            <a:ext cx="381000" cy="381000"/>
          </a:xfrm>
          <a:prstGeom prst="ellipse">
            <a:avLst/>
          </a:prstGeom>
          <a:noFill/>
          <a:ln w="19050">
            <a:solidFill>
              <a:srgbClr val="FD9D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-</a:t>
            </a:r>
          </a:p>
        </p:txBody>
      </p:sp>
      <p:sp>
        <p:nvSpPr>
          <p:cNvPr id="20504" name="Oval 47"/>
          <p:cNvSpPr>
            <a:spLocks noChangeArrowheads="1"/>
          </p:cNvSpPr>
          <p:nvPr/>
        </p:nvSpPr>
        <p:spPr bwMode="auto">
          <a:xfrm>
            <a:off x="533400" y="914400"/>
            <a:ext cx="685800" cy="381000"/>
          </a:xfrm>
          <a:prstGeom prst="ellipse">
            <a:avLst/>
          </a:prstGeom>
          <a:noFill/>
          <a:ln w="19050">
            <a:solidFill>
              <a:srgbClr val="FF02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( )</a:t>
            </a:r>
          </a:p>
        </p:txBody>
      </p:sp>
      <p:sp>
        <p:nvSpPr>
          <p:cNvPr id="20505" name="Oval 48"/>
          <p:cNvSpPr>
            <a:spLocks noChangeArrowheads="1"/>
          </p:cNvSpPr>
          <p:nvPr/>
        </p:nvSpPr>
        <p:spPr bwMode="auto">
          <a:xfrm>
            <a:off x="8112125" y="6248400"/>
            <a:ext cx="533400" cy="381000"/>
          </a:xfrm>
          <a:prstGeom prst="ellipse">
            <a:avLst/>
          </a:prstGeom>
          <a:noFill/>
          <a:ln w="19050">
            <a:solidFill>
              <a:srgbClr val="9400D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Courier New" pitchFamily="49" charset="0"/>
              </a:rPr>
              <a:t>( )</a:t>
            </a:r>
          </a:p>
        </p:txBody>
      </p:sp>
      <p:sp>
        <p:nvSpPr>
          <p:cNvPr id="20506" name="Text Box 52"/>
          <p:cNvSpPr txBox="1">
            <a:spLocks noChangeArrowheads="1"/>
          </p:cNvSpPr>
          <p:nvPr/>
        </p:nvSpPr>
        <p:spPr bwMode="auto">
          <a:xfrm>
            <a:off x="3705225" y="4803775"/>
            <a:ext cx="2446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Not worth remembering all these %+/* things!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I’d suggest </a:t>
            </a:r>
            <a:r>
              <a:rPr lang="en-US" sz="1600" u="sng" dirty="0">
                <a:solidFill>
                  <a:srgbClr val="009600"/>
                </a:solidFill>
                <a:latin typeface="Cambria" pitchFamily="18" charset="0"/>
              </a:rPr>
              <a:t>parentheses</a:t>
            </a: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 over  </a:t>
            </a:r>
            <a:r>
              <a:rPr lang="en-US" sz="1600" u="sng" dirty="0">
                <a:solidFill>
                  <a:srgbClr val="009600"/>
                </a:solidFill>
                <a:latin typeface="Cambria" pitchFamily="18" charset="0"/>
              </a:rPr>
              <a:t>precedence</a:t>
            </a:r>
            <a:r>
              <a:rPr lang="en-US" sz="1600" dirty="0">
                <a:solidFill>
                  <a:srgbClr val="0096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0507" name="Text Box 67"/>
          <p:cNvSpPr txBox="1">
            <a:spLocks noChangeArrowheads="1"/>
          </p:cNvSpPr>
          <p:nvPr/>
        </p:nvSpPr>
        <p:spPr bwMode="auto">
          <a:xfrm>
            <a:off x="5629275" y="2020888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/>
              <a:t>remainder</a:t>
            </a:r>
          </a:p>
        </p:txBody>
      </p:sp>
      <p:sp>
        <p:nvSpPr>
          <p:cNvPr id="20508" name="Text Box 68"/>
          <p:cNvSpPr txBox="1">
            <a:spLocks noChangeArrowheads="1"/>
          </p:cNvSpPr>
          <p:nvPr/>
        </p:nvSpPr>
        <p:spPr bwMode="auto">
          <a:xfrm>
            <a:off x="5629275" y="2525713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/>
              <a:t>power</a:t>
            </a:r>
          </a:p>
        </p:txBody>
      </p:sp>
      <p:sp>
        <p:nvSpPr>
          <p:cNvPr id="20509" name="Text Box 69"/>
          <p:cNvSpPr txBox="1">
            <a:spLocks noChangeArrowheads="1"/>
          </p:cNvSpPr>
          <p:nvPr/>
        </p:nvSpPr>
        <p:spPr bwMode="auto">
          <a:xfrm>
            <a:off x="5629275" y="3059113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/>
              <a:t>is equal to</a:t>
            </a:r>
          </a:p>
        </p:txBody>
      </p:sp>
      <p:sp>
        <p:nvSpPr>
          <p:cNvPr id="20510" name="Text Box 70"/>
          <p:cNvSpPr txBox="1">
            <a:spLocks noChangeArrowheads="1"/>
          </p:cNvSpPr>
          <p:nvPr/>
        </p:nvSpPr>
        <p:spPr bwMode="auto">
          <a:xfrm>
            <a:off x="5629275" y="9144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/>
              <a:t>set equal to</a:t>
            </a:r>
          </a:p>
        </p:txBody>
      </p:sp>
      <p:sp>
        <p:nvSpPr>
          <p:cNvPr id="20511" name="Text Box 71"/>
          <p:cNvSpPr txBox="1">
            <a:spLocks noChangeArrowheads="1"/>
          </p:cNvSpPr>
          <p:nvPr/>
        </p:nvSpPr>
        <p:spPr bwMode="auto">
          <a:xfrm>
            <a:off x="5629275" y="1458913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/>
              <a:t>divide</a:t>
            </a:r>
          </a:p>
        </p:txBody>
      </p:sp>
      <p:sp>
        <p:nvSpPr>
          <p:cNvPr id="20512" name="Text Box 72"/>
          <p:cNvSpPr txBox="1">
            <a:spLocks noChangeArrowheads="1"/>
          </p:cNvSpPr>
          <p:nvPr/>
        </p:nvSpPr>
        <p:spPr bwMode="auto">
          <a:xfrm>
            <a:off x="6427788" y="49387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/>
              <a:t>as usual</a:t>
            </a:r>
          </a:p>
        </p:txBody>
      </p:sp>
      <p:sp>
        <p:nvSpPr>
          <p:cNvPr id="20513" name="AutoShape 73"/>
          <p:cNvSpPr>
            <a:spLocks/>
          </p:cNvSpPr>
          <p:nvPr/>
        </p:nvSpPr>
        <p:spPr bwMode="auto">
          <a:xfrm>
            <a:off x="7667625" y="3578225"/>
            <a:ext cx="180975" cy="3013075"/>
          </a:xfrm>
          <a:prstGeom prst="leftBrace">
            <a:avLst>
              <a:gd name="adj1" fmla="val 13874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1754188" y="288925"/>
            <a:ext cx="5408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CS 5 Today:    </a:t>
            </a:r>
            <a:r>
              <a:rPr lang="en-US" sz="4000" b="1" i="1">
                <a:latin typeface="Times" pitchFamily="-106" charset="0"/>
              </a:rPr>
              <a:t>Data</a:t>
            </a:r>
            <a:r>
              <a:rPr lang="en-US" sz="4000">
                <a:latin typeface="Times" pitchFamily="-106" charset="0"/>
              </a:rPr>
              <a:t>!</a:t>
            </a:r>
          </a:p>
        </p:txBody>
      </p:sp>
      <p:sp>
        <p:nvSpPr>
          <p:cNvPr id="78851" name="Line 6"/>
          <p:cNvSpPr>
            <a:spLocks noChangeShapeType="1"/>
          </p:cNvSpPr>
          <p:nvPr/>
        </p:nvSpPr>
        <p:spPr bwMode="auto">
          <a:xfrm flipH="1">
            <a:off x="6629400" y="2354263"/>
            <a:ext cx="609600" cy="0"/>
          </a:xfrm>
          <a:prstGeom prst="line">
            <a:avLst/>
          </a:prstGeom>
          <a:noFill/>
          <a:ln w="38100">
            <a:solidFill>
              <a:srgbClr val="0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7"/>
          <p:cNvSpPr txBox="1">
            <a:spLocks noChangeArrowheads="1"/>
          </p:cNvSpPr>
          <p:nvPr/>
        </p:nvSpPr>
        <p:spPr bwMode="auto">
          <a:xfrm>
            <a:off x="7315200" y="21256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E16E4"/>
                </a:solidFill>
                <a:latin typeface="Times New Roman" pitchFamily="18" charset="0"/>
              </a:rPr>
              <a:t>Now</a:t>
            </a:r>
          </a:p>
        </p:txBody>
      </p:sp>
      <p:sp>
        <p:nvSpPr>
          <p:cNvPr id="78853" name="Text Box 8"/>
          <p:cNvSpPr txBox="1">
            <a:spLocks noChangeArrowheads="1"/>
          </p:cNvSpPr>
          <p:nvPr/>
        </p:nvSpPr>
        <p:spPr bwMode="auto">
          <a:xfrm>
            <a:off x="3581400" y="1981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Times" pitchFamily="-106" charset="0"/>
              </a:rPr>
              <a:t>String theory</a:t>
            </a:r>
            <a:endParaRPr lang="en-US">
              <a:solidFill>
                <a:srgbClr val="0000DF"/>
              </a:solidFill>
              <a:latin typeface="Times" pitchFamily="-106" charset="0"/>
            </a:endParaRPr>
          </a:p>
        </p:txBody>
      </p:sp>
      <p:sp>
        <p:nvSpPr>
          <p:cNvPr id="78854" name="Text Box 9"/>
          <p:cNvSpPr txBox="1">
            <a:spLocks noChangeArrowheads="1"/>
          </p:cNvSpPr>
          <p:nvPr/>
        </p:nvSpPr>
        <p:spPr bwMode="auto">
          <a:xfrm>
            <a:off x="263525" y="4183063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Times" pitchFamily="-106" charset="0"/>
              </a:rPr>
              <a:t>Lab:</a:t>
            </a:r>
            <a:endParaRPr lang="en-US">
              <a:latin typeface="Times" pitchFamily="-106" charset="0"/>
            </a:endParaRP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3581400" y="2514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Times New Roman" pitchFamily="18" charset="0"/>
              </a:rPr>
              <a:t>To Do: Lists</a:t>
            </a:r>
            <a:r>
              <a:rPr lang="en-US" b="1" i="1">
                <a:solidFill>
                  <a:srgbClr val="0000DF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0000DF"/>
              </a:solidFill>
              <a:latin typeface="Times New Roman" pitchFamily="18" charset="0"/>
            </a:endParaRPr>
          </a:p>
        </p:txBody>
      </p:sp>
      <p:pic>
        <p:nvPicPr>
          <p:cNvPr id="788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600200"/>
            <a:ext cx="2581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13"/>
          <p:cNvSpPr txBox="1">
            <a:spLocks noChangeArrowheads="1"/>
          </p:cNvSpPr>
          <p:nvPr/>
        </p:nvSpPr>
        <p:spPr bwMode="auto">
          <a:xfrm>
            <a:off x="1431925" y="4067175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alibri" pitchFamily="34" charset="0"/>
              </a:rPr>
              <a:t>Why:</a:t>
            </a:r>
            <a:r>
              <a:rPr lang="en-US" sz="1800">
                <a:latin typeface="Calibri" pitchFamily="34" charset="0"/>
              </a:rPr>
              <a:t> hands-on, half of Hw1 !</a:t>
            </a:r>
          </a:p>
        </p:txBody>
      </p:sp>
      <p:sp>
        <p:nvSpPr>
          <p:cNvPr id="78858" name="Text Box 14"/>
          <p:cNvSpPr txBox="1">
            <a:spLocks noChangeArrowheads="1"/>
          </p:cNvSpPr>
          <p:nvPr/>
        </p:nvSpPr>
        <p:spPr bwMode="auto">
          <a:xfrm>
            <a:off x="76200" y="1897063"/>
            <a:ext cx="849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This stuff hurts my brane.</a:t>
            </a:r>
          </a:p>
        </p:txBody>
      </p:sp>
      <p:grpSp>
        <p:nvGrpSpPr>
          <p:cNvPr id="78859" name="Group 15"/>
          <p:cNvGrpSpPr>
            <a:grpSpLocks/>
          </p:cNvGrpSpPr>
          <p:nvPr/>
        </p:nvGrpSpPr>
        <p:grpSpPr bwMode="auto">
          <a:xfrm>
            <a:off x="304800" y="2506663"/>
            <a:ext cx="381000" cy="457200"/>
            <a:chOff x="2928" y="1051"/>
            <a:chExt cx="840" cy="957"/>
          </a:xfrm>
        </p:grpSpPr>
        <p:sp>
          <p:nvSpPr>
            <p:cNvPr id="7886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60" name="Text Box 29"/>
          <p:cNvSpPr txBox="1">
            <a:spLocks noChangeArrowheads="1"/>
          </p:cNvSpPr>
          <p:nvPr/>
        </p:nvSpPr>
        <p:spPr bwMode="auto">
          <a:xfrm>
            <a:off x="1363663" y="4448175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Bring your laptop, if you'd like… .</a:t>
            </a:r>
          </a:p>
        </p:txBody>
      </p:sp>
      <p:sp>
        <p:nvSpPr>
          <p:cNvPr id="78861" name="Text Box 30"/>
          <p:cNvSpPr txBox="1">
            <a:spLocks noChangeArrowheads="1"/>
          </p:cNvSpPr>
          <p:nvPr/>
        </p:nvSpPr>
        <p:spPr bwMode="auto">
          <a:xfrm>
            <a:off x="666750" y="3305175"/>
            <a:ext cx="3124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when you learn string theory from google images…</a:t>
            </a:r>
          </a:p>
        </p:txBody>
      </p:sp>
      <p:sp>
        <p:nvSpPr>
          <p:cNvPr id="78862" name="Line 33"/>
          <p:cNvSpPr>
            <a:spLocks noChangeShapeType="1"/>
          </p:cNvSpPr>
          <p:nvPr/>
        </p:nvSpPr>
        <p:spPr bwMode="auto">
          <a:xfrm flipH="1">
            <a:off x="6629400" y="4419600"/>
            <a:ext cx="609600" cy="0"/>
          </a:xfrm>
          <a:prstGeom prst="line">
            <a:avLst/>
          </a:prstGeom>
          <a:noFill/>
          <a:ln w="38100">
            <a:solidFill>
              <a:srgbClr val="0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Text Box 34"/>
          <p:cNvSpPr txBox="1">
            <a:spLocks noChangeArrowheads="1"/>
          </p:cNvSpPr>
          <p:nvPr/>
        </p:nvSpPr>
        <p:spPr bwMode="auto">
          <a:xfrm>
            <a:off x="7315200" y="4191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1E16E4"/>
                </a:solidFill>
                <a:latin typeface="Times New Roman" pitchFamily="18" charset="0"/>
              </a:rPr>
              <a:t>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619250" y="2581275"/>
            <a:ext cx="5638800" cy="1066800"/>
          </a:xfrm>
          <a:prstGeom prst="roundRect">
            <a:avLst>
              <a:gd name="adj" fmla="val 39287"/>
            </a:avLst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468313" y="1295400"/>
            <a:ext cx="8218487" cy="180975"/>
            <a:chOff x="295" y="1311"/>
            <a:chExt cx="5177" cy="114"/>
          </a:xfrm>
        </p:grpSpPr>
        <p:sp>
          <p:nvSpPr>
            <p:cNvPr id="7990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1533525" y="2562225"/>
            <a:ext cx="579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" pitchFamily="-106" charset="0"/>
              </a:rPr>
              <a:t>Can all information be represented using lists ?</a:t>
            </a:r>
          </a:p>
        </p:txBody>
      </p:sp>
      <p:grpSp>
        <p:nvGrpSpPr>
          <p:cNvPr id="79877" name="Group 7"/>
          <p:cNvGrpSpPr>
            <a:grpSpLocks/>
          </p:cNvGrpSpPr>
          <p:nvPr/>
        </p:nvGrpSpPr>
        <p:grpSpPr bwMode="auto">
          <a:xfrm>
            <a:off x="381000" y="3886200"/>
            <a:ext cx="2078038" cy="1366838"/>
            <a:chOff x="414" y="2822"/>
            <a:chExt cx="1309" cy="861"/>
          </a:xfrm>
        </p:grpSpPr>
        <p:sp>
          <p:nvSpPr>
            <p:cNvPr id="79890" name="Oval 8"/>
            <p:cNvSpPr>
              <a:spLocks noChangeArrowheads="1"/>
            </p:cNvSpPr>
            <p:nvPr/>
          </p:nvSpPr>
          <p:spPr bwMode="auto">
            <a:xfrm>
              <a:off x="1137" y="2822"/>
              <a:ext cx="58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Oval 9"/>
            <p:cNvSpPr>
              <a:spLocks noChangeArrowheads="1"/>
            </p:cNvSpPr>
            <p:nvPr/>
          </p:nvSpPr>
          <p:spPr bwMode="auto">
            <a:xfrm>
              <a:off x="1664" y="3123"/>
              <a:ext cx="59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Oval 10"/>
            <p:cNvSpPr>
              <a:spLocks noChangeArrowheads="1"/>
            </p:cNvSpPr>
            <p:nvPr/>
          </p:nvSpPr>
          <p:spPr bwMode="auto">
            <a:xfrm>
              <a:off x="1605" y="3597"/>
              <a:ext cx="59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Oval 11"/>
            <p:cNvSpPr>
              <a:spLocks noChangeArrowheads="1"/>
            </p:cNvSpPr>
            <p:nvPr/>
          </p:nvSpPr>
          <p:spPr bwMode="auto">
            <a:xfrm>
              <a:off x="590" y="3619"/>
              <a:ext cx="58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Oval 12"/>
            <p:cNvSpPr>
              <a:spLocks noChangeArrowheads="1"/>
            </p:cNvSpPr>
            <p:nvPr/>
          </p:nvSpPr>
          <p:spPr bwMode="auto">
            <a:xfrm>
              <a:off x="414" y="3080"/>
              <a:ext cx="59" cy="65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Line 13"/>
            <p:cNvSpPr>
              <a:spLocks noChangeShapeType="1"/>
            </p:cNvSpPr>
            <p:nvPr/>
          </p:nvSpPr>
          <p:spPr bwMode="auto">
            <a:xfrm>
              <a:off x="435" y="3106"/>
              <a:ext cx="1195" cy="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Line 14"/>
            <p:cNvSpPr>
              <a:spLocks noChangeShapeType="1"/>
            </p:cNvSpPr>
            <p:nvPr/>
          </p:nvSpPr>
          <p:spPr bwMode="auto">
            <a:xfrm flipV="1">
              <a:off x="620" y="3630"/>
              <a:ext cx="101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Line 15"/>
            <p:cNvSpPr>
              <a:spLocks noChangeShapeType="1"/>
            </p:cNvSpPr>
            <p:nvPr/>
          </p:nvSpPr>
          <p:spPr bwMode="auto">
            <a:xfrm flipH="1">
              <a:off x="431" y="2856"/>
              <a:ext cx="74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8" name="Line 16"/>
            <p:cNvSpPr>
              <a:spLocks noChangeShapeType="1"/>
            </p:cNvSpPr>
            <p:nvPr/>
          </p:nvSpPr>
          <p:spPr bwMode="auto">
            <a:xfrm>
              <a:off x="1167" y="2860"/>
              <a:ext cx="526" cy="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9" name="Line 17"/>
            <p:cNvSpPr>
              <a:spLocks noChangeShapeType="1"/>
            </p:cNvSpPr>
            <p:nvPr/>
          </p:nvSpPr>
          <p:spPr bwMode="auto">
            <a:xfrm>
              <a:off x="435" y="3102"/>
              <a:ext cx="1258" cy="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0" name="Line 18"/>
            <p:cNvSpPr>
              <a:spLocks noChangeShapeType="1"/>
            </p:cNvSpPr>
            <p:nvPr/>
          </p:nvSpPr>
          <p:spPr bwMode="auto">
            <a:xfrm flipV="1">
              <a:off x="620" y="3154"/>
              <a:ext cx="1073" cy="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Line 19"/>
            <p:cNvSpPr>
              <a:spLocks noChangeShapeType="1"/>
            </p:cNvSpPr>
            <p:nvPr/>
          </p:nvSpPr>
          <p:spPr bwMode="auto">
            <a:xfrm>
              <a:off x="439" y="3112"/>
              <a:ext cx="185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2" name="Line 20"/>
            <p:cNvSpPr>
              <a:spLocks noChangeShapeType="1"/>
            </p:cNvSpPr>
            <p:nvPr/>
          </p:nvSpPr>
          <p:spPr bwMode="auto">
            <a:xfrm flipH="1">
              <a:off x="1634" y="3154"/>
              <a:ext cx="59" cy="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3" name="Line 21"/>
            <p:cNvSpPr>
              <a:spLocks noChangeShapeType="1"/>
            </p:cNvSpPr>
            <p:nvPr/>
          </p:nvSpPr>
          <p:spPr bwMode="auto">
            <a:xfrm flipH="1">
              <a:off x="616" y="2848"/>
              <a:ext cx="551" cy="8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4" name="Line 22"/>
            <p:cNvSpPr>
              <a:spLocks noChangeShapeType="1"/>
            </p:cNvSpPr>
            <p:nvPr/>
          </p:nvSpPr>
          <p:spPr bwMode="auto">
            <a:xfrm>
              <a:off x="1163" y="2848"/>
              <a:ext cx="471" cy="7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8" name="Text Box 23"/>
          <p:cNvSpPr txBox="1">
            <a:spLocks noChangeArrowheads="1"/>
          </p:cNvSpPr>
          <p:nvPr/>
        </p:nvSpPr>
        <p:spPr bwMode="auto">
          <a:xfrm>
            <a:off x="104775" y="52959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Graphs/Networks</a:t>
            </a:r>
          </a:p>
        </p:txBody>
      </p:sp>
      <p:sp>
        <p:nvSpPr>
          <p:cNvPr id="79879" name="Text Box 24"/>
          <p:cNvSpPr txBox="1">
            <a:spLocks noChangeArrowheads="1"/>
          </p:cNvSpPr>
          <p:nvPr/>
        </p:nvSpPr>
        <p:spPr bwMode="auto">
          <a:xfrm>
            <a:off x="3200400" y="5648325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Images/Video</a:t>
            </a:r>
          </a:p>
        </p:txBody>
      </p:sp>
      <p:sp>
        <p:nvSpPr>
          <p:cNvPr id="79880" name="Text Box 25"/>
          <p:cNvSpPr txBox="1">
            <a:spLocks noChangeArrowheads="1"/>
          </p:cNvSpPr>
          <p:nvPr/>
        </p:nvSpPr>
        <p:spPr bwMode="auto">
          <a:xfrm>
            <a:off x="6781800" y="5105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Sounds/Speech</a:t>
            </a:r>
          </a:p>
        </p:txBody>
      </p:sp>
      <p:pic>
        <p:nvPicPr>
          <p:cNvPr id="79881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048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24325"/>
            <a:ext cx="24574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28"/>
          <p:cNvSpPr txBox="1">
            <a:spLocks noChangeArrowheads="1"/>
          </p:cNvSpPr>
          <p:nvPr/>
        </p:nvSpPr>
        <p:spPr bwMode="auto">
          <a:xfrm>
            <a:off x="381000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{ </a:t>
            </a:r>
            <a:r>
              <a:rPr lang="en-US" sz="1800" b="1">
                <a:latin typeface="Courier New" pitchFamily="49" charset="0"/>
              </a:rPr>
              <a:t>2, 3, 5, 7, 11</a:t>
            </a:r>
            <a:r>
              <a:rPr lang="en-US">
                <a:latin typeface="Times" pitchFamily="-106" charset="0"/>
              </a:rPr>
              <a:t> }</a:t>
            </a:r>
          </a:p>
        </p:txBody>
      </p:sp>
      <p:sp>
        <p:nvSpPr>
          <p:cNvPr id="79884" name="Text Box 29"/>
          <p:cNvSpPr txBox="1">
            <a:spLocks noChangeArrowheads="1"/>
          </p:cNvSpPr>
          <p:nvPr/>
        </p:nvSpPr>
        <p:spPr bwMode="auto">
          <a:xfrm>
            <a:off x="1906588" y="334963"/>
            <a:ext cx="5334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Do lists suffice?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79885" name="Rectangle 30"/>
          <p:cNvSpPr>
            <a:spLocks noChangeArrowheads="1"/>
          </p:cNvSpPr>
          <p:nvPr/>
        </p:nvSpPr>
        <p:spPr bwMode="auto">
          <a:xfrm>
            <a:off x="5257800" y="167640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Baskerville Semibold" pitchFamily="-106" charset="0"/>
              </a:rPr>
              <a:t>‘Many years later, as he faced the firing squad, Colonel Aureliano Buendia was to remember that distant afternoon when his father took him to discover ice.’</a:t>
            </a:r>
          </a:p>
        </p:txBody>
      </p:sp>
      <p:sp>
        <p:nvSpPr>
          <p:cNvPr id="79886" name="Text Box 31"/>
          <p:cNvSpPr txBox="1">
            <a:spLocks noChangeArrowheads="1"/>
          </p:cNvSpPr>
          <p:nvPr/>
        </p:nvSpPr>
        <p:spPr bwMode="auto">
          <a:xfrm>
            <a:off x="7724775" y="25146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Texts</a:t>
            </a:r>
          </a:p>
        </p:txBody>
      </p:sp>
      <p:sp>
        <p:nvSpPr>
          <p:cNvPr id="79887" name="Rectangle 32"/>
          <p:cNvSpPr>
            <a:spLocks noChangeArrowheads="1"/>
          </p:cNvSpPr>
          <p:nvPr/>
        </p:nvSpPr>
        <p:spPr bwMode="auto">
          <a:xfrm>
            <a:off x="369888" y="2284413"/>
            <a:ext cx="687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Sets</a:t>
            </a:r>
          </a:p>
        </p:txBody>
      </p:sp>
      <p:sp>
        <p:nvSpPr>
          <p:cNvPr id="79888" name="Rectangle 33"/>
          <p:cNvSpPr>
            <a:spLocks noChangeArrowheads="1"/>
          </p:cNvSpPr>
          <p:nvPr/>
        </p:nvSpPr>
        <p:spPr bwMode="auto">
          <a:xfrm>
            <a:off x="69850" y="6381750"/>
            <a:ext cx="1001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Smells?</a:t>
            </a:r>
          </a:p>
        </p:txBody>
      </p:sp>
      <p:sp>
        <p:nvSpPr>
          <p:cNvPr id="79889" name="Rectangle 34"/>
          <p:cNvSpPr>
            <a:spLocks noChangeArrowheads="1"/>
          </p:cNvSpPr>
          <p:nvPr/>
        </p:nvSpPr>
        <p:spPr bwMode="auto">
          <a:xfrm>
            <a:off x="8077200" y="6381750"/>
            <a:ext cx="91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16E4"/>
                </a:solidFill>
                <a:latin typeface="Comic Sans MS" pitchFamily="66" charset="0"/>
              </a:rPr>
              <a:t>Ideas?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09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828800" y="2286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str</a:t>
            </a:r>
            <a:r>
              <a:rPr lang="en-US" sz="4200">
                <a:latin typeface="Times" pitchFamily="-106" charset="0"/>
              </a:rPr>
              <a:t>(ing) fun(ctions)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51054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len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*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514600" y="5029200"/>
            <a:ext cx="43434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B410CE"/>
                </a:solidFill>
              </a:rPr>
              <a:t>composition / assembly</a:t>
            </a:r>
          </a:p>
        </p:txBody>
      </p:sp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6096000" y="1676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converts input to a string 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6094413" y="2187575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returns the string’s length</a:t>
            </a:r>
          </a:p>
        </p:txBody>
      </p:sp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1981200" y="1676400"/>
            <a:ext cx="260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str(42)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>
                <a:latin typeface="Times" pitchFamily="-106" charset="0"/>
              </a:rPr>
              <a:t>returns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'42'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1981200" y="2184400"/>
            <a:ext cx="2465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len('42')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>
                <a:latin typeface="Times" pitchFamily="-106" charset="0"/>
              </a:rPr>
              <a:t>returns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80906" name="Rectangle 12"/>
          <p:cNvSpPr>
            <a:spLocks noChangeArrowheads="1"/>
          </p:cNvSpPr>
          <p:nvPr/>
        </p:nvSpPr>
        <p:spPr bwMode="auto">
          <a:xfrm>
            <a:off x="1981200" y="2692400"/>
            <a:ext cx="345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'XL' </a:t>
            </a:r>
            <a:r>
              <a:rPr lang="en-US" sz="1800" b="1">
                <a:latin typeface="Courier New" pitchFamily="49" charset="0"/>
              </a:rPr>
              <a:t>+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'II'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>
                <a:latin typeface="Times" pitchFamily="-106" charset="0"/>
              </a:rPr>
              <a:t>returns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'XLII'</a:t>
            </a:r>
            <a:r>
              <a:rPr lang="en-US" sz="1800">
                <a:latin typeface="Times" pitchFamily="-106" charset="0"/>
              </a:rPr>
              <a:t> </a:t>
            </a:r>
          </a:p>
        </p:txBody>
      </p:sp>
      <p:sp>
        <p:nvSpPr>
          <p:cNvPr id="80907" name="Rectangle 13"/>
          <p:cNvSpPr>
            <a:spLocks noChangeArrowheads="1"/>
          </p:cNvSpPr>
          <p:nvPr/>
        </p:nvSpPr>
        <p:spPr bwMode="auto">
          <a:xfrm>
            <a:off x="1981200" y="3251200"/>
            <a:ext cx="414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'VI'</a:t>
            </a:r>
            <a:r>
              <a:rPr lang="en-US" sz="1800" b="1">
                <a:latin typeface="Courier New" pitchFamily="49" charset="0"/>
              </a:rPr>
              <a:t>*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7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>
                <a:latin typeface="Times" pitchFamily="-106" charset="0"/>
              </a:rPr>
              <a:t>returns  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'VIVIVIVIVIVIVI'</a:t>
            </a:r>
            <a:r>
              <a:rPr lang="en-US" sz="1800">
                <a:latin typeface="Times" pitchFamily="-106" charset="0"/>
              </a:rPr>
              <a:t> </a:t>
            </a:r>
          </a:p>
        </p:txBody>
      </p:sp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6096000" y="27051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Times New Roman" pitchFamily="18" charset="0"/>
              </a:rPr>
              <a:t>concatenates </a:t>
            </a:r>
            <a:r>
              <a:rPr lang="en-US" sz="1800">
                <a:latin typeface="Times New Roman" pitchFamily="18" charset="0"/>
              </a:rPr>
              <a:t>strings</a:t>
            </a:r>
            <a:endParaRPr lang="en-US" sz="1800" i="1">
              <a:latin typeface="Times New Roman" pitchFamily="18" charset="0"/>
            </a:endParaRPr>
          </a:p>
        </p:txBody>
      </p:sp>
      <p:sp>
        <p:nvSpPr>
          <p:cNvPr id="80909" name="Text Box 15"/>
          <p:cNvSpPr txBox="1">
            <a:spLocks noChangeArrowheads="1"/>
          </p:cNvSpPr>
          <p:nvPr/>
        </p:nvSpPr>
        <p:spPr bwMode="auto">
          <a:xfrm>
            <a:off x="6970713" y="32131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>
                <a:latin typeface="Times New Roman" pitchFamily="18" charset="0"/>
              </a:rPr>
              <a:t>repeats </a:t>
            </a:r>
            <a:r>
              <a:rPr lang="en-US" sz="1800">
                <a:latin typeface="Times New Roman" pitchFamily="18" charset="0"/>
              </a:rPr>
              <a:t>strings</a:t>
            </a:r>
            <a:endParaRPr lang="en-US" sz="18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1026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197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3" name="Text Box 1029"/>
          <p:cNvSpPr txBox="1">
            <a:spLocks noChangeArrowheads="1"/>
          </p:cNvSpPr>
          <p:nvPr/>
        </p:nvSpPr>
        <p:spPr bwMode="auto">
          <a:xfrm>
            <a:off x="457200" y="228600"/>
            <a:ext cx="3810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string surgery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81924" name="Text Box 1030"/>
          <p:cNvSpPr txBox="1">
            <a:spLocks noChangeArrowheads="1"/>
          </p:cNvSpPr>
          <p:nvPr/>
        </p:nvSpPr>
        <p:spPr bwMode="auto">
          <a:xfrm>
            <a:off x="4267200" y="381000"/>
            <a:ext cx="43434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</a:rPr>
              <a:t>decomposition / disassembly</a:t>
            </a:r>
          </a:p>
        </p:txBody>
      </p:sp>
      <p:sp>
        <p:nvSpPr>
          <p:cNvPr id="81925" name="Text Box 1031"/>
          <p:cNvSpPr txBox="1">
            <a:spLocks noChangeArrowheads="1"/>
          </p:cNvSpPr>
          <p:nvPr/>
        </p:nvSpPr>
        <p:spPr bwMode="auto">
          <a:xfrm>
            <a:off x="1438275" y="259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s[ ]</a:t>
            </a:r>
          </a:p>
        </p:txBody>
      </p:sp>
      <p:sp>
        <p:nvSpPr>
          <p:cNvPr id="81926" name="Text Box 1032"/>
          <p:cNvSpPr txBox="1">
            <a:spLocks noChangeArrowheads="1"/>
          </p:cNvSpPr>
          <p:nvPr/>
        </p:nvSpPr>
        <p:spPr bwMode="auto">
          <a:xfrm>
            <a:off x="2362200" y="2638425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 u="sng">
                <a:solidFill>
                  <a:srgbClr val="B410CE"/>
                </a:solidFill>
                <a:latin typeface="Times New Roman" pitchFamily="18" charset="0"/>
              </a:rPr>
              <a:t>index</a:t>
            </a:r>
            <a:r>
              <a:rPr lang="en-US" sz="1800">
                <a:latin typeface="Times New Roman" pitchFamily="18" charset="0"/>
              </a:rPr>
              <a:t>es</a:t>
            </a:r>
            <a:r>
              <a:rPr lang="en-US" sz="1800" b="1" i="1">
                <a:latin typeface="Times New Roman" pitchFamily="18" charset="0"/>
              </a:rPr>
              <a:t> </a:t>
            </a:r>
            <a:r>
              <a:rPr lang="en-US" sz="1800">
                <a:latin typeface="Times New Roman" pitchFamily="18" charset="0"/>
              </a:rPr>
              <a:t>into the string, returning a one-character string</a:t>
            </a:r>
            <a:endParaRPr lang="en-US" sz="1800" b="1" i="1">
              <a:latin typeface="Times New Roman" pitchFamily="18" charset="0"/>
            </a:endParaRPr>
          </a:p>
        </p:txBody>
      </p:sp>
      <p:sp>
        <p:nvSpPr>
          <p:cNvPr id="81927" name="Text Box 1033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81928" name="Rectangle 1034"/>
          <p:cNvSpPr>
            <a:spLocks noChangeArrowheads="1"/>
          </p:cNvSpPr>
          <p:nvPr/>
        </p:nvSpPr>
        <p:spPr bwMode="auto">
          <a:xfrm>
            <a:off x="1371600" y="36576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s[0]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-106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'h'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1929" name="Rectangle 1035"/>
          <p:cNvSpPr>
            <a:spLocks noChangeArrowheads="1"/>
          </p:cNvSpPr>
          <p:nvPr/>
        </p:nvSpPr>
        <p:spPr bwMode="auto">
          <a:xfrm>
            <a:off x="1371600" y="40767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s[6]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-106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 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1930" name="Text Box 1036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1931" name="Text Box 1037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1932" name="Text Box 1038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81933" name="Text Box 1039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81934" name="Text Box 1040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81935" name="Text Box 1041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81936" name="Text Box 1042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81937" name="Text Box 1043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81938" name="Text Box 1044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81939" name="Text Box 1045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81940" name="Text Box 1046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81941" name="Text Box 1047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81942" name="Text Box 1048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81943" name="Text Box 1049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81944" name="Text Box 1050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81945" name="Text Box 1051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81946" name="Text Box 1052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81947" name="Text Box 1053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81948" name="Text Box 1054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81949" name="Rectangle 1055"/>
          <p:cNvSpPr>
            <a:spLocks noChangeArrowheads="1"/>
          </p:cNvSpPr>
          <p:nvPr/>
        </p:nvSpPr>
        <p:spPr bwMode="auto">
          <a:xfrm>
            <a:off x="1371600" y="44958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s[4]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-106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'e'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1950" name="Rectangle 1056"/>
          <p:cNvSpPr>
            <a:spLocks noChangeArrowheads="1"/>
          </p:cNvSpPr>
          <p:nvPr/>
        </p:nvSpPr>
        <p:spPr bwMode="auto">
          <a:xfrm>
            <a:off x="1376363" y="5486400"/>
            <a:ext cx="494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s[len(s)/2] </a:t>
            </a:r>
            <a:r>
              <a:rPr lang="en-US">
                <a:latin typeface="Times" pitchFamily="-106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'd'</a:t>
            </a:r>
          </a:p>
        </p:txBody>
      </p:sp>
      <p:sp>
        <p:nvSpPr>
          <p:cNvPr id="81951" name="Rectangle 1057"/>
          <p:cNvSpPr>
            <a:spLocks noChangeArrowheads="1"/>
          </p:cNvSpPr>
          <p:nvPr/>
        </p:nvSpPr>
        <p:spPr bwMode="auto">
          <a:xfrm>
            <a:off x="1376363" y="5905500"/>
            <a:ext cx="426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s[len(s)-1] </a:t>
            </a:r>
            <a:r>
              <a:rPr lang="en-US">
                <a:latin typeface="Times" pitchFamily="-106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'e'</a:t>
            </a:r>
          </a:p>
        </p:txBody>
      </p:sp>
      <p:sp>
        <p:nvSpPr>
          <p:cNvPr id="81952" name="Rectangle 1058"/>
          <p:cNvSpPr>
            <a:spLocks noChangeArrowheads="1"/>
          </p:cNvSpPr>
          <p:nvPr/>
        </p:nvSpPr>
        <p:spPr bwMode="auto">
          <a:xfrm>
            <a:off x="1376363" y="6324600"/>
            <a:ext cx="414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s[len(s)] </a:t>
            </a:r>
            <a:r>
              <a:rPr lang="en-US">
                <a:latin typeface="Times" pitchFamily="-106" charset="0"/>
              </a:rPr>
              <a:t>returns and error!</a:t>
            </a:r>
            <a:endParaRPr lang="en-US" b="1">
              <a:solidFill>
                <a:srgbClr val="1E16E4"/>
              </a:solidFill>
              <a:latin typeface="Courier New" pitchFamily="49" charset="0"/>
            </a:endParaRPr>
          </a:p>
        </p:txBody>
      </p:sp>
      <p:sp>
        <p:nvSpPr>
          <p:cNvPr id="81953" name="Text Box 1059"/>
          <p:cNvSpPr txBox="1">
            <a:spLocks noChangeArrowheads="1"/>
          </p:cNvSpPr>
          <p:nvPr/>
        </p:nvSpPr>
        <p:spPr bwMode="auto">
          <a:xfrm>
            <a:off x="5257800" y="3382963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B410CE"/>
                </a:solidFill>
                <a:latin typeface="Courier New" pitchFamily="49" charset="0"/>
              </a:rPr>
              <a:t>python</a:t>
            </a:r>
            <a:r>
              <a:rPr lang="en-US">
                <a:solidFill>
                  <a:srgbClr val="B410CE"/>
                </a:solidFill>
                <a:latin typeface="Times" pitchFamily="-106" charset="0"/>
              </a:rPr>
              <a:t>  </a:t>
            </a:r>
            <a:r>
              <a:rPr lang="en-US" b="1">
                <a:solidFill>
                  <a:srgbClr val="B410CE"/>
                </a:solidFill>
                <a:latin typeface="Courier New" pitchFamily="49" charset="0"/>
              </a:rPr>
              <a:t>!=</a:t>
            </a:r>
            <a:r>
              <a:rPr lang="en-US">
                <a:solidFill>
                  <a:srgbClr val="B410CE"/>
                </a:solidFill>
                <a:latin typeface="Times" pitchFamily="-106" charset="0"/>
              </a:rPr>
              <a:t>  </a:t>
            </a:r>
            <a:r>
              <a:rPr lang="en-US">
                <a:solidFill>
                  <a:srgbClr val="B410CE"/>
                </a:solidFill>
                <a:latin typeface="Baskerville Semibold" pitchFamily="-106" charset="0"/>
              </a:rPr>
              <a:t>English</a:t>
            </a:r>
            <a:endParaRPr lang="en-US">
              <a:solidFill>
                <a:srgbClr val="B410CE"/>
              </a:solidFill>
              <a:latin typeface="Times" pitchFamily="-106" charset="0"/>
            </a:endParaRPr>
          </a:p>
        </p:txBody>
      </p:sp>
      <p:sp>
        <p:nvSpPr>
          <p:cNvPr id="81954" name="Text Box 1060"/>
          <p:cNvSpPr txBox="1">
            <a:spLocks noChangeArrowheads="1"/>
          </p:cNvSpPr>
          <p:nvPr/>
        </p:nvSpPr>
        <p:spPr bwMode="auto">
          <a:xfrm>
            <a:off x="6486525" y="3916363"/>
            <a:ext cx="235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Baskerville Semibold" pitchFamily="-106" charset="0"/>
              </a:rPr>
              <a:t>'h' is the </a:t>
            </a:r>
            <a:r>
              <a:rPr lang="en-US" sz="1200" i="1">
                <a:latin typeface="Baskerville Semibold" pitchFamily="-106" charset="0"/>
              </a:rPr>
              <a:t>first </a:t>
            </a:r>
            <a:r>
              <a:rPr lang="en-US" sz="1200">
                <a:latin typeface="Baskerville Semibold" pitchFamily="-106" charset="0"/>
              </a:rPr>
              <a:t>character of s</a:t>
            </a:r>
          </a:p>
        </p:txBody>
      </p:sp>
      <p:sp>
        <p:nvSpPr>
          <p:cNvPr id="81955" name="Text Box 1061"/>
          <p:cNvSpPr txBox="1">
            <a:spLocks noChangeArrowheads="1"/>
          </p:cNvSpPr>
          <p:nvPr/>
        </p:nvSpPr>
        <p:spPr bwMode="auto">
          <a:xfrm>
            <a:off x="6015038" y="4221163"/>
            <a:ext cx="2824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Baskerville Semibold" pitchFamily="-106" charset="0"/>
              </a:rPr>
              <a:t>' ' is the </a:t>
            </a:r>
            <a:r>
              <a:rPr lang="en-US" sz="1200" i="1">
                <a:latin typeface="Baskerville Semibold" pitchFamily="-106" charset="0"/>
              </a:rPr>
              <a:t>seventh </a:t>
            </a:r>
            <a:r>
              <a:rPr lang="en-US" sz="1200">
                <a:latin typeface="Baskerville Semibold" pitchFamily="-106" charset="0"/>
              </a:rPr>
              <a:t>character of s</a:t>
            </a:r>
          </a:p>
        </p:txBody>
      </p:sp>
      <p:sp>
        <p:nvSpPr>
          <p:cNvPr id="81956" name="Text Box 1062"/>
          <p:cNvSpPr txBox="1">
            <a:spLocks noChangeArrowheads="1"/>
          </p:cNvSpPr>
          <p:nvPr/>
        </p:nvSpPr>
        <p:spPr bwMode="auto">
          <a:xfrm>
            <a:off x="7848600" y="596265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Soy aquí!</a:t>
            </a:r>
          </a:p>
        </p:txBody>
      </p:sp>
      <p:sp>
        <p:nvSpPr>
          <p:cNvPr id="81957" name="Text Box 1063"/>
          <p:cNvSpPr txBox="1">
            <a:spLocks noChangeArrowheads="1"/>
          </p:cNvSpPr>
          <p:nvPr/>
        </p:nvSpPr>
        <p:spPr bwMode="auto">
          <a:xfrm>
            <a:off x="5638800" y="4525963"/>
            <a:ext cx="320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Baskerville Semibold" pitchFamily="-106" charset="0"/>
              </a:rPr>
              <a:t>'e' is the </a:t>
            </a:r>
            <a:r>
              <a:rPr lang="en-US" sz="1200" i="1">
                <a:latin typeface="Baskerville Semibold" pitchFamily="-106" charset="0"/>
              </a:rPr>
              <a:t>nineteenth </a:t>
            </a:r>
            <a:r>
              <a:rPr lang="en-US" sz="1200">
                <a:latin typeface="Baskerville Semibold" pitchFamily="-106" charset="0"/>
              </a:rPr>
              <a:t>character of s</a:t>
            </a:r>
          </a:p>
        </p:txBody>
      </p:sp>
      <p:sp>
        <p:nvSpPr>
          <p:cNvPr id="81958" name="Text Box 1064"/>
          <p:cNvSpPr txBox="1">
            <a:spLocks noChangeArrowheads="1"/>
          </p:cNvSpPr>
          <p:nvPr/>
        </p:nvSpPr>
        <p:spPr bwMode="auto">
          <a:xfrm>
            <a:off x="6477000" y="5029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latin typeface="Baskerville Semibold" pitchFamily="-106" charset="0"/>
              </a:rPr>
              <a:t>but python and English agree that s is 19 characters long</a:t>
            </a:r>
          </a:p>
        </p:txBody>
      </p:sp>
      <p:sp>
        <p:nvSpPr>
          <p:cNvPr id="81959" name="Text Box 1065"/>
          <p:cNvSpPr txBox="1">
            <a:spLocks noChangeArrowheads="1"/>
          </p:cNvSpPr>
          <p:nvPr/>
        </p:nvSpPr>
        <p:spPr bwMode="auto">
          <a:xfrm>
            <a:off x="1600200" y="48768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Times" pitchFamily="-106" charset="0"/>
              </a:rPr>
              <a:t>What index returns 'e'?</a:t>
            </a:r>
          </a:p>
        </p:txBody>
      </p:sp>
      <p:sp>
        <p:nvSpPr>
          <p:cNvPr id="81960" name="Rectangle 1066"/>
          <p:cNvSpPr>
            <a:spLocks noChangeArrowheads="1"/>
          </p:cNvSpPr>
          <p:nvPr/>
        </p:nvSpPr>
        <p:spPr bwMode="auto">
          <a:xfrm>
            <a:off x="228600" y="5715000"/>
            <a:ext cx="114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latin typeface="Times" pitchFamily="-106" charset="0"/>
              </a:rPr>
              <a:t>What do these return?</a:t>
            </a:r>
          </a:p>
        </p:txBody>
      </p:sp>
      <p:grpSp>
        <p:nvGrpSpPr>
          <p:cNvPr id="81961" name="Group 1067"/>
          <p:cNvGrpSpPr>
            <a:grpSpLocks/>
          </p:cNvGrpSpPr>
          <p:nvPr/>
        </p:nvGrpSpPr>
        <p:grpSpPr bwMode="auto">
          <a:xfrm>
            <a:off x="8420100" y="6229350"/>
            <a:ext cx="409575" cy="533400"/>
            <a:chOff x="2928" y="1051"/>
            <a:chExt cx="840" cy="957"/>
          </a:xfrm>
        </p:grpSpPr>
        <p:sp>
          <p:nvSpPr>
            <p:cNvPr id="81966" name="Freeform 1068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7" name="Oval 1069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Oval 1070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9" name="Oval 1071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Oval 1072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1" name="Oval 1073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2" name="Oval 1074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3" name="Oval 1075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4" name="AutoShape 1076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5" name="Freeform 1077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Freeform 1078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Freeform 1079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Freeform 1080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62" name="Rectangle 1081"/>
          <p:cNvSpPr>
            <a:spLocks noChangeArrowheads="1"/>
          </p:cNvSpPr>
          <p:nvPr/>
        </p:nvSpPr>
        <p:spPr bwMode="auto">
          <a:xfrm>
            <a:off x="1371600" y="3200400"/>
            <a:ext cx="285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len(s)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-106" charset="0"/>
              </a:rPr>
              <a:t>returns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19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81963" name="Text Box 1082"/>
          <p:cNvSpPr txBox="1">
            <a:spLocks noChangeArrowheads="1"/>
          </p:cNvSpPr>
          <p:nvPr/>
        </p:nvSpPr>
        <p:spPr bwMode="auto">
          <a:xfrm>
            <a:off x="4127500" y="4564063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(or 16 or 18)</a:t>
            </a:r>
          </a:p>
        </p:txBody>
      </p:sp>
      <p:sp>
        <p:nvSpPr>
          <p:cNvPr id="81964" name="Text Box 1083"/>
          <p:cNvSpPr txBox="1">
            <a:spLocks noChangeArrowheads="1"/>
          </p:cNvSpPr>
          <p:nvPr/>
        </p:nvSpPr>
        <p:spPr bwMode="auto">
          <a:xfrm>
            <a:off x="5410200" y="5562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(the first)</a:t>
            </a:r>
          </a:p>
        </p:txBody>
      </p:sp>
      <p:sp>
        <p:nvSpPr>
          <p:cNvPr id="81965" name="Text Box 1084"/>
          <p:cNvSpPr txBox="1">
            <a:spLocks noChangeArrowheads="1"/>
          </p:cNvSpPr>
          <p:nvPr/>
        </p:nvSpPr>
        <p:spPr bwMode="auto">
          <a:xfrm>
            <a:off x="5410200" y="597217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(the last)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596900" y="5788025"/>
            <a:ext cx="1190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Hey - someone can't spelle !</a:t>
            </a:r>
          </a:p>
        </p:txBody>
      </p:sp>
      <p:pic>
        <p:nvPicPr>
          <p:cNvPr id="18435" name="Picture 27" descr="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5940425"/>
            <a:ext cx="6064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848644" y="152400"/>
            <a:ext cx="525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Python's data types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914400" y="47117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bool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914400" y="37385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DF"/>
                </a:solidFill>
                <a:latin typeface="Courier New" pitchFamily="49" charset="0"/>
              </a:rPr>
              <a:t>int</a:t>
            </a:r>
            <a:endParaRPr lang="en-US" b="1" dirty="0">
              <a:solidFill>
                <a:srgbClr val="0000DF"/>
              </a:solidFill>
              <a:latin typeface="Courier New" pitchFamily="49" charset="0"/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914400" y="2895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long</a:t>
            </a: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914400" y="207327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DF"/>
                </a:solidFill>
                <a:latin typeface="Courier New" pitchFamily="49" charset="0"/>
              </a:rPr>
              <a:t>float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3576638" y="207327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3.14</a:t>
            </a: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3303588" y="2895600"/>
            <a:ext cx="146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10**100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3760788" y="373856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42</a:t>
            </a:r>
          </a:p>
        </p:txBody>
      </p:sp>
      <p:grpSp>
        <p:nvGrpSpPr>
          <p:cNvPr id="18444" name="Group 30"/>
          <p:cNvGrpSpPr>
            <a:grpSpLocks/>
          </p:cNvGrpSpPr>
          <p:nvPr/>
        </p:nvGrpSpPr>
        <p:grpSpPr bwMode="auto">
          <a:xfrm>
            <a:off x="3486150" y="4572000"/>
            <a:ext cx="1098550" cy="738188"/>
            <a:chOff x="2092" y="3408"/>
            <a:chExt cx="692" cy="465"/>
          </a:xfrm>
        </p:grpSpPr>
        <p:sp>
          <p:nvSpPr>
            <p:cNvPr id="18459" name="Rectangle 10"/>
            <p:cNvSpPr>
              <a:spLocks noChangeArrowheads="1"/>
            </p:cNvSpPr>
            <p:nvPr/>
          </p:nvSpPr>
          <p:spPr bwMode="auto">
            <a:xfrm>
              <a:off x="2150" y="3408"/>
              <a:ext cx="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True</a:t>
              </a:r>
            </a:p>
          </p:txBody>
        </p:sp>
        <p:sp>
          <p:nvSpPr>
            <p:cNvPr id="18460" name="Rectangle 11"/>
            <p:cNvSpPr>
              <a:spLocks noChangeArrowheads="1"/>
            </p:cNvSpPr>
            <p:nvPr/>
          </p:nvSpPr>
          <p:spPr bwMode="auto">
            <a:xfrm>
              <a:off x="2092" y="3585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False</a:t>
              </a:r>
            </a:p>
          </p:txBody>
        </p:sp>
      </p:grp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914400" y="1295400"/>
            <a:ext cx="1143000" cy="4667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DF"/>
                </a:solidFill>
                <a:latin typeface="Cambria" pitchFamily="18" charset="0"/>
              </a:rPr>
              <a:t>Name</a:t>
            </a: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3235325" y="1295400"/>
            <a:ext cx="1600200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Example</a:t>
            </a:r>
            <a:endParaRPr lang="en-US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6172200" y="1295400"/>
            <a:ext cx="1868488" cy="4667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9600"/>
                </a:solidFill>
                <a:latin typeface="Cambria" pitchFamily="18" charset="0"/>
              </a:rPr>
              <a:t>What is it?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5980113" y="19812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9600"/>
                </a:solidFill>
                <a:latin typeface="Cambria" pitchFamily="18" charset="0"/>
              </a:rPr>
              <a:t>values with a fractional part</a:t>
            </a: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5619750" y="2940050"/>
            <a:ext cx="307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9600"/>
                </a:solidFill>
                <a:latin typeface="Cambria" pitchFamily="18" charset="0"/>
              </a:rPr>
              <a:t>integers &gt; 2147483647</a:t>
            </a:r>
          </a:p>
        </p:txBody>
      </p:sp>
      <p:sp>
        <p:nvSpPr>
          <p:cNvPr id="18453" name="Text Box 27"/>
          <p:cNvSpPr txBox="1">
            <a:spLocks noChangeArrowheads="1"/>
          </p:cNvSpPr>
          <p:nvPr/>
        </p:nvSpPr>
        <p:spPr bwMode="auto">
          <a:xfrm>
            <a:off x="5619750" y="3783807"/>
            <a:ext cx="307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9600"/>
                </a:solidFill>
                <a:latin typeface="Cambria" pitchFamily="18" charset="0"/>
              </a:rPr>
              <a:t>integers &lt;= 2147483647</a:t>
            </a:r>
          </a:p>
        </p:txBody>
      </p:sp>
      <p:sp>
        <p:nvSpPr>
          <p:cNvPr id="18454" name="Text Box 28"/>
          <p:cNvSpPr txBox="1">
            <a:spLocks noChangeArrowheads="1"/>
          </p:cNvSpPr>
          <p:nvPr/>
        </p:nvSpPr>
        <p:spPr bwMode="auto">
          <a:xfrm>
            <a:off x="5410200" y="4575175"/>
            <a:ext cx="3500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9600"/>
                </a:solidFill>
                <a:latin typeface="Cambria" pitchFamily="18" charset="0"/>
              </a:rPr>
              <a:t>the results from a comparison</a:t>
            </a:r>
            <a:r>
              <a:rPr lang="en-US" sz="1800" dirty="0" smtClean="0">
                <a:solidFill>
                  <a:srgbClr val="009600"/>
                </a:solidFill>
                <a:latin typeface="Cambria" pitchFamily="18" charset="0"/>
              </a:rPr>
              <a:t>:</a:t>
            </a:r>
            <a:endParaRPr lang="en-US" sz="1800" dirty="0">
              <a:solidFill>
                <a:srgbClr val="009600"/>
              </a:solidFill>
              <a:latin typeface="Cambria" pitchFamily="18" charset="0"/>
            </a:endParaRPr>
          </a:p>
        </p:txBody>
      </p:sp>
      <p:sp>
        <p:nvSpPr>
          <p:cNvPr id="18455" name="Text Box 29"/>
          <p:cNvSpPr txBox="1">
            <a:spLocks noChangeArrowheads="1"/>
          </p:cNvSpPr>
          <p:nvPr/>
        </p:nvSpPr>
        <p:spPr bwMode="auto">
          <a:xfrm>
            <a:off x="457200" y="5162550"/>
            <a:ext cx="198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000DF"/>
                </a:solidFill>
                <a:latin typeface="Cambria" pitchFamily="18" charset="0"/>
              </a:rPr>
              <a:t>"Boolean value"</a:t>
            </a:r>
          </a:p>
        </p:txBody>
      </p:sp>
      <p:sp>
        <p:nvSpPr>
          <p:cNvPr id="18456" name="Text Box 14"/>
          <p:cNvSpPr txBox="1">
            <a:spLocks noChangeArrowheads="1"/>
          </p:cNvSpPr>
          <p:nvPr/>
        </p:nvSpPr>
        <p:spPr bwMode="auto">
          <a:xfrm>
            <a:off x="751226" y="6575842"/>
            <a:ext cx="15240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George Boole</a:t>
            </a:r>
          </a:p>
        </p:txBody>
      </p:sp>
      <p:cxnSp>
        <p:nvCxnSpPr>
          <p:cNvPr id="18457" name="Straight Connector 30"/>
          <p:cNvCxnSpPr>
            <a:cxnSpLocks noChangeShapeType="1"/>
          </p:cNvCxnSpPr>
          <p:nvPr/>
        </p:nvCxnSpPr>
        <p:spPr bwMode="auto">
          <a:xfrm rot="10800000">
            <a:off x="762000" y="617220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Straight Connector 31"/>
          <p:cNvCxnSpPr>
            <a:cxnSpLocks noChangeShapeType="1"/>
          </p:cNvCxnSpPr>
          <p:nvPr/>
        </p:nvCxnSpPr>
        <p:spPr bwMode="auto">
          <a:xfrm rot="10800000" flipV="1">
            <a:off x="625475" y="6178550"/>
            <a:ext cx="449263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5812927" y="4938067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9600"/>
                </a:solidFill>
                <a:latin typeface="Cambria" pitchFamily="18" charset="0"/>
              </a:rPr>
              <a:t>==, !=, &lt;, &gt;, &lt;=, &gt;= </a:t>
            </a:r>
            <a:endParaRPr lang="en-US" b="1" dirty="0">
              <a:solidFill>
                <a:srgbClr val="0096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829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Lists ~ Strings </a:t>
            </a:r>
            <a:r>
              <a:rPr lang="en-US" sz="4000" i="1">
                <a:latin typeface="Times" pitchFamily="-106" charset="0"/>
              </a:rPr>
              <a:t>of anything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762000" y="167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 = [ 3.14, [2,40],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'third'</a:t>
            </a:r>
            <a:r>
              <a:rPr lang="en-US" b="1">
                <a:latin typeface="Courier New" pitchFamily="49" charset="0"/>
              </a:rPr>
              <a:t>, 42 ]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839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Lists ~ Strings </a:t>
            </a:r>
            <a:r>
              <a:rPr lang="en-US" sz="4000" i="1">
                <a:latin typeface="Times" pitchFamily="-106" charset="0"/>
              </a:rPr>
              <a:t>of anything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762000" y="167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 = [ 3.14, [2,40], </a:t>
            </a:r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'third'</a:t>
            </a:r>
            <a:r>
              <a:rPr lang="en-US" b="1">
                <a:latin typeface="Courier New" pitchFamily="49" charset="0"/>
              </a:rPr>
              <a:t>, 42 ] </a:t>
            </a:r>
          </a:p>
        </p:txBody>
      </p:sp>
      <p:sp>
        <p:nvSpPr>
          <p:cNvPr id="83973" name="Line 7"/>
          <p:cNvSpPr>
            <a:spLocks noChangeShapeType="1"/>
          </p:cNvSpPr>
          <p:nvPr/>
        </p:nvSpPr>
        <p:spPr bwMode="auto">
          <a:xfrm flipH="1" flipV="1">
            <a:off x="2363788" y="2105025"/>
            <a:ext cx="7620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 flipV="1">
            <a:off x="6402388" y="2095500"/>
            <a:ext cx="976312" cy="396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5" name="Text Box 9"/>
          <p:cNvSpPr txBox="1">
            <a:spLocks noChangeArrowheads="1"/>
          </p:cNvSpPr>
          <p:nvPr/>
        </p:nvSpPr>
        <p:spPr bwMode="auto">
          <a:xfrm>
            <a:off x="2819400" y="2254250"/>
            <a:ext cx="3733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These square brackets tell python that you want a list.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Commas separate the elements.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524000" y="315913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  <a:latin typeface="Comic Sans MS" pitchFamily="66" charset="0"/>
              </a:rPr>
              <a:t>Raising and razing lists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04800" y="2362200"/>
            <a:ext cx="3587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len(pi)</a:t>
            </a:r>
            <a:r>
              <a:rPr lang="en-US" sz="1400">
                <a:latin typeface="Times" pitchFamily="-106" charset="0"/>
              </a:rPr>
              <a:t>,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len(Q)</a:t>
            </a:r>
            <a:r>
              <a:rPr lang="en-US" sz="1400">
                <a:latin typeface="Times" pitchFamily="-106" charset="0"/>
              </a:rPr>
              <a:t>,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len(Q[1])</a:t>
            </a:r>
            <a:endParaRPr lang="en-US" sz="1400">
              <a:latin typeface="Times" pitchFamily="-106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"Quiz"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85800" y="9667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038600" y="966788"/>
            <a:ext cx="403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'pi', "isn't", [4,2] ] 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52400" y="58674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How could you construct </a:t>
            </a:r>
            <a:r>
              <a:rPr lang="en-US" sz="1400" b="1">
                <a:latin typeface="Courier New" pitchFamily="49" charset="0"/>
              </a:rPr>
              <a:t>'pint'</a:t>
            </a:r>
            <a:r>
              <a:rPr lang="en-US" sz="1400">
                <a:latin typeface="Times" pitchFamily="-106" charset="0"/>
              </a:rPr>
              <a:t>  using only </a:t>
            </a:r>
            <a:r>
              <a:rPr lang="en-US" sz="1400" b="1">
                <a:latin typeface="Courier New" pitchFamily="49" charset="0"/>
              </a:rPr>
              <a:t>Q</a:t>
            </a:r>
            <a:r>
              <a:rPr lang="en-US" sz="1400">
                <a:latin typeface="Times" pitchFamily="-106" charset="0"/>
              </a:rPr>
              <a:t>, slicing, indexing, and </a:t>
            </a:r>
            <a:r>
              <a:rPr lang="en-US" sz="1400" b="1">
                <a:latin typeface="Courier New" pitchFamily="49" charset="0"/>
              </a:rPr>
              <a:t>+</a:t>
            </a:r>
            <a:r>
              <a:rPr lang="en-US" sz="1400">
                <a:latin typeface="Times" pitchFamily="-106" charset="0"/>
              </a:rPr>
              <a:t> ?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52400" y="6473825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-106" charset="0"/>
              </a:rPr>
              <a:t>?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304800" y="3225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[9]</a:t>
            </a:r>
            <a:endParaRPr lang="en-US" sz="1400">
              <a:latin typeface="Times" pitchFamily="-106" charset="0"/>
            </a:endParaRPr>
          </a:p>
        </p:txBody>
      </p:sp>
      <p:sp>
        <p:nvSpPr>
          <p:cNvPr id="85003" name="Text Box 12"/>
          <p:cNvSpPr txBox="1">
            <a:spLocks noChangeArrowheads="1"/>
          </p:cNvSpPr>
          <p:nvPr/>
        </p:nvSpPr>
        <p:spPr bwMode="auto">
          <a:xfrm>
            <a:off x="1219200" y="14478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'You need parentheses for chemistry !' </a:t>
            </a:r>
          </a:p>
        </p:txBody>
      </p:sp>
      <p:sp>
        <p:nvSpPr>
          <p:cNvPr id="85004" name="Rectangle 13"/>
          <p:cNvSpPr>
            <a:spLocks noChangeArrowheads="1"/>
          </p:cNvSpPr>
          <p:nvPr/>
        </p:nvSpPr>
        <p:spPr bwMode="auto">
          <a:xfrm>
            <a:off x="4724400" y="3897313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'parent'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4724400" y="533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5006" name="Rectangle 15"/>
          <p:cNvSpPr>
            <a:spLocks noChangeArrowheads="1"/>
          </p:cNvSpPr>
          <p:nvPr/>
        </p:nvSpPr>
        <p:spPr bwMode="auto">
          <a:xfrm>
            <a:off x="304800" y="4038600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the difference between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 b="1">
                <a:latin typeface="Courier New" pitchFamily="49" charset="0"/>
              </a:rPr>
              <a:t>pi[0] * (pi[1] + pi[2])</a:t>
            </a:r>
            <a:r>
              <a:rPr lang="en-US" sz="1400">
                <a:latin typeface="Times" pitchFamily="-106" charset="0"/>
              </a:rPr>
              <a:t> 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>
                <a:latin typeface="Times" pitchFamily="-106" charset="0"/>
              </a:rPr>
              <a:t>and  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 b="1">
                <a:latin typeface="Courier New" pitchFamily="49" charset="0"/>
              </a:rPr>
              <a:t>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5007" name="Rectangle 16"/>
          <p:cNvSpPr>
            <a:spLocks noChangeArrowheads="1"/>
          </p:cNvSpPr>
          <p:nvPr/>
        </p:nvSpPr>
        <p:spPr bwMode="auto">
          <a:xfrm>
            <a:off x="4724400" y="4614863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message[12:12]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5008" name="Rectangle 17"/>
          <p:cNvSpPr>
            <a:spLocks noChangeArrowheads="1"/>
          </p:cNvSpPr>
          <p:nvPr/>
        </p:nvSpPr>
        <p:spPr bwMode="auto">
          <a:xfrm>
            <a:off x="47244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5009" name="Rectangle 18"/>
          <p:cNvSpPr>
            <a:spLocks noChangeArrowheads="1"/>
          </p:cNvSpPr>
          <p:nvPr/>
        </p:nvSpPr>
        <p:spPr bwMode="auto">
          <a:xfrm>
            <a:off x="304800" y="279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85010" name="Rectangle 19"/>
          <p:cNvSpPr>
            <a:spLocks noChangeArrowheads="1"/>
          </p:cNvSpPr>
          <p:nvPr/>
        </p:nvSpPr>
        <p:spPr bwMode="auto">
          <a:xfrm>
            <a:off x="3792538" y="6473825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latin typeface="Times" pitchFamily="-106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-106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5011" name="Line 20"/>
          <p:cNvSpPr>
            <a:spLocks noChangeShapeType="1"/>
          </p:cNvSpPr>
          <p:nvPr/>
        </p:nvSpPr>
        <p:spPr bwMode="auto">
          <a:xfrm>
            <a:off x="228600" y="5791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Rectangle 22"/>
          <p:cNvSpPr>
            <a:spLocks noChangeArrowheads="1"/>
          </p:cNvSpPr>
          <p:nvPr/>
        </p:nvSpPr>
        <p:spPr bwMode="auto">
          <a:xfrm>
            <a:off x="152400" y="381000"/>
            <a:ext cx="915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Name(s):</a:t>
            </a:r>
          </a:p>
        </p:txBody>
      </p:sp>
      <p:sp>
        <p:nvSpPr>
          <p:cNvPr id="85013" name="Line 23"/>
          <p:cNvSpPr>
            <a:spLocks noChangeShapeType="1"/>
          </p:cNvSpPr>
          <p:nvPr/>
        </p:nvSpPr>
        <p:spPr bwMode="auto">
          <a:xfrm>
            <a:off x="244475" y="735013"/>
            <a:ext cx="308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Line 24"/>
          <p:cNvSpPr>
            <a:spLocks noChangeShapeType="1"/>
          </p:cNvSpPr>
          <p:nvPr/>
        </p:nvSpPr>
        <p:spPr bwMode="auto">
          <a:xfrm flipV="1">
            <a:off x="4495800" y="2057400"/>
            <a:ext cx="4763" cy="3614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Rectangle 25"/>
          <p:cNvSpPr>
            <a:spLocks noChangeArrowheads="1"/>
          </p:cNvSpPr>
          <p:nvPr/>
        </p:nvSpPr>
        <p:spPr bwMode="auto">
          <a:xfrm>
            <a:off x="7543800" y="5791200"/>
            <a:ext cx="13827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Mind Muddlers</a:t>
            </a:r>
          </a:p>
        </p:txBody>
      </p:sp>
      <p:sp>
        <p:nvSpPr>
          <p:cNvPr id="85016" name="Rectangle 26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85017" name="Line 27"/>
          <p:cNvSpPr>
            <a:spLocks noChangeShapeType="1"/>
          </p:cNvSpPr>
          <p:nvPr/>
        </p:nvSpPr>
        <p:spPr bwMode="auto">
          <a:xfrm>
            <a:off x="228600" y="1981200"/>
            <a:ext cx="868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Rectangle 28"/>
          <p:cNvSpPr>
            <a:spLocks noChangeArrowheads="1"/>
          </p:cNvSpPr>
          <p:nvPr/>
        </p:nvSpPr>
        <p:spPr bwMode="auto">
          <a:xfrm>
            <a:off x="40005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85019" name="Rectangle 30"/>
          <p:cNvSpPr>
            <a:spLocks noChangeArrowheads="1"/>
          </p:cNvSpPr>
          <p:nvPr/>
        </p:nvSpPr>
        <p:spPr bwMode="auto">
          <a:xfrm>
            <a:off x="5803900" y="22860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85020" name="Rectangle 31"/>
          <p:cNvSpPr>
            <a:spLocks noChangeArrowheads="1"/>
          </p:cNvSpPr>
          <p:nvPr/>
        </p:nvSpPr>
        <p:spPr bwMode="auto">
          <a:xfrm>
            <a:off x="5803900" y="2590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85021" name="Rectangle 32"/>
          <p:cNvSpPr>
            <a:spLocks noChangeArrowheads="1"/>
          </p:cNvSpPr>
          <p:nvPr/>
        </p:nvSpPr>
        <p:spPr bwMode="auto">
          <a:xfrm>
            <a:off x="5803900" y="28956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85022" name="Rectangle 33"/>
          <p:cNvSpPr>
            <a:spLocks noChangeArrowheads="1"/>
          </p:cNvSpPr>
          <p:nvPr/>
        </p:nvSpPr>
        <p:spPr bwMode="auto">
          <a:xfrm>
            <a:off x="5803900" y="32004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85023" name="AutoShape 34"/>
          <p:cNvSpPr>
            <a:spLocks/>
          </p:cNvSpPr>
          <p:nvPr/>
        </p:nvSpPr>
        <p:spPr bwMode="auto">
          <a:xfrm>
            <a:off x="5605463" y="23209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603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1449388" y="228600"/>
            <a:ext cx="6246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Homework 0</a:t>
            </a:r>
          </a:p>
        </p:txBody>
      </p:sp>
      <p:sp>
        <p:nvSpPr>
          <p:cNvPr id="86020" name="Text Box 37"/>
          <p:cNvSpPr txBox="1">
            <a:spLocks noChangeArrowheads="1"/>
          </p:cNvSpPr>
          <p:nvPr/>
        </p:nvSpPr>
        <p:spPr bwMode="auto">
          <a:xfrm>
            <a:off x="457200" y="14478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" pitchFamily="-106" charset="0"/>
              </a:rPr>
              <a:t>Problems with the submission system?</a:t>
            </a:r>
          </a:p>
        </p:txBody>
      </p:sp>
      <p:sp>
        <p:nvSpPr>
          <p:cNvPr id="86021" name="Text Box 39"/>
          <p:cNvSpPr txBox="1">
            <a:spLocks noChangeArrowheads="1"/>
          </p:cNvSpPr>
          <p:nvPr/>
        </p:nvSpPr>
        <p:spPr bwMode="auto">
          <a:xfrm>
            <a:off x="914400" y="19050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pitchFamily="-106" charset="0"/>
              </a:rPr>
              <a:t>Use the submissions system to transfer files from computer to computer!</a:t>
            </a:r>
          </a:p>
        </p:txBody>
      </p:sp>
      <p:sp>
        <p:nvSpPr>
          <p:cNvPr id="86022" name="Text Box 40"/>
          <p:cNvSpPr txBox="1">
            <a:spLocks noChangeArrowheads="1"/>
          </p:cNvSpPr>
          <p:nvPr/>
        </p:nvSpPr>
        <p:spPr bwMode="auto">
          <a:xfrm>
            <a:off x="914400" y="2224088"/>
            <a:ext cx="777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pitchFamily="-106" charset="0"/>
              </a:rPr>
              <a:t>Submissions are time-stamped and all are preserved…</a:t>
            </a:r>
          </a:p>
        </p:txBody>
      </p:sp>
      <p:sp>
        <p:nvSpPr>
          <p:cNvPr id="86023" name="Text Box 41"/>
          <p:cNvSpPr txBox="1">
            <a:spLocks noChangeArrowheads="1"/>
          </p:cNvSpPr>
          <p:nvPr/>
        </p:nvSpPr>
        <p:spPr bwMode="auto">
          <a:xfrm>
            <a:off x="914400" y="25146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pitchFamily="-106" charset="0"/>
              </a:rPr>
              <a:t>Only the last one before the deadline is graded!</a:t>
            </a:r>
          </a:p>
        </p:txBody>
      </p:sp>
      <p:sp>
        <p:nvSpPr>
          <p:cNvPr id="86024" name="Text Box 42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" pitchFamily="-106" charset="0"/>
              </a:rPr>
              <a:t>Problems with the problems?</a:t>
            </a:r>
          </a:p>
        </p:txBody>
      </p:sp>
      <p:sp>
        <p:nvSpPr>
          <p:cNvPr id="86025" name="Text Box 43"/>
          <p:cNvSpPr txBox="1">
            <a:spLocks noChangeArrowheads="1"/>
          </p:cNvSpPr>
          <p:nvPr/>
        </p:nvSpPr>
        <p:spPr bwMode="auto">
          <a:xfrm>
            <a:off x="914400" y="35052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pitchFamily="-106" charset="0"/>
              </a:rPr>
              <a:t>Abstract art -- minimum number of Ls?</a:t>
            </a:r>
          </a:p>
        </p:txBody>
      </p:sp>
      <p:sp>
        <p:nvSpPr>
          <p:cNvPr id="86026" name="Text Box 44"/>
          <p:cNvSpPr txBox="1">
            <a:spLocks noChangeArrowheads="1"/>
          </p:cNvSpPr>
          <p:nvPr/>
        </p:nvSpPr>
        <p:spPr bwMode="auto">
          <a:xfrm>
            <a:off x="914400" y="3871913"/>
            <a:ext cx="777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pitchFamily="-106" charset="0"/>
              </a:rPr>
              <a:t>Arithmetic functions and composition</a:t>
            </a:r>
          </a:p>
        </p:txBody>
      </p:sp>
      <p:pic>
        <p:nvPicPr>
          <p:cNvPr id="8602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9558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Rectangle 48"/>
          <p:cNvSpPr>
            <a:spLocks noChangeArrowheads="1"/>
          </p:cNvSpPr>
          <p:nvPr/>
        </p:nvSpPr>
        <p:spPr bwMode="auto">
          <a:xfrm>
            <a:off x="7010400" y="2819400"/>
            <a:ext cx="1790700" cy="2701925"/>
          </a:xfrm>
          <a:prstGeom prst="rect">
            <a:avLst/>
          </a:prstGeom>
          <a:noFill/>
          <a:ln w="19050">
            <a:solidFill>
              <a:srgbClr val="BA12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000" b="1"/>
              <a:t> def y():</a:t>
            </a:r>
          </a:p>
          <a:p>
            <a:r>
              <a:rPr lang="en-US" sz="1000" b="1"/>
              <a:t>     return 1</a:t>
            </a:r>
          </a:p>
          <a:p>
            <a:r>
              <a:rPr lang="en-US" sz="1000" b="1"/>
              <a:t> </a:t>
            </a:r>
          </a:p>
          <a:p>
            <a:r>
              <a:rPr lang="en-US" sz="1000" b="1"/>
              <a:t> def w(x):</a:t>
            </a:r>
          </a:p>
          <a:p>
            <a:r>
              <a:rPr lang="en-US" sz="1000" b="1"/>
              <a:t>     return 3*(x+1)</a:t>
            </a:r>
          </a:p>
          <a:p>
            <a:r>
              <a:rPr lang="en-US" sz="1000" b="1"/>
              <a:t> </a:t>
            </a:r>
          </a:p>
          <a:p>
            <a:r>
              <a:rPr lang="en-US" sz="1000" b="1"/>
              <a:t> def t(x):</a:t>
            </a:r>
          </a:p>
          <a:p>
            <a:r>
              <a:rPr lang="en-US" sz="1000" b="1"/>
              <a:t>     return 3*x + 1</a:t>
            </a:r>
          </a:p>
          <a:p>
            <a:r>
              <a:rPr lang="en-US" sz="1000" b="1"/>
              <a:t> </a:t>
            </a:r>
          </a:p>
          <a:p>
            <a:r>
              <a:rPr lang="en-US" sz="1000" b="1"/>
              <a:t> def r(x,y):</a:t>
            </a:r>
          </a:p>
          <a:p>
            <a:r>
              <a:rPr lang="en-US" sz="1000" b="1"/>
              <a:t>     return ( x**2 % y ) + 2</a:t>
            </a:r>
          </a:p>
          <a:p>
            <a:r>
              <a:rPr lang="en-US" sz="1000" b="1"/>
              <a:t> </a:t>
            </a:r>
          </a:p>
          <a:p>
            <a:r>
              <a:rPr lang="en-US" sz="1000" b="1"/>
              <a:t> def f(a,b):</a:t>
            </a:r>
          </a:p>
          <a:p>
            <a:r>
              <a:rPr lang="en-US" sz="1000" b="1"/>
              <a:t>     if a &lt; b:</a:t>
            </a:r>
          </a:p>
          <a:p>
            <a:r>
              <a:rPr lang="en-US" sz="1000" b="1"/>
              <a:t>         return (b-1) * (b-2)</a:t>
            </a:r>
          </a:p>
          <a:p>
            <a:r>
              <a:rPr lang="en-US" sz="1000" b="1"/>
              <a:t>     else:</a:t>
            </a:r>
          </a:p>
          <a:p>
            <a:r>
              <a:rPr lang="en-US" sz="1000" b="1"/>
              <a:t>         return (a+42) * (b+42)</a:t>
            </a:r>
          </a:p>
        </p:txBody>
      </p:sp>
      <p:sp>
        <p:nvSpPr>
          <p:cNvPr id="86029" name="Text Box 49"/>
          <p:cNvSpPr txBox="1">
            <a:spLocks noChangeArrowheads="1"/>
          </p:cNvSpPr>
          <p:nvPr/>
        </p:nvSpPr>
        <p:spPr bwMode="auto">
          <a:xfrm>
            <a:off x="3200400" y="45720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DF"/>
                </a:solidFill>
                <a:latin typeface="Courier New" pitchFamily="49" charset="0"/>
              </a:rPr>
              <a:t>f(0,r(t(y()),t(w(0)))</a:t>
            </a:r>
          </a:p>
        </p:txBody>
      </p:sp>
      <p:sp>
        <p:nvSpPr>
          <p:cNvPr id="86030" name="Line 50"/>
          <p:cNvSpPr>
            <a:spLocks noChangeShapeType="1"/>
          </p:cNvSpPr>
          <p:nvPr/>
        </p:nvSpPr>
        <p:spPr bwMode="auto">
          <a:xfrm>
            <a:off x="40386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Text Box 51"/>
          <p:cNvSpPr txBox="1">
            <a:spLocks noChangeArrowheads="1"/>
          </p:cNvSpPr>
          <p:nvPr/>
        </p:nvSpPr>
        <p:spPr bwMode="auto">
          <a:xfrm>
            <a:off x="4876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6032" name="Line 53"/>
          <p:cNvSpPr>
            <a:spLocks noChangeShapeType="1"/>
          </p:cNvSpPr>
          <p:nvPr/>
        </p:nvSpPr>
        <p:spPr bwMode="auto">
          <a:xfrm>
            <a:off x="4357688" y="4953000"/>
            <a:ext cx="604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55"/>
          <p:cNvSpPr>
            <a:spLocks noChangeShapeType="1"/>
          </p:cNvSpPr>
          <p:nvPr/>
        </p:nvSpPr>
        <p:spPr bwMode="auto">
          <a:xfrm>
            <a:off x="5268913" y="4953000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Text Box 56"/>
          <p:cNvSpPr txBox="1">
            <a:spLocks noChangeArrowheads="1"/>
          </p:cNvSpPr>
          <p:nvPr/>
        </p:nvSpPr>
        <p:spPr bwMode="auto">
          <a:xfrm>
            <a:off x="4533900" y="496411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4</a:t>
            </a:r>
          </a:p>
        </p:txBody>
      </p:sp>
      <p:sp>
        <p:nvSpPr>
          <p:cNvPr id="86035" name="Text Box 57"/>
          <p:cNvSpPr txBox="1">
            <a:spLocks noChangeArrowheads="1"/>
          </p:cNvSpPr>
          <p:nvPr/>
        </p:nvSpPr>
        <p:spPr bwMode="auto">
          <a:xfrm>
            <a:off x="5500688" y="49720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10</a:t>
            </a:r>
          </a:p>
        </p:txBody>
      </p:sp>
      <p:sp>
        <p:nvSpPr>
          <p:cNvPr id="86036" name="Line 58"/>
          <p:cNvSpPr>
            <a:spLocks noChangeShapeType="1"/>
          </p:cNvSpPr>
          <p:nvPr/>
        </p:nvSpPr>
        <p:spPr bwMode="auto">
          <a:xfrm>
            <a:off x="3733800" y="6019800"/>
            <a:ext cx="2544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Text Box 59"/>
          <p:cNvSpPr txBox="1">
            <a:spLocks noChangeArrowheads="1"/>
          </p:cNvSpPr>
          <p:nvPr/>
        </p:nvSpPr>
        <p:spPr bwMode="auto">
          <a:xfrm>
            <a:off x="4740275" y="60325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42</a:t>
            </a:r>
          </a:p>
        </p:txBody>
      </p:sp>
      <p:sp>
        <p:nvSpPr>
          <p:cNvPr id="86038" name="Text Box 60"/>
          <p:cNvSpPr txBox="1">
            <a:spLocks noChangeArrowheads="1"/>
          </p:cNvSpPr>
          <p:nvPr/>
        </p:nvSpPr>
        <p:spPr bwMode="auto">
          <a:xfrm>
            <a:off x="3810000" y="4343400"/>
            <a:ext cx="213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there are better ways, too!…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304800" y="2362200"/>
            <a:ext cx="3587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len(pi)</a:t>
            </a:r>
            <a:r>
              <a:rPr lang="en-US" sz="1400">
                <a:latin typeface="Times" pitchFamily="-106" charset="0"/>
              </a:rPr>
              <a:t>,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len(Q)</a:t>
            </a:r>
            <a:r>
              <a:rPr lang="en-US" sz="1400">
                <a:latin typeface="Times" pitchFamily="-106" charset="0"/>
              </a:rPr>
              <a:t>,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len(Q[1])</a:t>
            </a:r>
            <a:endParaRPr lang="en-US" sz="1400">
              <a:latin typeface="Times" pitchFamily="-106" charset="0"/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"deQuiz"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038600" y="914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'pi', "isn't", [4,2] ] </a:t>
            </a: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87047" name="Rectangle 8"/>
          <p:cNvSpPr>
            <a:spLocks noChangeArrowheads="1"/>
          </p:cNvSpPr>
          <p:nvPr/>
        </p:nvSpPr>
        <p:spPr bwMode="auto">
          <a:xfrm>
            <a:off x="152400" y="58674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How could you construct </a:t>
            </a:r>
            <a:r>
              <a:rPr lang="en-US" sz="1400" b="1">
                <a:latin typeface="Courier New" pitchFamily="49" charset="0"/>
              </a:rPr>
              <a:t>'pint'</a:t>
            </a:r>
            <a:r>
              <a:rPr lang="en-US" sz="1400">
                <a:latin typeface="Times" pitchFamily="-106" charset="0"/>
              </a:rPr>
              <a:t>  using only </a:t>
            </a:r>
            <a:r>
              <a:rPr lang="en-US" sz="1400" b="1">
                <a:latin typeface="Courier New" pitchFamily="49" charset="0"/>
              </a:rPr>
              <a:t>Q</a:t>
            </a:r>
            <a:r>
              <a:rPr lang="en-US" sz="1400">
                <a:latin typeface="Times" pitchFamily="-106" charset="0"/>
              </a:rPr>
              <a:t>, slicing, indexing, and </a:t>
            </a:r>
            <a:r>
              <a:rPr lang="en-US" sz="1400" b="1">
                <a:latin typeface="Courier New" pitchFamily="49" charset="0"/>
              </a:rPr>
              <a:t>+</a:t>
            </a:r>
            <a:r>
              <a:rPr lang="en-US" sz="1400">
                <a:latin typeface="Times" pitchFamily="-106" charset="0"/>
              </a:rPr>
              <a:t> ?</a:t>
            </a:r>
          </a:p>
        </p:txBody>
      </p:sp>
      <p:sp>
        <p:nvSpPr>
          <p:cNvPr id="87048" name="Rectangle 9"/>
          <p:cNvSpPr>
            <a:spLocks noChangeArrowheads="1"/>
          </p:cNvSpPr>
          <p:nvPr/>
        </p:nvSpPr>
        <p:spPr bwMode="auto">
          <a:xfrm>
            <a:off x="152400" y="6473825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-106" charset="0"/>
              </a:rPr>
              <a:t>?</a:t>
            </a:r>
          </a:p>
        </p:txBody>
      </p:sp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1143000" y="14859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'You need parentheses for chemistry !' </a:t>
            </a:r>
          </a:p>
        </p:txBody>
      </p:sp>
      <p:sp>
        <p:nvSpPr>
          <p:cNvPr id="87050" name="Rectangle 12"/>
          <p:cNvSpPr>
            <a:spLocks noChangeArrowheads="1"/>
          </p:cNvSpPr>
          <p:nvPr/>
        </p:nvSpPr>
        <p:spPr bwMode="auto">
          <a:xfrm>
            <a:off x="4724400" y="3897313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'parent'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7051" name="Rectangle 13"/>
          <p:cNvSpPr>
            <a:spLocks noChangeArrowheads="1"/>
          </p:cNvSpPr>
          <p:nvPr/>
        </p:nvSpPr>
        <p:spPr bwMode="auto">
          <a:xfrm>
            <a:off x="4724400" y="4960938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7052" name="Rectangle 14"/>
          <p:cNvSpPr>
            <a:spLocks noChangeArrowheads="1"/>
          </p:cNvSpPr>
          <p:nvPr/>
        </p:nvSpPr>
        <p:spPr bwMode="auto">
          <a:xfrm>
            <a:off x="304800" y="4038600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the difference between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 b="1">
                <a:latin typeface="Courier New" pitchFamily="49" charset="0"/>
              </a:rPr>
              <a:t>pi[0] * (pi[1] + pi[2])</a:t>
            </a:r>
            <a:r>
              <a:rPr lang="en-US" sz="1400">
                <a:latin typeface="Times" pitchFamily="-106" charset="0"/>
              </a:rPr>
              <a:t> 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>
                <a:latin typeface="Times" pitchFamily="-106" charset="0"/>
              </a:rPr>
              <a:t>and  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 b="1">
                <a:latin typeface="Courier New" pitchFamily="49" charset="0"/>
              </a:rPr>
              <a:t>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7053" name="Rectangle 16"/>
          <p:cNvSpPr>
            <a:spLocks noChangeArrowheads="1"/>
          </p:cNvSpPr>
          <p:nvPr/>
        </p:nvSpPr>
        <p:spPr bwMode="auto">
          <a:xfrm>
            <a:off x="47244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7054" name="Rectangle 17"/>
          <p:cNvSpPr>
            <a:spLocks noChangeArrowheads="1"/>
          </p:cNvSpPr>
          <p:nvPr/>
        </p:nvSpPr>
        <p:spPr bwMode="auto">
          <a:xfrm>
            <a:off x="304800" y="279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87055" name="Rectangle 18"/>
          <p:cNvSpPr>
            <a:spLocks noChangeArrowheads="1"/>
          </p:cNvSpPr>
          <p:nvPr/>
        </p:nvSpPr>
        <p:spPr bwMode="auto">
          <a:xfrm>
            <a:off x="3792538" y="6473825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latin typeface="Times" pitchFamily="-106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-106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7056" name="Line 19"/>
          <p:cNvSpPr>
            <a:spLocks noChangeShapeType="1"/>
          </p:cNvSpPr>
          <p:nvPr/>
        </p:nvSpPr>
        <p:spPr bwMode="auto">
          <a:xfrm>
            <a:off x="228600" y="5791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7" name="Line 23"/>
          <p:cNvSpPr>
            <a:spLocks noChangeShapeType="1"/>
          </p:cNvSpPr>
          <p:nvPr/>
        </p:nvSpPr>
        <p:spPr bwMode="auto">
          <a:xfrm flipV="1">
            <a:off x="4495800" y="2057400"/>
            <a:ext cx="4763" cy="3614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Rectangle 24"/>
          <p:cNvSpPr>
            <a:spLocks noChangeArrowheads="1"/>
          </p:cNvSpPr>
          <p:nvPr/>
        </p:nvSpPr>
        <p:spPr bwMode="auto">
          <a:xfrm>
            <a:off x="7543800" y="5791200"/>
            <a:ext cx="13827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Mind Muddlers</a:t>
            </a:r>
          </a:p>
        </p:txBody>
      </p:sp>
      <p:sp>
        <p:nvSpPr>
          <p:cNvPr id="87059" name="Rectangle 25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87060" name="Line 26"/>
          <p:cNvSpPr>
            <a:spLocks noChangeShapeType="1"/>
          </p:cNvSpPr>
          <p:nvPr/>
        </p:nvSpPr>
        <p:spPr bwMode="auto">
          <a:xfrm>
            <a:off x="228600" y="1981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Rectangle 27"/>
          <p:cNvSpPr>
            <a:spLocks noChangeArrowheads="1"/>
          </p:cNvSpPr>
          <p:nvPr/>
        </p:nvSpPr>
        <p:spPr bwMode="auto">
          <a:xfrm>
            <a:off x="40005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87062" name="Rectangle 28"/>
          <p:cNvSpPr>
            <a:spLocks noChangeArrowheads="1"/>
          </p:cNvSpPr>
          <p:nvPr/>
        </p:nvSpPr>
        <p:spPr bwMode="auto">
          <a:xfrm>
            <a:off x="5803900" y="22860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87063" name="Rectangle 29"/>
          <p:cNvSpPr>
            <a:spLocks noChangeArrowheads="1"/>
          </p:cNvSpPr>
          <p:nvPr/>
        </p:nvSpPr>
        <p:spPr bwMode="auto">
          <a:xfrm>
            <a:off x="5803900" y="2590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87064" name="Rectangle 30"/>
          <p:cNvSpPr>
            <a:spLocks noChangeArrowheads="1"/>
          </p:cNvSpPr>
          <p:nvPr/>
        </p:nvSpPr>
        <p:spPr bwMode="auto">
          <a:xfrm>
            <a:off x="5803900" y="28956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87065" name="Rectangle 31"/>
          <p:cNvSpPr>
            <a:spLocks noChangeArrowheads="1"/>
          </p:cNvSpPr>
          <p:nvPr/>
        </p:nvSpPr>
        <p:spPr bwMode="auto">
          <a:xfrm>
            <a:off x="5803900" y="32004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87066" name="AutoShape 32"/>
          <p:cNvSpPr>
            <a:spLocks/>
          </p:cNvSpPr>
          <p:nvPr/>
        </p:nvSpPr>
        <p:spPr bwMode="auto">
          <a:xfrm>
            <a:off x="5605463" y="23209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Text Box 33"/>
          <p:cNvSpPr txBox="1">
            <a:spLocks noChangeArrowheads="1"/>
          </p:cNvSpPr>
          <p:nvPr/>
        </p:nvSpPr>
        <p:spPr bwMode="auto">
          <a:xfrm>
            <a:off x="1600200" y="152400"/>
            <a:ext cx="4114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BA12BF"/>
                </a:solidFill>
                <a:latin typeface="Times" pitchFamily="-106" charset="0"/>
              </a:rPr>
              <a:t>Solutions</a:t>
            </a:r>
          </a:p>
        </p:txBody>
      </p:sp>
      <p:sp>
        <p:nvSpPr>
          <p:cNvPr id="87068" name="Text Box 34"/>
          <p:cNvSpPr txBox="1">
            <a:spLocks noChangeArrowheads="1"/>
          </p:cNvSpPr>
          <p:nvPr/>
        </p:nvSpPr>
        <p:spPr bwMode="auto">
          <a:xfrm>
            <a:off x="1327150" y="20764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87069" name="Text Box 35"/>
          <p:cNvSpPr txBox="1">
            <a:spLocks noChangeArrowheads="1"/>
          </p:cNvSpPr>
          <p:nvPr/>
        </p:nvSpPr>
        <p:spPr bwMode="auto">
          <a:xfrm>
            <a:off x="2157413" y="209232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87070" name="Text Box 36"/>
          <p:cNvSpPr txBox="1">
            <a:spLocks noChangeArrowheads="1"/>
          </p:cNvSpPr>
          <p:nvPr/>
        </p:nvSpPr>
        <p:spPr bwMode="auto">
          <a:xfrm>
            <a:off x="3124200" y="207962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87071" name="Text Box 37"/>
          <p:cNvSpPr txBox="1">
            <a:spLocks noChangeArrowheads="1"/>
          </p:cNvSpPr>
          <p:nvPr/>
        </p:nvSpPr>
        <p:spPr bwMode="auto">
          <a:xfrm>
            <a:off x="2743200" y="27432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pi[0:3]</a:t>
            </a:r>
          </a:p>
        </p:txBody>
      </p:sp>
      <p:sp>
        <p:nvSpPr>
          <p:cNvPr id="87072" name="Text Box 39"/>
          <p:cNvSpPr txBox="1">
            <a:spLocks noChangeArrowheads="1"/>
          </p:cNvSpPr>
          <p:nvPr/>
        </p:nvSpPr>
        <p:spPr bwMode="auto">
          <a:xfrm>
            <a:off x="2716213" y="3660775"/>
            <a:ext cx="116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pi[0:5:2]</a:t>
            </a:r>
          </a:p>
        </p:txBody>
      </p:sp>
      <p:sp>
        <p:nvSpPr>
          <p:cNvPr id="87073" name="Text Box 40"/>
          <p:cNvSpPr txBox="1">
            <a:spLocks noChangeArrowheads="1"/>
          </p:cNvSpPr>
          <p:nvPr/>
        </p:nvSpPr>
        <p:spPr bwMode="auto">
          <a:xfrm>
            <a:off x="3048000" y="4419600"/>
            <a:ext cx="116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87074" name="Text Box 41"/>
          <p:cNvSpPr txBox="1">
            <a:spLocks noChangeArrowheads="1"/>
          </p:cNvSpPr>
          <p:nvPr/>
        </p:nvSpPr>
        <p:spPr bwMode="auto">
          <a:xfrm>
            <a:off x="1295400" y="5029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rgbClr val="990000"/>
              </a:solidFill>
            </a:endParaRPr>
          </a:p>
        </p:txBody>
      </p:sp>
      <p:sp>
        <p:nvSpPr>
          <p:cNvPr id="87075" name="Text Box 42"/>
          <p:cNvSpPr txBox="1">
            <a:spLocks noChangeArrowheads="1"/>
          </p:cNvSpPr>
          <p:nvPr/>
        </p:nvSpPr>
        <p:spPr bwMode="auto">
          <a:xfrm>
            <a:off x="1322388" y="5024438"/>
            <a:ext cx="116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[1]</a:t>
            </a:r>
          </a:p>
        </p:txBody>
      </p:sp>
      <p:sp>
        <p:nvSpPr>
          <p:cNvPr id="87076" name="Text Box 43"/>
          <p:cNvSpPr txBox="1">
            <a:spLocks noChangeArrowheads="1"/>
          </p:cNvSpPr>
          <p:nvPr/>
        </p:nvSpPr>
        <p:spPr bwMode="auto">
          <a:xfrm>
            <a:off x="2481263" y="5026025"/>
            <a:ext cx="116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[4]</a:t>
            </a:r>
          </a:p>
        </p:txBody>
      </p:sp>
      <p:sp>
        <p:nvSpPr>
          <p:cNvPr id="87077" name="Text Box 44"/>
          <p:cNvSpPr txBox="1">
            <a:spLocks noChangeArrowheads="1"/>
          </p:cNvSpPr>
          <p:nvPr/>
        </p:nvSpPr>
        <p:spPr bwMode="auto">
          <a:xfrm>
            <a:off x="3232150" y="5346700"/>
            <a:ext cx="132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111C"/>
                </a:solidFill>
                <a:latin typeface="Courier New" pitchFamily="49" charset="0"/>
              </a:rPr>
              <a:t>[1,4,1,4,1,4]</a:t>
            </a:r>
          </a:p>
        </p:txBody>
      </p:sp>
      <p:sp>
        <p:nvSpPr>
          <p:cNvPr id="87078" name="Text Box 45"/>
          <p:cNvSpPr txBox="1">
            <a:spLocks noChangeArrowheads="1"/>
          </p:cNvSpPr>
          <p:nvPr/>
        </p:nvSpPr>
        <p:spPr bwMode="auto">
          <a:xfrm>
            <a:off x="6553200" y="220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'pi'</a:t>
            </a:r>
          </a:p>
        </p:txBody>
      </p:sp>
      <p:sp>
        <p:nvSpPr>
          <p:cNvPr id="87079" name="Text Box 46"/>
          <p:cNvSpPr txBox="1">
            <a:spLocks noChangeArrowheads="1"/>
          </p:cNvSpPr>
          <p:nvPr/>
        </p:nvSpPr>
        <p:spPr bwMode="auto">
          <a:xfrm>
            <a:off x="6713538" y="25542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['pi']</a:t>
            </a:r>
          </a:p>
        </p:txBody>
      </p:sp>
      <p:sp>
        <p:nvSpPr>
          <p:cNvPr id="87080" name="Text Box 47"/>
          <p:cNvSpPr txBox="1">
            <a:spLocks noChangeArrowheads="1"/>
          </p:cNvSpPr>
          <p:nvPr/>
        </p:nvSpPr>
        <p:spPr bwMode="auto">
          <a:xfrm>
            <a:off x="6721475" y="28638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'i'</a:t>
            </a:r>
          </a:p>
        </p:txBody>
      </p:sp>
      <p:sp>
        <p:nvSpPr>
          <p:cNvPr id="87081" name="Text Box 48"/>
          <p:cNvSpPr txBox="1">
            <a:spLocks noChangeArrowheads="1"/>
          </p:cNvSpPr>
          <p:nvPr/>
        </p:nvSpPr>
        <p:spPr bwMode="auto">
          <a:xfrm>
            <a:off x="6753225" y="318293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'i'</a:t>
            </a:r>
          </a:p>
        </p:txBody>
      </p:sp>
      <p:sp>
        <p:nvSpPr>
          <p:cNvPr id="87082" name="Text Box 49"/>
          <p:cNvSpPr txBox="1">
            <a:spLocks noChangeArrowheads="1"/>
          </p:cNvSpPr>
          <p:nvPr/>
        </p:nvSpPr>
        <p:spPr bwMode="auto">
          <a:xfrm>
            <a:off x="5400675" y="4162425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message[9:15]</a:t>
            </a:r>
          </a:p>
        </p:txBody>
      </p:sp>
      <p:sp>
        <p:nvSpPr>
          <p:cNvPr id="87083" name="Text Box 51"/>
          <p:cNvSpPr txBox="1">
            <a:spLocks noChangeArrowheads="1"/>
          </p:cNvSpPr>
          <p:nvPr/>
        </p:nvSpPr>
        <p:spPr bwMode="auto">
          <a:xfrm>
            <a:off x="6973888" y="4953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Yeah cs!</a:t>
            </a:r>
          </a:p>
        </p:txBody>
      </p:sp>
      <p:sp>
        <p:nvSpPr>
          <p:cNvPr id="87084" name="Text Box 52"/>
          <p:cNvSpPr txBox="1">
            <a:spLocks noChangeArrowheads="1"/>
          </p:cNvSpPr>
          <p:nvPr/>
        </p:nvSpPr>
        <p:spPr bwMode="auto">
          <a:xfrm>
            <a:off x="5614988" y="587533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Q[0] + Q[1][2::2] </a:t>
            </a:r>
          </a:p>
        </p:txBody>
      </p:sp>
      <p:sp>
        <p:nvSpPr>
          <p:cNvPr id="87085" name="Text Box 53"/>
          <p:cNvSpPr txBox="1">
            <a:spLocks noChangeArrowheads="1"/>
          </p:cNvSpPr>
          <p:nvPr/>
        </p:nvSpPr>
        <p:spPr bwMode="auto">
          <a:xfrm>
            <a:off x="2025650" y="648493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5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ChangeArrowheads="1"/>
          </p:cNvSpPr>
          <p:nvPr/>
        </p:nvSpPr>
        <p:spPr bwMode="auto">
          <a:xfrm>
            <a:off x="304800" y="2362200"/>
            <a:ext cx="3587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len(pi)</a:t>
            </a:r>
            <a:r>
              <a:rPr lang="en-US" sz="1400">
                <a:latin typeface="Times" pitchFamily="-106" charset="0"/>
              </a:rPr>
              <a:t>,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len(Q)</a:t>
            </a:r>
            <a:r>
              <a:rPr lang="en-US" sz="1400">
                <a:latin typeface="Times" pitchFamily="-106" charset="0"/>
              </a:rPr>
              <a:t>,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len(Q[1])</a:t>
            </a:r>
            <a:endParaRPr lang="en-US" sz="1400">
              <a:latin typeface="Times" pitchFamily="-106" charset="0"/>
            </a:endParaRPr>
          </a:p>
        </p:txBody>
      </p:sp>
      <p:sp>
        <p:nvSpPr>
          <p:cNvPr id="88067" name="Text Box 1027"/>
          <p:cNvSpPr txBox="1">
            <a:spLocks noChangeArrowheads="1"/>
          </p:cNvSpPr>
          <p:nvPr/>
        </p:nvSpPr>
        <p:spPr bwMode="auto">
          <a:xfrm>
            <a:off x="6629400" y="1524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pitchFamily="-106" charset="0"/>
              </a:rPr>
              <a:t>"deQuiz"</a:t>
            </a:r>
          </a:p>
        </p:txBody>
      </p:sp>
      <p:sp>
        <p:nvSpPr>
          <p:cNvPr id="88068" name="Text Box 1028"/>
          <p:cNvSpPr txBox="1">
            <a:spLocks noChangeArrowheads="1"/>
          </p:cNvSpPr>
          <p:nvPr/>
        </p:nvSpPr>
        <p:spPr bwMode="auto">
          <a:xfrm>
            <a:off x="685800" y="914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pi = [3,1,4,1,5,9]</a:t>
            </a:r>
          </a:p>
        </p:txBody>
      </p:sp>
      <p:sp>
        <p:nvSpPr>
          <p:cNvPr id="88069" name="Text Box 1029"/>
          <p:cNvSpPr txBox="1">
            <a:spLocks noChangeArrowheads="1"/>
          </p:cNvSpPr>
          <p:nvPr/>
        </p:nvSpPr>
        <p:spPr bwMode="auto">
          <a:xfrm>
            <a:off x="4038600" y="914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Q = [ 'pi', "isn't", [4,2] ] </a:t>
            </a:r>
          </a:p>
        </p:txBody>
      </p:sp>
      <p:sp>
        <p:nvSpPr>
          <p:cNvPr id="88070" name="Rectangle 1030"/>
          <p:cNvSpPr>
            <a:spLocks noChangeArrowheads="1"/>
          </p:cNvSpPr>
          <p:nvPr/>
        </p:nvSpPr>
        <p:spPr bwMode="auto">
          <a:xfrm>
            <a:off x="304800" y="36576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[3,4,5]</a:t>
            </a:r>
          </a:p>
        </p:txBody>
      </p:sp>
      <p:sp>
        <p:nvSpPr>
          <p:cNvPr id="88071" name="Rectangle 1031"/>
          <p:cNvSpPr>
            <a:spLocks noChangeArrowheads="1"/>
          </p:cNvSpPr>
          <p:nvPr/>
        </p:nvSpPr>
        <p:spPr bwMode="auto">
          <a:xfrm>
            <a:off x="152400" y="5867400"/>
            <a:ext cx="731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How could you construct </a:t>
            </a:r>
            <a:r>
              <a:rPr lang="en-US" sz="1400" b="1">
                <a:latin typeface="Courier New" pitchFamily="49" charset="0"/>
              </a:rPr>
              <a:t>'pint'</a:t>
            </a:r>
            <a:r>
              <a:rPr lang="en-US" sz="1400">
                <a:latin typeface="Times" pitchFamily="-106" charset="0"/>
              </a:rPr>
              <a:t>  using only </a:t>
            </a:r>
            <a:r>
              <a:rPr lang="en-US" sz="1400" b="1">
                <a:latin typeface="Courier New" pitchFamily="49" charset="0"/>
              </a:rPr>
              <a:t>Q</a:t>
            </a:r>
            <a:r>
              <a:rPr lang="en-US" sz="1400">
                <a:latin typeface="Times" pitchFamily="-106" charset="0"/>
              </a:rPr>
              <a:t>, slicing, indexing, and </a:t>
            </a:r>
            <a:r>
              <a:rPr lang="en-US" sz="1400" b="1">
                <a:latin typeface="Courier New" pitchFamily="49" charset="0"/>
              </a:rPr>
              <a:t>+</a:t>
            </a:r>
            <a:r>
              <a:rPr lang="en-US" sz="1400">
                <a:latin typeface="Times" pitchFamily="-106" charset="0"/>
              </a:rPr>
              <a:t> ?</a:t>
            </a:r>
          </a:p>
        </p:txBody>
      </p:sp>
      <p:sp>
        <p:nvSpPr>
          <p:cNvPr id="88072" name="Rectangle 1032"/>
          <p:cNvSpPr>
            <a:spLocks noChangeArrowheads="1"/>
          </p:cNvSpPr>
          <p:nvPr/>
        </p:nvSpPr>
        <p:spPr bwMode="auto">
          <a:xfrm>
            <a:off x="152400" y="6473825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</a:t>
            </a:r>
            <a:r>
              <a:rPr lang="en-US" sz="1400" b="1">
                <a:latin typeface="Courier New" pitchFamily="49" charset="0"/>
              </a:rPr>
              <a:t>pi[pi[2]]</a:t>
            </a:r>
            <a:r>
              <a:rPr lang="en-US" sz="1400">
                <a:latin typeface="Times" pitchFamily="-106" charset="0"/>
              </a:rPr>
              <a:t>?</a:t>
            </a:r>
          </a:p>
        </p:txBody>
      </p:sp>
      <p:sp>
        <p:nvSpPr>
          <p:cNvPr id="88073" name="Rectangle 1033"/>
          <p:cNvSpPr>
            <a:spLocks noChangeArrowheads="1"/>
          </p:cNvSpPr>
          <p:nvPr/>
        </p:nvSpPr>
        <p:spPr bwMode="auto">
          <a:xfrm>
            <a:off x="304800" y="3225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[9]</a:t>
            </a:r>
            <a:endParaRPr lang="en-US" sz="1400">
              <a:latin typeface="Times" pitchFamily="-106" charset="0"/>
            </a:endParaRPr>
          </a:p>
        </p:txBody>
      </p:sp>
      <p:sp>
        <p:nvSpPr>
          <p:cNvPr id="88074" name="Text Box 1034"/>
          <p:cNvSpPr txBox="1">
            <a:spLocks noChangeArrowheads="1"/>
          </p:cNvSpPr>
          <p:nvPr/>
        </p:nvSpPr>
        <p:spPr bwMode="auto">
          <a:xfrm>
            <a:off x="1143000" y="14859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message = 'You need parentheses for chemistry !' </a:t>
            </a:r>
          </a:p>
        </p:txBody>
      </p:sp>
      <p:sp>
        <p:nvSpPr>
          <p:cNvPr id="88075" name="Rectangle 1035"/>
          <p:cNvSpPr>
            <a:spLocks noChangeArrowheads="1"/>
          </p:cNvSpPr>
          <p:nvPr/>
        </p:nvSpPr>
        <p:spPr bwMode="auto">
          <a:xfrm>
            <a:off x="4724400" y="3897313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message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'parent'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8076" name="Rectangle 1036"/>
          <p:cNvSpPr>
            <a:spLocks noChangeArrowheads="1"/>
          </p:cNvSpPr>
          <p:nvPr/>
        </p:nvSpPr>
        <p:spPr bwMode="auto">
          <a:xfrm>
            <a:off x="4724400" y="533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 </a:t>
            </a:r>
            <a:r>
              <a:rPr lang="en-US" sz="1400" b="1">
                <a:latin typeface="Courier New" pitchFamily="49" charset="0"/>
              </a:rPr>
              <a:t>message[::5]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8077" name="Rectangle 1037"/>
          <p:cNvSpPr>
            <a:spLocks noChangeArrowheads="1"/>
          </p:cNvSpPr>
          <p:nvPr/>
        </p:nvSpPr>
        <p:spPr bwMode="auto">
          <a:xfrm>
            <a:off x="304800" y="4038600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 the difference between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 b="1">
                <a:latin typeface="Courier New" pitchFamily="49" charset="0"/>
              </a:rPr>
              <a:t>pi[0] * (pi[1] + pi[2])</a:t>
            </a:r>
            <a:r>
              <a:rPr lang="en-US" sz="1400">
                <a:latin typeface="Times" pitchFamily="-106" charset="0"/>
              </a:rPr>
              <a:t> 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>
                <a:latin typeface="Times" pitchFamily="-106" charset="0"/>
              </a:rPr>
              <a:t>and   </a:t>
            </a:r>
          </a:p>
          <a:p>
            <a:endParaRPr lang="en-US" sz="1400">
              <a:latin typeface="Times" pitchFamily="-106" charset="0"/>
            </a:endParaRPr>
          </a:p>
          <a:p>
            <a:r>
              <a:rPr lang="en-US" sz="1400" b="1">
                <a:latin typeface="Courier New" pitchFamily="49" charset="0"/>
              </a:rPr>
              <a:t>pi[0] * (pi[1:2] + pi[2:3])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8078" name="Rectangle 1038"/>
          <p:cNvSpPr>
            <a:spLocks noChangeArrowheads="1"/>
          </p:cNvSpPr>
          <p:nvPr/>
        </p:nvSpPr>
        <p:spPr bwMode="auto">
          <a:xfrm>
            <a:off x="4724400" y="4614863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is</a:t>
            </a:r>
            <a:r>
              <a:rPr lang="en-US" sz="1400" b="1">
                <a:latin typeface="Courier New" pitchFamily="49" charset="0"/>
              </a:rPr>
              <a:t> message[12:12]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8079" name="Rectangle 1039"/>
          <p:cNvSpPr>
            <a:spLocks noChangeArrowheads="1"/>
          </p:cNvSpPr>
          <p:nvPr/>
        </p:nvSpPr>
        <p:spPr bwMode="auto">
          <a:xfrm>
            <a:off x="47244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are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8080" name="Rectangle 1040"/>
          <p:cNvSpPr>
            <a:spLocks noChangeArrowheads="1"/>
          </p:cNvSpPr>
          <p:nvPr/>
        </p:nvSpPr>
        <p:spPr bwMode="auto">
          <a:xfrm>
            <a:off x="304800" y="2794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" pitchFamily="-106" charset="0"/>
              </a:rPr>
              <a:t>What slice of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 is </a:t>
            </a:r>
            <a:r>
              <a:rPr lang="en-US" sz="1400" b="1">
                <a:latin typeface="Courier New" pitchFamily="49" charset="0"/>
              </a:rPr>
              <a:t>[3,1,4]</a:t>
            </a:r>
          </a:p>
        </p:txBody>
      </p:sp>
      <p:sp>
        <p:nvSpPr>
          <p:cNvPr id="88081" name="Rectangle 1041"/>
          <p:cNvSpPr>
            <a:spLocks noChangeArrowheads="1"/>
          </p:cNvSpPr>
          <p:nvPr/>
        </p:nvSpPr>
        <p:spPr bwMode="auto">
          <a:xfrm>
            <a:off x="3792538" y="6473825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latin typeface="Times" pitchFamily="-106" charset="0"/>
              </a:rPr>
              <a:t>How many nested </a:t>
            </a:r>
            <a:r>
              <a:rPr lang="en-US" sz="1400" b="1">
                <a:latin typeface="Courier New" pitchFamily="49" charset="0"/>
              </a:rPr>
              <a:t>pi</a:t>
            </a:r>
            <a:r>
              <a:rPr lang="en-US" sz="1400">
                <a:latin typeface="Times" pitchFamily="-106" charset="0"/>
              </a:rPr>
              <a:t>'s before </a:t>
            </a:r>
            <a:r>
              <a:rPr lang="en-US" sz="1400" b="1">
                <a:latin typeface="Courier New" pitchFamily="49" charset="0"/>
              </a:rPr>
              <a:t>pi[…pi[0]…]</a:t>
            </a:r>
            <a:r>
              <a:rPr lang="en-US" sz="1400">
                <a:latin typeface="Times" pitchFamily="-106" charset="0"/>
              </a:rPr>
              <a:t> produces an error?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88082" name="Line 1042"/>
          <p:cNvSpPr>
            <a:spLocks noChangeShapeType="1"/>
          </p:cNvSpPr>
          <p:nvPr/>
        </p:nvSpPr>
        <p:spPr bwMode="auto">
          <a:xfrm>
            <a:off x="228600" y="5791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Line 1043"/>
          <p:cNvSpPr>
            <a:spLocks noChangeShapeType="1"/>
          </p:cNvSpPr>
          <p:nvPr/>
        </p:nvSpPr>
        <p:spPr bwMode="auto">
          <a:xfrm flipV="1">
            <a:off x="4495800" y="2057400"/>
            <a:ext cx="4763" cy="3614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Rectangle 1044"/>
          <p:cNvSpPr>
            <a:spLocks noChangeArrowheads="1"/>
          </p:cNvSpPr>
          <p:nvPr/>
        </p:nvSpPr>
        <p:spPr bwMode="auto">
          <a:xfrm>
            <a:off x="7543800" y="5791200"/>
            <a:ext cx="13827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Mind Muddlers</a:t>
            </a:r>
          </a:p>
        </p:txBody>
      </p:sp>
      <p:sp>
        <p:nvSpPr>
          <p:cNvPr id="88085" name="Rectangle 1045"/>
          <p:cNvSpPr>
            <a:spLocks noChangeArrowheads="1"/>
          </p:cNvSpPr>
          <p:nvPr/>
        </p:nvSpPr>
        <p:spPr bwMode="auto">
          <a:xfrm>
            <a:off x="471170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2</a:t>
            </a:r>
          </a:p>
        </p:txBody>
      </p:sp>
      <p:sp>
        <p:nvSpPr>
          <p:cNvPr id="88086" name="Line 1046"/>
          <p:cNvSpPr>
            <a:spLocks noChangeShapeType="1"/>
          </p:cNvSpPr>
          <p:nvPr/>
        </p:nvSpPr>
        <p:spPr bwMode="auto">
          <a:xfrm>
            <a:off x="228600" y="1981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1047"/>
          <p:cNvSpPr>
            <a:spLocks noChangeArrowheads="1"/>
          </p:cNvSpPr>
          <p:nvPr/>
        </p:nvSpPr>
        <p:spPr bwMode="auto">
          <a:xfrm>
            <a:off x="400050" y="1981200"/>
            <a:ext cx="74295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BA12BF"/>
                </a:solidFill>
                <a:latin typeface="Courier New" pitchFamily="49" charset="0"/>
              </a:rPr>
              <a:t>Part 1</a:t>
            </a:r>
          </a:p>
        </p:txBody>
      </p:sp>
      <p:sp>
        <p:nvSpPr>
          <p:cNvPr id="88088" name="Rectangle 1048"/>
          <p:cNvSpPr>
            <a:spLocks noChangeArrowheads="1"/>
          </p:cNvSpPr>
          <p:nvPr/>
        </p:nvSpPr>
        <p:spPr bwMode="auto">
          <a:xfrm>
            <a:off x="5803900" y="22860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</a:t>
            </a:r>
          </a:p>
        </p:txBody>
      </p:sp>
      <p:sp>
        <p:nvSpPr>
          <p:cNvPr id="88089" name="Rectangle 1049"/>
          <p:cNvSpPr>
            <a:spLocks noChangeArrowheads="1"/>
          </p:cNvSpPr>
          <p:nvPr/>
        </p:nvSpPr>
        <p:spPr bwMode="auto">
          <a:xfrm>
            <a:off x="5803900" y="2590800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Q[0:1]</a:t>
            </a:r>
          </a:p>
        </p:txBody>
      </p:sp>
      <p:sp>
        <p:nvSpPr>
          <p:cNvPr id="88090" name="Rectangle 1050"/>
          <p:cNvSpPr>
            <a:spLocks noChangeArrowheads="1"/>
          </p:cNvSpPr>
          <p:nvPr/>
        </p:nvSpPr>
        <p:spPr bwMode="auto">
          <a:xfrm>
            <a:off x="5803900" y="28956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Q[0][1]</a:t>
            </a:r>
          </a:p>
        </p:txBody>
      </p:sp>
      <p:sp>
        <p:nvSpPr>
          <p:cNvPr id="88091" name="Rectangle 1051"/>
          <p:cNvSpPr>
            <a:spLocks noChangeArrowheads="1"/>
          </p:cNvSpPr>
          <p:nvPr/>
        </p:nvSpPr>
        <p:spPr bwMode="auto">
          <a:xfrm>
            <a:off x="5803900" y="3200400"/>
            <a:ext cx="93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Q[1][0]</a:t>
            </a:r>
          </a:p>
        </p:txBody>
      </p:sp>
      <p:sp>
        <p:nvSpPr>
          <p:cNvPr id="88092" name="AutoShape 1052"/>
          <p:cNvSpPr>
            <a:spLocks/>
          </p:cNvSpPr>
          <p:nvPr/>
        </p:nvSpPr>
        <p:spPr bwMode="auto">
          <a:xfrm>
            <a:off x="5605463" y="2320925"/>
            <a:ext cx="134937" cy="1147763"/>
          </a:xfrm>
          <a:prstGeom prst="leftBrace">
            <a:avLst>
              <a:gd name="adj1" fmla="val 7088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Text Box 1053"/>
          <p:cNvSpPr txBox="1">
            <a:spLocks noChangeArrowheads="1"/>
          </p:cNvSpPr>
          <p:nvPr/>
        </p:nvSpPr>
        <p:spPr bwMode="auto">
          <a:xfrm>
            <a:off x="1600200" y="152400"/>
            <a:ext cx="4114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solidFill>
                  <a:srgbClr val="BA12BF"/>
                </a:solidFill>
                <a:latin typeface="Times" pitchFamily="-106" charset="0"/>
              </a:rPr>
              <a:t>Solutions</a:t>
            </a:r>
          </a:p>
        </p:txBody>
      </p:sp>
      <p:sp>
        <p:nvSpPr>
          <p:cNvPr id="88094" name="Text Box 1054"/>
          <p:cNvSpPr txBox="1">
            <a:spLocks noChangeArrowheads="1"/>
          </p:cNvSpPr>
          <p:nvPr/>
        </p:nvSpPr>
        <p:spPr bwMode="auto">
          <a:xfrm>
            <a:off x="1327150" y="20764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88095" name="Text Box 1055"/>
          <p:cNvSpPr txBox="1">
            <a:spLocks noChangeArrowheads="1"/>
          </p:cNvSpPr>
          <p:nvPr/>
        </p:nvSpPr>
        <p:spPr bwMode="auto">
          <a:xfrm>
            <a:off x="2157413" y="209232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88096" name="Text Box 1056"/>
          <p:cNvSpPr txBox="1">
            <a:spLocks noChangeArrowheads="1"/>
          </p:cNvSpPr>
          <p:nvPr/>
        </p:nvSpPr>
        <p:spPr bwMode="auto">
          <a:xfrm>
            <a:off x="3124200" y="207962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88097" name="Text Box 1057"/>
          <p:cNvSpPr txBox="1">
            <a:spLocks noChangeArrowheads="1"/>
          </p:cNvSpPr>
          <p:nvPr/>
        </p:nvSpPr>
        <p:spPr bwMode="auto">
          <a:xfrm>
            <a:off x="27432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pi[:3]</a:t>
            </a:r>
          </a:p>
        </p:txBody>
      </p:sp>
      <p:sp>
        <p:nvSpPr>
          <p:cNvPr id="88098" name="Text Box 1058"/>
          <p:cNvSpPr txBox="1">
            <a:spLocks noChangeArrowheads="1"/>
          </p:cNvSpPr>
          <p:nvPr/>
        </p:nvSpPr>
        <p:spPr bwMode="auto">
          <a:xfrm>
            <a:off x="2517775" y="3195638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pi[-1:]</a:t>
            </a:r>
          </a:p>
        </p:txBody>
      </p:sp>
      <p:sp>
        <p:nvSpPr>
          <p:cNvPr id="88099" name="Text Box 1059"/>
          <p:cNvSpPr txBox="1">
            <a:spLocks noChangeArrowheads="1"/>
          </p:cNvSpPr>
          <p:nvPr/>
        </p:nvSpPr>
        <p:spPr bwMode="auto">
          <a:xfrm>
            <a:off x="2716213" y="3660775"/>
            <a:ext cx="116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pi[:5:2]</a:t>
            </a:r>
          </a:p>
        </p:txBody>
      </p:sp>
      <p:sp>
        <p:nvSpPr>
          <p:cNvPr id="88100" name="Text Box 1060"/>
          <p:cNvSpPr txBox="1">
            <a:spLocks noChangeArrowheads="1"/>
          </p:cNvSpPr>
          <p:nvPr/>
        </p:nvSpPr>
        <p:spPr bwMode="auto">
          <a:xfrm>
            <a:off x="3048000" y="4419600"/>
            <a:ext cx="116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88101" name="Text Box 1061"/>
          <p:cNvSpPr txBox="1">
            <a:spLocks noChangeArrowheads="1"/>
          </p:cNvSpPr>
          <p:nvPr/>
        </p:nvSpPr>
        <p:spPr bwMode="auto">
          <a:xfrm>
            <a:off x="1295400" y="5029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rgbClr val="990000"/>
              </a:solidFill>
            </a:endParaRPr>
          </a:p>
        </p:txBody>
      </p:sp>
      <p:sp>
        <p:nvSpPr>
          <p:cNvPr id="88102" name="Text Box 1062"/>
          <p:cNvSpPr txBox="1">
            <a:spLocks noChangeArrowheads="1"/>
          </p:cNvSpPr>
          <p:nvPr/>
        </p:nvSpPr>
        <p:spPr bwMode="auto">
          <a:xfrm>
            <a:off x="1322388" y="5024438"/>
            <a:ext cx="116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[1]</a:t>
            </a:r>
          </a:p>
        </p:txBody>
      </p:sp>
      <p:sp>
        <p:nvSpPr>
          <p:cNvPr id="88103" name="Text Box 1063"/>
          <p:cNvSpPr txBox="1">
            <a:spLocks noChangeArrowheads="1"/>
          </p:cNvSpPr>
          <p:nvPr/>
        </p:nvSpPr>
        <p:spPr bwMode="auto">
          <a:xfrm>
            <a:off x="2481263" y="5026025"/>
            <a:ext cx="1169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[4]</a:t>
            </a:r>
          </a:p>
        </p:txBody>
      </p:sp>
      <p:sp>
        <p:nvSpPr>
          <p:cNvPr id="88104" name="Text Box 1064"/>
          <p:cNvSpPr txBox="1">
            <a:spLocks noChangeArrowheads="1"/>
          </p:cNvSpPr>
          <p:nvPr/>
        </p:nvSpPr>
        <p:spPr bwMode="auto">
          <a:xfrm>
            <a:off x="3232150" y="5346700"/>
            <a:ext cx="132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111C"/>
                </a:solidFill>
                <a:latin typeface="Courier New" pitchFamily="49" charset="0"/>
              </a:rPr>
              <a:t>[1,4,1,4,1,4]</a:t>
            </a:r>
          </a:p>
        </p:txBody>
      </p:sp>
      <p:sp>
        <p:nvSpPr>
          <p:cNvPr id="88105" name="Text Box 1065"/>
          <p:cNvSpPr txBox="1">
            <a:spLocks noChangeArrowheads="1"/>
          </p:cNvSpPr>
          <p:nvPr/>
        </p:nvSpPr>
        <p:spPr bwMode="auto">
          <a:xfrm>
            <a:off x="6553200" y="22098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'pi'</a:t>
            </a:r>
          </a:p>
        </p:txBody>
      </p:sp>
      <p:sp>
        <p:nvSpPr>
          <p:cNvPr id="88106" name="Text Box 1066"/>
          <p:cNvSpPr txBox="1">
            <a:spLocks noChangeArrowheads="1"/>
          </p:cNvSpPr>
          <p:nvPr/>
        </p:nvSpPr>
        <p:spPr bwMode="auto">
          <a:xfrm>
            <a:off x="6713538" y="25542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['pi']</a:t>
            </a:r>
          </a:p>
        </p:txBody>
      </p:sp>
      <p:sp>
        <p:nvSpPr>
          <p:cNvPr id="88107" name="Text Box 1067"/>
          <p:cNvSpPr txBox="1">
            <a:spLocks noChangeArrowheads="1"/>
          </p:cNvSpPr>
          <p:nvPr/>
        </p:nvSpPr>
        <p:spPr bwMode="auto">
          <a:xfrm>
            <a:off x="6721475" y="28638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'i'</a:t>
            </a:r>
          </a:p>
        </p:txBody>
      </p:sp>
      <p:sp>
        <p:nvSpPr>
          <p:cNvPr id="88108" name="Text Box 1068"/>
          <p:cNvSpPr txBox="1">
            <a:spLocks noChangeArrowheads="1"/>
          </p:cNvSpPr>
          <p:nvPr/>
        </p:nvSpPr>
        <p:spPr bwMode="auto">
          <a:xfrm>
            <a:off x="6753225" y="318293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'i'</a:t>
            </a:r>
          </a:p>
        </p:txBody>
      </p:sp>
      <p:sp>
        <p:nvSpPr>
          <p:cNvPr id="88109" name="Text Box 1069"/>
          <p:cNvSpPr txBox="1">
            <a:spLocks noChangeArrowheads="1"/>
          </p:cNvSpPr>
          <p:nvPr/>
        </p:nvSpPr>
        <p:spPr bwMode="auto">
          <a:xfrm>
            <a:off x="5400675" y="4162425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message[9:15]</a:t>
            </a:r>
          </a:p>
        </p:txBody>
      </p:sp>
      <p:sp>
        <p:nvSpPr>
          <p:cNvPr id="88110" name="Text Box 1070"/>
          <p:cNvSpPr txBox="1">
            <a:spLocks noChangeArrowheads="1"/>
          </p:cNvSpPr>
          <p:nvPr/>
        </p:nvSpPr>
        <p:spPr bwMode="auto">
          <a:xfrm>
            <a:off x="5562600" y="48768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'' - the empty string!</a:t>
            </a:r>
          </a:p>
        </p:txBody>
      </p:sp>
      <p:sp>
        <p:nvSpPr>
          <p:cNvPr id="88111" name="Text Box 1071"/>
          <p:cNvSpPr txBox="1">
            <a:spLocks noChangeArrowheads="1"/>
          </p:cNvSpPr>
          <p:nvPr/>
        </p:nvSpPr>
        <p:spPr bwMode="auto">
          <a:xfrm>
            <a:off x="6973888" y="532606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Yeah cs!</a:t>
            </a:r>
          </a:p>
        </p:txBody>
      </p:sp>
      <p:sp>
        <p:nvSpPr>
          <p:cNvPr id="88112" name="Text Box 1072"/>
          <p:cNvSpPr txBox="1">
            <a:spLocks noChangeArrowheads="1"/>
          </p:cNvSpPr>
          <p:nvPr/>
        </p:nvSpPr>
        <p:spPr bwMode="auto">
          <a:xfrm>
            <a:off x="5614988" y="587533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Q[0] + Q[1][2::2] </a:t>
            </a:r>
          </a:p>
        </p:txBody>
      </p:sp>
      <p:sp>
        <p:nvSpPr>
          <p:cNvPr id="88113" name="Text Box 1073"/>
          <p:cNvSpPr txBox="1">
            <a:spLocks noChangeArrowheads="1"/>
          </p:cNvSpPr>
          <p:nvPr/>
        </p:nvSpPr>
        <p:spPr bwMode="auto">
          <a:xfrm>
            <a:off x="2025650" y="648493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111C"/>
                </a:solidFill>
                <a:latin typeface="Courier New" pitchFamily="49" charset="0"/>
              </a:rPr>
              <a:t>5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8910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6477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What’s next?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[ -35, -24, -13, -2, 9, 20, 31 ]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533400" y="35956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[ 2, 22, 222 ]</a:t>
            </a:r>
          </a:p>
        </p:txBody>
      </p:sp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533400" y="43576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‘Guess how many characters this string has!’</a:t>
            </a:r>
          </a:p>
        </p:txBody>
      </p:sp>
      <p:sp>
        <p:nvSpPr>
          <p:cNvPr id="89095" name="Text Box 9"/>
          <p:cNvSpPr txBox="1">
            <a:spLocks noChangeArrowheads="1"/>
          </p:cNvSpPr>
          <p:nvPr/>
        </p:nvSpPr>
        <p:spPr bwMode="auto">
          <a:xfrm>
            <a:off x="1181100" y="61722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len, max, min, sum</a:t>
            </a:r>
          </a:p>
        </p:txBody>
      </p:sp>
      <p:sp>
        <p:nvSpPr>
          <p:cNvPr id="89096" name="Text Box 10"/>
          <p:cNvSpPr txBox="1">
            <a:spLocks noChangeArrowheads="1"/>
          </p:cNvSpPr>
          <p:nvPr/>
        </p:nvSpPr>
        <p:spPr bwMode="auto">
          <a:xfrm>
            <a:off x="4451350" y="6172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/>
              <a:t>What’s next?  What does it mean?</a:t>
            </a:r>
          </a:p>
        </p:txBody>
      </p:sp>
      <p:sp>
        <p:nvSpPr>
          <p:cNvPr id="89097" name="Text Box 12"/>
          <p:cNvSpPr txBox="1">
            <a:spLocks noChangeArrowheads="1"/>
          </p:cNvSpPr>
          <p:nvPr/>
        </p:nvSpPr>
        <p:spPr bwMode="auto">
          <a:xfrm>
            <a:off x="533400" y="2265363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[ 26250, 5250, 1050, 210 ]</a:t>
            </a:r>
          </a:p>
        </p:txBody>
      </p:sp>
      <p:sp>
        <p:nvSpPr>
          <p:cNvPr id="89098" name="Text Box 13"/>
          <p:cNvSpPr txBox="1">
            <a:spLocks noChangeArrowheads="1"/>
          </p:cNvSpPr>
          <p:nvPr/>
        </p:nvSpPr>
        <p:spPr bwMode="auto">
          <a:xfrm>
            <a:off x="533400" y="293052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[ 90123241791111 , 93551622, 121074, 3111 ]</a:t>
            </a:r>
          </a:p>
        </p:txBody>
      </p:sp>
      <p:sp>
        <p:nvSpPr>
          <p:cNvPr id="89099" name="Text Box 15"/>
          <p:cNvSpPr txBox="1">
            <a:spLocks noChangeArrowheads="1"/>
          </p:cNvSpPr>
          <p:nvPr/>
        </p:nvSpPr>
        <p:spPr bwMode="auto">
          <a:xfrm>
            <a:off x="1181100" y="58674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BA12BF"/>
                </a:solidFill>
              </a:rPr>
              <a:t>Thinking like a machine</a:t>
            </a:r>
          </a:p>
        </p:txBody>
      </p:sp>
      <p:sp>
        <p:nvSpPr>
          <p:cNvPr id="89100" name="Text Box 16"/>
          <p:cNvSpPr txBox="1">
            <a:spLocks noChangeArrowheads="1"/>
          </p:cNvSpPr>
          <p:nvPr/>
        </p:nvSpPr>
        <p:spPr bwMode="auto">
          <a:xfrm>
            <a:off x="4686300" y="58674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BA12BF"/>
                </a:solidFill>
              </a:rPr>
              <a:t>Thinking for a machine</a:t>
            </a:r>
          </a:p>
        </p:txBody>
      </p:sp>
      <p:sp>
        <p:nvSpPr>
          <p:cNvPr id="89101" name="AutoShape 17"/>
          <p:cNvSpPr>
            <a:spLocks/>
          </p:cNvSpPr>
          <p:nvPr/>
        </p:nvSpPr>
        <p:spPr bwMode="auto">
          <a:xfrm>
            <a:off x="6773863" y="1528763"/>
            <a:ext cx="228600" cy="2438400"/>
          </a:xfrm>
          <a:prstGeom prst="rightBrace">
            <a:avLst>
              <a:gd name="adj1" fmla="val 88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AutoShape 18"/>
          <p:cNvSpPr>
            <a:spLocks/>
          </p:cNvSpPr>
          <p:nvPr/>
        </p:nvSpPr>
        <p:spPr bwMode="auto">
          <a:xfrm>
            <a:off x="6810375" y="4267200"/>
            <a:ext cx="211138" cy="1165225"/>
          </a:xfrm>
          <a:prstGeom prst="rightBrace">
            <a:avLst>
              <a:gd name="adj1" fmla="val 45990"/>
              <a:gd name="adj2" fmla="val 50000"/>
            </a:avLst>
          </a:prstGeom>
          <a:noFill/>
          <a:ln w="19050">
            <a:solidFill>
              <a:srgbClr val="1E16E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9"/>
          <p:cNvSpPr txBox="1">
            <a:spLocks noChangeArrowheads="1"/>
          </p:cNvSpPr>
          <p:nvPr/>
        </p:nvSpPr>
        <p:spPr bwMode="auto">
          <a:xfrm>
            <a:off x="7315200" y="2514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 lists</a:t>
            </a:r>
          </a:p>
        </p:txBody>
      </p:sp>
      <p:sp>
        <p:nvSpPr>
          <p:cNvPr id="89104" name="Text Box 20"/>
          <p:cNvSpPr txBox="1">
            <a:spLocks noChangeArrowheads="1"/>
          </p:cNvSpPr>
          <p:nvPr/>
        </p:nvSpPr>
        <p:spPr bwMode="auto">
          <a:xfrm>
            <a:off x="7315200" y="4556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</a:rPr>
              <a:t>2 strings</a:t>
            </a:r>
          </a:p>
        </p:txBody>
      </p:sp>
      <p:sp>
        <p:nvSpPr>
          <p:cNvPr id="89105" name="Rectangle 21"/>
          <p:cNvSpPr>
            <a:spLocks noChangeArrowheads="1"/>
          </p:cNvSpPr>
          <p:nvPr/>
        </p:nvSpPr>
        <p:spPr bwMode="auto">
          <a:xfrm>
            <a:off x="1219200" y="5715000"/>
            <a:ext cx="2438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Rectangle 22"/>
          <p:cNvSpPr>
            <a:spLocks noChangeArrowheads="1"/>
          </p:cNvSpPr>
          <p:nvPr/>
        </p:nvSpPr>
        <p:spPr bwMode="auto">
          <a:xfrm>
            <a:off x="4419600" y="5715000"/>
            <a:ext cx="3048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Rectangle 23"/>
          <p:cNvSpPr>
            <a:spLocks noChangeArrowheads="1"/>
          </p:cNvSpPr>
          <p:nvPr/>
        </p:nvSpPr>
        <p:spPr bwMode="auto">
          <a:xfrm>
            <a:off x="609600" y="48768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DF"/>
                </a:solidFill>
                <a:latin typeface="Baskerville Semibold" pitchFamily="-106" charset="0"/>
              </a:rPr>
              <a:t>“Many years later, as he faced the firing squad, Colonel Aureliano Buendia was to remember that distant afternoon when his father took him to discover ice.”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9013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Computers think in</a:t>
            </a:r>
            <a:r>
              <a:rPr lang="en-US" sz="4000" i="1">
                <a:latin typeface="Times" pitchFamily="-106" charset="0"/>
              </a:rPr>
              <a:t> lists…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 = [ 42, 3.14159,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'hi'</a:t>
            </a:r>
            <a:r>
              <a:rPr lang="en-US" b="1">
                <a:latin typeface="Courier New" pitchFamily="49" charset="0"/>
              </a:rPr>
              <a:t> ] </a:t>
            </a:r>
          </a:p>
        </p:txBody>
      </p:sp>
      <p:sp>
        <p:nvSpPr>
          <p:cNvPr id="90117" name="Line 7"/>
          <p:cNvSpPr>
            <a:spLocks noChangeShapeType="1"/>
          </p:cNvSpPr>
          <p:nvPr/>
        </p:nvSpPr>
        <p:spPr bwMode="auto">
          <a:xfrm flipH="1" flipV="1">
            <a:off x="1828800" y="2825750"/>
            <a:ext cx="388938" cy="409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8"/>
          <p:cNvSpPr>
            <a:spLocks noChangeShapeType="1"/>
          </p:cNvSpPr>
          <p:nvPr/>
        </p:nvSpPr>
        <p:spPr bwMode="auto">
          <a:xfrm flipV="1">
            <a:off x="8197850" y="2865438"/>
            <a:ext cx="514350" cy="3667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Text Box 9"/>
          <p:cNvSpPr txBox="1">
            <a:spLocks noChangeArrowheads="1"/>
          </p:cNvSpPr>
          <p:nvPr/>
        </p:nvSpPr>
        <p:spPr bwMode="auto">
          <a:xfrm>
            <a:off x="1866900" y="30622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These square brackets tell python that you want a list.</a:t>
            </a: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939800" y="4545013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939800" y="487521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L[0]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300</a:t>
            </a:r>
          </a:p>
        </p:txBody>
      </p:sp>
      <p:sp>
        <p:nvSpPr>
          <p:cNvPr id="90122" name="Text Box 12"/>
          <p:cNvSpPr txBox="1">
            <a:spLocks noChangeArrowheads="1"/>
          </p:cNvSpPr>
          <p:nvPr/>
        </p:nvSpPr>
        <p:spPr bwMode="auto">
          <a:xfrm>
            <a:off x="711200" y="44942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</a:t>
            </a: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3073400" y="4545013"/>
            <a:ext cx="1981200" cy="1143000"/>
          </a:xfrm>
          <a:prstGeom prst="cube">
            <a:avLst>
              <a:gd name="adj" fmla="val 3041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Text Box 14"/>
          <p:cNvSpPr txBox="1">
            <a:spLocks noChangeArrowheads="1"/>
          </p:cNvSpPr>
          <p:nvPr/>
        </p:nvSpPr>
        <p:spPr bwMode="auto">
          <a:xfrm>
            <a:off x="2844800" y="44942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3.14159</a:t>
            </a: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5283200" y="4545013"/>
            <a:ext cx="1981200" cy="1143000"/>
          </a:xfrm>
          <a:prstGeom prst="cube">
            <a:avLst>
              <a:gd name="adj" fmla="val 31389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6"/>
          <p:cNvSpPr txBox="1">
            <a:spLocks noChangeArrowheads="1"/>
          </p:cNvSpPr>
          <p:nvPr/>
        </p:nvSpPr>
        <p:spPr bwMode="auto">
          <a:xfrm>
            <a:off x="5295900" y="45402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‘a really long string’</a:t>
            </a:r>
          </a:p>
        </p:txBody>
      </p:sp>
      <p:sp>
        <p:nvSpPr>
          <p:cNvPr id="90127" name="Rectangle 17"/>
          <p:cNvSpPr>
            <a:spLocks noChangeArrowheads="1"/>
          </p:cNvSpPr>
          <p:nvPr/>
        </p:nvSpPr>
        <p:spPr bwMode="auto">
          <a:xfrm>
            <a:off x="3073400" y="487521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L[1]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float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304</a:t>
            </a:r>
          </a:p>
        </p:txBody>
      </p:sp>
      <p:sp>
        <p:nvSpPr>
          <p:cNvPr id="90128" name="Rectangle 18"/>
          <p:cNvSpPr>
            <a:spLocks noChangeArrowheads="1"/>
          </p:cNvSpPr>
          <p:nvPr/>
        </p:nvSpPr>
        <p:spPr bwMode="auto">
          <a:xfrm>
            <a:off x="5270500" y="487521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L[2]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308</a:t>
            </a:r>
          </a:p>
        </p:txBody>
      </p:sp>
      <p:sp>
        <p:nvSpPr>
          <p:cNvPr id="90129" name="Text Box 19"/>
          <p:cNvSpPr txBox="1">
            <a:spLocks noChangeArrowheads="1"/>
          </p:cNvSpPr>
          <p:nvPr/>
        </p:nvSpPr>
        <p:spPr bwMode="auto">
          <a:xfrm>
            <a:off x="228600" y="38100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What is happening behind the scenes:</a:t>
            </a:r>
          </a:p>
        </p:txBody>
      </p:sp>
      <p:sp>
        <p:nvSpPr>
          <p:cNvPr id="90130" name="Text Box 20"/>
          <p:cNvSpPr txBox="1">
            <a:spLocks noChangeArrowheads="1"/>
          </p:cNvSpPr>
          <p:nvPr/>
        </p:nvSpPr>
        <p:spPr bwMode="auto">
          <a:xfrm>
            <a:off x="5824538" y="58229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90131" name="Text Box 21"/>
          <p:cNvSpPr txBox="1">
            <a:spLocks noChangeArrowheads="1"/>
          </p:cNvSpPr>
          <p:nvPr/>
        </p:nvSpPr>
        <p:spPr bwMode="auto">
          <a:xfrm>
            <a:off x="228600" y="16002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What you type in python: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1026"/>
          <p:cNvSpPr>
            <a:spLocks noChangeArrowheads="1"/>
          </p:cNvSpPr>
          <p:nvPr/>
        </p:nvSpPr>
        <p:spPr bwMode="auto">
          <a:xfrm>
            <a:off x="5257800" y="5588000"/>
            <a:ext cx="685800" cy="1143000"/>
          </a:xfrm>
          <a:prstGeom prst="cube">
            <a:avLst>
              <a:gd name="adj" fmla="val 4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AutoShape 1027"/>
          <p:cNvSpPr>
            <a:spLocks noChangeArrowheads="1"/>
          </p:cNvSpPr>
          <p:nvPr/>
        </p:nvSpPr>
        <p:spPr bwMode="auto">
          <a:xfrm>
            <a:off x="5791200" y="5588000"/>
            <a:ext cx="685800" cy="1143000"/>
          </a:xfrm>
          <a:prstGeom prst="cube">
            <a:avLst>
              <a:gd name="adj" fmla="val 4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AutoShape 1028"/>
          <p:cNvSpPr>
            <a:spLocks noChangeArrowheads="1"/>
          </p:cNvSpPr>
          <p:nvPr/>
        </p:nvSpPr>
        <p:spPr bwMode="auto">
          <a:xfrm>
            <a:off x="6324600" y="5588000"/>
            <a:ext cx="685800" cy="1143000"/>
          </a:xfrm>
          <a:prstGeom prst="cube">
            <a:avLst>
              <a:gd name="adj" fmla="val 4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AutoShape 1029"/>
          <p:cNvSpPr>
            <a:spLocks noChangeArrowheads="1"/>
          </p:cNvSpPr>
          <p:nvPr/>
        </p:nvSpPr>
        <p:spPr bwMode="auto">
          <a:xfrm>
            <a:off x="8077200" y="5588000"/>
            <a:ext cx="685800" cy="1143000"/>
          </a:xfrm>
          <a:prstGeom prst="cube">
            <a:avLst>
              <a:gd name="adj" fmla="val 4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42" name="Group 1030"/>
          <p:cNvGrpSpPr>
            <a:grpSpLocks/>
          </p:cNvGrpSpPr>
          <p:nvPr/>
        </p:nvGrpSpPr>
        <p:grpSpPr bwMode="auto">
          <a:xfrm>
            <a:off x="7315200" y="6502400"/>
            <a:ext cx="381000" cy="76200"/>
            <a:chOff x="960" y="1680"/>
            <a:chExt cx="240" cy="48"/>
          </a:xfrm>
        </p:grpSpPr>
        <p:sp>
          <p:nvSpPr>
            <p:cNvPr id="91171" name="Oval 1031"/>
            <p:cNvSpPr>
              <a:spLocks noChangeArrowheads="1"/>
            </p:cNvSpPr>
            <p:nvPr/>
          </p:nvSpPr>
          <p:spPr bwMode="auto">
            <a:xfrm>
              <a:off x="960" y="1680"/>
              <a:ext cx="48" cy="4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2" name="Oval 1032"/>
            <p:cNvSpPr>
              <a:spLocks noChangeArrowheads="1"/>
            </p:cNvSpPr>
            <p:nvPr/>
          </p:nvSpPr>
          <p:spPr bwMode="auto">
            <a:xfrm>
              <a:off x="1056" y="1680"/>
              <a:ext cx="48" cy="4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3" name="Oval 1033"/>
            <p:cNvSpPr>
              <a:spLocks noChangeArrowheads="1"/>
            </p:cNvSpPr>
            <p:nvPr/>
          </p:nvSpPr>
          <p:spPr bwMode="auto">
            <a:xfrm>
              <a:off x="1152" y="1680"/>
              <a:ext cx="48" cy="48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43" name="Text Box 1034"/>
          <p:cNvSpPr txBox="1">
            <a:spLocks noChangeArrowheads="1"/>
          </p:cNvSpPr>
          <p:nvPr/>
        </p:nvSpPr>
        <p:spPr bwMode="auto">
          <a:xfrm rot="-2887328">
            <a:off x="5250657" y="5588793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'a'</a:t>
            </a:r>
          </a:p>
        </p:txBody>
      </p:sp>
      <p:sp>
        <p:nvSpPr>
          <p:cNvPr id="91144" name="Text Box 1035"/>
          <p:cNvSpPr txBox="1">
            <a:spLocks noChangeArrowheads="1"/>
          </p:cNvSpPr>
          <p:nvPr/>
        </p:nvSpPr>
        <p:spPr bwMode="auto">
          <a:xfrm rot="-2887328">
            <a:off x="5784057" y="5588793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 '</a:t>
            </a:r>
          </a:p>
        </p:txBody>
      </p:sp>
      <p:sp>
        <p:nvSpPr>
          <p:cNvPr id="91145" name="Text Box 1036"/>
          <p:cNvSpPr txBox="1">
            <a:spLocks noChangeArrowheads="1"/>
          </p:cNvSpPr>
          <p:nvPr/>
        </p:nvSpPr>
        <p:spPr bwMode="auto">
          <a:xfrm rot="-2887328">
            <a:off x="6317457" y="5588793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'r'</a:t>
            </a:r>
          </a:p>
        </p:txBody>
      </p:sp>
      <p:sp>
        <p:nvSpPr>
          <p:cNvPr id="91146" name="Text Box 1037"/>
          <p:cNvSpPr txBox="1">
            <a:spLocks noChangeArrowheads="1"/>
          </p:cNvSpPr>
          <p:nvPr/>
        </p:nvSpPr>
        <p:spPr bwMode="auto">
          <a:xfrm rot="-2887328">
            <a:off x="8031957" y="5588793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'g'</a:t>
            </a:r>
          </a:p>
        </p:txBody>
      </p:sp>
      <p:sp>
        <p:nvSpPr>
          <p:cNvPr id="91147" name="Rectangle 1038"/>
          <p:cNvSpPr>
            <a:spLocks noChangeArrowheads="1"/>
          </p:cNvSpPr>
          <p:nvPr/>
        </p:nvSpPr>
        <p:spPr bwMode="auto">
          <a:xfrm rot="-5400000">
            <a:off x="5191125" y="6323013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80"/>
                </a:solidFill>
                <a:latin typeface="Courier New" pitchFamily="49" charset="0"/>
              </a:rPr>
              <a:t>308</a:t>
            </a:r>
          </a:p>
        </p:txBody>
      </p:sp>
      <p:sp>
        <p:nvSpPr>
          <p:cNvPr id="91148" name="Rectangle 1039"/>
          <p:cNvSpPr>
            <a:spLocks noChangeArrowheads="1"/>
          </p:cNvSpPr>
          <p:nvPr/>
        </p:nvSpPr>
        <p:spPr bwMode="auto">
          <a:xfrm rot="-5400000">
            <a:off x="5730875" y="6334125"/>
            <a:ext cx="458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80"/>
                </a:solidFill>
                <a:latin typeface="Courier New" pitchFamily="49" charset="0"/>
              </a:rPr>
              <a:t>309</a:t>
            </a:r>
          </a:p>
        </p:txBody>
      </p:sp>
      <p:sp>
        <p:nvSpPr>
          <p:cNvPr id="91149" name="Rectangle 1040"/>
          <p:cNvSpPr>
            <a:spLocks noChangeArrowheads="1"/>
          </p:cNvSpPr>
          <p:nvPr/>
        </p:nvSpPr>
        <p:spPr bwMode="auto">
          <a:xfrm rot="-5400000">
            <a:off x="6264275" y="6335713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80"/>
                </a:solidFill>
                <a:latin typeface="Courier New" pitchFamily="49" charset="0"/>
              </a:rPr>
              <a:t>310</a:t>
            </a:r>
          </a:p>
        </p:txBody>
      </p:sp>
      <p:sp>
        <p:nvSpPr>
          <p:cNvPr id="91150" name="Rectangle 1041"/>
          <p:cNvSpPr>
            <a:spLocks noChangeArrowheads="1"/>
          </p:cNvSpPr>
          <p:nvPr/>
        </p:nvSpPr>
        <p:spPr bwMode="auto">
          <a:xfrm rot="-5400000">
            <a:off x="8016875" y="6335713"/>
            <a:ext cx="45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800080"/>
                </a:solidFill>
                <a:latin typeface="Courier New" pitchFamily="49" charset="0"/>
              </a:rPr>
              <a:t>327</a:t>
            </a:r>
          </a:p>
        </p:txBody>
      </p:sp>
      <p:grpSp>
        <p:nvGrpSpPr>
          <p:cNvPr id="91151" name="Group 1042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91169" name="Rectangle 104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0" name="Rectangle 104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52" name="Text Box 104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To a computer,  </a:t>
            </a:r>
            <a:r>
              <a:rPr lang="en-US" sz="4000" i="1">
                <a:latin typeface="Times" pitchFamily="-106" charset="0"/>
              </a:rPr>
              <a:t>everything</a:t>
            </a:r>
            <a:r>
              <a:rPr lang="en-US" sz="4000">
                <a:latin typeface="Times" pitchFamily="-106" charset="0"/>
              </a:rPr>
              <a:t> is</a:t>
            </a:r>
            <a:r>
              <a:rPr lang="en-US" sz="4000" b="1" i="1">
                <a:latin typeface="Times" pitchFamily="-106" charset="0"/>
              </a:rPr>
              <a:t> </a:t>
            </a:r>
            <a:r>
              <a:rPr lang="en-US" sz="4000">
                <a:latin typeface="Times" pitchFamily="-106" charset="0"/>
              </a:rPr>
              <a:t>a list.</a:t>
            </a:r>
          </a:p>
        </p:txBody>
      </p:sp>
      <p:sp>
        <p:nvSpPr>
          <p:cNvPr id="91153" name="Text Box 1046"/>
          <p:cNvSpPr txBox="1">
            <a:spLocks noChangeArrowheads="1"/>
          </p:cNvSpPr>
          <p:nvPr/>
        </p:nvSpPr>
        <p:spPr bwMode="auto">
          <a:xfrm>
            <a:off x="838200" y="2438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 = [ 42, 3.14159,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'a really long string'</a:t>
            </a:r>
            <a:r>
              <a:rPr lang="en-US" b="1">
                <a:latin typeface="Courier New" pitchFamily="49" charset="0"/>
              </a:rPr>
              <a:t> ] </a:t>
            </a:r>
          </a:p>
        </p:txBody>
      </p:sp>
      <p:sp>
        <p:nvSpPr>
          <p:cNvPr id="91154" name="Line 1047"/>
          <p:cNvSpPr>
            <a:spLocks noChangeShapeType="1"/>
          </p:cNvSpPr>
          <p:nvPr/>
        </p:nvSpPr>
        <p:spPr bwMode="auto">
          <a:xfrm flipH="1" flipV="1">
            <a:off x="1828800" y="2825750"/>
            <a:ext cx="388938" cy="409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Line 1048"/>
          <p:cNvSpPr>
            <a:spLocks noChangeShapeType="1"/>
          </p:cNvSpPr>
          <p:nvPr/>
        </p:nvSpPr>
        <p:spPr bwMode="auto">
          <a:xfrm flipV="1">
            <a:off x="8197850" y="2865438"/>
            <a:ext cx="514350" cy="3667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Text Box 1049"/>
          <p:cNvSpPr txBox="1">
            <a:spLocks noChangeArrowheads="1"/>
          </p:cNvSpPr>
          <p:nvPr/>
        </p:nvSpPr>
        <p:spPr bwMode="auto">
          <a:xfrm>
            <a:off x="1866900" y="30622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These square brackets tell python that you want a list.</a:t>
            </a:r>
          </a:p>
        </p:txBody>
      </p:sp>
      <p:sp>
        <p:nvSpPr>
          <p:cNvPr id="91157" name="AutoShape 1050"/>
          <p:cNvSpPr>
            <a:spLocks noChangeArrowheads="1"/>
          </p:cNvSpPr>
          <p:nvPr/>
        </p:nvSpPr>
        <p:spPr bwMode="auto">
          <a:xfrm>
            <a:off x="939800" y="4545013"/>
            <a:ext cx="1981200" cy="1143000"/>
          </a:xfrm>
          <a:prstGeom prst="cube">
            <a:avLst>
              <a:gd name="adj" fmla="val 2916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Rectangle 1051"/>
          <p:cNvSpPr>
            <a:spLocks noChangeArrowheads="1"/>
          </p:cNvSpPr>
          <p:nvPr/>
        </p:nvSpPr>
        <p:spPr bwMode="auto">
          <a:xfrm>
            <a:off x="939800" y="487521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L[0]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int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300</a:t>
            </a:r>
          </a:p>
        </p:txBody>
      </p:sp>
      <p:sp>
        <p:nvSpPr>
          <p:cNvPr id="91159" name="Text Box 1052"/>
          <p:cNvSpPr txBox="1">
            <a:spLocks noChangeArrowheads="1"/>
          </p:cNvSpPr>
          <p:nvPr/>
        </p:nvSpPr>
        <p:spPr bwMode="auto">
          <a:xfrm>
            <a:off x="711200" y="44942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42</a:t>
            </a:r>
          </a:p>
        </p:txBody>
      </p:sp>
      <p:sp>
        <p:nvSpPr>
          <p:cNvPr id="91160" name="AutoShape 1053"/>
          <p:cNvSpPr>
            <a:spLocks noChangeArrowheads="1"/>
          </p:cNvSpPr>
          <p:nvPr/>
        </p:nvSpPr>
        <p:spPr bwMode="auto">
          <a:xfrm>
            <a:off x="3073400" y="4545013"/>
            <a:ext cx="1981200" cy="1143000"/>
          </a:xfrm>
          <a:prstGeom prst="cube">
            <a:avLst>
              <a:gd name="adj" fmla="val 30417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Text Box 1054"/>
          <p:cNvSpPr txBox="1">
            <a:spLocks noChangeArrowheads="1"/>
          </p:cNvSpPr>
          <p:nvPr/>
        </p:nvSpPr>
        <p:spPr bwMode="auto">
          <a:xfrm>
            <a:off x="2844800" y="4494213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3.14159</a:t>
            </a:r>
          </a:p>
        </p:txBody>
      </p:sp>
      <p:sp>
        <p:nvSpPr>
          <p:cNvPr id="91162" name="AutoShape 1055"/>
          <p:cNvSpPr>
            <a:spLocks noChangeArrowheads="1"/>
          </p:cNvSpPr>
          <p:nvPr/>
        </p:nvSpPr>
        <p:spPr bwMode="auto">
          <a:xfrm>
            <a:off x="5283200" y="4545013"/>
            <a:ext cx="1981200" cy="1143000"/>
          </a:xfrm>
          <a:prstGeom prst="cube">
            <a:avLst>
              <a:gd name="adj" fmla="val 31389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Text Box 1056"/>
          <p:cNvSpPr txBox="1">
            <a:spLocks noChangeArrowheads="1"/>
          </p:cNvSpPr>
          <p:nvPr/>
        </p:nvSpPr>
        <p:spPr bwMode="auto">
          <a:xfrm>
            <a:off x="5295900" y="45402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  <a:latin typeface="Courier New" pitchFamily="49" charset="0"/>
              </a:rPr>
              <a:t>‘a really long string’</a:t>
            </a:r>
          </a:p>
        </p:txBody>
      </p:sp>
      <p:sp>
        <p:nvSpPr>
          <p:cNvPr id="91164" name="Rectangle 1057"/>
          <p:cNvSpPr>
            <a:spLocks noChangeArrowheads="1"/>
          </p:cNvSpPr>
          <p:nvPr/>
        </p:nvSpPr>
        <p:spPr bwMode="auto">
          <a:xfrm>
            <a:off x="3073400" y="487521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L[1]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float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304</a:t>
            </a:r>
          </a:p>
        </p:txBody>
      </p:sp>
      <p:sp>
        <p:nvSpPr>
          <p:cNvPr id="91165" name="Rectangle 1058"/>
          <p:cNvSpPr>
            <a:spLocks noChangeArrowheads="1"/>
          </p:cNvSpPr>
          <p:nvPr/>
        </p:nvSpPr>
        <p:spPr bwMode="auto">
          <a:xfrm>
            <a:off x="5270500" y="4875213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name:</a:t>
            </a:r>
            <a:r>
              <a:rPr lang="en-US" sz="1600" b="1">
                <a:latin typeface="Courier New" pitchFamily="49" charset="0"/>
              </a:rPr>
              <a:t> L[2]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type: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49" charset="0"/>
              </a:rPr>
              <a:t>string</a:t>
            </a:r>
          </a:p>
          <a:p>
            <a:r>
              <a:rPr lang="en-US" sz="1600" b="1">
                <a:solidFill>
                  <a:srgbClr val="990000"/>
                </a:solidFill>
                <a:latin typeface="Courier New" pitchFamily="49" charset="0"/>
              </a:rPr>
              <a:t>LOC:</a:t>
            </a: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>
                <a:solidFill>
                  <a:srgbClr val="800080"/>
                </a:solidFill>
                <a:latin typeface="Courier New" pitchFamily="49" charset="0"/>
              </a:rPr>
              <a:t>308</a:t>
            </a:r>
          </a:p>
        </p:txBody>
      </p:sp>
      <p:sp>
        <p:nvSpPr>
          <p:cNvPr id="91166" name="Text Box 1059"/>
          <p:cNvSpPr txBox="1">
            <a:spLocks noChangeArrowheads="1"/>
          </p:cNvSpPr>
          <p:nvPr/>
        </p:nvSpPr>
        <p:spPr bwMode="auto">
          <a:xfrm>
            <a:off x="228600" y="38100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What is happening behind the scenes:</a:t>
            </a:r>
          </a:p>
        </p:txBody>
      </p:sp>
      <p:sp>
        <p:nvSpPr>
          <p:cNvPr id="91167" name="Text Box 1060"/>
          <p:cNvSpPr txBox="1">
            <a:spLocks noChangeArrowheads="1"/>
          </p:cNvSpPr>
          <p:nvPr/>
        </p:nvSpPr>
        <p:spPr bwMode="auto">
          <a:xfrm>
            <a:off x="228600" y="16764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What you type in python:</a:t>
            </a:r>
          </a:p>
        </p:txBody>
      </p:sp>
      <p:sp>
        <p:nvSpPr>
          <p:cNvPr id="91168" name="Text Box 1061"/>
          <p:cNvSpPr txBox="1">
            <a:spLocks noChangeArrowheads="1"/>
          </p:cNvSpPr>
          <p:nvPr/>
        </p:nvSpPr>
        <p:spPr bwMode="auto">
          <a:xfrm>
            <a:off x="1143000" y="6172200"/>
            <a:ext cx="403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990000"/>
                </a:solidFill>
              </a:rPr>
              <a:t>Strings are lists too!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33644" r="18919" b="10280"/>
          <a:stretch>
            <a:fillRect/>
          </a:stretch>
        </p:blipFill>
        <p:spPr bwMode="auto">
          <a:xfrm>
            <a:off x="8229600" y="1828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533400" y="1114425"/>
            <a:ext cx="6705600" cy="180975"/>
            <a:chOff x="295" y="1311"/>
            <a:chExt cx="5177" cy="114"/>
          </a:xfrm>
        </p:grpSpPr>
        <p:sp>
          <p:nvSpPr>
            <p:cNvPr id="9218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1600200" y="228600"/>
            <a:ext cx="449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Data types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" pitchFamily="-106" charset="0"/>
              </a:rPr>
              <a:t>Python maintains data by </a:t>
            </a:r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type</a:t>
            </a:r>
            <a:r>
              <a:rPr lang="en-US" sz="1800">
                <a:latin typeface="Times" pitchFamily="-106" charset="0"/>
              </a:rPr>
              <a:t> : </a:t>
            </a:r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373063" y="266700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06" charset="0"/>
              </a:rPr>
              <a:t>Numeric types</a:t>
            </a: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2686050" y="5257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list</a:t>
            </a:r>
          </a:p>
        </p:txBody>
      </p:sp>
      <p:sp>
        <p:nvSpPr>
          <p:cNvPr id="92168" name="Text Box 10"/>
          <p:cNvSpPr txBox="1">
            <a:spLocks noChangeArrowheads="1"/>
          </p:cNvSpPr>
          <p:nvPr/>
        </p:nvSpPr>
        <p:spPr bwMode="auto">
          <a:xfrm>
            <a:off x="2686050" y="56229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</a:t>
            </a:r>
          </a:p>
        </p:txBody>
      </p:sp>
      <p:sp>
        <p:nvSpPr>
          <p:cNvPr id="92169" name="Text Box 11"/>
          <p:cNvSpPr txBox="1">
            <a:spLocks noChangeArrowheads="1"/>
          </p:cNvSpPr>
          <p:nvPr/>
        </p:nvSpPr>
        <p:spPr bwMode="auto">
          <a:xfrm>
            <a:off x="2686050" y="6019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49" charset="0"/>
              </a:rPr>
              <a:t>( tuple )</a:t>
            </a:r>
          </a:p>
        </p:txBody>
      </p:sp>
      <p:sp>
        <p:nvSpPr>
          <p:cNvPr id="92170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pitchFamily="-106" charset="0"/>
              </a:rPr>
              <a:t>Sequence types</a:t>
            </a:r>
          </a:p>
        </p:txBody>
      </p:sp>
      <p:pic>
        <p:nvPicPr>
          <p:cNvPr id="9217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952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2" name="Text Box 15"/>
          <p:cNvSpPr txBox="1">
            <a:spLocks noChangeArrowheads="1"/>
          </p:cNvSpPr>
          <p:nvPr/>
        </p:nvSpPr>
        <p:spPr bwMode="auto">
          <a:xfrm>
            <a:off x="7010400" y="1752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Not enough snakes for my taste…</a:t>
            </a:r>
          </a:p>
        </p:txBody>
      </p:sp>
      <p:sp>
        <p:nvSpPr>
          <p:cNvPr id="92173" name="Text Box 17"/>
          <p:cNvSpPr txBox="1">
            <a:spLocks noChangeArrowheads="1"/>
          </p:cNvSpPr>
          <p:nvPr/>
        </p:nvSpPr>
        <p:spPr bwMode="auto">
          <a:xfrm>
            <a:off x="2654300" y="25336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float</a:t>
            </a:r>
          </a:p>
        </p:txBody>
      </p:sp>
      <p:sp>
        <p:nvSpPr>
          <p:cNvPr id="92174" name="Text Box 18"/>
          <p:cNvSpPr txBox="1">
            <a:spLocks noChangeArrowheads="1"/>
          </p:cNvSpPr>
          <p:nvPr/>
        </p:nvSpPr>
        <p:spPr bwMode="auto">
          <a:xfrm>
            <a:off x="2654300" y="333375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int</a:t>
            </a:r>
          </a:p>
        </p:txBody>
      </p:sp>
      <p:sp>
        <p:nvSpPr>
          <p:cNvPr id="92175" name="Text Box 19"/>
          <p:cNvSpPr txBox="1">
            <a:spLocks noChangeArrowheads="1"/>
          </p:cNvSpPr>
          <p:nvPr/>
        </p:nvSpPr>
        <p:spPr bwMode="auto">
          <a:xfrm>
            <a:off x="2667000" y="3733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bool</a:t>
            </a:r>
          </a:p>
        </p:txBody>
      </p:sp>
      <p:sp>
        <p:nvSpPr>
          <p:cNvPr id="92176" name="Text Box 20"/>
          <p:cNvSpPr txBox="1">
            <a:spLocks noChangeArrowheads="1"/>
          </p:cNvSpPr>
          <p:nvPr/>
        </p:nvSpPr>
        <p:spPr bwMode="auto">
          <a:xfrm>
            <a:off x="2682875" y="29337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long</a:t>
            </a:r>
          </a:p>
        </p:txBody>
      </p:sp>
      <p:sp>
        <p:nvSpPr>
          <p:cNvPr id="92177" name="Text Box 21"/>
          <p:cNvSpPr txBox="1">
            <a:spLocks noChangeArrowheads="1"/>
          </p:cNvSpPr>
          <p:nvPr/>
        </p:nvSpPr>
        <p:spPr bwMode="auto">
          <a:xfrm>
            <a:off x="5334000" y="5132388"/>
            <a:ext cx="32543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type(‘writer’)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&lt;type ‘str’&gt;</a:t>
            </a:r>
          </a:p>
        </p:txBody>
      </p:sp>
      <p:sp>
        <p:nvSpPr>
          <p:cNvPr id="92178" name="Text Box 22"/>
          <p:cNvSpPr txBox="1">
            <a:spLocks noChangeArrowheads="1"/>
          </p:cNvSpPr>
          <p:nvPr/>
        </p:nvSpPr>
        <p:spPr bwMode="auto">
          <a:xfrm>
            <a:off x="5334000" y="6122988"/>
            <a:ext cx="32543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type([1,2,3])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&lt;type ‘list’&gt;</a:t>
            </a:r>
          </a:p>
        </p:txBody>
      </p:sp>
      <p:sp>
        <p:nvSpPr>
          <p:cNvPr id="92179" name="Text Box 23"/>
          <p:cNvSpPr txBox="1">
            <a:spLocks noChangeArrowheads="1"/>
          </p:cNvSpPr>
          <p:nvPr/>
        </p:nvSpPr>
        <p:spPr bwMode="auto">
          <a:xfrm>
            <a:off x="5334000" y="2667000"/>
            <a:ext cx="32543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type(3.14)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&lt;type ‘float’&gt;</a:t>
            </a:r>
          </a:p>
        </p:txBody>
      </p:sp>
      <p:sp>
        <p:nvSpPr>
          <p:cNvPr id="92180" name="Text Box 24"/>
          <p:cNvSpPr txBox="1">
            <a:spLocks noChangeArrowheads="1"/>
          </p:cNvSpPr>
          <p:nvPr/>
        </p:nvSpPr>
        <p:spPr bwMode="auto">
          <a:xfrm>
            <a:off x="5334000" y="3657600"/>
            <a:ext cx="32543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&gt;&gt;&gt;</a:t>
            </a:r>
            <a:r>
              <a:rPr lang="en-US" sz="1800" b="1">
                <a:solidFill>
                  <a:srgbClr val="1E16E4"/>
                </a:solidFill>
                <a:latin typeface="Courier New" pitchFamily="49" charset="0"/>
              </a:rPr>
              <a:t> type(True)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&lt;type ‘bool’&gt;</a:t>
            </a:r>
          </a:p>
        </p:txBody>
      </p:sp>
      <p:sp>
        <p:nvSpPr>
          <p:cNvPr id="92181" name="Text Box 25"/>
          <p:cNvSpPr txBox="1">
            <a:spLocks noChangeArrowheads="1"/>
          </p:cNvSpPr>
          <p:nvPr/>
        </p:nvSpPr>
        <p:spPr bwMode="auto">
          <a:xfrm>
            <a:off x="4343400" y="59309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B410CE"/>
                </a:solidFill>
              </a:rPr>
              <a:t>?</a:t>
            </a:r>
            <a:endParaRPr lang="en-US" b="1">
              <a:solidFill>
                <a:srgbClr val="B410C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2716" y="228600"/>
            <a:ext cx="65166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err="1">
                <a:latin typeface="Cambria" pitchFamily="18" charset="0"/>
              </a:rPr>
              <a:t>Datatypes</a:t>
            </a:r>
            <a:r>
              <a:rPr lang="en-US" sz="4200" dirty="0">
                <a:latin typeface="Cambria" pitchFamily="18" charset="0"/>
              </a:rPr>
              <a:t> ~</a:t>
            </a:r>
            <a:r>
              <a:rPr lang="en-US" sz="4200" dirty="0" smtClean="0">
                <a:latin typeface="Cambria" pitchFamily="18" charset="0"/>
              </a:rPr>
              <a:t> </a:t>
            </a:r>
            <a:r>
              <a:rPr lang="en-US" sz="4200" i="1" dirty="0">
                <a:latin typeface="Cambria" pitchFamily="18" charset="0"/>
              </a:rPr>
              <a:t>genes</a:t>
            </a:r>
            <a:r>
              <a:rPr lang="en-US" sz="4200" dirty="0">
                <a:latin typeface="Cambria" pitchFamily="18" charset="0"/>
              </a:rPr>
              <a:t>…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DF"/>
                </a:solidFill>
                <a:latin typeface="Cambria" pitchFamily="18" charset="0"/>
              </a:rPr>
              <a:t>Dominant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4800" y="6019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DF"/>
                </a:solidFill>
                <a:latin typeface="Cambria" pitchFamily="18" charset="0"/>
              </a:rPr>
              <a:t>Recessive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066800" y="2057400"/>
            <a:ext cx="0" cy="3810000"/>
          </a:xfrm>
          <a:prstGeom prst="line">
            <a:avLst/>
          </a:prstGeom>
          <a:noFill/>
          <a:ln w="38100">
            <a:solidFill>
              <a:srgbClr val="0000D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429000" y="5257800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41 + True</a:t>
            </a:r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3446463" y="3124200"/>
            <a:ext cx="329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10**100 - 10**100</a:t>
            </a:r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3446463" y="2071688"/>
            <a:ext cx="146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1.0 / 5</a:t>
            </a: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3446463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1 / 5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6372727" y="330753"/>
            <a:ext cx="2449513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What will these results be?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24000" y="5269832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bool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24000" y="4191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DF"/>
                </a:solidFill>
                <a:latin typeface="Courier New" pitchFamily="49" charset="0"/>
              </a:rPr>
              <a:t>int</a:t>
            </a:r>
            <a:endParaRPr lang="en-US" b="1" dirty="0">
              <a:solidFill>
                <a:srgbClr val="0000DF"/>
              </a:solidFill>
              <a:latin typeface="Courier New" pitchFamily="49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0" y="3136232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DF"/>
                </a:solidFill>
                <a:latin typeface="Courier New" pitchFamily="49" charset="0"/>
              </a:rPr>
              <a:t>long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24000" y="207344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DF"/>
                </a:solidFill>
                <a:latin typeface="Courier New" pitchFamily="49" charset="0"/>
              </a:rPr>
              <a:t>float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1026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9321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7" name="Text Box 1029"/>
          <p:cNvSpPr txBox="1">
            <a:spLocks noChangeArrowheads="1"/>
          </p:cNvSpPr>
          <p:nvPr/>
        </p:nvSpPr>
        <p:spPr bwMode="auto">
          <a:xfrm>
            <a:off x="1828800" y="2286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str</a:t>
            </a:r>
            <a:r>
              <a:rPr lang="en-US" sz="4200">
                <a:latin typeface="Times" pitchFamily="-106" charset="0"/>
              </a:rPr>
              <a:t>(ing)ing us along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93188" name="Text Box 1030"/>
          <p:cNvSpPr txBox="1">
            <a:spLocks noChangeArrowheads="1"/>
          </p:cNvSpPr>
          <p:nvPr/>
        </p:nvSpPr>
        <p:spPr bwMode="auto">
          <a:xfrm>
            <a:off x="1295400" y="2438400"/>
            <a:ext cx="5105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"double quotes"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'single quotes'</a:t>
            </a:r>
          </a:p>
        </p:txBody>
      </p:sp>
      <p:sp>
        <p:nvSpPr>
          <p:cNvPr id="93189" name="Text Box 1031"/>
          <p:cNvSpPr txBox="1">
            <a:spLocks noChangeArrowheads="1"/>
          </p:cNvSpPr>
          <p:nvPr/>
        </p:nvSpPr>
        <p:spPr bwMode="auto">
          <a:xfrm>
            <a:off x="533400" y="1524000"/>
            <a:ext cx="4495800" cy="47625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1E16E4"/>
                </a:solidFill>
              </a:rPr>
              <a:t>typing strings from scratch</a:t>
            </a:r>
          </a:p>
        </p:txBody>
      </p:sp>
      <p:pic>
        <p:nvPicPr>
          <p:cNvPr id="93190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 t="33356" r="15800" b="25539"/>
          <a:stretch>
            <a:fillRect/>
          </a:stretch>
        </p:blipFill>
        <p:spPr bwMode="auto">
          <a:xfrm>
            <a:off x="6781800" y="1524000"/>
            <a:ext cx="1828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Oval 1033"/>
          <p:cNvSpPr>
            <a:spLocks noChangeArrowheads="1"/>
          </p:cNvSpPr>
          <p:nvPr/>
        </p:nvSpPr>
        <p:spPr bwMode="auto">
          <a:xfrm>
            <a:off x="7262813" y="1949450"/>
            <a:ext cx="685800" cy="685800"/>
          </a:xfrm>
          <a:prstGeom prst="ellips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1034"/>
          <p:cNvSpPr>
            <a:spLocks noChangeArrowheads="1"/>
          </p:cNvSpPr>
          <p:nvPr/>
        </p:nvSpPr>
        <p:spPr bwMode="auto">
          <a:xfrm>
            <a:off x="381000" y="4419600"/>
            <a:ext cx="2562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'''triple</a:t>
            </a:r>
          </a:p>
          <a:p>
            <a:r>
              <a:rPr lang="en-US" b="1">
                <a:latin typeface="Courier New" pitchFamily="49" charset="0"/>
              </a:rPr>
              <a:t>   single </a:t>
            </a:r>
          </a:p>
          <a:p>
            <a:r>
              <a:rPr lang="en-US" b="1">
                <a:latin typeface="Courier New" pitchFamily="49" charset="0"/>
              </a:rPr>
              <a:t>   quotes!'''</a:t>
            </a:r>
          </a:p>
        </p:txBody>
      </p:sp>
      <p:sp>
        <p:nvSpPr>
          <p:cNvPr id="93193" name="Rectangle 1035"/>
          <p:cNvSpPr>
            <a:spLocks noChangeArrowheads="1"/>
          </p:cNvSpPr>
          <p:nvPr/>
        </p:nvSpPr>
        <p:spPr bwMode="auto">
          <a:xfrm>
            <a:off x="3276600" y="4191000"/>
            <a:ext cx="20129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"""</a:t>
            </a:r>
          </a:p>
          <a:p>
            <a:r>
              <a:rPr lang="en-US" b="1">
                <a:latin typeface="Courier New" pitchFamily="49" charset="0"/>
              </a:rPr>
              <a:t>   triple</a:t>
            </a:r>
          </a:p>
          <a:p>
            <a:r>
              <a:rPr lang="en-US" b="1">
                <a:latin typeface="Courier New" pitchFamily="49" charset="0"/>
              </a:rPr>
              <a:t>   double </a:t>
            </a:r>
          </a:p>
          <a:p>
            <a:r>
              <a:rPr lang="en-US" b="1">
                <a:latin typeface="Courier New" pitchFamily="49" charset="0"/>
              </a:rPr>
              <a:t>   quotes!</a:t>
            </a:r>
          </a:p>
          <a:p>
            <a:r>
              <a:rPr lang="en-US" b="1">
                <a:latin typeface="Courier New" pitchFamily="49" charset="0"/>
              </a:rPr>
              <a:t>"""</a:t>
            </a:r>
          </a:p>
        </p:txBody>
      </p:sp>
      <p:grpSp>
        <p:nvGrpSpPr>
          <p:cNvPr id="93194" name="Group 1036"/>
          <p:cNvGrpSpPr>
            <a:grpSpLocks/>
          </p:cNvGrpSpPr>
          <p:nvPr/>
        </p:nvGrpSpPr>
        <p:grpSpPr bwMode="auto">
          <a:xfrm>
            <a:off x="7696200" y="5410200"/>
            <a:ext cx="685800" cy="914400"/>
            <a:chOff x="2928" y="1051"/>
            <a:chExt cx="840" cy="957"/>
          </a:xfrm>
        </p:grpSpPr>
        <p:sp>
          <p:nvSpPr>
            <p:cNvPr id="93200" name="Freeform 10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9 w 1048"/>
                <a:gd name="T1" fmla="*/ 21 h 250"/>
                <a:gd name="T2" fmla="*/ 15 w 1048"/>
                <a:gd name="T3" fmla="*/ 83 h 250"/>
                <a:gd name="T4" fmla="*/ 15 w 1048"/>
                <a:gd name="T5" fmla="*/ 111 h 250"/>
                <a:gd name="T6" fmla="*/ 17 w 1048"/>
                <a:gd name="T7" fmla="*/ 125 h 250"/>
                <a:gd name="T8" fmla="*/ 17 w 1048"/>
                <a:gd name="T9" fmla="*/ 163 h 250"/>
                <a:gd name="T10" fmla="*/ 12 w 1048"/>
                <a:gd name="T11" fmla="*/ 232 h 250"/>
                <a:gd name="T12" fmla="*/ 2 w 1048"/>
                <a:gd name="T13" fmla="*/ 212 h 250"/>
                <a:gd name="T14" fmla="*/ 0 w 1048"/>
                <a:gd name="T15" fmla="*/ 191 h 250"/>
                <a:gd name="T16" fmla="*/ 2 w 1048"/>
                <a:gd name="T17" fmla="*/ 157 h 250"/>
                <a:gd name="T18" fmla="*/ 2 w 1048"/>
                <a:gd name="T19" fmla="*/ 125 h 250"/>
                <a:gd name="T20" fmla="*/ 3 w 1048"/>
                <a:gd name="T21" fmla="*/ 76 h 250"/>
                <a:gd name="T22" fmla="*/ 5 w 1048"/>
                <a:gd name="T23" fmla="*/ 55 h 250"/>
                <a:gd name="T24" fmla="*/ 5 w 1048"/>
                <a:gd name="T25" fmla="*/ 28 h 250"/>
                <a:gd name="T26" fmla="*/ 6 w 1048"/>
                <a:gd name="T27" fmla="*/ 14 h 250"/>
                <a:gd name="T28" fmla="*/ 8 w 1048"/>
                <a:gd name="T29" fmla="*/ 28 h 250"/>
                <a:gd name="T30" fmla="*/ 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1" name="Oval 10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Oval 10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Oval 10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Oval 10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Oval 10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Oval 10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Oval 10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8" name="AutoShape 10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Freeform 10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Freeform 10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10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Freeform 10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5" name="Text Box 1050"/>
          <p:cNvSpPr txBox="1">
            <a:spLocks noChangeArrowheads="1"/>
          </p:cNvSpPr>
          <p:nvPr/>
        </p:nvSpPr>
        <p:spPr bwMode="auto">
          <a:xfrm>
            <a:off x="6119813" y="5334000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Give me a </a:t>
            </a:r>
            <a:r>
              <a:rPr lang="en-US" sz="1000">
                <a:solidFill>
                  <a:schemeClr val="bg2"/>
                </a:solidFill>
                <a:latin typeface="Times" pitchFamily="-106" charset="0"/>
              </a:rPr>
              <a:t>(line)</a:t>
            </a: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 break!</a:t>
            </a:r>
          </a:p>
        </p:txBody>
      </p:sp>
      <p:sp>
        <p:nvSpPr>
          <p:cNvPr id="93196" name="Line 1051"/>
          <p:cNvSpPr>
            <a:spLocks noChangeShapeType="1"/>
          </p:cNvSpPr>
          <p:nvPr/>
        </p:nvSpPr>
        <p:spPr bwMode="auto">
          <a:xfrm>
            <a:off x="6324600" y="5562600"/>
            <a:ext cx="1295400" cy="0"/>
          </a:xfrm>
          <a:prstGeom prst="line">
            <a:avLst/>
          </a:prstGeom>
          <a:noFill/>
          <a:ln w="9525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052"/>
          <p:cNvSpPr>
            <a:spLocks noChangeShapeType="1"/>
          </p:cNvSpPr>
          <p:nvPr/>
        </p:nvSpPr>
        <p:spPr bwMode="auto">
          <a:xfrm>
            <a:off x="7086600" y="5562600"/>
            <a:ext cx="457200" cy="228600"/>
          </a:xfrm>
          <a:prstGeom prst="line">
            <a:avLst/>
          </a:prstGeom>
          <a:noFill/>
          <a:ln w="9525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Text Box 1053"/>
          <p:cNvSpPr txBox="1">
            <a:spLocks noChangeArrowheads="1"/>
          </p:cNvSpPr>
          <p:nvPr/>
        </p:nvSpPr>
        <p:spPr bwMode="auto">
          <a:xfrm>
            <a:off x="6324600" y="3810000"/>
            <a:ext cx="213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9600"/>
                </a:solidFill>
              </a:rPr>
              <a:t>triple-quoted strings allow line breaks…</a:t>
            </a:r>
          </a:p>
        </p:txBody>
      </p:sp>
      <p:sp>
        <p:nvSpPr>
          <p:cNvPr id="93199" name="Text Box 1054"/>
          <p:cNvSpPr txBox="1">
            <a:spLocks noChangeArrowheads="1"/>
          </p:cNvSpPr>
          <p:nvPr/>
        </p:nvSpPr>
        <p:spPr bwMode="auto">
          <a:xfrm>
            <a:off x="4137025" y="6408738"/>
            <a:ext cx="487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/>
              <a:t>Why </a:t>
            </a:r>
            <a:r>
              <a:rPr lang="en-US" sz="1400" b="1" i="1"/>
              <a:t>two</a:t>
            </a:r>
            <a:r>
              <a:rPr lang="en-US" sz="1400"/>
              <a:t> types of quote character?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9"/>
          <p:cNvSpPr>
            <a:spLocks noChangeArrowheads="1"/>
          </p:cNvSpPr>
          <p:nvPr/>
        </p:nvSpPr>
        <p:spPr bwMode="auto">
          <a:xfrm>
            <a:off x="2209800" y="914400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111C"/>
                </a:solidFill>
                <a:latin typeface="Courier New" pitchFamily="49" charset="0"/>
              </a:rPr>
              <a:t>'something's wrong here!'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ChangeArrowheads="1"/>
          </p:cNvSpPr>
          <p:nvPr/>
        </p:nvSpPr>
        <p:spPr bwMode="auto">
          <a:xfrm>
            <a:off x="2209800" y="914400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111C"/>
                </a:solidFill>
                <a:latin typeface="Courier New" pitchFamily="49" charset="0"/>
              </a:rPr>
              <a:t>'something's wrong here!'</a:t>
            </a:r>
          </a:p>
        </p:txBody>
      </p:sp>
      <p:sp>
        <p:nvSpPr>
          <p:cNvPr id="95235" name="Rectangle 1027"/>
          <p:cNvSpPr>
            <a:spLocks noChangeArrowheads="1"/>
          </p:cNvSpPr>
          <p:nvPr/>
        </p:nvSpPr>
        <p:spPr bwMode="auto">
          <a:xfrm>
            <a:off x="2120900" y="2133600"/>
            <a:ext cx="494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"but now we're all right…"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33400" y="4754563"/>
            <a:ext cx="8077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Engravers MT" pitchFamily="18" charset="0"/>
              </a:rPr>
              <a:t>This is all too relentlessly 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Engravers MT" pitchFamily="18" charset="0"/>
              </a:rPr>
              <a:t>glass-half-full-ish!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8019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182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something appropriate… I hope!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1026"/>
          <p:cNvSpPr>
            <a:spLocks noChangeShapeType="1"/>
          </p:cNvSpPr>
          <p:nvPr/>
        </p:nvSpPr>
        <p:spPr bwMode="auto">
          <a:xfrm>
            <a:off x="7848600" y="27638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3" name="Group 1027"/>
          <p:cNvGrpSpPr>
            <a:grpSpLocks/>
          </p:cNvGrpSpPr>
          <p:nvPr/>
        </p:nvGrpSpPr>
        <p:grpSpPr bwMode="auto">
          <a:xfrm>
            <a:off x="982663" y="646113"/>
            <a:ext cx="762000" cy="838200"/>
            <a:chOff x="526" y="2400"/>
            <a:chExt cx="387" cy="455"/>
          </a:xfrm>
        </p:grpSpPr>
        <p:sp>
          <p:nvSpPr>
            <p:cNvPr id="97355" name="Freeform 1028"/>
            <p:cNvSpPr>
              <a:spLocks/>
            </p:cNvSpPr>
            <p:nvPr/>
          </p:nvSpPr>
          <p:spPr bwMode="auto">
            <a:xfrm>
              <a:off x="576" y="2400"/>
              <a:ext cx="337" cy="305"/>
            </a:xfrm>
            <a:custGeom>
              <a:avLst/>
              <a:gdLst>
                <a:gd name="T0" fmla="*/ 204 w 337"/>
                <a:gd name="T1" fmla="*/ 28 h 305"/>
                <a:gd name="T2" fmla="*/ 114 w 337"/>
                <a:gd name="T3" fmla="*/ 12 h 305"/>
                <a:gd name="T4" fmla="*/ 51 w 337"/>
                <a:gd name="T5" fmla="*/ 60 h 305"/>
                <a:gd name="T6" fmla="*/ 14 w 337"/>
                <a:gd name="T7" fmla="*/ 139 h 305"/>
                <a:gd name="T8" fmla="*/ 35 w 337"/>
                <a:gd name="T9" fmla="*/ 244 h 305"/>
                <a:gd name="T10" fmla="*/ 72 w 337"/>
                <a:gd name="T11" fmla="*/ 255 h 305"/>
                <a:gd name="T12" fmla="*/ 104 w 337"/>
                <a:gd name="T13" fmla="*/ 265 h 305"/>
                <a:gd name="T14" fmla="*/ 188 w 337"/>
                <a:gd name="T15" fmla="*/ 291 h 305"/>
                <a:gd name="T16" fmla="*/ 299 w 337"/>
                <a:gd name="T17" fmla="*/ 255 h 305"/>
                <a:gd name="T18" fmla="*/ 330 w 337"/>
                <a:gd name="T19" fmla="*/ 176 h 305"/>
                <a:gd name="T20" fmla="*/ 320 w 337"/>
                <a:gd name="T21" fmla="*/ 97 h 305"/>
                <a:gd name="T22" fmla="*/ 257 w 337"/>
                <a:gd name="T23" fmla="*/ 65 h 305"/>
                <a:gd name="T24" fmla="*/ 204 w 337"/>
                <a:gd name="T25" fmla="*/ 28 h 3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7"/>
                <a:gd name="T40" fmla="*/ 0 h 305"/>
                <a:gd name="T41" fmla="*/ 337 w 337"/>
                <a:gd name="T42" fmla="*/ 305 h 3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7" h="305">
                  <a:moveTo>
                    <a:pt x="204" y="28"/>
                  </a:moveTo>
                  <a:cubicBezTo>
                    <a:pt x="168" y="0"/>
                    <a:pt x="165" y="7"/>
                    <a:pt x="114" y="12"/>
                  </a:cubicBezTo>
                  <a:cubicBezTo>
                    <a:pt x="86" y="22"/>
                    <a:pt x="74" y="44"/>
                    <a:pt x="51" y="60"/>
                  </a:cubicBezTo>
                  <a:cubicBezTo>
                    <a:pt x="34" y="86"/>
                    <a:pt x="24" y="110"/>
                    <a:pt x="14" y="139"/>
                  </a:cubicBezTo>
                  <a:cubicBezTo>
                    <a:pt x="15" y="162"/>
                    <a:pt x="0" y="224"/>
                    <a:pt x="35" y="244"/>
                  </a:cubicBezTo>
                  <a:cubicBezTo>
                    <a:pt x="46" y="250"/>
                    <a:pt x="59" y="250"/>
                    <a:pt x="72" y="255"/>
                  </a:cubicBezTo>
                  <a:cubicBezTo>
                    <a:pt x="82" y="258"/>
                    <a:pt x="104" y="265"/>
                    <a:pt x="104" y="265"/>
                  </a:cubicBezTo>
                  <a:cubicBezTo>
                    <a:pt x="130" y="283"/>
                    <a:pt x="157" y="283"/>
                    <a:pt x="188" y="291"/>
                  </a:cubicBezTo>
                  <a:cubicBezTo>
                    <a:pt x="289" y="285"/>
                    <a:pt x="262" y="305"/>
                    <a:pt x="299" y="255"/>
                  </a:cubicBezTo>
                  <a:cubicBezTo>
                    <a:pt x="307" y="227"/>
                    <a:pt x="317" y="202"/>
                    <a:pt x="330" y="176"/>
                  </a:cubicBezTo>
                  <a:cubicBezTo>
                    <a:pt x="327" y="149"/>
                    <a:pt x="337" y="116"/>
                    <a:pt x="320" y="97"/>
                  </a:cubicBezTo>
                  <a:cubicBezTo>
                    <a:pt x="304" y="79"/>
                    <a:pt x="278" y="72"/>
                    <a:pt x="257" y="65"/>
                  </a:cubicBezTo>
                  <a:cubicBezTo>
                    <a:pt x="239" y="39"/>
                    <a:pt x="218" y="45"/>
                    <a:pt x="204" y="28"/>
                  </a:cubicBezTo>
                  <a:close/>
                </a:path>
              </a:pathLst>
            </a:custGeom>
            <a:solidFill>
              <a:srgbClr val="CAF5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6" name="Freeform 1029"/>
            <p:cNvSpPr>
              <a:spLocks/>
            </p:cNvSpPr>
            <p:nvPr/>
          </p:nvSpPr>
          <p:spPr bwMode="auto">
            <a:xfrm>
              <a:off x="526" y="2664"/>
              <a:ext cx="216" cy="191"/>
            </a:xfrm>
            <a:custGeom>
              <a:avLst/>
              <a:gdLst>
                <a:gd name="T0" fmla="*/ 132 w 216"/>
                <a:gd name="T1" fmla="*/ 10 h 191"/>
                <a:gd name="T2" fmla="*/ 95 w 216"/>
                <a:gd name="T3" fmla="*/ 94 h 191"/>
                <a:gd name="T4" fmla="*/ 53 w 216"/>
                <a:gd name="T5" fmla="*/ 99 h 191"/>
                <a:gd name="T6" fmla="*/ 32 w 216"/>
                <a:gd name="T7" fmla="*/ 110 h 191"/>
                <a:gd name="T8" fmla="*/ 79 w 216"/>
                <a:gd name="T9" fmla="*/ 168 h 191"/>
                <a:gd name="T10" fmla="*/ 195 w 216"/>
                <a:gd name="T11" fmla="*/ 94 h 191"/>
                <a:gd name="T12" fmla="*/ 185 w 216"/>
                <a:gd name="T13" fmla="*/ 78 h 191"/>
                <a:gd name="T14" fmla="*/ 148 w 216"/>
                <a:gd name="T15" fmla="*/ 20 h 191"/>
                <a:gd name="T16" fmla="*/ 132 w 216"/>
                <a:gd name="T17" fmla="*/ 10 h 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191"/>
                <a:gd name="T29" fmla="*/ 216 w 216"/>
                <a:gd name="T30" fmla="*/ 191 h 1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191">
                  <a:moveTo>
                    <a:pt x="132" y="10"/>
                  </a:moveTo>
                  <a:cubicBezTo>
                    <a:pt x="137" y="74"/>
                    <a:pt x="154" y="86"/>
                    <a:pt x="95" y="94"/>
                  </a:cubicBezTo>
                  <a:cubicBezTo>
                    <a:pt x="81" y="95"/>
                    <a:pt x="67" y="97"/>
                    <a:pt x="53" y="99"/>
                  </a:cubicBezTo>
                  <a:cubicBezTo>
                    <a:pt x="46" y="102"/>
                    <a:pt x="37" y="104"/>
                    <a:pt x="32" y="110"/>
                  </a:cubicBezTo>
                  <a:cubicBezTo>
                    <a:pt x="0" y="142"/>
                    <a:pt x="60" y="161"/>
                    <a:pt x="79" y="168"/>
                  </a:cubicBezTo>
                  <a:cubicBezTo>
                    <a:pt x="183" y="162"/>
                    <a:pt x="216" y="191"/>
                    <a:pt x="195" y="94"/>
                  </a:cubicBezTo>
                  <a:cubicBezTo>
                    <a:pt x="193" y="87"/>
                    <a:pt x="188" y="83"/>
                    <a:pt x="185" y="78"/>
                  </a:cubicBezTo>
                  <a:cubicBezTo>
                    <a:pt x="177" y="21"/>
                    <a:pt x="186" y="35"/>
                    <a:pt x="148" y="20"/>
                  </a:cubicBezTo>
                  <a:cubicBezTo>
                    <a:pt x="135" y="3"/>
                    <a:pt x="141" y="0"/>
                    <a:pt x="132" y="10"/>
                  </a:cubicBez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7" name="Freeform 1030"/>
            <p:cNvSpPr>
              <a:spLocks/>
            </p:cNvSpPr>
            <p:nvPr/>
          </p:nvSpPr>
          <p:spPr bwMode="auto">
            <a:xfrm>
              <a:off x="742" y="2709"/>
              <a:ext cx="153" cy="119"/>
            </a:xfrm>
            <a:custGeom>
              <a:avLst/>
              <a:gdLst>
                <a:gd name="T0" fmla="*/ 0 w 153"/>
                <a:gd name="T1" fmla="*/ 2 h 119"/>
                <a:gd name="T2" fmla="*/ 21 w 153"/>
                <a:gd name="T3" fmla="*/ 112 h 119"/>
                <a:gd name="T4" fmla="*/ 153 w 153"/>
                <a:gd name="T5" fmla="*/ 81 h 119"/>
                <a:gd name="T6" fmla="*/ 53 w 153"/>
                <a:gd name="T7" fmla="*/ 49 h 119"/>
                <a:gd name="T8" fmla="*/ 0 w 153"/>
                <a:gd name="T9" fmla="*/ 2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"/>
                <a:gd name="T17" fmla="*/ 153 w 153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">
                  <a:moveTo>
                    <a:pt x="0" y="2"/>
                  </a:moveTo>
                  <a:cubicBezTo>
                    <a:pt x="19" y="38"/>
                    <a:pt x="17" y="68"/>
                    <a:pt x="21" y="112"/>
                  </a:cubicBezTo>
                  <a:cubicBezTo>
                    <a:pt x="49" y="110"/>
                    <a:pt x="137" y="119"/>
                    <a:pt x="153" y="81"/>
                  </a:cubicBezTo>
                  <a:cubicBezTo>
                    <a:pt x="127" y="55"/>
                    <a:pt x="88" y="54"/>
                    <a:pt x="53" y="49"/>
                  </a:cubicBezTo>
                  <a:cubicBezTo>
                    <a:pt x="34" y="0"/>
                    <a:pt x="57" y="2"/>
                    <a:pt x="0" y="2"/>
                  </a:cubicBez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8" name="Oval 1031"/>
            <p:cNvSpPr>
              <a:spLocks noChangeArrowheads="1"/>
            </p:cNvSpPr>
            <p:nvPr/>
          </p:nvSpPr>
          <p:spPr bwMode="auto">
            <a:xfrm>
              <a:off x="662" y="2465"/>
              <a:ext cx="47" cy="47"/>
            </a:xfrm>
            <a:prstGeom prst="ellipse">
              <a:avLst/>
            </a:prstGeom>
            <a:solidFill>
              <a:srgbClr val="B41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7359" name="Oval 1032"/>
            <p:cNvSpPr>
              <a:spLocks noChangeArrowheads="1"/>
            </p:cNvSpPr>
            <p:nvPr/>
          </p:nvSpPr>
          <p:spPr bwMode="auto">
            <a:xfrm>
              <a:off x="758" y="2464"/>
              <a:ext cx="47" cy="47"/>
            </a:xfrm>
            <a:prstGeom prst="ellipse">
              <a:avLst/>
            </a:prstGeom>
            <a:solidFill>
              <a:srgbClr val="B41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97284" name="Freeform 1033"/>
          <p:cNvSpPr>
            <a:spLocks/>
          </p:cNvSpPr>
          <p:nvPr/>
        </p:nvSpPr>
        <p:spPr bwMode="auto">
          <a:xfrm>
            <a:off x="2057400" y="685800"/>
            <a:ext cx="541338" cy="500063"/>
          </a:xfrm>
          <a:custGeom>
            <a:avLst/>
            <a:gdLst>
              <a:gd name="T0" fmla="*/ 2147483647 w 341"/>
              <a:gd name="T1" fmla="*/ 2147483647 h 315"/>
              <a:gd name="T2" fmla="*/ 0 w 341"/>
              <a:gd name="T3" fmla="*/ 2147483647 h 315"/>
              <a:gd name="T4" fmla="*/ 2147483647 w 341"/>
              <a:gd name="T5" fmla="*/ 2147483647 h 315"/>
              <a:gd name="T6" fmla="*/ 2147483647 w 341"/>
              <a:gd name="T7" fmla="*/ 2147483647 h 315"/>
              <a:gd name="T8" fmla="*/ 2147483647 w 341"/>
              <a:gd name="T9" fmla="*/ 2147483647 h 315"/>
              <a:gd name="T10" fmla="*/ 2147483647 w 341"/>
              <a:gd name="T11" fmla="*/ 2147483647 h 315"/>
              <a:gd name="T12" fmla="*/ 2147483647 w 341"/>
              <a:gd name="T13" fmla="*/ 2147483647 h 315"/>
              <a:gd name="T14" fmla="*/ 2147483647 w 341"/>
              <a:gd name="T15" fmla="*/ 2147483647 h 315"/>
              <a:gd name="T16" fmla="*/ 2147483647 w 341"/>
              <a:gd name="T17" fmla="*/ 2147483647 h 315"/>
              <a:gd name="T18" fmla="*/ 2147483647 w 341"/>
              <a:gd name="T19" fmla="*/ 2147483647 h 315"/>
              <a:gd name="T20" fmla="*/ 2147483647 w 341"/>
              <a:gd name="T21" fmla="*/ 2147483647 h 3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1"/>
              <a:gd name="T34" fmla="*/ 0 h 315"/>
              <a:gd name="T35" fmla="*/ 341 w 341"/>
              <a:gd name="T36" fmla="*/ 315 h 3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1" h="315">
                <a:moveTo>
                  <a:pt x="158" y="28"/>
                </a:moveTo>
                <a:cubicBezTo>
                  <a:pt x="12" y="33"/>
                  <a:pt x="21" y="0"/>
                  <a:pt x="0" y="112"/>
                </a:cubicBezTo>
                <a:cubicBezTo>
                  <a:pt x="1" y="129"/>
                  <a:pt x="3" y="147"/>
                  <a:pt x="5" y="165"/>
                </a:cubicBezTo>
                <a:cubicBezTo>
                  <a:pt x="6" y="185"/>
                  <a:pt x="6" y="207"/>
                  <a:pt x="10" y="228"/>
                </a:cubicBezTo>
                <a:cubicBezTo>
                  <a:pt x="24" y="315"/>
                  <a:pt x="86" y="292"/>
                  <a:pt x="168" y="296"/>
                </a:cubicBezTo>
                <a:cubicBezTo>
                  <a:pt x="207" y="293"/>
                  <a:pt x="278" y="300"/>
                  <a:pt x="316" y="275"/>
                </a:cubicBezTo>
                <a:cubicBezTo>
                  <a:pt x="317" y="270"/>
                  <a:pt x="317" y="264"/>
                  <a:pt x="321" y="260"/>
                </a:cubicBezTo>
                <a:cubicBezTo>
                  <a:pt x="325" y="254"/>
                  <a:pt x="336" y="255"/>
                  <a:pt x="337" y="249"/>
                </a:cubicBezTo>
                <a:cubicBezTo>
                  <a:pt x="338" y="230"/>
                  <a:pt x="341" y="81"/>
                  <a:pt x="300" y="54"/>
                </a:cubicBezTo>
                <a:cubicBezTo>
                  <a:pt x="273" y="36"/>
                  <a:pt x="233" y="35"/>
                  <a:pt x="205" y="33"/>
                </a:cubicBezTo>
                <a:cubicBezTo>
                  <a:pt x="179" y="24"/>
                  <a:pt x="194" y="28"/>
                  <a:pt x="158" y="28"/>
                </a:cubicBezTo>
                <a:close/>
              </a:path>
            </a:pathLst>
          </a:custGeom>
          <a:solidFill>
            <a:srgbClr val="CAF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Freeform 1034"/>
          <p:cNvSpPr>
            <a:spLocks/>
          </p:cNvSpPr>
          <p:nvPr/>
        </p:nvSpPr>
        <p:spPr bwMode="auto">
          <a:xfrm>
            <a:off x="3048000" y="762000"/>
            <a:ext cx="606425" cy="476250"/>
          </a:xfrm>
          <a:custGeom>
            <a:avLst/>
            <a:gdLst>
              <a:gd name="T0" fmla="*/ 2147483647 w 382"/>
              <a:gd name="T1" fmla="*/ 2147483647 h 300"/>
              <a:gd name="T2" fmla="*/ 2147483647 w 382"/>
              <a:gd name="T3" fmla="*/ 2147483647 h 300"/>
              <a:gd name="T4" fmla="*/ 2147483647 w 382"/>
              <a:gd name="T5" fmla="*/ 0 h 300"/>
              <a:gd name="T6" fmla="*/ 2147483647 w 382"/>
              <a:gd name="T7" fmla="*/ 2147483647 h 300"/>
              <a:gd name="T8" fmla="*/ 2147483647 w 382"/>
              <a:gd name="T9" fmla="*/ 2147483647 h 300"/>
              <a:gd name="T10" fmla="*/ 2147483647 w 382"/>
              <a:gd name="T11" fmla="*/ 2147483647 h 300"/>
              <a:gd name="T12" fmla="*/ 2147483647 w 382"/>
              <a:gd name="T13" fmla="*/ 2147483647 h 300"/>
              <a:gd name="T14" fmla="*/ 2147483647 w 382"/>
              <a:gd name="T15" fmla="*/ 2147483647 h 300"/>
              <a:gd name="T16" fmla="*/ 2147483647 w 382"/>
              <a:gd name="T17" fmla="*/ 2147483647 h 300"/>
              <a:gd name="T18" fmla="*/ 2147483647 w 382"/>
              <a:gd name="T19" fmla="*/ 2147483647 h 300"/>
              <a:gd name="T20" fmla="*/ 2147483647 w 382"/>
              <a:gd name="T21" fmla="*/ 2147483647 h 300"/>
              <a:gd name="T22" fmla="*/ 2147483647 w 382"/>
              <a:gd name="T23" fmla="*/ 2147483647 h 300"/>
              <a:gd name="T24" fmla="*/ 2147483647 w 382"/>
              <a:gd name="T25" fmla="*/ 2147483647 h 300"/>
              <a:gd name="T26" fmla="*/ 2147483647 w 382"/>
              <a:gd name="T27" fmla="*/ 2147483647 h 300"/>
              <a:gd name="T28" fmla="*/ 2147483647 w 382"/>
              <a:gd name="T29" fmla="*/ 2147483647 h 300"/>
              <a:gd name="T30" fmla="*/ 2147483647 w 382"/>
              <a:gd name="T31" fmla="*/ 2147483647 h 3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2"/>
              <a:gd name="T49" fmla="*/ 0 h 300"/>
              <a:gd name="T50" fmla="*/ 382 w 382"/>
              <a:gd name="T51" fmla="*/ 300 h 3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2" h="300">
                <a:moveTo>
                  <a:pt x="40" y="85"/>
                </a:moveTo>
                <a:cubicBezTo>
                  <a:pt x="75" y="71"/>
                  <a:pt x="113" y="77"/>
                  <a:pt x="150" y="63"/>
                </a:cubicBezTo>
                <a:cubicBezTo>
                  <a:pt x="165" y="42"/>
                  <a:pt x="174" y="24"/>
                  <a:pt x="182" y="0"/>
                </a:cubicBezTo>
                <a:cubicBezTo>
                  <a:pt x="188" y="10"/>
                  <a:pt x="189" y="23"/>
                  <a:pt x="198" y="32"/>
                </a:cubicBezTo>
                <a:cubicBezTo>
                  <a:pt x="218" y="52"/>
                  <a:pt x="271" y="51"/>
                  <a:pt x="292" y="53"/>
                </a:cubicBezTo>
                <a:cubicBezTo>
                  <a:pt x="321" y="58"/>
                  <a:pt x="334" y="63"/>
                  <a:pt x="356" y="85"/>
                </a:cubicBezTo>
                <a:cubicBezTo>
                  <a:pt x="376" y="127"/>
                  <a:pt x="382" y="190"/>
                  <a:pt x="329" y="206"/>
                </a:cubicBezTo>
                <a:cubicBezTo>
                  <a:pt x="303" y="243"/>
                  <a:pt x="316" y="228"/>
                  <a:pt x="292" y="253"/>
                </a:cubicBezTo>
                <a:cubicBezTo>
                  <a:pt x="290" y="258"/>
                  <a:pt x="291" y="265"/>
                  <a:pt x="287" y="269"/>
                </a:cubicBezTo>
                <a:cubicBezTo>
                  <a:pt x="278" y="275"/>
                  <a:pt x="256" y="279"/>
                  <a:pt x="256" y="279"/>
                </a:cubicBezTo>
                <a:cubicBezTo>
                  <a:pt x="237" y="291"/>
                  <a:pt x="224" y="294"/>
                  <a:pt x="203" y="300"/>
                </a:cubicBezTo>
                <a:cubicBezTo>
                  <a:pt x="129" y="295"/>
                  <a:pt x="90" y="292"/>
                  <a:pt x="40" y="242"/>
                </a:cubicBezTo>
                <a:cubicBezTo>
                  <a:pt x="22" y="190"/>
                  <a:pt x="51" y="266"/>
                  <a:pt x="19" y="216"/>
                </a:cubicBezTo>
                <a:cubicBezTo>
                  <a:pt x="13" y="206"/>
                  <a:pt x="11" y="195"/>
                  <a:pt x="8" y="185"/>
                </a:cubicBezTo>
                <a:cubicBezTo>
                  <a:pt x="10" y="150"/>
                  <a:pt x="0" y="116"/>
                  <a:pt x="35" y="106"/>
                </a:cubicBezTo>
                <a:cubicBezTo>
                  <a:pt x="40" y="88"/>
                  <a:pt x="40" y="95"/>
                  <a:pt x="40" y="85"/>
                </a:cubicBezTo>
                <a:close/>
              </a:path>
            </a:pathLst>
          </a:custGeom>
          <a:solidFill>
            <a:srgbClr val="CAF5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6" name="Group 1035"/>
          <p:cNvGrpSpPr>
            <a:grpSpLocks/>
          </p:cNvGrpSpPr>
          <p:nvPr/>
        </p:nvGrpSpPr>
        <p:grpSpPr bwMode="auto">
          <a:xfrm>
            <a:off x="457200" y="1647825"/>
            <a:ext cx="8218488" cy="180975"/>
            <a:chOff x="295" y="1311"/>
            <a:chExt cx="5177" cy="114"/>
          </a:xfrm>
        </p:grpSpPr>
        <p:sp>
          <p:nvSpPr>
            <p:cNvPr id="97353" name="Rectangle 10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4" name="Rectangle 10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7" name="Text Box 1038"/>
          <p:cNvSpPr txBox="1">
            <a:spLocks noChangeArrowheads="1"/>
          </p:cNvSpPr>
          <p:nvPr/>
        </p:nvSpPr>
        <p:spPr bwMode="auto">
          <a:xfrm>
            <a:off x="5334000" y="533400"/>
            <a:ext cx="2743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- Indices</a:t>
            </a:r>
            <a:endParaRPr lang="en-US" sz="4000">
              <a:latin typeface="Times" pitchFamily="-106" charset="0"/>
            </a:endParaRPr>
          </a:p>
        </p:txBody>
      </p:sp>
      <p:sp>
        <p:nvSpPr>
          <p:cNvPr id="97288" name="Text Box 1039"/>
          <p:cNvSpPr txBox="1">
            <a:spLocks noChangeArrowheads="1"/>
          </p:cNvSpPr>
          <p:nvPr/>
        </p:nvSpPr>
        <p:spPr bwMode="auto">
          <a:xfrm>
            <a:off x="457200" y="762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s[ -42 : -5 : -1 ]</a:t>
            </a:r>
          </a:p>
        </p:txBody>
      </p:sp>
      <p:sp>
        <p:nvSpPr>
          <p:cNvPr id="97289" name="Text Box 1040"/>
          <p:cNvSpPr txBox="1">
            <a:spLocks noChangeArrowheads="1"/>
          </p:cNvSpPr>
          <p:nvPr/>
        </p:nvSpPr>
        <p:spPr bwMode="auto">
          <a:xfrm>
            <a:off x="533400" y="152400"/>
            <a:ext cx="990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2"/>
                </a:solidFill>
                <a:latin typeface="Comic Sans MS" pitchFamily="66" charset="0"/>
              </a:rPr>
              <a:t>I guess I'm the answer to nothing at all…</a:t>
            </a:r>
          </a:p>
        </p:txBody>
      </p:sp>
      <p:sp>
        <p:nvSpPr>
          <p:cNvPr id="97290" name="Text Box 1041"/>
          <p:cNvSpPr txBox="1">
            <a:spLocks noChangeArrowheads="1"/>
          </p:cNvSpPr>
          <p:nvPr/>
        </p:nvSpPr>
        <p:spPr bwMode="auto">
          <a:xfrm>
            <a:off x="1600200" y="304800"/>
            <a:ext cx="1905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2"/>
                </a:solidFill>
                <a:latin typeface="Comic Sans MS" pitchFamily="66" charset="0"/>
              </a:rPr>
              <a:t>Hah! You think you got it bad… I'm the butt end of this slice!</a:t>
            </a:r>
          </a:p>
        </p:txBody>
      </p:sp>
      <p:sp>
        <p:nvSpPr>
          <p:cNvPr id="97291" name="Text Box 1042"/>
          <p:cNvSpPr txBox="1">
            <a:spLocks noChangeArrowheads="1"/>
          </p:cNvSpPr>
          <p:nvPr/>
        </p:nvSpPr>
        <p:spPr bwMode="auto">
          <a:xfrm>
            <a:off x="3276600" y="6096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2"/>
                </a:solidFill>
                <a:latin typeface="Comic Sans MS" pitchFamily="66" charset="0"/>
              </a:rPr>
              <a:t>That's what </a:t>
            </a:r>
            <a:r>
              <a:rPr lang="en-US" sz="900" i="1" u="sng">
                <a:solidFill>
                  <a:schemeClr val="bg2"/>
                </a:solidFill>
                <a:latin typeface="Comic Sans MS" pitchFamily="66" charset="0"/>
              </a:rPr>
              <a:t>you</a:t>
            </a:r>
            <a:r>
              <a:rPr lang="en-US" sz="900">
                <a:solidFill>
                  <a:schemeClr val="bg2"/>
                </a:solidFill>
                <a:latin typeface="Comic Sans MS" pitchFamily="66" charset="0"/>
              </a:rPr>
              <a:t> think… </a:t>
            </a:r>
          </a:p>
        </p:txBody>
      </p:sp>
      <p:sp>
        <p:nvSpPr>
          <p:cNvPr id="97292" name="Oval 1043"/>
          <p:cNvSpPr>
            <a:spLocks noChangeArrowheads="1"/>
          </p:cNvSpPr>
          <p:nvPr/>
        </p:nvSpPr>
        <p:spPr bwMode="auto">
          <a:xfrm>
            <a:off x="2187575" y="825500"/>
            <a:ext cx="36513" cy="36513"/>
          </a:xfrm>
          <a:prstGeom prst="ellipse">
            <a:avLst/>
          </a:prstGeom>
          <a:solidFill>
            <a:srgbClr val="1E1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93" name="Oval 1044"/>
          <p:cNvSpPr>
            <a:spLocks noChangeArrowheads="1"/>
          </p:cNvSpPr>
          <p:nvPr/>
        </p:nvSpPr>
        <p:spPr bwMode="auto">
          <a:xfrm>
            <a:off x="2339975" y="823913"/>
            <a:ext cx="36513" cy="36512"/>
          </a:xfrm>
          <a:prstGeom prst="ellipse">
            <a:avLst/>
          </a:prstGeom>
          <a:solidFill>
            <a:srgbClr val="1E16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94" name="Oval 1045"/>
          <p:cNvSpPr>
            <a:spLocks noChangeArrowheads="1"/>
          </p:cNvSpPr>
          <p:nvPr/>
        </p:nvSpPr>
        <p:spPr bwMode="auto">
          <a:xfrm>
            <a:off x="3257550" y="1135063"/>
            <a:ext cx="55563" cy="55562"/>
          </a:xfrm>
          <a:prstGeom prst="ellipse">
            <a:avLst/>
          </a:prstGeom>
          <a:solidFill>
            <a:srgbClr val="067B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95" name="Oval 1046"/>
          <p:cNvSpPr>
            <a:spLocks noChangeArrowheads="1"/>
          </p:cNvSpPr>
          <p:nvPr/>
        </p:nvSpPr>
        <p:spPr bwMode="auto">
          <a:xfrm>
            <a:off x="3409950" y="1133475"/>
            <a:ext cx="55563" cy="55563"/>
          </a:xfrm>
          <a:prstGeom prst="ellipse">
            <a:avLst/>
          </a:prstGeom>
          <a:solidFill>
            <a:srgbClr val="067B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96" name="Freeform 1047"/>
          <p:cNvSpPr>
            <a:spLocks/>
          </p:cNvSpPr>
          <p:nvPr/>
        </p:nvSpPr>
        <p:spPr bwMode="auto">
          <a:xfrm>
            <a:off x="2235200" y="1166813"/>
            <a:ext cx="195263" cy="228600"/>
          </a:xfrm>
          <a:custGeom>
            <a:avLst/>
            <a:gdLst>
              <a:gd name="T0" fmla="*/ 2147483647 w 123"/>
              <a:gd name="T1" fmla="*/ 0 h 144"/>
              <a:gd name="T2" fmla="*/ 2147483647 w 123"/>
              <a:gd name="T3" fmla="*/ 2147483647 h 144"/>
              <a:gd name="T4" fmla="*/ 2147483647 w 123"/>
              <a:gd name="T5" fmla="*/ 2147483647 h 144"/>
              <a:gd name="T6" fmla="*/ 2147483647 w 123"/>
              <a:gd name="T7" fmla="*/ 2147483647 h 144"/>
              <a:gd name="T8" fmla="*/ 2147483647 w 123"/>
              <a:gd name="T9" fmla="*/ 2147483647 h 144"/>
              <a:gd name="T10" fmla="*/ 2147483647 w 123"/>
              <a:gd name="T11" fmla="*/ 2147483647 h 144"/>
              <a:gd name="T12" fmla="*/ 2147483647 w 123"/>
              <a:gd name="T13" fmla="*/ 2147483647 h 144"/>
              <a:gd name="T14" fmla="*/ 2147483647 w 123"/>
              <a:gd name="T15" fmla="*/ 2147483647 h 144"/>
              <a:gd name="T16" fmla="*/ 2147483647 w 123"/>
              <a:gd name="T17" fmla="*/ 2147483647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3"/>
              <a:gd name="T28" fmla="*/ 0 h 144"/>
              <a:gd name="T29" fmla="*/ 123 w 123"/>
              <a:gd name="T30" fmla="*/ 144 h 1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3" h="144">
                <a:moveTo>
                  <a:pt x="123" y="0"/>
                </a:moveTo>
                <a:cubicBezTo>
                  <a:pt x="121" y="16"/>
                  <a:pt x="121" y="32"/>
                  <a:pt x="118" y="48"/>
                </a:cubicBezTo>
                <a:cubicBezTo>
                  <a:pt x="116" y="54"/>
                  <a:pt x="109" y="57"/>
                  <a:pt x="108" y="64"/>
                </a:cubicBezTo>
                <a:cubicBezTo>
                  <a:pt x="102" y="80"/>
                  <a:pt x="109" y="103"/>
                  <a:pt x="97" y="116"/>
                </a:cubicBezTo>
                <a:cubicBezTo>
                  <a:pt x="95" y="117"/>
                  <a:pt x="67" y="126"/>
                  <a:pt x="65" y="127"/>
                </a:cubicBezTo>
                <a:cubicBezTo>
                  <a:pt x="39" y="144"/>
                  <a:pt x="35" y="143"/>
                  <a:pt x="2" y="137"/>
                </a:cubicBezTo>
                <a:cubicBezTo>
                  <a:pt x="5" y="124"/>
                  <a:pt x="0" y="103"/>
                  <a:pt x="13" y="100"/>
                </a:cubicBezTo>
                <a:cubicBezTo>
                  <a:pt x="23" y="96"/>
                  <a:pt x="44" y="90"/>
                  <a:pt x="44" y="90"/>
                </a:cubicBezTo>
                <a:cubicBezTo>
                  <a:pt x="60" y="65"/>
                  <a:pt x="71" y="35"/>
                  <a:pt x="71" y="6"/>
                </a:cubicBezTo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Freeform 1048"/>
          <p:cNvSpPr>
            <a:spLocks/>
          </p:cNvSpPr>
          <p:nvPr/>
        </p:nvSpPr>
        <p:spPr bwMode="auto">
          <a:xfrm>
            <a:off x="2103438" y="1171575"/>
            <a:ext cx="182562" cy="200025"/>
          </a:xfrm>
          <a:custGeom>
            <a:avLst/>
            <a:gdLst>
              <a:gd name="T0" fmla="*/ 2147483647 w 115"/>
              <a:gd name="T1" fmla="*/ 2147483647 h 126"/>
              <a:gd name="T2" fmla="*/ 2147483647 w 115"/>
              <a:gd name="T3" fmla="*/ 2147483647 h 126"/>
              <a:gd name="T4" fmla="*/ 2147483647 w 115"/>
              <a:gd name="T5" fmla="*/ 2147483647 h 126"/>
              <a:gd name="T6" fmla="*/ 0 w 115"/>
              <a:gd name="T7" fmla="*/ 2147483647 h 126"/>
              <a:gd name="T8" fmla="*/ 2147483647 w 115"/>
              <a:gd name="T9" fmla="*/ 2147483647 h 126"/>
              <a:gd name="T10" fmla="*/ 2147483647 w 115"/>
              <a:gd name="T11" fmla="*/ 2147483647 h 126"/>
              <a:gd name="T12" fmla="*/ 2147483647 w 115"/>
              <a:gd name="T13" fmla="*/ 0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26"/>
              <a:gd name="T23" fmla="*/ 115 w 115"/>
              <a:gd name="T24" fmla="*/ 126 h 1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26">
                <a:moveTo>
                  <a:pt x="106" y="5"/>
                </a:moveTo>
                <a:cubicBezTo>
                  <a:pt x="114" y="33"/>
                  <a:pt x="115" y="56"/>
                  <a:pt x="90" y="74"/>
                </a:cubicBezTo>
                <a:cubicBezTo>
                  <a:pt x="78" y="103"/>
                  <a:pt x="65" y="112"/>
                  <a:pt x="37" y="126"/>
                </a:cubicBezTo>
                <a:cubicBezTo>
                  <a:pt x="3" y="119"/>
                  <a:pt x="10" y="117"/>
                  <a:pt x="0" y="89"/>
                </a:cubicBezTo>
                <a:cubicBezTo>
                  <a:pt x="17" y="78"/>
                  <a:pt x="34" y="74"/>
                  <a:pt x="53" y="68"/>
                </a:cubicBezTo>
                <a:cubicBezTo>
                  <a:pt x="58" y="66"/>
                  <a:pt x="67" y="68"/>
                  <a:pt x="69" y="63"/>
                </a:cubicBezTo>
                <a:cubicBezTo>
                  <a:pt x="73" y="42"/>
                  <a:pt x="69" y="21"/>
                  <a:pt x="69" y="0"/>
                </a:cubicBezTo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Freeform 1049"/>
          <p:cNvSpPr>
            <a:spLocks/>
          </p:cNvSpPr>
          <p:nvPr/>
        </p:nvSpPr>
        <p:spPr bwMode="auto">
          <a:xfrm>
            <a:off x="3044825" y="1250950"/>
            <a:ext cx="303213" cy="215900"/>
          </a:xfrm>
          <a:custGeom>
            <a:avLst/>
            <a:gdLst>
              <a:gd name="T0" fmla="*/ 2147483647 w 191"/>
              <a:gd name="T1" fmla="*/ 0 h 136"/>
              <a:gd name="T2" fmla="*/ 2147483647 w 191"/>
              <a:gd name="T3" fmla="*/ 2147483647 h 136"/>
              <a:gd name="T4" fmla="*/ 2147483647 w 191"/>
              <a:gd name="T5" fmla="*/ 2147483647 h 136"/>
              <a:gd name="T6" fmla="*/ 2147483647 w 191"/>
              <a:gd name="T7" fmla="*/ 2147483647 h 136"/>
              <a:gd name="T8" fmla="*/ 2147483647 w 191"/>
              <a:gd name="T9" fmla="*/ 2147483647 h 136"/>
              <a:gd name="T10" fmla="*/ 2147483647 w 191"/>
              <a:gd name="T11" fmla="*/ 2147483647 h 136"/>
              <a:gd name="T12" fmla="*/ 2147483647 w 191"/>
              <a:gd name="T13" fmla="*/ 2147483647 h 136"/>
              <a:gd name="T14" fmla="*/ 2147483647 w 191"/>
              <a:gd name="T15" fmla="*/ 2147483647 h 136"/>
              <a:gd name="T16" fmla="*/ 2147483647 w 191"/>
              <a:gd name="T17" fmla="*/ 0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"/>
              <a:gd name="T28" fmla="*/ 0 h 136"/>
              <a:gd name="T29" fmla="*/ 191 w 191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" h="136">
                <a:moveTo>
                  <a:pt x="128" y="0"/>
                </a:moveTo>
                <a:cubicBezTo>
                  <a:pt x="119" y="86"/>
                  <a:pt x="125" y="69"/>
                  <a:pt x="38" y="63"/>
                </a:cubicBezTo>
                <a:cubicBezTo>
                  <a:pt x="37" y="62"/>
                  <a:pt x="26" y="6"/>
                  <a:pt x="6" y="52"/>
                </a:cubicBezTo>
                <a:cubicBezTo>
                  <a:pt x="0" y="64"/>
                  <a:pt x="9" y="80"/>
                  <a:pt x="12" y="94"/>
                </a:cubicBezTo>
                <a:cubicBezTo>
                  <a:pt x="18" y="128"/>
                  <a:pt x="70" y="118"/>
                  <a:pt x="96" y="121"/>
                </a:cubicBezTo>
                <a:cubicBezTo>
                  <a:pt x="190" y="114"/>
                  <a:pt x="171" y="136"/>
                  <a:pt x="191" y="84"/>
                </a:cubicBezTo>
                <a:cubicBezTo>
                  <a:pt x="187" y="71"/>
                  <a:pt x="181" y="59"/>
                  <a:pt x="180" y="47"/>
                </a:cubicBezTo>
                <a:cubicBezTo>
                  <a:pt x="178" y="34"/>
                  <a:pt x="182" y="20"/>
                  <a:pt x="175" y="10"/>
                </a:cubicBezTo>
                <a:cubicBezTo>
                  <a:pt x="174" y="9"/>
                  <a:pt x="133" y="0"/>
                  <a:pt x="128" y="0"/>
                </a:cubicBezTo>
                <a:close/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Freeform 1050"/>
          <p:cNvSpPr>
            <a:spLocks/>
          </p:cNvSpPr>
          <p:nvPr/>
        </p:nvSpPr>
        <p:spPr bwMode="auto">
          <a:xfrm flipH="1">
            <a:off x="3354388" y="1243013"/>
            <a:ext cx="303212" cy="215900"/>
          </a:xfrm>
          <a:custGeom>
            <a:avLst/>
            <a:gdLst>
              <a:gd name="T0" fmla="*/ 2147483647 w 191"/>
              <a:gd name="T1" fmla="*/ 0 h 136"/>
              <a:gd name="T2" fmla="*/ 2147483647 w 191"/>
              <a:gd name="T3" fmla="*/ 2147483647 h 136"/>
              <a:gd name="T4" fmla="*/ 2147483647 w 191"/>
              <a:gd name="T5" fmla="*/ 2147483647 h 136"/>
              <a:gd name="T6" fmla="*/ 2147483647 w 191"/>
              <a:gd name="T7" fmla="*/ 2147483647 h 136"/>
              <a:gd name="T8" fmla="*/ 2147483647 w 191"/>
              <a:gd name="T9" fmla="*/ 2147483647 h 136"/>
              <a:gd name="T10" fmla="*/ 2147483647 w 191"/>
              <a:gd name="T11" fmla="*/ 2147483647 h 136"/>
              <a:gd name="T12" fmla="*/ 2147483647 w 191"/>
              <a:gd name="T13" fmla="*/ 2147483647 h 136"/>
              <a:gd name="T14" fmla="*/ 2147483647 w 191"/>
              <a:gd name="T15" fmla="*/ 2147483647 h 136"/>
              <a:gd name="T16" fmla="*/ 2147483647 w 191"/>
              <a:gd name="T17" fmla="*/ 0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"/>
              <a:gd name="T28" fmla="*/ 0 h 136"/>
              <a:gd name="T29" fmla="*/ 191 w 191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" h="136">
                <a:moveTo>
                  <a:pt x="128" y="0"/>
                </a:moveTo>
                <a:cubicBezTo>
                  <a:pt x="119" y="86"/>
                  <a:pt x="125" y="69"/>
                  <a:pt x="38" y="63"/>
                </a:cubicBezTo>
                <a:cubicBezTo>
                  <a:pt x="37" y="62"/>
                  <a:pt x="26" y="6"/>
                  <a:pt x="6" y="52"/>
                </a:cubicBezTo>
                <a:cubicBezTo>
                  <a:pt x="0" y="64"/>
                  <a:pt x="9" y="80"/>
                  <a:pt x="12" y="94"/>
                </a:cubicBezTo>
                <a:cubicBezTo>
                  <a:pt x="18" y="128"/>
                  <a:pt x="70" y="118"/>
                  <a:pt x="96" y="121"/>
                </a:cubicBezTo>
                <a:cubicBezTo>
                  <a:pt x="190" y="114"/>
                  <a:pt x="171" y="136"/>
                  <a:pt x="191" y="84"/>
                </a:cubicBezTo>
                <a:cubicBezTo>
                  <a:pt x="187" y="71"/>
                  <a:pt x="181" y="59"/>
                  <a:pt x="180" y="47"/>
                </a:cubicBezTo>
                <a:cubicBezTo>
                  <a:pt x="178" y="34"/>
                  <a:pt x="182" y="20"/>
                  <a:pt x="175" y="10"/>
                </a:cubicBezTo>
                <a:cubicBezTo>
                  <a:pt x="174" y="9"/>
                  <a:pt x="133" y="0"/>
                  <a:pt x="128" y="0"/>
                </a:cubicBezTo>
                <a:close/>
              </a:path>
            </a:pathLst>
          </a:custGeom>
          <a:solidFill>
            <a:srgbClr val="D2D2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1051"/>
          <p:cNvSpPr txBox="1">
            <a:spLocks noChangeArrowheads="1"/>
          </p:cNvSpPr>
          <p:nvPr/>
        </p:nvSpPr>
        <p:spPr bwMode="auto">
          <a:xfrm>
            <a:off x="228600" y="2078038"/>
            <a:ext cx="8763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97301" name="Text Box 1052"/>
          <p:cNvSpPr txBox="1">
            <a:spLocks noChangeArrowheads="1"/>
          </p:cNvSpPr>
          <p:nvPr/>
        </p:nvSpPr>
        <p:spPr bwMode="auto">
          <a:xfrm>
            <a:off x="2117725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97302" name="Text Box 1053"/>
          <p:cNvSpPr txBox="1">
            <a:spLocks noChangeArrowheads="1"/>
          </p:cNvSpPr>
          <p:nvPr/>
        </p:nvSpPr>
        <p:spPr bwMode="auto">
          <a:xfrm>
            <a:off x="2439988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97303" name="Text Box 1054"/>
          <p:cNvSpPr txBox="1">
            <a:spLocks noChangeArrowheads="1"/>
          </p:cNvSpPr>
          <p:nvPr/>
        </p:nvSpPr>
        <p:spPr bwMode="auto">
          <a:xfrm>
            <a:off x="2762250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97304" name="Text Box 1055"/>
          <p:cNvSpPr txBox="1">
            <a:spLocks noChangeArrowheads="1"/>
          </p:cNvSpPr>
          <p:nvPr/>
        </p:nvSpPr>
        <p:spPr bwMode="auto">
          <a:xfrm>
            <a:off x="3082925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97305" name="Text Box 1056"/>
          <p:cNvSpPr txBox="1">
            <a:spLocks noChangeArrowheads="1"/>
          </p:cNvSpPr>
          <p:nvPr/>
        </p:nvSpPr>
        <p:spPr bwMode="auto">
          <a:xfrm>
            <a:off x="3405188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97306" name="Text Box 1057"/>
          <p:cNvSpPr txBox="1">
            <a:spLocks noChangeArrowheads="1"/>
          </p:cNvSpPr>
          <p:nvPr/>
        </p:nvSpPr>
        <p:spPr bwMode="auto">
          <a:xfrm>
            <a:off x="3727450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97307" name="Text Box 1058"/>
          <p:cNvSpPr txBox="1">
            <a:spLocks noChangeArrowheads="1"/>
          </p:cNvSpPr>
          <p:nvPr/>
        </p:nvSpPr>
        <p:spPr bwMode="auto">
          <a:xfrm>
            <a:off x="4048125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97308" name="Text Box 1059"/>
          <p:cNvSpPr txBox="1">
            <a:spLocks noChangeArrowheads="1"/>
          </p:cNvSpPr>
          <p:nvPr/>
        </p:nvSpPr>
        <p:spPr bwMode="auto">
          <a:xfrm>
            <a:off x="4370388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97309" name="Text Box 1060"/>
          <p:cNvSpPr txBox="1">
            <a:spLocks noChangeArrowheads="1"/>
          </p:cNvSpPr>
          <p:nvPr/>
        </p:nvSpPr>
        <p:spPr bwMode="auto">
          <a:xfrm>
            <a:off x="4692650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97310" name="Text Box 1061"/>
          <p:cNvSpPr txBox="1">
            <a:spLocks noChangeArrowheads="1"/>
          </p:cNvSpPr>
          <p:nvPr/>
        </p:nvSpPr>
        <p:spPr bwMode="auto">
          <a:xfrm>
            <a:off x="5013325" y="1905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97311" name="Text Box 1062"/>
          <p:cNvSpPr txBox="1">
            <a:spLocks noChangeArrowheads="1"/>
          </p:cNvSpPr>
          <p:nvPr/>
        </p:nvSpPr>
        <p:spPr bwMode="auto">
          <a:xfrm>
            <a:off x="5335588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97312" name="Text Box 1063"/>
          <p:cNvSpPr txBox="1">
            <a:spLocks noChangeArrowheads="1"/>
          </p:cNvSpPr>
          <p:nvPr/>
        </p:nvSpPr>
        <p:spPr bwMode="auto">
          <a:xfrm>
            <a:off x="5657850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97313" name="Text Box 1064"/>
          <p:cNvSpPr txBox="1">
            <a:spLocks noChangeArrowheads="1"/>
          </p:cNvSpPr>
          <p:nvPr/>
        </p:nvSpPr>
        <p:spPr bwMode="auto">
          <a:xfrm>
            <a:off x="5978525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97314" name="Text Box 1065"/>
          <p:cNvSpPr txBox="1">
            <a:spLocks noChangeArrowheads="1"/>
          </p:cNvSpPr>
          <p:nvPr/>
        </p:nvSpPr>
        <p:spPr bwMode="auto">
          <a:xfrm>
            <a:off x="6300788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97315" name="Text Box 1066"/>
          <p:cNvSpPr txBox="1">
            <a:spLocks noChangeArrowheads="1"/>
          </p:cNvSpPr>
          <p:nvPr/>
        </p:nvSpPr>
        <p:spPr bwMode="auto">
          <a:xfrm>
            <a:off x="6623050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97316" name="Text Box 1067"/>
          <p:cNvSpPr txBox="1">
            <a:spLocks noChangeArrowheads="1"/>
          </p:cNvSpPr>
          <p:nvPr/>
        </p:nvSpPr>
        <p:spPr bwMode="auto">
          <a:xfrm>
            <a:off x="6943725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97317" name="Text Box 1068"/>
          <p:cNvSpPr txBox="1">
            <a:spLocks noChangeArrowheads="1"/>
          </p:cNvSpPr>
          <p:nvPr/>
        </p:nvSpPr>
        <p:spPr bwMode="auto">
          <a:xfrm>
            <a:off x="7265988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97318" name="Text Box 1069"/>
          <p:cNvSpPr txBox="1">
            <a:spLocks noChangeArrowheads="1"/>
          </p:cNvSpPr>
          <p:nvPr/>
        </p:nvSpPr>
        <p:spPr bwMode="auto">
          <a:xfrm>
            <a:off x="7588250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97319" name="Text Box 1070"/>
          <p:cNvSpPr txBox="1">
            <a:spLocks noChangeArrowheads="1"/>
          </p:cNvSpPr>
          <p:nvPr/>
        </p:nvSpPr>
        <p:spPr bwMode="auto">
          <a:xfrm>
            <a:off x="7908925" y="1951038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97320" name="Text Box 1071"/>
          <p:cNvSpPr txBox="1">
            <a:spLocks noChangeArrowheads="1"/>
          </p:cNvSpPr>
          <p:nvPr/>
        </p:nvSpPr>
        <p:spPr bwMode="auto">
          <a:xfrm>
            <a:off x="7772400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</a:t>
            </a:r>
          </a:p>
        </p:txBody>
      </p:sp>
      <p:sp>
        <p:nvSpPr>
          <p:cNvPr id="97321" name="Text Box 1072"/>
          <p:cNvSpPr txBox="1">
            <a:spLocks noChangeArrowheads="1"/>
          </p:cNvSpPr>
          <p:nvPr/>
        </p:nvSpPr>
        <p:spPr bwMode="auto">
          <a:xfrm>
            <a:off x="74580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-2</a:t>
            </a:r>
          </a:p>
        </p:txBody>
      </p:sp>
      <p:sp>
        <p:nvSpPr>
          <p:cNvPr id="97322" name="Text Box 1073"/>
          <p:cNvSpPr txBox="1">
            <a:spLocks noChangeArrowheads="1"/>
          </p:cNvSpPr>
          <p:nvPr/>
        </p:nvSpPr>
        <p:spPr bwMode="auto">
          <a:xfrm>
            <a:off x="7121525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-3</a:t>
            </a:r>
          </a:p>
        </p:txBody>
      </p:sp>
      <p:sp>
        <p:nvSpPr>
          <p:cNvPr id="97323" name="Text Box 1074"/>
          <p:cNvSpPr txBox="1">
            <a:spLocks noChangeArrowheads="1"/>
          </p:cNvSpPr>
          <p:nvPr/>
        </p:nvSpPr>
        <p:spPr bwMode="auto">
          <a:xfrm>
            <a:off x="68103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-4</a:t>
            </a:r>
          </a:p>
        </p:txBody>
      </p:sp>
      <p:sp>
        <p:nvSpPr>
          <p:cNvPr id="97324" name="Text Box 1075"/>
          <p:cNvSpPr txBox="1">
            <a:spLocks noChangeArrowheads="1"/>
          </p:cNvSpPr>
          <p:nvPr/>
        </p:nvSpPr>
        <p:spPr bwMode="auto">
          <a:xfrm>
            <a:off x="6469063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-5</a:t>
            </a:r>
          </a:p>
        </p:txBody>
      </p:sp>
      <p:sp>
        <p:nvSpPr>
          <p:cNvPr id="97325" name="Text Box 1076"/>
          <p:cNvSpPr txBox="1">
            <a:spLocks noChangeArrowheads="1"/>
          </p:cNvSpPr>
          <p:nvPr/>
        </p:nvSpPr>
        <p:spPr bwMode="auto">
          <a:xfrm>
            <a:off x="61626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-6</a:t>
            </a:r>
          </a:p>
        </p:txBody>
      </p:sp>
      <p:sp>
        <p:nvSpPr>
          <p:cNvPr id="97326" name="Text Box 1077"/>
          <p:cNvSpPr txBox="1">
            <a:spLocks noChangeArrowheads="1"/>
          </p:cNvSpPr>
          <p:nvPr/>
        </p:nvSpPr>
        <p:spPr bwMode="auto">
          <a:xfrm>
            <a:off x="5816600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-7</a:t>
            </a:r>
          </a:p>
        </p:txBody>
      </p:sp>
      <p:sp>
        <p:nvSpPr>
          <p:cNvPr id="97327" name="Text Box 1078"/>
          <p:cNvSpPr txBox="1">
            <a:spLocks noChangeArrowheads="1"/>
          </p:cNvSpPr>
          <p:nvPr/>
        </p:nvSpPr>
        <p:spPr bwMode="auto">
          <a:xfrm>
            <a:off x="55149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-8</a:t>
            </a:r>
          </a:p>
        </p:txBody>
      </p:sp>
      <p:sp>
        <p:nvSpPr>
          <p:cNvPr id="97328" name="Text Box 1079"/>
          <p:cNvSpPr txBox="1">
            <a:spLocks noChangeArrowheads="1"/>
          </p:cNvSpPr>
          <p:nvPr/>
        </p:nvSpPr>
        <p:spPr bwMode="auto">
          <a:xfrm>
            <a:off x="5165725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-9</a:t>
            </a:r>
          </a:p>
        </p:txBody>
      </p:sp>
      <p:sp>
        <p:nvSpPr>
          <p:cNvPr id="97329" name="Text Box 1080"/>
          <p:cNvSpPr txBox="1">
            <a:spLocks noChangeArrowheads="1"/>
          </p:cNvSpPr>
          <p:nvPr/>
        </p:nvSpPr>
        <p:spPr bwMode="auto">
          <a:xfrm>
            <a:off x="48672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-10</a:t>
            </a:r>
          </a:p>
        </p:txBody>
      </p:sp>
      <p:sp>
        <p:nvSpPr>
          <p:cNvPr id="97330" name="Text Box 1081"/>
          <p:cNvSpPr txBox="1">
            <a:spLocks noChangeArrowheads="1"/>
          </p:cNvSpPr>
          <p:nvPr/>
        </p:nvSpPr>
        <p:spPr bwMode="auto">
          <a:xfrm>
            <a:off x="4513263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-11</a:t>
            </a:r>
          </a:p>
        </p:txBody>
      </p:sp>
      <p:sp>
        <p:nvSpPr>
          <p:cNvPr id="97331" name="Text Box 1082"/>
          <p:cNvSpPr txBox="1">
            <a:spLocks noChangeArrowheads="1"/>
          </p:cNvSpPr>
          <p:nvPr/>
        </p:nvSpPr>
        <p:spPr bwMode="auto">
          <a:xfrm>
            <a:off x="42195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-12</a:t>
            </a:r>
          </a:p>
        </p:txBody>
      </p:sp>
      <p:sp>
        <p:nvSpPr>
          <p:cNvPr id="97332" name="Text Box 1083"/>
          <p:cNvSpPr txBox="1">
            <a:spLocks noChangeArrowheads="1"/>
          </p:cNvSpPr>
          <p:nvPr/>
        </p:nvSpPr>
        <p:spPr bwMode="auto">
          <a:xfrm>
            <a:off x="3860800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-13</a:t>
            </a:r>
          </a:p>
        </p:txBody>
      </p:sp>
      <p:sp>
        <p:nvSpPr>
          <p:cNvPr id="97333" name="Text Box 1084"/>
          <p:cNvSpPr txBox="1">
            <a:spLocks noChangeArrowheads="1"/>
          </p:cNvSpPr>
          <p:nvPr/>
        </p:nvSpPr>
        <p:spPr bwMode="auto">
          <a:xfrm>
            <a:off x="35718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-14</a:t>
            </a:r>
          </a:p>
        </p:txBody>
      </p:sp>
      <p:sp>
        <p:nvSpPr>
          <p:cNvPr id="97334" name="Text Box 1085"/>
          <p:cNvSpPr txBox="1">
            <a:spLocks noChangeArrowheads="1"/>
          </p:cNvSpPr>
          <p:nvPr/>
        </p:nvSpPr>
        <p:spPr bwMode="auto">
          <a:xfrm>
            <a:off x="3209925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-15</a:t>
            </a:r>
          </a:p>
        </p:txBody>
      </p:sp>
      <p:sp>
        <p:nvSpPr>
          <p:cNvPr id="97335" name="Text Box 1086"/>
          <p:cNvSpPr txBox="1">
            <a:spLocks noChangeArrowheads="1"/>
          </p:cNvSpPr>
          <p:nvPr/>
        </p:nvSpPr>
        <p:spPr bwMode="auto">
          <a:xfrm>
            <a:off x="29241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-16</a:t>
            </a:r>
          </a:p>
        </p:txBody>
      </p:sp>
      <p:sp>
        <p:nvSpPr>
          <p:cNvPr id="97336" name="Text Box 1087"/>
          <p:cNvSpPr txBox="1">
            <a:spLocks noChangeArrowheads="1"/>
          </p:cNvSpPr>
          <p:nvPr/>
        </p:nvSpPr>
        <p:spPr bwMode="auto">
          <a:xfrm>
            <a:off x="2557463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-17</a:t>
            </a:r>
          </a:p>
        </p:txBody>
      </p:sp>
      <p:sp>
        <p:nvSpPr>
          <p:cNvPr id="97337" name="Text Box 1088"/>
          <p:cNvSpPr txBox="1">
            <a:spLocks noChangeArrowheads="1"/>
          </p:cNvSpPr>
          <p:nvPr/>
        </p:nvSpPr>
        <p:spPr bwMode="auto">
          <a:xfrm>
            <a:off x="2276475" y="30480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-18</a:t>
            </a:r>
          </a:p>
        </p:txBody>
      </p:sp>
      <p:sp>
        <p:nvSpPr>
          <p:cNvPr id="97338" name="Text Box 1089"/>
          <p:cNvSpPr txBox="1">
            <a:spLocks noChangeArrowheads="1"/>
          </p:cNvSpPr>
          <p:nvPr/>
        </p:nvSpPr>
        <p:spPr bwMode="auto">
          <a:xfrm>
            <a:off x="1905000" y="2743200"/>
            <a:ext cx="781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-19</a:t>
            </a:r>
          </a:p>
        </p:txBody>
      </p:sp>
      <p:sp>
        <p:nvSpPr>
          <p:cNvPr id="97339" name="Line 1090"/>
          <p:cNvSpPr>
            <a:spLocks noChangeShapeType="1"/>
          </p:cNvSpPr>
          <p:nvPr/>
        </p:nvSpPr>
        <p:spPr bwMode="auto">
          <a:xfrm>
            <a:off x="2667000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0" name="Line 1091"/>
          <p:cNvSpPr>
            <a:spLocks noChangeShapeType="1"/>
          </p:cNvSpPr>
          <p:nvPr/>
        </p:nvSpPr>
        <p:spPr bwMode="auto">
          <a:xfrm>
            <a:off x="3305175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Line 1092"/>
          <p:cNvSpPr>
            <a:spLocks noChangeShapeType="1"/>
          </p:cNvSpPr>
          <p:nvPr/>
        </p:nvSpPr>
        <p:spPr bwMode="auto">
          <a:xfrm>
            <a:off x="3962400" y="2763838"/>
            <a:ext cx="0" cy="284162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Line 1093"/>
          <p:cNvSpPr>
            <a:spLocks noChangeShapeType="1"/>
          </p:cNvSpPr>
          <p:nvPr/>
        </p:nvSpPr>
        <p:spPr bwMode="auto">
          <a:xfrm>
            <a:off x="4572000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1094"/>
          <p:cNvSpPr>
            <a:spLocks noChangeShapeType="1"/>
          </p:cNvSpPr>
          <p:nvPr/>
        </p:nvSpPr>
        <p:spPr bwMode="auto">
          <a:xfrm>
            <a:off x="5257800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Line 1095"/>
          <p:cNvSpPr>
            <a:spLocks noChangeShapeType="1"/>
          </p:cNvSpPr>
          <p:nvPr/>
        </p:nvSpPr>
        <p:spPr bwMode="auto">
          <a:xfrm>
            <a:off x="5905500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5" name="Line 1096"/>
          <p:cNvSpPr>
            <a:spLocks noChangeShapeType="1"/>
          </p:cNvSpPr>
          <p:nvPr/>
        </p:nvSpPr>
        <p:spPr bwMode="auto">
          <a:xfrm>
            <a:off x="6553200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6" name="Line 1097"/>
          <p:cNvSpPr>
            <a:spLocks noChangeShapeType="1"/>
          </p:cNvSpPr>
          <p:nvPr/>
        </p:nvSpPr>
        <p:spPr bwMode="auto">
          <a:xfrm>
            <a:off x="7191375" y="2667000"/>
            <a:ext cx="0" cy="381000"/>
          </a:xfrm>
          <a:prstGeom prst="line">
            <a:avLst/>
          </a:prstGeom>
          <a:noFill/>
          <a:ln w="9525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7" name="Text Box 1098"/>
          <p:cNvSpPr txBox="1">
            <a:spLocks noChangeArrowheads="1"/>
          </p:cNvSpPr>
          <p:nvPr/>
        </p:nvSpPr>
        <p:spPr bwMode="auto">
          <a:xfrm>
            <a:off x="457200" y="3733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Negative indices count </a:t>
            </a:r>
            <a:r>
              <a:rPr lang="en-US" i="1">
                <a:solidFill>
                  <a:srgbClr val="B410CE"/>
                </a:solidFill>
                <a:latin typeface="Times" pitchFamily="-106" charset="0"/>
              </a:rPr>
              <a:t>backwards</a:t>
            </a:r>
            <a:r>
              <a:rPr lang="en-US">
                <a:latin typeface="Times" pitchFamily="-106" charset="0"/>
              </a:rPr>
              <a:t> from the end!</a:t>
            </a:r>
          </a:p>
        </p:txBody>
      </p:sp>
      <p:sp>
        <p:nvSpPr>
          <p:cNvPr id="97348" name="Rectangle 1099"/>
          <p:cNvSpPr>
            <a:spLocks noChangeArrowheads="1"/>
          </p:cNvSpPr>
          <p:nvPr/>
        </p:nvSpPr>
        <p:spPr bwMode="auto">
          <a:xfrm>
            <a:off x="2743200" y="4572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s[-1]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97349" name="Rectangle 1100"/>
          <p:cNvSpPr>
            <a:spLocks noChangeArrowheads="1"/>
          </p:cNvSpPr>
          <p:nvPr/>
        </p:nvSpPr>
        <p:spPr bwMode="auto">
          <a:xfrm>
            <a:off x="838200" y="480060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Times" pitchFamily="-106" charset="0"/>
              </a:rPr>
              <a:t>What do these return?</a:t>
            </a:r>
          </a:p>
        </p:txBody>
      </p:sp>
      <p:sp>
        <p:nvSpPr>
          <p:cNvPr id="97350" name="Rectangle 1101"/>
          <p:cNvSpPr>
            <a:spLocks noChangeArrowheads="1"/>
          </p:cNvSpPr>
          <p:nvPr/>
        </p:nvSpPr>
        <p:spPr bwMode="auto">
          <a:xfrm>
            <a:off x="2743200" y="5105400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s[15:-1]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97351" name="Rectangle 1102"/>
          <p:cNvSpPr>
            <a:spLocks noChangeArrowheads="1"/>
          </p:cNvSpPr>
          <p:nvPr/>
        </p:nvSpPr>
        <p:spPr bwMode="auto">
          <a:xfrm>
            <a:off x="2743200" y="56388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s[-7:1:-4]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97352" name="Rectangle 1103"/>
          <p:cNvSpPr>
            <a:spLocks noChangeArrowheads="1"/>
          </p:cNvSpPr>
          <p:nvPr/>
        </p:nvSpPr>
        <p:spPr bwMode="auto">
          <a:xfrm>
            <a:off x="2846388" y="6410325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can suit any mood…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0488"/>
            <a:ext cx="1447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4343400" y="5105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'doe'</a:t>
            </a:r>
            <a:endParaRPr lang="en-US" b="1">
              <a:latin typeface="Courier New" pitchFamily="49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75325"/>
            <a:ext cx="5111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288925" y="6537325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66" charset="0"/>
              </a:rPr>
              <a:t>I love this one.</a:t>
            </a:r>
          </a:p>
        </p:txBody>
      </p:sp>
      <p:grpSp>
        <p:nvGrpSpPr>
          <p:cNvPr id="98310" name="Group 7"/>
          <p:cNvGrpSpPr>
            <a:grpSpLocks/>
          </p:cNvGrpSpPr>
          <p:nvPr/>
        </p:nvGrpSpPr>
        <p:grpSpPr bwMode="auto">
          <a:xfrm>
            <a:off x="457200" y="1114425"/>
            <a:ext cx="6159500" cy="180975"/>
            <a:chOff x="295" y="1311"/>
            <a:chExt cx="5177" cy="114"/>
          </a:xfrm>
        </p:grpSpPr>
        <p:sp>
          <p:nvSpPr>
            <p:cNvPr id="98346" name="Rectangle 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7" name="Rectangle 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1" name="Text Box 10"/>
          <p:cNvSpPr txBox="1">
            <a:spLocks noChangeArrowheads="1"/>
          </p:cNvSpPr>
          <p:nvPr/>
        </p:nvSpPr>
        <p:spPr bwMode="auto">
          <a:xfrm>
            <a:off x="1752600" y="266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s[ : : ]</a:t>
            </a:r>
          </a:p>
        </p:txBody>
      </p:sp>
      <p:sp>
        <p:nvSpPr>
          <p:cNvPr id="98312" name="Text Box 11"/>
          <p:cNvSpPr txBox="1">
            <a:spLocks noChangeArrowheads="1"/>
          </p:cNvSpPr>
          <p:nvPr/>
        </p:nvSpPr>
        <p:spPr bwMode="auto">
          <a:xfrm>
            <a:off x="3581400" y="2714625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latin typeface="Times New Roman" pitchFamily="18" charset="0"/>
              </a:rPr>
              <a:t>skip-slices</a:t>
            </a:r>
            <a:r>
              <a:rPr lang="en-US" sz="1800">
                <a:latin typeface="Times New Roman" pitchFamily="18" charset="0"/>
              </a:rPr>
              <a:t>, returning a string subsequence</a:t>
            </a:r>
          </a:p>
        </p:txBody>
      </p:sp>
      <p:sp>
        <p:nvSpPr>
          <p:cNvPr id="98313" name="Text Box 12"/>
          <p:cNvSpPr txBox="1">
            <a:spLocks noChangeArrowheads="1"/>
          </p:cNvSpPr>
          <p:nvPr/>
        </p:nvSpPr>
        <p:spPr bwMode="auto">
          <a:xfrm>
            <a:off x="228600" y="1447800"/>
            <a:ext cx="8763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>
                <a:latin typeface="Courier New" pitchFamily="49" charset="0"/>
              </a:rPr>
              <a:t>s = 'harvey mudd college'</a:t>
            </a:r>
          </a:p>
        </p:txBody>
      </p:sp>
      <p:sp>
        <p:nvSpPr>
          <p:cNvPr id="98314" name="Text Box 13"/>
          <p:cNvSpPr txBox="1">
            <a:spLocks noChangeArrowheads="1"/>
          </p:cNvSpPr>
          <p:nvPr/>
        </p:nvSpPr>
        <p:spPr bwMode="auto">
          <a:xfrm>
            <a:off x="21177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98315" name="Text Box 14"/>
          <p:cNvSpPr txBox="1">
            <a:spLocks noChangeArrowheads="1"/>
          </p:cNvSpPr>
          <p:nvPr/>
        </p:nvSpPr>
        <p:spPr bwMode="auto">
          <a:xfrm>
            <a:off x="24399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98316" name="Text Box 15"/>
          <p:cNvSpPr txBox="1">
            <a:spLocks noChangeArrowheads="1"/>
          </p:cNvSpPr>
          <p:nvPr/>
        </p:nvSpPr>
        <p:spPr bwMode="auto">
          <a:xfrm>
            <a:off x="27622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98317" name="Text Box 16"/>
          <p:cNvSpPr txBox="1">
            <a:spLocks noChangeArrowheads="1"/>
          </p:cNvSpPr>
          <p:nvPr/>
        </p:nvSpPr>
        <p:spPr bwMode="auto">
          <a:xfrm>
            <a:off x="30829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98318" name="Text Box 17"/>
          <p:cNvSpPr txBox="1">
            <a:spLocks noChangeArrowheads="1"/>
          </p:cNvSpPr>
          <p:nvPr/>
        </p:nvSpPr>
        <p:spPr bwMode="auto">
          <a:xfrm>
            <a:off x="34051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98319" name="Text Box 18"/>
          <p:cNvSpPr txBox="1">
            <a:spLocks noChangeArrowheads="1"/>
          </p:cNvSpPr>
          <p:nvPr/>
        </p:nvSpPr>
        <p:spPr bwMode="auto">
          <a:xfrm>
            <a:off x="37274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98320" name="Text Box 19"/>
          <p:cNvSpPr txBox="1">
            <a:spLocks noChangeArrowheads="1"/>
          </p:cNvSpPr>
          <p:nvPr/>
        </p:nvSpPr>
        <p:spPr bwMode="auto">
          <a:xfrm>
            <a:off x="40481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98321" name="Text Box 20"/>
          <p:cNvSpPr txBox="1">
            <a:spLocks noChangeArrowheads="1"/>
          </p:cNvSpPr>
          <p:nvPr/>
        </p:nvSpPr>
        <p:spPr bwMode="auto">
          <a:xfrm>
            <a:off x="4370388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98322" name="Text Box 21"/>
          <p:cNvSpPr txBox="1">
            <a:spLocks noChangeArrowheads="1"/>
          </p:cNvSpPr>
          <p:nvPr/>
        </p:nvSpPr>
        <p:spPr bwMode="auto">
          <a:xfrm>
            <a:off x="4692650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8</a:t>
            </a:r>
          </a:p>
        </p:txBody>
      </p:sp>
      <p:sp>
        <p:nvSpPr>
          <p:cNvPr id="98323" name="Text Box 22"/>
          <p:cNvSpPr txBox="1">
            <a:spLocks noChangeArrowheads="1"/>
          </p:cNvSpPr>
          <p:nvPr/>
        </p:nvSpPr>
        <p:spPr bwMode="auto">
          <a:xfrm>
            <a:off x="5013325" y="20050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1E16E4"/>
                </a:solidFill>
                <a:latin typeface="Courier New" pitchFamily="49" charset="0"/>
              </a:rPr>
              <a:t>9</a:t>
            </a:r>
          </a:p>
        </p:txBody>
      </p:sp>
      <p:sp>
        <p:nvSpPr>
          <p:cNvPr id="98324" name="Text Box 23"/>
          <p:cNvSpPr txBox="1">
            <a:spLocks noChangeArrowheads="1"/>
          </p:cNvSpPr>
          <p:nvPr/>
        </p:nvSpPr>
        <p:spPr bwMode="auto">
          <a:xfrm>
            <a:off x="53355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10</a:t>
            </a:r>
          </a:p>
        </p:txBody>
      </p:sp>
      <p:sp>
        <p:nvSpPr>
          <p:cNvPr id="98325" name="Text Box 24"/>
          <p:cNvSpPr txBox="1">
            <a:spLocks noChangeArrowheads="1"/>
          </p:cNvSpPr>
          <p:nvPr/>
        </p:nvSpPr>
        <p:spPr bwMode="auto">
          <a:xfrm>
            <a:off x="56578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11</a:t>
            </a:r>
          </a:p>
        </p:txBody>
      </p:sp>
      <p:sp>
        <p:nvSpPr>
          <p:cNvPr id="98326" name="Text Box 25"/>
          <p:cNvSpPr txBox="1">
            <a:spLocks noChangeArrowheads="1"/>
          </p:cNvSpPr>
          <p:nvPr/>
        </p:nvSpPr>
        <p:spPr bwMode="auto">
          <a:xfrm>
            <a:off x="59785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12</a:t>
            </a:r>
          </a:p>
        </p:txBody>
      </p:sp>
      <p:sp>
        <p:nvSpPr>
          <p:cNvPr id="98327" name="Text Box 26"/>
          <p:cNvSpPr txBox="1">
            <a:spLocks noChangeArrowheads="1"/>
          </p:cNvSpPr>
          <p:nvPr/>
        </p:nvSpPr>
        <p:spPr bwMode="auto">
          <a:xfrm>
            <a:off x="63007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13</a:t>
            </a:r>
          </a:p>
        </p:txBody>
      </p:sp>
      <p:sp>
        <p:nvSpPr>
          <p:cNvPr id="98328" name="Text Box 27"/>
          <p:cNvSpPr txBox="1">
            <a:spLocks noChangeArrowheads="1"/>
          </p:cNvSpPr>
          <p:nvPr/>
        </p:nvSpPr>
        <p:spPr bwMode="auto">
          <a:xfrm>
            <a:off x="66230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14</a:t>
            </a:r>
          </a:p>
        </p:txBody>
      </p:sp>
      <p:sp>
        <p:nvSpPr>
          <p:cNvPr id="98329" name="Text Box 28"/>
          <p:cNvSpPr txBox="1">
            <a:spLocks noChangeArrowheads="1"/>
          </p:cNvSpPr>
          <p:nvPr/>
        </p:nvSpPr>
        <p:spPr bwMode="auto">
          <a:xfrm>
            <a:off x="69437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15</a:t>
            </a:r>
          </a:p>
        </p:txBody>
      </p:sp>
      <p:sp>
        <p:nvSpPr>
          <p:cNvPr id="98330" name="Text Box 29"/>
          <p:cNvSpPr txBox="1">
            <a:spLocks noChangeArrowheads="1"/>
          </p:cNvSpPr>
          <p:nvPr/>
        </p:nvSpPr>
        <p:spPr bwMode="auto">
          <a:xfrm>
            <a:off x="7265988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16</a:t>
            </a:r>
          </a:p>
        </p:txBody>
      </p:sp>
      <p:sp>
        <p:nvSpPr>
          <p:cNvPr id="98331" name="Text Box 30"/>
          <p:cNvSpPr txBox="1">
            <a:spLocks noChangeArrowheads="1"/>
          </p:cNvSpPr>
          <p:nvPr/>
        </p:nvSpPr>
        <p:spPr bwMode="auto">
          <a:xfrm>
            <a:off x="7588250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17</a:t>
            </a:r>
          </a:p>
        </p:txBody>
      </p:sp>
      <p:sp>
        <p:nvSpPr>
          <p:cNvPr id="98332" name="Text Box 31"/>
          <p:cNvSpPr txBox="1">
            <a:spLocks noChangeArrowheads="1"/>
          </p:cNvSpPr>
          <p:nvPr/>
        </p:nvSpPr>
        <p:spPr bwMode="auto">
          <a:xfrm>
            <a:off x="7908925" y="2051050"/>
            <a:ext cx="45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1E16E4"/>
                </a:solidFill>
                <a:latin typeface="Courier New" pitchFamily="49" charset="0"/>
              </a:rPr>
              <a:t>18</a:t>
            </a:r>
          </a:p>
        </p:txBody>
      </p:sp>
      <p:sp>
        <p:nvSpPr>
          <p:cNvPr id="98333" name="Text Box 32"/>
          <p:cNvSpPr txBox="1">
            <a:spLocks noChangeArrowheads="1"/>
          </p:cNvSpPr>
          <p:nvPr/>
        </p:nvSpPr>
        <p:spPr bwMode="auto">
          <a:xfrm>
            <a:off x="533400" y="2286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i="1">
                <a:latin typeface="Times" pitchFamily="-106" charset="0"/>
              </a:rPr>
              <a:t>Skip-Slicing</a:t>
            </a:r>
          </a:p>
        </p:txBody>
      </p:sp>
      <p:grpSp>
        <p:nvGrpSpPr>
          <p:cNvPr id="98334" name="Group 33"/>
          <p:cNvGrpSpPr>
            <a:grpSpLocks/>
          </p:cNvGrpSpPr>
          <p:nvPr/>
        </p:nvGrpSpPr>
        <p:grpSpPr bwMode="auto">
          <a:xfrm>
            <a:off x="8458200" y="1114425"/>
            <a:ext cx="368300" cy="180975"/>
            <a:chOff x="295" y="1311"/>
            <a:chExt cx="5177" cy="114"/>
          </a:xfrm>
        </p:grpSpPr>
        <p:sp>
          <p:nvSpPr>
            <p:cNvPr id="98344" name="Rectangle 3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5" name="Rectangle 3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5" name="Freeform 36"/>
          <p:cNvSpPr>
            <a:spLocks/>
          </p:cNvSpPr>
          <p:nvPr/>
        </p:nvSpPr>
        <p:spPr bwMode="auto">
          <a:xfrm flipH="1">
            <a:off x="2995613" y="3035300"/>
            <a:ext cx="752475" cy="317500"/>
          </a:xfrm>
          <a:custGeom>
            <a:avLst/>
            <a:gdLst>
              <a:gd name="T0" fmla="*/ 0 w 256"/>
              <a:gd name="T1" fmla="*/ 2147483647 h 200"/>
              <a:gd name="T2" fmla="*/ 2147483647 w 256"/>
              <a:gd name="T3" fmla="*/ 2147483647 h 200"/>
              <a:gd name="T4" fmla="*/ 2147483647 w 256"/>
              <a:gd name="T5" fmla="*/ 2147483647 h 200"/>
              <a:gd name="T6" fmla="*/ 2147483647 w 256"/>
              <a:gd name="T7" fmla="*/ 2147483647 h 200"/>
              <a:gd name="T8" fmla="*/ 2147483647 w 256"/>
              <a:gd name="T9" fmla="*/ 2147483647 h 200"/>
              <a:gd name="T10" fmla="*/ 2147483647 w 256"/>
              <a:gd name="T11" fmla="*/ 2147483647 h 200"/>
              <a:gd name="T12" fmla="*/ 2147483647 w 256"/>
              <a:gd name="T13" fmla="*/ 2147483647 h 200"/>
              <a:gd name="T14" fmla="*/ 2147483647 w 256"/>
              <a:gd name="T15" fmla="*/ 0 h 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"/>
              <a:gd name="T25" fmla="*/ 0 h 200"/>
              <a:gd name="T26" fmla="*/ 256 w 256"/>
              <a:gd name="T27" fmla="*/ 200 h 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6" h="200">
                <a:moveTo>
                  <a:pt x="0" y="200"/>
                </a:moveTo>
                <a:cubicBezTo>
                  <a:pt x="63" y="192"/>
                  <a:pt x="31" y="199"/>
                  <a:pt x="85" y="182"/>
                </a:cubicBezTo>
                <a:cubicBezTo>
                  <a:pt x="91" y="179"/>
                  <a:pt x="104" y="176"/>
                  <a:pt x="104" y="176"/>
                </a:cubicBezTo>
                <a:cubicBezTo>
                  <a:pt x="124" y="162"/>
                  <a:pt x="140" y="157"/>
                  <a:pt x="164" y="152"/>
                </a:cubicBezTo>
                <a:cubicBezTo>
                  <a:pt x="177" y="131"/>
                  <a:pt x="186" y="122"/>
                  <a:pt x="207" y="109"/>
                </a:cubicBezTo>
                <a:cubicBezTo>
                  <a:pt x="217" y="77"/>
                  <a:pt x="209" y="96"/>
                  <a:pt x="237" y="55"/>
                </a:cubicBezTo>
                <a:cubicBezTo>
                  <a:pt x="241" y="49"/>
                  <a:pt x="249" y="37"/>
                  <a:pt x="249" y="37"/>
                </a:cubicBezTo>
                <a:cubicBezTo>
                  <a:pt x="256" y="12"/>
                  <a:pt x="255" y="24"/>
                  <a:pt x="255" y="0"/>
                </a:cubicBezTo>
              </a:path>
            </a:pathLst>
          </a:custGeom>
          <a:noFill/>
          <a:ln w="19050">
            <a:solidFill>
              <a:srgbClr val="B410C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36" name="Text Box 37"/>
          <p:cNvSpPr txBox="1">
            <a:spLocks noChangeArrowheads="1"/>
          </p:cNvSpPr>
          <p:nvPr/>
        </p:nvSpPr>
        <p:spPr bwMode="auto">
          <a:xfrm>
            <a:off x="3733800" y="31242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B410CE"/>
                </a:solidFill>
              </a:rPr>
              <a:t>the third index is the stride length</a:t>
            </a:r>
          </a:p>
        </p:txBody>
      </p:sp>
      <p:sp>
        <p:nvSpPr>
          <p:cNvPr id="98337" name="Text Box 38"/>
          <p:cNvSpPr txBox="1">
            <a:spLocks noChangeArrowheads="1"/>
          </p:cNvSpPr>
          <p:nvPr/>
        </p:nvSpPr>
        <p:spPr bwMode="auto">
          <a:xfrm>
            <a:off x="7162800" y="3657600"/>
            <a:ext cx="1600200" cy="346075"/>
          </a:xfrm>
          <a:prstGeom prst="rect">
            <a:avLst/>
          </a:prstGeom>
          <a:noFill/>
          <a:ln w="9525">
            <a:solidFill>
              <a:srgbClr val="B410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B410CE"/>
                </a:solidFill>
              </a:rPr>
              <a:t>it defaults to 1</a:t>
            </a:r>
          </a:p>
        </p:txBody>
      </p:sp>
      <p:sp>
        <p:nvSpPr>
          <p:cNvPr id="98338" name="Text Box 39"/>
          <p:cNvSpPr txBox="1">
            <a:spLocks noChangeArrowheads="1"/>
          </p:cNvSpPr>
          <p:nvPr/>
        </p:nvSpPr>
        <p:spPr bwMode="auto">
          <a:xfrm>
            <a:off x="1524000" y="5105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What slice returns</a:t>
            </a:r>
          </a:p>
        </p:txBody>
      </p:sp>
      <p:sp>
        <p:nvSpPr>
          <p:cNvPr id="98339" name="Rectangle 40"/>
          <p:cNvSpPr>
            <a:spLocks noChangeArrowheads="1"/>
          </p:cNvSpPr>
          <p:nvPr/>
        </p:nvSpPr>
        <p:spPr bwMode="auto">
          <a:xfrm>
            <a:off x="1447800" y="441960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s[1:5:2]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>
                <a:latin typeface="Times" pitchFamily="-106" charset="0"/>
              </a:rPr>
              <a:t>returns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98340" name="Text Box 41"/>
          <p:cNvSpPr txBox="1">
            <a:spLocks noChangeArrowheads="1"/>
          </p:cNvSpPr>
          <p:nvPr/>
        </p:nvSpPr>
        <p:spPr bwMode="auto">
          <a:xfrm>
            <a:off x="1524000" y="57912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" pitchFamily="-106" charset="0"/>
              </a:rPr>
              <a:t>What does this slice return?</a:t>
            </a:r>
          </a:p>
        </p:txBody>
      </p:sp>
      <p:sp>
        <p:nvSpPr>
          <p:cNvPr id="98341" name="Rectangle 42"/>
          <p:cNvSpPr>
            <a:spLocks noChangeArrowheads="1"/>
          </p:cNvSpPr>
          <p:nvPr/>
        </p:nvSpPr>
        <p:spPr bwMode="auto">
          <a:xfrm>
            <a:off x="4343400" y="5943600"/>
            <a:ext cx="146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E16E4"/>
                </a:solidFill>
                <a:latin typeface="Courier New" pitchFamily="49" charset="0"/>
              </a:rPr>
              <a:t>s[1::6]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98342" name="Text Box 43"/>
          <p:cNvSpPr txBox="1">
            <a:spLocks noChangeArrowheads="1"/>
          </p:cNvSpPr>
          <p:nvPr/>
        </p:nvSpPr>
        <p:spPr bwMode="auto">
          <a:xfrm>
            <a:off x="3505200" y="27305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990000"/>
                </a:solidFill>
                <a:latin typeface="Maiandra GD" pitchFamily="34" charset="0"/>
              </a:rPr>
              <a:t>if you don't want your neighbor to get any…</a:t>
            </a:r>
          </a:p>
        </p:txBody>
      </p:sp>
      <p:sp>
        <p:nvSpPr>
          <p:cNvPr id="98343" name="Text Box 44"/>
          <p:cNvSpPr txBox="1">
            <a:spLocks noChangeArrowheads="1"/>
          </p:cNvSpPr>
          <p:nvPr/>
        </p:nvSpPr>
        <p:spPr bwMode="auto">
          <a:xfrm>
            <a:off x="1752600" y="4038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 do this one…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993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Inside the machine…</a:t>
            </a: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3962400" y="1571625"/>
            <a:ext cx="4038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 = 41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 = x + 1 </a:t>
            </a: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DF"/>
                </a:solidFill>
                <a:latin typeface="Comic Sans MS" pitchFamily="66" charset="0"/>
              </a:rPr>
              <a:t>What is happening behind the scenes:</a:t>
            </a:r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228600" y="1524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DF"/>
                </a:solidFill>
                <a:latin typeface="Comic Sans MS" pitchFamily="66" charset="0"/>
              </a:rPr>
              <a:t>What's happening in python: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609600" y="1114425"/>
            <a:ext cx="7924800" cy="180975"/>
            <a:chOff x="295" y="1311"/>
            <a:chExt cx="5177" cy="114"/>
          </a:xfrm>
        </p:grpSpPr>
        <p:sp>
          <p:nvSpPr>
            <p:cNvPr id="1004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Inside the machine…</a:t>
            </a:r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3962400" y="1571625"/>
            <a:ext cx="4038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 = 41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x = x + 1 </a:t>
            </a:r>
          </a:p>
        </p:txBody>
      </p:sp>
      <p:sp>
        <p:nvSpPr>
          <p:cNvPr id="100357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DF"/>
                </a:solidFill>
                <a:latin typeface="Comic Sans MS" pitchFamily="66" charset="0"/>
              </a:rPr>
              <a:t>What is happening behind the scenes:</a:t>
            </a:r>
          </a:p>
        </p:txBody>
      </p:sp>
      <p:sp>
        <p:nvSpPr>
          <p:cNvPr id="100358" name="Text Box 8"/>
          <p:cNvSpPr txBox="1">
            <a:spLocks noChangeArrowheads="1"/>
          </p:cNvSpPr>
          <p:nvPr/>
        </p:nvSpPr>
        <p:spPr bwMode="auto">
          <a:xfrm>
            <a:off x="228600" y="1524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DF"/>
                </a:solidFill>
                <a:latin typeface="Comic Sans MS" pitchFamily="66" charset="0"/>
              </a:rPr>
              <a:t>What's happening in python:</a:t>
            </a:r>
          </a:p>
        </p:txBody>
      </p:sp>
      <p:pic>
        <p:nvPicPr>
          <p:cNvPr id="100359" name="Picture 9" descr="MathFacu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5626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0" name="Group 10"/>
          <p:cNvGrpSpPr>
            <a:grpSpLocks/>
          </p:cNvGrpSpPr>
          <p:nvPr/>
        </p:nvGrpSpPr>
        <p:grpSpPr bwMode="auto">
          <a:xfrm>
            <a:off x="5943600" y="3200400"/>
            <a:ext cx="293688" cy="422275"/>
            <a:chOff x="4472" y="1644"/>
            <a:chExt cx="185" cy="266"/>
          </a:xfrm>
        </p:grpSpPr>
        <p:sp>
          <p:nvSpPr>
            <p:cNvPr id="100404" name="Freeform 11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0" name="AutoShape 12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1" name="Group 13"/>
          <p:cNvGrpSpPr>
            <a:grpSpLocks/>
          </p:cNvGrpSpPr>
          <p:nvPr/>
        </p:nvGrpSpPr>
        <p:grpSpPr bwMode="auto">
          <a:xfrm>
            <a:off x="6705600" y="3276600"/>
            <a:ext cx="293688" cy="422275"/>
            <a:chOff x="4472" y="1644"/>
            <a:chExt cx="185" cy="266"/>
          </a:xfrm>
        </p:grpSpPr>
        <p:sp>
          <p:nvSpPr>
            <p:cNvPr id="100402" name="Freeform 14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3" name="AutoShape 15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2" name="Group 16"/>
          <p:cNvGrpSpPr>
            <a:grpSpLocks/>
          </p:cNvGrpSpPr>
          <p:nvPr/>
        </p:nvGrpSpPr>
        <p:grpSpPr bwMode="auto">
          <a:xfrm>
            <a:off x="5638800" y="3429000"/>
            <a:ext cx="293688" cy="422275"/>
            <a:chOff x="4472" y="1644"/>
            <a:chExt cx="185" cy="266"/>
          </a:xfrm>
        </p:grpSpPr>
        <p:sp>
          <p:nvSpPr>
            <p:cNvPr id="100400" name="Freeform 17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6" name="AutoShape 18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3" name="Group 19"/>
          <p:cNvGrpSpPr>
            <a:grpSpLocks/>
          </p:cNvGrpSpPr>
          <p:nvPr/>
        </p:nvGrpSpPr>
        <p:grpSpPr bwMode="auto">
          <a:xfrm>
            <a:off x="5410200" y="3276600"/>
            <a:ext cx="293688" cy="422275"/>
            <a:chOff x="4472" y="1644"/>
            <a:chExt cx="185" cy="266"/>
          </a:xfrm>
        </p:grpSpPr>
        <p:sp>
          <p:nvSpPr>
            <p:cNvPr id="100398" name="Freeform 20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9" name="AutoShape 21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4" name="Group 22"/>
          <p:cNvGrpSpPr>
            <a:grpSpLocks/>
          </p:cNvGrpSpPr>
          <p:nvPr/>
        </p:nvGrpSpPr>
        <p:grpSpPr bwMode="auto">
          <a:xfrm>
            <a:off x="4419600" y="3505200"/>
            <a:ext cx="293688" cy="422275"/>
            <a:chOff x="4472" y="1644"/>
            <a:chExt cx="185" cy="266"/>
          </a:xfrm>
        </p:grpSpPr>
        <p:sp>
          <p:nvSpPr>
            <p:cNvPr id="100396" name="Freeform 23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2" name="AutoShape 24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5" name="Group 25"/>
          <p:cNvGrpSpPr>
            <a:grpSpLocks/>
          </p:cNvGrpSpPr>
          <p:nvPr/>
        </p:nvGrpSpPr>
        <p:grpSpPr bwMode="auto">
          <a:xfrm>
            <a:off x="4038600" y="3429000"/>
            <a:ext cx="293688" cy="422275"/>
            <a:chOff x="4472" y="1644"/>
            <a:chExt cx="185" cy="266"/>
          </a:xfrm>
        </p:grpSpPr>
        <p:sp>
          <p:nvSpPr>
            <p:cNvPr id="100394" name="Freeform 26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5" name="AutoShape 27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6" name="Group 28"/>
          <p:cNvGrpSpPr>
            <a:grpSpLocks/>
          </p:cNvGrpSpPr>
          <p:nvPr/>
        </p:nvGrpSpPr>
        <p:grpSpPr bwMode="auto">
          <a:xfrm>
            <a:off x="4800600" y="3581400"/>
            <a:ext cx="293688" cy="422275"/>
            <a:chOff x="4472" y="1644"/>
            <a:chExt cx="185" cy="266"/>
          </a:xfrm>
        </p:grpSpPr>
        <p:sp>
          <p:nvSpPr>
            <p:cNvPr id="100392" name="Freeform 29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8" name="AutoShape 30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7" name="Group 31"/>
          <p:cNvGrpSpPr>
            <a:grpSpLocks/>
          </p:cNvGrpSpPr>
          <p:nvPr/>
        </p:nvGrpSpPr>
        <p:grpSpPr bwMode="auto">
          <a:xfrm>
            <a:off x="3657600" y="3505200"/>
            <a:ext cx="293688" cy="422275"/>
            <a:chOff x="4472" y="1644"/>
            <a:chExt cx="185" cy="266"/>
          </a:xfrm>
        </p:grpSpPr>
        <p:sp>
          <p:nvSpPr>
            <p:cNvPr id="100390" name="Freeform 32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1" name="AutoShape 33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8" name="Group 34"/>
          <p:cNvGrpSpPr>
            <a:grpSpLocks/>
          </p:cNvGrpSpPr>
          <p:nvPr/>
        </p:nvGrpSpPr>
        <p:grpSpPr bwMode="auto">
          <a:xfrm>
            <a:off x="3306763" y="3525838"/>
            <a:ext cx="293687" cy="422275"/>
            <a:chOff x="4472" y="1644"/>
            <a:chExt cx="185" cy="266"/>
          </a:xfrm>
        </p:grpSpPr>
        <p:sp>
          <p:nvSpPr>
            <p:cNvPr id="100388" name="Freeform 35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4" name="AutoShape 36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69" name="Group 37"/>
          <p:cNvGrpSpPr>
            <a:grpSpLocks/>
          </p:cNvGrpSpPr>
          <p:nvPr/>
        </p:nvGrpSpPr>
        <p:grpSpPr bwMode="auto">
          <a:xfrm>
            <a:off x="3003550" y="3479800"/>
            <a:ext cx="293688" cy="422275"/>
            <a:chOff x="4472" y="1644"/>
            <a:chExt cx="185" cy="266"/>
          </a:xfrm>
        </p:grpSpPr>
        <p:sp>
          <p:nvSpPr>
            <p:cNvPr id="100386" name="Freeform 38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7" name="AutoShape 39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70" name="Group 40"/>
          <p:cNvGrpSpPr>
            <a:grpSpLocks/>
          </p:cNvGrpSpPr>
          <p:nvPr/>
        </p:nvGrpSpPr>
        <p:grpSpPr bwMode="auto">
          <a:xfrm>
            <a:off x="2690813" y="3527425"/>
            <a:ext cx="293687" cy="422275"/>
            <a:chOff x="4472" y="1644"/>
            <a:chExt cx="185" cy="266"/>
          </a:xfrm>
        </p:grpSpPr>
        <p:sp>
          <p:nvSpPr>
            <p:cNvPr id="100384" name="Freeform 41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0" name="AutoShape 42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71" name="Group 43"/>
          <p:cNvGrpSpPr>
            <a:grpSpLocks/>
          </p:cNvGrpSpPr>
          <p:nvPr/>
        </p:nvGrpSpPr>
        <p:grpSpPr bwMode="auto">
          <a:xfrm>
            <a:off x="2320925" y="3622675"/>
            <a:ext cx="293688" cy="422275"/>
            <a:chOff x="4472" y="1644"/>
            <a:chExt cx="185" cy="266"/>
          </a:xfrm>
        </p:grpSpPr>
        <p:sp>
          <p:nvSpPr>
            <p:cNvPr id="100382" name="Freeform 44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3" name="AutoShape 45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72" name="Group 46"/>
          <p:cNvGrpSpPr>
            <a:grpSpLocks/>
          </p:cNvGrpSpPr>
          <p:nvPr/>
        </p:nvGrpSpPr>
        <p:grpSpPr bwMode="auto">
          <a:xfrm>
            <a:off x="5221288" y="3519488"/>
            <a:ext cx="198437" cy="412750"/>
            <a:chOff x="4472" y="1644"/>
            <a:chExt cx="185" cy="266"/>
          </a:xfrm>
        </p:grpSpPr>
        <p:sp>
          <p:nvSpPr>
            <p:cNvPr id="100380" name="Freeform 47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6" name="AutoShape 48"/>
            <p:cNvSpPr>
              <a:spLocks noChangeArrowheads="1"/>
            </p:cNvSpPr>
            <p:nvPr/>
          </p:nvSpPr>
          <p:spPr bwMode="auto">
            <a:xfrm>
              <a:off x="4519" y="1644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73" name="Group 49"/>
          <p:cNvGrpSpPr>
            <a:grpSpLocks/>
          </p:cNvGrpSpPr>
          <p:nvPr/>
        </p:nvGrpSpPr>
        <p:grpSpPr bwMode="auto">
          <a:xfrm rot="1964082">
            <a:off x="6311900" y="3452813"/>
            <a:ext cx="293688" cy="422275"/>
            <a:chOff x="4472" y="1644"/>
            <a:chExt cx="185" cy="266"/>
          </a:xfrm>
        </p:grpSpPr>
        <p:sp>
          <p:nvSpPr>
            <p:cNvPr id="100378" name="Freeform 50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9" name="AutoShape 51"/>
            <p:cNvSpPr>
              <a:spLocks noChangeArrowheads="1"/>
            </p:cNvSpPr>
            <p:nvPr/>
          </p:nvSpPr>
          <p:spPr bwMode="auto">
            <a:xfrm>
              <a:off x="4510" y="1642"/>
              <a:ext cx="96" cy="96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grpSp>
        <p:nvGrpSpPr>
          <p:cNvPr id="100374" name="Group 52"/>
          <p:cNvGrpSpPr>
            <a:grpSpLocks/>
          </p:cNvGrpSpPr>
          <p:nvPr/>
        </p:nvGrpSpPr>
        <p:grpSpPr bwMode="auto">
          <a:xfrm>
            <a:off x="4697413" y="3411538"/>
            <a:ext cx="141287" cy="309562"/>
            <a:chOff x="4472" y="1644"/>
            <a:chExt cx="185" cy="266"/>
          </a:xfrm>
        </p:grpSpPr>
        <p:sp>
          <p:nvSpPr>
            <p:cNvPr id="100376" name="Freeform 53"/>
            <p:cNvSpPr>
              <a:spLocks/>
            </p:cNvSpPr>
            <p:nvPr/>
          </p:nvSpPr>
          <p:spPr bwMode="auto">
            <a:xfrm>
              <a:off x="4472" y="1707"/>
              <a:ext cx="185" cy="203"/>
            </a:xfrm>
            <a:custGeom>
              <a:avLst/>
              <a:gdLst>
                <a:gd name="T0" fmla="*/ 83 w 185"/>
                <a:gd name="T1" fmla="*/ 12 h 203"/>
                <a:gd name="T2" fmla="*/ 30 w 185"/>
                <a:gd name="T3" fmla="*/ 108 h 203"/>
                <a:gd name="T4" fmla="*/ 12 w 185"/>
                <a:gd name="T5" fmla="*/ 150 h 203"/>
                <a:gd name="T6" fmla="*/ 0 w 185"/>
                <a:gd name="T7" fmla="*/ 185 h 203"/>
                <a:gd name="T8" fmla="*/ 185 w 185"/>
                <a:gd name="T9" fmla="*/ 197 h 203"/>
                <a:gd name="T10" fmla="*/ 143 w 185"/>
                <a:gd name="T11" fmla="*/ 90 h 203"/>
                <a:gd name="T12" fmla="*/ 89 w 185"/>
                <a:gd name="T13" fmla="*/ 0 h 203"/>
                <a:gd name="T14" fmla="*/ 83 w 185"/>
                <a:gd name="T15" fmla="*/ 12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203"/>
                <a:gd name="T26" fmla="*/ 185 w 185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203">
                  <a:moveTo>
                    <a:pt x="83" y="12"/>
                  </a:moveTo>
                  <a:cubicBezTo>
                    <a:pt x="71" y="47"/>
                    <a:pt x="52" y="78"/>
                    <a:pt x="30" y="108"/>
                  </a:cubicBezTo>
                  <a:cubicBezTo>
                    <a:pt x="14" y="168"/>
                    <a:pt x="35" y="98"/>
                    <a:pt x="12" y="150"/>
                  </a:cubicBezTo>
                  <a:cubicBezTo>
                    <a:pt x="6" y="161"/>
                    <a:pt x="0" y="185"/>
                    <a:pt x="0" y="185"/>
                  </a:cubicBezTo>
                  <a:cubicBezTo>
                    <a:pt x="65" y="196"/>
                    <a:pt x="118" y="203"/>
                    <a:pt x="185" y="197"/>
                  </a:cubicBezTo>
                  <a:cubicBezTo>
                    <a:pt x="172" y="161"/>
                    <a:pt x="151" y="125"/>
                    <a:pt x="143" y="90"/>
                  </a:cubicBezTo>
                  <a:cubicBezTo>
                    <a:pt x="134" y="55"/>
                    <a:pt x="125" y="12"/>
                    <a:pt x="89" y="0"/>
                  </a:cubicBezTo>
                  <a:cubicBezTo>
                    <a:pt x="82" y="19"/>
                    <a:pt x="83" y="24"/>
                    <a:pt x="83" y="12"/>
                  </a:cubicBezTo>
                  <a:close/>
                </a:path>
              </a:pathLst>
            </a:custGeom>
            <a:solidFill>
              <a:srgbClr val="FF890C"/>
            </a:solidFill>
            <a:ln w="19050">
              <a:solidFill>
                <a:srgbClr val="FF111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2" name="AutoShape 54"/>
            <p:cNvSpPr>
              <a:spLocks noChangeArrowheads="1"/>
            </p:cNvSpPr>
            <p:nvPr/>
          </p:nvSpPr>
          <p:spPr bwMode="auto">
            <a:xfrm>
              <a:off x="4520" y="1644"/>
              <a:ext cx="96" cy="95"/>
            </a:xfrm>
            <a:prstGeom prst="star5">
              <a:avLst/>
            </a:prstGeom>
            <a:solidFill>
              <a:srgbClr val="F6FF1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sp>
        <p:nvSpPr>
          <p:cNvPr id="100375" name="Text Box 55"/>
          <p:cNvSpPr txBox="1">
            <a:spLocks noChangeArrowheads="1"/>
          </p:cNvSpPr>
          <p:nvPr/>
        </p:nvSpPr>
        <p:spPr bwMode="auto">
          <a:xfrm>
            <a:off x="3200400" y="6019800"/>
            <a:ext cx="371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Happy Mathematicians!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494463" y="3581400"/>
            <a:ext cx="1639887" cy="2020888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" pitchFamily="-106" charset="0"/>
              </a:rPr>
              <a:t>Map to CS Labs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730500" y="1066800"/>
            <a:ext cx="1219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254500" y="1066800"/>
            <a:ext cx="762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663700" y="1066800"/>
            <a:ext cx="884238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44500" y="1066800"/>
            <a:ext cx="7620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42900" y="1222375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CIS + Labs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663700" y="12954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Edwards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744788" y="1524000"/>
            <a:ext cx="126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Macalister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191000" y="19050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Pryne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676400" y="22860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1854200" y="304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coffee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1646238" y="2705100"/>
            <a:ext cx="335280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1676400" y="3810000"/>
            <a:ext cx="3352800" cy="1011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1828800" y="29337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cool machines - drills, lathes, etc.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1790700" y="396240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more cool, keyboardless machines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444500" y="2638425"/>
            <a:ext cx="7620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368300" y="28575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Parsons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1816100" y="4432300"/>
            <a:ext cx="178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CS Hallway</a:t>
            </a:r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1676400" y="4343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1676400" y="5143500"/>
            <a:ext cx="335280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5486400" y="1066800"/>
            <a:ext cx="1905000" cy="2319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5486400" y="1752600"/>
            <a:ext cx="1905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Physicists and other parenthesis-needing individuals           (like chemists)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1790700" y="524510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CS Hallway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1816100" y="5715000"/>
            <a:ext cx="306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Big Beckman (B126)</a:t>
            </a:r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1676400" y="5638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3368675" y="4432300"/>
            <a:ext cx="781050" cy="3905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3105150" y="5146675"/>
            <a:ext cx="781050" cy="3905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3465513" y="4473575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B102</a:t>
            </a:r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3175000" y="5194300"/>
            <a:ext cx="59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B105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5638800" y="5715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Beckman B102, B105</a:t>
            </a:r>
          </a:p>
        </p:txBody>
      </p:sp>
      <p:sp>
        <p:nvSpPr>
          <p:cNvPr id="101408" name="Freeform 32"/>
          <p:cNvSpPr>
            <a:spLocks/>
          </p:cNvSpPr>
          <p:nvPr/>
        </p:nvSpPr>
        <p:spPr bwMode="auto">
          <a:xfrm>
            <a:off x="3797300" y="876300"/>
            <a:ext cx="1460500" cy="4103688"/>
          </a:xfrm>
          <a:custGeom>
            <a:avLst/>
            <a:gdLst>
              <a:gd name="T0" fmla="*/ 2147483647 w 920"/>
              <a:gd name="T1" fmla="*/ 0 h 2585"/>
              <a:gd name="T2" fmla="*/ 2147483647 w 920"/>
              <a:gd name="T3" fmla="*/ 0 h 2585"/>
              <a:gd name="T4" fmla="*/ 2147483647 w 920"/>
              <a:gd name="T5" fmla="*/ 2147483647 h 2585"/>
              <a:gd name="T6" fmla="*/ 0 w 920"/>
              <a:gd name="T7" fmla="*/ 2147483647 h 2585"/>
              <a:gd name="T8" fmla="*/ 0 60000 65536"/>
              <a:gd name="T9" fmla="*/ 0 60000 65536"/>
              <a:gd name="T10" fmla="*/ 0 60000 65536"/>
              <a:gd name="T11" fmla="*/ 0 60000 65536"/>
              <a:gd name="T12" fmla="*/ 0 w 920"/>
              <a:gd name="T13" fmla="*/ 0 h 2585"/>
              <a:gd name="T14" fmla="*/ 920 w 920"/>
              <a:gd name="T15" fmla="*/ 2585 h 25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0" h="2585">
                <a:moveTo>
                  <a:pt x="488" y="0"/>
                </a:moveTo>
                <a:lnTo>
                  <a:pt x="920" y="0"/>
                </a:lnTo>
                <a:lnTo>
                  <a:pt x="920" y="2585"/>
                </a:lnTo>
                <a:lnTo>
                  <a:pt x="0" y="2585"/>
                </a:lnTo>
              </a:path>
            </a:pathLst>
          </a:custGeom>
          <a:noFill/>
          <a:ln w="28575">
            <a:solidFill>
              <a:srgbClr val="BA12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1803400" y="6477000"/>
            <a:ext cx="306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9600"/>
                </a:solidFill>
                <a:latin typeface="Comic Sans MS" pitchFamily="66" charset="0"/>
              </a:rPr>
              <a:t>Olin (math, bio, CS)</a:t>
            </a:r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>
            <a:off x="1160463" y="3822700"/>
            <a:ext cx="0" cy="233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>
            <a:off x="5511800" y="3810000"/>
            <a:ext cx="0" cy="233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5676900" y="6199188"/>
            <a:ext cx="3276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solidFill>
                  <a:srgbClr val="BA12BF"/>
                </a:solidFill>
              </a:rPr>
              <a:t>Get your </a:t>
            </a:r>
            <a:r>
              <a:rPr lang="en-US" sz="1600" b="1" i="1">
                <a:solidFill>
                  <a:srgbClr val="BA12BF"/>
                </a:solidFill>
              </a:rPr>
              <a:t>CS </a:t>
            </a:r>
            <a:r>
              <a:rPr lang="en-US" sz="1600">
                <a:solidFill>
                  <a:srgbClr val="BA12BF"/>
                </a:solidFill>
              </a:rPr>
              <a:t>account.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200">
                <a:solidFill>
                  <a:srgbClr val="BA12BF"/>
                </a:solidFill>
              </a:rPr>
              <a:t>Laptop OK, </a:t>
            </a:r>
            <a:r>
              <a:rPr lang="en-US" sz="1200" b="1" i="1">
                <a:solidFill>
                  <a:srgbClr val="BA12BF"/>
                </a:solidFill>
              </a:rPr>
              <a:t>if you have wireless</a:t>
            </a:r>
            <a:r>
              <a:rPr lang="en-US" sz="1600">
                <a:solidFill>
                  <a:srgbClr val="BA12BF"/>
                </a:solidFill>
              </a:rPr>
              <a:t>.</a:t>
            </a:r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>
            <a:off x="31242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>
            <a:off x="3124200" y="640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>
            <a:off x="31242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3124200" y="647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5510213" y="38100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533400" y="3817938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9" name="Rectangle 27"/>
          <p:cNvSpPr>
            <a:spLocks noChangeArrowheads="1"/>
          </p:cNvSpPr>
          <p:nvPr/>
        </p:nvSpPr>
        <p:spPr bwMode="auto">
          <a:xfrm>
            <a:off x="4210050" y="4432300"/>
            <a:ext cx="781050" cy="3905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0" name="Rectangle 29"/>
          <p:cNvSpPr>
            <a:spLocks noChangeArrowheads="1"/>
          </p:cNvSpPr>
          <p:nvPr/>
        </p:nvSpPr>
        <p:spPr bwMode="auto">
          <a:xfrm>
            <a:off x="4306888" y="4473575"/>
            <a:ext cx="595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B100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533400" y="1114425"/>
            <a:ext cx="7858125" cy="190500"/>
            <a:chOff x="295" y="1311"/>
            <a:chExt cx="5177" cy="114"/>
          </a:xfrm>
        </p:grpSpPr>
        <p:sp>
          <p:nvSpPr>
            <p:cNvPr id="1024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1754188" y="288925"/>
            <a:ext cx="5408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" pitchFamily="-106" charset="0"/>
              </a:rPr>
              <a:t>CS 5 Notes</a:t>
            </a:r>
          </a:p>
        </p:txBody>
      </p:sp>
      <p:sp>
        <p:nvSpPr>
          <p:cNvPr id="102404" name="Rectangle 51"/>
          <p:cNvSpPr>
            <a:spLocks noChangeArrowheads="1"/>
          </p:cNvSpPr>
          <p:nvPr/>
        </p:nvSpPr>
        <p:spPr bwMode="auto">
          <a:xfrm>
            <a:off x="914400" y="16002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Times" pitchFamily="-106" charset="0"/>
              </a:rPr>
              <a:t>Picobot!</a:t>
            </a:r>
          </a:p>
        </p:txBody>
      </p:sp>
      <p:sp>
        <p:nvSpPr>
          <p:cNvPr id="102405" name="Rectangle 52"/>
          <p:cNvSpPr>
            <a:spLocks noChangeArrowheads="1"/>
          </p:cNvSpPr>
          <p:nvPr/>
        </p:nvSpPr>
        <p:spPr bwMode="auto">
          <a:xfrm>
            <a:off x="981075" y="2433638"/>
            <a:ext cx="1792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Times" pitchFamily="-106" charset="0"/>
              </a:rPr>
              <a:t>Python!</a:t>
            </a:r>
          </a:p>
        </p:txBody>
      </p:sp>
      <p:sp>
        <p:nvSpPr>
          <p:cNvPr id="102406" name="Rectangle 53"/>
          <p:cNvSpPr>
            <a:spLocks noChangeArrowheads="1"/>
          </p:cNvSpPr>
          <p:nvPr/>
        </p:nvSpPr>
        <p:spPr bwMode="auto">
          <a:xfrm>
            <a:off x="622300" y="3268663"/>
            <a:ext cx="264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Times" pitchFamily="-106" charset="0"/>
              </a:rPr>
              <a:t>Prof. Stone!</a:t>
            </a:r>
          </a:p>
        </p:txBody>
      </p:sp>
      <p:sp>
        <p:nvSpPr>
          <p:cNvPr id="102407" name="Rectangle 54"/>
          <p:cNvSpPr>
            <a:spLocks noChangeArrowheads="1"/>
          </p:cNvSpPr>
          <p:nvPr/>
        </p:nvSpPr>
        <p:spPr bwMode="auto">
          <a:xfrm>
            <a:off x="431800" y="4738688"/>
            <a:ext cx="3244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Times" pitchFamily="-106" charset="0"/>
              </a:rPr>
              <a:t>Please email…</a:t>
            </a:r>
          </a:p>
        </p:txBody>
      </p:sp>
      <p:sp>
        <p:nvSpPr>
          <p:cNvPr id="102408" name="Rectangle 55"/>
          <p:cNvSpPr>
            <a:spLocks noChangeArrowheads="1"/>
          </p:cNvSpPr>
          <p:nvPr/>
        </p:nvSpPr>
        <p:spPr bwMode="auto">
          <a:xfrm>
            <a:off x="4808538" y="4854575"/>
            <a:ext cx="307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DF"/>
                </a:solidFill>
                <a:latin typeface="Comic Sans MS" pitchFamily="66" charset="0"/>
              </a:rPr>
              <a:t>cs5help@cs.hmc.edu</a:t>
            </a:r>
          </a:p>
        </p:txBody>
      </p:sp>
      <p:sp>
        <p:nvSpPr>
          <p:cNvPr id="102409" name="Rectangle 56"/>
          <p:cNvSpPr>
            <a:spLocks noChangeArrowheads="1"/>
          </p:cNvSpPr>
          <p:nvPr/>
        </p:nvSpPr>
        <p:spPr bwMode="auto">
          <a:xfrm>
            <a:off x="3984625" y="4427538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DF"/>
                </a:solidFill>
                <a:latin typeface="Comic Sans MS" pitchFamily="66" charset="0"/>
              </a:rPr>
              <a:t>for </a:t>
            </a:r>
            <a:r>
              <a:rPr lang="en-US" b="1" i="1">
                <a:solidFill>
                  <a:srgbClr val="0000DF"/>
                </a:solidFill>
                <a:latin typeface="Comic Sans MS" pitchFamily="66" charset="0"/>
              </a:rPr>
              <a:t>content </a:t>
            </a:r>
            <a:r>
              <a:rPr lang="en-US">
                <a:solidFill>
                  <a:srgbClr val="0000DF"/>
                </a:solidFill>
                <a:latin typeface="Comic Sans MS" pitchFamily="66" charset="0"/>
              </a:rPr>
              <a:t>questions:</a:t>
            </a:r>
          </a:p>
        </p:txBody>
      </p:sp>
      <p:sp>
        <p:nvSpPr>
          <p:cNvPr id="102410" name="Rectangle 57"/>
          <p:cNvSpPr>
            <a:spLocks noChangeArrowheads="1"/>
          </p:cNvSpPr>
          <p:nvPr/>
        </p:nvSpPr>
        <p:spPr bwMode="auto">
          <a:xfrm>
            <a:off x="3006725" y="5686425"/>
            <a:ext cx="290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for </a:t>
            </a:r>
            <a:r>
              <a:rPr lang="en-US" b="1" i="1">
                <a:solidFill>
                  <a:schemeClr val="accent2"/>
                </a:solidFill>
                <a:latin typeface="Comic Sans MS" pitchFamily="66" charset="0"/>
              </a:rPr>
              <a:t>administration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2411" name="Rectangle 58"/>
          <p:cNvSpPr>
            <a:spLocks noChangeArrowheads="1"/>
          </p:cNvSpPr>
          <p:nvPr/>
        </p:nvSpPr>
        <p:spPr bwMode="auto">
          <a:xfrm>
            <a:off x="4887913" y="6127750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stone@cs.hmc.edu</a:t>
            </a:r>
          </a:p>
        </p:txBody>
      </p:sp>
      <p:sp>
        <p:nvSpPr>
          <p:cNvPr id="102412" name="Rectangle 59"/>
          <p:cNvSpPr>
            <a:spLocks noChangeArrowheads="1"/>
          </p:cNvSpPr>
          <p:nvPr/>
        </p:nvSpPr>
        <p:spPr bwMode="auto">
          <a:xfrm>
            <a:off x="1295400" y="6138863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dodds@cs.hmc.edu</a:t>
            </a:r>
          </a:p>
        </p:txBody>
      </p:sp>
      <p:sp>
        <p:nvSpPr>
          <p:cNvPr id="102413" name="Line 60"/>
          <p:cNvSpPr>
            <a:spLocks noChangeShapeType="1"/>
          </p:cNvSpPr>
          <p:nvPr/>
        </p:nvSpPr>
        <p:spPr bwMode="auto">
          <a:xfrm>
            <a:off x="3124200" y="27432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4" name="Rectangle 61"/>
          <p:cNvSpPr>
            <a:spLocks noChangeArrowheads="1"/>
          </p:cNvSpPr>
          <p:nvPr/>
        </p:nvSpPr>
        <p:spPr bwMode="auto">
          <a:xfrm>
            <a:off x="152400" y="4238625"/>
            <a:ext cx="8763000" cy="2466975"/>
          </a:xfrm>
          <a:prstGeom prst="rect">
            <a:avLst/>
          </a:prstGeom>
          <a:noFill/>
          <a:ln w="28575">
            <a:solidFill>
              <a:srgbClr val="0000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D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10744</TotalTime>
  <Words>7615</Words>
  <Application>Microsoft Office PowerPoint</Application>
  <PresentationFormat>On-screen Show (4:3)</PresentationFormat>
  <Paragraphs>2010</Paragraphs>
  <Slides>100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6" baseType="lpstr">
      <vt:lpstr>Arial</vt:lpstr>
      <vt:lpstr>ＭＳ Ｐゴシック</vt:lpstr>
      <vt:lpstr>Calibri</vt:lpstr>
      <vt:lpstr>Script MT Bold</vt:lpstr>
      <vt:lpstr>Times New Roman</vt:lpstr>
      <vt:lpstr>Courier New</vt:lpstr>
      <vt:lpstr>Times</vt:lpstr>
      <vt:lpstr>Comic Sans MS</vt:lpstr>
      <vt:lpstr>Cambria</vt:lpstr>
      <vt:lpstr>Marker Felt</vt:lpstr>
      <vt:lpstr>Tahoma</vt:lpstr>
      <vt:lpstr>Baskerville Semibold</vt:lpstr>
      <vt:lpstr>Maiandra GD</vt:lpstr>
      <vt:lpstr>Engravers MT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127</cp:revision>
  <cp:lastPrinted>2010-09-06T21:41:58Z</cp:lastPrinted>
  <dcterms:created xsi:type="dcterms:W3CDTF">2010-09-06T20:45:18Z</dcterms:created>
  <dcterms:modified xsi:type="dcterms:W3CDTF">2013-09-08T07:49:06Z</dcterms:modified>
</cp:coreProperties>
</file>