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2.xml" ContentType="application/inkml+xml"/>
  <Override PartName="/ppt/notesSlides/notesSlide52.xml" ContentType="application/vnd.openxmlformats-officedocument.presentationml.notesSlide+xml"/>
  <Override PartName="/ppt/ink/ink3.xml" ContentType="application/inkml+xml"/>
  <Override PartName="/ppt/ink/ink4.xml" ContentType="application/inkml+xml"/>
  <Override PartName="/ppt/notesSlides/notesSlide53.xml" ContentType="application/vnd.openxmlformats-officedocument.presentationml.notesSlide+xml"/>
  <Override PartName="/ppt/ink/ink5.xml" ContentType="application/inkml+xml"/>
  <Override PartName="/ppt/ink/ink6.xml" ContentType="application/inkml+xml"/>
  <Override PartName="/ppt/notesSlides/notesSlide54.xml" ContentType="application/vnd.openxmlformats-officedocument.presentationml.notesSlide+xml"/>
  <Override PartName="/ppt/ink/ink7.xml" ContentType="application/inkml+xml"/>
  <Override PartName="/ppt/ink/ink8.xml" ContentType="application/inkml+xml"/>
  <Override PartName="/ppt/notesSlides/notesSlide55.xml" ContentType="application/vnd.openxmlformats-officedocument.presentationml.notesSlide+xml"/>
  <Override PartName="/ppt/ink/ink9.xml" ContentType="application/inkml+xml"/>
  <Override PartName="/ppt/ink/ink10.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ink/ink11.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ink/ink12.xml" ContentType="application/inkml+xml"/>
  <Override PartName="/ppt/ink/ink13.xml" ContentType="application/inkml+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ink/ink14.xml" ContentType="application/inkml+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ink/ink15.xml" ContentType="application/inkml+xml"/>
  <Override PartName="/ppt/notesSlides/notesSlide84.xml" ContentType="application/vnd.openxmlformats-officedocument.presentationml.notesSlide+xml"/>
  <Override PartName="/ppt/ink/ink16.xml" ContentType="application/inkml+xml"/>
  <Override PartName="/ppt/notesSlides/notesSlide85.xml" ContentType="application/vnd.openxmlformats-officedocument.presentationml.notesSlide+xml"/>
  <Override PartName="/ppt/ink/ink17.xml" ContentType="application/inkml+xml"/>
  <Override PartName="/ppt/notesSlides/notesSlide86.xml" ContentType="application/vnd.openxmlformats-officedocument.presentationml.notesSlide+xml"/>
  <Override PartName="/ppt/ink/ink18.xml" ContentType="application/inkml+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ink/ink19.xml" ContentType="application/inkml+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ink/ink20.xml" ContentType="application/inkml+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ink/ink21.xml" ContentType="application/inkml+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ink/ink22.xml" ContentType="application/inkml+xml"/>
  <Override PartName="/ppt/notesSlides/notesSlide96.xml" ContentType="application/vnd.openxmlformats-officedocument.presentationml.notesSlide+xml"/>
  <Override PartName="/ppt/ink/ink23.xml" ContentType="application/inkml+xml"/>
  <Override PartName="/ppt/ink/ink24.xml" ContentType="application/inkml+xml"/>
  <Override PartName="/ppt/notesSlides/notesSlide97.xml" ContentType="application/vnd.openxmlformats-officedocument.presentationml.notesSlide+xml"/>
  <Override PartName="/ppt/ink/ink25.xml" ContentType="application/inkml+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2.xml" ContentType="application/vnd.openxmlformats-officedocument.presentationml.notesSlide+xml"/>
  <Override PartName="/ppt/ink/ink26.xml" ContentType="application/inkml+xml"/>
  <Override PartName="/ppt/notesSlides/notesSlide103.xml" ContentType="application/vnd.openxmlformats-officedocument.presentationml.notesSlide+xml"/>
  <Override PartName="/ppt/ink/ink27.xml" ContentType="application/inkml+xml"/>
  <Override PartName="/ppt/notesSlides/notesSlide104.xml" ContentType="application/vnd.openxmlformats-officedocument.presentationml.notesSlide+xml"/>
  <Override PartName="/ppt/ink/ink28.xml" ContentType="application/inkml+xml"/>
  <Override PartName="/ppt/notesSlides/notesSlide105.xml" ContentType="application/vnd.openxmlformats-officedocument.presentationml.notesSlide+xml"/>
  <Override PartName="/ppt/ink/ink29.xml" ContentType="application/inkml+xml"/>
  <Override PartName="/ppt/ink/ink30.xml" ContentType="application/inkml+xml"/>
  <Override PartName="/ppt/notesSlides/notesSlide106.xml" ContentType="application/vnd.openxmlformats-officedocument.presentationml.notesSlide+xml"/>
  <Override PartName="/ppt/ink/ink31.xml" ContentType="application/inkml+xml"/>
  <Override PartName="/ppt/notesSlides/notesSlide107.xml" ContentType="application/vnd.openxmlformats-officedocument.presentationml.notesSlide+xml"/>
  <Override PartName="/ppt/ink/ink32.xml" ContentType="application/inkml+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116.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117.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2"/>
  </p:notesMasterIdLst>
  <p:handoutMasterIdLst>
    <p:handoutMasterId r:id="rId153"/>
  </p:handoutMasterIdLst>
  <p:sldIdLst>
    <p:sldId id="259" r:id="rId2"/>
    <p:sldId id="645" r:id="rId3"/>
    <p:sldId id="529" r:id="rId4"/>
    <p:sldId id="541" r:id="rId5"/>
    <p:sldId id="487" r:id="rId6"/>
    <p:sldId id="379" r:id="rId7"/>
    <p:sldId id="555" r:id="rId8"/>
    <p:sldId id="556" r:id="rId9"/>
    <p:sldId id="521" r:id="rId10"/>
    <p:sldId id="466" r:id="rId11"/>
    <p:sldId id="523" r:id="rId12"/>
    <p:sldId id="557" r:id="rId13"/>
    <p:sldId id="558" r:id="rId14"/>
    <p:sldId id="553" r:id="rId15"/>
    <p:sldId id="554" r:id="rId16"/>
    <p:sldId id="549" r:id="rId17"/>
    <p:sldId id="550" r:id="rId18"/>
    <p:sldId id="551" r:id="rId19"/>
    <p:sldId id="591" r:id="rId20"/>
    <p:sldId id="592" r:id="rId21"/>
    <p:sldId id="593" r:id="rId22"/>
    <p:sldId id="594" r:id="rId23"/>
    <p:sldId id="595" r:id="rId24"/>
    <p:sldId id="552" r:id="rId25"/>
    <p:sldId id="597" r:id="rId26"/>
    <p:sldId id="598" r:id="rId27"/>
    <p:sldId id="599" r:id="rId28"/>
    <p:sldId id="600" r:id="rId29"/>
    <p:sldId id="601" r:id="rId30"/>
    <p:sldId id="602" r:id="rId31"/>
    <p:sldId id="603" r:id="rId32"/>
    <p:sldId id="604" r:id="rId33"/>
    <p:sldId id="605" r:id="rId34"/>
    <p:sldId id="607" r:id="rId35"/>
    <p:sldId id="608" r:id="rId36"/>
    <p:sldId id="611" r:id="rId37"/>
    <p:sldId id="449" r:id="rId38"/>
    <p:sldId id="375" r:id="rId39"/>
    <p:sldId id="559" r:id="rId40"/>
    <p:sldId id="560" r:id="rId41"/>
    <p:sldId id="561" r:id="rId42"/>
    <p:sldId id="331" r:id="rId43"/>
    <p:sldId id="270" r:id="rId44"/>
    <p:sldId id="332" r:id="rId45"/>
    <p:sldId id="631" r:id="rId46"/>
    <p:sldId id="635" r:id="rId47"/>
    <p:sldId id="646" r:id="rId48"/>
    <p:sldId id="655" r:id="rId49"/>
    <p:sldId id="656" r:id="rId50"/>
    <p:sldId id="657" r:id="rId51"/>
    <p:sldId id="658" r:id="rId52"/>
    <p:sldId id="659" r:id="rId53"/>
    <p:sldId id="660" r:id="rId54"/>
    <p:sldId id="661" r:id="rId55"/>
    <p:sldId id="647" r:id="rId56"/>
    <p:sldId id="615" r:id="rId57"/>
    <p:sldId id="616" r:id="rId58"/>
    <p:sldId id="620" r:id="rId59"/>
    <p:sldId id="619" r:id="rId60"/>
    <p:sldId id="648" r:id="rId61"/>
    <p:sldId id="614" r:id="rId62"/>
    <p:sldId id="621" r:id="rId63"/>
    <p:sldId id="629" r:id="rId64"/>
    <p:sldId id="545" r:id="rId65"/>
    <p:sldId id="589" r:id="rId66"/>
    <p:sldId id="546" r:id="rId67"/>
    <p:sldId id="590" r:id="rId68"/>
    <p:sldId id="579" r:id="rId69"/>
    <p:sldId id="640" r:id="rId70"/>
    <p:sldId id="571" r:id="rId71"/>
    <p:sldId id="572" r:id="rId72"/>
    <p:sldId id="573" r:id="rId73"/>
    <p:sldId id="574" r:id="rId74"/>
    <p:sldId id="575" r:id="rId75"/>
    <p:sldId id="576" r:id="rId76"/>
    <p:sldId id="641" r:id="rId77"/>
    <p:sldId id="578" r:id="rId78"/>
    <p:sldId id="547" r:id="rId79"/>
    <p:sldId id="649" r:id="rId80"/>
    <p:sldId id="650" r:id="rId81"/>
    <p:sldId id="651" r:id="rId82"/>
    <p:sldId id="652" r:id="rId83"/>
    <p:sldId id="567" r:id="rId84"/>
    <p:sldId id="570" r:id="rId85"/>
    <p:sldId id="654" r:id="rId86"/>
    <p:sldId id="568" r:id="rId87"/>
    <p:sldId id="653" r:id="rId88"/>
    <p:sldId id="569" r:id="rId89"/>
    <p:sldId id="638" r:id="rId90"/>
    <p:sldId id="642" r:id="rId91"/>
    <p:sldId id="643" r:id="rId92"/>
    <p:sldId id="644" r:id="rId93"/>
    <p:sldId id="637" r:id="rId94"/>
    <p:sldId id="519" r:id="rId95"/>
    <p:sldId id="288" r:id="rId96"/>
    <p:sldId id="286" r:id="rId97"/>
    <p:sldId id="452" r:id="rId98"/>
    <p:sldId id="436" r:id="rId99"/>
    <p:sldId id="507" r:id="rId100"/>
    <p:sldId id="434" r:id="rId101"/>
    <p:sldId id="438" r:id="rId102"/>
    <p:sldId id="437" r:id="rId103"/>
    <p:sldId id="533" r:id="rId104"/>
    <p:sldId id="520" r:id="rId105"/>
    <p:sldId id="535" r:id="rId106"/>
    <p:sldId id="369" r:id="rId107"/>
    <p:sldId id="425" r:id="rId108"/>
    <p:sldId id="433" r:id="rId109"/>
    <p:sldId id="500" r:id="rId110"/>
    <p:sldId id="432" r:id="rId111"/>
    <p:sldId id="609" r:id="rId112"/>
    <p:sldId id="610" r:id="rId113"/>
    <p:sldId id="501" r:id="rId114"/>
    <p:sldId id="539" r:id="rId115"/>
    <p:sldId id="537" r:id="rId116"/>
    <p:sldId id="538" r:id="rId117"/>
    <p:sldId id="536" r:id="rId118"/>
    <p:sldId id="524" r:id="rId119"/>
    <p:sldId id="540" r:id="rId120"/>
    <p:sldId id="525" r:id="rId121"/>
    <p:sldId id="526" r:id="rId122"/>
    <p:sldId id="527" r:id="rId123"/>
    <p:sldId id="528" r:id="rId124"/>
    <p:sldId id="512" r:id="rId125"/>
    <p:sldId id="513" r:id="rId126"/>
    <p:sldId id="514" r:id="rId127"/>
    <p:sldId id="515" r:id="rId128"/>
    <p:sldId id="516" r:id="rId129"/>
    <p:sldId id="517" r:id="rId130"/>
    <p:sldId id="502" r:id="rId131"/>
    <p:sldId id="503" r:id="rId132"/>
    <p:sldId id="475" r:id="rId133"/>
    <p:sldId id="509" r:id="rId134"/>
    <p:sldId id="439" r:id="rId135"/>
    <p:sldId id="463" r:id="rId136"/>
    <p:sldId id="464" r:id="rId137"/>
    <p:sldId id="427" r:id="rId138"/>
    <p:sldId id="429" r:id="rId139"/>
    <p:sldId id="478" r:id="rId140"/>
    <p:sldId id="506" r:id="rId141"/>
    <p:sldId id="431" r:id="rId142"/>
    <p:sldId id="468" r:id="rId143"/>
    <p:sldId id="469" r:id="rId144"/>
    <p:sldId id="470" r:id="rId145"/>
    <p:sldId id="453" r:id="rId146"/>
    <p:sldId id="423" r:id="rId147"/>
    <p:sldId id="420" r:id="rId148"/>
    <p:sldId id="440" r:id="rId149"/>
    <p:sldId id="441" r:id="rId150"/>
    <p:sldId id="353" r:id="rId15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00"/>
    <a:srgbClr val="0000FF"/>
    <a:srgbClr val="0B9520"/>
    <a:srgbClr val="FFCC99"/>
    <a:srgbClr val="CCECFF"/>
    <a:srgbClr val="CCFFCC"/>
    <a:srgbClr val="FFCCCC"/>
    <a:srgbClr val="FF3300"/>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4" autoAdjust="0"/>
    <p:restoredTop sz="90929"/>
  </p:normalViewPr>
  <p:slideViewPr>
    <p:cSldViewPr>
      <p:cViewPr varScale="1">
        <p:scale>
          <a:sx n="84" d="100"/>
          <a:sy n="84" d="100"/>
        </p:scale>
        <p:origin x="-7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379907"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379908"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379909"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 charset="-128"/>
              </a:defRPr>
            </a:lvl1pPr>
          </a:lstStyle>
          <a:p>
            <a:pPr>
              <a:defRPr/>
            </a:pPr>
            <a:fld id="{A12472EE-EB84-459C-A8C8-F26D4121DF3F}" type="slidenum">
              <a:rPr lang="en-US"/>
              <a:pPr>
                <a:defRPr/>
              </a:pPr>
              <a:t>‹#›</a:t>
            </a:fld>
            <a:endParaRPr lang="en-US"/>
          </a:p>
        </p:txBody>
      </p:sp>
    </p:spTree>
    <p:extLst>
      <p:ext uri="{BB962C8B-B14F-4D97-AF65-F5344CB8AC3E}">
        <p14:creationId xmlns:p14="http://schemas.microsoft.com/office/powerpoint/2010/main" val="13617629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15:51:21.782"/>
    </inkml:context>
    <inkml:brush xml:id="br0">
      <inkml:brushProperty name="width" value="0.05292" units="cm"/>
      <inkml:brushProperty name="height" value="0.05292" units="cm"/>
      <inkml:brushProperty name="color" value="#FF0000"/>
    </inkml:brush>
  </inkml:definitions>
  <inkml:trace contextRef="#ctx0" brushRef="#br0">8607 17140,'0'25,"0"0,-25-1,25 1,-24 0,24 0,0-25,0 0,-25 25,25-25,0 0,0 0,0 24,0-24,0 0,0-24,0 24,25-25,-25-25,0 25,0-49,0 24,24-24,-24-25,0 24,0-24,0 25,25-1,-25 1,0 24,0 1,0-1,0 50,0-25,0 25,0 25,0-25,0 50,25-1,0 1,0 24,24 1,-24-1,25 25,24 1,-24-26,24 25,-24-24,-1-1,1 0,0-24,-26-50,1 25,0-25,0-25,-25-25,25-24,-1 0,-24-26,0 1,0-25,0 0,0 0,0 25,0 0,0 49,-24 0,24 1,-25 24,25 25,0 0,0 0,25 0</inkml:trace>
  <inkml:trace contextRef="#ctx0" brushRef="#br0" timeOffset="322.0184">9971 16520,'0'25,"0"0,25 24,-50-24,25 25,0-1,0 26,0-26,0 1,25 24,-25-24,0-25,0 24,0-24,0-25</inkml:trace>
  <inkml:trace contextRef="#ctx0" brushRef="#br0" timeOffset="745.0426">9847 16917,'25'-25,"-25"0,50 0,-25-24,24-1,-24 25,25 1,-25-1,-1 25,1 0,0 0,-25 25,25-25,-25 49,-25-24,25 0,-25 0,0-25,1 24,-1-24,0-24,-25-1,1 0,24 0,-25 0,1 1,24-1,0 0,25 0,-25 25,25 0,25 25,-25 0,50 0,-26 24,1 1,25-1,-25 1,24 24,1-24,-50-25,50 0,-50-1,24-24,1-24</inkml:trace>
  <inkml:trace contextRef="#ctx0" brushRef="#br0" timeOffset="1327.0759">11088 15999,'0'-25,"-25"-24,0 49,0 0,-24 0,-1 0,0 24,1 26,-26 0,26-26,24 51,-25-1,26-24,24 49,0-49,24 49,1 0,0 0,25 25,-1 0,-24 0,25 0,-26 25,1-25,0-24,-25 24,-25-50,25 0,-25-24</inkml:trace>
  <inkml:trace contextRef="#ctx0" brushRef="#br0" timeOffset="1802.1031">10567 17140,'0'-50,"25"1,24-1,-24 25,25 1,-1-1,1 0,-1 25,1 25,-25 0,0-1,-1 1,1 25,-25-25,0-1,0 1,0-25,0-25,0 1,0-26,25 0,-25-24,0 24,0-24,0 24,0 26,0-1,25 25,0 25,-25-1,49 26,-24 0,25-1,-25 26,24-26,-24-24,25 0,-50 0,24-1,-24-24,-24 0,24-24,-50 24,0-25,1 25,24 0,-25-25,25 25,1-25,48 0</inkml:trace>
  <inkml:trace contextRef="#ctx0" brushRef="#br0" timeOffset="2013.1151">11584 16644,'0'0,"0"0,0 25,-25 0,0 24,0 1,1-1,-1 1,0 0,25 24,25-24,0-1,-1-24,26 25,0-50,-1 0,-24-25,25 0</inkml:trace>
  <inkml:trace contextRef="#ctx0" brushRef="#br0" timeOffset="2261.1293">11956 16371,'25'0,"-50"0,25 50,-25-1,25 26,-25 24,0 0,1 25,24-25,0 1,0 24,24-50,26 0,-25-24,0-50</inkml:trace>
  <inkml:trace contextRef="#ctx0" brushRef="#br0" timeOffset="2734.1564">12378 17214,'0'-24,"24"-1,-24-50,0 26,0-26,0-24,0 25,0-1,-24 1,24 24,0 1,-25 24,25 25,0 0,25 25,-25 24,24 26,26-1,-25 1,24-1,1 0,0 1,-1-50,1-1,-1-24,-24 0,25-49,-50 24,0-49,0-1,-25-24,0 0,0 24,1 1,-1 24,0 1,25 24,0 25,0 25,25 0</inkml:trace>
  <inkml:trace contextRef="#ctx0" brushRef="#br0" timeOffset="2909.1664">12923 16718,'50'0,"-50"25,49-25,-24 0,25 0,-25 0,24 0,-24 0,0 0,0 0,0-25,-1 25</inkml:trace>
  <inkml:trace contextRef="#ctx0" brushRef="#br0" timeOffset="3165.181">13742 16346,'0'0,"0"0,0 50,0-25,0 49,0 1,0-1,-25 25,25-24,0-1,0 0,25 1,-25-26,0 1,25-50,-1 25</inkml:trace>
  <inkml:trace contextRef="#ctx0" brushRef="#br0" timeOffset="3498.2001">14064 16173,'0'0,"0"-25,0 50,0-25,25 49,0-24,0 25,24 24,-24 1,25 24,-26 25,1-25,0 25,-25 0,0-25,0 0,0-49,0 24,0-24,0-25,0-25,-25-25,50 0</inkml:trace>
  <inkml:trace contextRef="#ctx0" brushRef="#br0" timeOffset="4910.2808">18306 13767,'0'0,"0"-25,0 25,-25-25,0 25,0 0,1-25,-26 25,-24-25,24 25,-49 0,0-24,-25 24,0 0,-25-25,-25 25,0 25,-24-25,-25 0,0 24,-1-24,-24 25,-25-25,1 0,-26 25,25-25,-25 0,1 0,24 0,0 25,0-25,-25 0,50 0,-24 0,24 25,-25-25,49 24,-24-24,25 25,0 0,49 0,1 0,-1-25,50 24,25-24,0 25,49-25,0 0,1 0,24 0,0 0,25 0,-25 0,25 0,-24 0,-1 0,0 25,25 0,-50 24,25-24,1 0,-1 25,-25-1,25 1,1-1,-1 1,0 25,-25-51,26 51,-1-1,0-24,0 24,0 1,25-1,-24-24,24 24,0 0,24-24,1 0,-25-1,25-24,25 0,-26 24,1-24,25 0,-25 0,49-25,-24 25,24-25,1 25,24-1,0-24,50 25,-25-25,49 0,1 25,24-25,1 25,24 0,0-1,1-24,24 25,0 0,0 25,25-26,24 1,1 0,24-25,1 25,24-25,0 0,1 25,-1-25,-25 0,1 0,-1 0,-24-25,-50 25,25 0,-50 0,-24-25,-26 25,-24 0,-25 0,-50-25,1 0,-26 1,-24-26,-25 0,-25-24,1-25,-1-1,-25-24,25-24,1-26,-26 0,50 1,0-1,0 0,0 50,0 25,0 0,-25 25,25 74</inkml:trace>
  <inkml:trace contextRef="#ctx0" brushRef="#br0" timeOffset="18062.0331">8905 7119,'0'-25,"0"25,0 0,0 50,-25-25,0 24,25 1,-25 24,25 25,-24-24,-1 49,25-25,-25 0,25 0,-25 1,25-1,0-49,-25 24,25-24,0-26,0 1,-24-25,24-25,0 1,-25-1,25-25,-25 1</inkml:trace>
  <inkml:trace contextRef="#ctx0" brushRef="#br0" timeOffset="18283.0457">8533 7937,'-25'0,"25"25,-25 0,25 0,0 25,0-1,0 26,0-1,0 0,0 1,0-26,25 1,0 0,0-50,24 0,1-25,24 0,-24-25,-1-24,-24 24,25-24,-25 24</inkml:trace>
  <inkml:trace contextRef="#ctx0" brushRef="#br0" timeOffset="18838.0775">8533 10666,'-25'-25,"0"25,0 0,1-25,-1 25,0 25,0-25,25 50,0-1,0 26,0-26,25 51,0-26,24 25,-24 1,25-26,-50 25,25 0,-25-24,0-1,0 1,-25-26,0-24,0 0,0-25,-24-25,24 0,0-49</inkml:trace>
  <inkml:trace contextRef="#ctx0" brushRef="#br0" timeOffset="19029.0884">8260 10864,'25'-49,"24"24,1 0,0-24,-1-1,26 25,-1-49,-24 24,-1-24,1 24,24-24,-49 24,0 1,0 24,-1-25</inkml:trace>
  <inkml:trace contextRef="#ctx0" brushRef="#br0" timeOffset="19672.1252">9103 10864,'25'25,"-25"25,25-25,-25 24,0 26,0-26,0 26,0-1,0-24,0-1,-25 1,25-25,0 0,-49-25,49 0,-25-25,0 0,0-25,0 1,0-1,25 1,0-1,25 0,0 1,0-1,25 0,-1 26,-24-26,25 25,-26 25,-24 0,0 25,0 25,0-26,-24 26,-1 24,-25-49,1 25,24-25,0 0,0-25,0-25,0 0,25 0,-24-25,24 1,0-1,-25 25,25 1,0-1,0 25,0 0,0 25,25 24,-1 1,26 24,-25-24,25 24,24-49,-24 25,-1-25,-24-25,0 0,0-50,-1 0</inkml:trace>
  <inkml:trace contextRef="#ctx0" brushRef="#br0" timeOffset="20606.1786">11361 8558,'0'-25,"-25"0,0-25,-25 26,26-1,-1-25,-25 25,25 25,0-24,-24-1,-1 0,1 0,-26 25,1 0,-25 25,24 0,-24 0,-25-1,25 26,0 24,-25-24,24 24,-24 26,25-26,0 25,24 0,1 1,24-1,1 0,24-24,25-1,0 0,50-24,24 0,0-1,26-24,24 0,24 0,26-25,25 0,-1 0,0 0,26 0,-1-25,0 25,25 0,-25-25,1 25,-1 0,25 0,-25-25,-24 25,24-25,-25 1,1-26,-26 25,1 0,-25-24,-25-1,-25-24,-24 24,-1-49,-74 49,0-49,-25 25,-24-26,-51 1,-24 25,0-1,-74 1,-1 0,-24-1,-25 50,-25-24,25 24,-25 25,0 0,1 0,24 25,24 0,26-25,24 24,1 1,24-25,50 25,24-25,26 25,24 0</inkml:trace>
  <inkml:trace contextRef="#ctx0" brushRef="#br0" timeOffset="21060.2046">10542 10220,'-25'-50,"25"25,-49-24,-1 24,0 25,1 0,-1 25,1-1,-1 26,50 24,-25 1,25 49,25 0,0 25,0 24,-1 1,1 24,-25 1,25-1,-25 1,0-26,0 1,-25-50,0 0,1-74,-1-1</inkml:trace>
  <inkml:trace contextRef="#ctx0" brushRef="#br0" timeOffset="21409.2245">9971 11410,'50'-99,"0"0,24 24,1 1,-1-1,25 51,-24-26,-1 25,0 0,1 50,-1 0,1 25,-26-1,-24 26,25-1,-26 1,1-1,-25-24,0 24,-25-49,1 0,-26-1,0-48,1-1,-26 0,26 0,-1-24,25-1,-24 0,24 1,25-1,25 25,-25-24,49-1,1 0</inkml:trace>
  <inkml:trace contextRef="#ctx0" brushRef="#br0" timeOffset="21661.2389">11162 10790,'50'0,"-1"0,-24 0,-25 0,0 0,-25 25,-24 0,24-1,-25 26,1 0,24 24,0 0,0-24,25 25,0-1,25-24,0 24,24-49,1 0,0-1,-1-24,26 0,-50-24,24-1,-24-25,25 25</inkml:trace>
  <inkml:trace contextRef="#ctx0" brushRef="#br0" timeOffset="22109.2646">12055 10269,'0'-25,"0"25,0 0,-25 25,0 0,25 25,-49 24,49 0,-25 26,0 24,0 0,25 0,-24 24,24-23,24-26,-24 0,25-25,0-24,-25 0,25-26,0-24,-1-24,1-26</inkml:trace>
  <inkml:trace contextRef="#ctx0" brushRef="#br0" timeOffset="22487.2862">12303 10567,'0'25,"0"-1,0 26,0 24,25-24,-25 0,25-1,0-24,-1-25,26 0,-25-50,24 26,-24-51,25 26,-25-26,-1 26,-24-1,25 0,-25 26,0-1,0 25,-25 0,25 49,0-24,0 50,0-1,0 0,0 26,0-26,0 25,0-24,25-26,-25 26,0-26,25-24,-25 0,25-25,0-25</inkml:trace>
  <inkml:trace contextRef="#ctx0" brushRef="#br0" timeOffset="22735.3004">12948 10567,'0'-75,"0"-24,25 25,-25 49,0 0,25 50,-25 25,49 24,-49 0,50 50,-50 25,25-25,-1 25,-24 0,0 0,-24-25,24 0,-25-25,25-25,-25 1,25-50,0-1,-25-24,25 0,0 0,0-24</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8:19.947"/>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1">17264 5239,'0'0,"0"0,0-24,0 24,0 0,0 24,0 0,0-1,0 1,0 24,0-1,0-23,0 24,0-1,0-23,0 24,24-24,-48 0,48-1,-24 1,0-24,-24 0</inkml:trace>
  <inkml:trace contextRef="#ctx0" brushRef="#br0" timeOffset="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3">18526 4453,'-24'-48,"24"1,-24 23,0-24,-23 1,23 23,-24 0,1 24,-1 0,24 0,-23 24,-1 0,24 23,-23 1,23 23,24 25,0-1,0 24,0 24,0 0,24-1,-1 1,25 0,0 0,-25 24,25-48,0 24,-25-24,25 0,-24 0,0-24,-24-23,23-1,1-23,-24-1,0-23,0-24,0 0</inkml:trace>
  <inkml:trace contextRef="#ctx0" brushRef="#br0" timeOffset="4">18026 5786,'-24'-23,"24"-25,0 24,24 0,0 1,23-1,1-24,-1 24,1 0,0 1,-1-1,1 0,-1 0,1 24,-24-24,0 1,23-1</inkml:trace>
  <inkml:trace contextRef="#ctx0" brushRef="#br0" timeOffset="5">18716 5143,'24'0,"0"-23,24 23,-48 23,47 1,-23 0,0 24,0-1,-1 25,1-1,0-23,-24-1,0 1,24-24,-24 24,0-48,0 23,0-23,-24 0,0-23,0 23,1-24,-25 24,24-24,-23 0,-25 24,24 0,1 0,-1 24,1 0,-1 0,24-1,24 1,-24 0,48 24,-24-25,24-23,24 24,-25 0,25-24,0 0,-25 24,25-48,0 24,-24-24,23 0,-23 24,0-47,23 23</inkml:trace>
  <inkml:trace contextRef="#ctx0" brushRef="#br0" timeOffset="6">19359 5310,'0'-24,"24"-23,-48 23,24 0,-24 0,1 24,-1 0,0 24,-24 0,24 24,1-1,-1 1,24 23,-24-23,48-1,-24 1,24 0,-1-1,1 1,24-24,-24 0,0-24,-1 23,1-23,0 0,24 0,-25 0,1 0</inkml:trace>
  <inkml:trace contextRef="#ctx0" brushRef="#br0" timeOffset="7">19812 4620,'0'-48,"0"24,0 0,0 24,-24 0,24 24,-24 24,24 23,-24 1,24 23,0 24,0 0,0 0,24 0,-24 0,24-24,0-23,-24 23,23-47,1-1,0 1,-24-24,24 0,-24-24,24 23,-24-46,23 23,-23-24,0 0,24 0</inkml:trace>
  <inkml:trace contextRef="#ctx0" brushRef="#br0" timeOffset="8">20216 5644,'0'0,"0"0,0 0,0-24,0 24,0-24,0 0,0-24,0 1,0-1,0 1,-23-25,23 25,0-25,0 1,0 23,-24 0,24 1,0 23,0 0,0 0,0 24,0 0,24 48,-1 0,1-1,0 25,24-1,-24 24,23 1,1-25,-24-23,23 23,-23-47,0 0,0-24,-1 0,-23-24,24-24,0 1,-24-25,0-23,0 0,0-1,0 1,-24 0,24 0,-24-1,24 49,-23-1,23 1,-24 23,24 0,0 24,0 0,0 24,0 0,0-1</inkml:trace>
  <inkml:trace contextRef="#ctx0" brushRef="#br0" timeOffset="9">20883 5239,'0'0,"0"0,0 0,0 0,24 0,0 0,0 0,-1 24,1-24,0 0,24 0,-1 23,-23-23,0 0,24 0,-48 0,23 0,1 0,-24 0,0 0,24 0,-24 0,24-23</inkml:trace>
  <inkml:trace contextRef="#ctx0" brushRef="#br0" timeOffset="10">21550 4667,'-24'-24,"24"24,0-23,0 23,0 23,0 1,0 24,24-24,-24 47,24 1,-24 23,24-24,-1 24,-23-23,24-1,-24-23,0 0,24-1,-24-47,0 24,0 0,0-24,0 0,0 0,0 0,0 0,-24 0,24 0,0-24,0 0</inkml:trace>
  <inkml:trace contextRef="#ctx0" brushRef="#br0" timeOffset="11">21883 4334,'0'0,"0"-24,0 0,24 24,-24 0,24 48,24-24,-25 47,25 24,0 1,-25 23,25 0,-24 24,0-24,-24 0,0 0,0-24,0 0,-24-23,24-1,-24-23,24-1,-24-23,0 0,24 0,0-24,-23 24,23-24,0 0,0 0,0 23,0-23,0 0,0 0,0 0,0 0,23-23,1 23</inkml:trace>
  <inkml:trace contextRef="#ctx0" brushRef="#br0" timeOffset="12">12477 8382,'0'0,"0"0,0 0,0-24,0 24,-23-24,-1 24,24 0,-24-23,0 23,0-24,0 24,1 0,-1 0,0 0,-24 0,25 0,-1 0,0 24,-24-1,25 1,-1 24,0-1,24 1,0 23,0 1,0-24,24 47,-24 0,24 0,-1-23,25 23,-24 0,0 0,-1-23,-23-1,24 25,-24-25,0 0,24 1,-48-24,24 23,0-23,-24-1,24-23,-23 0</inkml:trace>
  <inkml:trace contextRef="#ctx0" brushRef="#br0" timeOffset="13">11834 9311,'24'-24,"0"0,24 0,-1 0,1 1,23 23,1-24,-1 24,-23 0,23 0,-23-24,0 24,-1 0,-23 0,0 0</inkml:trace>
  <inkml:trace contextRef="#ctx0" brushRef="#br0" timeOffset="14">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5">13287 9049,'0'-24,"0"0,-24 0,24 0,0 1,-24 23,24-24,-23 24,-1 24,24-24,-24 23,24 25,-24 0,24-1,0 1,24 23,-24 1,24-25,0 25,-24-48,23 23,1-23,0 0,0 0,0-24,-1 24,25-24,-24 0,0 0</inkml:trace>
  <inkml:trace contextRef="#ctx0" brushRef="#br0" timeOffset="16">13763 8358,'-24'0,"1"0,23 0,-24 24,0 0,24 23,-24 25,0-1,24 25,0-1,0 24,0 0,24-24,-24 24,24-24,-24 1,24-25,-24 1,24-1,-24 0,23-23,1-24,-24 0,24 0,-24-1,24 1,-24-24,24-24</inkml:trace>
  <inkml:trace contextRef="#ctx0" brushRef="#br0" timeOffset="17">13906 9001,'0'0,"-24"24,24 0,-24 23,24 1,0 23,0 1,24-25,-24 25,24-48,24 23,-24-23,-1 0,25-24,0-24,-25 0,25 1,-24-25,0 0,0 1,-1-25,-23-23,0 24,0 23,-23-24,-1 1,-24 23,24 25,-23-1,-1 24,0 0,1 24,-1-1,24 1,24 24,-24-24</inkml:trace>
  <inkml:trace contextRef="#ctx0" brushRef="#br0" timeOffset="18">14335 8406,'24'0,"-24"0,0-24,23 48,-23 0,24-1,0 49,0-1,-24 1,47 23,-23 0,-24 24,24-23,0-1,0 24,-24-24,0-23,0-1,0 0,0 1,-24-25,24-23,-24 24,24-48,-24 24,24-24,0 24,0-24,0 0,0-24,0 0,0 24,0-24</inkml:trace>
  <inkml:trace contextRef="#ctx0" brushRef="#br0" timeOffset="19">14906 8953,'0'0,"0"0,0 0,48 0,-24 0,0 0,-1 0,25 0,-24 0,23 0,-23 0,0 0,0 24,0-48,-24 48,0-24,23 0,-23 24</inkml:trace>
  <inkml:trace contextRef="#ctx0" brushRef="#br0" timeOffset="20">14954 9168,'0'0,"24"0,-24 0,0-24,24 24,-1 0,1 0,0 0,24 0,-25 0,1 0,0 24,-24-48,48 48,-25-24,-23-24,24 24</inkml:trace>
  <inkml:trace contextRef="#ctx0" brushRef="#br0" timeOffset="21">15787 8549,'0'47,"0"1,0 23,0 1,24 23,-24 0,0 1,0-1,0-24,0 1,0-1,0-23,0-1,0-23,0 0,0 0,0-24,0 0,0 24,0-24,0 0,0 0,0 0,24 23,-24-23,24-23</inkml:trace>
  <inkml:trace contextRef="#ctx0" brushRef="#br0" timeOffset="22">16930 10239,'0'0,"0"0,0 0,-24-23,24 23,-23 0,23-24,-24 24,24 0,-24 0,0 24,0-24,1 23,-1-23,24 24,-24 24,24-24,-24 23,24 1,0-1,-24 1,24 0,0 23,0 1,0-1,24 0,-24-23,0 0,0 23,0-23,24-1,-24-23,0 24,0-24,0-1,0-23,0 24,0-24</inkml:trace>
  <inkml:trace contextRef="#ctx0" brushRef="#br0" timeOffset="23">16526 10811,'23'-24,"25"24,0 0,-25-24,25 24,-24 0,23-24,-23 24,0 0</inkml:trace>
  <inkml:trace contextRef="#ctx0" brushRef="#br0" timeOffset="24">16978 10620,'24'0,"0"-23,-24 23,23 0,-23-24,24 24,-24 0,24 0,-24 0,24 0,0 24,-24-24,23 23,1 25,0-24,0 0,-24 23,0-23,0 0,0 0,0-1,0 1,-24-24,24 0,-24 0,24 0,-24 0,1 0,-1-24,0 1,24 23,-48-24,25 0,-1 24,0 0,0 0,0 0,24 24,-24 0,24-1,0 1,24 0,0 0,0 0,-24 0,48-24,-25 23,1-23,0 0,0-23,0 23,-1-24,-23 0</inkml:trace>
  <inkml:trace contextRef="#ctx0" brushRef="#br0" timeOffset="25">17502 10620,'0'0,"0"0,-24 0,0 24,24-24,-24 24,1 0,23 0,-24-1,24 1,0 0,0 24,0-25,0 1,0 0,24 0,-1 0,-23-24,24 0,0 0,0 0,0-24</inkml:trace>
  <inkml:trace contextRef="#ctx0" brushRef="#br0" timeOffset="26">17907 10287,'0'0,"0"0,-24 24,0-24,0 24,24-1,-24 25,1-24,23 47,0-23,-24 0,24 23,24 0,-24 1,0-25,23-23,-23 24,24 0,-24-25,0 1,24-24,-24 24,0-24,24 0,0 0,-1-24</inkml:trace>
  <inkml:trace contextRef="#ctx0" brushRef="#br0" timeOffset="27">18288 10430,'0'0,"0"0,0 24,0-24,-24 47,24-23,-24 24,24-1,-24 1,24 0,-24-1,24 1,0-1,-23-23,23 0,0-24,0 24,0-24,0 0,0 0,0 0,0-24,23 24</inkml:trace>
  <inkml:trace contextRef="#ctx0" brushRef="#br0" timeOffset="28">18526 10216,'24'23,"-1"-23,1 24,24 24,-24-24,-1 23,1 25,0-25,-24 1,0 23,0-23,0 23,-24-23,0 23,1-47,-1 24,24 0,-24-1,0-23,0 0,24 0,-23-1,23-23,0 0,0 0</inkml:trace>
  <inkml:trace contextRef="#ctx0" brushRef="#br0" timeOffset="29">19050 10597,'0'0,"23"0,1 0,-24 0,24 0,0-24,0 24,-1 0,1 0,0 0,-24 0,0 0,24 0,-24 0,0 0,0 0</inkml:trace>
  <inkml:trace contextRef="#ctx0" brushRef="#br0" timeOffset="30">19050 10763,'0'0,"23"-24,1 24,0 0,0 0,0 24,-24-24,23 0,1 0,0 0,-24 0,24 0,-24 0,24 0,-24 0,0 0,0 0</inkml:trace>
  <inkml:trace contextRef="#ctx0" brushRef="#br0" timeOffset="31">19645 10311,'24'0,"-24"0,0 0,0 0,0 0,0 0,0 24,0-1,0 25,0 0,0-1,0 1,0 23,0 1,0-1,0-23,-24 23,24-47,0 24,0-1,0-23,-24 0,24 0,0-24,0 0,0 0,0 0,0 0,24 24</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16:12:33.680"/>
    </inkml:context>
    <inkml:brush xml:id="br0">
      <inkml:brushProperty name="width" value="0.05292" units="cm"/>
      <inkml:brushProperty name="height" value="0.05292" units="cm"/>
      <inkml:brushProperty name="color" value="#C0504D"/>
    </inkml:brush>
  </inkml:definitions>
  <inkml:trace contextRef="#ctx0" brushRef="#br0">15825 14312,'0'25,"0"-25,0 0,0 25,0-25,0 0,-24 0,24 0,0-50,0 25,0-24,24-1,-24-49,0 0,0-25,0-25,0-25,25-24,-25-1,0 1,25 24,0-24,0 24,-25 26,49 23,-49 1,25 50,0 24,-25 1,25-1,-25 50,0 0,0 0,0 0,0 0,0 0,0 0,0 0,0 0,0 0,0 0,0 0,0 0,0 0,0 0,0 0,0 0,0 0,0 0,0 0,0 0,0 0,0 0,0 0,0 0,0 0,0 0,0 0,0 0,0 0,0-25,0 25,0 0,0-24,0 24,24-25,-24 0,0 0,0 0,0 1,0 24,25-25,-25-25,0 25,0-24,0-1,0 1,0-26,25 1,-25-1,0-24,0 0,0-25,-25 0,25 25,-25-25,1-25,24 25,-25-25,-25 25,25-25,-24 0,24 0,-25 1,26-1,-26 25,25-25,0 50,1-25,24 24,-25 26,0 24,25-24,0 49,0 0,0 1,0-1,0 25,-25 0,25 0,0 0,0 0,0 0,0 25,25-1,-25 1,0 25,25 24,0 1,-1 24,26 0</inkml:trace>
  <inkml:trace contextRef="#ctx0" brushRef="#br0" timeOffset="401.023">16148 10319,'0'74,"49"1,-24-1,-25-49,25 24,0-24,0-25,-1 0,1-25,25-24,-25-1,24 1,26-26,-26 1,26-25,-1 24,25-24,1 0,-26-25,25 24,25 1,-49 0,24 25,0-1,-24 26,-1-26,-24 26,-1 24,-24 0,0 25,0-25,-25 25,0 0,0 0,0 25,0-25,-25 0,25 25,0-25,-25 25,25-25,0 24,0-24</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2:47.846"/>
    </inkml:context>
    <inkml:brush xml:id="br0">
      <inkml:brushProperty name="width" value="0.05292" units="cm"/>
      <inkml:brushProperty name="height" value="0.05292" units="cm"/>
      <inkml:brushProperty name="color" value="#FF0000"/>
    </inkml:brush>
  </inkml:definitions>
  <inkml:trace contextRef="#ctx0" brushRef="#br0">3334 5715,'0'0,"0"0,27 0,-1 26,-26-26,26 0,1 0,26 0,-27-26,54 26,-1 0,0 0,27 0,0 0,26-26,1 26,-54 0,53 0,-52 0,26-27,-54 27,1 0,0 0,-26 0,-1 0,1 0,-27 0,0 0,26 0,-26 0,0 27,0-27,0 0,0 0,27 26,-27-26,0 0,0-26</inkml:trace>
  <inkml:trace contextRef="#ctx0" brushRef="#br0" timeOffset="1004.0574">7118 2699,'-27'-27,"-52"27,26-53,-26 27,-1-1,1 1,-27 0,0-1,-26 1,26 26,-26 26,-27-26,27 27,-1 25,-25-25,-1 26,27 0,-1 26,27 1,1-1,25 0,1 27,52 0,1 0,52 0,-26-1,53 1,0 0,27 0,25 0,1-27,-26 1,52-1,0-26,1 0,-1 0,-26-53,52 26,-25 1,-1-27,27-27,-27 1,0-1,27 1,-27-27,1-27,-28 1,1 0,0-1,-26-26,-1 1,-53-28,27 1,-26 0,-27 26,0-26,-27 26,1 0,-27 53,-26-26,26 52,-53-26,26 53,1 0,26 0,-26 0</inkml:trace>
  <inkml:trace contextRef="#ctx0" brushRef="#br0" timeOffset="2077.1187">7885 3519,'0'0,"0"0,26 0,1 0,-1 26,27 1,0-27,-26 53,26-27,-1 27,1 0,0 0,-26 0,-1 26,1-26,-27 27,0-27,-53-1,26 28,-52-27,0 0,-1 0,-26-1,0 1,1-26,-1 26,0 0,0-27,27 1,-1-1,27 1,1-1,-1 0,26-26,27 0,-26 27,26-27,0 0,0 0,0 0,0 0,0 0,0 0,0 0,0 0,0 0,0 0,0 0,0 0,0 0,0 0,0 0,0 0,0 0,0 0,0 0,-27-27,27 27,0-26,0 26,0-26,-26-1,26 27,0-26,0-1,0 1,26 26,-26-27,27 1,-27-1,26 1,-26 26,27-27,-27 27,0 0,0 0,0 0,0 27,-27-1,1 27,-1-26,1 26,-1-27,1 27,-1 0,1-27,26 1,-26-1,26 1,26-1,-26-26,26 0,27 27,-26-27,26 0,0 0,0 0,-27 26,0-26,1 0,-1 27,1-27,-27 0,0 0,0 0,0 0,26 0</inkml:trace>
  <inkml:trace contextRef="#ctx0" brushRef="#br0" timeOffset="48815.7916">5768 10028,'0'0,"0"-27,0-26,0 53,0-26,0-27,-26 27,26 26,0-27,-27 1,27-1,-26 27,-1-26,1-1,-27 27,27 0,-1 0,1 27,-1-27,1 26,-1 1,1-1,26 1,0-1,26 27,-26-27,27 27,26 0,-27 0,27 0,0 0,0-27,-27 27,1 0,26 0,-27-26,1 26,-27-1,0-25,0 26,-27-27,27 27,-26-53,-27 27,26-1,1-26,-27 0,27 0,-27 0,26-26,1 26,-1-27,1 27,26 0,0 0,0-26,0-1,26 1,27-1</inkml:trace>
  <inkml:trace contextRef="#ctx0" brushRef="#br0" timeOffset="49150.8112">6350 10054,'0'0,"-26"0,26 0,-27 0,27 0,0 0,0 0,27 27,-1-27,1 0,-1 0,27 26,-26-26,26 0,-27 0,27 0,-53-26,53 26,-53 0,26 0,-26 0,27 0</inkml:trace>
  <inkml:trace contextRef="#ctx0" brushRef="#br0" timeOffset="49413.8263">6483 10292,'-27'27,"1"-27,-1 26,27-26,0 0,0 0,0 27,0-27,27 0,-1 0,1 0,-1 0,1 0,-1 0,-26 0,53 0,-53 0,26 0,1 0,-1 0,1-27</inkml:trace>
  <inkml:trace contextRef="#ctx0" brushRef="#br0" timeOffset="49691.8422">7038 10107,'0'0,"0"0,0 0,0 0,27 0,-1 27,1-27,-1 0,1 0,-1 0,0 0,1 0,-1 0,1 0,-1 0,-26 0</inkml:trace>
  <inkml:trace contextRef="#ctx0" brushRef="#br0" timeOffset="49894.8538">7091 10345,'27'27,"-27"-27,0 26,26-26,1 0,-27 0,26 0,0 0,1-26,-1 26,27-27,-26 1,26-1</inkml:trace>
  <inkml:trace contextRef="#ctx0" brushRef="#br0" timeOffset="50441.8851">7885 9604,'0'0,"0"0,0 0,0 0,0 0,0 0,0 27,26-1,-26 1,0-1,27 1,-27 26,0-27,26 1,-26-1,0 27,0-27,0-26,27 27,-27-27,0 26,0-26,0-26</inkml:trace>
  <inkml:trace contextRef="#ctx0" brushRef="#br0" timeOffset="50794.9053">8335 9499,'26'0,"-26"0,0 0,0 0,0 26,0 0,0 1,0-1,27 1,-27 26,0 0,0 0,26-27,-26 27,0 0,27-27,-27 1,0-1,0 1,0-1,0-26,0 27,0-27,0 0,0 0</inkml:trace>
  <inkml:trace contextRef="#ctx0" brushRef="#br0" timeOffset="63128.6107">8890 11933,'-26'-27,"26"27,-27-26,27 26,-26 0,0 0,-1 0,-26 0,27 0,-27 26,26 1,-26-27,27 53,-27 0,27 26,-1 0,27 1,0 26,0-27,27 27,25-27,28 0,-27-26,53 0,-27-26,27-1,0-26,-1 0,1-53,0 27,-26-54,-1 1,0 0,-52-1,26-25,-53-1,-27 0,-26 26,0 1,-52 0,-1 52,-27 1,-25 26,25 0,-25 53,25-27,1 1,26-1</inkml:trace>
  <inkml:trace contextRef="#ctx0" brushRef="#br0" timeOffset="75915.3421">18283 2487,'0'-26,"27"-27,-27 26,26-26,-26 27,0-27,0 27,-26-1,-1-26,1 53,-27-26,-27 26,27 0,-26 26,0 1,-1 26,1 26,0 0,26 27,0 0,26 0,27 26,0-26,27 0,-1-27,27 0,26-26,1 0,26-26,-27-1,27-26,-27 0,1-26,-1-27,-26 26,26 1,-52-27</inkml:trace>
  <inkml:trace contextRef="#ctx0" brushRef="#br0" timeOffset="76515.3764">19209 2275,'0'0,"0"-26,0 26,0 0,0-26,-26-1,-1 1,-26-1,27 27,-27-26,0-1,0 27,0 0,27 27,-1-1,1 1,52-1,-26 27,53 26,0-26,0 53,26-27,1 27,-1-26,-26 26,26-27,-26 0,-26 1,-1-1,-26-26,-26 0,-27-27,0 1,-26-1,-1-26,1-26,-1-1,1-26,0 0,26 1,0-1,0-27</inkml:trace>
  <inkml:trace contextRef="#ctx0" brushRef="#br0" timeOffset="77458.4301">20373 1191,'0'0,"53"-53,-53 53,0 0,0 0,27 0,-27 0,0 0,0 0,0 0,0 0,0 0,0 0,0 0,0 0,-80 0,27 0,0 0,1 0,-28 0,27 0,0 0,53 0,-79 0,79 0,0 0,0 0,-53 79,53-26,-26 0,-1 26,1 1,26-1,-27 0,27-26,0 27,0-54,27 27,-1-26,27-1,0-26,0 0,0 0,26 0,1 0,-28 26,28-26,-27 27,0-1,0 27,-1 0,-25 27,26-1,-27 0,1 27,-1-26,-26-1,0 0,-26 1,-1-27,-26 0,0-1,1-25,-28 26,1-27,-1-26,-25 0,52 0,-27 0,27 0,27-26,-1-1,1 27,26-26,26-1,1 1,26 26</inkml:trace>
  <inkml:trace contextRef="#ctx0" brushRef="#br0" timeOffset="78961.5159">16563 794,'0'0,"0"0,53 26,-53-26,27 53,-27-53,26 80,-26-80,27 52,-27-52,26 53,-26-53,0 0,53 53,-53-53</inkml:trace>
  <inkml:trace contextRef="#ctx0" brushRef="#br0" timeOffset="79469.5454">21299 582,'0'0,"0"0,0 0,0 0,0 0,0 0,27 53,-27-53,0 79,0-26,0 0,26 0,-26 0,0 0,0 0,0-53,0 79</inkml:trace>
  <inkml:trace contextRef="#ctx0" brushRef="#br0" timeOffset="81188.6437">17278 3519,'0'0,"0"0,0 0,0 0,0 0,0 0,0 0,0 0,0 0,0 0,0 26,0-26,0 27,0-27,0 26,0 1,0-1,-27-26,27 27,0-1,0 1,0-1,0-26,0 27,0-27,0 26,27-26,-27 0,0 26,0-26,0 0,0 0,26 0,-26 0,27 27,-27-27,26 0,0 0,-26 0,27 0,26 0,-27 0,1 26,26-26,-27 0,27 0,0 0,0 0,0 0,0 0,0 27,0-27,-1 0,1 26,0-26,-26 0,26 27,0-27,-27 0,27 0,-27 0,27 0,-26 0,-1 0,1 0,-1 0,1 0,-1 0,1 0,-27 0,26-27,0 27,-26 0,27 0,-27 0,0-26,0-1,0 1,0-1,0 1,-27 26,27-26,0-1,0 1,0-1,0 27</inkml:trace>
  <inkml:trace contextRef="#ctx0" brushRef="#br0" timeOffset="87057.9794">18759 4392,'0'0,"0"0,27 0,-27 0,26 0,-26 0,0 0,0 0,0 0,0 0,0 0,0 0,0 27,0-27,-26 26,26 0,0 1,0 26,-27-27,27 27,-26-26,26 26,-27 0,27-1,-26-25,26-1,0 1,0-1,0 1,-27-1,54-26,-27 0,0 27,0-27,0 0,0 0,0 0,0-27,0 27,26 0,1-26,-1 26,1-27,-1 27,1-26,26 26,0 0,-1-27,1 27,27-26,-27 26,26 0,27 0,-27 0,1-27,-1 27,27 27,-27-27,27 0,0 0,0 0,-27 26,27-26,0 27,0-27,-27 0,27 26,-27 1,1-27,25 26,-52 1,0-27,27 26,-28 1,-25-1,26-26,-27 26,1-26,-1 27,1-27,-1 26,1-26,-1 0,-26 0,27 27,-1-27,-26 0,26 0,1 0,-27 0,26 0,-26 0,27 0,-27 0,26 0,-26 0,0 0,0 0,0 0,27-27,-27 27,0-26,0 26,0-53,26 53,-26-53,0 0,0-26,0-1,0 1,0-27,0 27,0-1,27-25,-27 52,0 0,0 0,0 26,0 1,0 0,0-1,0 27,0 0,0 0,0 0,0 0,0 0,0 0,0 0,0 0,0 0,26 0,-26 0</inkml:trace>
  <inkml:trace contextRef="#ctx0" brushRef="#br0" timeOffset="88212.0454">19844 5212,'0'0,"0"-26,0 26,0 0,0-27,0 27,27-26,-27 26,0 0,0 0,0 0,0 0,0 0,0 0,0 0,0 0,0 0,0 0,0 0,0 0,0 0,0 0,0 0,0 0,0 0,0 0,0 0,0 0,0 0,0 0,0 0,0 0,0 0,0 0,0 0,0 0,0 0,0 0,0 0,0 0,0 0,0 0,0 0,0 0,0 0,0 0,0 0,0 0,0 0,0 0,0 0,0 0,0 0,0 0,0 0,0 0,0 0,0 0,0 0,0 0,0 0,0-27,0 27,0 0,0 0,0 0,0 0,0 0,0 0,0 0,0 0,0 0,0 0,0 0,0 0,0 0,0 0,0 0,0 0,0 0,26-26</inkml:trace>
  <inkml:trace contextRef="#ctx0" brushRef="#br0" timeOffset="89159.0996">14420 1905,'27'0,"-1"-26,-26 26,27-27,-27 1,0-1,0 1,-27-1,27-26,-26 27,-1-1,-26 1,27 0,-1-1,-26 1,-26 26,26 0,0 26,-26 1,26-1,0 27,27 0,-1 0,27 26,0 0,27 1,-1-1,27 1,0 25,26-25,1-1,-28 1,28-28,-27 1,-27 0,1 0,-27-26,0-27,-53 26,26 1,-52-27,26 0,-26 0,-27 0,53-27,-26 27,26-26,26-1,27 27,-26-26,52-1,1 1,-1-1</inkml:trace>
  <inkml:trace contextRef="#ctx0" brushRef="#br0" timeOffset="89680.1294">14976 1984,'0'0,"-27"0,27 0,0 0,27 27,-1-27,1 0,-1 0,1 0,26 0,-1 0,-25 0,-1 0,27 0,0 0,-26 0,-1-27,1 54,-1-54,0 27,-26 0,27 0,-27 0</inkml:trace>
  <inkml:trace contextRef="#ctx0" brushRef="#br0" timeOffset="90058.151">14949 2223,'0'0,"0"0,-26 26,26-26,26 0,1 0,-1 0,1 0,26 0,0 0,-1-26,-25 26,26 0,0 0,-27 0,1 0,-1 0,1 26,-1-26,0 0,-26 0,0 0,0 0,0 0</inkml:trace>
  <inkml:trace contextRef="#ctx0" brushRef="#br0" timeOffset="92450.2877">16960 4551,'0'0,"0"0,0-27,27 1,-27-1,-27 27,27-52,-26 25,-1 1,1-1,-1 1,-26 26,27-27,-27 27,0 27,27-27,-1 26,1 1,26 26,0-1,0 28,26-1,1 1,-1-1,1 0,-1 27,0-53,1 26,-27 1,0-27,-27-27,1 1,0-1,-1-26,1 0,-1-26,1-1,-27 1,26-27,1 26,26-26</inkml:trace>
  <inkml:trace contextRef="#ctx0" brushRef="#br0" timeOffset="92949.3164">17225 4445,'-27'0,"27"0,-26 0,26 26,-27-26,27 0,-26 0,-1 0,1 0,26 0,0 0,-26 0,26 27,0-1,0 1,-27 26,27 0,0 0,-26 0,26 26,-27 0,27 1,0-1,0-26,27 0,-27 0,26-27,27 1,-27-1,1 1,-1-27,1 0,-1 0,-26-27,27-26</inkml:trace>
  <inkml:trace contextRef="#ctx0" brushRef="#br0" timeOffset="93250.3336">17278 4789,'0'0,"-27"53,27-53,-26 53,26-27,0 27,0-26,0-1,26 27,27-53,-26 26,25-26,-25 0,-1-26,27 26,-53-26,27-27,-27 53,0-53,-27 26,1 1,26-1,-27 1,27-1,-26-25,26 25</inkml:trace>
  <inkml:trace contextRef="#ctx0" brushRef="#br0" timeOffset="93587.3527">17569 4419,'0'-27,"26"1,1 26,26-27,-27 27,0 0,1 0,-1 27,1-1,-27 27,0-27,0 54,0-1,0 27,26-27,-26 1,0 26,27-27,-1 0,-26-26,27 0,-27 0,0-26,0-1,-27-26,1 0,-1 0,-26 0,27 0,-1 0,1-26,26-1</inkml:trace>
  <inkml:trace contextRef="#ctx0" brushRef="#br0" timeOffset="94472.4034">19606 5292,'0'0,"26"-27,-26 27,27 0,-27-26,0 26,-27-27,27 27,-26-26,0 26,-27-27,26 27,-26 0,0 0,0 0,-26 0,26 27,0-27,27 26,-1 1,1-1,26 1,0-1,26 27,1 0,26 0,26 0,-26 0,0 0,26-27,-52 27,26-27,-53 27,26-26,-52-1,26 1,-27-1,-26-26,0 0,-26 0,26 0,0 0,0-26,27-1,-1 1</inkml:trace>
  <inkml:trace contextRef="#ctx0" brushRef="#br0" timeOffset="95005.4337">19923 5265,'0'0,"0"0,0 0,0 0,-26 0,26 27,-26-27,-1 0,1 0,-27 0,26 0,-26 0,27 0,-1 0,27 0,0 0,0 26,0-26,27 27,-27-1,26 27,-26 0,0 26,0-26,0 0,-26 26,-1 1,27-1,-26-26,26 0,0 0,26-27,1 1,-1-1,1 1,26-27,-27 26,1-26,-1 0,1 0,-1 0,-26-26,26 26,-26-27</inkml:trace>
  <inkml:trace contextRef="#ctx0" brushRef="#br0" timeOffset="95932.4865">20056 5583,'0'0,"-27"-27,27 27,0 0,0-26,0 26,0 0,0 0,0 0,0 0,0 0,0 0,-26 0,26 26,0 1,0-1,0 1,0 26,0-27,0 27,0-27,0 27,26-26,-26-1,0 1,0-1,0-26,0 27,0-27,0 0,0 0,0 0,0 0,0 0,0-27,0 1</inkml:trace>
  <inkml:trace contextRef="#ctx0" brushRef="#br0" timeOffset="96237.5044">20320 5556,'0'0,"-26"27,26-27,0 0,0 26,0-26,0 27,0-27,0 0,0 0,0 0,0 0,0 0,0 0,0 0,0 0,0 0</inkml:trace>
  <inkml:trace contextRef="#ctx0" brushRef="#br0" timeOffset="96450.5161">20373 5847,'0'0,"0"0,0 27,0-27,0 0,0 0,0 0,0 0,0 0,0 0,0 0,0-27,0 1</inkml:trace>
  <inkml:trace contextRef="#ctx0" brushRef="#br0" timeOffset="97009.5486">20585 5212,'0'0,"0"0,26-26,-26 26,27 0,-1 0,1 0,-27 0,26 0,1 0,-27 26,26-26,-26 27,0-1,0 1,0 26,0 0,0-1,0 1,0 27,27-27,-27 26,26-26,1 0,-27 0,26 0,0 0,-26 0,27-27,-27 0,0 27,0-26,-27-27,27 26,-26 1,0-1,-27-26,26 27,-26-27,27 0,-1 0,1 26,-1-26,27 27,0-27,0 26</inkml:trace>
  <inkml:trace contextRef="#ctx0" brushRef="#br0" timeOffset="121069.9248">6218 5662,'0'0,"0"0,0 27,0-27,0 0,27 0,-1 0,-26 0,26 0,1 0,-1 0,1-27,-1 27,-26 0,27 0</inkml:trace>
  <inkml:trace contextRef="#ctx0" brushRef="#br0" timeOffset="121270.9361">6245 5794,'26'0,"0"0,1 0,-1 0,1 0,-1 0,1 0</inkml:trace>
  <inkml:trace contextRef="#ctx0" brushRef="#br0" timeOffset="141443.09">17172 1773,'26'-27,"-26"1,0-1,27 1,-27-1,0-25,0 25,26 1,-26-1,27 1,-27 26,0-27,0 27,0 0,0 0,0 0,26 0,-26 0,27 27,-1-27,27 26,0-26,0 0,0 0,26 0,0 0,1 0,-1 0,1 0,-1 0,-26 0,-27 0,27 0,-26 0,-1 0,1 0,-1-26,-26 26,0 0,27 0,-27 0,26 0,-26 0,0 26,26-26,-26 0,27 27,-27-1,0 1,0 25,0-25,0 26,0 0,0 0,0-27,0 1,0-1,0-26</inkml:trace>
  <inkml:trace contextRef="#ctx0" brushRef="#br0" timeOffset="144491.2643">16590 5900,'0'0,"26"27,-26-1,0-26,0 27,-26-27,26 26,0-26,0 27,0-27,0 0,26-27,-26 27,27-26,-27 26,26-27,-26 27</inkml:trace>
  <inkml:trace contextRef="#ctx0" brushRef="#br0" timeOffset="145034.2954">17225 6244,'-27'-26,"1"-1,26 27,0-26,-27 26,27 0,-26 26,26 1,-27 26,1 0,26 26,-26 0,26 54,0-28,0 54,-27-27,27 54,0-28,0 28,0-1,0 0,0-26,0 0,-26-1,26-25,0-28,0 1,0 0,0-53,0 26,0-52,0-1,-27-26,27 0,0 0,-26-53,26 27</inkml:trace>
  <inkml:trace contextRef="#ctx0" brushRef="#br0" timeOffset="145530.3233">16854 6562,'27'-27,"-27"1,0-1,0 1,0 26,0 0,0 0,-27 26,1 27,-27 0,26 0,1 0,-27 26,53-26,-26 0,26-26,26-27,1-27,25 1,1-27,27-27,-27 1,26 0,0-27,-26 0,0 27,-26-1,-1 27,1 27,-27 26,0 26,0 1,26 52,-26 1,0 25,0 1,0-26,0 52,0-53,27 27,-27 0,0-27,26-26</inkml:trace>
  <inkml:trace contextRef="#ctx0" brushRef="#br0" timeOffset="149303.5396">8917 16034,'0'26,"0"-26,0 27,0-27,0 0,0 0,26-27,-26 27,27-26,-1-27,1 26,-1 1,1-1,-1 1,27-27,-27 27,-26-1,27 27,-1 0,-26 0,0-26,0 26,0 0,0 26,0-26,0 27,-26-1,26 27,-27 0,27 0,-26 26,26 1,-27-1,27 0,-26 1,0-1,26 0,-27 1,27-1,-26 1,26-27,0-1,0 1,-27-26,27 26,0-27,0 1,0 26,0-27,0-26,0 26,0-26,0 0,0 27,0-27,0 26,0-26,0 0,0 0,27-26</inkml:trace>
  <inkml:trace contextRef="#ctx0" brushRef="#br0" timeOffset="149690.5618">8546 17330,'0'27,"0"-27,0 0,0 0,27 0,-1 0,-26 0,53-27,0 27,0 0,26-26,-26 26,27 0,-27 0,26 0,0 0,-26 0,0 26,27-26,-54 27,27-27,-27 26,1-26,-1 27,1-27,-27 26,0-26,0-26</inkml:trace>
  <inkml:trace contextRef="#ctx0" brushRef="#br0" timeOffset="153882.8013">10002 16272,'0'-27,"0"27,0 0,0 0,0 0,0 0,26 0,-26 27,0-1,0 1,0-1,0 27,0 0,0-26,-26 25,26 1,0 0,0-26,0 26,0 0,0 0,0-27,0 27,0-27,26 1,-26-1,0 1,0-27,0 26,0-26,0 0,0 0,0-26,0-1,0 1</inkml:trace>
  <inkml:trace contextRef="#ctx0" brushRef="#br0" timeOffset="154321.8262">9763 16642,'0'0,"0"0,0 0,-26 27,26-27,0 0,0 0,0 0,0 0,0 0,0 0,26 0,1 0,-1 0,1 0,26 0,-27-27,27 27,0-26,0 26,0 0,0-27,0 27,0 0,-27 0,27 0,-27 0,1 0,-1 0,-26 0,0 0,0 0,27 0,-27 0,0 0,0 0,0 0,0 0,0 0,0 0,0 0,-27-53</inkml:trace>
  <inkml:trace contextRef="#ctx0" brushRef="#br0" timeOffset="157547.0111">22040 529,'0'0,"0"0,0 0,0 0,0 0,0 0,-53-26,53 26,-53-27,53 27,-79-53,26 53,-26-26,26 26,-27-27,-25 1,25 26,-26-26,0-1,-26 27,26-26,1-1,-28 27,1 0,0 0,26-26,-26 26,26 0,0 0,0 0,0 26,0-26,27 0,0 0,-1 0,1 27,26-27,-26 0,26 26,-27-26,27 0,0 27,53-27,-79 26,79-26,-79 0,79 0,-53 26,53-26,0 0,-80 27,80-27,0 0,0 0,0 0,-26 53,26-53,-27 79,27-79,0 53,0-53,0 106,0-80,0 54,0-27,0 26,-26 0,26-26,0 27,-26 26,26-27,0 27,-27-27,27 1,-26 25,26 1,-27-26,27 25,0-25,0-1,0 27,0-27,0 27,0-26,0 25,-26-25,26 26,0-27,-27 0,27 27,0-26,0 25,0-25,0 26,0-27,0 27,0 0,0-1,0 1,0-26,0 26,0-1,0 1,0 26,0-52,-26 52,26-26,0 0,-27 0,27 26,0-26,0 0,0-1,0 1,-26-26,26 25,0-25,0-1,-27 1,27 25,-26-52,26 27,0-1,-26-26,26 26,0-26,0 0,0 0,0-26,0 26,26-27,-26 0,26 27,27-26,-26-27,26 53,0-53,0 26,26-26,0 0,27 0,-26 27,25-27,28 0,-28 0,28 0,-1 0,0 26,1-26,25 0,-25 27,-1-1,27-26,-27 26,0-26,27 27,-27-1,1-26,25 27,-25-27,-27 26,26-26,0 27,-26-27,0 0,-27 26,27-26,-27-26,-26 26,27 0,-27-27,-27 27,27-53,-27 53,1-53,-1 1,1-1,-27-27,0 27,26-52,-26 25,0-26,-26-26,26 0,0-1,0-25,0-1,0 0,0-26,0 0,0 0,-27-1,27-25,0 25,0 1,0-26,0-1,0 27,-26 0,26-1,0 1,-27 0,27 0,0 26,-26 0,26 27,0-27,-27 27,27 0,-26-1,26 27,-26-26,-1 26,27 27,0-27,-26 27,-1-1,1 1,-1 26,27 0,-26 0,26 53,-53-79,53 79,-53-53,53 53,-53-53,53 53,-53 0,53 0,0 0,-79 26,79-26,0 0,-53 53,53-53,-27 53,27-53,-26 53</inkml:trace>
  <inkml:trace contextRef="#ctx0" brushRef="#br0" timeOffset="185086.5863">11298 16960,'0'0,"0"0,0 0,0 26,0-26,-26 0,26 0,0 27,0-27,0 0,0 0,0 0,0-27,0 1,0-1,0 1,0-27,0 0,0 0,0 0,0 0,0 0,0 0,-27 27,27 0,0 26,0 0,0 0,0 0,0 0,27 52,-27-25,0-1,26 1,-26 26,27-53,-27 26,26 1,0-27,1-27,-1 1,1 26,-27-53,26 0,1 0,-1 0,-26 0,0 0,0 0,0 27,0-1,0 1,0 26,0 0,0 0,0 26,27 1,-27 26,0-27,26 27,1 0,-27 0,26 0,0 0,1-27,-1 27,1-26,-27-1,26 1,-26-27,27 26,-27-26,26 0</inkml:trace>
  <inkml:trace contextRef="#ctx0" brushRef="#br0" timeOffset="185297.5983">11827 16431,'27'26,"-1"1,-26-1,27 27,-1-27,1 1,-1-1,0 1,1-1,-27-26,26 27,1-27,-27 0</inkml:trace>
  <inkml:trace contextRef="#ctx0" brushRef="#br0" timeOffset="185562.6135">12277 16325,'0'0,"0"0,0 53,0-27,0 27,0 0,0 0,-26 26,26 1,-27-1,27 0,0 27,-26-26,26 25,-27 1,27-26,0 26,-26-27,26-26,26 26,-26-26,0-53,0 0</inkml:trace>
  <inkml:trace contextRef="#ctx0" brushRef="#br0" timeOffset="185885.632">12595 15319,'0'-26,"26"52,-52 1,26-1,0 54,0-1,-27 0,27 27,-26 0,26 26,-27-26,1 27,26-1,-27-26,1-27,-1 27,27-27,-26 1,26-54,0 1,0-1</inkml:trace>
  <inkml:trace contextRef="#ctx0" brushRef="#br0" timeOffset="186610.6735">12515 16669,'27'0,"-1"26,1-26,-1 0,27 0,0-26,-27 26,27-53,0 26,-26-26,-1 1,0 25,-26-26,0 0,0 27,-26-27,0 26,-1 27,1 0,-1 0,-26 27,27 26,-1 0,1 0,26 26,0 0,0-26,0 27,26-27,-26-27,27 27,26-27,-27-26,1 27,-1-27,1-27,-1 1,27 0,-27-27,1 26,-1-26,1 0,-1 0,1 27,-27-27,26 27,-26-1,0 27,0 0,0 0,0 0,27 27,-27-1,0 0,26 27,-26-53,0 53,27-53,-27 27,26-27,-26 0,26 0,-26-27,27 1,-27-1,26-26,1 27,-1 0,-26-27,27 53,-27 0,26 0,-26 26,27 27,-27-27,26 27,-26 0,27 0,-27-26,26 26,0-27,-26 1,27-27,-1 0,-26 0</inkml:trace>
  <inkml:trace contextRef="#ctx0" brushRef="#br0" timeOffset="187266.711">14182 15266,'0'27,"-26"-27,-1 26,1 1,26 26,-27 0,1 26,-27-26,26 53,1 26,-1 0,1-26,0 53,26-27,0 1,0-1,0-26,26 26,0-53,1 27,26-53,-27 26,1-26,-1 0,1-26,-1-1,1 1,-27-1,0-26,26-26</inkml:trace>
  <inkml:trace contextRef="#ctx0" brushRef="#br0" timeOffset="188183.7635">17489 15240,'0'0,"0"0,-26 0,26 0,0 0,0 0,0 26,26 1,-26-1,27 1,-1 52,1-26,-27 27,26 25,1 1,-27 26,26 1,-26-27,-26 26,-1-26,27 0,-26-27,-1 0,1 1,-1-27,1 0,-1-27,1 0,26 27,-27-26,27-27,0 0</inkml:trace>
  <inkml:trace contextRef="#ctx0" brushRef="#br0" timeOffset="193525.069">15029 15558,'0'-27,"-27"-26,27 27,-26-1,-1-26,1 27,-1 26,1-27,-1 27,-25 0,25 27,-26-27,27 53,-27 0,0 0,26 0,1 26,0-26,26 26,26 1,0-1,1-26,26 26,26-52,-26 26,26 0,-26-1,27 1,-27-26,-27 26,27 0,-53-27,0 27,-26 0,-1-27,1 1,-27-1,0 1,0-27,0 0,-26 0,26 0,0 0,26 0,-26-53,27 26,0 1,-1-1,27-25</inkml:trace>
  <inkml:trace contextRef="#ctx0" brushRef="#br0" timeOffset="194160.1053">15452 15372,'26'0,"-26"0,0 0,0 27,-26-1,26-26,-26 27,-27-1,26-26,-26 27,27-27,-27 26,53-26,-27 0,1 0,26 0,0 0,0 27,0-27,0 26,0 27,0 0,0 0,0 26,0 27,-26 0,26 0,-27-1,1 28,-1-27,27-27,0 0,0-26,0 27,0-54,27 1,-1-1,27-26,-27 26,1-26,26 0,0 0,0 0,0 0,-1 0,-25 0,26 27,-27-27,27 0,-26-27,-1 27</inkml:trace>
  <inkml:trace contextRef="#ctx0" brushRef="#br0" timeOffset="194573.1289">15717 15584,'0'0,"0"26,0 1,0-1,0 1,-27 26,27-27,0 54,-26-28,26 1,0 27,-27-1,27-26,0 26,0-26,0 0,0 0,0-26,0-1,0 1,0-1,0-26,0 0,0 0,0 0,0-26,0 26,27-27</inkml:trace>
  <inkml:trace contextRef="#ctx0" brushRef="#br0" timeOffset="194992.1529">16140 15928,'0'0,"26"26,-26 1,0-1,0-26,0 0,0 0,0 0,0 27,0-27,0 0,0 0,0 0,0 0,0 0,0-27,0 54</inkml:trace>
  <inkml:trace contextRef="#ctx0" brushRef="#br0" timeOffset="195242.1672">16166 16351,'27'27,"-27"-27,0 26,0-26,0 0,0 0,0 27,0-27,0 26,-27-26,27 27,0-27,0 26,0 0,0-26,0 27,0-27,0 0,0 0,0-27</inkml:trace>
  <inkml:trace contextRef="#ctx0" brushRef="#br0" timeOffset="195892.2043">16484 15531,'0'0,"0"0,0 0,26-26,-26 26,27 0,26-27,-27 1,27 26,0-27,0 27,0 0,0 0,0 27,-27 26,27 0,-53 26,27 0,-27 1,0 25,0 1,0-26,-27 26,27-27,-26 0,26 1,0-27,-27 26,27-26,0-27,0 1,0-1,0 1,0-27,-26 0,26 0,0 26,-27-26,1 0,-1 0,-26 0,0 27,27-27,-27 0,27 0,-1 0,1 0,-1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6:45.231"/>
    </inkml:context>
    <inkml:brush xml:id="br0">
      <inkml:brushProperty name="width" value="0.05292" units="cm"/>
      <inkml:brushProperty name="height" value="0.05292" units="cm"/>
      <inkml:brushProperty name="color" value="#FF0000"/>
    </inkml:brush>
  </inkml:definitions>
  <inkml:trace contextRef="#ctx0" brushRef="#br0">6721 5953,'-53'-53,"26"0,-26 0,1 27,-1-1,-27 1,1 0,-27 26,27 26,-27 0,0 1,-26 26,52 26,-52 1,26-1,0 27,1 0,25-1,27 28,-26-27,52 26,1 0,26-26,26 26,27-26,0 0,27 0,25-27,28 1,-1-1,27-26,0-27,26 1,-26-27,26 0,0-53,0 26,-26-52,26 0,-53-1,1-26,-27-26,-27 0,-26 0,0-27,-53 27,-27-1,1 1,-27 0,0 26,0 26,-26 1,-1 53,-26-27,54 26,-28 27,1 0,26 0,-26 0,-1 0,27 27,0-27</inkml:trace>
  <inkml:trace contextRef="#ctx0" brushRef="#br0" timeOffset="1091.0619">6509 5927,'-53'0,"0"0,27-27,-1 1,27-1,0-26,27 27,-1-27,27-26,27-1,-1-26,27 27,0-27,26 0,27 1,-27-28,27 1,26 0,-26-1,-1 1,1 0,26 0,1-1,-28 1,1 0,0-1,0 1,-27 0,27 26,-27-26,0-1,27 1,-27 26,1-26,-1 26,0 0,0-26,27 26,0 0,0 27,-1-27,28 27,-1-27,0 27,27-27,-27 26,53 1,-26 0,-1-27,1 53,26-27,-26 28,26-28,-26 27,26 0,0 0,-26 0,-1 1,1 25,26-26,-53 27,27-27,-27 26,0 27,0-26,-26-1,0 27,0-26,-53 26,26 0,-26 26,0-26,-1 27,-25-1,-27 1,0-1,-53-26,105 53,-105-53,53 53,-53-53,27 53,-27-53,0 0,0 0,0 0,0 0,0 0,0 0,0 0,0 0,0 0,53-53,-53 53,0-53,0 53,26-79,-26 79,27-53,-27 53,0 0,0 0,0 0,0 0,0 0,0 0,53 26,-53-26,52 80,-52-80,53 79,-53-79,27 79,-27-79,53 53,-53-53,0 0,26 80,-26-80,0 0,0 0,0 0,0 0,0 0,-79 0,79 0,-80 0,80 0,-105 0,105 0,-80 0,80 0,-106 0,106 0,-53 26,53-26,0 0,0 0,-52 53,52-53,0 0,0 0,0 0</inkml:trace>
  <inkml:trace contextRef="#ctx0" brushRef="#br0" timeOffset="16868.9649">9128 8652,'0'0,"27"0,-27 0,0 0,0 0,-27-27,27 27,0 0,0 0,0-26,0 26,0 0,0 0,0 0,0 0,-26 0,26 0,0-26,0 26,-26 0,26 0,-27-27,27 1,-26 26,26 0,-27-27,1 1,26 26,-27-27,1 27,-1-26,1 26,-1-27,27 27,-26-26,0 26,-1-27,1 27,26 0,-27 0,1-26,-1 26,1 0,-1-27,27 27,-26-26,-1 26,1 0,26-26,-27 26,1 0,0 0,26-27,-27 27,1 0,26 0,-27 0,1 0,-1 0,27 0,-26 0,-1 0,1 27,-1-27,1 0,0 0,-1 0,1 0,-1 26,27-26,-26 0,-1 0,1 0,-1 0,1 0,-1 26,27-26,-26 0,-1 0,27 0,-26 0,0 27,-1-27,27 0,-26 0,-1 0,1 26,-1-26,1 0,-1 0,1 27,-1-27,1 0,0 26,-1-26,1 0,-1 27,27-27,-26 0,-1 26,27-26,-26 27,-1-27,27 26,-26 1,-1-27,27 0,-26 26,26 1,-27-27,27 26,0-26,-26 26,26 1,-26-1,26-26,0 27,0-1,-27 1,27-27,0 26,-26 1,26-1,-27 1,27-27,-26 26,26 0,0-26,-27 27,27-1,0-26,0 27,-26-1,26 1,0-27,0 26,0-26,-27 27,27-1,0-26,0 0,0 27,0-27,0 26,0 1,0-27,0 26,-26-26,26 0,0 26,0 1,0-27,0 26,0-26,-27 27,27-27,0 26,0 1,0-1,0-26,0 0,0 27,0-1,0-26,27 27,-27-27,0 26,0 0,0-26,26 27,-26-27,0 26,0-26,27 27,-27-1,0-26,26 27,-26-27,0 0,27 26,-27 1,0-27,0 26,26-26,-26 27,0-27,0 0,27 0,-27 26,26-26,-26 27,27-27,-27 0,0 26,26 0,0-26,-26 27,27-27,-1 26,1-26,-1 27,1-27,-1 26,1 1,-1-27,1 0,-1 26,1-26,-1 27,0-27,1 0,-1 26,1-26,-1 0,1 0,26 0,-27 0,1 0,25 0,-25 0,-1 0,27 0,-26 0,-1 0,27 0,-26 0,-1 0,1 0,-1 0,0 0,27 0,-26 0,-1 0,1 0,-1 0,1-26,-1 26,1 0,-1 0,-26 0,26-27,1 27,-1 0,1-26,-1 26,1 0,-1-27,1 27,-1-26,-26 26,27-27,-1 27,1-26,-27 26,26-27,0 1,-26 26,27-26,-1 26,-26-27,27 1,-27 26,26-27,-26 27,27-26,-27-1,26 1,-26-1,27 1,-27-1,0 27,26-26,-26-1,27 1,-27 0,26-1,-26 1,26-1,-26-26,0 27,0-1,27-26,-27 27,0 0,0-27,0 26,0 1,0-1,0 1,-27-27,27 26,0 1,0-1,-26-25,26 52,0-27,0 1,0-1,-26 27,26 0,0 0,0-26,0 26,0 0,0 0,0 0,0 0,0 0,0-27,0 27,0 0,0 0,0 0</inkml:trace>
  <inkml:trace contextRef="#ctx0" brushRef="#br0" timeOffset="20118.1504">8811 10107,'0'0,"0"0,0 0,0 0,0 27,0-27,0 0,-26 0,26 0,0 0,0 0,0 26,0-26,0 0,0 0,0 0,26 26,-26-26,26 0,-26 0,27 27,-27-27,26 0,1 0,-1 0,1 0,-1 0,1 0,26 0,-27 0,27 0,-27 0,27 0,-26 0,26 0,0 0,0-27,-1 1,-25 26,26-26,26 26,-26-27,0-26,0 27,0-1,26-26,-26 27,0-27,0 27,26-27,-26 26,27-52,-27 52,-1-26,1 0,0 1,27-1,-27-27,-27 27,27-26,0 0,0 26,-27-27,1 1,26 0,-53-1,26 1,1-27,-27 27,26-27,-26 26,0-25,0-1,0 0,26 0,-26-26,-26 52,26-52,0 26,0 0,0 1,0-1,26-27,-26 28,0-1,0 0,0 0,27 0,-27-26,26 26,-26 0,27-26,-1 26,-26-26,27 0,-1-1,1 1,-1 26,1-53,-27 54,26-28,1 1,25 0,-25 26,-1-26,1 26,-1 0,1 0,26 0,-27 0,27 27,0-27,0 27,0-27,0 27,-27-1,54 1,-28 0,1-1,0 27,0-26,0 0,26 26,-26 0,-26 0,52 0,-26-27,0 28,0 25,0-26,26 0,-26 0,-26 27,26-1,-1-25,-25 25,26 1,-27-1,27 1,0-27,0 26,-26 1,25-27,1 26,27 1,-27-27,26 0,0 27,1-27,-1 0,27 0,0 27,0-27,-1 0,1 0,0 26,26-52,1 52,-27-25,26 25,0-26,0 27,-26-27,27 26,-1 1,-26-27,0 27,-1 26,1-27,0 1,-27 26,1-27,-1 27,-26 0,-53 0,106 0,-106 0,53 27,-53-27,0 0,0 0,0 0,53 0,-53 0,0 0,0 0,0 0,0 0,0 0,0 0,0 0,0 0,0 0,-27-53,27 53,0 0,-53-53,53 53,-53-53,53 53,0 0,-52-53,52 53,0 0,0 0,0 0,-53-53,53 53,0 0,0 0,0 0,0 0,53 79,-53-79,52 27,-52-27,80 53,-80-53,53 26,-53-26,53 27,-53-27,0 0,53 26,-53-26,0 0,0 0,0 0,52 53,-52-53,0 0,0 0,0 0,0 0,0 0,-26 53,26-53,0 0,-53 53,53-53,-79 26,79-26,-53 53,53-53,0 0,-80 53,80-53,0 0,0 0,0 0,-26 53,26-53,0 0,0 0,0 0,0 0,0 0</inkml:trace>
  <inkml:trace contextRef="#ctx0" brushRef="#br0" timeOffset="30018.717">9446 11853,'0'0,"0"27,-26-27,26 26,-27-26,27 27,-26-27,-1 0,27 0,0 0,-26 26,26-26,0 27,0-27,0 26,0-26,26 0,1 27,-1-1,27 0,0-26,-27 27,54-27,-27 26,26 1,0-27,1 26,-1-26,1 0,-1 0,27 27,0-27,-1-27,-25 27,-1 0,27-26,-27-1,-26 1,0-1,-26 1,26-27,-53 0,26 27,-26-54,0 1,-26 26,-1-26,1-1,-1 1,-26 0,0-1,0 1,1 26,-1-26,-27 52,1-26,26 0,-53 27,27-1,-27 1,27-1,-27 27,0 0,0 0,-26 27,26-1,27 27,-27 0,26 27,1-28,26 28,0-1,53 1,-26-1,52-26,1 0,25 0,1 0</inkml:trace>
  <inkml:trace contextRef="#ctx0" brushRef="#br0" timeOffset="30999.7731">10504 10583,'27'-26,"-1"-1,-26 1,27-27,-27 0,26 0,1-26,-1-1,1 1,-1-53,27 26,-27-26,27-1,-26-52,26 0,0 0,-1 0,1-27,0 0,0 1,0-28,0 28,0-27,0 26,0 27,26-27,-26 27,26 0,1 26,26-26,-27 26,27 0,-27 27,27 0,-27 26,1 0,-1 0,-26 27,0 26,0 0,0 26,-27 1,1 26,-27 0,0 0,26-26,-26 26,0 0,0 0,-26 0,-1 0,1 0,-1 0,1 0,-27-27,0 27,0 0,-26 0,52 0,-26 0,1 0,25 0,1-26,52 26,-26-53,53 26,0-26,-27 27,54-27,-27 27,26 26,-26 0,0 26,0 27,-27 0,1 26,-1 27,-26 0,0-27,0 27,0-27,0 1,0-1,27 1,-27-28,0 28</inkml:trace>
  <inkml:trace contextRef="#ctx0" brushRef="#br0" timeOffset="31855.8221">12039 13467,'-53'0,"0"-26,0 26,27 0,-54 0,27 0,-26 0,0 0,26 26,-27 27,1-26,0 26,-1 0,27 26,-26 0,52 1,-25-1,25 0,54 27,-1-26,0-1,27 0,27-26,26 0,-1-26,-25 26,52-53,-26 26,0-52,0 26,-1-27,1 1,0-27,-27 0,-26-27,27 28,-27-54,-27 26,1-26,-1 1,-26-1,0 0,0 27,-26-1</inkml:trace>
  <inkml:trace contextRef="#ctx0" brushRef="#br0" timeOffset="32489.8583">12012 13176,'-26'-53,"0"27,-1-27,27 0,-26-26,52-1,-26-26,27 1,-1-1,-26-26,26-27,1 26,-1-25,1-1,-1 0,1-26,-1 26,1-26,-1 0,1 0,-1-1,27 1,0 0,0 0,26 26,1-26,-1 26,0 0,27 27,-27 0,1-27,-1 53,-26 0,0 27,0 0,-27-1,-26 54,0-27,-26 26,0 27,-27 0,0 0,-27 53,1-26,0-1,-1 1,27 26,0-53,27 26,-1-26,54 0,-1-26,1-27,52 0,-26 0,26 26,1-52,-1 53,-26-1,27 1,-28 26,1 26,-26 1,-1 52,1-26,-1 26,-26 1,0 25,0 1,0-26,0-1,-26 0,26 1</inkml:trace>
  <inkml:trace contextRef="#ctx0" brushRef="#br0" timeOffset="33188.8983">8335 17092,'0'0,"26"27,-26-27,27 0,-1 26,1-26,-1 0,27 26,0-26,-27 0,27 27,27-27,-27 0,-1 0,28 0,-27 0,-27 0,1-27</inkml:trace>
  <inkml:trace contextRef="#ctx0" brushRef="#br0" timeOffset="33362.9083">8441 17304,'26'0,"27"0,0 0,0 0,0 0,26 0,27 0,-53-27,26 27,-52 0</inkml:trace>
  <inkml:trace contextRef="#ctx0" brushRef="#br0" timeOffset="36461.0855">18786 16510,'0'0,"0"0,0 0,0 0,26 0,1 0,-1 0,1 0,-1 0,53-26,-26 26,27 0,-1-27,0 27,27-26,-26 26,-1-27,0 1,1-1,-1 27,-26-26,0 26,-27 0,1-27,-27 27,0-26,-27 26,1 0,0-27,-1 27,-26-26,27 26,-1-26,1 26,26-27,-27 27,27 0,0-26,0 26,27 0,-1 0,1 0,-1 0,27 0,-26 0,-1 0,0 0,1 0,-27 0,0 0,0 26,0 1,-27-27,1 26,0 0,-27-26,0 53,26-26,-26-27,0 53,27-27,0 1,-1-27,27 26,0 1,0-27,27 0,-1 0,27 0</inkml:trace>
  <inkml:trace contextRef="#ctx0" brushRef="#br0" timeOffset="36995.116">20823 15875,'0'0,"0"0,27-26,-27 26,26 0,-26 0,53 0,-27-27,1 27,26 0,-27 0,27 0,-26 27,-27-1,0 0,0 27,-27-26,1 26,-1-27,1 27,26-26,0 26,0-27,26 0,27 27,0-26,0 26,0 0,26 0,-26-27,-26 27,-1 0,1 0,-27-27,-27 27,-26-26,0 26,-26-27,-27 0,0 27,0-26,-26-27,53 26,-27-26,53 0,0-26</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17:51.262"/>
    </inkml:context>
    <inkml:brush xml:id="br0">
      <inkml:brushProperty name="width" value="0.05292" units="cm"/>
      <inkml:brushProperty name="height" value="0.05292" units="cm"/>
      <inkml:brushProperty name="color" value="#FF0000"/>
    </inkml:brush>
  </inkml:definitions>
  <inkml:trace contextRef="#ctx0" brushRef="#br0">10981 1931,'26'0,"-26"-26,0 26,26 0,-26 0,0 0,-26 26,26-26,-26 27,-1-1,27 1,-26-1,26 1,-27 26,27-27,0 1,0-1,0 1,27-27,-1 0,1 26,25-26,1 0,27 0,-1-26,1 26,25 0,1 0,0-27,26 27,1-26,-1-1,27 27,-1 0,1-26,0 26,26-27,-26 27,26 0,-26 0,26 0,27 0,-27 0,0 0,0 0,27 0,0-26,-1 26,27 0,-26-27,26 27,-26 0,26 0,-26-26,26 26,-27-27,28 27,-28 0,27-26,-52 26,52 0,-27 0,1 0,0 0,-1 0,1 0,0 0,-1 0,-25 0,52 0,-27 0,-25 26,25-26,-26 27,1-1,-1-26,0 27,-26-1,26 27,-26-53,0 27,-1-1,-25 1,25-1,1-26,-27 0,1 0,-27 0,26-26,-53-1,1 1,-1-1,0-26,-26 27,-26-27,-1 26,-26 1,27-1,-54 1,1 0,26 26,-27 0,-26 0,-26 0,26 0</inkml:trace>
  <inkml:trace contextRef="#ctx0" brushRef="#br0" timeOffset="1746.0999">14288 2487,'-27'0,"27"27,0-1,0 0,-26 1,26 26,-27 0,1 0,0 0,-27 0,0 26,0-26,0 0,-53 26,27 0,-27-26,-26 0,-1 27,-25-27,-1 0,-26-1,26-25,-53-1,27 27,-27-53,1 27,-1-27,0 0,-26 0,26-27,-26 27,0 0,27-26,-28-1,1 1,0-1,0 1,26-27,-26 27,27-27,-1 26,27-26,-27 27,53-27,-26 26,26-25,27 25,0 27,-1-26,54 26,-27 0,27 0,26 0,-26 26,52 1,-26 25,27-25,-1 26,27-27,-26 54,26-54,0 27,0-26,0-1,0 0,0 1,0-27,0 0,0 26,0-26,0 0,0 0,0 0,0-26,0 26,-27 0,27 0,0 0,0 0,-26-27,26 1,0 26,0-26,-27 26,27-27,0 1,-26-1,26 1,-26-27,26 26,-27-26,27 27,-26-1,26 1,-27 0,27-1,0 27,0 0,0 0,0 0,0 0,0 27,27 25,-27-25,26 26,-26 0,27 0,-27 0,26 0,-26-1,0 1,26-26,-26-1,0 1,0-1,0-26,0 0,27 0,-27 0,26-26,1-1,-1 1,1-1,-1 1,1-1,-1 1,1 0,-1 26,1-27,-1 27,-26 0,0 0,26 0,-26 0,0 27,0-27,0 26,0-26,0 0</inkml:trace>
  <inkml:trace contextRef="#ctx0" brushRef="#br0" timeOffset="7896.4516">18601 5662,'-27'27,"27"-1,0 0,0-26,0 53,-26-53,52 27,-26-27,27 0,-1 0,27-27,26-26,54 1,-28-28,54 1,26-1,1 1,-1 0,0-1,0 27,-26 0,-27 1,-26 25,-27 1,1 26,-27 0,-27 0,1 0,-27 0,26 26,-52-26,26 27,0-1</inkml:trace>
  <inkml:trace contextRef="#ctx0" brushRef="#br0" timeOffset="17904.024">5001 9022,'0'-26,"0"-1,0 1,0-1,0 1,0 0,26-1,-26 1,27-1,-27 27,26-26,1-1,-1 1,1 26,-1-27,27 1,-26 26,25-27,1 1,-26 26,26 0,0-26,26 26,-26-27,0 27,0 0,0-26,0 26,26 0,-26 0,0 0,26 0,-26 26,0-26,0 27,-27-1,27-26,0 26,-26 27,-1-26,27-1,-26 1,-1-1,0-26,1 27,26-27,-27 0,27 0,0-27,0 1,0-1,0 1,26-1,-26-26,0 27,-26 0,-1-1,0 1,1 26,-27 0,0 0,26 0,-26 0,0 0,0 0,0 26,0 1,27-27,-27 26,26 0,-26 1,27-1,-1-26,1 27,-1-27,1 26,-1-26,27 0,-27 27,27-27,-26 0,26 0,26 0,-26 0,0-27,0 27,26-26,-26 26,27-27,-28 27,28-26,-1 26,-26-27,26 27,1 0,-27-26,26 26,-26 0,26 26,1-26,-1 0,-26 27,26-27,1 26,-1 1,-26-1,0 1,0-1,0-26,-27 27,1-1,-27 1,26-27,-26 0,0 0,0 0,0 26,0-26,0 0,0 0,0 0,-26-26,52 26</inkml:trace>
  <inkml:trace contextRef="#ctx0" brushRef="#br0" timeOffset="38045.176">8890 10848,'0'0,"-26"0,26 0,0 0,0 0,0-27,0 27,0 0,0 0,0 0,0 27,0-1,-27 27,27 27,0-1,-26 0,0 1,26 26,-27-27,1 0,26 1,-27-27,27 26,-26-52,26-1,0 0,0-26,26 0,-26 0,53 0,-26 0,25 0,1-26,0 26,0 0,0 0,0 0,-27 0,1 0,26 0,-53 0,26 0,1-26,-27 26,26-27</inkml:trace>
  <inkml:trace contextRef="#ctx0" brushRef="#br0" timeOffset="38626.2092">9949 10769,'0'0,"0"0,0 0,-27 0,1 0,-1 0,1 26,-27-26,0 0,0 0,0 0,0 0,27 0,-1 0,1 0,26 26,0 1,0-1,26 27,-26 27,0-27,0 52,-26 1,26-26,0 25,0 1,-27-26,27-1,0-26,27 0,-27-27,26 1,1-1,-1-26,1 0,-1 27,1-27,-1 0,1 0,-1 0,0 0,-26 26,27-26,-1 0,-26 0</inkml:trace>
  <inkml:trace contextRef="#ctx0" brushRef="#br0" timeOffset="39048.2329">10028 11139,'0'-26,"-26"26,-1 0,1 26,-1 0,-26 27,27-26,-1 26,1 26,-1-26,27 0,27 26,-1-26,1-26,26-1,0 1,26-27,-26 0,26-27,1 1,-27-1,0-26,-27 0,0 27,-26-27,-26 0,-27 27,0-27,0 53,0-27,0 27,27 0,0 0,-1 0,27 0,0 0,53-26,-27-1</inkml:trace>
  <inkml:trace contextRef="#ctx0" brushRef="#br0" timeOffset="39556.2625">10425 10795,'26'-26,"-26"26,27-27,-1 27,1 0,-1 0,27 0,0 0,-26 27,25-27,1 26,-26 0,26 1,-27-1,1 27,-1-26,1 52,-1-26,0 0,1 0,-27 26,26-26,1 27,-27-28,0 1,26 27,-26-27,0-27,0 27,0-26,0 25,0-25,-26-27,26 26,-27-26,1 27,-27-27,27 0,-1 0,1 0,-27 0,26 0,1 0,-27 0,53 26,-27-26,27 0,0 0</inkml:trace>
  <inkml:trace contextRef="#ctx0" brushRef="#br0" timeOffset="77606.4387">13706 476,'0'0,"0"0,0 0,0 0,-53-53,53 53,0 0,0 0,-27-53,27 53,0 0,0 0,-53-52,53 52,0 0,-52-27,52 27,0 0,-80-26,80 26,-53-27,53 27,-79-26,79 26,-79-27,79 27,-106-26,106 26,-80-27,1 1,26 26,0-27,0 27,-26 0,26-26,-26 26,-1 0,27 0,-26 26,26-26,-26 0,26 0,0 27,-27-27,27 26,1 1,-1-27,0 26,0 1,0-1,0-26,53 0,-106 80,106-80,-79 52,79-52,-80 53,80-53,-79 53,79-53,-53 80,53-80,-53 53,53-53,-53 52,53-52,-26 80,26-80,-53 53,53-53,-27 79,27-79,-53 80,53-80,-26 79,26-79,-53 79,53-79,-26 80,26-54,0 1,0 25,-27-25,27 26,0 0,0-27,0 1,0-1,0 27,27-26,-27-1,0 0,26 1,-26-1,27 1,-27 26,26-53,0 53,1-27,-27 1,26-1,1 0,-1 1,1-1,-1 1,1-1,-1-26,27 27,-26-1,-1 1,27-1,-27-26,1 27,26-1,0-26,0 27,-1-27,1 26,0-26,0 26,0-26,27 0,-28 27,28-27,-27 0,0 26,26-26,-26 0,0 0,26 0,-26 0,27 0,-28 27,28-27,-27 0,0 0,0 0,26-27,-26 27,0 0,0 0,-27 0,27 0,0 0,-27 0,1 0,26 0,-27 0,27 0,-26-26,-1 26,27 0,-27-27,27 1,-26 0,-1 26,27-53,-26 26,-1-26,-26 0,27 27,-1-27,1-26,-27 26,26 0,-26-27,0 1,0 0,0 26,0-27,0 1,0 0,-26-1,-1 1,1-1,-1 1,1 0,-1 26,1-27,-27 54,53 26,-80-79,80 79,-52-27,52 27,0 0,0 0,-27 79,27-26</inkml:trace>
  <inkml:trace contextRef="#ctx0" brushRef="#br0" timeOffset="96849.5395">8864 344,'0'0,"0"0,26 79,-26 1,-26 26,26-1,-27 28,-25-1,25 0,-26 1,0-28,27 1,-1 0,1-53,-1 0,27 0,0-27,53 1,-26-27,26 0,26 0,0-27,1 27,-1 0,1-26,-28 26,28-27,-54 1,27 26</inkml:trace>
  <inkml:trace contextRef="#ctx0" brushRef="#br0" timeOffset="97039.5503">9367 1058,'0'0,"105"0,-52 0,0 0,27-26,-27-1,-1 1,-52 26</inkml:trace>
  <inkml:trace contextRef="#ctx0" brushRef="#br0" timeOffset="97194.5592">9552 1296,'26'27,"1"-27,-27 0,79 0,-79 0,79-27,-79 27,80-52</inkml:trace>
  <inkml:trace contextRef="#ctx0" brushRef="#br0" timeOffset="98573.6381">6430 12912,'0'0,"0"-27,0 27,0 0,0 27,0-27,0 53,0-27,0 27,0 26,-27-26,1 27,26 25,-27-25,1-1,-1 1,1-27,0-1,26 1,0-26,0-1,26-26,0 0,1 0,26 0,0 0,0 0,0 0,-1 0,-25 0,-1 0,27 0,-26-26,-1 26,1-27</inkml:trace>
  <inkml:trace contextRef="#ctx0" brushRef="#br0" timeOffset="99138.6704">7276 12885,'0'0,"-26"0,-1 0,1 0,0 0,-27 0,26 0,1 0,-1-26,1 26,-1 0,27 0,-26 0,26 26,0 1,0-27,0 53,0 0,-27 26,27 0,-26 1,26 25,-26-25,26 26,0-53,0 0,0 26,26-53,0 1,1-1,-1 1,1-27,-1 0,-26 26,27-26,-27 0,26 0,-26 0,0 0,0 0,0 0,0-26,27 26</inkml:trace>
  <inkml:trace contextRef="#ctx0" brushRef="#br0" timeOffset="99640.6991">7356 13309,'-27'0,"27"0,0 0,-26-27,26 27,-27 0,27 0,-26 27,26-27,-27 26,27 0,0 1,0 26,0-27,0 27,0 0,27 0,-1-26,1-1,-1 0,1 1,-1-27,27 0,0-27,-26 1,25 0,-25-27,-27 0,26 0,-26 0,0 0,0 26,-26-25,26 25,-53 1,27 26,-1-27,1 54,-1-27,27 0,0 0</inkml:trace>
  <inkml:trace contextRef="#ctx0" brushRef="#br0" timeOffset="100228.7322">7700 12912,'-27'0,"27"0,0 0,0 0,0 0,27 0,-1-27,1 27,26-26,-27 26,27 0,0 0,0 0,-27 0,1 26,-1 1,1 26,-27 0,0-1,0 1,26 0,-26 27,0-1,0 0,0-26,27 27,-1-27,-26 0,26-1,-26-25,0-1,0 1,0-1,-26-26,0 27,-1-27,1 26,-1-26,1 0,-1 27,-26-27,53 0,-26 0,26 0,-27-27</inkml:trace>
  <inkml:trace contextRef="#ctx0" brushRef="#br0" timeOffset="100827.7665">9023 13203,'0'0,"-27"26,27 1,-53-27,53 26,-53 1,27-1,-1 0,-25-26,-1 53,26-26,1-27,-1 26,1 1,-1-27,27 26,0-26,0 27,0-27,27 0,-1 0,1 26,-1-26,1 27,-1-1,27-26,-27 27,27-1,-26 0,-1-26,1 27,-1-27,1 0,-27 26,0-26,0 0,0 0,26-26,-26 26</inkml:trace>
  <inkml:trace contextRef="#ctx0" brushRef="#br0" timeOffset="101494.8052">9922 12991,'0'-26,"0"26,-26 0,26 0,0 0,0 0,0 26,0 1,0-1,0 27,-27 0,27 0,-26 26,26 0,-27 1,27-27,-26 0,26 0,0-27,0 27,26-27,-26-26,27 27,26-27,-27 0,27 0,-26 0,26 0,-27 26,27-26,0 0,-27 0,1 0,-1-26,1 26,-1-27</inkml:trace>
  <inkml:trace contextRef="#ctx0" brushRef="#br0" timeOffset="102043.8366">10822 12832,'0'0,"-27"0,1 0,26 27,-53-54,27 54,-27-27,0 0,26 0,-26 0,27 26,-1 1,27-27,-26 26,26 27,0-26,-27 52,27-26,0 26,0 1,-26-28,26 28,0-1,0-26,0 0,26 0,-26 0,27-27,-1 1,1-1,-1-26,1 0,-1 27,1-27,-1 26,-26-26,27 0,-27 0,26 27,1-54,-1 27,-26 0</inkml:trace>
  <inkml:trace contextRef="#ctx0" brushRef="#br0" timeOffset="102330.853">11007 13176,'0'0,"0"0,0 0,0 0,-26 0,26 27,0-1,0 1,0 26,0-1,0-25,0 26,0 0,0 0,0-27,26 27,-26-26,0-1,0-26,0 0,26-26</inkml:trace>
  <inkml:trace contextRef="#ctx0" brushRef="#br0" timeOffset="103159.9004">11404 12885,'0'0,"0"0,0 0,26 0,-26 0,27 0,-27-26,26 26,1-27,-1 27,1 0,26 0,-27 0,0 27,1-1,-1 1,1 26,-1 0,1 26,-27-26,26 0,-26 26,0 0,27-26,-27 27,0-27,0 26,-27-26,27 0,0 0,-26 0,-1 0,1-27,-1 27,1-27,-1 1,1-1,0 1,-1-27,1 0,-1 26,1-26,-1 0,27 0,0 0,-26 0,26 0,0 0,0 27,0-27,0 0,0 0,0 0</inkml:trace>
  <inkml:trace contextRef="#ctx0" brushRef="#br0" timeOffset="115993.6344">10160 14208,'0'0,"0"0,0 27,0-27,0 0,0 0,0 0,0 0,0 0,0-27,27 27,-1 27,1-27,-1 0,1 0,26 0,-1 0,1 0,0 0,0 0,0 26,27-26,-28 0,28 0,-27-26,0 26,26 0,0 0,-26 0,0 0,0 0,0 0,0 0,-27 0,27 0,-26 0,-27 0,26 0,-26 0,0 0,0 0,0 0,0 0,0 0,0-27,0 27,0 0,-26 0,26 0</inkml:trace>
  <inkml:trace contextRef="#ctx0" brushRef="#br0" timeOffset="116510.664">10346 14367,'-27'0,"27"0,0 26,0-26,0 0,27-26,-1 26,0 0,1 0,-1 0,1 0,26 0,0 0,0 0,0 0,26 26,-26-26,26 0,-26 0,26 0,-26 27,0-27,0 0,0 0,-26 0,-1 26,1-26,-27 0,0 0,26 0,-26 0,0 0,0 0,0 0,26 0,-26 0,0 0,0 0,0 0,0 0,27 0,-27 0,26 0,-26 0,27 0,-27-26,0-1</inkml:trace>
  <inkml:trace contextRef="#ctx0" brushRef="#br0" timeOffset="117276.7078">6694 14208,'-26'-26,"-1"26,1 0,26 0,0 0,0 0,-27 0,27 0,0 0,0 0,27 0,-27 0,26 0,27 0,0-27,27 27,-1 0,27-26,-27 26,1-27,25 27,1 0,-26-26,-1 26,-26 0,0 0,0 0,0 0,-27 0,27 26,-53-26,26 0,-26 0,0 27,0-27,0 26,0-26,-26 0,26 0,-26 0,-1 0,1 0,-1 0,-26 0,27 0</inkml:trace>
  <inkml:trace contextRef="#ctx0" brushRef="#br0" timeOffset="117737.7342">6615 14314,'0'0,"0"0,0 0,-27 0,27 0,0 0,0 0,0 0,27 26,-27-52,26 52,27-52,-26 26,26 0,26 0,0 0,1-26,26 26,-27-27,0 27,1 0,-1-26,1 26,-28 0,1 0,-26-27,26 27,-27 0,-26 0,0 0,27 0,-27 0,0 0,0 0,0 0,0 27,0-27,0 0,26-27,-26 1</inkml:trace>
  <inkml:trace contextRef="#ctx0" brushRef="#br0" timeOffset="138267.9085">10716 14288,'-26'-27,"-1"27,27-26,-26-1,-1 27,27-26,-26-1,26 27,0 0,-27 0,27 0,0 0,0-26,0 26,0 26,27-26,26 0,0-26,-1 26,28 0,-1 0,1 0,25-27,1 27,-26 0,-27 0,-1 27,1-27,-26 0,-1 0,-26 0,0 0,0 0,0 0,-26 0,26 0,-27-27,1 27,-1 0,1 0,-27 0</inkml:trace>
  <inkml:trace contextRef="#ctx0" brushRef="#br0" timeOffset="138480.9203">10742 14182,'-26'0,"0"26,26 1,0-27,0 0,52 26,-25-26,52 0,-26 0,0 0,0 0,26-26,-52 26,26-27,-53 1,-27 26</inkml:trace>
  <inkml:trace contextRef="#ctx0" brushRef="#br0" timeOffset="138903.9448">6932 14155,'53'0,"-26"0,26 27,-27-27,27 0,-26-27,25 27,1 0,0-26,0 26,-26-27,-1 27,1-26,-1 26,-26-27,0 27,-26 0,-1 0,-26-26,27 52</inkml:trace>
  <inkml:trace contextRef="#ctx0" brushRef="#br0" timeOffset="139118.9571">7012 14076,'-27'0,"1"0,26 0,-27 0,27 0,0 26,27-26,-1 0,27 27,-26-27,26 0,0 26,-27-26,27 0,0 0,-27 0,1 0,26 0,-27 0,-26 27,27-27</inkml:trace>
  <inkml:trace contextRef="#ctx0" brushRef="#br0" timeOffset="154260.8229">9261 16087,'0'0,"0"0,0 0,0 0,0 0,0 0,0 0,0 0,0 0,0 0,0 0,0-27,0 1,26 26,-26-53,0 26,0-26,0 1,27-1,-27 0,0-27,0 1,26 26,-26-26,27-1,-27 27,0 0,26 27,-26 0,0-1,27 1,-27 26,0 0,0 26,0 1,26-1,-26 53,26-26,-26 0,27 27,-27-27,26-1,-26 1,27-26,-1-1,1 1,-27-27,26 0,1-27,-27 1,26-27,1 0,-27 0,0 0,0 0,0 0,0 27,0-27,0 53,0 0,0 0,26 0,0 26,1 1,-1 26,1 0,-1 0,1 0,26-1,-27 1,1 0,-1-26,1-1,-1 1,0-1,-26-26,27 27,-27-27,0-27,0 1</inkml:trace>
  <inkml:trace contextRef="#ctx0" brushRef="#br0" timeOffset="154574.8412">10187 15214,'0'0,"26"26,1-26,-1 26,-26 1,27 26,-1-27,1 1,-1 26,0-27,-26 27,27-26,-1-1,-26 0,27 1,-1-27,-26 0,27-27</inkml:trace>
  <inkml:trace contextRef="#ctx0" brushRef="#br0" timeOffset="154839.8559">10742 15161,'0'0,"0"-27,0 54,-26-27,26 53,-26-27,-1 53,1 1,-1 26,1-27,-1 27,1 26,-1-26,1 26,26-26,-27 0,27-27,0 1,-26-27,26 26,0-53,0 1,0-27,26-27</inkml:trace>
  <inkml:trace contextRef="#ctx0" brushRef="#br0" timeOffset="155936.9191">10848 15875,'0'-26,"27"-27,-1 0,1-27,-27 1,26 26,1-26,-27 26,26 0,-26 0,26 26,-26 27,0 27,0-1,27 27,-27 0,0 27,0-27,26-1,-26 1,27 0,-27-26,26-1,-26-26,27 0,-1-26,1-1,-1 1,-26-54,27 28,-27-1,26 0,-26 26,27-26,-27 53,0 0,26 27,0-1,-26 1,27 26,-1 0,1-27,-1 27,1 0,-1-53,-26 26,27 1,-1-27,1-27,-1 1,0-1,1-26,-1 1,1-28,-1 1,1-1,-1 1,1 26,-1 0,-26 0,27 27,-1-1,27 27,-27 27,1-1,-1 1,1 26,-1 0,27-27,-26 27,-1 0,1 0,-27-27,26 1,-26-1,0 27,-26-53,-1 0,1 0,-27 0,0 0,0 0,0 0,0-26,27-1,-1 27,1-26,-1 26,27 0,27-27,-1 27,1-26,26-1,-27 1,27-1,0-26,0 27,-27 26,1-53,26 53,-27 0,0 0,1 0,-1 27,-26-1,53 27,-26 0,26-27,0 27,0 0,-1 0,-25-26,26 25,0-25,-27-1,1-26,-1 27,1-54,-27 27</inkml:trace>
  <inkml:trace contextRef="#ctx0" brushRef="#br0" timeOffset="156205.9343">12912 14949,'0'0,"0"0,0 26,-26 1,26 26,-53-27,26 54,-26-27,-26-1,26 28,0-1,0 27,0-53,27 0,-1 0,1 26,-1-79,27 53,0-53,0 0</inkml:trace>
  <inkml:trace contextRef="#ctx0" brushRef="#br0" timeOffset="156596.9563">13573 14870,'-26'0,"0"0,-1 0,1 0,-27 26,0 1,26 25,1 28,-27-1,27 27,-1 0,27 26,0-26,0 26,0-26,27 26,-1-52,0-1,1 1,-1-54,27 0,-26-26,26-26</inkml:trace>
  <inkml:trace contextRef="#ctx0" brushRef="#br0" timeOffset="157136.9877">17463 14473,'-27'26,"1"-26,26 0,0 0,53 27,-27-1,27 27,0 0,0 0,0 53,0 0,0-1,-53 28,26-28,-26 28,-26-27,-1-1,1 1,-1-53,1 27,0-28,26 1,-27-26,27 26,-26-53,26 0,0 0,26 0</inkml:trace>
  <inkml:trace contextRef="#ctx0" brushRef="#br0" timeOffset="163399.3459">14050 15293,'0'-27,"26"1,-26 52,0-26,27 0,-27 0,26 0,-26 27,0-1,0 1,0-1,0 27,0 0,0 27,-26-28,26 28,-27-1,1 27,-1-53,1 26,26-26,-27-26,27 26,-26-53,26 26,0-26,26 0,1 0,-1 0,27 0,0-26,0 26,26 0,-26 0,0 0,0 0,0 26,0 1,0-27,-27 0,1 0,-27 0</inkml:trace>
  <inkml:trace contextRef="#ctx0" brushRef="#br0" timeOffset="163966.3783">15214 15161,'0'0,"0"-27,0 27,-53 0,27-26,-1 26,-26 0,27-27,-27 27,26 0,-26 0,53 0,-26 0,-1 0,27 27,0 26,-26-27,26 53,0 1,-26-1,-1 27,27 0,-26 0,-1 0,27-1,0 1,0-53,27 27,-1-28,1-25,-1 26,27-27,0 1,-27-27,27 26,0 1,0-27,-26 0,25 26,-25-26,-27-26,26 26,1 0,-1-27,-26-26</inkml:trace>
  <inkml:trace contextRef="#ctx0" brushRef="#br0" timeOffset="164255.3944">15558 15478,'0'0,"0"27,0-1,-27 1,27 25,0 1,-26 0,-1 0,27 27,0-1,-26-26,26 0,0 0,0 0,0-27,0 1,0-1,0-26,0 26,0-26,0 0,26-26,-26 26</inkml:trace>
  <inkml:trace contextRef="#ctx0" brushRef="#br0" timeOffset="164588.4139">16034 15769,'0'27,"0"-27,0 0,0 26,-26 1,26-27,0 26,0-26,0 0,0 0,0 26,0-26,0 0</inkml:trace>
  <inkml:trace contextRef="#ctx0" brushRef="#br0" timeOffset="164789.4253">16034 16166,'0'0,"0"27,0-27,0 26,0-26,0 0,0 0,0 0,0 0,0-26,0 26,0-27,27 1,-27-1</inkml:trace>
  <inkml:trace contextRef="#ctx0" brushRef="#br0" timeOffset="165520.4672">16457 15240,'0'0,"0"0,27-26,-1 26,27 0,0 0,0 0,0 26,0-26,26 0,-26 0,0 0,-26 26,-1 1,1-27,-27 26,0 1,0-1,0 1,-27 26,27 0,-26 0,-1 26,27-26,0 53,-26-27,26 0,0 27,0-26,0-1,0 0,0-26,0 0,0-26,0-1,0 1,0-27,0 0,-27 26,1-26,-27 0,26 0,-26 0,-26 0,53 26,-54-26,54 27,-27-1,26-26,1 0,26 0</inkml:trace>
  <inkml:trace contextRef="#ctx0" brushRef="#br0" timeOffset="186671.677">11854 2778,'0'0,"0"0,0 0,26 27,-26-27,0 26,0-26,0 27,-26-27,26 26,-27 0,27 1,-26-1,26 1,-27-1,27 1,0-27,27 26,-27-26,26 0,27 0,-26 0,-1 0,27 0,0 0,-27-26,1 26,-1 0,27 0,-53 0,27-27,-27 27,26-26,-26-1</inkml:trace>
  <inkml:trace contextRef="#ctx0" brushRef="#br0" timeOffset="187015.6967">12277 2646,'0'-27,"0"27,0 0,0 0,0 0,0 27,0-1,0 1,0 26,0-27,0 54,0-28,0 1,0 27,0-27,-26 0,26-1,0 1,0 0,0-26,0 26,0-53,0 53,0-53,26 0,-26-27,26 1,-26-1</inkml:trace>
  <inkml:trace contextRef="#ctx0" brushRef="#br0" timeOffset="187204.7075">12595 3201,'26'27,"-26"26,0-27,0 27,0-26,0 26,0-27,0 27,-26-27,26 1,0-27,0 0,26 0,-26 0</inkml:trace>
  <inkml:trace contextRef="#ctx0" brushRef="#br0" timeOffset="187531.7262">13256 2672,'0'0,"26"0,-26 27,0-1,0 1,0-1,-26 27,26 0,0 0,-26 26,26-26,0 0,-27 26,27-52,0 26,0-27,27 27,-27-53,0 0,26 0,0-26</inkml:trace>
  <inkml:trace contextRef="#ctx0" brushRef="#br0" timeOffset="187864.7452">13706 3545,'0'27,"0"26,0-27,0 1,0 26,-27-27,27 27,-26-53,26 26,0-26,0 0</inkml:trace>
  <inkml:trace contextRef="#ctx0" brushRef="#br0" timeOffset="188397.7757">14685 2672,'0'0,"26"0,-26 0,27-26,26 26,-27 0,27 0,0 0,-27 26,1-26,-1 27,-52 26,-1-27,1 27,-27 0,0 0,0 0,27 0,-1 0,27 0,0-27,0 0,27 1,-1-1,1-26,-27 27,0-27,0 0,-27 0,1 0,-1 0,27 0,-26 0,-1 0,1-27,26 27,26 0</inkml:trace>
  <inkml:trace contextRef="#ctx0" brushRef="#br0" timeOffset="188575.7859">15240 3440,'0'53,"0"-1,0-25,0 26,-26 0,-1-27,1 27,-27-26,53-27,-26 26,26-26,0-26</inkml:trace>
  <inkml:trace contextRef="#ctx0" brushRef="#br0" timeOffset="189044.8127">15743 2699,'0'0,"-26"26,-1 1,1-1,26 27,0-26,0 25,0-25,26-1,1 1,26-1,-1-26,1-26,27 26,-27-53,26 53,-26-53,26 27,-26-27,0 0,0 0,-26 26,-1 1,0 26,-26 0,0 0,27 26,-54 27,27 0,0 27,0-28,0 28,0-27,0 26,-26-52,52 25,-52-25,26-1,0-26,26 27,-26-54</inkml:trace>
  <inkml:trace contextRef="#ctx0" brushRef="#br0" timeOffset="189361.8309">16722 2514,'26'0,"-26"-27,53 27,-26 0,-1 0,27 27,0-1,-26 0,-1-26,1 53,-27 0,0 0,-27 0,27 0,-26 0,-1 0,1 0,26 0,0-27,0 1,26-1,1-26,-1 0,27 0,-27-26,27 26,-26-27</inkml:trace>
  <inkml:trace contextRef="#ctx0" brushRef="#br0" timeOffset="189528.8403">17383 3281,'0'53,"0"0,-26 26,26-26,0 0,-26 0,26-27,-27 27,27-26,-26-1,26-26,0 0</inkml:trace>
  <inkml:trace contextRef="#ctx0" brushRef="#br0" timeOffset="190100.8731">18124 2858,'0'0,"0"0,0 0,27 26,-1-26,27 0,0 0,-26 0,25 0,1-26,0 26,0 0</inkml:trace>
  <inkml:trace contextRef="#ctx0" brushRef="#br0" timeOffset="190308.8845">18918 2672,'27'27,"-27"-1,0 1,0 26,0 0,0-1,-27 1,27 27,-26-27,26 0,0-1,0-25,0-1</inkml:trace>
  <inkml:trace contextRef="#ctx0" brushRef="#br0" timeOffset="190874.9174">19315 2884,'0'26,"-27"27,1 0,26 0,-26 0,26 26,0-52,0 26,26-27,27-26,-27 0,27 0,-26-26,26-1,-27 1,1-27,-27 0,0-26,0 26,-27 0,27 26,-26-25,26 25,-27 1,27 26,0 0,27-27,-27 54,26-27,1 0,26 26,-27 1,27 25,0-25,-27 26,1 0,-1 0,27-27,-26 27,-1-27,27 1,0-27,0 0,0 0,0 0,-27-53,27 27,-27-27,-26 0,0-27,0 27,-26 1,0-1,-27 0,26 26,1 1,26 26,26-27,1 27,-1 0,27 27</inkml:trace>
  <inkml:trace contextRef="#ctx0" brushRef="#br0" timeOffset="191075.9289">21114 3387,'0'79,"-26"-26,26 0,-27 26,27-26,-26 0,-1-26,1-1,26 0,-27 1,27-27,0 0</inkml:trace>
  <inkml:trace contextRef="#ctx0" brushRef="#br0" timeOffset="191397.9473">21458 2672,'0'0,"0"0,0 0,0 0,0 0,27 0,25 27,-25-1,-1 1,1-1,-27 27,26 0,-26 0,0 53,-26-27,26 27,-27-27,27 1,-26-1,26 0,-27-52,27-1,0-26,-26 0,26-26</inkml:trace>
  <inkml:trace contextRef="#ctx0" brushRef="#br0" timeOffset="191540.9553">21379 3122,'0'0,"0"-26,26 26,1 0,26 26,-1-26,1 0,0-26,0 26,27-27,-54 1,27-27</inkml:trace>
  <inkml:trace contextRef="#ctx0" brushRef="#br0" timeOffset="201932.5499">9446 18362,'0'0,"0"0,0 0,0 0,0 0,0 0,0 0,0 0,0 0,0 0,0 0,0 0,0 0,26-53,-26 53,27-53,-27 53,0-79,0 79,0-79,0 79,0-53,0 53,0 0,26-80,-26 80,0 0,0 0,0 0,0 0,0 0,0 0,27 80,-27-80,26 53,-26-53,27 26,-27-26,0 0,53 53,-53-53,0 0,0 0,0 0,0 0,53-53,-53 53,0-53,0 53,26-79,-26 79,0-80,0 80,0-53,0 53,0 0,0 0,26-53,-26 53,0 0,0 0,27 53,-27-53,26 53,-26-53,53 80,-53-80,27 79,-27-79,53 79,-53-79,26 53,-26-53,27 80,-27-80,0 0,0 0,0 0,0 0,0 0</inkml:trace>
  <inkml:trace contextRef="#ctx0" brushRef="#br0" timeOffset="202146.5621">10055 17859,'0'0,"0"0,0 0,79 27,-79-27,26 53,-26-53,27 79,-27-79,53 53,-53-53,79 27,-79-27,53 0</inkml:trace>
  <inkml:trace contextRef="#ctx0" brushRef="#br0" timeOffset="202411.5773">10610 17754,'0'-53,"0"53,0 0,0 0,-26 53,26-53,-53 79,0-26,26 26,1 1,-1-1,1 0,0 1,-1-1,1 0,26-26,0 0,0-53,0 80,0-80,0 0,0 0,0 0,53-27</inkml:trace>
  <inkml:trace contextRef="#ctx0" brushRef="#br0" timeOffset="203289.6275">10742 18124,'0'0,"0"0,0 0,53-53,-53 53,0-79,0 26,27 0,-27 0,26 0,-26 53,27-79,-27 79,26-53,-26 53,0 0,0 0,27 53,-27-53,26 105,-26-52,27 0,-27-26,0-27,26 106,-26-106,0 0,0 0,53 0,-53 0,53-80,-53 80,53-79,-27 52,-26 27,53-105,-53 105,0-27,0 27,0 0,0 0,53 53,-53-53,27 79,-27-79,52 80,-52-80,27 79,-27-79,53 53,-53-53,0 0,0 0,26 27,-26-27,0 0,53-53,-53 53,27-80,-27 80,26-106,1 80,-27-53,26 52,-26-26,26 0,-26 27,0-1,27 27,-27 0,0 0,0 0,79 27,-79-27,80 53,-80-53,79 53,-79-53,53 53,-53-53,0 0,26 52,-26-52,0 0,-52 27,52-27,-80 26,80-26,-79 0,79 0,-80 27,80-27,-79 0,79 0,0 0,0 0</inkml:trace>
  <inkml:trace contextRef="#ctx0" brushRef="#br0" timeOffset="203545.6421">12118 17621,'0'0,"0"0,53 27,-53-27,0 0,53 79,-53-79,79 79,-26-26,0 0,0 0,0 0,0 0,-53-53,79 79,-79-79,80 53,-80-53,0 0</inkml:trace>
  <inkml:trace contextRef="#ctx0" brushRef="#br0" timeOffset="203780.6556">12621 17674,'0'0,"0"0,-53 27,53-27,-53 53,27-1,-27 1,0 0,0 0,0 27,27-27,-27-1,26 1,27-53,-26 53,26-53</inkml:trace>
  <inkml:trace contextRef="#ctx0" brushRef="#br0" timeOffset="204168.6778">13309 17515,'0'0,"-79"53,79-53,-53 53,53-53,-27 80,27-27,0 26,0 27,27-27,26 1,-27-1,27 0,0-26,26-26</inkml:trace>
  <inkml:trace contextRef="#ctx0" brushRef="#br0" timeOffset="204871.718">21141 17013,'-27'0,"27"26,27-26,-1 27,0 26,1-1,26 28,0-1,0 27,-27 0,27 0,-53 0,27-1,-54 1,27 0,0 0,0-53</inkml:trace>
  <inkml:trace contextRef="#ctx0" brushRef="#br0" timeOffset="219238.5397">14658 17489,'0'0,"0"0,-26-26,26 26,0 0,0 0,0 0,0 0,0 26,0-26,0 0,0 0,0 0,0 79,0-79,-27 53,27-53,0 106,-26-53,26 0,-27 0,1 0,0 0,26-53,-27 79,27-79,-26 53,26-53,0 0,0 0,0 0,0 0,0 0,0 0,0 0,0 0,0 0,79 26,-79-26,79 27,-79-27,80 26,-80-26,53 27,-53-27,79 26,-79-26,0 0,53 0</inkml:trace>
  <inkml:trace contextRef="#ctx0" brushRef="#br0" timeOffset="220057.5866">15584 17621,'0'0,"0"0,0 0,-26-26,26 26,-27 0,1 0,26 0,-27 0,1 0,26 0,-26 0,-1-27,1 27,26 0,-53 0,26 27,1-27,26 0,-53 0,53 0,0 0,0 0,-53 0,53 0,0 0,0 0,0 0,-53 53,53-53,0 53,0-53,0 79,-26-26,26 0,0-53,0 79,0-79,0 80,0-80,0 53,0-53,0 0,0 0,0 52,0-52,0 0,0 0,53 27,-53-27,0 0,79 0,-79 0,53 0,-53 0,0 0,53 26,-53-26,0 0,79 27,-79-27</inkml:trace>
  <inkml:trace contextRef="#ctx0" brushRef="#br0" timeOffset="220727.6249">15796 17754,'0'0,"0"0,0 0,0 0,0 0,0 0,0 0,0 0,-26 52,26-52,0 0,-27 80,27-80,-26 53,26-53,0 53,0-53,0 53,0-53,26 79,-26-79,0 0,53 53,-53-53,53 0,-53 0,79-27,-79 27,80-26,-80 26,79-53,-79 53,53-53,-53 53,26-79,-26 79,0-53,0 53,-26-53,26 53,-53-53,53 53,-53-26,53 26,-53-27,53 27,0 0,0 0,-53 27,53-27,0 0,0 0,0 0,0 0</inkml:trace>
  <inkml:trace contextRef="#ctx0" brushRef="#br0" timeOffset="221102.6463">16405 17701,'0'0,"0"0,0 0,0 0,0 0,0 0,52 53,-52-53,0 0,0 0,0 0,0 0,0 0,0 0,0 0,-52 52,52-52,0 0,0 0</inkml:trace>
  <inkml:trace contextRef="#ctx0" brushRef="#br0" timeOffset="221380.6622">16352 17992,'0'0,"0"0,79 53,-79-53,0 0,0 0,0 0,0 0,0 0,0 0,0 0,0 26,0-26,0 0,0 0,0 0,0 0</inkml:trace>
  <inkml:trace contextRef="#ctx0" brushRef="#br0" timeOffset="222050.7006">16801 17754,'0'0,"0"0,0 0,0 0,0 0,0 0,0 0,0 0,0 0,27 52,-27-52,0 53,0-53,0 106,0-53,0-53,-27 80,27-80,0 79,0-79,0 53,0-53,0 0,0 0,0 0,0 0,0 0,0 0,0 0,0 0</inkml:trace>
  <inkml:trace contextRef="#ctx0" brushRef="#br0" timeOffset="223071.759">17119 17595,'0'0,"0"0,0 0,0 0,0 0,0 0,0 0,0 0,26 0,1 0,-27 0,53 0,-27 0,-26 0,80 0,-80 0,105 0,-105 0,53 0,-53 0,53 26,-53-26,0 0,0 0,53 27,-53-27,0 0,0 0,0 0,27 26,-27-26,0 0,-27 80,27-80,0 52,0-52,-26 53,26-53,0 80,0-80,-27 79,27-79,0 80,0-80,-26 26,26-26,0 0,0 79,0-79,0 0,0 0,0 0,0 0,0 0,0 0,-53 27,53-27,0 0,-53 26,53-26,-53 27,53-27,-79 26,79-26,-53 0,53 0,-53 27,53-27,0 0,-53 53,53-53,0 0</inkml:trace>
  <inkml:trace contextRef="#ctx0" brushRef="#br0" timeOffset="228430.0654">18257 17674,'53'-53,"-53"53,0 0,0 0,0 0,0 0,0 0,0 0,0 0,-80 53,80-53,0 0,0 27,0-27,-26 53,26-53,0 79,0-79,0 53,0-53,0 79,0-79,0 80,0-80,26 53,-26-53,0 0,0 52,0-52,0 0,0 0,0 0,0 0,0 0,0 0</inkml:trace>
  <inkml:trace contextRef="#ctx0" brushRef="#br0" timeOffset="228942.0947">18071 17939,'0'0,"0"0,-79 0,79 0,0 0,0 0,0 0,0 0,0 0,0 0,0 0,0 0,0 0,0 0,0 0,0 0,0 0,0 0,0 0,0 0,79-27,-79 27,53 0,-53 0,80 0,-80 0,79 0,-79 0,106 0,-106 0,79 0,-79 0,80 0,-80 0,0 0,53 0,-53 0,0 0,0 0,0 0,0 0,0 0,0 0,0 0,0 0,0 0,0 0,0 0</inkml:trace>
  <inkml:trace contextRef="#ctx0" brushRef="#br0" timeOffset="230657.1928">19156 17515,'0'0,"0"0,0 0,0-26,0 26,0 0,-26 26,26-26,0 0,0 80,0-80,-27 53,27-53,0 79,0-79,-26 106,26-106,-27 53,27-53,0 79,0-79,0 53,0-53,0 0,0 27,0-27,0 0,0 0,0 0,0 0,53 53,-53-53,53 0,-53 0,80-27,-80 27,79 0,-79 0,106-26,-106 26,53 0,-53 0,0 0,53 53,-53-53</inkml:trace>
  <inkml:trace contextRef="#ctx0" brushRef="#br0" timeOffset="231533.2429">20003 17489,'26'0,"-26"0,0 0,0 0,0 0,0 0,0-26,0 26,0 0,-26 0,26 0,-27 26,1-26,26 0,-27 0,1 0,0 0,-1 26,27-26,-26 0,26 0,-27 27,27-27,0 0,0 0,0 0,0 0,-53 53,53-53,0 0,-26 53,26-53,0 53,0-53,-27 53,27-53,0 79,0-79,0 79,0-79,-26 80,26-80,26 53,-26-53,0 79,0-79,0 0,53 53,-53-53,0 0,0 0,53 26,-53-26,0 0,0 0,80 0,-80 0,0 0,0 0,52 0,-52 0,0 0,0 0,0 0,0 0,53 27</inkml:trace>
  <inkml:trace contextRef="#ctx0" brushRef="#br0" timeOffset="232381.2914">20770 17621,'0'0,"0"0,0 0,0 0,0 0,0-26,0 26,53 0,-26 0,-1 0,27 0,-27 0,1 0,26 0,-27 0,1 0,-27 0,0 0,0 0,0 0,0 0,0 0,0 0,0 0,0 53,0-53,0 0,-53 26,53-26,0 0,-27 80,27-80,-26 52,26-52,0 80,0-80,0 53,0-53,0 79,0-79,-27 80,27-80,0 52,0-52,0 0,0 53,0-53,0 0,0 0,-53 53,53-53,0 0,0 0,0 0,-52 53,52-53,0 0,0 0,-80 0,80 0,0 0,-53 0,53 0</inkml:trace>
  <inkml:trace contextRef="#ctx0" brushRef="#br0" timeOffset="233402.3498">20029 17727,'0'0,"-26"53,26-53,0 0,0 0,0 0,0 0,0 0,0 0,0 0,0 0,0 0,0 0,0 0,0 0,0 0,53-26,-53 26,0 0,53 0,-53 0,0 0,53 0,-53 0,0 0,0 0,0 0,53 0,-53 0,0 0,0 0,0 0,0 79,0-79,0 0,-53 53,53-53,0 0,-80 53,80-53,0 0,-53 26,53-26,0 0,0 0,0 0,0 0,0 0,0 0,0 0,0 0,0 0,0 0,0 0,53 27,-53-27,0 0,80 26,-80-26,53 0,-53 0,0 0,79 27,-79-27,0 0,0 0,79 0,-79 0,0 0,0 0,0 0</inkml:trace>
  <inkml:trace contextRef="#ctx0" brushRef="#br0" timeOffset="233817.3736">20558 17780,'0'0,"0"0,0 0,0 0,0 0,0 0,0 0,0 0,0 0,0 0,0 0,0 0,0 0,0 0,0 0,0 0,0 0,0 0,0 0,0 0,0 0,0 0,0 0</inkml:trace>
  <inkml:trace contextRef="#ctx0" brushRef="#br0" timeOffset="234214.3963">20532 17939,'0'0,"0"0,0 0,0 0,0 0,0 0,0 0,0 0,0 0,53 26,-53-26,0 0,0 0,0 0,0 0,0 0,0 0,-27 80,27-80,0 0,0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1:57.725"/>
    </inkml:context>
    <inkml:brush xml:id="br0">
      <inkml:brushProperty name="width" value="0.05292" units="cm"/>
      <inkml:brushProperty name="height" value="0.05292" units="cm"/>
      <inkml:brushProperty name="color" value="#FF0000"/>
    </inkml:brush>
  </inkml:definitions>
  <inkml:trace contextRef="#ctx0" brushRef="#br0">12330 17171,'0'27,"0"-27,0 26,0-26,0 0,0 0,0 27,0-1,26 1,-26-27,0 0,0 26,0 1,0-27,27 0,-27 0,26 0,1 0,26 0,0 26,0-26,-1 0,28 0,-1 0,1-26,25 26,-25 0,26 0,-1 0,1 0,27-27,-28 54,28-27,-27 0,-1 26,28 1,-1-27,-26 26,0 1,-1-27,1 26,-53-26,27 0,-1 0,-53 0,27 0,-26 0,-27 0,0 0,0-26,0-1,-27 1,1-1,26 1,-27-27,1 26,-1-26,27 27,0-27,0 27,0-1</inkml:trace>
  <inkml:trace contextRef="#ctx0" brushRef="#br0" timeOffset="454.0259">14235 17092,'0'-26,"-53"26,27-27,-27 27,26 0,1 0,-27 0,26 27,1-1,26 1,0 25,0 1,0 0,26 27,-26-27,27 26,-1 0,1 1,-1-27,1 26,-1-26,1-27,-27-26,0 80,0-80,0 0,0 0</inkml:trace>
  <inkml:trace contextRef="#ctx0" brushRef="#br0" timeOffset="611.0349">14023 17727,'0'0,"0"-53,0 53,0 0,53 27,-53-27,53 26,-53-26,79 27,-79-27,53 26,-53-26,0 0</inkml:trace>
  <inkml:trace contextRef="#ctx0" brushRef="#br0" timeOffset="1631.0928">14288 17463,'0'0,"0"0,0 0,0 26,0-26,26 26,-26-26,27 80,-27-80,79 53,-79-53,53 26,-53-26,0 0,0 0,0 0,0 0,27-26,-54-1,27 27,0-26,-26-1,26 1,-27 26,27-27,27 1,-27 26,26 0,1 0,-27 0,0 0,0 0,79 79,-79-79,53 27,-53-27,0 0,26 79,-26-79,0 0,0 0,0 0,0 0,0 0,0 0,0 0,0-53,27 27,-27 26,0 0,0-27,26 27,-26-26,0 26,27-27,-27 27,26 0,1 0,-1 0,0 27,-26-27,0 0,0 0,0 0,53 53,-53-53,0 0,0 0,-26 53,26-53,0 0,-53 26,53-26,0 0,0 0,0 0,0 0,0 0,0 0,0 0,53-26,-27-1,1 1,-1 26,-26-27,27-26,-1 27,-26 0,0-27,27 26,-27 1,0-27,0 53,0 0,0 0,0 0,0 0,0 26,26 1,1-1,-27 1,26-1,1 27,-27-53,0 0,0 0,26 79,-26-79,0 0,-26-26,-27-1,26 1,-26 26,53-26,-53-1,53 1,-26 26,26 0,0 0,26 0,1 0,26-27,0 1,0-1</inkml:trace>
  <inkml:trace contextRef="#ctx0" brushRef="#br0" timeOffset="2512.1436">16537 16960,'0'0,"26"26,-26-26,0 0,27 53,-27-53,0 53,0-26,26-1,-26 27,0-27,0 27,0-26,27-27,-27 26,26 1,-26-27,27 0,25 0,-25 0,26 0,0 0,0 0,26 0,-26 0,26 0,1 0,-1 26,27-26,0 27,-27-27,27 0,0 0,26 0,-26 0,0 0,26 0,0-27,1 27,-28 0,28-26,-27 26,-1 0,1-27,-26 27,-1 0,0-26,-26 26,-26 0,-1 0,1-27,-27-26,-27 27,27-1,-26 1,-1-27,1 27,-1-1,1 1,-1-1,-25 27</inkml:trace>
  <inkml:trace contextRef="#ctx0" brushRef="#br0" timeOffset="3750.2145">17886 17939,'0'0,"0"53,0-53,0 0,0 53,0-53,0 0,0 0,0 0,0 0,0-53,0 53,0-80,0 27,0 0,0 1,0-1,0 26,0-26,27 27,-27 26,0 0,0 0,0 0,0 0,0 0,26 53,-26-53,27 53,-27-53,26 79,-26-79,26 53,-26-53,80 26,-80-26,79 0,-79 0,80-26,-80 26,79-79,-79 79,26-53,1 26,-27 1,0-1,0 1,-27 26,27 0,0 0,0 0,0 0,0 0,-52 26,52-26,0 0,52 80,-52-80,0 0,80 26,-80-26,53-26,-53 26,0 0,53-27,-53 27,0 0,0 0,53-53,-53 53,0 0,0 0,0 0,26 27,-26-27,0 0,53 53,-53-53,0 53,0-53,0 0,0 52,0-52,0 0,0 0,0 0,0 0,0 0,0 0,0 0,53-52,-53 52,53-53,-27 26,1 1,-1-1,1-26,-1 27,-26-27,27 27,-27-1,-27 1,27-1,0 1,-26-1,26 27,-27 0,27 0,0 27,0 26,0-53,27 79,-1-26,1 0,-1-27,-26-26,26 80,-26-80,0 0,0 53,0-53</inkml:trace>
  <inkml:trace contextRef="#ctx0" brushRef="#br0" timeOffset="3898.2229">18812 17674,'-53'-26,"0"-27,27 53,-27-27,53 1,0 26,0-27,53 27,-27 0,27-26,0 26,27 0,-54 0,27-26,-27-1,-26-26</inkml:trace>
  <inkml:trace contextRef="#ctx0" brushRef="#br0" timeOffset="4670.2671">12991 14737,'0'0,"0"27,0-1,0 1,0 26,0-27,-26 53,26-26,-27 27,1-27,26 26,-26 0,26-26,0 0,0-26,0-1,0 1,0-1,26-26,0 0,1 0,-1 0,1 0,26-26,-27 26,1 0,-1 26,1-26,-1 0,-26 0,27 0</inkml:trace>
  <inkml:trace contextRef="#ctx0" brushRef="#br0" timeOffset="5270.3014">13732 14764,'0'0,"0"0,-26 0,-1 0,1 0,-1 26,1-26,-1 0,1 0,-27 27,27-27,-1 0,27 0,0 0,-26 0,26 0,0 0,0 26,0 1,0-27,0 26,0 1,0 25,0 1,0-26,0 26,26 0,-26 0,0-27,0 27,0 0,27-27,-27 1,0-1,26 1,-26-1,0-26,27 27,-27-27,26 26,-26-26,0 0,26 0,1-26,-27 26</inkml:trace>
  <inkml:trace contextRef="#ctx0" brushRef="#br0" timeOffset="5630.322">13785 15161,'0'0,"0"0,-26 0,-1 26,1-26,26 27,0-1,0 0,0 1,26-27,-26 26,53-26,-26 0,-1 0,27-26,-27-1,1 1,26 26,-53-53,26 27,-26-1,0 1,0-1,-26 1,-1-1,1 27,26-26,-27-1,1 27,0 0,26 0,0 0,0-26</inkml:trace>
  <inkml:trace contextRef="#ctx0" brushRef="#br0" timeOffset="6140.3512">14129 14631,'0'0,"27"0,-27 0,0 0,0 0,26 0,-26 0,0-26,26 26,-26-26,27 26,-1 26,-26-26,27 26,-1-26,1 53,-1-26,1 26,-1 0,1 0,-1 26,1 0,-1-26,0 0,-26 0,27 0,-27-27,26 1,-26-1,-26-26,26 27,-27-27,-25 26,25-26,-26 27,0-27,0 26,27-26,-1 0,1 0,26 0</inkml:trace>
  <inkml:trace contextRef="#ctx0" brushRef="#br0" timeOffset="6593.3771">15690 14949,'0'0,"0"0,0 0,0 26,-26 1,26 26,0-27,0 27,0-26,0 26,0-1,26-25,-26 26,0-53,27 26,-27-26,0 0</inkml:trace>
  <inkml:trace contextRef="#ctx0" brushRef="#br0" timeOffset="6748.3859">15452 15293,'0'0,"0"0,0-27,53 27,-27-26,27 26,27 0,-27-26,26 26,0-27,-26 1</inkml:trace>
  <inkml:trace contextRef="#ctx0" brushRef="#br0" timeOffset="7238.414">17013 15452,'0'26,"0"-26,0 0,0 0,0 0,0 0,0 0,0 0,0 0,0 0,27-26,-27 26,0-27</inkml:trace>
  <inkml:trace contextRef="#ctx0" brushRef="#br0" timeOffset="7351.4204">17304 15425,'0'0,"27"0,-27 0,0 0,0 0</inkml:trace>
  <inkml:trace contextRef="#ctx0" brushRef="#br0" timeOffset="7506.4293">17516 15372,'26'27,"1"-27,-27 26,26-26,-26 0,27 0,-27 0,0 0,26 0</inkml:trace>
  <inkml:trace contextRef="#ctx0" brushRef="#br0" timeOffset="7959.4552">18045 14870,'-27'0,"27"0,0-27,27 54,-27-27,26 0,-26 0,27 0,-27 26,26 27,1-27,-27 27,26 0,1 27,-27-27,26 26,-26-26,0 0,27-27,-27 27,0-26,0-27,0 26,0-52,0 26,-27-27,27 27,-26-26</inkml:trace>
  <inkml:trace contextRef="#ctx0" brushRef="#br0" timeOffset="8255.472">18071 15319,'-26'0,"26"0,0 0,26 27,-26-27,0 26,27 27,-27-53,0 53,26 0,-26-53,27 53,-27-53,26 26,1-26,-27 0,26 0,1-26,-1 0,1-1,-1 1,0-1,1 1,-1-1,-26 27,0-26,27 26,-27 0,0 0,0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3:06.238"/>
    </inkml:context>
    <inkml:brush xml:id="br0">
      <inkml:brushProperty name="width" value="0.05292" units="cm"/>
      <inkml:brushProperty name="height" value="0.05292" units="cm"/>
      <inkml:brushProperty name="color" value="#FF0000"/>
    </inkml:brush>
  </inkml:definitions>
  <inkml:trace contextRef="#ctx0" brushRef="#br0">16246 7461,'0'0,"0"0,0 0,0 0,0 0,26-26,-26 26,0 0,0 0,0 26,0-26,27 0,-27 0,26 27,1-27,-1 26,1-26,-1 53,0-26,1-1,-27 0,26 27,-26-26,0 26,0-27,0 54,-26-54,26 27,-27 0,1 0,-27 26,27-26,-1 26,-26-26,27 27,-27-27,0 0,26 26,1-26,-27 0,27 0,-27 0,26 0,-26-27,27 27,-27-27,27 1,-1-1,1 1,-1-1,1-26,-1 27,1-1,26-26,0 0,-27 0,27 0,0 0,0 0,0 0,0 0,0 0,-26 27,26-27,0 0,0 26,0-26,-27 0,27 0,-26 27,26-27,-27 0,27 0,0 26,0-26,0 0,0-26,0-1,0 1,27-27,-27 26,26-26,-26 0,27 0,-1 1,-26 25,27 1,-27-1,0 27,0 0,0 0,0 0,-27 0,27 27,-26-1,-27 1,26-1,-25 27,-1-27,0 27,0-26,26 26,-26-27,27 1,0-1,26-26,0 27,0-1,52-26,-25 0,26 0,0 0,26 0,-26 0,26 0,-26 0,0 0,0 0,-26 0,-1 0,-26 0,27 0,-27 0,0 0,0 26,0-26,0 0,0 0,-27 27,27-27</inkml:trace>
  <inkml:trace contextRef="#ctx0" brushRef="#br0" timeOffset="3167.1811">16616 8229,'0'26,"-26"0,26 1,26-1,1-26,-1 0,1-26,25-1,-25 1,26 0,0-1,-27-26,27 0,-26 27,-27-27,0 26,-27 1,1 0,-1 26,-26 26,0 0,0 1,27 26,-27 26,53-26,0 0,0 26,0-26,0-26,53 26,-27-27,27-26,0-26,-26-1,26 1,0-54,0 27</inkml:trace>
  <inkml:trace contextRef="#ctx0" brushRef="#br0" timeOffset="3410.195">17251 7514,'27'-53,"-27"0,0 27,0 26,0 0,0 26,0 1,0 26,0 0,0 0,0 26,0 0,0 1,0-1,0 0,0-26,26 0,-26 0,0-26,0-1,0 1,0-27,27-27,-27 1</inkml:trace>
  <inkml:trace contextRef="#ctx0" brushRef="#br0" timeOffset="3597.2057">17595 7938,'0'26,"0"27,0 0,0-27,-26 27,26-26,0-1,0 1,0-27,0 0,0 0,26-27,-26-26</inkml:trace>
  <inkml:trace contextRef="#ctx0" brushRef="#br0" timeOffset="3954.2261">17780 7355,'0'-26,"-26"26,26 0,-27 0,27 0,0 0,0 0,0 0,27 0,-1 0,1 0,-27 26,26-26,1 27,-27-1,0 27,0 0,0 27,0 25,0-25,0 26,26-1,-26 28,27-27,-27-1,26-25,-26 26,0-27,0-26,27 26,-54-26,27-26,-26-27,26 0</inkml:trace>
  <inkml:trace contextRef="#ctx0" brushRef="#br0" timeOffset="4111.2351">17727 8202,'27'-26,"-1"26,27 0,0 0,0 0,-26 0,25 0,1-27,-26 27,26-26</inkml:trace>
  <inkml:trace contextRef="#ctx0" brushRef="#br0" timeOffset="5561.3181">5636 7170,'-26'0,"-1"0,1 0,26 0,26 0,1 0,25-26,1-1,27 1,-1-1,0 27,1-26,-1 26,-52 0,-1 0,-26 26,-53 27,0 0,-26 27,0-27,-1-1,27 28,0-54,27 1,26-27,0 0,26-27,27 27,-26-26,26 26,-27 0,1 26,-27 27,-27 0,-26 0,27 0,-27 0,53 0,-27 0,54 0,-27-53,26 26,27-26,0 27,0-1,-27-26,1 0,-27 26,0 1</inkml:trace>
  <inkml:trace contextRef="#ctx0" brushRef="#br0" timeOffset="7990.457">5795 9948,'0'-26,"0"-1,0 27,26-26,-26 26,0 0,27 0,-27 0,0-26,0 26,26 0,1 0,-1 0,0 0,1 0,26 0,-27 0,27 0,0 0,0 0,26 0,1 0,-27 0,26 0,0 0,-26 26,53-26,-26 26,-1-26,27 27,0-27,-27 26,27-26,0 0,0 0,-27 0,27 0,26 0,-26 0,0 0,-27 0,27 0,0 0,0-26,-1 26,1 0,27 0,-28 0,28-27,-28 27,28 0,-1-26,0 26,1 0,25-26,-25 26,25 0,-25-27,25 1,-25 26,26 0,-1-27,1 27,-27 0,27-26,0 26,-53 0,52-27,-25 27,-1 0,0 0,-26 0,26 0,-26 27,0-27,0 0,0 0,-27 26,-26-26,26 27,-26-27,0 26,-26-26,-1 27,1-27,-27 0,0 0,26 0,-26 0,0 0,0 0,-26 0,-1-27,27 1</inkml:trace>
  <inkml:trace contextRef="#ctx0" brushRef="#br0" timeOffset="9816.5615">14896 9419,'-26'-26,"26"26,0-27,26 27,-26 0,27 0,-27 0,26 0,1 0,-1 27,1-1,-1 27,1-26,-1 52,1-26,-27 26,0 1,0-27,-27 52,1-25,-27-27,0 26,-27 0,1 1,26-1,-26-26,-1 0,27 0,1 0,-1-27,0 1,0-1,26 1,27-27,-26 0,26 26,0-26,0 0,0 0,-27-26,27 26,0 0,0 0,-26-27,26 1,0-1,0 27,-27-26,1-1,26 27,-26-26,26 26,0-27,0 27,-27-26,27 26,0 0,0 0,0 26,0 1,0-27,0 26,-26 1,-1-1,27 27,-53-26,27-1,-1 27,27-27,-26 1,26-1,0 27,26-53,1 0,-1 27,27-27,-26 0,26 26,-1-26,-25 0,-1 0,1 0,-1 0,-26 0,0 0,0 0,27 0,-27 0</inkml:trace>
  <inkml:trace contextRef="#ctx0" brushRef="#br0" timeOffset="10302.5893">15240 10319,'27'26,"-27"-26,26 0,1 0,-1-26,27 26,-26 0,25-27,1 1,-26-1,-1 1,1-1,-27 1,0 0,-27 26,1 0,-27 0,26 52,-25-25,-1 26,0 0,26 0,1 0,-1 26,27-53,0 27,27-26,-1-1,1-26,-1-26,27-1,0 1,-27-27</inkml:trace>
  <inkml:trace contextRef="#ctx0" brushRef="#br0" timeOffset="10960.6269">15796 9737,'26'26,"-26"1,0-1,0 27,-26 0,26 0,0 0,0 26,-26-26,26 0,0-27,-27 1,54-1,-27-26,0 27,0-54,26 27,0-26,-26 26,27-27,-1 27,1 0,-27 0,26 27,1-1,-1 1,-26-1,27 1,-1-1,-26 1,0-1,0 1,0-27,0 26,-26-26,-1 0,1 0,26 0,0 0,0 0,0-26,26 26,27-27,0 1,0-1,0 1,0-27,26 0,-26 0,0 26,-27-25,1 25,-27-26,0 27,0 26,0 0,-27 0,1 26,0 1,26 26,0-27,0 27,0-27,0 27,26-26,-26-1,26 1,1-1,-27-26,0 0,26 27,-26-27,-26-27,26 27,0-26,0-1</inkml:trace>
  <inkml:trace contextRef="#ctx0" brushRef="#br0" timeOffset="11983.6854">6827 8969,'-27'0,"27"-53,-26 27,26 0,0 26,0 0,0 0,0 26,26 27,1 0,-1 0,1 26,25 1,1-1,0 0,0 1,0-27,-26-1,-1 1,0-26,-26-1,27-26,-27 0,0-26,0-1</inkml:trace>
  <inkml:trace contextRef="#ctx0" brushRef="#br0" timeOffset="12202.6978">7144 8969,'0'27,"0"26,0 0,-26 0,26 26,0-26,-27 26,1 1,26-1,-27-26,1 0,26 0,-27 0,1 0,-1-27,1 1,-27 25</inkml:trace>
  <inkml:trace contextRef="#ctx0" brushRef="#br0" timeOffset="14296.8177">13785 11589,'0'0,"0"0,0 0,0 0,0 0,0 26,0-26,-26 27,26-27,-27 26,27 1,0 26,-26-53,26 52,-27-25,27-1,0 1,0-1,0 1,0-1,0-26,0 27,0-27,0 0,0-27</inkml:trace>
  <inkml:trace contextRef="#ctx0" brushRef="#br0" timeOffset="14829.8482">13679 11483,'0'0,"0"0,0 26,27-26,-27 27,0 26,26 0,-26 0,27 0,-1 26,-26 27,0-27,0 0,0 27,0-26,-26-1,-27 0,26-26,-26 0,0 27,1-54,-1 27,0-27,0-26,26 27,1-27,-1 0,-25-27,52 27,-27-26,27-27,0 27,27-27,-27 26,0-26,0 27,0-27,0 27,0-1,-27 27,1 0,-27 27,26-1,-26 27,27-27,-27 27,26-26,1 26,0-27,26 1,0-1,0-26,26 0,0 0,1 0,-1-26,27-1</inkml:trace>
  <inkml:trace contextRef="#ctx0" brushRef="#br0" timeOffset="15529.8882">13759 12541,'26'-26,"27"26,-26-27,-1 1,0-1,-26 1,27 0,-27-1,0 1,0-1,0 27,-27 0,1 0,26 0,0 27,0-1,0-26,26 27,27-1,-26-26,52 0,-26 0,26-26,1-27,-27 26,0-52,26-1,-52 27,25-26,-25 0,-27-1,0 27,0 1,-27-1,1 26,0 27,-1 27,1-1,-1 27,1 0,-1 26,27 1,0-1,27 0,-27-26,53 0,-27-26,27-1,-27-26,27-26,0-27,0 0,0 0,-26 0,-1-26,27 26,-53 0,26 26,-26 1,0 26,0 53,0 0,0 0,0 26,0 0,0 1,27-1,-27 1,0-1,26-26,1 0,-27 0,26-27,-26-26,27 0,-1 0,-26-26,27-1,-27 1,0-1,26 1</inkml:trace>
  <inkml:trace contextRef="#ctx0" brushRef="#br0" timeOffset="16028.9168">15717 11615,'0'-53,"0"0,-27 0,1 27,-1 0,-26-1,0 27,27 27,-27-1,0 27,27 26,-1 1,1 26,-1 26,27 0,0 27,27-27,-27 27,26 0,-26-54,27 28,-27-54,0 1,0-54</inkml:trace>
  <inkml:trace contextRef="#ctx0" brushRef="#br0" timeOffset="16156.9241">15293 12541,'27'-53,"-1"0,1 27,-1 0,1 26,-1-27,0 27,1-26,-1-1</inkml:trace>
  <inkml:trace contextRef="#ctx0" brushRef="#br0" timeOffset="16674.9537">5768 10478,'0'0,"0"26,27 27,-27-27,26 54,27-27,0 26,0 27,26-27,-26 1,0-1,0 0,-26-26,25-26,-25-1,-1-26</inkml:trace>
  <inkml:trace contextRef="#ctx0" brushRef="#br0" timeOffset="16869.9649">6245 10504,'-27'0,"1"26,26 27,-27 27,1-1,-1 0,-26 27,27-26,-27 26,26-1,1-25,0-27,-27 0,26 26</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23:57.932"/>
    </inkml:context>
    <inkml:brush xml:id="br0">
      <inkml:brushProperty name="width" value="0.05292" units="cm"/>
      <inkml:brushProperty name="height" value="0.05292" units="cm"/>
      <inkml:brushProperty name="color" value="#FF0000"/>
    </inkml:brush>
  </inkml:definitions>
  <inkml:trace contextRef="#ctx0" brushRef="#br0">6694 5530,'0'0,"0"0,0 0,-26-27,26 27,0 0,0 0,0 0,0 0,26 0,-26 27,27-27,-1 0,1 0,-1 0,1 0,-1 0,27 26,-27-26,1 0,-1 0,1 0,-27 0,26 0,-26 0,0 0,0 0,0 0,0 0</inkml:trace>
  <inkml:trace contextRef="#ctx0" brushRef="#br0" timeOffset="426.0244">6694 5689,'0'0,"0"0,0 26,0-26,0 0,-26 0,26 0,0 0,0 0,0 0,26 0,-26 0,27 0,-1 0,1 0,-1 0,1 0,-1 0,27 0,-27 0,1 0,-1 0,1 0,-27 0,0 0,26 0,-26 0,0 0,0 0,0 0,0 0,27-26</inkml:trace>
  <inkml:trace contextRef="#ctx0" brushRef="#br0" timeOffset="998.0569">8017 5556,'0'27,"0"-27,27 26,-27-26,0 0,26 0,-26 27,27-27,-1 0,1 0,-27 0,26 0,0 0,1 0,-1-27,1 54,-27-27,0 0,0 0,0 0</inkml:trace>
  <inkml:trace contextRef="#ctx0" brushRef="#br0" timeOffset="1228.0701">8097 5741,'0'0,"0"0,26 0,-26 0,0 0,0 0,27 0,-1 0,-26 0,26 0,1 0,-1 0,27 0</inkml:trace>
  <inkml:trace contextRef="#ctx0" brushRef="#br0" timeOffset="4141.2369">3228 185,'0'0,"0"0,0 0,0 0,0 0,0 0,-53 0,53 0,-105 0,105 0,-106 27,53-27,0 0,-27 0,-25 0,25 0,-26 0,1 0,-1 0,0-27,0 27,0 0,0 27,1-27,25 0,-26 26,27-26,26 27,0-1,0 1,53-27,-79 52,79-52,-53 53,53-53,-26 106,26-79,0 26,-27-1,27 1,0 27,-26-27,26 0,0 0,-27-1,27 1,-26 0,26-26,0-27,-27 106,1-80,26 0,0 1,-27-1,27 1,0-27,0 26,0-26,0 0,27 27,-27-27,26 0,-26 0,27 26,-1-26,1 0,26 27,-27-27,27 0,0 0,26 0,-26 0,0 0,26 0,1 0,-27 0,26 0,0 0,1 0,-1 0,1 26,-1-26,0 0,1 0,-1 0,27-26,-27 26,27 0,0-27,-27 27,1-26,26 26,-1-27,-25 27,-1-26,27-1,0 27,-27-26,27 26,-27-27,1 27,-1 0,27-26,-27 26,1 0,-1-26,0 26,1 0,-1 0,1 0,-1 0,-26 0,0 0,26 0,1 0,-28 0,28 0,-1 0,-26 0,26 0,1 0,-1 0,1 26,-1-26,-26 0,26 0,-26 26,27-26,-1 0,0 27,1-27,-1 0,0 0,1 0,26 0,-27 0,0 0,1 0,26 0,-27 0,0 0,27 0,-26 0,-1 0,0 0,1 0,-27 0,26 0,-26 0,26 0,-26 0,27 0,-28 0,1 0,0 0,-26 0,26 0,-27 0,1 26,-1-26,1 0,-1 27,0-27,1 0,-1 0,-26 0,0 0,0 0,0 0,53-53,-53 53,0 0,53-53,-53 53,27-79,-27 79,53-80,-53 27,26 0,-26 1,26-28,-26 27,0 27,0-54,0 54,0 26,0-79,0 79,-26-53,26 53,0 0,-26-80,26 80,0 0,-80-53,80 53,-79-26,26 26,-26-27,-1 1,1 26,-1 0,-52-26,26 26,0-27,-52 27,25-26,1 26,-27-27,1 27,-28 0,28-26,-28 26,28-27,-28 27,1-26,27 26,-54 0,27-27,26 27,-53 0,53 0,-26 0,0 0,26 27,1-27,25 0,1 26,0 1,26-27,0 26,27-26,26 27,-27-1,80-26,-105 79,105-79,-80 80,54-27,-1 0</inkml:trace>
  <inkml:trace contextRef="#ctx0" brushRef="#br0" timeOffset="9370.536">9499 3254,'0'27,"0"-27,-27 0,27 0,0 26,-26-26,26 0,-26 0,26 0,0 0,0 0,0-26,0 26,0 0,0 0,0 0,26 0,0-27,1 27,-1 0,27-26,27 26,-27 0,26 0,0-27,1 27,-1 0,0-26,1 26,-1 0,-26 0,26 0,-26 0,-26 0,26 0,-27 0,1 0,-1 0,1 0,-1 0,1 0,-27 0,26 0,-26 0,0 0,0 0,0 0,0 0,0-26,0 26,-26-27,-1 27</inkml:trace>
  <inkml:trace contextRef="#ctx0" brushRef="#br0" timeOffset="12500.715">9552 3043,'26'-27,"-26"27,27-26,-27 26,0-27,0 1,0 26,0 0,0-27,0 27,0 0,26-26,-26 26,0 0,0 0,-26 26,26-26,-27 27,27-1,-26 1,-1-1,1 1,-27 26,0-27,27 27,-27-27,0 1,0 26,26-27,1 1,-1-1,1 1,26-1,0-26,0 27,26-27,1 0,-1 26,1-26,-1 0,27 0,0 27,0-27,0 0,0 26,-27 0,27-26,0 27,-26-27,26 26,-27-26,0 27,-26-27,27 0,-27 0,0 0,0 0,0 0,0 0,0-27,0 1,0 26,-27-53,27 27,0-1,0-26,-26 27,26-54,0 54,0-27,-26 0,26 27,0-27,0 26,0 1,0-1,0 1,0-1,0 27,0-26,0 26,0 0,0 0,-27 0,27 0,-26 26,-1 1,1 26,-1-53,1 53,-27-27,53 1,-27-1,1 0,0 1,-1-27,27 0,0 0,0 0,0 0,0-27,27 1,-1 0,-26-1,26 1,1-27,-27 53,0-27,26 1,-26 26,0 0,-26 26,26 1,-53-27,27 53,-27-27,0 27,26 0,-26-27,27 1,-1-1,1 1,26-1,0-26,0 0,26 0,1-26,26-1,-27 1,27-27,0 26,0 1,-27-27,1 53,-1-26,-26 26,0 0,0 0,-26 26,-1 1,-25 25,25-25,-26 26,0-27,27 27,-27-26,53-1,-27 1,27-27,0 0,27 0,-1 0,27-27,-26 1,26 26,0-53,-1 26,-25 1,-1-27,-26 53,27-27,-27 27,-27 27,1-27,-1 53,1-27,-27 1,27 26,-27-27,26 1,27-1,0 1,0-27,27 0,-1-27,1 27,26-26,-27-1,0 1,1-27,26 0,-27 26,-26 1,27-1,-27-25,0 52,0 0,0 0,0 26,-27 0,1 1,26 26,-27-27,1 1,26 26,0-53,0 26,0-26,0 0,26 0,-26-26,27-1,-1 1,1-27,-1 0,-26 0,27 0,-27 0,0 27,0-1,0 1,0 26,-27 0,1 26,26 1,-27 26,1 0,-1 26,27-26,-26-27,26 27,0 0,0-26,0-1,0-26,26-26,1 26,-1-53,-26 26,27-26,-1 0,-26 0,27 1,-27 25,0-26,26 27,-26 26,0 26,0 1,0 26,-26-1,26 1,0 0,0 0,0 0,0-26,0-1,0 1,0-27,0 0,26 0,-26-27,0 1,0-27,0 0,0 0,0 0,0 26,0-25,0 25,0 27,0 0,0 53,-26 0,26-27,0 27,0 0,-27-26,27 26,0-27,0 1,27-1,-27-26,0 0,0-26,26-1,-26 1,0-1,0-26,0 0,27 27,-27-27,0 26,0 27,0 0,0 27,0-1,-27 1,27 26,0 0,0 0,0-27,0 1,0 25,0-52,0 0,0 0,0 0,-26-26,26 0,-27-1,27-26,-26 0,-27 0,26 27,1-1,-1 1,27 26,-26 0,0 0,26 26,0 1,0-1,26 1,0-1,1 1,-27 26,26-27,1-26,26 27,-53-1,26-26,1 26,-27-26,0 0,0 0,0-26,-27 0,1-1,-1 27,-26-53,27 27,-27 26,0-27,0 27,27 0,-1 0,27 27,0-1,0 1,27-1,-1 1,27 25,-26-25,-1-27,27 26,-27 1,1-27,-27 0,0 0,26 0,-52 0,26-27,-27 1,1 26,26-27,-27 1,27 0,-26 26,26 0,0 0,0 26,26-26,1 26,-27-26,0 27,26-27,1 0,-1-27</inkml:trace>
  <inkml:trace contextRef="#ctx0" brushRef="#br0" timeOffset="26250.5014">9314 4075,'0'0,"-27"0,27 0,0 0,0 0,0 26,0-26,0 0,27 27,-1-1,1 0,26 1,-1-1,-25 27,52-26,-26 26,27 26,-1-26,0 0,1 53,-1-27,0 27,1-27,-27 27,26 26,-26-26,0 0,0 26,-27 1,1-1,-1 0,1-26,-27 26,0 1,-27-1,1 0,26-26,-27 26,1-26,26 0,-27 0,27 0,-26 26,26-53,-27 27,27-26,-26 25,26-25,-26-1,26 1,0-28,-27 1,27-26,0 26,0-27,-26-26,26 0,0 0,0 0,0 0,0 0,-27-26,27-1,-26 1,26-1,-27 1,1-27,26 27,-27-27,1 0,26 26,-27 1,27-1,-26 1,26-1,0 27,-26 27,26-1,0 1,0-1,-27 54,27-54,0 27,0 26,0-52,27 26,-1-27,0-26,1 27,26-27,0-27,-27 27,27 0,0-26,0 26,-27-27,-26 27,27 0,-1 0,1 0</inkml:trace>
  <inkml:trace contextRef="#ctx0" brushRef="#br0" timeOffset="28148.6098">9393 4207,'0'0,"0"0,0 0,0 0,-26 0,26 0,0 0,0 0,26 0,-26 0,27 0,-1 0,-26 26,53-26,-53 27,53-1,-27 1,27 26,0 0,-26-1,25 1,1 27,0-1,0 1,27-1,-27 27,-1-27,28 27,-27 0,26 0,0-1,-26 1,0 0,0 26,27-26,-27 0,-1 26,1-26,-26 0,26 26,-27 1,1-28,26 28,-27-1,-26 27,26 0,-26-1,0 27,27 1,-54-28,27 54,0-27,0 1,0-1,27-27,-27 28,26-28,1 28,-27-28,26 28,1-28,-1 1,1 0,-27 26,0-26,0 26,0 0,-27 0,1 1,-1-1,1 0,-27 0,26-26,-25 26,-1-26,26 0,-26-1,27 1,-27-26,0 25,27-25,-27-1,26-26,-26 26,27-26,-27 0,26-1,1-25,-1-1,1 1,-27-27,53-1,-26 28,-1-54,27 1,-26 26,26-53,0 26,0-26,0 0,0 0,0 0,0 0,0 0,26-26,-26 26,0-27,0 1,0-1,0 1,0-1,0-26,0 27,0 0,0-1,0 1,0-1,-26 1,26 26,0 0,0 0,0 0,-27 0,27 26,0 1,-26-1,26 27,-27 0,1 0,-1 0,1 0,0 0,-1-1,27-25,-26 26,26-27,0 1,-27-27,27 0,27 0,-1 0,-26 0,27-27,25 27,1-26,0 26,0-27,0 1,0 26,0-27,-27 27,1 0,-1 0,-26 0</inkml:trace>
  <inkml:trace contextRef="#ctx0" brushRef="#br0" timeOffset="46495.6593">24792 900,'0'0,"0"0,0 0,0 0,0 0,0 0,0 0,0 0,0 0,0 0,0 0,0 0,0 0,0 0,0 0,-53-27,53 27,-53 0,53 0,-53-26,53 26,-79 0,79 0,0 0,-53 0,53 0,0 0,0 0,0 0,-53 26,53-26,0 0,-27 80,27-80,-26 79,-1-53,1 54,26-27,-26 0,26-27,0 27,0-27,-27 27,27-26,0-1,0 1,0-27,0 26,0-26,0 0,27 0,-27 27,26-27,-26 0,26 0,1 26,-1-26,1 0,-1 0,27 0,-26 27,-1-27,27 0,-26 0,-1 0,0 0,1 0,-1 26,1-26,-1 0,1 0,-27-26,26 26,1-27,-1 1,-26 26,53-80,-53 54,26-54,1 27,-27 1,0-1,0 0,0 53,-27-80,27 80,-26-53,26 53,0 0,0 0,-53-26,53 26,0 0,0 0,0 0,0 0</inkml:trace>
  <inkml:trace contextRef="#ctx0" brushRef="#br0" timeOffset="47746.7308">17331 3889,'-27'0,"27"0,0 0,27 0,-1-26,27 26,-27-27,27 27,0-26,-26 0,26-1,0 27,-27-26,0-1,1 1,-1-1,-26 1,-26-1,26 1,-27 26,-25 0,25 0,-26 0,27 26,-27 27,0-26,26 26,1 0,-1-1,27 28,0-27,0 0,27 0,-1-27,1 27,-1-27,27 1,-26-1,-1-26,27 0,-26 27,-1-54,27 27,-27-26,1-1,-1-25</inkml:trace>
  <inkml:trace contextRef="#ctx0" brushRef="#br0" timeOffset="48159.7546">17886 3757,'0'27,"0"-27,27 0,-27 26,26-26,1-26,-1 26,0-27,1 27,-1-26,1-1,-27 1,0-1,0 1,0-1,0 1,-27 26,-26-27,27 54,-27-27,0 26,27 27,-1-26,1 52,-1-26,27 26,0-26,0 27,27-27,-1-27,1 27,-1-27,27-26,-26 0,25 0,-25 0,26-26,-27 0,1-1,-1-26,1 27</inkml:trace>
  <inkml:trace contextRef="#ctx0" brushRef="#br0" timeOffset="48693.7849">18310 3836,'0'0,"26"53,0-26,-26-1,27 27,-27-26,26-1,-26 1,27-1,-27-26,0 0,0 0,0-26,-27-27,27 26,0 1,-26-27,-1 0,27 0,0 0,-26 27,52-27,-26 26,27 1,-1-1,1 1,26 26,-27 0,27-27,-26 27,-1-26,27 26,-27 0</inkml:trace>
  <inkml:trace contextRef="#ctx0" brushRef="#br0" timeOffset="48948.7992">18839 3678,'0'26,"26"-26,-26 27,0-1,0-26,0 53,0-27,0 1,0-1,0 1,0-1,0 1,0 26,0-53,0 0,0 0,0 0,0 0</inkml:trace>
  <inkml:trace contextRef="#ctx0" brushRef="#br0" timeOffset="49105.8087">18865 3334,'0'0,"-26"26,26-26,0 0,0 27,0-27,26 0</inkml:trace>
  <inkml:trace contextRef="#ctx0" brushRef="#br0" timeOffset="49702.8428">19024 3651,'0'0,"0"27,0-1,26-26,-26 27,27-27,-1 0,1 26,-1-52,27 26,-26 0,-1-27,0 1,1-1,-27 1,0-1,0 1,0-1,-27-25,1 52,0-27,-27 27,26 27,-26-1,27 0,-1 27,1 0,-1 27,27-27,0 26,0-26,27 26,-27-52,26 26,1-27,26 1,-27-1,1-52,26 26,-1-27,-25-26,-1 0,27 0,-26 0</inkml:trace>
  <inkml:trace contextRef="#ctx0" brushRef="#br0" timeOffset="50002.86">19527 3757,'0'53,"0"-27,26 27,1 0,-27-26,26-1,0 1,-26-27,0 0,0 0,0 0,0-27,0 1,-26-27,26 0,0 26,0-52,26 53,-26-27,53 26,-26-26,26 27,-27-1,27 27,26-26,-26 26,0-26,-26-1,52 27,-52-26</inkml:trace>
  <inkml:trace contextRef="#ctx0" brushRef="#br0" timeOffset="50501.8885">16960 3307,'0'-26,"0"26,-26 0,26 0,0 0,0 26,-27-26,27 27,0-1,27 1,-27-1,0 27,26-53,-26 27,0-1,27-26,-1 26,-26-52</inkml:trace>
  <inkml:trace contextRef="#ctx0" brushRef="#br0" timeOffset="51213.9292">20373 3122,'0'0,"0"0,0 0,0 0,0 0,27 53,-27-27,0 1,0-1,0 1,0 26,0-27,0 1,0-27,0 26,0-26,0 0</inkml:trace>
  <inkml:trace contextRef="#ctx0" brushRef="#br0" timeOffset="52693.0139">19183 4419,'0'0,"-27"0,27 0,0 0,0 0,0 0,0 0,0 0,0 0,0 0,0 0,0 0,0 0,0 0,0 0,0 0,0 0,0 26,0-26,-26 26,26-26,0 27,0-1,0 1,0 26,0-27,0 1,0-1,0 1,0-1,0-26,0 0,0 0,26 27,-26-27,0 0,-26 0,26-27,0 27</inkml:trace>
  <inkml:trace contextRef="#ctx0" brushRef="#br0" timeOffset="53164.0408">18918 4683,'27'0,"-27"0,0 0,0 0,0 0,0 0,0 0,0 0,26 27,-26-27,0 26,0-26,26 27,-26-1,0 0,0-26,27 27,-1-27,-26 0,27 0,-1 0,-26 0,27-27,-1 1,1 0,-1 26,1-27,-1 27,0-26,-26 26,27 0,-27 0,0-27,0 27,0 0,26 0,-26 0,0 0,0 0,27 0</inkml:trace>
  <inkml:trace contextRef="#ctx0" brushRef="#br0" timeOffset="54483.1163">21961 5583,'-27'0,"27"0,0 0,0 26,-26-26,26 27,-27-27,27 26,-26 27,26-27,0 1,0-1,0 1,26-1,1 1,-1-27,1 0,-1 0,1-27,-1 1,1-1,-1 27,-26-26,0-1,0 1,0-27,-26 27,-1 26,27-27,-26 1,26 26,0 0,0 0,0 0,26 0,-26 26,27 1,-1-27,1 26,-1 1,0-1,1 0,-1-26,1 27,-27-27,26 0,-26 0,27 0,-27 0,0-27,26 27,-26-26,0 0,0-1,0 1,0-1,-26 1,26-1,0 27,0-26,0-27</inkml:trace>
  <inkml:trace contextRef="#ctx0" brushRef="#br0" timeOffset="54707.1289">22437 5106,'0'27,"0"-1,0 1,0 26,26 0,-26 26,0-26,27 0,-1 26,-26-26,27 0,-27 0,26-27,-26-26,0 0,0 0</inkml:trace>
  <inkml:trace contextRef="#ctx0" brushRef="#br0" timeOffset="54863.138">22411 5583,'-27'-27,"27"27,0 0,27 0,-1 0,0 0,1 0,26 0,-27 0,1-26,26-1,-27 27,27-26</inkml:trace>
  <inkml:trace contextRef="#ctx0" brushRef="#br0" timeOffset="55465.1724">22807 5609,'-26'27,"26"52,0-26,-26 0,26 26,0 1,0-1,0-26,26 0,-26 0,0 0,0-53,0 0,0 0,0 0,-26-53,26 0,0 0,0 0,0-26,0-1,0-26,0 53,0-52,0 52,0 0,26 26,0 1,-26 26,27 0,-27 26,26 1,-26-1,0 27,0-26,0-1,0 1,0-1,0-26,0 0,0 0,27-26</inkml:trace>
  <inkml:trace contextRef="#ctx0" brushRef="#br0" timeOffset="55943.1998">22966 5583,'0'26,"27"-26,-27 27,0-1,26 27,1-27,-27 1,26-27,0 0,1 0,-1-27,1 27,-1-26,-26-27,27 27,-27-1,0-26,0 0,0 0,-27 27,27-27,-26 0,26 0,-27 27,27-1,0 1,0 26,0 0,0 26,27 27,-27 0,26 0,-26 0,27 0,-27 0,26-27,-26 27,0-26,0-27,0 0,-26 0,-1 0,27 0,-26-27,-1 1,27-1,0 27,0 0,0-26,27 26,-1 0,1 0,-1 0,1 0,-1-27,1 27,-1-26,1 26</inkml:trace>
  <inkml:trace contextRef="#ctx0" brushRef="#br0" timeOffset="56268.2184">23760 5292,'0'0,"26"26,-26-26,27 0,-1 0,-26 0,27 0,-1 0,-26 27,0-27,27-27,-27 27,26 0,-26 0,0-26,0 26</inkml:trace>
  <inkml:trace contextRef="#ctx0" brushRef="#br0" timeOffset="56451.2288">23813 5450,'-27'0,"27"27,0-27,27 0,-27 0,0 0,26 0,1 0,-27-27,26 27,-26 0,27-26,-1 0</inkml:trace>
  <inkml:trace contextRef="#ctx0" brushRef="#br0" timeOffset="56801.2488">24342 5265,'26'0,"-26"0,0 0,-26 0,26 0,-26 0,26 27,0-1,-27 1,27-1,0-26,27 27,-27-1,0 0,26-26,0 27,1-27,-1 0,1 0,26 0,-53-27,26 27,1-52,-27 25</inkml:trace>
  <inkml:trace contextRef="#ctx0" brushRef="#br0" timeOffset="57109.2665">24660 5027,'0'0,"0"0,0 0,0 0,0 27,0-1,0 0,0 27,0-26,0 26,0 0,0 26,0-52,0 25,0 1,0 0,26-26,-26 26,0-53,0 26,0 1,0-1,0-26,0 0,0 26,0-26,0 0,0 0,0 27,0-27</inkml:trace>
  <inkml:trace contextRef="#ctx0" brushRef="#br0" timeOffset="144539.2672">1641 12674,'0'0,"0"-27,0 27,-27 0,27 0,0-26,0 26,0 0,0 0,0-27,0 27,0-26,0 26,0-27,27 1,-27-1,0 1,26 26,1-27,-27 1,26 0,1 26,-1 26,-26-26,27 26,-27 1,26-1,-26 1,0-1,26 1,1-1,-27-26,53 27,-27-27,27-27,27 1,-28 26,1-27,0 27,0-26,-26 26,-1-27,1 54,-1-27,1 0,-27 26,26-26,-26 0,26 0,1 0,26 0,-27-26,27-1,0 1,0 26,0-27,0 27,-27 0,1 0,-1 27,-26-27,27 26,-1-26,27 27,-26-27,-1 0,0 0,27 26,-26-26,26 0,-53-26,0 26</inkml:trace>
  <inkml:trace contextRef="#ctx0" brushRef="#br0" timeOffset="160409.1749">7250 10451,'0'0,"0"0,0 0,0 0,0 0,0 0,0 0,0 0,0 0,0 0,26 0,-26 0,27-26,-27 26,26-27,1 27,26-26,-27-1,1 1,-1-1,1 1,-27-1,26 1,-26 26,26 0,-26 0,0 0,0-27,0 27,0 27,0-27,0 26,0 1,-26 26,26-27,0 27,0 27,-26-28,26 1,0 0,-27 0,27 0,0 0,0 0,0-27,0 1,0-1,-26 1,26-1,0-26,0 27,0-27,0 0,0 0,0 0,0 26,0-26,0 0,0 0,0 0,0 0,0 0,0 0</inkml:trace>
  <inkml:trace contextRef="#ctx0" brushRef="#br0" timeOffset="160957.2062">7171 11060,'0'0,"-27"0,27 26,-26-26,26 0,0 0,0 0,0 0,0 0,0 0,0 0,0 0,26 0,-26 0,27 0,-1 0,0 0,27 0,-26 0,26 0,0 0,0 0,-27 0,27 0,-27 0,1 0,-27 0,0 0,0 0,0 0,0 0,0 0,26 0,-26 0,0 0,0 0,0 0,0 0,0 0,0 0,0 0,53 0,-53 0,0 0,27-26,-27-1</inkml:trace>
  <inkml:trace contextRef="#ctx0" brushRef="#br0" timeOffset="168893.6602">7567 16140,'0'0,"0"0,0 0,27 0,-27 0,0 0,0 0,0 0,0 0,0 0,0 0,0 0,0 0,0 0,0 0,0 0,0 0,0 26,0 1,0-1,0 0,0 27,0-26,0 26,0 0,0 26,0-26,0 26,0-26,0 0,0 0,0 0,26 0,-26-27,0 1,0-1,0 1,0-1,0-26,0 0,0 0,0 0,27 0,-27-26</inkml:trace>
  <inkml:trace contextRef="#ctx0" brushRef="#br0" timeOffset="169328.685">7541 16034,'-26'-27,"26"1,-27 26,27 0,0-27,0 1,0 26,27-27,-1 1,0 26,1-26,-1-1,27 1,0-1,0 27,0 0,0 0,0 27,0-1,-27 27,1-27,-27 27,0-26,0 26,0 0,-27 0,1-27,-1 27,1-27,-1 1,1-1,-1-26,-25 27,25-27,1 0,26 0,-27 26,27-52,0 26,0 0,27 0,-27-27</inkml:trace>
  <inkml:trace contextRef="#ctx0" brushRef="#br0" timeOffset="170174.7334">8308 15954,'0'0,"0"-26,-26 26,-1 0,1 0,-1 26,1-26,0 27,-1-1,1 1,-1-1,27 1,0 26,27-27,-27 1,53-27,-27 26,27-26,0 0,0 0,-27-26,27-1,-26 1,-1-1,0 1,-26-1,0 1,0-27,-26 26,26 1,-26-1,-1 1,27 26,-26-26,26 26,0 0,0 0,26 0,1 0,-27 0,26 26,0-26,-26 26,27 27,-27 0,0 0,0-26,0 26,-27-27,27 1,27-1,-27-26,26 0,-26 0,27-26,-1-1,-26 27,27-26,-1 26,-26 0,27-27,-27 27,26 27,-26-27,0 26,27 1,-1-1,1 0,-1-26,27 0,-27 0,27 0,-26 0,26-26,-27 0,1-27,-1 26,-26-26,0 27,0-27,-26 26,26 1,-27-1,1 1,26 26,-27 0,1 0,26 0,-27 0,27 0,0 0,27 0</inkml:trace>
  <inkml:trace contextRef="#ctx0" brushRef="#br0" timeOffset="170771.7676">9208 15981,'26'0,"1"0,-1 0,-26-27,27 27,-1-26,1 26,-27-27,0 1,0 26,-27-26,27-1,-26 27,-1 0,1 0,-1 0,1 27,-1-1,1 0,-1 27,27-26,-26 26,26-27,26 27,-26-26,0 26,27-53,-27 26,26 0,1-26,-1 0,-26 0,27 0,-1 0,-26 0,27 0,-1 27,1-1,-27 1,26-27,1 26,-1 1,0-1,1-26,-27 27,26-54,-26 27,0-26,27-1,-54 1,27-27,0 26,0-25,0 25,0-26,0 27,27-1,-27 1,26-27,1 26,-1 1,27 26,-26-53,-1 53,0-53</inkml:trace>
  <inkml:trace contextRef="#ctx0" brushRef="#br0" timeOffset="171144.7889">9975 15293,'0'-27,"0"27,0 0,0 0,-26 27,26-1,-27 1,1 52,-1 1,1-1,-1 27,1 0,26-1,0 28,0-27,26-27,1 0,-1-26,1 0,-1-26,27-27,0 0</inkml:trace>
  <inkml:trace contextRef="#ctx0" brushRef="#br0" timeOffset="171731.8223">11801 15161,'0'0,"0"0,0 0,0 26,0 1,0-1,0 0,26 27,-26 0,27 27,-27 26,0-1,0 1,0 0,0-27,0 27,0-26,-27-1,27-26,0 0,-26-27,26-26,0 27,-27-27</inkml:trace>
  <inkml:trace contextRef="#ctx0" brushRef="#br0" timeOffset="172332.8564">10716 16536,'26'0,"-26"0,0 27,0-27,0 0,0 26,0-26,0 27,0 26,0-27,0 27,-26 0,26 0,0-27,-26 27,26-26,-27-1</inkml:trace>
  <inkml:trace contextRef="#ctx0" brushRef="#br0" timeOffset="326640.6826">4366 4022,'-26'0,"26"0,26 0,-26 0,0-27,26 27,1-26,-1-1,1 27,-1 0,27 0,-26-26,26 26,-1 0,1 0,-26-27,52 27,-26 0,0 27,0-27,0 0,0 0,26 0,-52 0,52 26,-26-26,0 0,0 27,26-27,-26 26,0-26,26 27,-26-27,53 0,-27 26,1-26,26 0,0 27,-1-27,1 0,0 0,0 26,0-26,0 0,-1 0,1 0,0 0,0 0,-27 0,27 0,0 0,-27 0,27 0,-27-26,27 26,-26 0,-1-27,0 27,1-26,-27 26,26 0,0 0,-26-27,0 27,0 0,0 0,-26-26,-1 26,1 0,-27 0,26 0,-26 0,0 0,0 0,0 0,0 0,0 0,0 26,-26-26,26 0,0 0,-27 27,1-27</inkml:trace>
  <inkml:trace contextRef="#ctx0" brushRef="#br0" timeOffset="330946.9291">7620 11642,'27'0,"-27"0,0 26,0-52,0 26,0 26,0-26,0 27,-27-1,27 1,-26-27,26 26,0 0,0 1,0-1,0-26,26 27,1-27,-1 0,27 0,27-27,-1 27,0-26,1-1,-1 1,27 0,-27-1,27 1,-53-1,26 27,-26-26,-26 26,-1 0,-26 0,0 0,0 0,27 0,-54-27,27 1,0 26</inkml:trace>
  <inkml:trace contextRef="#ctx0" brushRef="#br0" timeOffset="334415.1275">4975 2487,'-27'0,"27"0,-26 0,26 0,0 0,-27 0,1 0,-1 0,1 0,-1-26,27 26,-26 0,-1-27,1 27,-1 0,1 0,26-26,-26 26,-1 0,1 0,-1 0,-26 26,27-26,-1 27,1-1,-27-26,27 27,-1-1,1 0,-1 1,1-1,-1 1,1-1,-1 1,27-1,-26 1,-1-27,1 53,26-27,-27 1,27-27,-26 52,26-25,-26-1,26 1,-27-1,27 1,-26-1,26 1,0-1,0-26,0 53,-27-27,27 1,0-1,0 1,0-27,27 53,-27-27,0 1,0-1,26 1,-26-1,27-26,-27 27,26-1,-26 0,0 1,26-27,-26 26,27 1,-27-27,0 26,26 1,-26-27,27 26,-27 1,26-1,-26 1,0-27,27 26,-27 0,26-26,1 27,-27-1,26 1,-26-1,27-26,-1 0,-26 27,27-1,-1-26,0 27,1-27,-1 0,1 0,-1 0,27 0,-26 0,-1 0,1 0,-1 0,27 0,-27 0,1 0,-1 0,1 0,-1 0,1 0,-1-27,27 27,-26 0,-1-26,0 26,1 0,-1-27,1 27,-1 0,-26-26,27 26,-1-27,1 27,-27-26,26-1,1 27,-1-26,0 0,1-1,-1 1,1-1,-27 1,26-1,1 1,-27-1,26 1,-26-1,27-25,-27 25,0 1,26-27,-26 26,0-26,0 0,0 27,0-27,0 0,-26 27,26-27,0 0,0 26,0 1,-27-27,27 27,0-1,0 1,-26-27,26 53,-27-53,27 26,-26 1,-1-1,27-26,-26 27,-1 0,1-1,0 1,26-27,-27 26,1 27,-1 0,27-26,-26 26,26-27,-27 27,1 0,-1 27,-26-27,27 0,0 0,26 0,-27 0,27 0,-26-27,52 27</inkml:trace>
  <inkml:trace contextRef="#ctx0" brushRef="#br0" timeOffset="336436.2431">6165 14843,'0'-26,"0"26,-26 0,26 0,0 26,0-26,-27 0,27 0,0 27,0-27,0 53,-26-1,26-25,0 52,0 1,0-1,0 27,0 0,0 26,0-26,0-27,0 27,0 0,0-27,-27 1,27-27,0-1,0-25,0-1,0-26,0 0,0 0,0-26,0-1,27-25,-27 25,0-26,0 0,26 0,-26 27,27-27,-1 26,-26 1,27 26,-1-26,1 26,-1 0,27 26,0-26,0 26,26 1,-26-1,0 27,-27 0,27-26,-26 26,-27-27,0 27,0-27,-53 27,26 0,-26-26,1 26,-1-27,-27 1,1-27,26 26,0-26,0 0,27 0,-1 0,27 0,0-26,0-1,27 1,-1-1</inkml:trace>
  <inkml:trace contextRef="#ctx0" brushRef="#br0" timeOffset="336847.2666">6880 15425,'0'0,"0"27,0-27,0 53,0-27,0 1,-27 25,27 1,0 0,0 0,0 27,0-28,0 1,0 0,0 0,27-53,-27 53,0-53,26 27,-26-27,0-27,0 1,0-1</inkml:trace>
  <inkml:trace contextRef="#ctx0" brushRef="#br0" timeOffset="337202.2869">6827 15743,'0'-27,"0"1,26-1,1 1,-27-1,26 1,0 26,1-26,-27 26,26 0,1 0,-27 0,0 0,0 26,0-26,0 26,0 1,0-1,0 1,0-1,-27 1,1-1,-1 1,27-1,-52 1,25-1,1-26,-1 26,1 1,26-1,-27-26,1 0,26 0,0 0,0 0,26 0,-26 0,27-53</inkml:trace>
  <inkml:trace contextRef="#ctx0" brushRef="#br0" timeOffset="337629.3113">7144 15372,'0'-26,"0"26,0 0,0 0,0 26,-26 1,-1-1,1 1,-1-1,1 27,-27 0,0-27,27 27,-27 0,26-26,1-1,-1 1,1-27,-1 0,1-27,26 27,-27-26,27-27,-26 53,26-53,0 26,0 1,0 26,0 0,0 0,0 26,26 1,1-1,26 1,0 26,0 0,0-27,-1 27,1-27,-26 1,26-1,-27 1,1-1,-27-26,26 0,-26 0</inkml:trace>
  <inkml:trace contextRef="#ctx0" brushRef="#br0" timeOffset="339870.4395">10160 15372,'0'0,"0"0,0 0,0 0,0 0,-26 27,26-27,0 0,0 0,0 0,0 26,0-26,-27 0,27 27,0-1,0 1,0-1,0 27,0 0,0 0,0 0,0 0,27 26,-27-26,0 0,0 0,0 0,0 0,0-27,0 27,0-27,0 1,0-1,0 1,0-1,0-26,0 0,0 27,0-27,0 0,0-27,-27 1,54 26</inkml:trace>
  <inkml:trace contextRef="#ctx0" brushRef="#br0" timeOffset="340290.4635">10187 15954,'26'0,"-26"0,27 0,-27-26,0 26,0 0,26 0,1 0,-27 0,26 0,1 0,-27 0,26 26,0-26,1 27,-1-1,1 27,-27-26,26-1,-26 1,0-1,0 27,0-27,-26-26,26 27,-27-1,1 1,-1-27,1 26,-27 1,27-27,-1 26,1-26,-1 27,1-27,-1 0,27 0,0 0,0 0,0 0,0 0</inkml:trace>
  <inkml:trace contextRef="#ctx0" brushRef="#br0" timeOffset="344998.7328">10822 16113,'0'0,"0"27,0-27,0 0,0 26,26 1,-26-1,0 0,0 1,27 26,-27 0,26 0,-26 0,27 26,-27 0,26-26,-26 27,27-54,-27 27,26 0,-26-27,0 1,26-27,-26 0,0 0,0-53</inkml:trace>
  <inkml:trace contextRef="#ctx0" brushRef="#br0" timeOffset="345388.7551">10875 15981,'0'-27,"0"1,0 26,0 0,0 0,0 0,0 0,0-27,0 27,26 0,1 0,-27 0,26 27,1-27,25 0,-25 26,-1-26,27 27,-26-1,-1 1,-26-1,0 1,0-1,-26 1,-1 26,1-27,-1 0,1 1,-1-1,1 1,0-27,-1 0,27 26,0-26,0 0,0 0,0 0,27-26,-27 26</inkml:trace>
  <inkml:trace contextRef="#ctx0" brushRef="#br0" timeOffset="345787.7779">11272 16034,'0'0,"0"0,0 0,0 0,26 26,-26-26,0 0,0 0,27 0,-27 0,26 27,0-27,-26 0,27 0,-27 0,26 0,-26 0,27 0,-27-27,0 27</inkml:trace>
  <inkml:trace contextRef="#ctx0" brushRef="#br0" timeOffset="346156.799">11563 15716,'0'0,"26"27,-26-27,0 26,0-26,0 0,0 27,0-1,0 1,27 25,-27-25,0 26,0 0,26-27,-26 27,0-26,0 26,0-27,26 0,-26 1,0-1,0-26</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0:45.980"/>
    </inkml:context>
    <inkml:brush xml:id="br0">
      <inkml:brushProperty name="width" value="0.05292" units="cm"/>
      <inkml:brushProperty name="height" value="0.05292" units="cm"/>
      <inkml:brushProperty name="color" value="#FF0000"/>
    </inkml:brush>
  </inkml:definitions>
  <inkml:trace contextRef="#ctx0" brushRef="#br0">7250 2619,'26'27,"1"-27,-1 0,27 0,0 0,0 0,-26 0,25 0,1 0,-26 26,26-26,-27 0,27 0,-26 0,-27 0,26 0,-26 0,0 0,0 0,0 0,0 0,0 27,0-27,0 0,0 0,0 0,26 0,-26 0,27 0,-27 0</inkml:trace>
  <inkml:trace contextRef="#ctx0" brushRef="#br0" timeOffset="366.0209">7462 2831,'-27'0,"27"0,0 0,-26 0,26 0,0 0,26 0,-26 0,27 0,-1 0,1 0,-1 0,0 0,1 0,26 0,-27 0,1 0,-1 0,1-26,-27 52,26-52,1 26,-27 0,0 0</inkml:trace>
  <inkml:trace contextRef="#ctx0" brushRef="#br0" timeOffset="1899.1087">1879 4974,'0'0,"0"0,-27 0,27 0,0 0,0 0,0 0,-26 0,26 0,0 0,0 0,0 0,0 0,0 0,0 0,0 0,0 0,26 0,1 0,-27 0,53-26,0 26,0 0,0-27,-1 27,28-26,-27 26,0 0,-27 0,27-27,-26 27,-1 0,-26 0,0 0,26 0,-26 0,0 0,0 0,0 0,0 0,0 0,0 0,0 0,0 0,0 0,0 0,0 0,0 0,0 0,0 0,0 0,0 0,0-26,0 26,27-27</inkml:trace>
  <inkml:trace contextRef="#ctx0" brushRef="#br0" timeOffset="2775.1587">4631 5186,'0'0,"0"0,0 0,0 0,52 0,-25-27,26 27,0 0,53 0,-1-26,28 26,25-27,1 27,53-26,0 26,52-26,1 26,26 0,0-27,53 27,-27 0,80 0,0 0,-27 0,27 27,0-27,0 0,0 0,0 0,-53 0,26 0,1 0,-1 0,-52 0,-1 0,-26-27,-53 27,0-26,-52 26,-28 0,-25 0,-28 0,-52-27,0 27,-26 0,-1 27,-26-27,0 0,-26 0,-1 53</inkml:trace>
  <inkml:trace contextRef="#ctx0" brushRef="#br0" timeOffset="4503.2576">9367 5054,'0'26,"0"-26,0 0,26 0,-26 0,27 0,-1 0,27-26,-53 26,53-27,-27 27,1 0,26-26,-27 26,1 0,-1 0,-26 0,26-27,1 27,-27 0,0 0,0 0,0 0</inkml:trace>
  <inkml:trace contextRef="#ctx0" brushRef="#br0" timeOffset="4703.269">9287 5212,'0'27,"0"-27,27 0,-1 26,1-26,-1 0,27 0,-27-26,1 26,26-27,-27 27,1-26,-1 26</inkml:trace>
  <inkml:trace contextRef="#ctx0" brushRef="#br0" timeOffset="5640.3226">1694 7276,'0'0,"0"0,0 0,0 0,0 0,0 0,0 0,0 0,26 0,1 0,-1 0,27 0,-27 0,27 0,27-26,-27 26,0 0,26 0,-53 0,27 0,-26 0,-1 0,1 0,-27 0,0 0,0 0,0 0,0 0,0 0,0 0,0 0,0 0,0 0,0 0,0 26,0-52,0 26,-27 26,27-26,0 0</inkml:trace>
  <inkml:trace contextRef="#ctx0" brushRef="#br0" timeOffset="7379.4221">4048 6906,'0'26,"-26"-26,0 27,26-27,-27 26,27-26,27 26,-1-26,27 27,0-27,26 26,1-26,-1 0,27-26,-27 26,1 0,-1-27,-26 27,-27-26,27 26,-53 0,0 0</inkml:trace>
  <inkml:trace contextRef="#ctx0" brushRef="#br0" timeOffset="7569.4329">4207 7170,'-53'27,"27"-1,-1 1,27-27,27 26,-1-26,27 0,0 0,0 0,0 0,0-26,26 26,-26 0,0-27,0 1</inkml:trace>
  <inkml:trace contextRef="#ctx0" brushRef="#br0" timeOffset="8706.498">2302 5318,'0'0,"0"0,0 0,-26 0,26 0,0 0,-27 27,27-1,-26-26,26 53,0-27,-27 27,27 0,-26-26,26 26,-27-27,27 27,0-27,-26-26,26 27,0-27,0 0,-26-27</inkml:trace>
  <inkml:trace contextRef="#ctx0" brushRef="#br0" timeOffset="8895.5088">2064 5715,'-26'-26,"26"26,-27 0,54 26,-27-26,0 26,0 1,0-1,26 1,-26-1,27 27,-1-53,-26 27,26-27,1 26,-1-52,1-1,-1 27,54-53,-27 0,52 27</inkml:trace>
  <inkml:trace contextRef="#ctx0" brushRef="#br0" timeOffset="10115.5785">11298 7117,'-26'27,"-1"-27,1 0,26 0,0 0,53 0,-27 0,1-27,25 27,1 0,-26-26,26 26,0 0,-27-27,1 27,-1 0,0-26,-26 26,27-27,-54 1,27 26</inkml:trace>
  <inkml:trace contextRef="#ctx0" brushRef="#br0" timeOffset="10282.5882">11298 7170,'0'0,"27"27,-27-1,26-26,0 0,27-26,-26-1,26 1,0-1</inkml:trace>
  <inkml:trace contextRef="#ctx0" brushRef="#br0" timeOffset="12119.6932">6059 9419,'27'0,"-1"0,1-26,-1 26,1 0,-1 0,1 0,-1-27,0 27,1 0,-27 0,0 0</inkml:trace>
  <inkml:trace contextRef="#ctx0" brushRef="#br0" timeOffset="12308.704">6139 9446,'0'26,"0"-26,26 27,-26-27,0 0,27 0,-1 0,1 0,-1-27,0 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08.667"/>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847.0484">5643 5286,'-24'-23,"24"23,-23-24,-1 24,0-24,0 24,0 24,-23-24,23 0,0 24,-24-1,25 1,-1 0,0 24,0-1,24 1,-24 23,24 1,0-1,0 24,24 1,0-1,-24 0,24 0,0 1,-24 23,0-24,23-24,-23 25,0-25,0 24,-23-47,23 0,0 23,-24-47</inkml:trace>
  <inkml:trace contextRef="#ctx0" brushRef="#br0" timeOffset="1078.0616">5024 6263,'0'-24,"48"0,-24 0,23 0,-23 1,24 23,-1-24,25 0,-25 0,-23 0,24 24,-25-23</inkml:trace>
  <inkml:trace contextRef="#ctx0" brushRef="#br0" timeOffset="1621.0927">5453 6501,'0'-24,"23"0,-23-23,24-1,-24-24,24 1,0 0,-24-1,24 1,0-1,-24 25,23-1,1 0,-24 48,24 0,-24 0,24 24,0 24,-24-1,23 1,1 24,0 23,0-48,0 25,-24-1,24-23,-1 0,-23-25,24 1,-24 0,0-24,0 0,0 0,0 0,0 0,-24-24,24 0,-23 1,-1-1,0 0,-24 0,24 0,-23 0,23 1,0 23,0 0,1 0,-1-24,24 24,0 0,0 0,0 0,24 0</inkml:trace>
  <inkml:trace contextRef="#ctx0" brushRef="#br0" timeOffset="1943.1111">6143 6025,'0'0,"0"0,0 0,-24 0,24 23,-23-23,-1 24,0 24,0-24,0 23,24-23,0 24,0-1,24-23,-24 24,24-24,0-1,0-23,-1 24,1-24,0 0,-24 0,24 0,0 0</inkml:trace>
  <inkml:trace contextRef="#ctx0" brushRef="#br0" timeOffset="2476.1416">6429 5691,'0'0,"0"0,-24 0,24 0,-24 24,24 0,-23 0,23 23,0 1,0 23,-24 1,24-1,0 1,0-1,24 24,-24-23,0-1,0 1,0-25,23-23,-23 24,0-25,24 1,-24 0,24 0,-24-24,0 0,24 0,-24-24</inkml:trace>
  <inkml:trace contextRef="#ctx0" brushRef="#br0" timeOffset="2943.1683">6596 6001,'0'0,"0"0,0 0,0 24,-24-24,24 23,0 1,-24 0,24 0,0 0,-24-1,24 1,0 0,0 0,0-24,0 24,24-24,0 0,-24 0,24 0,0 0,23 0,-23-24,0 24,0 0,-1 0,1-24,-24 24,24 0,-24 0,24 0,-24 0,0 0</inkml:trace>
  <inkml:trace contextRef="#ctx0" brushRef="#br0" timeOffset="3314.1895">6905 5810,'0'0,"0"0,0 0,0 24,0 0,0 23,-24 1,24 0,0 23,-23 1,23-25,0 25,0-1,-24-23,24 23,0-47,0 24,0-25,0 1,0 0,0 0,0-24,0 0,0 0,0 0,0 0,24-24,-24 24,23-24,-23-23</inkml:trace>
  <inkml:trace contextRef="#ctx0" brushRef="#br0" timeOffset="3753.2146">7072 5429,'0'0,"0"0,0 0,0 0,0 0,24 24,0 0,-1 23,1 25,0-1,24 1,-25-1,1 48,24-23,-24-1,0-24,-24 24,0-23,0-1,0 1,-24-25,0 1,0 23,24-47,-24 24,0-24,24 0,0-1,0-23,0 0,0 0,0 0,0 0,24-23,-24 23</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1:12.197"/>
    </inkml:context>
    <inkml:brush xml:id="br0">
      <inkml:brushProperty name="width" value="0.05292" units="cm"/>
      <inkml:brushProperty name="height" value="0.05292" units="cm"/>
      <inkml:brushProperty name="color" value="#FF0000"/>
    </inkml:brush>
  </inkml:definitions>
  <inkml:trace contextRef="#ctx0" brushRef="#br0">18865 5398,'0'-27,"0"27,-26-26,-1 26,1-27,-1 27,1 0,-1 0,-26 0,1 27,25-27,-26 26,0 1,-26 25,26 1,0 0,0 27,27 25,-1-52,27 53,0-26,27-1,26 0,26-26,0 0,27 0,-26-26,52-27,-26 0,26-27,-26 1,0-1,-27-52,0 26,1-26,-27-27,-27 0,-26 0,0 0,-26-26,-27 26,0 27,-27-1,1 27,-27 0,0 27,27 52,-27-26,27 53,-1 0,28 0,-1 27</inkml:trace>
  <inkml:trace contextRef="#ctx0" brushRef="#br0" timeOffset="5367.307">12436 7461,'0'0,"0"0,0 0,0 0,-27 0,27 0,0 0,0 0,-26 0,26 0,0 0,-27 0,27 0,-53 0,27 0,0 27,-27-27,0 26,-27-26,27 0,-26 27,0-1,-1-26,-26 27,1-27,-1 26,26 0,-52 1,0-27,0 26,26-26,-53 27,27-27,-27 0,0 0,-26 0,26 0,-26 0,0-27,0 27,-1-26,1-1,0 1,0 0,0-1,26 1,-26-1,52 1,-25-1,25 27,27-26,1 26,-1 26,0-26,53 27,0-1,0 27,0 26,0 1,27-1,-1 27,1 26,-27 1,27-1,-1 0,27 27,-26-27,-1 1,1 25,26-52,0 0,0 0,26-27,27 1,0-1,26-53,1 1,52-1,0-26,27 0,26-26,53-1,-26 1,53-1,26-25,0 25,26 1,-26-1,53 1,0 26,0-27,27 27,52 0,-53 27,27-27,0 26,0 1,0-1,79 1,-79-1,-27 0,27 27,0-53,0 27,-27-1,1 1,-54-27,27 26,-26-26,-27 0,0 0,-53-26,-26 26,-27-53,0 26,-26 1,-27-27,-26 0,0 0,-27-26,-26-1,0 1,-26 0,-1-27,0 26,-26-25,0-1,-26 0,0 27,-1-27,-26 0,0 0,0 0,-26 0,0 1,-1 25,1 1,-1-1,-25 1,-1 26,-27 0,1 0,0 0,-27 27,0 0,-26-1,0 1,-27 26,1 0,-1 0,-53-27,27 27,-53 0,27 0,-27 0,-27 0,27 0,-53 27,53-27,-53 0,27 0,-1 26,27-26,-26 27,78-1,-25-26,52 53,1-27,52 27,26 0,133-53</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2-04T22:31:54.625"/>
    </inkml:context>
    <inkml:brush xml:id="br0">
      <inkml:brushProperty name="width" value="0.05292" units="cm"/>
      <inkml:brushProperty name="height" value="0.05292" units="cm"/>
      <inkml:brushProperty name="color" value="#FF0000"/>
    </inkml:brush>
  </inkml:definitions>
  <inkml:trace contextRef="#ctx0" brushRef="#br0">7726 8017,'0'0,"0"0,0-27,0 27,-26 0,26 0,-27-26,1 26,-1 0,1 0,26 0,-53 0,27 0,-27 0,26 0,-26 0,0 0,0 0,0 0,1 0,-28 0,1 0,-1 0,1 0,0 0,-1 0,1 0,26 0,-26 0,-1 0,1 0,0 0,-1 0,1 0,26 0,-27 0,28 26,-1-26,0 0,26 27,1-27,-1 26,27-26,-26 27,-1-1,27 1,0-1,-26 1,26 26,-26-27,26 53,0-26,-27 0,27 27,-26-27,26 26,-27 0,27-26,0 27,0-28,0 1,0 27,0-27,0 0,27 0,-27-1,0 1,0-26,0 26,0-27,26 1,-26 26,0-53,27 26,-1 0,-26 1,26-1,1-26,-1 0,1 0,26 27,0-27,0 0,-1 0,1 0,27-27,-27 27,0 0,26 0,0 0,-26 0,27 0,-1 0,-26 0,26 0,1 0,-27 0,26 0,0 0,1 0,-1 0,-26 0,26 0,-26 0,27 0,-1 0,0 0,-26 0,27 0,-1 0,0 0,1 0,-1 0,-26 0,27 0,-1-26,0 26,1 0,25 0,-25 0,-27 0,26 0,27-27,-27 27,1 0,-27 0,26 0,0 0,1-26,-1 26,1 0,-1 0,0 0,1 0,-1 0,0-26,1 26,-1 0,1 0,-1 0,0 0,1-27,-1 27,0 0,1 0,-1 0,1 0,-1-26,27 26,-27 0,0 0,27 0,0 0,-26 0,25 0,1 26,0-26,-27 0,27 0,0 0,0 27,0-27,0 0,-1 0,-25 0,26 0,-1 26,1-26,0 0,-27 26,27-26,0 27,-26-27,-1 0,27 26,0-26,-27 0,27 0,-27 27,1-27,-1 0,27 0,-27 0,27 0,-27 0,1 0,26 0,-27 0,27 0,-27-27,0 27,1 0,26 0,-27 0,0 0,-26 0,27 0,-27 0,26 0,-26-26,0 26,0 0,-27 0,1-27,26 1,-27 26,-26-26,0-1,27-26,-1 27,-26-54,0 27,26 1,-26-28,27 1,-27-1,26 1,-26 0,27-1,-27 1,0 26,0-26,0-1,0 27,0 0,-27 0,1 1,26 25,-27-26,1 53,-27-26,53-1,-53 1,0 26,0 0,0 0,0 0,-26 0,0 0,-1 0,1 0,0 0,-27 26,26-26,-25 0,-1 27,0-27,0 0,-26 26,26-26,-26 0,-1 0,1 0,0 0,-1 0,-25 0,25 27,-25-27,-1 0,27 0,-27 0,0 0,0 0,27 0,-27 0,1 0,25-27,1 27,-27 0,27 0,0 0,-27-26,27-1,-1 27,-25-26,25 26,1-27,-27 1,1-1,25 27,1-26,-27 26,27-26,-27-1,27 27,-27-26,27 26,0 0,-1 0,27-27,-26 27,0 0,26 27,0-27,27 0,-27 0,27 26,-1-26,1 27,26-1,0-26,0 26,27-26,26 0,0 0</inkml:trace>
  <inkml:trace contextRef="#ctx0" brushRef="#br0" timeOffset="717.0409">9340 11218,'0'0,"0"0,0 0,0 0,0 27,27-27,-1 0,27 0,0 0,26-27,1 27,-1 0,0 0,-26-26,27 26,-27 0,-27-27,1 27,-27 0,0 0,0-26,0 26,-27 0,27 0,-26 0</inkml:trace>
  <inkml:trace contextRef="#ctx0" brushRef="#br0" timeOffset="1050.0601">9367 11404,'26'26,"-26"-26,27 0,-27 0,52 0,-25 0,26-26,0 26,26 0,-26 0,26 0,1 0,-1 0,-26 0,0 0,-27 0,1 0,-1 0,-26 0,0 0,0 0,0 0,0 0,0 0,-26 0</inkml:trace>
  <inkml:trace contextRef="#ctx0" brushRef="#br0" timeOffset="2506.1433">11774 11404,'0'-27,"27"27,-27-26,0 26,0 0,0 0,0 0,0 0,0 0,0 0,0 26,0 1,-27-1,27 0,-26 1,26 26,0-27,-27 1,27-1,0 1,0-27,0 26,27 1,-27-27,26 0,1 0,-1 0,27 0,-26 0,26 0,26 0,0-27,1 27,-1 0,0 0,27 0,0 0,0 0,26-26,-26 26,26 0,27 0,-27 0,1-27,25 27,1-26,-27 26,27-27,0 27,0 0,-1 0,1-26,-27 26,27 0,0 0,-53 0,53 0,-27 0,0 0,-26 0,26 0,-26 0,0 0,26 0,1 26,-1-26,0 0,-26 0,26 0,1 27,-1-27,0 0,0 26,1-26,-1 0,-26 27,26-27,-26 0,-27 0,1 0,-1 26,0-26,-26 0,0 0,-26 27,-1-27,1 0,-27 0,0 0,0 0,0 0,0 0,0 0,0-27,0 27,0 0,0 0,0 0,0-26,0 26,0 0,0 0,0 0,0 0,0 0,0 0,0-27,0 27,0-26,0 26,0 0,0 0,0-27,0 27,0 0,0 0,0-26,-27 26,27 0,0-27,0 1,0-1</inkml:trace>
  <inkml:trace contextRef="#ctx0" brushRef="#br0" timeOffset="7610.4352">9552 16140,'0'26,"0"-26,-27 0,27 0,0 0,0 0,0 0,0 0,-26 27,26-27,0 0,0 0,0 26,0-26,0 26,26 1,-26-1,0 27,0 0,0-26,0 26,27 26,-27-26,0 0,0 0,0 0,0 0,-27-1,27 1,0-26,0 26,-26-27,26-26,0 27,0-27,0 0,0 0,0-27</inkml:trace>
  <inkml:trace contextRef="#ctx0" brushRef="#br0" timeOffset="8277.4734">9578 16060,'0'0,"0"0,0 0,0 27,0-27,-26 26,-1 1,1-1,-1 1,1-1,0 0,-1 27,1-26,-1-27,1 26,26-26,0 0,0 0,0 0,-27-26,27 26,27-27,-27 1,0-1,0 1,26 0,-26-1,0 1,27-1,-27 1,26-1,1 1,-27-1,26 1,-26 26,0-27,26 27,-26 0,27 0,-27 0,0 0,26 27,1-27,-1 53,1-27,-27 1,26-1,1 27,-1-26,-26 25,27-52,-27 53,0-26,26-27,-26 26,0-26,0 27,0-1,0-26,0 0,0 0,0 27,26-27,-26 0,0 26,0-26,27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49:05.616"/>
    </inkml:context>
    <inkml:brush xml:id="br0">
      <inkml:brushProperty name="width" value="0.05292" units="cm"/>
      <inkml:brushProperty name="height" value="0.05292" units="cm"/>
      <inkml:brushProperty name="color" value="#FF0000"/>
    </inkml:brush>
  </inkml:definitions>
  <inkml:trace contextRef="#ctx0" brushRef="#br0">6772 10815,'-25'0,"0"0,0 25,25-50,0 25,-25 0,25 0,0 0,25 25,-25-25,25 0,25-25,-1 25,26 0,-1 0,1 0,49 0,-25 0,0 0,25 0,0 0,0 0,-25 0,0 0,1 0,-26 0,1 0,-26 0,1 0,-25 0,24 0,-49 0,25 0,-25 0,0 0,0 0,0-25,0 25,0 0,0 0,-25 0</inkml:trace>
  <inkml:trace contextRef="#ctx0" brushRef="#br0" timeOffset="4809.2751">13965 11361,'0'0,"0"0,0 0,-25-25,25 25,0 25,-25-1,25 1,0 0,0 25,-24 49,24-25,0 50,0-25,-25 50,25-25,0 25,0-25,0 0,0-25,0 1,0-26,0 0,0-24,-25 0,50-1,-50-24,25-25,0 0,0-25</inkml:trace>
  <inkml:trace contextRef="#ctx0" brushRef="#br0" timeOffset="5164.2954">13419 11658,'-24'-74,"-1"-25,0-1,50 1,0 25,24-1,1 1,49-1,-25 51,50-26,-24 25,24 25,-50 25,50 0,-50 0,1 49,-25-24,-1 24,-49 1,-25-26,1 26,-26-1,0-49,-49 24,25 1,-1-25,-24 0,49-25,1 0,24 0,0 0,50-25,0 25</inkml:trace>
  <inkml:trace contextRef="#ctx0" brushRef="#br0" timeOffset="6039.3454">14610 11286,'-25'0,"0"0,1 0,-1 25,0 0,-25 24,26 1,-1 0,0-1,25 26,0-26,25 1,0-1,-1-24,26 0,0-25,-1 0,1-25,-25 0,24 1,-24-26,-25 0,0 1,0-26,0 1,-25 24,25-24,0 24,0 1,0-1,0 0,0 26,25 24,0-25,0 50,-1-25,1 49,-25 1,0 24,25-24,-25 49,25-49,-25 24,0 1,25-51,-1 1,-24 0,50-25,-25-25,0 0,-1 1,1-26,0 0,-25 1,25-1,-25 25,25 25,-25 0,0 25,24 0,1 25,0-1,0 1,24-25,1-1,0 1,24-25,-24-25,-1 1,1-26,0-24,-26 24,-24-49,25 24,-50-24,25 25,-24-1,-26 1,25 24,-24 1,24 24,-25 25,25-25,-24 0,-1 25</inkml:trace>
  <inkml:trace contextRef="#ctx0" brushRef="#br0" timeOffset="6464.3697">12055 10145,'-25'0,"25"25,0 25,-25-1,25 1,0 24,0 25,0 1,0-1,0 0,0-25,0 26,0-51,0 1,0-1,0-24,0-25,0 0,25-25,0 1,0-26</inkml:trace>
  <inkml:trace contextRef="#ctx0" brushRef="#br0" timeOffset="7158.4094">12154 11013,'0'25,"0"-25,0 25,0-25,0 0,0 0,0 0,0 0,0 0,0 0,0 0,0 0,0 0,0 0,0 0,0 0,0 0,0 0,0 0,25 25,-25-25,0-25,25 0,0 0,-25-24</inkml:trace>
  <inkml:trace contextRef="#ctx0" brushRef="#br0" timeOffset="7536.431">12502 10170,'-25'0,"25"0,-25 25,0 0,0 24,1 1,-1 49,25-25,-25 26,25-26,25 0,0 1,-1-26,26 1,0-50,24 0,0-25,-24 0,0-24,-1-1,-24-24,0 24,-50-49,0 49,0-24,-24 0,-1 24,-24 0,24 26,25-1,-24 25,24 0,25 0,0 0,25 25,0-25</inkml:trace>
  <inkml:trace contextRef="#ctx0" brushRef="#br0" timeOffset="8212.4697">12254 11088,'0'0,"0"0,0 0,-25 0,25 0,0-25,0 25,-25 0,25 0,0 0,0 0,0 25,0-25,-25 0,25 0,0 0,0 0,0 0,25 24,-25-24,0 0,0 0,0-24,0 24,0 0,0 0,0 0,0 0,0 0,0 0,0 0,25 0,-25 0,0-25,25 25,-25 0,0 0,0 0,0 0,0 0,0 0,0 0,0 25,0-25,0 0,0 0,0 0,0 0,0-25,0 25,24-25</inkml:trace>
  <inkml:trace contextRef="#ctx0" brushRef="#br0" timeOffset="8662.4954">13494 9922,'25'0,"-25"25,-25-1,25 51,-50 24,1 25,-26 0,26 25,-51 0,51 0,-26-1,26 1,-1 0,0-50,26 1,-1-26,0 0,25-24,-25 0,25-26,0 1,-25 0,25-25,0 0</inkml:trace>
  <inkml:trace contextRef="#ctx0" brushRef="#br0" timeOffset="11669.6675">15974 11385,'25'0,"0"-24,0 24,24-25,-24-25,0 25,24 1,-49-26,25 0,-25 25,0-24,0 24,-25 0,1 0,-26 25,25 0,-24 25,-1 25,25-1,-24-24,49 50,-25-26,25 1,25-25,-1 24,1-24,25 0,-25-25,24 0,1 0,-1 0,1 25,0 0,-26-1,26 26,0 0,-25-26,24 26,-24-25,0 0,-25-25,25-25,-25 0,0-25,0 1,0-26,24 1,-24 0,25-1,-25 26,25-1,0 0,0 25,-1 25,1-24,25-1,-25-25,24 25</inkml:trace>
  <inkml:trace contextRef="#ctx0" brushRef="#br0" timeOffset="11958.684">17413 10220,'-50'24,"25"26,1 24,-26 26,0-1,1 25,24 25,-25-25,26 49,24-49,0 0,0 0,24-24,1-26,0-24,25-1,-1-49,-24 0,25 0,-1-49</inkml:trace>
  <inkml:trace contextRef="#ctx0" brushRef="#br0" timeOffset="12582.7197">17835 10319,'-25'0,"25"-25,0 25,-25-25,25 25,0 50,-25-25,25 49,0 0,-25 26,1-1,24 25,-25 0,0-25,25 0,-25-24,0-1,25-24,0-25,0-1,0-24,0-49,25-1,-25 1,25-1,0-25,0 1,24 0,-24 24,0 0,0 50,24-24,-24 48,0 1,24 25,-24-25,0 24,0 1,-25-1,25 1,-25-25,-25 25,0-26,0 1,-24-25,-26 25,26-25,-1 0,-24 0,24 0,25 0,0 0,1-25,24 25,24 0,1 0,0 0,25 0,-1-25</inkml:trace>
  <inkml:trace contextRef="#ctx0" brushRef="#br0" timeOffset="12804.7324">18281 11410,'0'25,"25"0,-25 0,25 24,-25 1,0-25,0 49,-25 0,25-24,-25 24,25-24,-25-25,25 0,0-25,0 0</inkml:trace>
  <inkml:trace contextRef="#ctx0" brushRef="#br0" timeOffset="13195.7547">18777 11286,'25'0,"-25"0,25 0,-25 0,0-25,25 25,-25 25,24-25,1 0,0 0,-25 0,50 0,-26 0,1-25,0 1,25-1,-26 0</inkml:trace>
  <inkml:trace contextRef="#ctx0" brushRef="#br0" timeOffset="13470.7705">19472 11063,'0'25,"-25"-1,50 1,-25 25,0 0,24 24,-24 25,0-24,0 49,0-25,0-25,0 25,0-24,0-1,0-24</inkml:trace>
  <inkml:trace contextRef="#ctx0" brushRef="#br0" timeOffset="13742.786">19422 11137,'0'-99,"0"25,25-1,-25 26,49 24,1 0,0 25,-1 25,1-25,0 49,-26 1,1 0,-25-26,0 26,0 0,-25-1,1-24,-1 0,-25-25,50 0,-49 0,49-25,-25 0,50 25</inkml:trace>
  <inkml:trace contextRef="#ctx0" brushRef="#br0" timeOffset="14103.8067">20117 9798,'0'0,"0"25,49 24,-24 26,25-1,24 50,-24 0,-1 25,1 0,-25 24,-25-24,0 0,-25 0,0-25,0-25,-24 0,24-24,0-1,0-24,0-25,1-1,24-24,0 0</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24:02.470"/>
    </inkml:context>
    <inkml:brush xml:id="br0">
      <inkml:brushProperty name="width" value="0.05292" units="cm"/>
      <inkml:brushProperty name="height" value="0.05292" units="cm"/>
      <inkml:brushProperty name="color" value="#FF0000"/>
    </inkml:brush>
  </inkml:definitions>
  <inkml:trace contextRef="#ctx0" brushRef="#br0">3324 5779,'0'0,"-25"0,25 0,-25 0,25 0,0 0,0 0,-25 0,25 0,0 0,0 0,0 0,0 0,25 0,0-24,0 24,24-25,1 0,24 25,1-25,-1 0,26 1,-1-1,0 0,0 0,-24 25,24 0,-25-25,1 25,-1-24,0 24,-24 0,0 0,-1 0,1 0,-25 24,-1-24,26 0,-50 0,50 0,-50 0,25 0,-1 0,-24 0,25 0,0 0,-25 0,25 0,-25 0,0 0,0 0,0 0,0 0,0 0,0 0,25 0,-25 0,0 0,0 0,0 0,24 0,-24 0,0 0,0 0,0 0,0 0,0-24,0 24,0 0</inkml:trace>
  <inkml:trace contextRef="#ctx0" brushRef="#br0" timeOffset="22129.2657">5829 10046,'25'0,"-25"0,25-25,-25 25,25 0,-25 0,0-25,0 25,0-25,0 25,0 0,24 0,-48-24,48-1,-48 25,24-25,0 0,0 0,0 1,-25-1,25 25,-25-25,25 25,-25-25,0 25,25-25,-25 25,25 0,-24 0,-1 0,25 0,-25 0,0 25,25-25,-25 25,1-25,-1 25,0-25,0 25,0-1,1 1,-1 0,25 0,-25 0,25-1,-25 1,25-25,0 25,0 0,0 0,0 0,0-25,0 24,25 1,-25 0,25 0,-25 0,25-1,-1 26,1-25,0 0,0-1,0 1,-1 0,1 0,0 0,0-1,0 1,-1 0,-24 0,25 0,-25-1,25 1,-25-25,25 25,-25-25,0 25,0-25,0 25,0-25,0 24,-25 1,25-25,-25 25,25 0,-25-25,1 0,-1 25,0-25,0 0,0 0,1 0,-1 0,-25 0,25 0,1 0,-1 0,0 0,0 0,25 0,-25-25,1 25,24 0,-25 0,25 0,-25-25,25 25,0 0,-25-25,25 25,0 0,-25 0,25-25,-24 25,24 0,0-24,0 24,0-25,0 0,24 0,-24 0</inkml:trace>
  <inkml:trace contextRef="#ctx0" brushRef="#br0" timeOffset="22796.3038">6474 10120,'0'0,"0"0,0 0,0 0,0 0,0 0,0 0,0 0,25 0,0 0,-1 0,1-24,0 24,-25 0,50 0,-26 0,1 24,0-24,-25 0,25 0,0 0,-1 0,-24 0,25 0,-25 0,0 0,0 0</inkml:trace>
  <inkml:trace contextRef="#ctx0" brushRef="#br0" timeOffset="23186.3261">6449 10492,'0'0,"0"0,0 0,0-24,25 24,-25 0,25 0,0 24,-1-24,1 0,0 0,0 0,0 0,-1 0,1 25,0-25,-25 0,25-25,0 25</inkml:trace>
  <inkml:trace contextRef="#ctx0" brushRef="#br0" timeOffset="23621.351">7169 10170,'0'0,"0"0,0 0,0 0,0 25,0-25,24-25,1 25,0 0,0 0,0 0,-1 0,1 0,-25 0,25 0,0 0,-25 0,25 0,-25 0,24 0,-24 0</inkml:trace>
  <inkml:trace contextRef="#ctx0" brushRef="#br0" timeOffset="23990.3721">7119 10443,'0'0,"0"0,0 0,0 0,0 25,0-25,25 0,0 0,-25 0,24 24,1-24,0 0,0 0,0 0,-25 0,24 0,1 0,-25 0,25-24,0 24,0-50,-1 25</inkml:trace>
  <inkml:trace contextRef="#ctx0" brushRef="#br0" timeOffset="24600.407">8260 9475,'0'0,"0"0,0 0,0 0,0 0,0 0,0 0,0 0,0 25,0-25,0 25,0 25,0-26,0 26,0-25,0 24,0 1,0-25,0 24,0-24,0 0,0 0,0-25,0 0,0 0,0-50,25 25,0-24</inkml:trace>
  <inkml:trace contextRef="#ctx0" brushRef="#br0" timeOffset="25039.4321">8905 9351,'0'0,"-25"25,25-25,0 25,0-25,0 25,-25 0,25-1,0 1,0 0,-25 25,25 24,0-49,0 49,0-24,0-1,0 1,0 0,0-26,0 1,0 0,0-25,0 0,0 0,0 0,0 0,25-25,-25 25,0-25</inkml:trace>
  <inkml:trace contextRef="#ctx0" brushRef="#br0" timeOffset="37452.1421">6573 12551,'0'50,"0"49,0-25,-25-24,25 0,0-1,0-24,-24 0,24-25,0-25,-25-25,25 1,-25-26,25 1,0-25,-25 24,25-24,25 25,-25-1,25 1,0 24,24 1,1 24,-1 0,1 0,0 0,-26 25</inkml:trace>
  <inkml:trace contextRef="#ctx0" brushRef="#br0" timeOffset="37735.1583">6995 12526,'50'25,"-26"-25,26 0,0-49,-1-1,1 0,-25-24,-25 24,-25 1,0-1,-25 0,1 50,-1 25,1 0,-1 50,0-26,50 50,0-24,25-1,25 1,-1-26,1 1,24-50,1 0,-1-50,25-24,-24-1</inkml:trace>
  <inkml:trace contextRef="#ctx0" brushRef="#br0" timeOffset="37918.1686">7888 11534,'0'0,"-25"50,25-1,0 51,-25-1,25 25,0 25,0-25,0-25,0 25,0-50,0 1,0-26,0-24,-25-25</inkml:trace>
  <inkml:trace contextRef="#ctx0" brushRef="#br0" timeOffset="38367.1942">7739 12576,'0'-74,"0"-1,0 1,0 24,50 1,-26 24,1 25,25 0,-1 49,1-24,-25 50,25-26,-26 26,26-26,-25 1,24-25,1-1,0 1,-1-50,-24 1,0-1,0-50,-50 1,25 0,-25-1,0 1,0 24,1 0,-1 50,25 0,25 25,-1 25,1 24,25-24,-1 0,1 24,-25-49,0 24,-1-24,1-25,0 0,-25 0,0-49,0-1,25 0,-25-24,0 24,25-24,-1 24,-24 1,50 24,-25 25,0 0,-1 0,1 25,25-1</inkml:trace>
  <inkml:trace contextRef="#ctx0" brushRef="#br0" timeOffset="38641.21">9029 12452,'0'50,"0"-50,0 0,0-50,0 0,0 1,0-1,0 25,25-24,0 24,-25 0,49 50,-24-25,0 25,24 0,1 24,-25-49,24 25,-24-25,0 0,-25-25,25 25,-50-74,25 24,0 0,0-24,0 0</inkml:trace>
  <inkml:trace contextRef="#ctx0" brushRef="#br0" timeOffset="39091.2348">10492 11807,'0'0,"-49"0,24 50,0-26,-24 26,24 0,25 24,0 0,25 26,-1-26,26 25,24-24,1-26,24 1,0-25,0-25,-24-25,-1-25,1-24,-26-25,1-25,-50 0,0-25,-25 25,0 0,-24 25,-26-1,1 51,-1 24,26 50,-26-25,26 49,24 1,0 0,0-1</inkml:trace>
  <inkml:trace contextRef="#ctx0" brushRef="#br0" timeOffset="46336.6503">6300 16421,'-24'-50,"-1"0,25-49,-25 25,25-25,-25-1,25 26,0-25,0 24,25-24,-25 50,25-26,24 1,-24 24,25 0,-25 1,24 24,-24-25,25 50,-50-24</inkml:trace>
  <inkml:trace contextRef="#ctx0" brushRef="#br0" timeOffset="46648.668">6623 15875,'49'50,"1"-26,0-24,-26 0,26-24,0-1,-25-25,-1-24,-24 24,-24 1,-1-1,25 0,-50 50,25 0,-24 50,24 0,0 24,25 0,0 1,25 24,0-25,-1 1,26-1,0-24,-25-25,24-1,-24-48,25 24,-26-50,26 0,-25-49</inkml:trace>
  <inkml:trace contextRef="#ctx0" brushRef="#br0" timeOffset="46837.6789">7367 14858,'25'25,"-25"24,0 1,25 49,-25 0,24 25,-24-24,25 24,0 0,-25-25,25-25,-25 1,0-26</inkml:trace>
  <inkml:trace contextRef="#ctx0" brushRef="#br0" timeOffset="47350.7083">7317 15602,'-24'-49,"48"-26,1 26,0 24,25 0,-1 25,1 0,-1 25,1 0,-25 24,0 26,-1-1,1 0,0 1,0-1,0-24,24-1,-24 1,25-50,-1 0,1-25,-25-24,24-1,-24-24,-25-1,0 1,0-1,0 1,-25 24,25 1,0 49,0 0,0 25,25-1,0 51,0-26,0 26,24-1,-24-24,25 24,-50-24,24-25,1-1,-25 1,0-25,-25-49,1 24,24-25,0 1,0-26,0 26,24-26,1 50,0-24,25 24,-26 0,26 25,-25 0,0 0</inkml:trace>
  <inkml:trace contextRef="#ctx0" brushRef="#br0" timeOffset="47721.7288">8632 16173,'0'49,"0"-49,25 0,-25-49,0-1,25 0,-1-49,-24 25,25-25,-25 49,25-24,-25 24,25 50,-25 25,25 24,-1 1,1 24,25 1,-1 24,1-25,0-24,24 0,-24-26,-1 1,1-50,0-24,-26-26,1 1,0-25,-25 0,0-1,-25 1,25 25,-25 24,25 1,25 24</inkml:trace>
  <inkml:trace contextRef="#ctx0" brushRef="#br0" timeOffset="72144.1264">14188 16173,'0'0,"0"24,0-24,0 0,0 0,0 0,0 0,0 0,0 0,0 0,0 0,0 0,0 0,0 0,0 0,0 0,0 0,0 0,0 0,0 0,0-24,0-1,0 0,0-25,25 26,-25-26,0-24,0-1,0 1,25-1,-25 1,0 24,25-24,-25 24,0 1,0 49,0-25,0 25,24 25,-24 24,0 1,25 0,-25 24,25 0,-25-24,25 24,-25-24,25-25,0-25,-1 25,1-50,0 0,0-25,0-24,-1 0,1-26,0 26,-25 0,25-1,-25 25,25 1,-25 24,0 25,0 25,0 24,24 26,1-1,-25 1,25-1,0 25,-25-24,25-1,-1 1,1-1,-25-24,25-26,0 26,-25-25,25 24,-25-49,24 0,-24 0,25 0</inkml:trace>
  <inkml:trace contextRef="#ctx0" brushRef="#br0" timeOffset="72436.1431">14957 15453,'0'25,"0"0,0 0,25 24,-25-24,25 25,-25-1,25 1,-1 24,1 1,0-26,0 1,0 0,-1-26,-24 26,0-50,25 25,0-50,-25 0,25 0</inkml:trace>
  <inkml:trace contextRef="#ctx0" brushRef="#br0" timeOffset="72682.1571">15453 15404,'0'0,"0"0,0 25,-24 24,-1 26,0-1,0 50,0-25,0 50,1 0,-1 0,0 0,25-25,-25 24,25-24,-25 0,25-49,0 24,0-49,25-1,-25-24,0 0,25-50,-25-25</inkml:trace>
  <inkml:trace contextRef="#ctx0" brushRef="#br0" timeOffset="73046.178">15677 14387,'0'0,"0"0,0 25,0 24,0 26,0-1,-25 25,25 0,0 50,-25-25,25 50,0-25,0 0,-25-1,25-24,-25 0,25-24,0-26,0-24,0-26,25 1,0-74,-25 24</inkml:trace>
  <inkml:trace contextRef="#ctx0" brushRef="#br0" timeOffset="73404.1984">15627 15701,'0'50,"0"-25,25 0,0-1,-1-24,26 0,0 0,-1-24,1-26,-25 25,24-24,-49-26,25 26,-25-1,0-24,-25 49,0 0,-24 0,-1 25,1 25,24 25,-25-1,25 26,1-1,24 25,0-49,0 49,24-49,1 24,0-24,0-26,24 26,-24-50,25 25,-25-25,-1 0</inkml:trace>
  <inkml:trace contextRef="#ctx0" brushRef="#br0" timeOffset="73757.2184">16098 16222,'25'25,"-25"-25,0-25,0 0,25-24,-25-26,0 26,0-50,25 49,-25-24,0-1,24 50,-24 1,0 24,25 24,-25 26,25 0,0-1,0 1,24-1,-24 1,0-25,25 0,-1-25,-24 0,0-25,-25-25,0 1,0-1,0-24,-25 24,25 0,-25-24,0 49,1-24,24 24,0-25,0 25</inkml:trace>
  <inkml:trace contextRef="#ctx0" brushRef="#br0" timeOffset="75262.3047">3175 5631,'0'0,"25"-25,-25 25,25 0,-1-25,-24 25,25 0,0 0,0 0,0 0,24 0,26 25,-26-50,50 25,1 0,-1 0,25-25,0 25,0-25,0 25,0-24,0 24,0-25,-25 25,1 0,-26 0,0 0,1 25,-1-25,-24 0,-1 0,1 24,0-24,-26 0,1 0,25 0,-50 0,25-24,-1 24,1-25,-25 25,25-25,-25 0,25 0,-25-24,0-1,-25 1,25-1,-25 0,25-24,-49 24,49-24,-25 0,-25-1,25 1,1 24,-1 0,0 1,0-1,-24 25,24 1,0-26,-25 50,26-25,-1 0,0 25,-25 0,1 0,-1 0,1 0,-1 0,-25 25,1-25,-25 0,0 0,-1 25,1-25,0 0,-25 0,25 0,-25 0,49 0,-49 25,50-25,-25 25,49-25,-24 24,24-24,0 25,26-25,-1 25,25-25,-25 50,25-26,0 26,0 0,0 24,-25 1,25 24,-25-25,25 25,0-24,-24 24,24-25,-25 1,25-1,0-49,0 25,0-26,0 1,0-25,0 0,25-25,-25 1,24-1,1-25</inkml:trace>
  <inkml:trace contextRef="#ctx0" brushRef="#br0" timeOffset="76255.3615">14486 16570,'-25'49,"25"-49,0 25,0-25,25 25,-25 0,50-25,-26 0,26 0,24 0,1 0,-1 0,25 0,1 0,-1 0,0 0,25 0,0-25,0 0,-25 0,25 25,-24-25,-26 1,0 24,1-25,-26 25,1 0,-25 0,0 25,-1-25,-24 24,25-24,-25 25,25-25,-25 0,25 25,-25-25,0 0,0 0,0-25,-25 0</inkml:trace>
  <inkml:trace contextRef="#ctx0" brushRef="#br0" timeOffset="79220.5311">17115 14560,'0'0,"-25"0,25 0,-24 25,-1-25,0 50,-25-1,26 26,-26-1,25 25,0 25,1 25,-1-25,25 25,0-25,25 25,-1-50,-24 0,25-24,0-1,0-24,0-1,-1-24,-24-25,25 25,-25-25,0 0,0 0,0 0,0 0,25-25,0 0,0 1</inkml:trace>
  <inkml:trace contextRef="#ctx0" brushRef="#br0" timeOffset="79848.567">19869 14635,'0'0,"0"-25,0 25,0 0,0 25,0 0,24-1,-24 26,25 24,0 1,0-1,0 25,-1 25,-24-24,0-1,0 0,0 0,-24 1,-1-26,25 25,-25-49,25 24,-25-24,25-1,-25-24,25 25,0-25,0-1,0-24,0 0</inkml:trace>
  <inkml:trace contextRef="#ctx0" brushRef="#br0" timeOffset="98276.6211">17537 15329,'0'0,"0"0,0 0,0 0,0 0,0 0,0-25,0 1,0-1,0 0,0 0,0 0,0-24,0 24,0-25,-25 50,0-24,0 24,1 24,-1-24,0 25,0 25,-24-1,24 1,0 0,0-1,25 26,0-26,25 1,-25 0,50-1,-1 1,1-1,-1-24,1 25,25-25,-51 24,26-24,-25 0,0 24,-25 1,0-25,-25 24,0-49,-25 25,1 0,24 0,-25-25,1 0,24 0,0 0,0 0,25 0,0-25,25 0,-25 0</inkml:trace>
  <inkml:trace contextRef="#ctx0" brushRef="#br0" timeOffset="98979.6613">18107 14883,'0'0,"0"-25,0 25,-24 0,24 0,0 0,0 0,-25 0,25 0,-25 0,0-25,0 25,1 0,-1 0,25 0,-25 0,25 0,0 25,-25-25,25 25,0 24,0 26,0-26,0 51,0-1,0 25,-25-25,25 0,0 25,0-24,0-1,0-25,0 1,0-51,0 26,25 0,-25-26,0 1,25-25,0 0,-25 0,49 25,-24-25,0 0,25 0,-26 25,1-25,0 0,0 0,0 0,-25 0</inkml:trace>
  <inkml:trace contextRef="#ctx0" brushRef="#br0" timeOffset="99668.7007">18455 15156,'0'0,"0"0,0 0,0 0,0 0,0 0,0 24,0-24,0 25,0 0,0 0,0 24,0 26,0-25,0 49,0-25,0 1,0-1,-25 0,25 1,0-26,0 1,0-25,0 0,0-1,0-24,0 0,25-24,-25-1,0 0</inkml:trace>
  <inkml:trace contextRef="#ctx0" brushRef="#br0" timeOffset="100110.726">18802 15379,'0'0,"0"25,0-25,-25 25,25-1,0-24,0 25,0-25,-25 0,25 0,0 0,0 0,0 0,0 0,0 25,0-25,0 0,0-25,0 25,25 0</inkml:trace>
  <inkml:trace contextRef="#ctx0" brushRef="#br0" timeOffset="100321.738">18802 15776,'0'0,"0"25,0-25,0 0,0 0,0 0,0 24,0-24,0 0,0 0,0 0,25-24,0-1,-25 0</inkml:trace>
  <inkml:trace contextRef="#ctx0" brushRef="#br0" timeOffset="100888.7705">19075 15056,'0'0,"0"0,0 0,0 0,0-24,25 24,-1 0,1 0,0 0,25 0,-26 24,1-24,25 0,-50 25,0 25,0-1,0 1,0 24,-25 26,25-1,-25-25,25 26,0-1,0 0,0-25,0 26,0-51,0 1,-25-1,25 1,0-25,-24 0,-1-1,0-24,0 0,0 25,1-25,-1 0,-25 0,50 0,0-25,0 1,25-1</inkml:trace>
  <inkml:trace contextRef="#ctx0" brushRef="#br0" timeOffset="115881.628">11435 14759,'0'0,"0"0,-25 25,25-25,0 24,0 26,0-25,0 49,0 25,0 1,-25 24,25 25,0-1,0 1,0 0,-24 0,24-25,0 0,0-25,-25 25,25-49,0-1,0-24,-25-1,50-24,-50 0,50-25,-25-25,25 0</inkml:trace>
  <inkml:trace contextRef="#ctx0" brushRef="#br0" timeOffset="116203.6464">12254 15453,'0'25,"0"-25,0 25,0 0,0 0,0 24,0 1,0 24,0 1,0 24,0-25,0 1,0 24,0-25,0-24,0 24,0-24,0 0,0-26,0 1,24-25,-24 0,25 0,-25-25</inkml:trace>
  <inkml:trace contextRef="#ctx0" brushRef="#br0" timeOffset="116480.6623">11881 15999,'0'0,"25"0,25 0,-1 0,1-25,24 25,26 0,-26 0,1 0,-1 0,-24 0,-1 0,1-25,-1 25,-24 0,0 0,0 0,0 0,-1-24,1 24,-25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11T17:30:00.465"/>
    </inkml:context>
    <inkml:brush xml:id="br0">
      <inkml:brushProperty name="width" value="0.05292" units="cm"/>
      <inkml:brushProperty name="height" value="0.05292" units="cm"/>
      <inkml:brushProperty name="color" value="#FF0000"/>
    </inkml:brush>
  </inkml:definitions>
  <inkml:trace contextRef="#ctx0" brushRef="#br0">3125 5135,'0'0,"0"0,0-25,0 0,25 0,-25 25,25-25,-25 25,25 0,-25-24,49 24,-24 0,25 0,-1 0,26 0,-1 0,25 0,-24 0,24 0,-24 24,-26-24,26 0,-51 0,1 0,0 0,-25 25,0-25,25 0,-25 0,0 0,0 0,25 0,-25 0,0 0,24-25,1 25</inkml:trace>
  <inkml:trace contextRef="#ctx0" brushRef="#br0" timeOffset="19533.1171">6449 11584,'0'49,"25"1,0 0,0-1,-1 1,1-1,0 1,-25-25,25-25,-25 0,0 0,0 0,0-50,-25 1,25-1,-25 0,25-24,0 0,0 24,25-24,0 24,0 25,24-24,-24-1,25 25,-1 25,26-25,-26 1,1 24</inkml:trace>
  <inkml:trace contextRef="#ctx0" brushRef="#br0" timeOffset="19875.1368">7218 11534,'25'0,"0"0,0-25,24-24,-24-1,0 1,-25-1,25 25,-25-24,-25-1,0 25,-25 25,1 25,-1 0,1 24,-1 1,0 24,50 1,-24-1,24 1,0-1,24 0,1-24,0 0,25-26,-1 26,-24-50,25 0,-26-50,26 26</inkml:trace>
  <inkml:trace contextRef="#ctx0" brushRef="#br0" timeOffset="20076.1483">7863 10864,'0'0,"0"25,0 25,-25-25,25 49,-25 0,25 1,0-1,0 1,0 24,0-49,0 24,0-24,25-26,-25 1</inkml:trace>
  <inkml:trace contextRef="#ctx0" brushRef="#br0" timeOffset="20642.1807">7714 11261,'0'0,"25"-24,25 24,-26-25,1 50,25-25,-1 0,-24 24,0 1,0 0,0 25,-25-26,25 26,-1 0,-24-26,25 26,0-25,0 0,24-25,-24 0,0-25,25 0,-50-25,24 1,-24-1,0-24,-24 24,24 1,0-1,-25 0,25 25,0 25,0 0,25 25,-25 0,49 25,-49-1,25 1,25 24,-26-24,1 0,0-1,0 1,-25-25,25-25,-25 0,0 0,0 0,0-25,0-25,0 1,0-1,24 0,1 1,-25-1,25 1,0-1,24 25,-24 0,0 25,0 0,24 0,-49 0,25 0</inkml:trace>
  <inkml:trace contextRef="#ctx0" brushRef="#br0" timeOffset="21031.2029">9004 11658,'0'25,"0"-25,0-25,0 0,0-24,0-1,25-24,-25 24,0 1,25-1,0 25,-25 25,24 0,1 25,-25 25,50-1,-25 1,-1 24,26-24,24-1,-24-24,0 0,-1-25,1 0,-25-25,24 0,-24-24,-25-26,-25 1,25 0,-25-1,1-24,-26 49,25 1,0-1,25 25,0 0,0 25</inkml:trace>
  <inkml:trace contextRef="#ctx0" brushRef="#br0" timeOffset="21968.2565">11584 10666,'0'0,"0"-25,0 25,0 0,25 25,-50 0,25 24,0 26,0-26,0 51,-25-26,0 0,25 26,-49-26,49 1,-50-1,25-24,0-1,25 1,-24-25,24-25,0 0,24 24,-24-24,25 0,0 0,25 0,-1 0,1 0,-1 25,1 0,0-25,-1 25,1 0,-25-25,-1 24,1-24,0 0,0-24,0-1,-1-25</inkml:trace>
  <inkml:trace contextRef="#ctx0" brushRef="#br0" timeOffset="22626.2942">12700 10368,'-25'0,"25"0,-49 0,-1 0,25-24,-24 24,-1-25,0 25,26 0,-1 0,25-25,-25 25,25 0,-25 25,25-25,0 49,0 1,0 24,-25 26,1 24,24 0,-25 0,0 24,0 1,0-25,0 0,25-24,0-1,25-25,-25-24,25 24,-25-24,25-25,0-1,-25 1,25-25,-25 0,24 25,-24-25,0-25,0 25,25-25,-25 1,0-1</inkml:trace>
  <inkml:trace contextRef="#ctx0" brushRef="#br0" timeOffset="23002.3157">12576 10988,'0'0,"0"25,-25 0,0 0,1 24,-1 1,25 25,-25-26,25 26,25-1,0-24,24-1,1 1,24-50,-24 0,24 0,1-50,-26 1,1-1,-25 0,-25-49,-25 50,0-26,-25 25,1 1,-1-1,-24 25,24 25,25-24,1 24,24 0,0 0,49-25,-24 0</inkml:trace>
  <inkml:trace contextRef="#ctx0" brushRef="#br0" timeOffset="23404.3387">13221 10344,'0'0,"0"-25,50 25,-50-25,49 0,-24 0,0 25,24 0,-24 0,0 25,0 25,0-1,-1 51,1-1,-25 25,25 25,-25-25,25 49,-25-49,25 0,-25-24,-25-1,25-25,-50-24,25-1,-49-24,24 0,-24 0,0-25,24 0,0 25,1-25,24 0,25 0,0 0,0 0,25-25,-1 0</inkml:trace>
  <inkml:trace contextRef="#ctx0" brushRef="#br0" timeOffset="101995.8337">6648 13072,'0'-25,"0"-24,24 24,-24 0,25 25,-25-25,0 50,25-25,-25 50,0-1,-25 1,25 24,-25 1,1-1,-26 25,25-24,-24 24,24-49,0 24,0-24,25-1,0-24,25 0,0 0,24-25,1 0,0 0,-1 0,-24 0,25 0,-1-25,-24 25,0 0,0 0,-25 0,25-25</inkml:trace>
  <inkml:trace contextRef="#ctx0" brushRef="#br0" timeOffset="102340.8536">7317 12898,'-24'-24,"24"24,-50 0,0 0,26 24,-26 1,0-25,26 25,-26 0,50 24,0-24,0 25,0 24,0 1,25 24,-25 0,-25 25,25-25,0 25,0-24,0-1,0-25,0 1,25-26,0 1,-1-50,26 0,-25-25,24-25</inkml:trace>
  <inkml:trace contextRef="#ctx0" brushRef="#br0" timeOffset="102642.8709">7342 13419,'0'0,"-25"0,1 25,-1 25,25 24,-25-24,25 24,0 1,25-26,24 1,1-25,24-1,-24-24,24-24,-24-1,0-25,-26 1,1-1,-25-24,-25 24,-24-24,24 24,-25 0,1 1,24 24,25-25,-25 26,25-1,25 0,0 0</inkml:trace>
  <inkml:trace contextRef="#ctx0" brushRef="#br0" timeOffset="102919.8867">7813 12898,'50'-24,"-50"-1,50 25,-50-25,24 50,-24 0,25-1,0 26,-25 24,0 1,25-1,-25 26,25 24,0-25,-1 0,1 0,0-24,0-1,-25 0,0-24,0 0,-25-26,0 1,-24 0,24-25,-25-25,25 0,0 1,25-26</inkml:trace>
  <inkml:trace contextRef="#ctx0" brushRef="#br0" timeOffset="103386.9123">8830 13196,'25'25,"-25"-25,0 0,25 25,-25-25,0 25,-25-25,0 24,1 1,-1 0,0 0,-25 0,26-1,-1 1,-25 0,50-25,-25 25,1 0,24-25,0 24,0-24,24 0,1 25,0 0,0-25,24 25,-24 0,0-1,25 1,-26-25,1 25,-25-25,25 0,0-25,24 0,-24-24</inkml:trace>
  <inkml:trace contextRef="#ctx0" brushRef="#br0" timeOffset="103829.9387">9897 12998,'0'0,"0"0,-25 24,50 1,-50 25,25-25,-25 49,1 1,-1-1,0 25,0 0,0-24,1-1,24 1,0-51,0 26,0-25,49-25,-24 25,25-25,-26 0,26-25,0 25,-1 0,-24 0,0 0,0 0,0-25,-1 0,-24 0,25 1</inkml:trace>
  <inkml:trace contextRef="#ctx0" brushRef="#br0" timeOffset="104178.9587">10567 12923,'0'-25,"-25"1,0-1,0 25,-24 0,-26 0,26 25,-1-1,25 1,1 25,24-1,0 26,0-26,24 51,1-26,-25 25,25 1,-25-1,0 0,25-25,-25 1,25-1,-25-49,0 25,24-1,1-24,-25-25,25 25,-25-50,25 25,0-25,-1-24</inkml:trace>
  <inkml:trace contextRef="#ctx0" brushRef="#br0" timeOffset="104394.9711">10740 13271,'25'0,"0"24,-25 1,0 25,0-1,-25 1,25 0,0 24,0-24,-25-1,25 1,25-25,-50-25,50 24,-25-24,25-24,-25-1</inkml:trace>
  <inkml:trace contextRef="#ctx0" brushRef="#br0" timeOffset="104979.0045">11212 12898,'0'0,"25"-24,-25 24,24 0,-24-25,0 25,25-25,-25 25,0 0,25 0,-25 25,25 0,-25 24,25 26,-25 24,24-25,1 50,0 0,25-24,-26-1,1 0,-25-25,25 1,-25-1,-25-24,0-25,1 24,-26-49,0 25,26-25,-26 0,25-25,0 0,-24 1,49-1,0 0,25 0,-1 25</inkml:trace>
  <inkml:trace contextRef="#ctx0" brushRef="#br0" timeOffset="106056.0661">6648 15404,'0'49,"24"26,-24-1,25 1,-25-1,0 50,25-50,-25 26,0-26,0-24,0-1,0 1,0-25,0-25,0-25,0 0,0-25,0-24,25 24,0-24,-25-25,24 24,1 1,0 24,0-24,0 49,0-24,-1 49,1-25,0 50,0-1,0 1,-25 25,24-1,1 1,0 0,0-1,0-24,24-25,1 0,-25-25,24 0,1-24,-25 24,-1-25,-24 1,0-1,-24 25,-1 25,-25 25,25 0,-24 25,-1 24,25 25,1-24,24 49,0-50,0 25,24-24,26-1,-25-49,49 0,-24-50,-1 0,1-49,0-1,24-49,-49 25</inkml:trace>
  <inkml:trace contextRef="#ctx0" brushRef="#br0" timeOffset="106979.1189">7813 15304,'25'-99,"-25"50,0-1,0 50,0 25,-25 49,25 1,0 49,-24 0,24 0,0 0,0 0,24-25,-24-25,25 1,-25-50,25-1,-25-24,0-49,0-1,-25 1,25-1,-25-24,25 24,0 0,0 26,0-1,25 0,0 50,0 0,0 24,24 1,-24-1,25 1,-25 0,24-26,-24 1,25 0,-26-25,26 0,-25-25,0 0,-1-49,-24 24,0-24,-24 0,24 24,-25-24,0 24,25 25,0 0,0 25,0 50,25-25,0 24,24 1,-24 0,0 24,0-49,-1 24,1-24,-25-25,0 0,0 0,0-25,0-24,25 24,-25-25,25-24,-25 24,25 1,-1-1,1 25,25 25,-25 0,-1 0,1 0,-25 25,50 0,-50 0,25 24,-1 1,1 0,-25-26,0 26,25-25,-25-25,25 25,-25-50,0 25,0-50,0 1,0-1,0 0,25 1,-25 24,24 0,-24 0,25 50,0 0,25 0,-25 24,24 1,26-25,-26 0,-24-1,25 1,-26-25,1-25,0 1,-25-26,0 25,0-49,0-1,0 26,-25-50,25 24,0 1</inkml:trace>
  <inkml:trace contextRef="#ctx0" brushRef="#br0" timeOffset="142873.1719">14536 14883,'0'0,"-25"0,25 0,0 0,0 0,0 0,-25-25,25 25,0 25,0-25,0 49,0 26,0-26,0 51,-25-1,0 25,25 0,-24 0,-1 0,0 0,25-25,-25 0,0-24,25-1,-25-49,25 25,0-50,0 0,0-25,25 0,-25 0,25 25,25-25,-25 1,24 24,1 0,-25 0,24 24,1 1,-1-25,1 25,-25 0,0-25,-1 0,1 0,-25 0,25-50</inkml:trace>
  <inkml:trace contextRef="#ctx0" brushRef="#br0" timeOffset="143451.205">15478 14808,'0'0,"0"0,0 0,0 0,-25 0,1-24,-1 24,0 0,0 0,0-25,0 25,25 0,-24 0,24 25,0-1,-25 26,25 0,-25 49,0 0,0 25,1 0,-1 25,25-25,-25 0,25 0,-25 0,25-50,0 26,25-51,-25 26,25-26,0-24,-1 0,1 25,0-26,0-24,0 25,-1-25,-24 0,25 0,0 25,-25-50,25 0,-25-24,25-1</inkml:trace>
  <inkml:trace contextRef="#ctx0" brushRef="#br0" timeOffset="143854.228">15577 15404,'0'-25,"0"25,-24 0,24 0,0 0,0 0,0 0,-25 25,25 0,0-1,0 1,0 25,0-1,0 1,0 24,0-24,0 0,0-1,0 1,0-25,0 24,0-24,0-25,0 0,0 25,0-25,0 0,0-25,0 0,0 0,0 1,0-1</inkml:trace>
  <inkml:trace contextRef="#ctx0" brushRef="#br0" timeOffset="144305.2538">15875 15528,'0'0,"25"25,-25-25,0 0,0 0,0 0,0 0,0 0,0 0,0 0,0 0,0 0,0 0,0 0,0 0,0 0,0 0,0 0</inkml:trace>
  <inkml:trace contextRef="#ctx0" brushRef="#br0" timeOffset="144615.2715">15925 15875,'0'0,"0"0,0 25,0-25,-25 0,25 25,0-25,0 24,0 1,0 0,0 0,0 0,0-25,0 0,0 0,0 0,0-50,0 25</inkml:trace>
  <inkml:trace contextRef="#ctx0" brushRef="#br0" timeOffset="145414.3172">16247 14858,'0'0,"0"0,0 0,25 0,-25 0,0 25,25-25,-1 0,1 0,0-25,0 25,25 0,-26 0,1 0,-25 25,25-25,-25 49,0 26,0-1,0 25,0 25,-25 1,25 23,0-24,0 25,0-25,-25-25,50 1,-25-1,0-25,0-24,-25 0,25-1,0-24,-24 0,-1-25,0 0,0-25,0 25,0 0,-24-25,24 25,0 25,0-50,25 50,0-25,25 0</inkml:trace>
  <inkml:trace contextRef="#ctx0" brushRef="#br0" timeOffset="152321.7123">10889 15949,'0'25,"0"-25,0 25,-25-25,25 0,0 0,0 0,0 0,0 0,0-25,25-24,-25 24,25-25,-25 1,25-26,-25 26,25-26,-25 50,0-24,0 24,0 25,24 0,-24 50,0-26,25 51,-25-1,25-24,0 24,0-24,-1-1,1-24,0-25,25 0,-25-25,-1-24,-24 24,25-49,0 24,-25-24,0 24,0 0,0 1,0 24,0 25,0 25,0 0,25-1,0 51,-25-26,24 1,26 24,-25 1,0-26,-1 1,1-25,0 24,-25-49,25 0,-25 0,0-49</inkml:trace>
  <inkml:trace contextRef="#ctx0" brushRef="#br0" timeOffset="152590.7277">11757 15404,'25'0,"-25"25,0-1,0 26,0 24,0-24,-25 49,25 0,-24 1,24 48,-25-24,25 0,-25-24,25 24,0-25,-25 0,25 0,0-49,0 0,0-1,0-49,0 0,0-25</inkml:trace>
  <inkml:trace contextRef="#ctx0" brushRef="#br0" timeOffset="153246.7652">11509 15503,'0'0,"0"0,0 0,-24 0,24 0,0 0,0 0,0 0,0 0,0 0,0 0,0 25,24 0,-24-1,25 1,-25 25,25-1,0 1,0-25,-25 24,0 1,24-25,-24-25,25 25,-25-25,0 24,25-48</inkml:trace>
  <inkml:trace contextRef="#ctx0" brushRef="#br0" timeOffset="153978.8071">11857 16024,'0'0,"0"0,24-25,-24 0,0-24,25 24,0-50,0 26,-25-1,25 1,-1-1,-24 25,25 25,0 0,-25 50,25-1,-25 1,25 0,-1 24,-24-49,25 0,0-1,25-24,-25-49,24 24,-24-25,25-24,-26 0,1-1,0 26,0 24,-25 0,0 25,0 0,0 50,0-1,0 1,0-1,25 1,-25 0,24-26,1 1,0-25,-25-25,50 1,-50-26,49 25,-49-24,25-26,0 26,0-1,-25 0,24 50,1 0,0 0,0 50,-25 0,25-1,24 26,-24-1,0-24,0-1,-25 1,24-25,1-1,-25 1,0-25,0 0,-25-25,1 1,-1-1,0 25,0-25,0 0,-24 0,24 25,0 0,25-24,0 24</inkml:trace>
  <inkml:trace contextRef="#ctx0" brushRef="#br0" timeOffset="154212.8203">13122 15404,'24'25,"-24"-25,0 49,0-24,25 25,-25-1,25 26,0-1,0-24,24-1,-24-24,0 0,0 0,0-1,-25-48,24 24,1-25</inkml:trace>
  <inkml:trace contextRef="#ctx0" brushRef="#br0" timeOffset="154435.8332">13494 15404,'-25'49,"0"1,0 24,1-24,-1 24,0 1,-25-1,26 1,-1-1,0 0,0-49,0 25,25-25,25 24,-25-49,25 0,0-25</inkml:trace>
  <inkml:trace contextRef="#ctx0" brushRef="#br0" timeOffset="154735.8503">14139 14585,'0'-25,"0"25,0 50,-25-25,0 74,0-25,0 50,1 25,-26 0,25 25,0-1,1-24,24 0,0 0,0-75,24 25,1-49,0-25,25-25</inkml:trace>
  <inkml:trace contextRef="#ctx0" brushRef="#br0" timeOffset="155477.8928">16842 14536,'0'24,"0"-24,0 0,0 0,0 0,0 0,0 25,25 0,0 0,0 24,24 26,-24-1,25 50,-1-25,-24 50,0 0,0 0,-25 0,0 0,-25-25,0 24,-24-48,-1-26,25 25,-24-49,24 0,0-26,25-24</inkml:trace>
  <inkml:trace contextRef="#ctx0" brushRef="#br0" timeOffset="188091.7583">6672 17760,'0'0,"25"75,-25-75,25 74,-25 0,25-24,0 24,-1-24,1 24,-25-24,0-50,25 74,-25-74,0 0,0 0,0 0,25-74,-50 0,25-1,-25 1,25-1,0 1,0 24,0-24,0 24,0 50,50-74,-50 74,0 0,50-25,-50 25,49 0,-49 0,75 25</inkml:trace>
  <inkml:trace contextRef="#ctx0" brushRef="#br0" timeOffset="188412.7766">7293 17959,'0'0,"49"0,-49 0,50-50,-50 50,49-50,-49 50,0-74,0 74,0-50,0 50,-49-24,49 24,-50 24,50-24,-49 75,24-26,25 1,0 24,25-24,-25 24,24-24,-24-50,50 74,-50-74,50 25,-50-25,49-49,-49 49,50-100</inkml:trace>
  <inkml:trace contextRef="#ctx0" brushRef="#br0" timeOffset="188624.7887">7739 17264,'0'-50,"0"50,0 0,0 50,0 0,0 24,-25 0,25 26,0 24,-25-25,25 0,25 0,-25-24,0 24,25-49,-25-50,0 0,0 0,50 0</inkml:trace>
  <inkml:trace contextRef="#ctx0" brushRef="#br0" timeOffset="188969.8083">7665 17760,'0'0,"-25"-74,25 74,0 0,49-25,-49 25,75 0,-26 25,1 0,0-25,-50 0,49 99,-24-50,0 1,-25 24,25-24,-25 24,0-24,0-50,0 74,0-74,0 0,0 0,49-24,-49 24,50-50,-25 0,0 1,-1-1,-24 1,25-1,-25 50,0-74,0 74,0 0,-49-50,49 50,0 0,-50-25</inkml:trace>
  <inkml:trace contextRef="#ctx0" brushRef="#br0" timeOffset="189321.8283">8334 17983,'25'75,"-25"-75,25 49,-25-49,0 0,50 50,-50-50,0 0,0 0,0 0,0 0,0 0,0 0,0-74,0 74,-25-75,25 26,0-1,0 0,0 1,0 49,25-75,-25 75,0 0,49-49,-49 49,50 25,-50-25,49 0,-49 0</inkml:trace>
  <inkml:trace contextRef="#ctx0" brushRef="#br0" timeOffset="189699.8499">8806 18058,'0'0,"0"0,0 0,0 0,0 0,0 0,0-75,0 75,0-49,0 49,0-75,0 75,24-24,-24 24,0 0,0 0,50 24,-50-24,50 50,-50-50,49 50,-49-50,50 24,-50-24,0 0,0 0,0 0,25-49,-25 49,-25-75,25 26,25-1,0 1</inkml:trace>
  <inkml:trace contextRef="#ctx0" brushRef="#br0" timeOffset="190690.9069">13444 17338,'0'-24,"0"-1,0 25,0-25,0 25,0 0,0 0,0 0,0 25,0 0,0-1,0-24,0 100,0-26,0 1,-25-1,1 0,-1 26,0-51,25 26,-25-1,25-74,-25 50,25-50,0 0,0 0,0 0,50 24,-50-24,50 0,-50 0,99 0,-74 25,-25-25,74 0,-49 25,-25-25,74 0,-74 0,75-50</inkml:trace>
  <inkml:trace contextRef="#ctx0" brushRef="#br0" timeOffset="191256.9393">14238 17239,'25'0,"-25"0,0 0,-25-25,25 25,-25 0,25 0,-25 0,-24 0,24 0,0 0,0 0,0 0,1 0,24 0,0 0,0 0,0 25,0 0,0 25,0-1,0 26,0-26,0 26,0 24,0-25,0 26,0-26,0 0,0-24,0 24,24-24,1 0,-25-50,25 74,-25-74,25 50,-25-50,0 0,49 74,-49-74,0 0,0 0,50 25,-50-25,0-50</inkml:trace>
  <inkml:trace contextRef="#ctx0" brushRef="#br0" timeOffset="191702.9643">14362 17587,'0'0,"0"0,0 0,0 0,0 0,0 0,0 0,-50 49,50-49,0 75,0-26,0 1,0-1,0 1,0-50,75 99,-75-99,74 25,-49 0,25-50,-1 25,-49 0,75-50,-75 50,24-74,1 24,-25 1,0-1,-25 1,1 24,-1-25,-25 25,25-24,-24 49,-1-25,25 25,25 0,-49 25,49-25,-25 0,50 25,-25-50</inkml:trace>
  <inkml:trace contextRef="#ctx0" brushRef="#br0" timeOffset="192894.0329">15801 17289,'-25'-25,"25"25,-25 0,25 0,0 0,0 0,0 0,25 0,-25-25,25 25,-25 0,24 0,1 0,0 0,0 0,0 0,-25 0,24 25,1 25,-25-1,0 1,0-1,0 26,0-1,0 26,0-51,0 26,0-26,0 26,25-26,-25-49,0 75,0-75,25 49,-25-49,0 0,0 0,0 0,-50 50,50-50,-49 0,49 0,-75 0,75 0,-74 0,74 0,0 0,0 0,0 0</inkml:trace>
  <inkml:trace contextRef="#ctx0" brushRef="#br0" timeOffset="193302.0563">17140 17512,'25'0,"-25"0,25 0,-50 0,25 0,0 50,0-50,0 74,0 1,0-26,0 1,0-1,0-49,0 75,0-75,0 49,0-49,0 0</inkml:trace>
  <inkml:trace contextRef="#ctx0" brushRef="#br0" timeOffset="193459.0652">17016 17785,'0'0,"-25"-25,25 25,0 0,50 0,-50 0,74 25,1-25,-26 0,1 0,-1 0,26-25,-26 25</inkml:trace>
  <inkml:trace contextRef="#ctx0" brushRef="#br0" timeOffset="194007.0966">18777 17239,'0'-25,"0"25,0-24,0 24,0 0,0 24,0 1,0 50,0-26,-25 1,25 24,-24 1,-1-1,0 1,-25 24,26-50,-1 1,0 0,25-50,-25 74,25-74,0 0,50 25,-50-25,74 25,-24-25,24 0,1 0,-1 24,-24-24,24 25,-24-25,-1 25,-49-25,50 25,-50-25,0 0</inkml:trace>
  <inkml:trace contextRef="#ctx0" brushRef="#br0" timeOffset="194451.122">19745 17066,'0'0,"-25"0,0-25,-25 25,1 0,24 0,-25 0,1 25,24-1,0 1,25 25,-25 24,25 1,0-1,-25 50,25-25,-24 25,-1 0,25-24,-25-1,25 25,0-50,0 1,25-26,-25 1,0-50,74 74,-74-74,50 0,-50 0,74 0,-74 0,0 0,50-49,-50 49,25-75,0 26</inkml:trace>
  <inkml:trace contextRef="#ctx0" brushRef="#br0" timeOffset="194918.1487">19720 17388,'0'0,"0"0,0 0,25 0,-1 0,1 0,-25-25,50 25,-25 0,24 25,-24-25,0 25,-25-25,25 74,-25-74,-25 75,0-1,-25-24,26-1,-26 1,0 24,26-49,24-25,-25 99,25-99,0 50,0-50,49 50,-49-50,75 24,-75-24,49 25,-49-25,75 0,-75 0,49 0,-49 0,0 0,50-25</inkml:trace>
  <inkml:trace contextRef="#ctx0" brushRef="#br0" timeOffset="195427.1778">20340 17537,'0'0,"-50"74,50-74,0 0,0 75,0-75,0 0,50 25,-50-25,49 0,-49 0,75 0,-75 0,0 0,0 0,0-50,0 50,-50 0,50 0,-49 25,49-25,-25 25,25-25,0 0,0 0,0 0,0 0</inkml:trace>
  <inkml:trace contextRef="#ctx0" brushRef="#br0" timeOffset="195817.2001">20439 17959,'0'0,"0"0,0 0,-50 49,50-49,0 0,0 0,0 0,0 0,0 0,50 25,-50-25,0 0,25 0,-25 0,0 0,0 0,-50 0,50 0,-49 0,49 0,0 0,0 0,0 0,0 0,0 0,0 0,0 0,49 0,-49 0</inkml:trace>
  <inkml:trace contextRef="#ctx0" brushRef="#br0" timeOffset="196652.2479">20712 17066,'-25'-25,"25"25,0 0,25 0,-25 0,25 0,0 0,-1 0,1 0,0 0,0 0,0 0,-1 0,1 0,0 0,0 25,0-25,-1 24,-24 26,25-25,0 24,0 1,0 24,-1-24,-24 24,25 1,-25-1,25-24,-25 24,0 1,25-26,-25 1,-25 24,25-24,0 0,0-1,0-49,0 50,0-50,0 0,-25 74,25-74,0 0,0 0,0 0,0 0,-49 25,49-25,0 0,-50 25,50-25,-50 0,50 0,-49 25,49-25,-50 0,50 0,-49 24,49-24,0 0,-50 0,50 0,0 0,0 0,-25 0,25 0,0 0,0 0,0 0,0 0,-49 0,49 0,0 0,0 0,0 0,0 0</inkml:trace>
  <inkml:trace contextRef="#ctx0" brushRef="#br0" timeOffset="236616.5337">15007 17512,'0'0,"0"25,0-25,0 0,-25 0,25 0,0 0,0 0,0 0,0 0,0 0,25 0,-25 0,0 0,0 0,25 0,-1 0,-24 0,0-25,25 25,-25-25,25 25,-25-25,0 1,0-1,0 25,0 0,0-25,-25 50,25-25,-25 25,25-25,0 24,0-24,0 25,0-25,0 0,0 0,25 25,-25-25,0 0,0 0,0 0,0 0,-25 25,25-25,0 0,0 0</inkml:trace>
  <inkml:trace contextRef="#ctx0" brushRef="#br0" timeOffset="237115.5623">15056 17711,'0'0,"0"0,0 0,0 0,0 49,0-49,0 0,0 0,0 0,0 0,0 0,0 0,0 0,50 25,-50-25,0 0,0 0,0 0,0 0,0 0,-50 74,50-74,0 0,0 50,0-50,0 0,0 0,0 0,50-25,-50 25,0 0,0 0,0 0,0 0,0 0,0 0,0 0,0 0,0 0,0 0,0 0,0 0,0 0,0 0,0 0,25-25</inkml:trace>
  <inkml:trace contextRef="#ctx0" brushRef="#br0" timeOffset="237495.5839">15478 17636,'0'0,"25"0,-25 0,0 0,0 0,0 0,0 0,0 0,0 0,0 0,0 0,-25 75,25-75,0 49,0-49,0 99,0-99,0 75,0-75,0 74,0-74,0 50,0-50,0 0,0 74,0-74,0 0,0 0,0 0,0 0,0 0,0 50,0-50,0 0,0 0</inkml:trace>
  <inkml:trace contextRef="#ctx0" brushRef="#br0" timeOffset="273490.6417">10418 18157,'0'0,"-25"74,25-74,-25 75,25-75,0 0,0 0,0 0,0 0,0 0,25-75,-25 26,25-1,0-24,-25-1,25 1,-1 0,-24 24,0 0,0 50,25-49,-25 49,0 0,0 49,25 26,-25-26,25 26,-25-26,25 1,-25-50,24 74,-24-74,50-24,-50 24,50-75,-26 26,-24-26,25 26,-25-1,0 50,25-74,-25 74,0 0,0 0,25 49,0 26,-25-26,24 26,1-26,0 1,0-1,-25-49,49 75,-49-75,0 0,50-25,-50 25,50-74</inkml:trace>
  <inkml:trace contextRef="#ctx0" brushRef="#br0" timeOffset="273699.6546">11162 17562,'0'0,"0"99,0-49,0 24,0 0,0-24,0 0,0-1,0-49,25 75,-25-75,0 0,50 49,-50-49,49-25,-49 25,25-74</inkml:trace>
  <inkml:trace contextRef="#ctx0" brushRef="#br0" timeOffset="273902.6664">11435 17636,'0'0,"0"0,0 0,0 0,0 75,-25-1,0 0,25 1,0-1,-24 25,24-24,-25 24,25 0,0-24,-25-26,25-49,0 75,0-75</inkml:trace>
  <inkml:trace contextRef="#ctx0" brushRef="#br0" timeOffset="275046.7318">11609 18058,'0'0,"-25"49,25-49,0 0,0 0,0 0,0-74,0 74,25-99,-1 49,1 1,-25-1,0 50,25-74,-25 74,0 0,0 0,25 49,-25 26,0-51,0 51,25-26,-25-49,24 50,-24-50,50 0,-50 0,74-50,-74 50,75-74,-75 74,49-74,-49 74,0-50,0 50,0 0,0 0,0 50,0-50,0 49,0-49,0 0,0 0,75 25,-75-25,49-74,-24 24,0 0,0 1,0-1,-25 1,25 24,-25 0,0 25,0 0,49 50,-49-50,0 124,25-75,0 26,-25-26,25 1,-25-1,0-49,0 75,0-75,0 0,0 0,0 0,0 0,-50-25,50 25,0-99,0 49,0 25,0 25</inkml:trace>
  <inkml:trace contextRef="#ctx0" brushRef="#br0" timeOffset="275210.7412">12378 17686,'0'0,"0"0,0 0,0 0,49 49,-49-49,50 75,-25-26,-1 1,1 0,25-1,-50-49,49 75,-49-75,50 24,-50-24</inkml:trace>
  <inkml:trace contextRef="#ctx0" brushRef="#br0" timeOffset="275413.7526">12799 17462,'0'0,"-25"75,1-25,-1 24,0 25,-25 0,26-24,-26 24,25-25,0 1,25-26,0-49,25 75,-25-75</inkml:trace>
  <inkml:trace contextRef="#ctx0" brushRef="#br0" timeOffset="275714.77">13022 17016,'25'-25,"-25"25,0 25,0-25,-25 25,1 24,24 26,-25 24,-25 0,25 25,1 0,-1 25,25-25,0 25,0-50,25 0,-25 1,49-51,-49-49,50 50,-50-50</inkml:trace>
  <inkml:trace contextRef="#ctx0" brushRef="#br0" timeOffset="276332.8054">21208 16594,'50'75,"-26"-26,51 26,-26 24,26 25,-26 25,1 0,-25-1,0 1,-25 0,0 0,0-25,-25-25,0-49,25-1,0-49,0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38:36.896"/>
    </inkml:context>
    <inkml:brush xml:id="br0">
      <inkml:brushProperty name="width" value="0.05292" units="cm"/>
      <inkml:brushProperty name="height" value="0.05292" units="cm"/>
      <inkml:brushProperty name="color" value="#FF0000"/>
    </inkml:brush>
  </inkml:definitions>
  <inkml:trace contextRef="#ctx0" brushRef="#br0">17278 2963,'-53'-26,"0"26,26-27,-26 1,-26 0,26 26,-26-27,-27 1,27-1,-27 1,0-1,-26 1,-1-1,1 27,-27 0,-26 0,26 0,-26 0,0 0,0 27,-1-1,1 1,0-27,26 53,-52 0,25-1,28 1,-28 0,28 27,-1-27,0 26,27 0,0 1,26-1,26 0,1 1,0-1,26 1,26-1,1 0,26 1,26-1,1 0,-1-26,27 27,27-1,-28 0,54-26,0 27,0-1,0-26,53 26,-27-26,27 0,26 0,-26 0,52 0,1-27,0 27,-1-26,54-1,-27 1,53-1,-53-26,53 27,0-1,-26-26,26 27,0-27,-27 0,27 0,0 26,1-26,-1-26,26 26,-26 0,27-27,-1 1,-26 26,27-27,-27-26,-27 27,27-27,-53 0,1 0,-1 0,-27-26,-25 26,-28-53,1 27,-27-1,-26-26,-26 27,-1-27,-53 27,1-27,-27 0,0 27,-53-27,0 0,-26 0,-1 1,-26-1,-52 26,-1 1,0 0,-52-1,-1 1,-26 26,-27 0,-26 0,-26 27,-1-27,-26 53,0 0,-26 0,-27 26,26 27,-25 0,25 0,1 26,-1-26</inkml:trace>
  <inkml:trace contextRef="#ctx0" brushRef="#br0" timeOffset="26360.5078">13600 7726,'0'0,"-27"0,27 0,-26 0,26 0,0 0,0 0,0 0,0 0,0 0,26 0,1-27,-1 27,27 0,0 0,0 0,27-26,-1 26,27 0,-27-27,27 27,-27 0,1 0,-1 0,0 0,-26 0,-26 0,-1 0,1 0,-27 0,26 0,-26 0,0 0,0 0,0 0,0 0,27-26</inkml:trace>
  <inkml:trace contextRef="#ctx0" brushRef="#br0" timeOffset="27009.5449">15346 6959,'0'0,"0"0,0 0,27 0,-27 0,0 0,0 0,0 0,0 0,-27 26,1-26,-1 0,1 26,-1 27,1-26,-1-1,-25 27,25-26,1 26,-1-27,27 1,27-1,-1 0,27 1,0-1,0 1,26-27,1 0,-1 0,0 26,1-26,-27 0,-27 0,1-26,-1 26,-26 0,0-27,0 1,0-1</inkml:trace>
  <inkml:trace contextRef="#ctx0" brushRef="#br0" timeOffset="27441.5696">16087 6562,'0'-27,"0"1,26-1,-52 1,26 26,0 0,0 0,-26 0,26 26,-27 1,27-1,-26 27,-1 0,27 0,-26 53,-1-27,1 27,26 0,-27 26,27-26,0 0,-26 26,26-26,0 0,0 0,0-27,0 27,0-27,0-26,0 0,0 0,0 0,0-27,0 1,0-27,0 0,0 0,0-27,0-26</inkml:trace>
  <inkml:trace contextRef="#ctx0" brushRef="#br0" timeOffset="27894.5955">17172 7223,'0'0,"0"0,-27 27,27-27,0 26,-26 27,26-27,0 1,0 26,-27 0,27 0,0 0,0-1,0 1,0 0,0-26,-26 26,26-27,0 1,0-27,-26 0</inkml:trace>
  <inkml:trace contextRef="#ctx0" brushRef="#br0" timeOffset="28117.6083">16722 7673,'0'0,"26"0,27 0,-26 0,52 0,-26-27,27 27,-1-26,-26 0,26 26,1-27,-1 27,-26-26,0-1,0 27</inkml:trace>
  <inkml:trace contextRef="#ctx0" brushRef="#br0" timeOffset="28755.6448">19474 6588,'-27'-53,"1"27,-27-27,0 0,0 0,0 0,-26 27,-1-27,1 0,0 53,-27-27,26 1,1 26,26 26,-26 1,26-1,0 1,26 26,1 26,26 0,-26 27,52-26,-26 52,26-26,1 26,26 0,-27 1,1 25,26-25,-27-1,1 0,-1 27,0-27,1 1,-27-28,26 28,-26-27,-26-1,26 1,-27-26,27-1,-26 0,0-26,26 0,0-26,-27-1,27 1,-26-27,26 0,-27-27,27-26,0 0</inkml:trace>
  <inkml:trace contextRef="#ctx0" brushRef="#br0" timeOffset="29039.661">18124 7779,'27'-27,"-1"27,27 0,0 0,0-26,26 26,1 0,-1 0,-26 0,26 0,1 0,-1 0,1-27,-28 27,28-26,-27-1</inkml:trace>
  <inkml:trace contextRef="#ctx0" brushRef="#br0" timeOffset="29441.684">19871 6879,'-27'0,"1"0,26 0,-27 0,1 27,-1-1,1 27,-1 0,1 26,-27 27,27 0,-1 0,1 0,26 26,-27-26,27 0,0-27,0 0,27 1,-27-54,26 27,1-26,-1-27,0 0,1-27</inkml:trace>
  <inkml:trace contextRef="#ctx0" brushRef="#br0" timeOffset="29706.6991">20003 7646,'26'0,"1"-26,-1 26,27-26,0 26,0 0,26-27,-26 1,0 26,-26-27,26 27,-27 0,0-26,1 26</inkml:trace>
  <inkml:trace contextRef="#ctx0" brushRef="#br0" timeOffset="30210.728">20955 6985,'0'0,"0"0,27 0,-27 0,0 26,-27-26,27 27,0-1,-26 1,-1 26,1-27,0 27,-1 0,1-26,26 25,0-25,0-1,53 1,-1-1,1-26,0 0,0 27,27-54,-28 27,-25 0,26 0,-27-26,1 26,-27-27,26 1,-26-1</inkml:trace>
  <inkml:trace contextRef="#ctx0" brushRef="#br0" timeOffset="30544.7471">21432 6853,'0'0,"0"-27,0 54,0-27,0 26,0-26,0 53,0 0,0 0,0 26,0 1,0 26,0-27,0 27,0-27,0 27,0-27,0 1,0-27,0 26,0-53,0 1,0-1,0-26,0 0,0-26,0-1,0-25</inkml:trace>
  <inkml:trace contextRef="#ctx0" brushRef="#br0" timeOffset="31020.7743">21776 6535,'0'0,"0"0,0 27,26-1,0 1,1 26,-27-1,53 28,-27 26,27-1,-26 1,26 27,-27-1,-26 0,0 0,0 1,-26-1,-1-26,1 0,-1-27,-26 0,27 1,-1-27,1 0,-1-27,1 1,0-1,26-26,-27 0,27 0,0 0,27-26,-27-1</inkml:trace>
  <inkml:trace contextRef="#ctx0" brushRef="#br0" timeOffset="32520.8601">9525 7435,'53'-27,"53"27,0-26,0-1,26 27,0 0,1 0,-1 0,-26 27,0-1,-27 27,-26 0,-27 27,-26-1,0 0,-53 27,27 0,-27 0,0-27,0 1,0-1,27 0,-1-52,54 26,-27-27,53-26,0 0,26 0,0-26,27-1,-26 1,25-1,1 1,0-1,0 1,-27 26,-26-27,0 27,-26-26,-1 26,-26 0,0 0,27 0,-27 0,0 0,0 0,0 0,0 0,0 0,0 0,0 0,26-26,-26 26,0-27,26 27,-26-26,0-1,0 27,0-26,-26-1,26 1,-26-1,-1 1,1-1,-27 1,0 26,26-26,-26 26,27 0,-27 0,27 26,-1-26,27 0,27 0,-1 26,1 1,25-27,28 26,-27-26,26 27,0-27,27 0,-26 0,-27 0,0 0,-1 0,-25 0,-1 26,-26-26,-26 27,-1-1,1 1,-27 26,0-27,0 27,-26-27,26 1,0 26,0-27,27 1,-1-1,1-26,-1 27,27-27,0 0,0 0,0 0,0 0,0 0,0 0,0 0,27 0,-27 0,0-27</inkml:trace>
  <inkml:trace contextRef="#ctx0" brushRef="#br0" timeOffset="35039.0042">11298 8070,'0'0,"0"0,0 0,0 0,0 0,0 0,0 0,0 0,0 0,0 26,0 1,27-1,-27 1,26 26,0-27,27 27,-26 0,-27-27,26 27,1-26,-27 26,0-53,0 26,0-26,0 0,0 0,0-26,-27-1,27-26,0 27,0-1,27-26,-27 27,0-1,26 1,-26 0,0-1,27 27,-27-26,0 26,0 0,0 0,0 0,0 26,0 1,-27-27,27 26,0-26,0 0,27 26,-1-52,1 26,-1-26,0 26,1-27,-1 1,-26-1,27 27,-27 0,-27 0,1 0,-1 0,1 27,0-27,-1 26,1 1,-1-27,27 0,27 26,-27-26,53-26,-27 26,0 0,27-27,-26 27,-1-26,-26 26,0 0,0 0,-26 26,-27-26,0 27,0-27,0 26,-26 0,52 1,-26-27,27 0,0 0,-1-27,27 27,0-26,0 0,0 26,0-27,0 27,27-26,-27 26,0-27,0 27,0 0,0 0,26 0,-26 27,26-27,1 0,26 26,-27-26,1 0,26 0,0 0,-27 0,0 0,1 0,-27 0,0-26,0 26,-27-27,-25 27,25 0,-26-26,0 26,27 0,-27-27,26 27,27 0,0 0,0 0,0 0,27 0,-1 27,1-27,-1 0,27 0,0 0,-26 0,25 0,-25 0,-1 0,-26 0,0 0,-26 0,-1 0,1 26,-27-26,27 27,-27-1,0 1,53-27,0 26,0-26,26 0,54 0,-1 0,0-26,27-1,-26 1,-1-1,0 27,-52-26,-1-1,-26 27,-26-26,-27 52,0-26,-26 27,26-1,-27 1,1 26,0-27,26 0,0 27,26-53,1 27,26-27,0 0,0 0,26-27,1 27,-1-53,27 27,-26 0,-1-1,0 1,1-1,-27 27,0 0,-27 0,1 0,0 27,-27-27,26 26,-26 1,53-27,0 0,0 0,0 0,27 0,26-27,0 1,-27-1,27 27,-27 0,1-26,-27 26,0 0,-27 26,1-26,-27 27,27-1,-27 1,26-1,-26 0,53 1,-26-27,26 26,0-26,0 0,26 27,-26-27,27 0,-27 0,26 0,-26 0,27-27,-1 27,-26 0,27-26,-1-1,0 27,-26-26,0 26,0 0,0 0,0 0,-26 0,0 26,-1-26,27 0,0 0,-26 27,26-27,0 0,26 0,1 0,-27 0,26-27,0 27,-26 0,27 0,-27 0,26-26,-26 26,-26 26,26-26,-27 27,1-27,0 26,-1 1,1-1,-1 1,1-1,26 1,-27-27,27 26,0-26,27 0,-27-26,26-1,27 1,-26-1,-1-26,27 27,-27-27,1 0,-1 0,1 27,-1-1,-26 1,0 26,0 0,-26-27,26 54,-27-27,1 26,26 1,-27-1,1 27,-1-26,27-1,-26 0,26-26,0 0,0 27,0-27,0-27,0 27,26 0,-26 0,27-26,-27 26,0-26,0 26,0 0,0 0,0 26,0 0,-27-26,27 27,0-1,-26-26,26 27,0-27,0 0,0 0,26 0,1-27,-1 27</inkml:trace>
  <inkml:trace contextRef="#ctx0" brushRef="#br0" timeOffset="45830.6205">18045 9049,'0'0,"0"0,0 0,0 0,0 0,0 0,0 0,0 0,0 0,0 0,-27 0,27 0,0 0,0 0,0 0,0 0,-26 26,26 1,0-1,-26-26,26 53,-27-26,27-1,0 27,-26-27,26 27,0-26,-27-1,27 1,0-1,0 1,0-27,0 26,0-26,27 26,-27-26,26 0,-26 27,27-27,-1 0,0 0,1 0,-1 0,1 0,26 0,0 0,0-27,0 27,-1 0,1-26,-26 26,26 0,0-26,0 26,-1 0,1 0,0 0,-26 0,26-27,0 27,0 0,-1 0,1 0,0-26,0 26,27 0,-28 0,28 0,-27 0,26-27,-26 27,0 0,0 0,26 0,-26 0,0 27,26-27,-26 0,0 0,0 0,0 0,0 0,26 0,-26 0,0 0,0 0,27-27,-28 27,28 0,-27 0,26 0,-26 0,0 0,26 0,-26 0,0 0,0 0,0 0,0 0,0 0,0 0,0 0,0 0,-27 0,27 0,0 0,0-26,-27 26,27 26,0-26,-26 0,25 0,-25 0,-1 0,27 0,-26 0,26 0,-27 0,1 0,-1 0,1-26,-1 26,0 0,-26-27,0 27,27 0,-27-26,0-1,26 27,-26-26,0-1,27-25,-27 25,26-26,-26 0,27 0,-1 0,1-26,-1 26,1 0,-1 0,0 27,-26-27,27 26,-27 27,0 0,0-26,0 26,0 0,0 0,0 0,0 0,0 0,0 0,0 0,0 0,0 0,0 0,0 0,0 0,0 0,0 0,0 0,0 0,0 0,0 0,0 0,0 0,0 0,0 0,0 0,26 0,-26 0,0 0,0 0,0-26,27-1</inkml:trace>
  <inkml:trace contextRef="#ctx0" brushRef="#br0" timeOffset="47321.7066">17675 9631,'0'0,"0"0,-27 0,27 0,0 0,0 0,-26 0,-1 0,1 26,-1-26,1 27,-27-1,0 1,-26-1,-1 1,27 26,-26-27,26 0</inkml:trace>
  <inkml:trace contextRef="#ctx0" brushRef="#br0" timeOffset="48109.7518">22225 9499,'0'0,"0"0,0 0,0 0,27 0,-27 0,0 0,0 0,26 0,-26 0,27 0,26 26,0-26,-1 0,28 26,-1-26,1 0,-1 27,0-27,-26 0,0 0,0 0,-26 0</inkml:trace>
  <inkml:trace contextRef="#ctx0" brushRef="#br0" timeOffset="50038.8621">14949 10345,'0'0,"0"0,0 27,0-27,27 0,-27 26,0-26,26 27,-26-1,27 27,-27 0,26 0,-26 26,0-26,27 26,-27 1,0-27,26 26,-26-26,0 0,27 0,-27-27,0 27,0-26,26-27,-26 0,0 0,0 26,0-26,26-26,-26 26</inkml:trace>
  <inkml:trace contextRef="#ctx0" brushRef="#br0" timeOffset="50433.8847">15770 10239,'0'0,"0"0,0 0,0 27,0-1,0 1,0-1,0 27,0 0,0 26,0-26,26 53,-26-26,26-1,-26 0,27 1,-1-1,-26-26,27 0,-27 0,26-27,-26 1,0-1,0 1,0-1,0-26,0 0,0 0,0-26</inkml:trace>
  <inkml:trace contextRef="#ctx0" brushRef="#br0" timeOffset="51158.9262">16352 10769,'0'0,"0"26,-27 0,1-26,26 0,-27 27,1-27,26 0,0 0,0 0,0 0,26-27,1 27,-27 0,26-26,-26 26,0 0,0 0,0 0,0 0,0 26,-26-26,26 0,0 0,0 0,0 0,0 0</inkml:trace>
  <inkml:trace contextRef="#ctx0" brushRef="#br0" timeOffset="52012.975">17040 10848,'0'0,"0"-27,0 1,-27 0,27 26,0-27,-26 27,-1 0,1 27,-27-27,0 26,26 27,-26-27,1 27,25 0,27 0,-26 0,26-26,26 25,-26-25,27-1,-1-26,0 0,27 0,-26 0,-1-26,1 26,-1-27,-26 1,0 0,0 26,0-27,0 27,0 0,0 0,27 27,-27-1,26 27,27 0,0 0,0 53,0-27,0 0,0 1,-27 26,1-27,-1 0,-26-26,-26 0,-1 0,1-27,-27 1,0-27,0 0,-26 0,26 0,-27 0,54-27,-27 27,26-26,1 0,26-1</inkml:trace>
  <inkml:trace contextRef="#ctx0" brushRef="#br0" timeOffset="52480.0015">17436 10319,'0'0,"0"0,0 0,0 0,0 0,-26 0,26 0,0 53,-27-27,1 27,26 0,-26 26,26-26,0 27,0-1,0 0,0 1,26-1,-26-26,26 0,27 26,-26-52,-1-1,1 1,-1-1,-26-26,27 0,-27 0,0 0,26-26,-26-1</inkml:trace>
  <inkml:trace contextRef="#ctx0" brushRef="#br0" timeOffset="52825.0208">17701 10769,'26'0,"-26"0,0 26,0-26,27 0,-1 0,-26 0,27 0,-1 0,27 0,-26 0,-1-26,1 26,-1 26,0-52,1 52,-27-26,0-26,26 26,-26 0</inkml:trace>
  <inkml:trace contextRef="#ctx0" brushRef="#br0" timeOffset="53295.0483">18362 10398,'0'0,"0"0,0 27,0-27,0 0,-26 26,0-26,26 27,-27-1,1 0,26 1,0-1,0 1,0-1,26 27,1-53,-1 27,0-1,1-26,-1 0,1 27,-1-27,1-27,-27 27,26 0,1 0,-27-26</inkml:trace>
  <inkml:trace contextRef="#ctx0" brushRef="#br0" timeOffset="53627.0672">18706 10292,'0'0,"-26"0,26 0,0 27,0-27,-27 26,27 27,0-26,0 52,-26-53,26 54,0-27,0 26,0-26,0 0,0 0,0-27,0 27,0-26,0-1,0-26,0 0,0 0,26-26,1 26</inkml:trace>
  <inkml:trace contextRef="#ctx0" brushRef="#br0" timeOffset="53982.0876">18759 10213,'27'0,"-27"0,26 0,-26 26,27 1,26 26,-27-27,27 27,-27 27,1-28,-1 28,1-1,-1-26,1 26,-27 1,-27-27,27 0,0 0,-26 0,-1-27,27 0,0 1,-26-1,52-26,-26 0,0 0,0 0,0-26</inkml:trace>
  <inkml:trace contextRef="#ctx0" brushRef="#br0" timeOffset="54559.1206">19897 10530,'0'0,"0"0,0 0,0 27,0-27,0 26,0 1,-26 26,26-27,0 27,0 0,0 0,0-27,0 27,0-26,0-1,0 1,0-27</inkml:trace>
  <inkml:trace contextRef="#ctx0" brushRef="#br0" timeOffset="54763.1323">19659 10795,'0'0,"0"0,26 26,1-26,-1 0,27 0,0 0,-26 0,25 0,-25 0,26 0,-27-26,1 0,26 26,-27-27</inkml:trace>
  <inkml:trace contextRef="#ctx0" brushRef="#br0" timeOffset="55660.1836">21273 10610,'0'-27,"-27"27,1-26,-1 26,1 0,0 0,-27 26,26 1,-26 26,0-27,27 27,-1-26,27 25,-26-25,52 26,-26-27,27-26,-1 0,1 0,-1-26,1-1,26 1,-53 26,26-53,1 27,-27-1,0 27,26 0,-26 27,26 25,1-25,-1 52,1 27,26-26,-27 25,27-25,-26 26,-1-27,-26 0,0 1,0-27,-26 0,-1-27,-26 0,0-26,0 0,-26-26,0 0,26 26,-27-53,54 26,-1 1,1 26,26-27</inkml:trace>
  <inkml:trace contextRef="#ctx0" brushRef="#br0" timeOffset="56073.2072">21749 10186,'-26'0,"26"0,-27 0,1 27,26-27,-27 26,1 27,26 0,-27 27,27-1,0 0,0 1,0-1,0 27,27-53,-1 26,1-26,-1 0,1-26,-1-1,1 0,-1 1,-26-27,26 0,-26-27,27 1</inkml:trace>
  <inkml:trace contextRef="#ctx0" brushRef="#br0" timeOffset="56385.2248">21908 10716,'0'0,"26"0,-26-27,27 27,-1 0,1-26,-1 26,27-27,-26 27,-1-26,27 26,-27 0,1-27,-27 27,0 0,26 0,1 0,-27 0</inkml:trace>
  <inkml:trace contextRef="#ctx0" brushRef="#br0" timeOffset="56863.2524">22622 10266,'27'0,"-1"-27,1 27,26 0,-27-26,0 26,1 0,-1 26,1-26,-1 0,-26 27,27-1,-54 1,27-1,-26 27,-1 0,1 0,-27 0,0 26,0-26,0 27,27-28,-1 1,1 0,26 0,0-26,26-1,27-26,-26 0,26 0,0 0,-27-26,27 26,-27-27,1 27,-1-26,27 26,-26-27,-1 27,1-26,25-1,1 1</inkml:trace>
  <inkml:trace contextRef="#ctx0" brushRef="#br0" timeOffset="57342.2798">23310 10081,'0'0,"0"0,27 26,-1 1,1-27,25 52,-25-25,26 26,0 0,0 0,0 26,-1-26,-25 26,-27-26,26 0,-26 0,0 0,-26 0,-1 0,1-27,0 1,-1 26,1-27,-1-26,1 27,26-27,0 0,-27 26,27-26,27-26,-27 26,0-27,0 27</inkml:trace>
  <inkml:trace contextRef="#ctx0" brushRef="#br0" timeOffset="58217.3299">17436 9816,'0'0,"-26"0,26 0,26-26,-26 26,0 0,27-27,-1 1,1 26,-1-27,1 1,-1-1,1 1,26-1,-27 27,27-26,-27-1,27 1,-26 0,-1 26,27 0</inkml:trace>
  <inkml:trace contextRef="#ctx0" brushRef="#br0" timeOffset="58929.3706">22040 9446,'0'0,"0"0,0 0,0 0,0 0,0 0,0 0,27 26,-1-26,1 0,-1 0,27 27,-27-27,27 0,27 26,-27-26,-1 0,1 26,27-26,-1 27,-26-27,0 26,26-26,-52 0,26 0,-27 0,1 0,-1 0,1 27</inkml:trace>
  <inkml:trace contextRef="#ctx0" brushRef="#br0" timeOffset="62865.5958">16722 12330,'0'0,"0"0,0 0,0 0,0 0,0 0,0 0,-26 26,26-26,-27 53,27-27,0 1,0 26,0-27,0 27,0 0,0-26,27-1,25 0,1-26,0 0,53 0,-26 0,52-26,-26 26,26-26,27-1,-27 1,27-1,-1 27,-25-26,26-1,-27 27,0-26,-53-1,27 27,-26-26,-27-1,0 1,-1 0,-25-1,-1 27,1-26,-1-1,-26 1,27 26,-27-27,0 1,0 26,-27 0,1-27,26 27,-27 0,1 0,26 0,0-26,0-1</inkml:trace>
  <inkml:trace contextRef="#ctx0" brushRef="#br0" timeOffset="63810.6498">21114 12303,'0'0,"0"0,0 0,0 0,0 0,0 0,-26 27,26-27,0 26,-27 1,27-1,-26 0,26 1,0-1,0 1,0-1,26-26,1 0,26 0,-1 0,1 0,27 0,-1 0,1 0,25-26,1 26,0-27,26 1,1 26,-1-27,0 1,27 0,-27-1,27 27,0-26,-27-1,27 27,-53 0,-1 0,1 0,0 0,-53 0,26 0,-52 27,-1-27,-26 0,0 0,0-27,0 27,0-26,-26-1,26 1,-27-1,27-26,-26 27,26-1,-27 1,27 0,0-1,0 27,0 0,0-26,0 26</inkml:trace>
  <inkml:trace contextRef="#ctx0" brushRef="#br0" timeOffset="71509.0901">17410 13150,'0'-27,"0"1,0 26,0 0,0 0,-27 0,27 26,-26 1,26-1,-26 1,-1 26,1 0,-1-1,1 1,-1 0,1 0,-1-26,1 26,-1-27,27 1,0-1,0 0,27-26,-1 0,27 0,0-26,0 26,26-26,1 26,-1 0,-26 0,27 0,-28 0,1 0,-26 0,-1 0,1 0,-1 26,-26-52,0 26,27-27</inkml:trace>
  <inkml:trace contextRef="#ctx0" brushRef="#br0" timeOffset="71828.1084">17966 12991,'-27'0,"27"0,-26 27,26-1,-27 27,27 0,0 0,0 53,-26-27,26 53,0-26,0 0,0 0,0 26,0-53,-27 1,27-1,0-26,0-26,0 25,27-52,-27 0,0-26,0-27,26 0</inkml:trace>
  <inkml:trace contextRef="#ctx0" brushRef="#br0" timeOffset="73340.1949">22040 12938,'0'0,"0"0,0 0,0-26,0 26,0 0,0 0,0-27,0 27,0 0,0 0,0 0,0 0,0 0,0-26,0 26,0 0,0 0,27 0,-27-27,26 27,1 0,-1-26,0-1,27 1,-26-1,26 27,-27-26,1 26,-1 0,27 26,-27 1,1-1,-1 27,27 0,-53 27,27-1,-1 0,-26 1,0-1,-26 0,-1 1,1-1,-27-26,0 0,-26 0,-1 0,1-27,-27 1,27-1,-27-26,26 0,1 0,26 0,-26 0,52 0,1 0,26-26,0-27,26 26,1 1,-1-27,27 27,-26-1,52 1,-26-1,0 1,0 26,26 26,-26-26,26 27,1-1,-1 27,-26-26,26 25,1-25,-1-1,1 1,-27-1,26 1,-53-27,1 26,26-26,-53 27,26-27,1 0,-27 0,0 0,0 0,26-27,-26 27</inkml:trace>
  <inkml:trace contextRef="#ctx0" brushRef="#br0" timeOffset="126220.2194">16828 14579,'0'0,"0"0,0 0,0 0,-27 26,27 0,0-26,0 27,-26-1,26 1,0 26,-27-27,27 1,0-1,0 1,0-27,0 26,0-26,27 27,-1-27,1 0,-1 0,27 0,-26-27,26 1,26 26,-26-27,0 1,26 26,1-27,-1 1,0-1,1 27,26-26,-27-1,27 1,0-1,-1 27,1-26,0 26,0-26,0 26,0-27,26 27,-26 0,26 0,-26 0,0 0,26 0,0 0,-26 0,26 27,1-27,-1 0,-26 0,53 0,-27 0,0 0,27 0,-27 26,27-26,-27 0,27 26,0-26,-27 0,27 27,-1-27,-25 26,26-26,-1 0,1 0,0 27,0-27,-27 0,27 0,-1 0,-52 0,0 0,0 0,0 0,-27 0,-26-27,0-26,-53 27,26-27,1 0,-27 0,0-53</inkml:trace>
  <inkml:trace contextRef="#ctx0" brushRef="#br0" timeOffset="132713.5908">18865 10134,'-26'-27,"-27"1,0-1,0 1,0-1,27 1,-54-1,27 27,0-53,-26 27,26 0,-26 26,-1-27,27 1,-26 26,-27-27,0 1,1 26,-1 0,-27 0,28 0,-28 0,1 0,0 26,-1-26,1 27,0-27,0 26,-1 1,27-27,1 26,-1 0,0 1,0-1,0 1,0-1,1 1,25-1,-26 27,27-26,0 25,-27-25,53 26,-27-27,28 27,-28 0,54 0,-27 0,0 26,26-26,-25 27,-1-27,0 26,26 0,-26 1,27-1,-27 0,26 27,-25-26,25 25,1 1,-1-26,1 26,-1-1,1 1,26 0,0 0,-27 0,27 0,0-1,0 1,27 0,-27 0,26 0,1-27,-1 27,1-27,26 27,-1-27,1 1,0-1,0 1,0-1,27-26,-1 26,-26 1,26-27,1-1,-1 28,0-27,27 0,-26 0,-1 0,27-1,-27 1,27 0,0-26,0-1,-27 27,27-26,0-1,-1 0,1 1,0-1,0 1,26-27,-26 26,26-26,1 0,-27 0,26 0,0 0,0 0,1 0,-1-26,-26 26,26 0,0-27,-26 1,27-1,-28 27,1-52,0 25,0 1,0-27,0 0,-54 0,28-26,-1 26,1-27,-28 1,1-27,-26 27,26-54,-27 28,1-28,-1 1,1 0,-1-27,1 27,-27-1,26-25,-26-1,0 27,0-27,0 26,-26-25,-1 25,27-25,-26 25,-1 1,1 0,-1 0,1 26,-1-27,1 28,-27 25,26-26,1 27,-27 0,27-1,-27 27,0 0,26 27,-26-1,1 1,-1 0</inkml:trace>
  <inkml:trace contextRef="#ctx0" brushRef="#br0" timeOffset="134103.6703">14843 9208,'0'-27,"0"27,0 0,0 0,0 0,0 0,0 27,0-27,-26 26,26-26,0 26,-26 1,26-1,-27-26,27 27,0-27,0 26,0-26,0 27,0-27,27 0,-27 0,26 0,0-27,1 27,-1 0,1 0,-1 0,1 27,-1-27,-26 0,27 0,-27 0,0 0,26 0</inkml:trace>
  <inkml:trace contextRef="#ctx0" brushRef="#br0" timeOffset="134497.6929">15214 8996,'0'0,"0"0,0 0,0 0,-27 26,27 1,0-1,0 27,-26-26,26 52,0-53,0 27,0 27,-26-54,26 54,0-54,0 0,-27 27,27-53,0 27,0-1,0-26,0 0,0 0,0 0</inkml:trace>
  <inkml:trace contextRef="#ctx0" brushRef="#br0" timeOffset="134845.7128">15399 9128,'-26'27,"26"-1,0 1,-27-1,27 0,0 1,0-1,0-26,0 27,27-1,-27-26,26 27,1-27,-1 0,0-27,1 27,26-26,-27-1,1 27</inkml:trace>
  <inkml:trace contextRef="#ctx0" brushRef="#br0" timeOffset="135165.7311">15796 8969,'-26'0,"26"0,0 0,-27 27,27-1,0 1,0-1,-26 1,26 26,0 0,0-1,0 1,0 27,0-27,0 0,0-1,0-25,0 26,0-27,0 1,0-27,0 26,0 1,0-27</inkml:trace>
  <inkml:trace contextRef="#ctx0" brushRef="#br0" timeOffset="137486.8638">24898 10398,'-27'0,"1"-26,-1-1,1 1,-1-1,1 1,-1-27,-25 26,-1 1,26 0,-52-27,26 26,-27 1,28-27,-28 26,1 1,-27-27,27 27,-27-1,26 1,-25-1,-1 1,0-27,0 26,27 1,-27-1,0 1,-26-1,52 1,-25 0,-28 26,27-27,1 27,-1 0,0-26,0 26,0 26,0-26,27 27,-53-27,26 26,27 27,-27-27,26 27,-26 0,1 27,25-27,1 26,-27 27,27-27,-27 0,26 27,1 0,26 0,-26-27,26 27,-26 0,26 26,0-26,0 0,26 26,1 1,-27-28,26 28,-25-1,25 0,1 1,26-1,-27 0,27 0,-26 1,26-1,26 0,-26-26,27 26,-1-26,27 27,0-28,0 1,0 0,26 0,-26-27,26 27,1-27,-1 27,1-26,-1-1,27 0,-27 1,27-1,0-26,0 26,-1-26,28-26,-1 26,-26-27,26 1,0-27,1 26,-1-26,0 0,1 0,-28 0,28-26,-27 26,26-27,-26 27,0-26,-1-27,28 53,-54-53,27 26,0-25,-27-1,27 0,-27 0,1 0,-1 0,0-26,1-1,-1 1,1-1,-28 1,28-27,-27 27,0-27,26 0,-52 0,25-26,-25 26,26-26,-27 0,27 26,-26-26,-1-1,1 27,-1-26,0 26,-26 0,27 1,-27-1,0 0,0 0,-27 0,27 27,-26 0,26-27,-26 26,-1-25,1 25,26 27,-27-26,1 26,-1-26,1 52,26-26,-27 27,1-27,-1 26,27 1,-26-1,0 1,-1 0,27 26,0-27,0 27,-26 0,26 0,0 0,0 0,0 0,0 0,0 0,0 0,0 0,0 0,-27-26</inkml:trace>
  <inkml:trace contextRef="#ctx0" brushRef="#br0" timeOffset="139096.9559">23575 8996,'0'0,"0"0,0 0,0 0,0 0,26 0,-26-27,27 27,-1-26,1-1,-1 1,0 26,27-26,-26 26,-1-27,1 27,-1 0,-26 0,27 27,-1-27,-26 52,27-25,-27 26,26 0,-26 26,0-26,-26 0,26 0,-27 0,1 0,-27-27,26 27,-26-26,27-27,-27 26,0-26,27-26,-27 26,26 0,1-27,26 1,-27-1,27 27,0 0,27-26,-1 26,1 0,26 0,0 26,-1-26,1 0,0 0,0 0,0 0,0 0,0 0,-27 0,27 0,-26 0,-27 0,26 0,-26 0,27 0,-27 0,26 0</inkml:trace>
  <inkml:trace contextRef="#ctx0" brushRef="#br0" timeOffset="140398.0304">21828 6191,'27'-26,"-54"26,27 0,-26-27,0 1,-27-1,26 1,-52 0,26-1,-26 1,-1 26,-26-27,0 1,-26 26,26 0,-26 0,-27 0,27 0,-27 0,1 0,-1 0,0 26,0-26,1 27,-1-27,0 26,0 1,27 25,0-25,-1-1,1 1,26 26,0 0,1-27,25 27,1 0,-1 0,28 0,-1 0,0 0,0 26,26 0,1 1,-1-1,1 0,26 1,-26-1,26 27,0-27,0 27,26-26,0 25,1 1,-1 0,27 0,0 0,0 0,0-1,0 1,0 0,26 0,1 0,-1-27,0 27,1-27,26 27,-27-26,53-1,-26 0,0 1,26-27,0 0,1-1,-27-25,52-1,1-26,0 0,-27 0,53 0,-26-26,0-1,26 1,-26 0,0-54,-1 54,1-54,0 1,-27 0,0-1,1 1,-27-27,-1 0,1 0,-26-26,-28 0,28 26,-54-26,1-1,-1 1,-52 0,26-1,-53 28,26-1,-52 0,26 0,0 0,0 27,-26 0,26-1,-26 1,26 26,0-26,-27 26,1 0,0 0,-27 0,-26 26,-1-26</inkml:trace>
  <inkml:trace contextRef="#ctx0" brushRef="#br0" timeOffset="141096.0703">16881 5980,'26'26,"-26"-26,0 0,27 0,-27 0,0 0,0 0,0 27,0-27,-27 26,27 0,0-26,-26 27,26 26,-27-53,27 26,0 1,27-27,-27 26,26-26,1 0,-1 0,1 0,-1 0,27 0,-27 0,1 0,-27-26,26 26,-26 0,0 0,0 0</inkml:trace>
  <inkml:trace contextRef="#ctx0" brushRef="#br0" timeOffset="141394.0873">17225 5900,'0'27,"0"-27,-27 26,27 1,0-1,0 27,0 0,-26 0,26-27,0 54,0-54,0 27,0-27,0 1,0-1,0 1,0-27,0 0,0 0,0 0,0-27</inkml:trace>
  <inkml:trace contextRef="#ctx0" brushRef="#br0" timeOffset="142005.1223">17489 5794,'0'0,"0"27,0-27,-26 26,26-26,-27 27,27-1,-26 1,26-1,-27 1,27 26,-26-1,26-25,0 26,0-27,0 1,26 26,-26-53,27 26,-1 1,1-1,-1-26,1 0,-1 0,1 0,-1 0,1-26,-1-1,1 1,-1-1,-26 1,26-1,-26 1,0-1,0 1,0-1,-26 27,26-26,0 26,-26 0,26 0,-27 0,27 26,0-26,0 27,-26-1,26 1,0-27,0 26,0 1,0-1,0 1,0-1,0-26,0 27,0-27</inkml:trace>
  <inkml:trace contextRef="#ctx0" brushRef="#br0" timeOffset="147626.4438">17410 5503,'-79'0,"26"27,-27-27,1 26,0-26,-27 27,26-27,1 26,-27-26,0 27,0-27,-26 0,0 26,0-26,-27 27,0-1,-26 0,-27 27,27 0,0 0,-27 27,0-1,1 0,26 27,-1 0,1 0,26 0,1 0,-1-1,27 28,26-1,0 0,27-26,-1 26,27 1,0-1,27-26,26 26,0-26,26 0,27 0,0-27,27 0,-1 1,27-27,0 26,26-26,-26 0,26 26,27-52,-53 26,52-27,-25 0,25 1,-25-27,25 0,-25-27,-1 1,27 0,-27-1,0-26,1 0,-28 0,1 0,0-26,-53 26,26 0,1-26,-1 26,-26-26,0 26,0 0,-27-27,27 1,-26 0,26-1,-27 1,1 26,-1-26,-26-1,27 1,-27 26,26 0,0-26,1 26,-1 0,27 0,0 26,0-26,26 27,1 0,26-27,-27 26,27 1,0-1,-27 1,0-27,27 26,-26-25,-27-1,0 26,26-26,-53-26,27 26,0-26,-26 26,-1-53,-26 53,0-26,0-1,-26 27,-27-26,-27 26,-25 26,-1 1,-27 0,1 26,-27 0,1 0</inkml:trace>
  <inkml:trace contextRef="#ctx0" brushRef="#br0" timeOffset="148233.4785">12224 5953,'-26'0,"26"0,-27-26,27 26,0 0,0 0,0 0,0 0,0 0,0 26,0 1,0-1,27 1,-27-1,26 0,1 1,-1 26,0-53,1 26,-1-26,1 0,-27 0,26 0</inkml:trace>
  <inkml:trace contextRef="#ctx0" brushRef="#br0" timeOffset="148443.4903">12515 6218,'0'53,"27"0,-27 26,0-26,26 0,-52-27</inkml:trace>
  <inkml:trace contextRef="#ctx0" brushRef="#br0" timeOffset="148780.5098">12674 5927,'26'-53,"1"26,-1-26,-26 53,27-26,-1-1,1 27,-27 0,26 27,-26-1,0 1,0-1,0 27,-26 0,26 0,-27 26,1-52,26 26,0 0,0-27,26 1,27-27,-26 0,-1 0,27 0,0-27,-27 27,1-26,-1-27</inkml:trace>
  <inkml:trace contextRef="#ctx0" brushRef="#br0" timeOffset="149447.548">13256 5556,'0'0,"-26"-26,-1 26,1 0,-1 0,1-27,-1 27,1 0,-1 0,1 0,-1 0,-26 0,27 0,-27 0,0-26,0 26,-26 0,26 0,-26-27,-27 27,26 27,1-27,-27 26,0 1,1-1,25 1,-26 26,27 0,0-1,-1 1,27 27,27-1,-1 1,27 25,0-25,0-1,27 27,26-27,0 1,26-27,0 26,27-26,-26 0,52 0,-26 0,26-27,0-26,27 0,0 0,0-53,-27 0,27 0,-27-26,0-27,0-26,-26 26,-53-26,0-1,-53 28,0-1,0 0,-53 53,-26-26,-1 79,-25-27,-1 1,26 26,-25 0</inkml:trace>
  <inkml:trace contextRef="#ctx0" brushRef="#br0" timeOffset="149826.5693">12224 5980,'0'-27,"0"27,0 0,0 0,0 0,0 27,0-1,27 1,-27 25,26-25,-26 26,26 0,1 0,-1-27,1 1,-27-1</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48:43.184"/>
    </inkml:context>
    <inkml:brush xml:id="br0">
      <inkml:brushProperty name="width" value="0.05292" units="cm"/>
      <inkml:brushProperty name="height" value="0.05292" units="cm"/>
      <inkml:brushProperty name="color" value="#FF0000"/>
    </inkml:brush>
  </inkml:definitions>
  <inkml:trace contextRef="#ctx0" brushRef="#br0">13441 7276,'0'0,"0"0,-26 0,26 27,-27-27,1 26,-1 0,1 27,-27-26,-26 26,26 0,-27 0,1 26,26-26,27 0,-27 0,53-27,26 1,1-1,25 1,28-1,-27-26,53 26,-53-26,26 0,-53 0,27 0</inkml:trace>
  <inkml:trace contextRef="#ctx0" brushRef="#br0" timeOffset="442.0253">13309 7726,'0'-27,"26"27,1 0,26 0,0-26,26 26,0-27,27 27,27-26,-1 0,27-1,-1 1,28-1,-28 1,1-1,0 1,-53 26,-1-27,-25 27,-27 0,-27 0,1-26,-27 26,26 0,-26 0,0 0,0 0,0 0,0 0,0 0,0 0,27 0,-27 0,0 0,0-27,0 27,0 0,26-26,-26 26,0 0,0 0,26-26,-26 26,0-27</inkml:trace>
  <inkml:trace contextRef="#ctx0" brushRef="#br0" timeOffset="10362.5927">6562 9763,'0'27,"0"-27,0 0,0 0,0 0,0 0,0 0,0 0,0 0,-26 0,26 0,0 26,0 1,-27-27,27 26,0 0,-26 1,26-1,0-26,0 27,0-1,26 1,-26-27,27 0,-27 26,26-26,-26 0,0 27,26-27,-26 0,27 26,-27-26,26-26,27 26,0 0,0-27,27 27,-1-26,0 26,27-27,-27 1,27-1,0 27,0-26,0-1,0 27,-1-26,28 26,-27-26,-1 26,28 0,-27 0,26 0,-26 0,0 0,-1 0,28 0,-54 0,53 0,-26 0,0 0,0 0,26 0,-26 26,26-26,-26 0,0 26,0-26,0 0,-1 0,1 27,-26-27,25 0,1 26,0-26,-27 0,27 0,0 0,-26 0,-1 0,-26-26,26 26,-26 0,26 0,-26 0,0-27,27 27,-54 0,27 0,0 0,0 0,-27 0,1 0,-1 27,1-27,-27 0,0 0,26-27,-26 1,0 26,-26-26,26-1,0 1,-27-1,27 1,-26-1,26 27,-27-26,27 26,0 0</inkml:trace>
  <inkml:trace contextRef="#ctx0" brushRef="#br0" timeOffset="28056.6048">6853 8758,'0'0,"0"0,27 0,-27 0,0 0,0 0,0 0,0 0,0 0,0 0,0 0,0 0,-27 0,27 0,-26 0,26 0,-27 0,1 0,-1 0,-26 0,27 0,-1 26,1-26,-1 0,27 0,-26 0,0 0,26 0,0 0,0 0,0 0,0 0,0 0,0 0,-27 27,27-27,0 26,-26 1,26 25,-27 1,27-26,-26 26,26-27,0 1,0-1,26 1,-26-27,27 0,-1 0,1 0,-1-27,0 27,1 0,-27 0,26 0,1 0,-1 0,1 27,-1-1,27 1,-26-1,-1 0,27 27,-27-53,1 53,-1-26,-26-27,27 26,-54-26,27 27,-26-1,-27-26,0 27,0-27,0 26,0 0,0-26,0 27,27-27,-27 0,27 0,-1 26,27-26,-26 0,26 0,0 0,0 0,0 0,-27 0,27 0,0 0,27-26,-27 26</inkml:trace>
  <inkml:trace contextRef="#ctx0" brushRef="#br0" timeOffset="28542.6326">7382 8943,'0'0,"0"0,0 0,0 0,0 0,27 0,-54 26,27 1,0-1,0 1,0 26,27-27,-27 27,0 0,0-27,0 27,26-26,-26-1,0 1,0-27,0 0,0 0,0 0,27-27,-27 1</inkml:trace>
  <inkml:trace contextRef="#ctx0" brushRef="#br0" timeOffset="28912.6537">7250 9208,'-27'26,"27"-26,0 0,0 0,27 0,-1 0,27-26,-26-1,26 1,0-27,0 26,-1-26,-25 27,26-1,-27 1,1 26,-27 0,0-27,0 27,-27 27,1-1,-1 1,1 26,-1-27,1 27,-27-26,27 26,-1-27,-26 27,27-27,-1-26,27 27,0-27,-26 0,26 0,0-27,26 1,-26-1,0 1,0 0</inkml:trace>
  <inkml:trace contextRef="#ctx0" brushRef="#br0" timeOffset="29231.672">7197 8969,'0'0,"0"0,0 0,-26 0,26 0,0 0,0 0,0 0,26 0,-26 0,26 27,1-1,-1 1,1-1,-1 1,27-1,-26 27,-1-26,1-1,-1-26,1 26,-1 1,0-1,1-26,-27 0,26 0,-26 0,27 27,-27-27,0 0,0-27,0 27,0-26</inkml:trace>
  <inkml:trace contextRef="#ctx0" brushRef="#br0" timeOffset="30704.7562">7806 8281,'0'27,"0"-27,0 0,0 0,0 0,0 0,0 0,-27 26,27-26,0 0,0 27,0-1,0-26,0 27,0-1,0 1,0-1,27-26,-27 27,26-27,0 26,1-26,26 27,-27-27,27 0,0 0,-26 0,26 0,-1-27,28 27,-27 0,0-26,26 26,-26 0,0 0,0 0,0-27,0 27,0 0,-1 0,1 0,0-26,0 26,-26 0,26 0,-1 0,1 0,0 0,0 0,0 0,0 0,0 0,0 0,-27 0,27 0,0 0,0 26,0-26,0 0,0 0,0 0,0 0,-27 0,27 0,0 0,0 0,0 0,26 0,-26 0,0-26,0 26,0 0,0-27,0 27,0-26,0 26,-1 0,1 0,0-27,0 27,-26 0,26 0,-1 0,1 0,0 0,-26 27,26-27,0 0,-27 0,27 26,-27-26,27 27,-26-27,-1 26,27-26,-26 0,26 27,-27-27,27 0,-27 0,1 0,26-27,-27 27,1 0,-1 0,-26-26,27 26,-27-27,26 27,-26 0,0-26,0 26,0-27,0 1,0 26,0-27,-26 27,26 0,0-26,0 26,0 0,26 0,-26 0,27 0</inkml:trace>
  <inkml:trace contextRef="#ctx0" brushRef="#br0" timeOffset="37397.1389">8097 9022,'26'0,"-26"0,0 0,0 0,0 0,-26 27,26-27,-27 26,27 1,-26-1,-1 1,1-1,-1 1,1-1,-1-26,27 26,0 1,0-1,0-26,27 0,26 27,-27-27,27 0,0 0,0 0,0 0,0 0,0 0,-27 0,1 0,-1 0</inkml:trace>
  <inkml:trace contextRef="#ctx0" brushRef="#br0" timeOffset="37763.1599">8546 8890,'0'0,"-26"-26,26 26,0 0,-27-27,27 27,0 0,-26 0,26 0,0 27,0-1,0 27,0-27,0 27,0 27,0-27,0 26,0-26,0 0,0 26,0-26,-26-26,26 25,0-25,0-1,0-26,0 0,0 0,26 0,-26-26</inkml:trace>
  <inkml:trace contextRef="#ctx0" brushRef="#br0" timeOffset="38127.1808">8943 8811,'0'0,"0"26,0-26,0 0,0 0,0 27,0-1,0 0,0 1,0-1,0 27,0-26,0-1,0 27,0-26,0-1,0 27,0-53,0 53,0-53,27 26,-27-26</inkml:trace>
  <inkml:trace contextRef="#ctx0" brushRef="#br0" timeOffset="38645.2103">9023 9525,'0'0,"0"0,0 0,0 0,0 0,0 0,0 0,0 26,0-26,-27 0,27 0,-26 27,26-1,0-26,0 0,0 0,26 0,1 0,-27 0,26 0,1 0,-27-26,0 26,0 0,0 0,0 0,-27 0,27 0,-26 0,26 0,0 0,0 26,0-26,0 0,0 0,0 0,0 0,26 0,-26 0,0 0,0 0,0 0,-26 0,26 0</inkml:trace>
  <inkml:trace contextRef="#ctx0" brushRef="#br0" timeOffset="42214.4145">7964 14102,'0'0,"0"0,0 0,27 0,-54 27,27-27,-26 26,26 1,-27-1,27 1,-26-1,26-26,0 27,0-1,26 0,1-26,-1 0,27 0,0 0,0 0,26 0,1-26,-1 0,27 26,-27-27,27 27,0 0,0 0,0 0,0 0,-1 0,1 0,27 0,-28 0,28 0,-1 0,0 0,-26 0,26 0,1 27,-1-27,-26 26,53-26,-27 26,0-26,0 27,27-27,0 26,-27-26,27 27,-27-27,1 0,25 26,-25-26,25 0,-25 0,-1 0,27 0,-27 0,27 0,-27 0,0 0,27 0,0-26,-27 26,27 0,0-27,-1 27,-25 0,25 0,1-26,0 26,0 0,-1-27,1 27,26-26,-26 26,0-26,26-1,-26 27,0-26,-1 26,-25-27,-1 1,0 26,0-27,-26 27,-26 0,25 0,-25 0,-27 0,0-26,0 26,0 0,-27 0,0 0,-26 0,27-27,-54 1,27 26,0-53,-26 26,0 1,-1-27,27 27,-26-27,-1 26,1 1,-1 26,-26-53,27 53</inkml:trace>
  <inkml:trace contextRef="#ctx0" brushRef="#br0" timeOffset="43276.4753">6430 15584,'0'26,"0"1,-27-27,27 0,0 26,0-26,0 27,0-27,0 0,-26 0,26 0,0-27,0-26,0 27,0-27,0 0,0 0,0-26,0 26,26 0,-26 0,0 0,0 0,0 27,0-1,0 27,0-26,0 26,27 0,-1 26,1 1,-1-1,27 27,-27 0,27 26,0 1,27-27,-27 26,26-26,-26 0,0-27,0 1,0-27,0 0,-27-27,0-25,1 25,-1-79,-26 27,0-27,0 27,0-27,-26 0,-1 0,1 27,0-1,26 27,-27 27,27 0,0 26,-26 0,26 0,0 0,0 26</inkml:trace>
  <inkml:trace contextRef="#ctx0" brushRef="#br0" timeOffset="44176.5268">7753 14923,'0'0,"0"0,0 0,0 26,0 0,0-26,-27 53,27 0,-26 0,26-26,0 26,-27-27,27 0,0 1,0-1,0-26,-26 0,26-26,0-1,0 1,0 26,0-53,0 27,26-1,1-26,-1 27,1-1,-1 1,1-1,-1 27,0 0,-26-26,0 26,0 0,0 0,-26 0,0 26,-27-26,26 0,-26 27,0-27,0 26,27-26,-27 0,27 0,-1 0,1-26,-1 26,27 0,-26-27,26 27,0 0,0 0,26 0,1 27,-1-27,1 26,26 1,-1-27,1 26,0 1,27-27,-27 0,-27 0,27 0,-53-27,26 1,-52 26,26-53,-27 26,1 1,-27 0,27-1,-1 1,1 26,26 0,0 0,0 0,26 26,1 27,-1-27,1 27,-1-26,0 26,1 0,-1-27,1 1,-27-27,26 0</inkml:trace>
  <inkml:trace contextRef="#ctx0" brushRef="#br0" timeOffset="44621.5522">8652 14684,'0'0,"0"0,-26 27,26-1,-27 1,27-1,-26 27,-1 27,-26-1,27 0,26 27,-26 0,26 26,26-26,0-27,1 1,26-1,-27 1,27-54,0 0,-26 1,26-27,-27 0,0-27,1 1</inkml:trace>
  <inkml:trace contextRef="#ctx0" brushRef="#br0" timeOffset="45225.5868">9076 15478,'0'0,"0"-26,26-1,-52 1,26-27,0 0,0 0,0 0,-27 0,27 0,0 0,0 0,0 27,0 0,0 26,0 0,0 26,27 0,-27 1,52 26,-25 26,-1-26,27 26,0 1,0-27,0-27,0 27,0-53,-27 27,1-54,-1 1,1-1,-27-26,0 0,-27 0,1 1,-1-1,27 0,-26 0,26 26,-27 1,27 26,0 0,27-27</inkml:trace>
  <inkml:trace contextRef="#ctx0" brushRef="#br0" timeOffset="45445.5989">9790 15214,'0'0,"26"0,1 0,-27 0,26 0,1 0,-1 0,27-27,-26 27,-1 0,27 0,-27 0,27 0,-26 0,-1-26,1 26</inkml:trace>
  <inkml:trace contextRef="#ctx0" brushRef="#br0" timeOffset="45689.6133">10478 14975,'0'0,"0"27,0-1,0 1,0-1,0 1,0 26,0-27,0 27,0 0,0 0,0 0,0-27,0 1,26-27,-26 26,27-52</inkml:trace>
  <inkml:trace contextRef="#ctx0" brushRef="#br0" timeOffset="46115.6375">10795 14631,'-26'-26,"26"26,26 26,-26-26,27 53,-1 0,-26 0,27 27,-1 25,1 1,-27 0,0 0,0 0,0 0,0-27,-27-26,27 0,-26-27,26 1,-27-27,54-27,-27 1,26-27</inkml:trace>
  <inkml:trace contextRef="#ctx0" brushRef="#br0" timeOffset="46404.6542">11510 14711,'-27'26,"27"1,-26 26,26 0,-27-27,27 53,0-26,-26 0,26 27,0-54,26 27,-26 0,0-27,0 1,27-1,-27-26,0 0</inkml:trace>
  <inkml:trace contextRef="#ctx0" brushRef="#br0" timeOffset="46825.6783">11483 15796,'0'0,"0"0,0 0,0-27,0 27,0-26,0-1,0 27,0 0,-26 0,26 0,0 27,0-27,0 26,0 1,0-27,26 26,-26-26,27 0,-1-26,1 26,-1-27,-26 27,0 0,0 0,0 0,-26 0,26 0,-27 27,1-1,26-26,0 27,-27-27,54 26,-27-26</inkml:trace>
  <inkml:trace contextRef="#ctx0" brushRef="#br0" timeOffset="47509.7172">6403 16589,'-26'0,"26"27,0-27,0 0,26 0,27 26,27-52,-1 26,27 0,53 0,26 0,0-27,80 27,-1 0,27 0,27 0,-1 0,27 0,0 0,0 0,-26 0,25 0,-51 0,-28 0,-26 27,-26-27,-53 0,-1 0,-52 0,-26 0,-27 0,-27-27,0 1,-52-27</inkml:trace>
  <inkml:trace contextRef="#ctx0" brushRef="#br0" timeOffset="48508.7745">6324 10319,'-27'0,"1"0,0 0,-1 0,27 0,0 0,27 26,25-26,1 27,0-1,53-26,0 27,26-1,1 1,52-1,0-26,27 0,-27 0,53 0,-26 0,26-26,-27 26,-25-53,-1 26,-53 1,27-1,-27-26,-26 0,-27 0,1 1,-27-28,0 27,-1-26,-25 0,-1-27,1 26,-27-26,-27 27,1-27,-27 27,0 0,-26-27,-1 26,1 1,-53 0,-1-1,1 1,-27-1,1 1,-1 26,0 0,-26 0,0 0,-1 27,1-27,0 53,0-26,0 52,-27 0,0 27,54 27,-28 26,1-27,53 53,26 1,0 25,53 1,27-27,52 1,27 25,53-52,26 0,1-27</inkml:trace>
  <inkml:trace contextRef="#ctx0" brushRef="#br0" timeOffset="49307.8203">10213 13970,'-158'-26,"25"26,-52-27,0 27,-27-26,0-1,-26 1,-26 26,26-27,-27 54,0-27,1 53,-27 0,53 26,-27 0,53 27,1 26,26 27,26 0,53 26,27 27,26-27,53 27,53 26,26-27,80 28,0-28,79 1,26 0,80-54,0 1,106-27,-27-52,54 26,52-80,-27-26,1-26,0-27,-27-27,-53-52,-26-27,-53-26,-106-27,-26-26,-106 27,-80-54,-79 27,-52 0,-107 26,-53 27,-26 53,-53-1,0 27,0 80,53 0</inkml:trace>
  <inkml:trace contextRef="#ctx0" brushRef="#br0" timeOffset="82669.7285">4260 14049,'-53'-26,"0"26,-26-27,-27 27,27-26,-54 26,54 0,-53 0,-27 26,27 1,-27-1,-26 1,26 26,-26 0,0 0,26 0,-26-1,52 54,1-26,0-1,-1 27,54 26,0 0,26 1,26 25,1 28,26-28,26 28,1-1,26 0,26 0,0 0,27-26,27 0,-1-53,53 26,0-26,27-27,26-26,27 27,26-54,26 1,1-1,52-26,53 0,-26 26,27-26,-1-26,0 26,27 0,0-26,0-1,-27 1,80 26,-53-53,26 26,0 1,-26-54,0 27,-1 1,-25-28,-80 1,53-27,-53 0,-27-26,-52 0,-27-27,-27 27,-52-27,-27-26,-52-1,-80 28,0-54,-80 53,-52-26,-27 0,-26 0,-79 26,-27 27,0-1,-53 1,-27 26,27 27,0 26,27 26,-1 1,54 26</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0:58:03.151"/>
    </inkml:context>
    <inkml:brush xml:id="br0">
      <inkml:brushProperty name="width" value="0.05292" units="cm"/>
      <inkml:brushProperty name="height" value="0.05292" units="cm"/>
      <inkml:brushProperty name="color" value="#FF0000"/>
    </inkml:brush>
  </inkml:definitions>
  <inkml:trace contextRef="#ctx0" brushRef="#br0">4234 11959,'26'0,"-26"27,27-27,-1-27,-26 27,0 0,27-26,-1 26,-26-27,26 1,1-27,-27 26,0 1,0 0,-27 26,-25 0,-1 26,-27 27,1-27,-27 54,27-1,26 27,26-27,27 1,27-27,26 0,52-1,1-25,27-27,-1 0,0-27,0-52,-26 26,27-53,-28 27,-25-53</inkml:trace>
  <inkml:trace contextRef="#ctx0" brushRef="#br0" timeOffset="254.0144">5292 10583,'-26'-26,"26"-1,0 27,-27 0,27 53,0-26,0 52,-26 1,26-1,-27 27,27 0,-26 26,26-26,-27 0,27-1,-26-25,26 26,0-27,-27-26,27 0,0 0,0-27,0-26</inkml:trace>
  <inkml:trace contextRef="#ctx0" brushRef="#br0" timeOffset="865.0495">5477 11456,'27'-26,"-1"0,-26-1,0 27,-53 27,27-27,-27 52,0-25,26 26,1 0,0 0,52-27,0 27,27 0,27-27,-27 27,26 0,-26-26,0 26,-27-27,-26 27,0-27,-26 1,-1-27,-25 26,25-26,-26 0,0 0,27-26,-1 26,1 0,26 0,0 0,0 0,0 0,26 0,1 0,26 0,-27-27,27 27,26-26,-26 0,0-1,0-26,27 27,-28-54,1 27,-26 1,-1-28,-26 27,0 0,-26 0,-1 27,-26 26,27 0,-27 26,27 1,-1 26,1 0,26 26,0 0,0 1,26-1,27-26,-26 26,25-26,1 0,-26-26,26-27,0-27,-27 1</inkml:trace>
  <inkml:trace contextRef="#ctx0" brushRef="#br0" timeOffset="1035.0592">6694 11271,'27'27,"-27"-1,-27 1,1-27,-1 26,1-26,26 27,-27-27</inkml:trace>
  <inkml:trace contextRef="#ctx0" brushRef="#br0" timeOffset="1161.0664">6747 11668,'0'53,"27"0,-27-27,0-26,0 0</inkml:trace>
  <inkml:trace contextRef="#ctx0" brushRef="#br0" timeOffset="2122.1214">6324 13520,'26'27,"-26"26,27-27,-27 27,26 0,1 0,-27-27,26 27,-26-26,27-1,-27 1,0-27,0 0,-27 0,27-27,-26 27,26-26,-27-27,1 26,26-26,0 0,0-26,26 0,1-1,26 27,-27-26,27 26,0-26,-27 26,27 0</inkml:trace>
  <inkml:trace contextRef="#ctx0" brushRef="#br0" timeOffset="2502.1431">6959 13600,'26'0,"1"0,-1-27,27 1,0-1,-26-26,-1 27,0-1,1 1,-27-1,0 27,-27 0,-25 27,25 26,1 0,-27 26,26 1,1-1,26-26,26 0,1 0,-1-27,54-26,-28 0,1-79,27 26,-1-53</inkml:trace>
  <inkml:trace contextRef="#ctx0" brushRef="#br0" timeOffset="2979.1704">7885 12409,'0'-26,"0"26,-27 26,27 27,-26 26,26 27,0 0,0 0,0 26,26-26,-26 26,27-52,-27-1,0 0,0-26,0-26,-27-27,1 0,0-27,-27-26,26 0,-26 0,27-26,-1 26,27 0,27 27,-1-1,27 1,0 26,26 26,1 1,-27-1,0 27,-27 0,27 26,-26-26,-1 0,27 0,-27 0,27-26,0-1,0-26,0 0,0-26,0-27,-27 0,-26-27,0 1,0 0,0-1,-26 27,-1 0,27 27</inkml:trace>
  <inkml:trace contextRef="#ctx0" brushRef="#br0" timeOffset="3212.1837">8732 13467,'26'27,"-26"-1,0-52,0-1,0 1,0-54,-26 28,26-28,0 27,0-26,26 26,-26 0,53 27,-27-1,27 27,0 0,0 27,-26-1,26 1</inkml:trace>
  <inkml:trace contextRef="#ctx0" brushRef="#br0" timeOffset="3521.2014">9181 13653,'0'26,"0"-26,0-53,0 27,0-27,27-27,-27 27,26-26,-26 26,27 27,-27-1,26 27,1 0,26 27,-27-1,27 27,0 0,-27-27,27 1,0 26,0-53,0 0,-27-27,27 1,-53-27,27-26,-1-1,-26 1,27-1</inkml:trace>
  <inkml:trace contextRef="#ctx0" brushRef="#br0" timeOffset="4248.2429">11880 13679,'0'26,"0"1,0-54,0 27,-26-52,26 25,0-26,-27-26,27-1,0-25,27-1,-27 0,0 27,0-27,0 0,0 26,0 28,26-1,-26 26,0 27,0 0,27 53,26 0,-27 0,27 26,0 27,26 0,-26 0,0-27,0 1,0-28,0 1,-27-26,27-27,-53 0,27-27,-1-26,-26-52,0 25,-26-26,26-26,-27 26,1-26,-1 53,27-1,-26 1,-1 26,27 0,0 27,27 26,-1-27</inkml:trace>
  <inkml:trace contextRef="#ctx0" brushRef="#br0" timeOffset="4792.2741">13494 12859,'27'53,"-1"0,-26 0,-26-1,26-25,-27 26,27-27,-53 1,27-1,-1 1,-26-27,27 0,-1-27,1 1,0-1,26 1,26-27,0 26,1 1,52 0,-26-1,27 27,-1 0,-26 0,-27 0,1 0,-1 27,-52-27,-1 0,-26 26,0-26,1 0,-1 0,-27-26,27 26,27-27,-1 1,-25-27,52 53,-27-27,54 27,-27 0,26 0,0 27,1-1,-1 27,1-26,26 25,-27-25,27-1,0 27,0-53,0 27,-27-54,27 27</inkml:trace>
  <inkml:trace contextRef="#ctx0" brushRef="#br0" timeOffset="5150.2946">14896 12303,'27'-106,"-27"27,0-27,-27 27,1 26,-1 0,-25 26,-1 27,0 0,0 53,0 0,0 53,27 0,-27 53,0 26,0 0,26 27,1 26,-27-26,26-1,1 1,0 0,-1-27,27-26,-26-1,26-52,-27 0,1-53</inkml:trace>
  <inkml:trace contextRef="#ctx0" brushRef="#br0" timeOffset="5459.3123">14050 13600,'53'-106,"26"53,-26-27,26 28,-52 25,26 1,0 26,0 26,-27 1,0-1,1 27,26-27,-27 27,1-26,-1 26,-26-53,0 26,0-26,0-26,0 26,-53-53,27 26,-27 1,0-27,27 26,-1 1,27 0,0-1</inkml:trace>
  <inkml:trace contextRef="#ctx0" brushRef="#br0" timeOffset="5680.3249">15135 13176,'0'-26,"0"26,-27 0,-26 0,0 26,0 1,-26 26,26 0,0 26,0 0,53 1,0-27,53 26,0-26,0-53,26 26,27-52</inkml:trace>
  <inkml:trace contextRef="#ctx0" brushRef="#br0" timeOffset="5960.3409">16061 12144,'-53'53,"0"0,-27 27,27 25,-26 1,53 27,-27 25,26 1,1-27,26 1,0-28,26-25,1 26,26-80,-27 1</inkml:trace>
  <inkml:trace contextRef="#ctx0" brushRef="#br0" timeOffset="6338.3625">16166 13388,'27'-27,"-1"1,1-27,-27-26,26-1,1-25,-27-1,26 26,-26-26,27 27,-27 26,26 0,-26 53,27 0,-1 27,0 52,1-26,-1 26,27 27,0-26,0-1,-26 0,25-26,1 0,0-26,-26-27,-1-53,1 26,-27-52,26-27,-26 0,0 0,-26-26,26 26,0 27,0 0,0 26,0 26</inkml:trace>
  <inkml:trace contextRef="#ctx0" brushRef="#br0" timeOffset="6503.372">17198 12991,'80'27,"-27"-1,-1 0,1-26,0 0,-26-26,26 26,-53-26</inkml:trace>
  <inkml:trace contextRef="#ctx0" brushRef="#br0" timeOffset="6768.3871">18071 12462,'27'53,"-27"-27,0 27,0 0,0 0,0 0,0 26,0 1,0-27,0 0,26-1,-26-25,0 26,27-53,-27 0</inkml:trace>
  <inkml:trace contextRef="#ctx0" brushRef="#br0" timeOffset="7052.4032">18971 11986,'53'26,"0"1,26 52,-26 0,26 1,-26 26,-26-1,-1 28,-26-28,0 28,-26-27,-1 26,1-53,-1 1,-25-27,25-1</inkml:trace>
  <inkml:trace contextRef="#ctx0" brushRef="#br0" timeOffset="8012.4583">14076 14208,'0'0,"0"27,0-27,27 0,26 0,-1 26,28-26,52 0,27 0,26 0,80 0,-1 0,80-26,27-1,26-26,-1 53,1-26,27-1,-28 1,-25 26,-54-27,-26 27,-52 0,-28 0,-78 0,-1 0,-53 27,-52-27,-27 0,-27 0,-26 0,-53 0,1 0,-1 0,-79 0,-1 0,1 0,-79 0,25 0,-52-27,-26 27,-1 0,1 27,-54-27,28 0,-1 0,26 26,-26 1,53-1,0 1,26 26,54-27,52 27,0-27,80 27,26 0,79-26,54-1,52 1,80-27,52 26,27-26,133 0,-27 0,26-26,27 26,-27 0,-26 0,0-27,-53 27,-80 0,1 0,-53 0,-80 0,-26 0,-106 0,-27 0,-79 27,-52-27,-54 26,-53 27,-26-27,-53 27,-26-26,0 52,-1-26,1 0,26 26,53-26,26-26,80 26,53 0,26-53,79 26,80 1,53-27,26-27,1 27,52-26</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34.36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06:55.871"/>
    </inkml:context>
    <inkml:brush xml:id="br0">
      <inkml:brushProperty name="width" value="0.05292" units="cm"/>
      <inkml:brushProperty name="height" value="0.05292" units="cm"/>
      <inkml:brushProperty name="color" value="#FF0000"/>
    </inkml:brush>
  </inkml:definitions>
  <inkml:trace contextRef="#ctx0" brushRef="#br0">6668 2408,'-53'-27,"0"1,0-1,-26 1,26 26,-27 0,1-27,0 54,-1-27,1 26,0 1,-1-1,1 1,-1 26,28-27,-28 27,27 0,0 0,0 0,0 26,1-26,-28 26,54-26,-27 27,-27-1,28 0,-1 1,0-1,26 1,-26-1,27 0,-1 1,27-27,0 26,0-53,53 54,-26-54,26 27,26-26,0 26,1-27,26 1,-1-1,28 0,-1-26,0 27,1-27,25 26,-25-26,-1 27,0-27,1 0</inkml:trace>
  <inkml:trace contextRef="#ctx0" brushRef="#br0" timeOffset="15289.8745">5689 10028,'0'-27,"26"27,-26 0,27 0,-27-26,0 26,0-27,0 27,0-26,0-1,26 1,-26 0,0-27,0 26,-26 1,26-27,0 26,-27 1,1-1,-1 27,1 0,0 0,-27 0,26 0,-26 27,27-1,-27 1,26-1,1 27,-1-26,27 26,0-1,27 1,-1-26,27 26,0 0,27 0,-27-27,26 27,-26 0,0 0,26-27,-26 27,0-26,-27 26,1-27,-1 27,-26-27,-26 1,-1-1,1 1,-27-27,0 26,0-26,0-26,0 26,-26 0,26-27,0 27,0-26,0 26,27 0,-1 0,1 0,26 0,0-27,26 1</inkml:trace>
  <inkml:trace contextRef="#ctx0" brushRef="#br0" timeOffset="15600.8923">6456 10028,'0'26,"0"-26,27 0,-1 0,27 0,-27-26,27 26,0 0,27 0,-27 0,26 0,-26 0,0-27,0 54,-27-27,1 0,-1 0,-26 0</inkml:trace>
  <inkml:trace contextRef="#ctx0" brushRef="#br0" timeOffset="15888.9088">6668 10266,'-27'26,"27"-26,27 27,-27-27,26 0,1 0,26 0,-27 0,27 0,0 0,0 0,26 0,-52 0,52 0,-52 0,-1 0,27 0,-27 0</inkml:trace>
  <inkml:trace contextRef="#ctx0" brushRef="#br0" timeOffset="16244.9291">7515 10054,'0'0,"0"0,52 0,-25 0,-1 0,27-26,0 26,0 0,0 0,0 0,-27-27,27 27,-26 0,-1 0,-26-26,27 26,-27 0</inkml:trace>
  <inkml:trace contextRef="#ctx0" brushRef="#br0" timeOffset="16470.942">7700 10213,'0'0,"0"0,0 0,0 0,26 0,-26 0,53 0,-26 0,25 0,1 0,0-27,0 27,0-26,-26 26,26-26,-1-1</inkml:trace>
  <inkml:trace contextRef="#ctx0" brushRef="#br0" timeOffset="16894.9663">8493 9313,'0'0,"0"27,0-1,0 1,0-1,0 1,0-1,0 1,27 25,-27 1,26-26,-26-1,27 1,-27-27,0 0,26 0,-26 0,27 0</inkml:trace>
  <inkml:trace contextRef="#ctx0" brushRef="#br0" timeOffset="17382.9942">9393 9181,'0'0,"-26"0,26 0,0 0,0 27,0-1,0-26,-27 53,54-27,-27 27,0 0,0 0,0-26,26 25,-26 1,0-53,0 27,0-1,0-26,27 0,-1-26</inkml:trace>
  <inkml:trace contextRef="#ctx0" brushRef="#br0" timeOffset="18606.0642">12700 11404,'0'79,"0"0,27 1,-1-1,27 0,-26-26,26 0,-27-26,0 26,1-27,-1-26,-26 0,0-53,0 27,-26-27,26 0,-27-26,27-1,0 1,27-1,-1 27,1 1,26-1,26 0,1 53,-1-27,27 1,-27-1,27 27,0 0</inkml:trace>
  <inkml:trace contextRef="#ctx0" brushRef="#br0" timeOffset="18960.0844">13732 11748,'27'0,"-1"26,1-26,26-26,26-27,0 0,-26 0,27-27,-28 1,1 0,-26-1,-1 27,-52 0,-1 1,-26 52,-26 26,0 27,-1 0,27 53,-26-1,26 1,27 0,26 26,0-26,26-26,1-1,26-26,-1-53,28 0,-1-27,27-25,-27-54,27 0</inkml:trace>
  <inkml:trace contextRef="#ctx0" brushRef="#br0" timeOffset="19418.1092">14896 10319,'0'0,"0"0,0 26,0 27,0 27,0 25,0 1,-26 53,26-27,0 1,0 25,0-25,0-28,0 1,0-26,-27-27,-25-1,25-25,-26-27,0-27,-26-25,26-1,0 0,27-27,26 1,0 26,53 0,-1 27,28-1,-1 1,27 26,-27 26,1 1,-1 26,-26-27,0 27,0 0,-27 0,1 0,26 0,-27-27,27 1,-26-27,25 0,1 0,-26-80,-1 27,1-26,-1-1,-26 1</inkml:trace>
  <inkml:trace contextRef="#ctx0" brushRef="#br0" timeOffset="19720.1279">15849 11695,'26'53,"1"-27,-1 0,1 1,-1-54,1 27,-1-52,1 25,-1-26,-26-26,0 26,26-27,-26 28,0-28,27 54,-27-27,26 26,1 27,26-26,0 26,0 0,0 0,-1 0,1 0</inkml:trace>
  <inkml:trace contextRef="#ctx0" brushRef="#br0" timeOffset="20141.1518">16563 11800,'0'-26,"27"0,-1-27,1-27,-1 1,-26 26,27-26,-1-1,0 27,1 27,-27-1,53 27,-27 27,1 26,26 0,0 0,0 26,26-26,-26-27,26 27,1-26,-1-27,-26-27,26 1,-52-27,-1-27,1 1,-27 0,0-1,-27-25,1 25,-27 27,26 0,1 0</inkml:trace>
  <inkml:trace contextRef="#ctx0" brushRef="#br0" timeOffset="21918.2536">11457 11853,'0'0,"0"0,26-26,-26 26,-26 0,26 0,-27 0,1 0,-27 0,0 0,0 0,0 26,-26 1,-1 26,1-53,0 53,-1-27,-25 1,-28-1,27 0,-26 1,-27-27,27 26,0-26,-27 0,27 0,26 0,0 0,0 0,27-26,26 26,0-27,0 27,27-26,-1 26,1-26,26 26,0 0,-27 0,27 0,0 0,0 0,0 0,0 0,0-27,0 27,27 0,-1-26,-26 26,27-27,-1 1,1-1,-1 1,0-1,-26 27,0 0,27-26,-27 26,-27 0,1 26,0-26,-1 27,-26-1,0 1,-26-1,0 1,26-1,-27-26,27 27,27-1,-1 0,1 1,26-27,26 26,1 1,-1-1,1-26,26 27,0-1,0 1,-1-1,-25-26,26 0,-27 27,-26-27,27 26,-27-26,0 0,-27-26</inkml:trace>
  <inkml:trace contextRef="#ctx0" brushRef="#br0" timeOffset="27342.5639">19262 10319,'0'-53,"0"0,0 26,-26-25,-1 25,-26 27,0 0,0 27,0-27,1 52,-28 1,1 27,-1 26,1-1,26 1,27 0,-1 26,1 27,52-27,1 1,26-27,26-1,27 1,0-26,-1-27,28-27,-1 0,0-52,1 0,-28-27,28-27,-27-26,-1 1,1-28,-26-25,-27 25,26 1,-53 0,-26-1,0 28,-26 25,-27 1,-53-1,0 54,0-1,-52 1,-1 26,27-26,-1 26,1-53</inkml:trace>
  <inkml:trace contextRef="#ctx0" brushRef="#br0" timeOffset="34627.9806">6641 15161,'0'0,"0"26,0 1,27 25,-1 1,1 0,26 27,-27-1,27 0,-26 1,25-1,-25 1,-1-54,-26 27,27-27,-27-26,0-26,0-27,0-26,-27-1,27 1,0-27,0 0,0 27,0-27,27 27,-1 26,27 0,27 0,-54 26,53 27,1-26,-1 0,-26-1,26 1</inkml:trace>
  <inkml:trace contextRef="#ctx0" brushRef="#br0" timeOffset="34994.0015">7488 15478,'27'53,"-1"0,0-27,27-26,0-26,0 0,0-27,0-27,0 1,0-1,-27-25,-26 25,0 27,0 0,-53 27,27 26,-27 26,0 27,27 27,-27 26,26-1,27 1,0 0,27-27,-1 1,27-1,0-26,0-26,-27-1,54-52,-54-1,27-26,-26-26</inkml:trace>
  <inkml:trace contextRef="#ctx0" brushRef="#br0" timeOffset="35263.0169">8493 14155,'27'0,"-27"0,0 0,0 53,0 0,0 26,-27 27,27 0,0 0,-26 26,0 27,26-27,-27 1,27-1,0-26,0 0,0-1,0-25,0-54,0 27,0-53</inkml:trace>
  <inkml:trace contextRef="#ctx0" brushRef="#br0" timeOffset="35638.0383">8123 15187,'-26'-53,"52"0,1 27,-1-1,53 1,1-1,-1 1,0 26,-26-26,27 52,-27 0,0 1,-27 26,1 26,-1 1,0-1,-26 0,27 1,-1-1,-26-26,53 0,-26 0,-1-53,27 0,0 0,0-53,-27 0,27 0,0-26,-26-27,-1 26,1 1,-1 0,-26-1,0 27,0 1,-26 25,26 1,0 26,0 0</inkml:trace>
  <inkml:trace contextRef="#ctx0" brushRef="#br0" timeOffset="35952.0563">9499 15716,'0'53,"26"0,1-26,-27-27,26-27,1-26,-1 0,-26-26,27 0,-1-27,-26 0,0 26,27-25,-27 25,26 27,0 0,1 1,-1 25,27 1,0 26,0 0,0-27,0 54,0-27,26 0,-26 0,0 0</inkml:trace>
  <inkml:trace contextRef="#ctx0" brushRef="#br0" timeOffset="36582.0922">10372 15584,'0'26,"0"-26,26 27,-26-27,0-27,0 1,0 26,0-53,0 27,27-27,-27-27,0 27,26-26,-26 0,27-1,-27 27,26 0,-26 27,27 0,-27-1,0 27,26 0,-26 27,27 25,-27-25,26 26,27 26,-26-26,25 26,28 1,-27-27,0 0,26-27,-26 1,0-27,0 0,0-53,-27 26,1-52,-1-27,-26 27,0-27,-26 26,26-25,-27 25,27 1,-26 26,26 26,0 1,26 0</inkml:trace>
  <inkml:trace contextRef="#ctx0" brushRef="#br0" timeOffset="52228.9873">16484 15610,'0'-26,"26"26,-52-26,26-1,0-26,26 0,-26 0,0 0,0 0,0 1,0-1,0 0,0 0,-26 0,26 26,0 1,-27 26,27 0,0 0,0 0,0 26,0 27,0-26,27 26,-27 0,26 0,-26-27,27 0,-1 1,27-1,-26-26,-1-26,1-27,-1 27,0-27,1-27,-1 1,1 26,-27-26,0-1,0 27,0 27,0-1,0 1,0 26,0 0,0 26,26 1,-26 26,27-27,-1 54,1-27,-1-1,1 28,-1-1,1-26,-1 0,-26 0,26 0,-26-27,27 27,-27-26,26-1,-26 1,0-27,0 0,27 0</inkml:trace>
  <inkml:trace contextRef="#ctx0" brushRef="#br0" timeOffset="52540.005">17225 14949,'0'-26,"0"26,26 0,-26 26,27-26,-1 26,-26 1,27 26,-1-27,27 27,-27 0,1 0,-1 0,27 0,-26-27,-1 27,1-53,-1 27,1-27,-27 0,26 0,-26-27</inkml:trace>
  <inkml:trace contextRef="#ctx0" brushRef="#br0" timeOffset="52843.0222">17886 14843,'0'-26,"0"26,0 0,0 0,0 26,-26 1,26 52,-27-26,1 26,-1 1,1-1,26 27,-27 26,1-26,0 0,26-27,-27 27,27-27,-26 1,26-27,0 0,0 0,0-27,0 0,0-26,0 0,0 0,26 0,-26-26</inkml:trace>
  <inkml:trace contextRef="#ctx0" brushRef="#br0" timeOffset="53440.0566">18124 13891,'0'0,"0"26,0-26,0 53,0-27,0 27,0 0,27 27,-27-1,0 27,0 0,26 0,-26-1,0 1,27-26,-27 25,0-25,26-1,-26-26,0 0,0-27,0 1,0-27,27-27</inkml:trace>
  <inkml:trace contextRef="#ctx0" brushRef="#br0" timeOffset="53779.076">18362 14975,'27'0,"-1"0,1 0,26 27,-27-27,27-27,-26 27,-1-26,27 0,-27-27,-26 26,27-26,-27 27,-27-1,1 1,-1 26,1 0,0 26,-27 27,26-26,1 26,-1 0,1 26,26-26,0 26,0-26,0 0,26 0,1-27,-1 1,1-1,-1-26,1 27,-1-54,0 27</inkml:trace>
  <inkml:trace contextRef="#ctx0" brushRef="#br0" timeOffset="54286.105">18812 15425,'0'0,"0"0,0-26,0-1,0 1,0-27,0 0,0 27,0-27,27 0,-27 26,26 1,-26-1,27 1,-27-1,0 27,0 0,26 0,-26 0,0 0,0-26,0 26,27 0,-27 0,0 0,0 0,26-26,-26 26,26 26,-26-26,0 26,27 1,-1-1,1 27,-1 0,1-26,-1 26,1-1,-1-25,27-1,-27 1,1-27,-1 0,1 0,-1-27,1-26,-27 1,26-28,-26 1,27-1,-27 28,0-28,0 27,0 0,0 27,0-1,0 1</inkml:trace>
  <inkml:trace contextRef="#ctx0" brushRef="#br0" timeOffset="55068.1497">20029 13732,'0'0,"0"0,-26 0,26 26,-27 1,1 26,-1 0,1 26,0 0,-27 27,26 27,1 25,-1-25,1-1,-1 0,27 0,27-52,-1 26,1-27,26 0,0-26,-27 0,27-26,-27 26,1-27,-1-26,-26 0,0 0,27 27,-27-27,0-27,0 27,0-26</inkml:trace>
  <inkml:trace contextRef="#ctx0" brushRef="#br0" timeOffset="55682.1848">23072 13626,'26'27,"1"25,-1 1,1 0,-1 27,1 25,-1 1,1 27,-27-1,26 27,-52-1,26 1,0-27,-27 27,-26-53,27 0,-1 0,1-27,-1-26,27-27,-26 27,26-26,0-27,-26-27,26 1,0-1</inkml:trace>
  <inkml:trace contextRef="#ctx0" brushRef="#br0" timeOffset="58726.3589">20558 14605,'0'0,"0"0,0 0,0 0,0 0,0 0,0 0,0 0,0 0,0 0,0-26,0-1,27 27,-27-26,0-1,0 1,26-1,-26 1,-26-1,26 27,0-26,-27 26,1 26,-27-26,27 27,-1-1,1 1,-1 26,1-27,26 27,0-27,0 27,0 0,26-26,27-1,-26 27,26-26,-1-1,1 1,0-1,0 0,-26 1,-1 26,1-53,-1 53,-52-27,26 1,-27-1,1-26,-1 27,-26-27,27 0,-27 0,0 0,0-27,0 27,27 0,-1-26,27 26,-26 0,52-53</inkml:trace>
  <inkml:trace contextRef="#ctx0" brushRef="#br0" timeOffset="59412.3982">21246 14235,'0'0,"-26"-27,26 27,0 0,0 0,-27-26,1 26,0 0,-1-27,1 27,26 0,-27 0,1 0,-1 27,27-27,0 0,-26 0,26 0,0 0,0 26,0-26,0 27,0-1,0 27,0 0,0 26,0-26,-27 27,27 25,-26-25,26-1,-27 1,27-1,0-26,0 0,27 0,-1 0,-26-27,27-26,-1 26,1-26,-1 27,27-27,-26 0,-1 0,0 26,1-26,-1 0,1 0,-27 0,26 0,1 0,-27 0,26-26</inkml:trace>
  <inkml:trace contextRef="#ctx0" brushRef="#br0" timeOffset="59815.4212">21352 14552,'0'0,"0"0,0-26,0 26,0 26,0-26,0 27,27-1,-27 0,0 1,0-1,0 1,0 26,0-27,0 27,0-26,0 26,0-27,0 0,0 1,0-1,0-26,0 27,0-27,0 0,0-27,0 1,0-1,26 1</inkml:trace>
  <inkml:trace contextRef="#ctx0" brushRef="#br0" timeOffset="60538.4626">21749 14579,'-26'0,"-1"0,27 26,-26-26,26 0,0 26,0-26,0 0,0 0,0 0,26 0,-26 0,27 0,-1 0,1 0,-27-26,26 26,-26 0,0-26,0 26,0 0,-26 26,26-26,-27 26,1-26,-1 27,27-1,-26-26,26 27,0-27,26 0,-26 26,27-26</inkml:trace>
  <inkml:trace contextRef="#ctx0" brushRef="#br0" timeOffset="60915.4841">21749 14923,'0'0,"-26"0,26 0,0 0,0 0,0 0,-27 26,27-26,0 0,0 0,0 26,0-26,27 0,-1 0,-26 0,27 0,-27 0,0-26,0 26,0-26,0 26,-27 0,27 0,-26 0,26 0,0 0,-27 26,27-26,27 0,-27 0,26 0,1 0,-1-26</inkml:trace>
  <inkml:trace contextRef="#ctx0" brushRef="#br0" timeOffset="61722.5303">22014 14261,'0'0,"0"0,0 0,0 0,0 0,26 0,1 0,-1 0,1 0,25 0,-25 0,26 0,-27 0,1 0,26 0,-27 27,-26-27,0 26,27 0,-27-26,0 27,0-1,0 27,0-26,0 26,0 0,0-1,0 1,-27 0,27 27,0-27,0 0,-26-1,26 1,-27 0,27-26,0 26,-26-53,26 26,0 1,0-1,0-26,0 26,0-26,0 0,0 27,0-27,0 0,0 0,-27 26,1-26,-1-26,1 26,-1 0,1 0,-27 0,53 0,-26 0,26 0,-27 0,27 0</inkml:trace>
  <inkml:trace contextRef="#ctx0" brushRef="#br0" timeOffset="78852.5101">3625 5636,'-26'-27,"26"27,-27 0,1 0,-27 0,26 0,1 27,-27-27,0 26,27 1,-1-1,1 0,-1-26,27 27,0-1,27-26,26 0,0 27,52-54,28 27,25 0,54-26,26-1,0 1,27 0,0-27,-1 26,1 1,-27-1,0 27,-26-26,-27 26,-26 0,-54-27,1 27,-26 0,-27 27,-27-54,0 54,-26-27,0 0,0 0,-26 0,0 0,-27 0</inkml:trace>
  <inkml:trace contextRef="#ctx0" brushRef="#br0" timeOffset="79741.5609">3466 6059,'-26'0,"26"0,0 0,0 0,53 0,0 0,26 0,53 0,1 0,25 0,54-26,0 26,26-27,0 27,27-26,-1 26,1-27,-54 1,1-1,0 27,-53-26,-27-1,0 1,-52 26,-1-27,-26 27,-27 0,1-26,-27 26,0 0,0 0,26 0,-26 0,0 0,0 0,0 0,0 0,0 0,0 0,0 0,0 0,0 0,0 0,0 0,0 0,0 0,0 0,0 0,0 0,0 0,0 0,0 0,0 0,0 0,0 0,0 0,0 0,0 0,0 0,0 0,0 0,0 0,0 0,0 0,0 0,0 0,0 0,0 0,0 0,0 0,0 0,0 0,0 0,0 0,0 0,0 0,0 0,0 0,0 0,0 0,0 0,0-27,0 27,0 0,0 0,27 0,-27 0,0 0,26 0,-26 0,27 0</inkml:trace>
  <inkml:trace contextRef="#ctx0" brushRef="#br0" timeOffset="82629.7261">21405 11430,'53'-26,"26"26,27-53,0 26,0-26,0 0,26 27,0-27,-26 27,0-1,0 1,-27-1,-26 27,0 0,-26 0,-1 0,-26 0,0 0,0 0,0 0,0 0,0 0,0 0,0 0,0 0,0 0,0 0,0 0,0 0,0 0,0 0,0 0,0 0,0 0,0 0,0 0,0 0</inkml:trace>
  <inkml:trace contextRef="#ctx0" brushRef="#br0" timeOffset="84947.8587">20532 15822,'0'0,"0"0,0 0,0 0,0-26,0 26,0 0,26 0,1-27,-1 27,27 0,0-26,27 26,25-27,1 1,27 26,-1-27,27 27,-1-26,-25-1,-1 27,0-26,1 26,-28 0,-25 0,-27 0,-27 0,1 0,-1 0,-26 0,0 0,0 0,0 0,-26 0,-1 0,27 0</inkml:trace>
  <inkml:trace contextRef="#ctx0" brushRef="#br0" timeOffset="85362.8824">20850 15981,'-53'0,"26"26,1-52,26 26,26 0,-26-27,27 27,26-26,-1-1,1 1,53 26,0-26,0-1,0 27,26 0,-26 0,26 0,-26-26,0 26,0 26,-27-26,0 0,-26-26,-26 26,-1 0,-26 0,27 26,-27-26,0 0,0 0,0-26</inkml:trace>
  <inkml:trace contextRef="#ctx0" brushRef="#br0" timeOffset="95375.4551">13388 14526,'0'0,"27"-27,-1 1,27-1,-26 27,25-53,1 27,-26-1,26-25,0 25,-27 1,27-27,0 26,-27 1,1-1,-1 1,1 26,-1 0,-26 0,0-27,0 27,0 0,0 0,0 27,0-27,0 26,0 1,0-1,-26 27,26 0,0 0,-27 0,27 26,-26 1,26-1,-27 0,27-26,0 27,-26-1,26 0,0-26,-26 0,26 27,0-27,0-27,0 27,0-27,-27 1,27-1,0 1,0-27,0 26,0-26,0 0,0 0,0 0,0 0,0-26,0 26</inkml:trace>
  <inkml:trace contextRef="#ctx0" brushRef="#br0" timeOffset="95754.4767">13309 15452,'0'26,"26"-52,1 26,-1-27,1 27,-1-26,27 26,-26-27,25 27,28-26,-27 26,26 0,27 0,0 0,0 0,-27 0,27-27,-27 27,1 0,-27 0,-1 0,-25 27,-27-27,0 0,0 0,0 0,0 0</inkml:trace>
  <inkml:trace contextRef="#ctx0" brushRef="#br0" timeOffset="96235.5043">15267 14261,'0'0,"0"27,0-1,-27 0,27-26,-26 53,26 0,-27 0,1 0,26 26,0-26,0 0,0 0,0 27,0-27,0-1,0 1,0-26,0-1,26 1,-26-1,0-26,0 0,-26-26,26-1,-26 1,-1-1</inkml:trace>
  <inkml:trace contextRef="#ctx0" brushRef="#br0" timeOffset="96439.5159">14711 14737,'0'27,"27"-1,-1-26,27 0,26 27,1-27,26 0,-1 0,-25 0,-1-27,1 27,-28 0,1 0,-26 0,-1 0,1 0,-1 0</inkml:trace>
  <inkml:trace contextRef="#ctx0" brushRef="#br0" timeOffset="112770.4501">16775 16007,'-27'27,"1"-27,0 0,-1-27,54 27,-1 0,27 0,26-26,27 26,26 0,1 0,25 0,28-27,-54 27,53 0,-26 27,-27-27,1 0,-1 0,-26 0,-1-27,-25 27,-1 0,-26 0,0-26,-26-1,-1 27,0-26,-26 26</inkml:trace>
  <inkml:trace contextRef="#ctx0" brushRef="#br0" timeOffset="113180.4735">16748 16457,'0'0,"27"0,-1 0,1-26,52 26,-26-27,53 27,0-26,26-1,0 1,27 26,26-27,1 1,-1-1,26 27,-52-26,0 0,-27 26,-26-27,-27 27,-26 0,-26 0,-1 0,-26 0,27 0,-27 0,0 0,0-26,-27-1,27-26</inkml:trace>
  <inkml:trace contextRef="#ctx0" brushRef="#br0" timeOffset="114137.5283">5054 4524,'-79'-53,"-1"1,1 25,-1 1,-25-27,-28 26,1 27,0 0,-1-26,-25 26,25 0,1 26,-27 1,27-1,26 27,-26 0,26 26,27 1,-1-1,1 1,26 25,27 1,-1 0,27 0,27 0,25 0,1-1,0 1,53 0,0-27,26 27,1-26,25-1,1 0,26-26,27 0,0-26,-1-27,1 0,0-27,-1-26,-26 0,1-52,-54-1,0 0,-52-26,-1-27,-53 0,-26 27,-26-27,-27 27,-26 26,-27 0,-26 27</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11:22.978"/>
    </inkml:context>
    <inkml:brush xml:id="br0">
      <inkml:brushProperty name="width" value="0.05292" units="cm"/>
      <inkml:brushProperty name="height" value="0.05292" units="cm"/>
      <inkml:brushProperty name="color" value="#FF0000"/>
    </inkml:brush>
  </inkml:definitions>
  <inkml:trace contextRef="#ctx0" brushRef="#br0">9128 1217,'0'0,"-52"-53,52 53,0 0,0 0,0 0,0 0,0 0,0 0,0 0,0 0,0 0,0 0,0 0,79 27,-26-27,26 0,-26 26,27-26,-28 0,1 0,0 0,-53 0,80 0,-80 0,0 0,53 0,-53 0,0 0,0 0,0 0,0 0,0 0,0 0,0 0,0 0,0-53,0 53,0 0,-80-79,80 79,-53-27,53 27,-53-26,53 26,0 0,-53-53,53 53,0 0,0 0,0 0,0 0,0 0,53 26,-53-26,80 27,-80-27,106 26,-106-26,79 0,-79 0,53 27,-53-27,0 0,0 0,53 53,-53-53,0 0,0 53,0-53,0 0,-80 79,54-79,-1 26,1 1,-27-1,27 1,-27-1,26 1,1-1,-27 1,53-1,-27-26,1 27,26-27,-26 26,26-26,0 0,0 27,0-27,0 0,0 0,0 0,0 0,0-27,0 1,0-1,0 27,0-79,0 79,0-80,0 80,-27-79,27 79,-26-53,26 53,-27-79,27 79,0 0,0 0,-26-27,26 27,0 0,0 0,0 0,0 0,0 0,0 0,0 0,0 53,26 0,-26-26,0 25,27-25,-27 26,0 0,0-27,26 1,-26-1,0-26,0 0,0 0,27 0,-27-26,0 26,26-53,-26 53,53-106,-53 53,0 53,26-79,-26 79,27-53,-27 53,0 0,0 0,0 0,0 0,0 53,-27 0,27-27,-26 27,26-27,0 1,0-1,0 1,0-27,0 0,0 0,0 0,0 0,0-80,0 80,0-79,0 79,0-79,0 79,0-53,0 53,0 0,0 0,0 0,-79-27,79 27,0 0,0 0,-53 53,53-53,0 0,0 0,0 0,0 0,0 0,0 0,0 0,53-53,-53 53,0-53,0 53,0-53,0 53,0 0,0 0,0 0,0 0,0 53,0-53,0 80,26-27,-26 0,26-27,-26 27,27-53,-27 26,0-26,0 0,79 0,-79 0,0 0,53-79,-53 79,27-26,-27 26,0 0,-27-80,27 80,0 0,-53 27,53-27,0 0,-79 53,79-53,0 0,0 0,0 0,0 0,79 0,-79 0,53-80,-53 80,80-26,-80 26,0 0,0 0,0 0,0 0,0 0,-27 26,27-26,-53 80,27-54,26 0,-27 1,27-27,0 0,0 0,0 0,80 0,-80 0,53-53,-53 53,0 0,79-79,-79 79,0 0,0 0,0 0,0 0,-79 26,79-26,-53 27,53-27,0 0,0 0,0 0,0 0,0 0,0 0,0 0,79-27,-79 27,0 0,26-79,-26 79,0 0,0 0,0 0,-52 0,52 0,0 0,-80 0,80 0,0 0,0 0,0 0,0 0,0 0,0-53,0 53,0 0,0-53,0 53,0 0,0 0,0 0,0 0,0 0,0 0,27 53,-27-53,0 0,53 53,-53-53,0 0,0 0,0 0,0 0,0 0,0 0,0 0,-27-53,27 53,-53-53,53 53,-53-27,53 27,0 0,-53-26,53 26,0 0,0 0,0 0,53 26</inkml:trace>
  <inkml:trace contextRef="#ctx0" brushRef="#br0" timeOffset="16223.9279">12595 10213,'0'0,"0"53,0-27,0 1,26 26,-26 0,26 26,1-26,-1 26,1-26,-1 0,1 0,-27 0,26-53,-26 26,0-26,27-26,-27-1,0-25,0-28,26 1,-26-1,27-25,-27-1,0 26,26 1,27 26,-27 0,27 27,0-1,0 1,0 26,26 0,-52 0</inkml:trace>
  <inkml:trace contextRef="#ctx0" brushRef="#br0" timeOffset="16558.9471">13388 10398,'27'27,"-1"-27,27 0,0 0,0-27,0 1,0-27,0 26,0-26,-27 0,-26 1,0-1,0 26,-53 27,27 0,-54 27,27 26,-26-1,0 28,26-1,26 1,1 25,26-25,26-1,1-26,26-26,0-1,-1-52,28-1,-1-26,-26 0,27-53</inkml:trace>
  <inkml:trace contextRef="#ctx0" brushRef="#br0" timeOffset="16801.961">14314 9313,'0'0,"-26"0,26 53,0 0,-27 0,27 53,0-27,0 54,27-28,-27 1,0 0,26 0,-26 0,0-27,27-26,-27 0,0-27,0 1,0-27</inkml:trace>
  <inkml:trace contextRef="#ctx0" brushRef="#br0" timeOffset="17115.9789">14182 10134,'-26'-80,"26"54,26-1,0 1,27-1,0 27,0 27,0-27,0 26,-26 1,-1 26,0 0,-26 26,27-26,-27 0,0 26,26-26,1 0,26-27,-27 1,27-27,0 0,0-27,0 1,-27 0,27-27,-53 0,27 0,-27 0,0 0,0 26,0 1,0 0,0 26,0 0</inkml:trace>
  <inkml:trace contextRef="#ctx0" brushRef="#br0" timeOffset="17426.9967">15135 10504,'0'53,"0"0,26-27,0 27,1-26,-27-1,26-26,1-26,-1-1,-26 1,27-27,-1 0,-26-26,0-1,0 1,0-1,0 27,27 1,-27-1,0 26,26 1,1 26,-1 0,27 26,-27-26,1 53,-1-26</inkml:trace>
  <inkml:trace contextRef="#ctx0" brushRef="#br0" timeOffset="17798.018">15690 10689,'27'0,"-27"0,0 0,0-26,26-1,-26 1,0-27,27 0,-1 0,-26 0,26 27,-26-27,27 26,-27 27,26 0,1 27,-1-1,1 27,-1 0,27 0,26-27,-26 1,0-1,27-26,-1 0,-26-53,0 27,0-27,-27-26,1 26,-27-53,0 27,-27-1,27 27</inkml:trace>
  <inkml:trace contextRef="#ctx0" brushRef="#br0" timeOffset="20320.1622">18706 9578,'0'-27,"0"27,0 0,0 27,0-1,-26 54,-1-1,1 1,0 25,-27 28,0-1,0 0,0 1,0-28,0 1,27-26,-1-1,1-53,52 1,1-27,26 0,26-27,0 1,27-1,-27 1,54-27,-27 53,-1-26,-52 26,53-27,-53 27,26 0,-26 0,-26-26</inkml:trace>
  <inkml:trace contextRef="#ctx0" brushRef="#br0" timeOffset="20730.1857">20003 9340,'0'0,"-53"-27,0 27,0 27,-53-27,0 0,1 26,-1 1,26-27,1 26,26 1,27-1,52 27,1 26,-1 1,0 52,27 0,-26 27,-1 26,-26-26,0 0,0 26,0-53,-26 27,26-27,0-52,26-1,-26-26,27 0,-1-27,1-26,-1 0,1-26,-27-1,26-25,1-1</inkml:trace>
  <inkml:trace contextRef="#ctx0" brushRef="#br0" timeOffset="21052.2041">19976 10186,'-26'0,"-1"27,1-1,-27 54,0-1,0 1,27-1,26 0,0-26,26 0,27 0,27-27,-1-26,0-26,1-27,26 0,-54 0,1-26,-26 0,-27-1,-27 1,-26 26,-26 0,0 0,-1 27,1 26,0 0,26 0,26 0,27-27,27 1</inkml:trace>
  <inkml:trace contextRef="#ctx0" brushRef="#br0" timeOffset="21393.2236">20611 9419,'27'0,"26"-26,-27-1,1 27,26 0,-27 0,27 27,0-1,-27 1,27 52,-26 0,26 27,0 27,-27-1,27 27,-27-27,27 0,-26 0,-1 1,1-54,-27 27,0-27,-27-26,-26 0,-26-26,0-1,-1-26,-26 27,27-27,0 0,26 0,26-27,1 27,52 0</inkml:trace>
  <inkml:trace contextRef="#ctx0" brushRef="#br0" timeOffset="80231.589">11430 1799,'0'0,"0"0,0 27,0-27,0 0,-26 0,26 0,0 0,0 26,0-26,0 0,0 0,0 0,0 0,0 0,0 0,0 0,0 0,0 0,0 0,0 0,0 0,0 0,0 0,0 0,-27 27,27-1,0 0,-26 1,26-27,-26 26,26 27,0-26,-27-1,27 27,-26-26,26 26,0-53,0 26,-27 0,27 1,0-27,27 0,-27 0,26 0,1 0,-1 0,27-27,-27 27,27-26,27 0,-1 26,0-27,27 1,0 26,0-27,26 1,-26 26,0-27,0 27,0 0,-1 0,-25 0,-1 27,-26-27,0 26,0-26,0 27,0-27,-27 26,27 1,-26-27,-1 0,27 0,-53 0,53 0,-27 0,-26 0,27 0,-1 0,-26 0,27 0,-27 0,26 0,-26 0,0 0,0-27,0 1,0-1,0 27,0-26,0-27,0 26,0 27,0-26,0-1,0 27,0 0,0-26,0 26,0 0,0 0,0 0,0 0,0 0,0 0,0 0,0 0,0 0,0 0,-26 26,26 1,0-27,0 26,0 1,-27 26,27-27,0 1,0-1,0 1,0-1,0 0,0 1,0-27,0 0,0 0,0 0,0 0,0 0,0 0,0 0,-26 0,-1 0,27 0,-26-27,-1 27,1 0,-27 0,0 0,0 0,-26 0,26 0,-27 0,28 0,-28 0,1-26,26 26,-26 0,-1-26,27 26,0-27,0 27,0-26,1 26,25 0,-26 0,27-27,-27 27,26 0,-26 0,1 0,25 0,-26 27,0-27,0 0,0 0,0 26,1-26,-1 0,0 0,26 0,1 0,-1 0,1 0,-1 0,1 0,0-26,26 26,0-27,-27 27,27-26,0 26,-26-27,26 1,-27-1,27 1,-26-27,26 53,-27-53,27 27,-26-1,26 27,-27-26,27 26,0 0,0 0,0 0,0 0,-26 26,26 1,0-1,0 27,0-27,0 27,0 0,0 0,0-26,0-1,0 1,0-1,26 0,1 1,-1-27,1 0,26 0,0 0,-1-27,1 27,27-26,-1 26,0-26,1 26,-1 0,1 0,-1 0,27 0,-27 0,1 0,25 0,-25 26,-1-26,27 0,-27 0,1 0,-1 0,0 0,-26 0,27 0,-27 0,-27 0,27 0,-26 0,-1 0,0 26,1-26,-1 0,1 27,-27-27,26 0,1 26,-1-26,-26 0,27 0,-27 0,0 0,26 0,-26 0,0-26,27 26,-27-27,0 1,0 0,0-1,26 1,-26-1,0 1,0-27,0 26,0 27,0 0,0 0,0-26,0 26,0 0,0 0,0 0,0 0,0 0,0 0,0 26,0-26,0 27,-26-1,26 1,0-1,0 1,-27-1,27 1,0-1,-26-26,26 26,0-26,0 27,0-27,-27 0,1 26,-1-26,1 0,-1 0,-26 0,1 0,-1 0,-27 0,1 0,-1 0,1 0,0 0,-1 0,1 0,0 0,-1-26,1 26,26 0,-26 0,26 0,0-27,-27 27,27 0,-26-26,26 26,0-26,-26 26,26 0,-26 0,26 0,-27 0,54 0,-54 0,28 0,25 0,-26 0,0 0,27 0,-27 0,26 0,1-27,26 27,-27 0,27 0,0 0,0 0,0 0,-26 0,26-26,0 26,0-27,26 1,-26-1,0 1,0-1,0 27,0-26,0-1,0 27,0-26,0 26,27 0,-27 0,0 0,0 0,0 26,0 1,0-1,0-26,0 53,0-26,0-1,26 1,1 26,-27-53,53 26,0 0,0-26,26 0,0 0,27-26,26 26,1 0,-1-26,27 26,0-27,-1 27,-25 0,25 0,-52-26,0 26,-27 26,-26-26,0 0,-26 0,-1 0,-26 0,0 0,27 0,-27 0,0 0,0 0,0 27,0-27,0 0,0 0,0 0,0 0,26 0,-26 0,0 0,0 0,0 0,0 0,-26-27,26 27,0 0</inkml:trace>
  <inkml:trace contextRef="#ctx0" brushRef="#br0" timeOffset="81770.677">11616 2117,'0'-27,"0"27,26 0,-26 0,0 0,0 0,0 0,0 0,0 0,0 0,0 0,0 0,0 27,0-1,0-26,0 53,0-26,26 25,-26 1,0-26,0 26,0 26,0-26,0 0,0 0,0 0,0 0,0-27,0 27,0-26,0-1,0 0,0-26,0 27,0-27,0 0,0 0,-26 0,26 0,0-27,0 27,-26-52,26 52,-27 0,27 0,-26 0,-1 0</inkml:trace>
  <inkml:trace contextRef="#ctx0" brushRef="#br0" timeOffset="82144.6984">11483 2831,'0'0,"0"0,0-26,0 26,27 0,-27 0,0 0,0-27,0 27,0 0,0 0,0 27,0-1,0 1,0-27,26 52,-26-25,0-1,27 1,-27-1,26 1,-26-27,0 0,27 0,-1 0,-26 0,26-27,27 1,-26-27,-1 26,1-25,26 25,-27-26,-26 27,27-1,-27 27,0 0,26-26,-26 26,0 0,0 0,0 0,0 0,0 0</inkml:trace>
  <inkml:trace contextRef="#ctx0" brushRef="#br0" timeOffset="83741.7897">10928 3307,'0'0,"0"0,26-26,-26 26,0 0,0 0,0 26,0-26,-26 27,26 26,0-27,0 1,0 26,0-1,-27 1,27 0,-26 0,-1 0,1 0,-1-27,27 1,0 26,0-27,0-26,0 27,27-27,-1 0,27 26,-26-26,-1 0,1 0,25 27,-25-27,-1 0,1 26,-1-26,1 27,-27-1,26-26,-26 0,27 27,-27-27</inkml:trace>
  <inkml:trace contextRef="#ctx0" brushRef="#br0" timeOffset="85360.8823">11536 3493,'27'0,"-27"0,0 0,0 0,-27 0,27 0,0 0,-26 0,-1 0,27 0,-26-27,26 27,-27 0,27 0,0 0,0 0,0 0,-26 0,26 27,0-1,0 27,-27-27,27 27,-26 27,0-1,26-26,-27 26,27 1,-26-1,26-26,26 0,-26 0,27-27,-1 1,0-1,-26-26,27 0,-1 0,1 0,-27-26,0-1,0 1,26-1</inkml:trace>
  <inkml:trace contextRef="#ctx0" brushRef="#br0" timeOffset="85665.8998">11510 3836,'0'0,"-27"27,27-1,0 1,0-1,-26 27,26-26,26 26,-26-27,27 1,-1-27,27 0,0 0,-27-27,27 27,-26-26,-1-1,-26 1,0-1,0-26,-26 53,-1-26,1-1,-1 27,1-26,0 26,26 0,0 0,0 0</inkml:trace>
  <inkml:trace contextRef="#ctx0" brushRef="#br0" timeOffset="86033.9207">11880 3572,'27'0,"-1"0,1 0,-27 0,26 0,0 0,-26 0,27 0,-27 26,26 1,-26-1,27 27,-1 0,-26-26,27 25,-1 28,-26-27,27 0,-27 26,0-52,0 25,0 1,0-26,-27-1,1 1,-1-27,1 0,-1 0,1 0,-27 0,27-27,-1 27,1-26,26-27</inkml:trace>
  <inkml:trace contextRef="#ctx0" brushRef="#br0" timeOffset="87416.9999">13097 2037,'0'0,"0"-26,-26 26,26 0,0-27,0 27,0 0,0 0,0-26,0 26,0 0,0 0,0 0,-27 26,27-26,0 27,0-1,0-26,0 53,27-26,-27 26,0 0,0-1,0 1,0 0,0 0,0 0,26 0,-26 0,27 0,-27-27,26 27,1-26,-27-1,26 1,1-27,-1 26,0 1,1-27,-1 0,1 0,-1 0,1 0,-1 0,1 26,-1-26,-26 0,0 0,27 0,-27 0,0 0,0 0,0 0,0 0,0 0,0 0,0 0,0 0,0 0,0 0,0 0,0 0,0 0,26-26,0 26,-26 0,27 0,-1-27,1 27,-27-26,26 26,1-27,-1 27,-26 0,27-26,-27 26,0 26,26 1,-26-27,0 26,0 1,0-1,0 27,27-53,-27 26,0 1,0-1,0 1,0-27,0 0,-27 0,27 0,0 0,0 0,0 0,0 0,0 0,0 0,0 0,0 0,0 0,0 0,0 0,0 0,0-27</inkml:trace>
  <inkml:trace contextRef="#ctx0" brushRef="#br0" timeOffset="87757.0194">13573 3016,'0'0,"0"0,0 27,0-27,27 0,-27 26,0 1,26-1,-26 1,0-1,27 0,-27 1,26 26,-26-53,27 26,-27 1,26-27,1 0,-27 0,26-27,1 1,-27-1,26 1,1-27,-1 27,-26-1,26 27,-26-26,0 26,0 0,0 0,0 0,27 0</inkml:trace>
  <inkml:trace contextRef="#ctx0" brushRef="#br0" timeOffset="88681.0722">13282 3572,'0'0,"0"0,27 0,-27 0,-27 0,27 26,0-26,-26 27,26-1,0-26,-26 27,26-27,-27 26,27-26,0 0,-26 27,26-27,0 0,0 0,0 0,0 0,0 0,0 0,-27 0,27 0,0 0,0 0,0 0,0 0,0 0,0 0,0 0,0 0,0 0,0 26,0 1,0-1,0 27,-26 0,26-27,0 54,0-27,0-27,0 27,0 0,0-27,0 1,0-1,0-26,0 0,0 0,0 0,0 0,0 0,0 0,0 0,26 0,-26 0,27 0,-1 0,1 0,-1 0,0 0,1 0,-1 0,1 0,-27 0,26 0,-26 0,0-26,0 26,0-27</inkml:trace>
  <inkml:trace contextRef="#ctx0" brushRef="#br0" timeOffset="89150.0991">13679 3757,'0'0,"-26"0,26 0,-27 0,1 0,26 0,-27 0,1 0,26 0,0 0,-26 0,26 0,0 27,0-1,0 0,0 1,-27-1,27 27,0 0,-26 0,26 0,0 0,0 0,0 26,0-52,26 26,-26 0,0-27,27 0,-27 1,26-1,0-26,1 27,-27-27,26 0,1 0,-27 0,26-27,-26 27,0 0,27-26,-27 26,26-27,-26 27</inkml:trace>
  <inkml:trace contextRef="#ctx0" brushRef="#br0" timeOffset="89462.1167">13785 4075,'0'0,"0"-27,0 27,0-26,0 26,0 0,0 26,0 1,0-1,0-26,0 27,0-1,0 0,0 1,0-1,0 1,0-27,0 26,0-26,0 0,0 0,27-26</inkml:trace>
  <inkml:trace contextRef="#ctx0" brushRef="#br0" timeOffset="90095.1531">13997 3784,'26'0,"-26"0,0-27,27 27,-27-26,26 26,-26-27,27 27,-27 0,26-26,1 26,-27 0,26 0,-26 0,0 0,26 0,-26 0,0 0,0 0,27 0,-27 0,0 0,0 26,0 1,0-1,26-26,-26 53,0-27,0 27,27 0,-27 0,0 0,26 0,-26 0,0-27,0 27,27 0,-27-26,0-1,0-26,0 27,0-27,0 0,0 26,0-26,0 0,0 0,-27 0,27 0,-26 0,-1 27,-26-27,27 26,0-26,-27 0,26 26,1-26,-1 0,27 0,-26 0,26 0,0 0,26 0</inkml:trace>
  <inkml:trace contextRef="#ctx0" brushRef="#br0" timeOffset="101181.7871">6324 12197,'0'0,"26"0,-26 0,27 0,-27 27,0-1,0 27,-27-26,27 52,-26-26,-1 53,1 0,0-1,-27 1,26 0,1 0,-1-27,1 1,26-27,0-1,0-25,26-27,1 26,26-26,0 0,-1 0,28 0,-27 0,0 0,26 27,-53-27,1 26,26 27,-27-53,1 27,-27-27,0 0,26 0</inkml:trace>
  <inkml:trace contextRef="#ctx0" brushRef="#br0" timeOffset="101715.8177">7462 12277,'0'-27,"0"1,-27 26,1-27,-27 27,0 0,0 27,26-27,-25 26,25 1,1-27,-1 26,1-26,26 0,-27 0,27 27,0-1,-26 27,26 0,-27 0,1 26,-1 27,-25-27,25 27,27 0,-26 0,26-27,0 27,0-27,26-26,1 0,-1 0,27-26,-27 26,27-27,-26-26,26 27,-27-27,1 0,-27 26,26-52,0 26,1 0,-1 0,1-27,-1 27</inkml:trace>
  <inkml:trace contextRef="#ctx0" brushRef="#br0" timeOffset="102091.8393">7541 12965,'0'-27,"-26"1,26 26,-53 0,26 0,1 0,-27 26,26 1,1 26,26-1,0-25,0 26,26-27,27 27,0-26,27-27,-1 0,-26 0,26-27,1 1,-28-1,1-26,-26 27,-27-53,0 52,-27-26,-26 27,1-1,-1-26,0 53,0-26,26 26,1 0,26 0,0 0,26-27</inkml:trace>
  <inkml:trace contextRef="#ctx0" brushRef="#br0" timeOffset="102636.8705">8150 12277,'0'0,"0"0,0 0,26 0,-26 0,0-27,26 27,1-26,-27 26,26 0,1 26,-1 1,1 26,-1 0,1 26,26 0,-27 27,27-27,-27 54,27-27,-26-1,-1-25,1 26,-1-27,-26 0,0-26,-26 0,-1 0,-26 0,0-53,-26 27,0-1,26-26,-27 0,1 0,26 0,0 0,53 0,0 0,0-26,27 26</inkml:trace>
  <inkml:trace contextRef="#ctx0" brushRef="#br0" timeOffset="103070.8953">9658 12568,'26'0,"-26"0,-26 26,26-26,-53 27,0-1,0 1,0 25,0-25,0 26,0-27,27 27,-1-26,1-1,52 1,1-27,-1 26,27 1,-26-27,26 26,-1 0,1 1,-26-27,26 26,-27 1,1-27,-1 26,1-26,25-26</inkml:trace>
  <inkml:trace contextRef="#ctx0" brushRef="#br0" timeOffset="103580.9244">10557 12118,'27'-27,"-27"27,0 0,26 27,-26-27,0 53,0 0,-26 26,-1 1,1 25,-1 1,-26 26,27-26,-1 0,1-26,0 25,-1-52,1 27,26-27,26-27,-26 0,53 1,-27-1,27-26,-26 0,52 0,-26 0,0 0,0 0,0 0,0 27,0-27,0 0,-27 0,27 0,-27-27,1 1</inkml:trace>
  <inkml:trace contextRef="#ctx0" brushRef="#br0" timeOffset="104270.9625">11616 12197,'0'0,"-53"0,26-26,-26 26,27 0,-27 0,26 0,-25 0,52 0,0 0,0 26,0 1,26-27,0 53,1-27,-1 1,-26 26,27 26,-54 0,27 1,-26-1,26 27,-27-27,1 1,26-1,0 0,0-26,26 0,1 0,-1-26,1-1,26 0,-27-26,27 0,-26 0,-1 0,0-26,1 0</inkml:trace>
  <inkml:trace contextRef="#ctx0" brushRef="#br0" timeOffset="104549.9799">11907 12594,'0'0,"0"27,0-1,0-26,0 27,0-1,0 0,0 27,0 0,0 0,0 0,0 0,0 0,0-27,26 1,-52-1,52-26,-26 0,27 0,-27-26</inkml:trace>
  <inkml:trace contextRef="#ctx0" brushRef="#br0" timeOffset="105093.0107">12330 12065,'-27'0,"27"0,27 0,-1-26,-26 26,27-27,26 27,0 0,-27-26,27 26,-26 0,25 26,-25 1,-27-1,26 27,-26 26,0 27,0-26,0 25,0 28,27-28,-27 1,0 27,26-28,1 1,-27 0,0-27,0 1,0-27,0 0,-27 0,27-27,-26 1,-1-27,-26 26,27-26,-27 0,27 0,-27 0,0 0,26 0,-26 0,27 26,-1-26</inkml:trace>
  <inkml:trace contextRef="#ctx0" brushRef="#br0" timeOffset="145138.3013">11695 714,'-53'-26,"53"26,0 0,-53-53,53 53,0 0,0-53,0 53,0 0,0 0,0 0,0 0,0 0,-106 79,53-26,0 0,1 0,-28 0,27 0,53-53,-26 53,26-53,53-26,0-1,0 1,26-1,-26 1,0 26,-53 0,79 0,-79 0,0 79,0-79,-53 79,53-79,-26 80,26-80,0 53,0-53,0 0,53 26,-53-26,53 53,-53-26,0-1,-27 27,1 26,-1-26,1 0,-1 0,1 0,26-27,26 1,-26-27,27 0,-1 26,-26-26,27 27,-1-27,-26 0,0 26,0-26,27 0,-27 0,26 0</inkml:trace>
  <inkml:trace contextRef="#ctx0" brushRef="#br0" timeOffset="147994.4643">10055 15293,'0'26,"0"1,0 26,26 0,-26 0,26 0,1-1,-27 28,26-27,1-27,-1 27,-26-26,27-1,-27-26,0-26,0-1,0-26,0 0,0-26,0 0,-27-1,27 1,0-1,27 1,-27 26,26 0,1 0,26 27,-1 26,1 0,0-27,0 54,0-27</inkml:trace>
  <inkml:trace contextRef="#ctx0" brushRef="#br0" timeOffset="148329.4839">10954 15346,'27'-27,"-1"-26,0 27,1-27,-1 27,-26-1,27 1,-27-27,-27 53,1-27,-1 54,1-27,-27 0,27 53,-27 0,26 0,27-1,0 28,0-27,27 0,26 26,-27-26,27-27,26 27,-26-26,0-1,0 1,0-27</inkml:trace>
  <inkml:trace contextRef="#ctx0" brushRef="#br0" timeOffset="148580.4983">11589 14579,'0'26,"0"0,27 27,-27 0,0 0,0 27,26 25,-26 1,0 0,26-27,-26 1,27-1,-27-26,0 0,0-53</inkml:trace>
  <inkml:trace contextRef="#ctx0" brushRef="#br0" timeOffset="148881.5155">11483 15108,'-26'-27,"26"1,26-1,1 27,-1-26,27 26,0 0,0 26,0-26,0 27,0-1,-27 1,1 26,-1-27,1 27,-1-27,-26 1,26 26,-26-53,27 26,-1-26,1 0,-1 0,1-26,26-1,-27 1,1-27,-27 27,26-27,-26 26</inkml:trace>
  <inkml:trace contextRef="#ctx0" brushRef="#br0" timeOffset="149196.5335">12409 15425,'0'53,"27"-26,-27-27,26 26,-26-26,0-26,0-1,0-26,-26 27,26-27,0-27,-27 28,27-1,0-27,0 1,0 26,27 0,-1 27,1-27,-1 26,27 27,0-26,0 26,0-27</inkml:trace>
  <inkml:trace contextRef="#ctx0" brushRef="#br0" timeOffset="149653.5593">12859 15452,'27'-27,"-54"27,27-53,0 27,0-27,0 0,0 0,-26 0,26-26,0 26,26 0,-26 27,0-27,27 53,-27 0,26 0,0 26,27 1,-26 25,-1 1,27-26,-26 26,26 0,-27-27,1 1,-1-27,0 0,1 0,-27-27,0 1,26 26,-52-53,26 0,0 26,-27-26,27 1,-26-1,26 0</inkml:trace>
  <inkml:trace contextRef="#ctx0" brushRef="#br0" timeOffset="153187.7618">15240 15346,'-26'0,"26"-27,-27 27,1-26</inkml:trace>
  <inkml:trace contextRef="#ctx0" brushRef="#br0" timeOffset="154088.8133">18786 14235,'0'-27,"26"1,-26 26,0 0,0 0,-26 26,26 27,0 0,0 0,-27 53,27 0,-26-1,26 1,-27 27,1-28,-1 28,27-54,-26 0,0-26,26 0,0-26,0-1,0-26,0 0,0-26,26 26,0-27,1 27,-1 0,27 0,0 27,27-27,-27 26,26 1,-26-1,26 1,1-27,-28 26,1-26,-26 0,26 0,-27 0,1-26</inkml:trace>
  <inkml:trace contextRef="#ctx0" brushRef="#br0" timeOffset="154679.8472">20320 13864,'0'-26,"-26"26,-1-27,1 27,0-26,-27 26,0 0,-27-27,27 27,0 0,1 0,25 0,-26 0,27 0,26 0,0 27,0-1,0 1,0 52,26 0,-26 1,0 52,0 27,0 0,-26-1,-1 28,1-28,-1 1,1 0,-1-27,27-26,0 0,0-27,0 1,0-28,27 1,-1-26,27-1,-26 1,26-27,-27 26,27-26,0 0,-27 0,27 0,-53 0,53 0,-26-26,-1-1</inkml:trace>
  <inkml:trace contextRef="#ctx0" brushRef="#br0" timeOffset="155145.8738">20479 14340,'0'0,"0"-26,0 26,0 26,0 1,-26-1,26 27,0 27,-27-1,27 0,0 27,0-26,0 25,0-25,0-1,0 1,0-54,0 53,-26-52,26-1,0-26,0 0,0 0,26 0,-26-26,0-1,27-26</inkml:trace>
  <inkml:trace contextRef="#ctx0" brushRef="#br0" timeOffset="155522.8953">20955 14684,'0'27,"0"-27,-26 0,26 26,-27-26,27 27,0-27,0 0,27 26,-27-26,26-26,1 26,26-27,-27 1,1 26,-27-27,26 1,-52-1,26 27,-27 0,1 0,-27 0,26 27,27-1,-26 1,26-1,-27 1,54-1,-27 1,26-1</inkml:trace>
  <inkml:trace contextRef="#ctx0" brushRef="#br0" timeOffset="155831.913">20982 15161,'0'0,"0"0,0 26,-27-26,27 27,0-27,-26 26,26-26,0 26,0-26,0 0,0 0,26 0,1-26,-1 26,-26 0,27-26,-1-1,-26 27,-26 0,26 0,-53 27,26-1,1-26,-1 26,27 1,-26-1,52-26,1 0</inkml:trace>
  <inkml:trace contextRef="#ctx0" brushRef="#br0" timeOffset="156450.9485">21485 13944,'0'0,"0"0,0 0,0 0,0 0,0 0,0 0,26 0,0 0,1 26,-1-26,1 26,-1 27,27 0,-26 27,26-1,-27 53,0 1,1-1,-27 27,26-1,1 1,-1 0,1-27,26 27,-27-53,1 26,-1-26,1-27,-27 1,-27-27,1 0,-27-27,-27 0,1-26,0 27,-1-27,1 0,26 0,0-27,27 27</inkml:trace>
  <inkml:trace contextRef="#ctx0" brushRef="#br0" timeOffset="160439.1766">14685 15531,'0'0,"0"-26,0-1,0 1,26-27,-26 0,0 0,27-26,-27 26,26-27,1 1,-1 26,-26 0,26 0,-26 27,27-1,-27 27,26 27,-26-1,-26 27,26 0,0 0,0 0,26 26,-26-52,27 26,-1-27,1-26,26 0,-27-26,27-27,-26 26,25-52,-25 26,-27 0,26 0,1 0,-27 27,0-1,0 27,0 0,0 53,26-26,-26 26,0-1,27 28,-27-27,26 0,-26 0,0-27,27 27,-1-27,-26-26,27 0</inkml:trace>
  <inkml:trace contextRef="#ctx0" brushRef="#br0" timeOffset="160650.1886">15558 14737,'0'53,"26"-26,-26 26,27 26,-1-26,1 0,-27 26,26-52,1 52,-1-53,-26 1,27-27,-1 0,-26-27</inkml:trace>
  <inkml:trace contextRef="#ctx0" brushRef="#br0" timeOffset="160902.2031">16061 14658,'0'-27,"0"1,0 26,0 26,-27 27,27 0,-26 27,-1 26,27 26,-26-26,-1 52,27-25,-26-1,-1 0,27-26,-26 26,-1-52,27-1,-26-26,26 26,0-79,26 27,1-27,-1-27</inkml:trace>
  <inkml:trace contextRef="#ctx0" brushRef="#br0" timeOffset="161690.2481">16219 15372,'0'0,"0"-26,27-1,-27-52,26 26,-26 0,27-26,-1-1,1 28,-27-1,26 0,-26 26,27 1,-27 26,0 26,0 1,0 26,0 0,0-1,0 28,0-27,26 0,-26 0,26-1,-26-25,27-27,-1 0,1-27,26 1,-27-27,1 0,-27-26,26-1,-26 28,27-1,-27 26,0-26,0 53,26 0,-26 53,26-26,-26 26,27-1,-27 1,26 0,1 0,-27 0,26-26,1-1,-27-26,26 0,1-26,-1-27,1 0,-1 0,1-27,-27 1,26 26,0-26,-26 26,0 53,27-27,-27 27,26 27,-26-1,27 27,-27-26,26 26,1 26,-1-26,-26 0,27 26,-27-52,0 26,0-27,0 0,-27-26,1 0,-1 0,1-26,-1 0,1-1,-1 1,27-1,0 1,0-27,0 53</inkml:trace>
  <inkml:trace contextRef="#ctx0" brushRef="#br0" timeOffset="161950.263">17331 14711,'0'0,"26"26,0 27,1-26,-1 26,1-27,26 27,-27-27,1 27,-1-26,27-1,-26 27,-1-53,0 27,-26-27,27 0,-1 0,-26 0</inkml:trace>
  <inkml:trace contextRef="#ctx0" brushRef="#br0" timeOffset="162175.2759">17886 14579,'0'0,"-26"26,26 0,-27 1,1-1,-27 27,26 0,-25 27,25-1,-26 0,27 1,-1-1,1 0,-1 1,27-27,-26 0,26-27</inkml:trace>
  <inkml:trace contextRef="#ctx0" brushRef="#br0" timeOffset="162621.3013">18521 13891,'-26'26,"-1"-26,27 27,-26-1,-1 0,1 27,-1 27,1-1,26 27,-26 26,26 1,-27 25,54 1,-27 0,0-27,26 0,0-26,1 0,-1-27,1 1,26-27,-27 0,1 0,26-27,-27-26,0 26</inkml:trace>
  <inkml:trace contextRef="#ctx0" brushRef="#br0" timeOffset="163157.332">22596 13679,'26'53,"1"0,26 26,-27 27,27 0,0 0,-27 52,1-25,-27 25,-27 1,1 26,-27-52,-26 25,-1-25,-26-1,27-53,-27-26</inkml:trace>
  <inkml:trace contextRef="#ctx0" brushRef="#br0" timeOffset="175836.0572">7409 17754,'0'0,"0"0,0 0,0 0,0 0,26 52,-26 1,0 0,27 27,-1-27,-26 26,27-26,-1 0,-26-53,53 79,-53-79,0 0,0 0,0 0,26-79,-52 26,26 0,-27-26,27 26,-26 0,26-27,0 54,0 26,26-79,-26 79,80-53,-1 26,-26 27,26 0,1-26,-27 26,26 0</inkml:trace>
  <inkml:trace contextRef="#ctx0" brushRef="#br0" timeOffset="176139.0743">8335 17648,'0'0,"53"26,-53-26,0 0,79 0,-53-26,1 26,-1-27,-26 1,0-1,0-26,-26 27,-1 26,1-26,-27 26,0 26,0-26,0 53,0 0,1 26,52-26,-27 26,27 1,27-27,-27 26,26-26,27 0,-53-53,53 26,-53-26</inkml:trace>
  <inkml:trace contextRef="#ctx0" brushRef="#br0" timeOffset="176392.0889">8679 16907,'0'0,"0"26,0 1,0 52,26-26,-26 26,0 1,0 26,0 0,0 26,27-53,-27 27,0-27,26 1,-26-27,0-53,27 53</inkml:trace>
  <inkml:trace contextRef="#ctx0" brushRef="#br0" timeOffset="176746.1093">8679 17621,'0'-26,"-27"-1,27 27,27 0,-27 0,53 27,-53-27,79 26,-79-26,79 53,-79-53,80 53,-80-53,53 27,-53-27,0 0,26 79,-26-79,0 0,0 0,79 26,-79-26,53 0,-53 0,80 0,-80 0,53-53,-53 53,53-52,-53-1,0 0,-27 0,27 0,-26 0,26 27,0-27,0 26,0-26,26 27,1 26</inkml:trace>
  <inkml:trace contextRef="#ctx0" brushRef="#br0" timeOffset="177643.1606">9605 17833,'26'53,"-26"-53,0 0,27 53,-27-53,0 0,0 0,0 0,0 0,0-80,0 80,0-79,-27 26,27 0,0 0,0 0,27 0,-1 27,1 0,-1-27,27 53,0-27,0 27,0-26,-27 26,27 0</inkml:trace>
  <inkml:trace contextRef="#ctx0" brushRef="#br0" timeOffset="178068.1849">10134 18018,'0'0,"0"0,0 0,26-79,-26 26,0 0,27 0,-27 0,0 0,0 0,26 27,-26-1,0 27,0 0,80 27,-80-27,53 53,-53-53,105 53,-105-53,80 53,-80-53,106 0,-106 0,79-27,-53 1,-26-1,27-26,-27 27,-27-27,1 0,26 0,-26 27,26-27</inkml:trace>
  <inkml:trace contextRef="#ctx0" brushRef="#br0" timeOffset="211403.0913">11960 17912,'-27'53,"27"-53,0 0,0 0,0-53,0 53,27-53,-27 53,26-105,0 52,1 26,-27-52,26 52,1-26,-27 27,0-27,26 27,-26 26,0 0,0 26,0-26,0 79,0-26,0 0,0 0,0 0,0-53,27 53,-27-53,0 0,0 0,0 0,53-53,-53 0,26 0,-26 27,0-54,0 54,0-27,0 27,0 26,0 0,0 0,0 0,27 79,-1-26,0 0,1-27,-1 27,-26 0,0-53,53 79,-53-79,0 0</inkml:trace>
  <inkml:trace contextRef="#ctx0" brushRef="#br0" timeOffset="211623.1041">12515 17489,'0'0,"27"53,-27-53,26 53,-26-53,27 53,-27-53,26 53,-26-53,26 53,-26-53,0 0</inkml:trace>
  <inkml:trace contextRef="#ctx0" brushRef="#br0" timeOffset="211839.1165">12833 17436,'0'0,"0"0,-27 53,27-53,-26 79,-1-26,1 27,26-1,-27 0,27 1,0 26,0-27,0 0,0 1,0-27,0 0,0-53</inkml:trace>
  <inkml:trace contextRef="#ctx0" brushRef="#br0" timeOffset="212650.1629">12886 17886,'26'-27,"0"-52,1 26,-27 0,26-26,1 26,-27 0,26 27,-26-27,0 53,27 0,-27 0,26 0,-26 26,0-26,0 53,0-53,27 79,-27-79,0 53,0-53,0 0,0 0,0 0,79 0,-79 0,27-26,-27 26,0-27,26 1,-26-1,0 27,26 0,-26 0,0 0,0 0,53 80,-53-80,53 53,-53-53,0 0,53 53,-53-53,0 0,53-27,-26 27,-27-26,26-1,0 1,-26-27,0 0,27 27,-27-27,0 26,0 1,0-1,0 27,26 0,-26 0,27 53,-1-26,27-1,-53-26,53 79,-53-79,80 80,-80-80,79 26,-79-26,0 0,0 0,26 27,-52-54,-1 27,1-26,-27 26,0-27,27 27,-27-26,0 26,0 0,53 0,0 0,0 0,-27 53,54-53</inkml:trace>
  <inkml:trace contextRef="#ctx0" brushRef="#br0" timeOffset="212882.1761">14129 17251,'0'0,"27"0,-27 0,26 26,-26 1,26-1,1 27,26-26,-53-27,79 79,-26-53,0 27,-53-53,106 27,-106-27,53 53,-53-53,0 0</inkml:trace>
  <inkml:trace contextRef="#ctx0" brushRef="#br0" timeOffset="213116.1893">14526 17277,'0'0,"0"27,0-27,0 26,-26 1,-1 26,27-53,-53 79,0-53,27 27,-1 0,27 0,0-53,-26 53,26-53</inkml:trace>
  <inkml:trace contextRef="#ctx0" brushRef="#br0" timeOffset="213826.2301">15082 16484,'0'0,"-27"26,27 0,-26 1,-1-1,1 54,-1-1,1 27,26 0,-27 0,54-1,-27 28,26-27,1-27,26 27,-27-53,1 0,-27-53,53 53,-53-53,0 0,52 52</inkml:trace>
  <inkml:trace contextRef="#ctx0" brushRef="#br0" timeOffset="214628.276">23310 16457,'0'0,"0"27,0-1,27 0,-1 27,1 27,-1-1,0 27,1-27,-1 27,-26 0,0 0,-26 0,-1-27,1 0,0-26,-27 0,53-53,-53 80,53-80,0 0,0 0,0 0,-27 0</inkml:trace>
  <inkml:trace contextRef="#ctx0" brushRef="#br0" timeOffset="215710.3379">16166 17092,'27'-26,"-27"26,0-27,0 27,0 0,0 0,0 0,0 0,0 27,0-27,0 53,-27-27,27 0,0 27,-26 0,26 0,0 0,-27 0,1 0,0 26,-1-52,27-27,-26 79,26-79,0 0,-27 53,27-53,0 0,53 27,-53-27,79 0,-79 0,80 0,-27 0,26 0,-79 0,80 0,-80 0,105 26,-105-26,0 0,53 26,-53-26</inkml:trace>
  <inkml:trace contextRef="#ctx0" brushRef="#br0" timeOffset="216534.385">16907 16854,'-53'0,"27"0,-1 0,1-26,-1 26,27 0,0 0,-26 0,26 0,0 26,0-26,0 53,0-27,0 27,0 0,-26 0,-1 0,27 26,0-26,-26 27,-1-27,27 26,-26-26,-1 0,27-27,0-26,-26 80,26-80,0 53,0-53,0 0,26 79,-26-79,0 0,53 26,-53-26,0 0,53 27,-53-27,0 0,79 0,-79 0,0 0,53 0</inkml:trace>
  <inkml:trace contextRef="#ctx0" brushRef="#br0" timeOffset="217060.4151">17119 17198,'0'0,"0"0,0 0,-53 0,53 26,-26-26,-1 27,1-27,-1 26,1 1,-1-1,27 27,-26-26,26-1,0 27,0-53,0 53,0-53,0 0,79 53,-52-53,26 0,-27 0,27 0,0-27,-27 1,27-1,-26 1,26-27,-27 27,-26-27,26 0,-26 26,0 1,-26-1,0 1,-1-1,1 27,-27-26,26 26,1 26,26-26,-27 0,27 27</inkml:trace>
  <inkml:trace contextRef="#ctx0" brushRef="#br0" timeOffset="217929.4648">18945 16960,'0'0,"0"0,-27-27,27 27,0 0,0 0,0 0,27 0,-1 0,0 0,1 0,26 0,0 0,0 0,0 27,-27-27,27 26,-27 1,1-1,-1 1,1 26,-27-1,0 1,0 0,0 0,-27 0,27 0,-26 0,26-53,-27 79,27-79,-26 80,26-80,-27 53,27-53,0 0,-52 53,52-53,0 0,-53 26,53-26,0 0,-80 0,80 0,-79-26,79 26,-79 0,79 0,-80 0,80 0,-53 26,53-26,0 0</inkml:trace>
  <inkml:trace contextRef="#ctx0" brushRef="#br0" timeOffset="218289.4853">19871 17198,'0'0,"0"26,0-26,0 27,26-1,-26 1,0-1,26 27,-26-26,27 26,-27-27,0 0,0-26</inkml:trace>
  <inkml:trace contextRef="#ctx0" brushRef="#br0" timeOffset="218486.4967">19712 17330,'0'0,"-27"-26,54 26,-1 0,1 0,-1 0,1 0,26 0,-1 0,1 0,-26 0,26 0,0 0,0-27,0-26</inkml:trace>
  <inkml:trace contextRef="#ctx0" brushRef="#br0" timeOffset="219131.5336">20770 16933,'0'0,"0"0,0 0,0 0,0 0,0 27,-26-1,-1 27,27-26,-26 52,-1-26,1 26,-1-26,1 27,-1-27,1-1,26-52,-26 80,26-80,0 0,52 26,-25-52,26 26,-27 0,54 0,-27-27,0 1,26 26,-53 0,27 0,0 0,-26 0</inkml:trace>
  <inkml:trace contextRef="#ctx0" brushRef="#br0" timeOffset="219707.5665">21537 16854,'-26'0,"26"-26,-26 26,-1 0,27 0,-53 0,27 0,-27 0,26 0,1 26,-1-26,1 0,26 0,0 0,26 26,-26 1,27 26,-27-27,26 27,-26 27,0-28,0 54,-26-26,-1-1,1 0,26 1,-27-1,1-26,26-26,0-27,0 105,0-105,0 53,0-53,0 0,0 0,53 27,-53-27,53 0,-53 0,79-27,-79 27,53 0,-53 0,0 0</inkml:trace>
  <inkml:trace contextRef="#ctx0" brushRef="#br0" timeOffset="220221.5959">21485 17145,'0'0,"0"0,26 0,0 0,-26 0,27 0,-1 0,27 0,-26 0,-1 0,1 26,-1 1,1-1,-27 1,0-1,-27 1,1 26,-1 0,1-27,-27 1,53-27,-53 79,53-79,-53 53,53-53,0 0,0 0,0 0,79 26,-79-26,80 0,-80 0,79 0,-79 0,53 0,-27-26</inkml:trace>
  <inkml:trace contextRef="#ctx0" brushRef="#br0" timeOffset="220688.6226">22225 17145,'-26'0,"26"0,0 0,-27 0,1 0,26 26,0 1,0-1,0-26,0 27,26-1,1-26,-1 0,1-26,-1 26,1-27,-1 1,-26-1,0 1,0 26,-26-26,26 26,-27-27,1 54,-1-27,1 26,26 0</inkml:trace>
  <inkml:trace contextRef="#ctx0" brushRef="#br0" timeOffset="221056.6437">22252 17463,'0'0,"-27"0,27 0,-26 26,-1-26,27 0,0 0,-52 53,52-53,26 26,0 1,-26-27,27 0,-1-27,1 27,-27 0,0 0,26 0,-26 0,-26 0,-1 0,27 0,-26 0,26 0,0 0,-53 27,53-27,0-27</inkml:trace>
  <inkml:trace contextRef="#ctx0" brushRef="#br0" timeOffset="221622.6761">22516 16854,'0'-26,"0"26,0 0,0 0,0 0,0 0,0 0,27 0,-1 26,1-26,-1 0,1 26,-1 1,1-1,-1 1,1 26,-1 0,0 0,-26-1,27 1,-27 27,0-1,0-26,26 0,-26 0,0 0,0-53,0 79,0-79,0 53,0-53,-26 53,26-53,0 0,-53 79,53-79,0 0,-79 53,79-53,0 0,-80 27,80-27,0 0,-53 0,53 0,0 0,-79 0,79 0,0 0,-53 0</inkml:trace>
  <inkml:trace contextRef="#ctx0" brushRef="#br0" timeOffset="260086.8761">16299 18230,'0'0,"0"0,-53-27,53 27,0 0,0 0,0 0,0 0,0 0,0 0,0-26,0 26,53-27,-53 27,79 0,0-26,-26 26,53 0,-53-26,53 26,0-27,0 27,-1-26,1 26,0-27,26 27,-26 0,27 0,-28 0,1 0,0 0,0 0,-53 0,26 27,-26-27,-53 0,106 26,-106-26,53 27,-53-27,0 0,0 0,53 26,-53-26</inkml:trace>
  <inkml:trace contextRef="#ctx0" brushRef="#br0" timeOffset="260666.9093">21008 18045,'80'0,"-1"0,27 0,0 0,0 0,-1 0,-25 26,-1-26,0 27</inkml:trace>
  <inkml:trace contextRef="#ctx0" brushRef="#br0" timeOffset="267303.2888">17913 17383,'0'-26,"0"-1,0 1,0 26,0-27,-27 27,27 0,-26 0,-1 0,1 27,-1-27,27 26,-26 1,52 26,-26-53,27 26,-1-26,1 0,-1 0,1-26,-1 26,1-27,-27 1,0-1,0 1,0 26,-27-27,27 1,-26 26,-1 0,1 0,26 0,-27 0,27 26,0 1,0-27,0 26,0-26,27 27</inkml:trace>
  <inkml:trace contextRef="#ctx0" brushRef="#br0" timeOffset="267890.3224">17807 17621,'0'0,"0"0,26 27,-26-54,0 27,-26-26,26 26,0 0,0 0,0 0,-53 26,53-26,0 0,0 0,26 53,-26-53,0 0,53 0,-53 0,53 0,-26-26,-1-1,-26 27,0-26,0 26,0-27,0 27,-26 0,-1 0,27 0,0 0,-53 27,53-27,0 0,0 0,-53 26,53-26,0 0,0 0,0 0,0 0,0 0,0 0,53 27,-53-27,0 0,0 0,0 0,0 0</inkml:trace>
  <inkml:trace contextRef="#ctx0" brushRef="#br0" timeOffset="268356.3491">18468 17145,'0'0,"0"-26,0 26,-26-27,26 27,0 0,0 0,-27 27,27-1,0 0,0 1,-26 26,26 0,0 0,0 0,0 0,0-1,0 1,0 0,0-53,0 80,0-80,0 0</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12T21:18:58.386"/>
    </inkml:context>
    <inkml:brush xml:id="br0">
      <inkml:brushProperty name="width" value="0.05292" units="cm"/>
      <inkml:brushProperty name="height" value="0.05292" units="cm"/>
      <inkml:brushProperty name="color" value="#FF0000"/>
    </inkml:brush>
  </inkml:definitions>
  <inkml:trace contextRef="#ctx0" brushRef="#br0">6774 3545,'0'0,"0"0,0-26,0 26,0 0,0 0,0 0,0 0,0 26,0-26,0 27,0-1,26 1,-26-1,0 27,0 0,-26 26,26-26,0 27,0-27,0 0,0 0,0-1,0 1,0-26,0-1,0 1,0-27,0 0,0 0,0 0,26-27,-26 27,27-53,-27 27,26-27,1 0,-27 27,26-1,0 1,1-1,-1 27,1 0,-1 0,1 0,26 27,-27-27,27 53,-27-27,27 1,-26 25,-1-25,-26-1,0 27,-26-53,-1 27,1-1,-53 1,52-27,-52 26,26 1,0-27,0 0,0 0,27 0,-1 0,27 0,0 0,0-27,27 27,-1-26,27-1</inkml:trace>
  <inkml:trace contextRef="#ctx0" brushRef="#br0" timeOffset="437.025">7462 3493,'0'0,"0"0,0 0,0 0,0 0,0 26,0-26,-27 26,27-26,0 27,0-1,0 1,0-1,0 27,0-26,-26-1,26 1,0-1,0 0,0-26,0 27,0-27,0 0,0 0,0-27,0 1</inkml:trace>
  <inkml:trace contextRef="#ctx0" brushRef="#br0" timeOffset="779.0445">7276 3440,'0'-27,"-26"1,-1-1,27 1,0-1,27 1,-27 26,26-27,27 1,-26 26,26 0,0 0,0 0,-1 0,-25 26,26 1,0-27,-27 26,-26 1,0-1,0 1,-26-1,-1 1,-26-1,27 1,-27-1,27 0,-27 1,26-27,1 0,26 26,0-26,26 0,1 0,26 0</inkml:trace>
  <inkml:trace contextRef="#ctx0" brushRef="#br0" timeOffset="6986.3996">8097 3598,'0'0,"0"0,0 0,0 0,0 0,0 0,26 27,1-27,-1 0,0 0,27 0,-26-27,26 27,0 0,0 0,-27 0,0 0,1-26</inkml:trace>
  <inkml:trace contextRef="#ctx0" brushRef="#br0" timeOffset="7206.4122">8308 3784,'0'0,"0"26,0-26,0 0,0 0,27 0,-1 0,1 0,-1 0,1 0,25 0,1 0,0-26</inkml:trace>
  <inkml:trace contextRef="#ctx0" brushRef="#br0" timeOffset="7955.455">9076 3043,'0'0,"0"0,0 0,0 0,-27 0,27 26,0-26,0 27,-26-1,26 1,0 52,0-53,0 54,0-1,0 1,0-1,0 0,0 1,0-1,0-26,0 26,0-52,0 26,0-53,0 0,0 0,0 0,26-27,-26 1,27-1,-1-26,0 0,1 1,-1 25,1 1,26-27,-27 53,1-27,26 54,-27-27,27 26,0 1,-27-1,1 27,-1-27,1 27,-1 0,1-26,-27 26,-27-27,27 1,-26-1,-27 1,26-1,1 0,-27-26,0 27,27-27,-27 0,26 0,1 0,26-27,0 27,0-26,26 0,1-1,26 1</inkml:trace>
  <inkml:trace contextRef="#ctx0" brushRef="#br0" timeOffset="8221.4702">9949 3519,'0'0,"0"0,0 0,0 26,0 1,0-27,-27 26,27 27,0-26,0 26,0 0,0-1,0-25,0-1,0 1,0-1,27-26,-27-26</inkml:trace>
  <inkml:trace contextRef="#ctx0" brushRef="#br0" timeOffset="8661.4954">10055 3572,'0'-27,"26"1,-26 0,26 26,1 0,-27 0,0 0,26 26,-26 0,-26 1,26 26,-27-27,1 1,0 26,-1-27,27 1,-26-1,-1 0,1-26,-1 0,1 0,26-26,-27 0,1-1,26 1,-27-27,1 26,26 1,-27-27,27 53,0-27,0 27,-26 0,26 0,26 27,-26-27,27 0,-1 26,1 1,-1-1,1 1,-1-1,1 1,-1-27,1 26,-1-26,-26 0,27-26,-1 26</inkml:trace>
  <inkml:trace contextRef="#ctx0" brushRef="#br0" timeOffset="9540.5457">10557 3096,'0'-27,"-26"27,26-26,0 26,-27 0,27 26,0-26,0 53,-26-26,26 52,0-26,0 53,0-27,0 27,-27-27,27 27,0-27,-26 1,26-27,-27 0,27 0,0-27,0-26,0-26,27-1,-1 1,-26-27,27 0,26 0,-27 26,1-25,26 25,-27 1,27 26,-27 26,27-26,-26 27,26 25,-27-25,1 26,-1 0,-26 0,0-27,0 27,-26-26,26 25,-53-52,0 27,0-27,0 0,0 0,0-27,0 27,0-26,27 0,26-1,-27 1,54-27,-27 26</inkml:trace>
  <inkml:trace contextRef="#ctx0" brushRef="#br0" timeOffset="10153.5808">11007 3466,'26'0,"-26"27,0-27,0 0,0 0,0-27,0 27,0-26,0-27,-26 0,0 0,26 0,-27 0,27-26,0 26,-26 0,26 0,26 26,-26 1,27 26,-1-26,0 26,27 26,-26 0,-1-26,1 27,-1-1,-26 1,0-1,0 1,-26-27,26 26,-53-26,53 27,-53-27,53 0,-27 0,27 0,0 0,-26-27</inkml:trace>
  <inkml:trace contextRef="#ctx0" brushRef="#br0" timeOffset="10353.5922">11298 2937,'27'26,"-1"1,-26-27,26 0,1 26,-1-26,1 0,-27 0,26 0,1-26,-1 26,1-27,-1 1</inkml:trace>
  <inkml:trace contextRef="#ctx0" brushRef="#br0" timeOffset="10586.6055">11774 2752,'0'53,"0"-27,0 27,27 0,-54-27,27 27,0 0,0-26,0 26,0-27,0 0,0-26,0 0,27 27</inkml:trace>
  <inkml:trace contextRef="#ctx0" brushRef="#br0" timeOffset="13246.7577">6536 13414,'0'0,"0"0,0 0,0 0,0 0,0 27,0-27,26 26,-26 27,0 0,0 27,26-1,-26 0,27 1,-27-1,0 0,0 1,0-1,0-26,0 0,-27-27,27 27,0-53,0 0,0 0,27-26,-27-1,0-25,0 25,26-26,-26 0,27 27,-1-27,1 53,-1-27,1 27,-1 27,1-27,26 26,-1 27,1-26,0 52,0-52,0 25,-26 1,-1 0,-26-26,0 26,-26-53,-1 26,-26 1,-26-27,-1 26,1-26,26 0,-26 0,26 0,0-26,26 26,1 0,26 0,26 0,1-27</inkml:trace>
  <inkml:trace contextRef="#ctx0" brushRef="#br0" timeOffset="13532.7741">7567 13996,'0'0,"27"0,-27 27,0-1,0 1,0-1,0 1,0-1,26 27,-26 0,0-26,0-1,-26 0,26-26</inkml:trace>
  <inkml:trace contextRef="#ctx0" brushRef="#br0" timeOffset="13854.7925">7409 14182,'26'-27,"1"27,-1 0,27-26,0 26,0-27,0 1,0 26,0 0,-1-27,-25 27,-1 0,1 0,-1 0,-26 0,-26 0,26 27,-27-27,1 26,-27 1,27-1,-27-26,26 27,-26-1,27 1,-27-27,53 26,-27-26,1 0,26 0,0 0,0-26</inkml:trace>
  <inkml:trace contextRef="#ctx0" brushRef="#br0" timeOffset="14313.8187">7832 13864,'0'0,"0"27,-26-1,26-26,-27 27,-26-1,27 0,-27-26,26 27,1-1,-27-26,27 27,-1-27,1 0,-1-27,1 27,26-26,-27 26,27-27,0 27,0 0,0 0,0 0,0 0,0 0,0 0,0 27,27-27,-1 26,1 1,-1-1,1 1,25-1,-25 27,26-26,0-1,-27-26,27 27,-26-1,-1 0,-26-26,0 0,26 0,-26 0,0 0,0 0,0-26</inkml:trace>
  <inkml:trace contextRef="#ctx0" brushRef="#br0" timeOffset="15089.8631">8520 13388,'0'0,"0"26,-27 1,27-1,0 27,0 0,0 0,0 53,0-27,0 1,0 25,0-25,0-1,0-26,0 0,0-26,0-1,0-26,27 26,-27-52,26-27,1 27,-1-1,1-26,26 0,-27 27,27-1,-26 27,25 0,1 0,-26 27,26-1,-27 1,1-1,-1 27,-26 0,27-26,-27 25,-27-25,27-1,-26 1,-27-1,0-26,-27 27,28-27,-28 0,1-27,26 27,0 0,0-26,53-1,-26-26,52 27,-26-27</inkml:trace>
  <inkml:trace contextRef="#ctx0" brushRef="#br0" timeOffset="15599.8923">9128 13388,'-26'26,"26"27,0 0,0-26,0 26,0-27,26 27,-26-27,0-26,0 0,-26 0,26-52,0 25,0-26,0 27,-26-54,52 1,-26 26,0-26,26 52,1-26,-1 27,1-1,-1 1,27 26,-26 26,26 1,-27-1,1-26,-27 27,26 26,-26-53,0 26,-26 1,26-27,-27 0,1 0,-1 26,1-26,-1-26,27 26</inkml:trace>
  <inkml:trace contextRef="#ctx0" brushRef="#br0" timeOffset="15792.9033">9499 13282,'26'0,"1"0,26 0,-27 0,1 0,26 0,-53 0,26 0,0 0,1 0,-27 0,26-26</inkml:trace>
  <inkml:trace contextRef="#ctx0" brushRef="#br0" timeOffset="16021.9164">10107 13018,'27'26,"-27"0,0 1,0 26,0 0,-27-27,27 27,0 0,0-27,0 1,0-1,0-26,0 0</inkml:trace>
  <inkml:trace contextRef="#ctx0" brushRef="#br0" timeOffset="23871.3654">5080 15134,'0'0,"0"0,0-26,0 26,0 0,0 0,27-27,-27 1,26 26,1-27,-27 1,26 26,1-27,-1 1,1 0,25-1,1 1,0-1,0 1,0-1,0 27,0-26,0-1,-27 27,1-26,26 26,-27 0,1 0,-1 26,1-26,-1 0,0 27,1-27,-1 26,1-26,26 27,-27-27,1 26,-1-26,1 27,-1-27,27 26,-27-26,1 27,26-27,-27 26,27-26,-26 26,26-26,-27 0,27 0,-27 0,1 0,26 0,0 0,0 0,0-26,-1 26,1 0,27-26,-27 26,0 0,-1-27,1 27,0 0,0-26,0 26,0 0,0 0,-27 0,1-27,-1 27,1-26,-1 26,1 0,-1-27,1 27,-1 0,-26 0,27 0,-1 0,-26 0,0-26,0 26,26 0,-26 0,0 0,0 0,0 0,0 0,0 0,0 0,0 0,0 0,0 0,0 0,0 0,27 26,-27-26,0 0,0 0,0 27,0-27,0 26,0-26,0 27,0-27,0 0,26 26,-26-26,0 27,0-27,0 26,27-26,-27 0,0 26,0-26,26 0,-26 0,27 0,-27 0,26 27,-26-27,27 0,-27 0,26 0,-26 0,27 0,-1 0,1-27,-1 27,0 0,1 0,26 0,-27 0,27-26,-26 26,26 0,-1-26,1 26,0-27,-26 27,26 0,0-26,0 26,-1 0,1 0,27 0,-27 0,0-27,26 27,-26 0,26-26,1 26,-1-27,0 27,1 0,-1 0,0 0,1 0,-1 0,1 0,-27 0,26 0,0 0,1 0,-1 0,-26 0,0 0,26 0,-26 0,27 0,-28 0,28 0,-27 27,0-27,0 26,26 1,-26-27,26 26,-26-26,27 27,-1-27,-26 26,0-26,26 0,-26 26,0-26,0 0,0 0,-27 27,1-27,-1 26,-26-26,27 27,-27-27,0 0,26 0,-26 0,0 0,0 0,0-27</inkml:trace>
  <inkml:trace contextRef="#ctx0" brushRef="#br0" timeOffset="29982.7149">1403 8890,'0'0,"-27"0,1 0,-1 0,1-26,-1 26,-26 0,27 0,0 0,-1-27,1 27,-1 0,1 0,-1 0,1 27,-1-27,27 52,-26 1,26 0,-27 27,27 26,0-1,-26 54,26 0,0 0,0 26,0 0,0 0,26 0,-26 1</inkml:trace>
  <inkml:trace contextRef="#ctx0" brushRef="#br0" timeOffset="30145.7243">1165 11721,'26'53,"-26"0,26 0,-26-27,27 1,-1-27,1 0,-1 26,27-26,0 0,0 0,0 27,26-54</inkml:trace>
  <inkml:trace contextRef="#ctx0" brushRef="#br0" timeOffset="33370.9087">6774 10266,'0'0,"0"0,26-27,-26 27,0 0,0 0,0 0,0 27,0-1,0-26,0 27,0 26,0-27,0 27,0 0,27 0,-27 0,0 0,0 0,26 0,-26 26,0-26,0-27,0 27,0 0,0 0,-26-26,26 25,0-25,0-1,0-26,0 27,0-27,0 0,0 0,0-27</inkml:trace>
  <inkml:trace contextRef="#ctx0" brushRef="#br0" timeOffset="33891.9385">7356 11218,'0'0,"0"-26,0 26,26 0,-52-27,26 27,0 0,0 0,0 0,0-26,0 26,-27 0,27 0,-26 26,26-26,0 27,0-27,0 0,0 0,26 0,1 0,-27-27,26 27,1 0,-27-26,0 26,0 0,0 0,0 0,0 0,-27 0,27 26,0-26,-26 27,26-27,-27 0,27 0,0 0,0 0,0-27,0 1,27 26</inkml:trace>
  <inkml:trace contextRef="#ctx0" brushRef="#br0" timeOffset="34574.9776">8202 10372,'-26'-27,"26"27,-26-26,-1 26,1 0,-1-27,27 27,-53 0,27 0,-1 27,1-27,-27 0,26 26,-25 1,25-1,1 27,-1 0,1 26,-1-26,27 0,0 27,0-1,27-26,-1 0,27 26,0-52,0 26,0-27,0 0,26 1,-26-27,26 0,1-27,-1 1,1 0,-1-1,0-26,-26 0,0-26,0 26,0-26,-27-1,-26 1,27-1,-27 1,-27 26,27-26,-26 52,0-26,-1 27,-26-1,27 1,-27 26,0 0,0 0,0 0,0 26,0-26,0 27,0-27,27 26,-1 1,1-27,26 26</inkml:trace>
  <inkml:trace contextRef="#ctx0" brushRef="#br0" timeOffset="39115.2368">11827 17515,'0'0,"-26"0,26 0,0 0,0-26,0 26,0 0,0 0,0 0,0 0,-27-26,27 26,0-27,0 1,0 26,0-27,0-26,-26 27,26-27,0 0,0 0,-27-26,27-1,-26 1,-1 26,1-26,-27-27,27 53,-1-27,-26 28,27-28,-1 27,-26 0,27 0,-27 27,27 0,-1-1,1 1,-27 26,53-27,-27 27,1 0,26 0,0 0,-27-26,27 26,0 0,0 0,0 0,0 0,0 0,0 0,0 0,0 0,0 26,0 1,0-27,0 26,0 1,0 25,0-25,0 26,27-27,-27 27,0 0,0-26,26 25,-26-25,0-1,27 1,-27-1,0-26,0 0,0 27,0-27,0-27,0 1,-27-1,27 1,-26-27,-1 0,27 0,-26-26,-1 52,1-26,0 1,-1-1,27 26,0 1,-26-1,26 1,0 26,0-27,0 27,0 0,0 0,0 0,0 0,26-26,1 26,-27 0,52 0,-25 0,26 0,0 0,0 0,26 0,-26 0,0 26,0-26,0 0,0 0,-27 0,27 0,-27 0,1 0,-27 0,26 0,-26 0,0 0,0 0,0 0,0 0,0 0,0 27,0-27,-26 0,26 0,-27 26,1-26,0 27,-1-1,1 1,-27 26,0-1,26-25,1 26,-27-27,27 27,-27-26,26 26,27-27,-26 0,26-26,-27 27,27-27,0 0,0 0,0 0,0 0,27-27,-27 27,26-26,1 0,-1-1,1 1,-1-27,0 26,1 1,-1-1,-26 1,27-1,-27 27,0 0,0 0,-27 27,1-1,-1 1,-25-1,25 1,-26 26,27-27,-1 1,1-1,-1 0,1-26,26 0,0 0,0-26,0 0,26 26,-26-53,27 26,-1-26,1 0,-1 27,-26-1,27-25,-27 25,26 27,-26 0,0-26,0 26,0 0,-26 26,26 1,-27-27,1 26,26-26,-27 26,27-26,0 0,0 0,27-26,-1 0,1 26,-1-27,27 1,-27-1,27 1,-26-1,-27 27,26-26,-26 26,0 0,0 0,0 26,-26-26,-1 27,1-1,-1 1,-25-1,25-26,1 27,26-27,0 0,0 0,0 0,0 0,26-27,1 1,-1 26,-26-27,26 27,1-26,-27 26,0 0,0 0,-27 0,1 0,0 0,-1 26,1-26,-1 0,1 27,26-27,0 0,0 0,0 0,0 0,26-27,1 27,-27 0,26 0,-26 0,0-26,0 26,0 0,-26 0,26-27,-27 27,1 0,26 0,-27-26,27 26,0 0,-26 0,26 0,0 0,26 26,1-26,-1 27,-26-27,27 26,-1-26,1 27,-1-27,-26 0,0 0,0 0,0 0,0-27,0 27,-26 0,26 0,0 0,-27 0,27 27,27-27,-1 0,0 0,1 26,26-52</inkml:trace>
  <inkml:trace contextRef="#ctx0" brushRef="#br0" timeOffset="61557.5209">18706 9155,'0'-27,"0"1,-26-1,-1 1,1 26,0 0,-27 0,0 26,-27 27,27-26,1 52,-28-26,27 26,27 1,-27-1,53 27,0-27,0 27,53-27,0 1,0-1,26 1,0-1,1-53,26 27,-27-26,0-1,27 1,-26-27,-28-27,28 1,-1-1,1-26,-28-26,1 0,0-1,-26-26,-1 1,1-1,-27 26,0-25,0-1,-27 26,1 1,-27 26,0 0,0 0,0 0,0 27,-26-1,-1 27,28 0,-28 0,1 0,26 53,0-26,0-1,27 1,-1-1,27 1</inkml:trace>
  <inkml:trace contextRef="#ctx0" brushRef="#br0" timeOffset="66264.7901">14208 11509,'0'0,"27"0,-1 0,-26 0,27 0,-1 0,-26 0,27 27,26-27,-27 0,1 0,26 0,-27 0,27 0,-27 0,27-27,0 27,0 0,0-26,0 26,0 0,0-27,26 27,-26-26,0 26,0 0,-27 0,27 0,0 0,0 0,-26 0,25 0,-25 0,-1 0,1 0,-1 0,1 0,-27 0,0 0,0 0,0 0,0 0,0 0,0 0,-27 0</inkml:trace>
  <inkml:trace contextRef="#ctx0" brushRef="#br0" timeOffset="67376.8538">14367 14473,'0'0,"0"0,0 0,0 0,0 0,0 0,0 0,0 0,0 0,0 0,0 0,27 0,-27 0,26 26,1-26,-1 0,1 0,-1 0,27 0,0 0,-27 27,27-27,-26 0,26 0,-1 0,-25 26,26-26,0 0,0 27,0-27,0 0,-1 0,1-27,-26 27,26 0,0 0,-27-26,1 26,-1 0,0 0,1 0,-27 0,26 0,-26 0,0 0,27 0,-27 0,0 0,26 0,-26 0,0 0,0 0,0 0</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29.5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597 468 27,'16'-8'30,"-9"-8"2,-1 0-10,2 3-5,-9-9-4,6 5-2,-12-4-2,6 0 0,-6-5-3,4 4-1,-5-6-1,2 3-1,-1-3 0,1 2-1,-1-2-1,0 4 0,-3 2 0,0 0 0,-1 4-1,-1 3 0,-1 1 0,-3 3 0,-3 1 0,0 3 0,-4 2 0,-2 4-1,-2 1 1,-3 4 0,-2 3 0,-2 1-1,0 5 1,-2 2 0,3 5 0,1 1 0,0 4 0,4 3 0,2 1-1,7 0 2,0 2-2,4-2 1,4 1 0,3-3 0,4 1 0,3-2 0,5-1 0,3 2 0,4-2 0,7-1 1,5-1-1,8 0 1,6 3-1,8 0 1,4 1-1,4 1 0,3 1 1,0 2-2,-1 4 1,-1 2 0,-6 0 0,-2 0 0,-6 3 0,-3 0 0,-7 1 0,-3-2 0,-5-2 0,-5-3 0,-6-1-1,-4-4 2,-6-3-1,-4-3 0,-7-4 0,-4-1 1,-8-3-1,-6-1 0,-6-4 0,-5 0 0,-5-1 0,-6-4-1,-2-2 1,-1-3 0,-1-2 0,1-3 0,3-3 1,5-1-1,5-1 1,5 0-1,5-1 0,4-1 0,6 1-2,3-3-2,8 2-9,-2-8-25,7-3 1,4-5-1,6-5 0</inkml:trace>
  <inkml:trace contextRef="#ctx0" brushRef="#br0" timeOffset="5326">1219 479 34,'-12'0'33,"12"0"1,0 0-11,0 0-6,5 14-5,-5-14-3,11 5-1,-11-5-2,27 1-2,-5-5 0,11 0-1,5-3-1,12 2 1,4-3-2,10 3 1,1 0-2,-1 3 1,-3 1-1,-6 3 0,-9 0 0,-12 0-1,-7-1-1,-11 0-1,-5 2-2,-11-3-5,0 0-13,0 0-13,-18 6-1,6-2 1,-4-1 1</inkml:trace>
  <inkml:trace contextRef="#ctx0" brushRef="#br0" timeOffset="5779">1308 712 25,'-11'4'31,"11"-4"1,-11 8 0,11-8-15,0 0-4,0 0-3,15 15 0,-3-14-3,9 7 0,-1-3-1,8 5-2,1-3-1,4 2-1,-1 1-1,1 1 0,-3-1 0,-1 1-1,-2 0 1,-3-1-1,-3-2 1,-2 2-2,-4-3 0,-4-3-4,5 3-7,-5-9-26,1-4 0,0-4 0,4-4 0</inkml:trace>
  <inkml:trace contextRef="#ctx0" brushRef="#br0" timeOffset="6231">2141 373 28,'0'0'33,"0"0"1,10-2 1,5 0-12,9 6-12,3-6-2,12 5-2,4-7-2,9 4 0,5-3-1,5 1-1,-2 0-1,1 0 0,-4 0-1,-5 0 0,-8 1-1,-7 0-1,-10-1-1,-8-3-2,-3 3-4,-12-7-7,-4 9-11,0 0-11,-14-11-1,-3 8 2,-6 2 0</inkml:trace>
  <inkml:trace contextRef="#ctx0" brushRef="#br0" timeOffset="6544">2241 591 28,'-13'18'33,"9"-4"2,4-2 1,0-12-14,27 9-8,-9-10-2,14 4-5,-1-3 0,6 2-2,7-3 0,-2 2-2,3 0-2,-5 1 0,-5 0 0,-4 1 0,-6 1-1,-5-3-1,-4 2-1,-7-3-2,-9 0-5,0 0-30,12-11 1,-7-2-1,4-8 1</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36.59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32 48,'0'0'32,"6"10"1,-6-10-9,5 22-13,-7-7-4,4 9-2,-2 1 0,2 7 2,-2 1-2,4 3-1,-3 2 1,3 3-2,-1-2 0,2 0-1,-1-5 0,0-1-2,0-6 1,0-3-1,0-7-2,-2-5-1,2-3-4,-4-9-12,2-10-17,2-4 0,1-6-2,2-4 2</inkml:trace>
  <inkml:trace contextRef="#ctx0" brushRef="#br0" timeOffset="411">557-3 17,'0'0'30,"16"7"2,-16-7 0,6 12-13,3 5-8,-8 0-4,3 7-1,-2 2-1,1 7-2,-2 1 2,4 3 0,-2-1-1,3-1 0,-2-1-1,2-3-1,-2-3 1,2-4 0,-2-3-3,0-3 1,0-5-3,-3-2-2,4 0-16,-1-2-15,-4-9-1,0 0-1,1 11 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4.5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0 659 45,'0'0'35,"0"0"0,18 23-1,1 11-26,15 13-6,9 13 0,7 11 0,8 8-3,2 5 1,0 4-1,-2-3 0,-5-4 1,-8-10 0,-8-12 0,-8-10 1,-8-14 1,-9-13 0,-12-22 1,0-9 1,-12-23 0,-3-11 0,-7-15 1,0-6-1,-3-10 0,4 1-1,3-2 1,11 6-1,8 6-1,10 5-1,13 5-1,10 5-1,14 6-3,2-5-5,15 11-20,-4-1-9,2 4 0,-3 3-2</inkml:trace>
  <inkml:trace contextRef="#ctx0" brushRef="#br0" timeOffset="385">1092 874 52,'42'12'39,"4"-12"-1,4-13 0,2-10-19,-9-17-10,0-3-4,-13-6-2,-9-3-1,-14 1 0,-11 6 0,-13 7-1,-7 13 0,-11 17 0,-3 16 0,-5 18-2,0 19 1,7 14 0,5 12-1,10 12 0,11 4 1,12 0-1,12-2 1,10-8 0,9-13 0,8-13-1,2-17-1,10-19-3,-4-25-7,9-15-13,-4-30-6,8-17 2,-7-31 4,5-10 10,-7-18 5,-1-3 8,-5 1 8,-11 0 13,-3 18 12,-13 14-3,-1 27-6,-13 12-5,3 31-6,-9 31-4,-4 15-1,-5 31-2,0 26-1,-2 18-2,-1 15-1,0 14 1,0 7-2,0-3 0,-1-7-1,2-12-1,-1-16 0,0-17 1,-4-16-1,-2-16 1,-4-15 1,-3-18 2,1-14 0,-2-16 1,3-9 0,4-12 1,8-3 0,9-7 0,12 1 0,11 2-1,11 8 0,5 10 0,7 17-1,6 13 0,-2 13-1,-1 17-1,-4 11 0,-7 10 0,-1 8-1,0 3 1,-1-1-1,1-5 1,3-4 0,3-11 1,4-13 0,3-12 0,0-14 1,-3-15-1,-3-16 1,-8-14-1,-8-14 0,-9-7-2,-10-3-3,-3 7-5,-14 0-18,1 15-10,-2 16 1,-1 21-2</inkml:trace>
  <inkml:trace contextRef="#ctx0" brushRef="#br0" timeOffset="1184">2551 1221 75,'8'15'41,"-8"-15"-2,8-23-4,-4-8-21,-10-19-6,2-5-3,-2-7-2,4 1-2,3 2 1,9 8-2,9 11 1,9 12-1,10 13-2,6 10 0,7 9-4,-1-3-6,7 10-28,-4 1 0,-4 1 0,-4 2 0</inkml:trace>
  <inkml:trace contextRef="#ctx0" brushRef="#br0" timeOffset="1432">3072 1127 79,'0'0'41,"0"0"0,-7-26 1,1-12-28,13-1-8,-3-4-2,3-1-1,-1 1-1,-3 7-1,6 11 0,3 12-1,7 13-1,1 9 0,9 11-1,4 3 0,9 4 0,7 0 1,6 0 0,1-7 0,0-5 1,-5-7 1,-4-9 1,-9-9 1,-10-12-1,-14-10-1,-12-9 1,-11-10-2,-9-2-1,-4-5-1,-1 2-3,-4-2-3,14 11-17,5 2-16,11 6 1,11 4-1,13 4 1</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6.4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553 279 79,'9'6'39,"-20"0"-2,-19 0 1,-23 5-31,-6 8-6,-11 9-1,-6 8 0,0 14-1,4 15 1,17 12-1,14 8 1,22 6-1,27 2 1,24-2-1,23-9 0,21-10 0,23-19 0,15-19 0,14-20 1,9-25 0,0-21 2,-3-22 0,-8-20 1,-15-22 1,-13-8 1,-26-13 0,-20-3 0,-27-1 0,-20 9-1,-25 8-1,-17 17 0,-20 19-1,-14 17-2,-11 20 0,-4 16-2,0 16-1,2 5-6,11 13-32,7 3-1,15 2 1,16-2-1</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7.9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-5-11 36,'0'0'38,"9"13"2,-9-13-2,0 0-16,0 0-15,0 0-2,0 0-1,0 0-3,0 0 0,0 0-2,3-11 0,-3 11-2,0 0-1,0 0-3,0 0-8,0 0-15,0 0-8,11 13 0,-7-2 1</inkml:trace>
  <inkml:trace contextRef="#ctx0" brushRef="#br0" timeOffset="261">51 418 26,'3'10'35,"-3"-10"4,3 12-2,-3-12-18,0 0-8,0 0-2,0 0-4,0 0-1,0 0-1,0 0 0,0 0-2,0 0 0,0 0 1,0 0-2,0 0 0,0 0-1,0 0-1,0 0-3,0 0-3,0 0-20,0 0-11,0 0-1,13-12 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3.1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0 872 30,'35'73'34,"1"4"1,2 7-3,2-1-25,0-2-4,4-4-2,-4-10-1,-7-12 1,-7-15 3,-5-10-1,-21-30 2,10 3 1,-23-29 0,-5-11 2,-13-18 0,0-8-1,-8-16-2,-1-5 0,2-3-2,8 4 1,6 3-2,11 5 0,11 7-2,12 8 0,13 11-2,8 7-1,11 10-1,2 4-4,9 16-6,-9 2-15,6 21-12,-9 9 1,-5 14 0</inkml:trace>
  <inkml:trace contextRef="#ctx0" brushRef="#br0" timeOffset="294">615 968 17,'32'44'34,"10"-13"4,5-15-2,1-18-15,11-3-7,-5-21-4,1-6-3,-6-14-4,-7-3 0,-13-4 0,-9 2-1,-16 5 0,-10 6 1,-14 15-2,-8 18 1,-9 21-1,-3 21 0,-3 20 0,4 17-1,5 18 0,8 8 0,11 2 0,10-3-1,15-10 1,6-14-1,11-16 0,6-21 0,7-23-3,-1-30-6,8-20-19,-4-27-10,1-20-1,-1-24 2</inkml:trace>
  <inkml:trace contextRef="#ctx0" brushRef="#br0" timeOffset="590">1302 354 37,'0'-116'36,"-3"23"2,-9 17-9,6 32-9,-9 18-7,10 40-6,-1 25-2,6 28-3,2 29 0,4 20-3,5 17 1,3 14-1,5 5-1,-2-7-2,1-7-1,-1-18-1,-1-14-3,-9-26 2,0-12-1,-16-30 1,-4-17 3,-14-22 3,-9-22 3,-3-18 4,-9-22 1,6-3 1,-3-12 2,17 7-1,8-5-1,21 11-3,16 10-1,14 13-2,14 19 0,9 13-1,5 13-1,4 16 0,-3 14-1,-2 13 0,-8 13 0,-1 6 0,-4-1 1,-1-1-1,0-4 1,1-11 1,2-14-1,0-16 0,2-20 1,-2-16-1,-4-19 0,-6-12 0,-8-14-1,-8-10-1,-7 0-1,-9 2-3,0 15-2,-10 5-5,9 28-6,-8 10-13,13 22-7,4 17 3,7 14 0</inkml:trace>
  <inkml:trace contextRef="#ctx0" brushRef="#br0" timeOffset="1089">2294 1255 20,'20'44'37,"-5"-13"2,-1-4-5,-14-27-8,9 2-8,-16-28-6,3-8-4,-10-20-1,2-10-3,-5-11-1,2-6-1,3 3-1,2 3 0,8 9-2,8 12 0,12 14-2,6 15-1,8 16-4,0 3-6,9 14-27,-1 7 0,1 10 0,-5 5 2</inkml:trace>
  <inkml:trace contextRef="#ctx0" brushRef="#br0" timeOffset="1348">2679 1148 54,'0'0'42,"0"0"-1,14-26 0,-15-15-23,7-4-10,-2-8-3,2-1-3,1 3 0,1 5-2,6 15-1,5 18 0,8 19-1,3 17-1,8 12 1,3 9 0,5 4 0,3 2 0,0-5 0,-1-6 2,-2-10 1,-2-10 0,-7-12 1,-3-14 0,-8-12-1,-8-14 2,-11-14-1,-13-12 0,-8-6-1,-5-6-2,-1 3-6,-8-1-33,15 2-1,12 3-1,20 7 1</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4.9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127 167 50,'-16'-44'39,"4"3"1,0 9-1,12 11-22,-6 3-9,4 7-3,2 11-1,-7 16-1,4 18-1,1 21 1,-1 21-2,-1 22-1,-2 19 1,-1 20-1,1 13 0,0 4 0,-1-1 1,1-5-1,0-15 1,2-13 0,0-16-1,2-13 1,1-18 0,0-16-1,0-11 1,2-11-2,-2-8 1,1-7 0,0-6 0,0-14-2,3 18 0,-3-18-3,7 14-13,-7-14-24,18 3 0,-8-5-1,4-4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7:09.596"/>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553.0315">17264 5239,'0'0,"0"0,0-24,0 24,0 0,0 24,0 0,0-1,0 1,0 24,0-1,0-23,0 24,0-1,0-23,0 24,24-24,-48 0,48-1,-24 1,0-24,-24 0</inkml:trace>
  <inkml:trace contextRef="#ctx0" brushRef="#br0" timeOffset="1210.069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1951.1116">18526 4453,'-24'-48,"24"1,-24 23,0-24,-23 1,23 23,-24 0,1 24,-1 0,24 0,-23 24,-1 0,24 23,-23 1,23 23,24 25,0-1,0 24,0 24,0 0,24-1,-1 1,25 0,0 0,-25 24,25-48,0 24,-25-24,25 0,-24 0,0-24,-24-23,23-1,1-23,-24-1,0-23,0-24,0 0</inkml:trace>
  <inkml:trace contextRef="#ctx0" brushRef="#br0" timeOffset="2167.1239">18026 5786,'-24'-23,"24"-25,0 24,24 0,0 1,23-1,1-24,-1 24,1 0,0 1,-1-1,1 0,-1 0,1 24,-24-24,0 1,23-1</inkml:trace>
  <inkml:trace contextRef="#ctx0" brushRef="#br0" timeOffset="2675.153">18716 5143,'24'0,"0"-23,24 23,-48 23,47 1,-23 0,0 24,0-1,-1 25,1-1,0-23,-24-1,0 1,24-24,-24 24,0-48,0 23,0-23,-24 0,0-23,0 23,1-24,-25 24,24-24,-23 0,-25 24,24 0,1 0,-1 24,1 0,-1 0,24-1,24 1,-24 0,48 24,-24-25,24-23,24 24,-25 0,25-24,0 0,-25 24,25-48,0 24,-24-24,23 0,-23 24,0-47,23 23</inkml:trace>
  <inkml:trace contextRef="#ctx0" brushRef="#br0" timeOffset="3010.1722">19359 5310,'0'-24,"24"-23,-48 23,24 0,-24 0,1 24,-1 0,0 24,-24 0,24 24,1-1,-1 1,24 23,-24-23,48-1,-24 1,24 0,-1-1,1 1,24-24,-24 0,0-24,-1 23,1-23,0 0,24 0,-25 0,1 0</inkml:trace>
  <inkml:trace contextRef="#ctx0" brushRef="#br0" timeOffset="3512.2009">19812 4620,'0'-48,"0"24,0 0,0 24,-24 0,24 24,-24 24,24 23,-24 1,24 23,0 24,0 0,0 0,24 0,-24 0,24-24,0-23,-24 23,23-47,1-1,0 1,-24-24,24 0,-24-24,24 23,-24-46,23 23,-23-24,0 0,24 0</inkml:trace>
  <inkml:trace contextRef="#ctx0" brushRef="#br0" timeOffset="4257.2434">20216 5644,'0'0,"0"0,0 0,0-24,0 24,0-24,0 0,0-24,0 1,0-1,0 1,-23-25,23 25,0-25,0 1,0 23,-24 0,24 1,0 23,0 0,0 0,0 24,0 0,24 48,-1 0,1-1,0 25,24-1,-24 24,23 1,1-25,-24-23,23 23,-23-47,0 0,0-24,-1 0,-23-24,24-24,0 1,-24-25,0-23,0 0,0-1,0 1,-24 0,24 0,-24-1,24 49,-23-1,23 1,-24 23,24 0,0 24,0 0,0 24,0 0,0-1</inkml:trace>
  <inkml:trace contextRef="#ctx0" brushRef="#br0" timeOffset="4710.2694">20883 5239,'0'0,"0"0,0 0,0 0,24 0,0 0,0 0,-1 24,1-24,0 0,24 0,-1 23,-23-23,0 0,24 0,-48 0,23 0,1 0,-24 0,0 0,24 0,-24 0,24-23</inkml:trace>
  <inkml:trace contextRef="#ctx0" brushRef="#br0" timeOffset="5223.2987">21550 4667,'-24'-24,"24"24,0-23,0 23,0 23,0 1,0 24,24-24,-24 47,24 1,-24 23,24-24,-1 24,-23-23,24-1,-24-23,0 0,24-1,-24-47,0 24,0 0,0-24,0 0,0 0,0 0,0 0,-24 0,24 0,0-24,0 0</inkml:trace>
  <inkml:trace contextRef="#ctx0" brushRef="#br0" timeOffset="5782.3306">21883 4334,'0'0,"0"-24,0 0,24 24,-24 0,24 48,24-24,-25 47,25 24,0 1,-25 23,25 0,-24 24,0-24,-24 0,0 0,0-24,0 0,-24-23,24-1,-24-23,24-1,-24-23,0 0,24 0,0-24,-23 24,23-24,0 0,0 0,0 23,0-23,0 0,0 0,0 0,0 0,23-23,1 23</inkml:trace>
  <inkml:trace contextRef="#ctx0" brushRef="#br0" timeOffset="8937.5112">12477 8382,'0'0,"0"0,0 0,0-24,0 24,-23-24,-1 24,24 0,-24-23,0 23,0-24,0 24,1 0,-1 0,0 0,-24 0,25 0,-1 0,0 24,-24-1,25 1,-1 24,0-1,24 1,0 23,0 1,0-24,24 47,-24 0,24 0,-1-23,25 23,-24 0,0 0,-1-23,-23-1,24 25,-24-25,0 0,24 1,-48-24,24 23,0-23,-24-1,24-23,-23 0</inkml:trace>
  <inkml:trace contextRef="#ctx0" brushRef="#br0" timeOffset="9202.5264">11834 9311,'24'-24,"0"0,24 0,-1 0,1 1,23 23,1-24,-1 24,-23 0,23 0,-23-24,0 24,-1 0,-23 0,0 0</inkml:trace>
  <inkml:trace contextRef="#ctx0" brushRef="#br0" timeOffset="10226.5849">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0581.6052">13287 9049,'0'-24,"0"0,-24 0,24 0,0 1,-24 23,24-24,-23 24,-1 24,24-24,-24 23,24 25,-24 0,24-1,0 1,24 23,-24 1,24-25,0 25,-24-48,23 23,1-23,0 0,0 0,0-24,-1 24,25-24,-24 0,0 0</inkml:trace>
  <inkml:trace contextRef="#ctx0" brushRef="#br0" timeOffset="11082.6339">13763 8358,'-24'0,"1"0,23 0,-24 24,0 0,24 23,-24 25,0-1,24 25,0-1,0 24,0 0,24-24,-24 24,24-24,-24 1,24-25,-24 1,24-1,-24 0,23-23,1-24,-24 0,24 0,-24-1,24 1,-24-24,24-24</inkml:trace>
  <inkml:trace contextRef="#ctx0" brushRef="#br0" timeOffset="11495.6575">13906 9001,'0'0,"-24"24,24 0,-24 23,24 1,0 23,0 1,24-25,-24 25,24-48,24 23,-24-23,-1 0,25-24,0-24,-25 0,25 1,-24-25,0 0,0 1,-1-25,-23-23,0 24,0 23,-23-24,-1 1,-24 23,24 25,-23-1,-1 24,0 0,1 24,-1-1,24 1,24 24,-24-24</inkml:trace>
  <inkml:trace contextRef="#ctx0" brushRef="#br0" timeOffset="11949.6835">14335 8406,'24'0,"-24"0,0-24,23 48,-23 0,24-1,0 49,0-1,-24 1,47 23,-23 0,-24 24,24-23,0-1,0 24,-24-24,0-23,0-1,0 0,0 1,-24-25,24-23,-24 24,24-48,-24 24,24-24,0 24,0-24,0 0,0-24,0 0,0 24,0-24</inkml:trace>
  <inkml:trace contextRef="#ctx0" brushRef="#br0" timeOffset="12360.707">14906 8953,'0'0,"0"0,0 0,48 0,-24 0,0 0,-1 0,25 0,-24 0,23 0,-23 0,0 0,0 24,0-48,-24 48,0-24,23 0,-23 24</inkml:trace>
  <inkml:trace contextRef="#ctx0" brushRef="#br0" timeOffset="12630.7224">14954 9168,'0'0,"24"0,-24 0,0-24,24 24,-1 0,1 0,0 0,24 0,-25 0,1 0,0 24,-24-48,48 48,-25-24,-23-24,24 24</inkml:trace>
  <inkml:trace contextRef="#ctx0" brushRef="#br0" timeOffset="13119.7504">15787 8549,'0'47,"0"1,0 23,0 1,24 23,-24 0,0 1,0-1,0-24,0 1,0-1,0-23,0-1,0-23,0 0,0 0,0-24,0 0,0 24,0-24,0 0,0 0,0 0,24 23,-24-23,24-23</inkml:trace>
  <inkml:trace contextRef="#ctx0" brushRef="#br0" timeOffset="16384.9372">16930 10239,'0'0,"0"0,0 0,-24-23,24 23,-23 0,23-24,-24 24,24 0,-24 0,0 24,0-24,1 23,-1-23,24 24,-24 24,24-24,-24 23,24 1,0-1,-24 1,24 0,0 23,0 1,0-1,24 0,-24-23,0 0,0 23,0-23,24-1,-24-23,0 24,0-24,0-1,0-23,0 24,0-24</inkml:trace>
  <inkml:trace contextRef="#ctx0" brushRef="#br0" timeOffset="16599.9495">16526 10811,'23'-24,"25"24,0 0,-25-24,25 24,-24 0,23-24,-23 24,0 0</inkml:trace>
  <inkml:trace contextRef="#ctx0" brushRef="#br0" timeOffset="17543.0034">16978 10620,'24'0,"0"-23,-24 23,23 0,-23-24,24 24,-24 0,24 0,-24 0,24 0,0 24,-24-24,23 23,1 25,0-24,0 0,-24 23,0-23,0 0,0 0,0-1,0 1,-24-24,24 0,-24 0,24 0,-24 0,1 0,-1-24,0 1,24 23,-48-24,25 0,-1 24,0 0,0 0,0 0,24 24,-24 0,24-1,0 1,24 0,0 0,0 0,-24 0,48-24,-25 23,1-23,0 0,0-23,0 23,-1-24,-23 0</inkml:trace>
  <inkml:trace contextRef="#ctx0" brushRef="#br0" timeOffset="17833.02">17502 10620,'0'0,"0"0,-24 0,0 24,24-24,-24 24,1 0,23 0,-24-1,24 1,0 0,0 24,0-25,0 1,0 0,24 0,-1 0,-23-24,24 0,0 0,0 0,0-24</inkml:trace>
  <inkml:trace contextRef="#ctx0" brushRef="#br0" timeOffset="18432.0543">17907 10287,'0'0,"0"0,-24 24,0-24,0 24,24-1,-24 25,1-24,23 47,0-23,-24 0,24 23,24 0,-24 1,0-25,23-23,-23 24,24 0,-24-25,0 1,24-24,-24 24,0-24,24 0,0 0,-1-24</inkml:trace>
  <inkml:trace contextRef="#ctx0" brushRef="#br0" timeOffset="18889.0804">18288 10430,'0'0,"0"0,0 24,0-24,-24 47,24-23,-24 24,24-1,-24 1,24 0,-24-1,24 1,0-1,-23-23,23 0,0-24,0 24,0-24,0 0,0 0,0 0,0-24,23 24</inkml:trace>
  <inkml:trace contextRef="#ctx0" brushRef="#br0" timeOffset="19404.1098">18526 10216,'24'23,"-1"-23,1 24,24 24,-24-24,-1 23,1 25,0-25,-24 1,0 23,0-23,0 23,-24-23,0 23,1-47,-1 24,24 0,-24-1,0-23,0 0,24 0,-23-1,23-23,0 0,0 0</inkml:trace>
  <inkml:trace contextRef="#ctx0" brushRef="#br0" timeOffset="19812.1331">19050 10597,'0'0,"23"0,1 0,-24 0,24 0,0-24,0 24,-1 0,1 0,0 0,-24 0,0 0,24 0,-24 0,0 0,0 0</inkml:trace>
  <inkml:trace contextRef="#ctx0" brushRef="#br0" timeOffset="20123.1509">19050 10763,'0'0,"23"-24,1 24,0 0,0 0,0 24,-24-24,23 0,1 0,0 0,-24 0,24 0,-24 0,24 0,-24 0,0 0,0 0</inkml:trace>
  <inkml:trace contextRef="#ctx0" brushRef="#br0" timeOffset="20569.1764">19645 10311,'24'0,"-24"0,0 0,0 0,0 0,0 0,0 24,0-1,0 25,0 0,0-1,0 1,0 23,0 1,0-1,0-23,-24 23,24-47,0 24,0-1,0-23,-24 0,24 0,0-24,0 0,0 0,0 0,0 0,24 24</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5.6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446 25 39,'-8'-19'40,"6"10"1,2 9 0,0 0-17,-12 5-12,13 14-5,-5 9-3,0 14-1,1 10-1,-2 15-1,-2 9-1,-1 10 1,2 4-2,-3-2 1,1-2-1,2-8 0,0-8-1,-1-12 0,2-7-3,-2-18-6,6-8-31,-7-14 2,8-11-2,-20-15 2</inkml:trace>
  <inkml:trace contextRef="#ctx0" brushRef="#br0" timeOffset="264">12 517 45,'-19'-13'41,"19"13"-1,-1-9 2,25 3-14,23 7-18,11-2-4,14 2-2,13-1 0,10 2-1,6-2-1,1 2-1,-5-1-1,-7 0 1,-10 0-1,-7-1-1,-11 2-1,-13-7-5,-7 1-35,-16-7-1,-8-5 0,-8-9-1</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2.6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1787 33,'7'13'31,"-7"-13"3,11-5-16,-4-5-8,-2-14-4,4-2-2,-1-12-1,4-10 0,-1-12-1,5-8-1,-1-10 1,2-3-1,-2-3 1,1-1 0,-2 2 0,-2 7 0,-3 9 1,0 14 0,-4 10 1,-1 16 0,-2 11-2,-2 16 0,3 23 0,-2 9-1,0 15-1,4 5-1,1 9 0,3 3-1,2 0 1,2-6 1,1-8-1,4-8 0,-1-14 1,-1-9 0,-1-15 0,1-12 0,-1-12 0,-1-11-2,-1-12 4,-2-6-2,-1-7 0,-3-2 1,-2 2 0,-1 5 1,-1 8 0,-1 9 0,-3 9-1,5 13 0,-4 12 0,22 17 1,-4 13-2,6 10 0,5 11 0,4 7 0,5 5 0,1 2-1,-4-4-1,-3-5-2,0-3-4,-10-19-12,-1-5-17,-3-11-2,-5-12 2</inkml:trace>
  <inkml:trace contextRef="#ctx0" brushRef="#br0" timeOffset="610">1055 839 55,'13'24'39,"-3"4"-2,0 5 2,-7 0-31,8 9-5,0 5-1,3 1-1,2 3-1,1 0 0,1-3-1,3-2 1,-2-6 0,0-7-1,-1-5 0,-3-6-2,-1-2-7,-8-11-27,3-6 0,-9-3-2,12-21 1</inkml:trace>
  <inkml:trace contextRef="#ctx0" brushRef="#br0" timeOffset="888">1607 911 39,'0'0'37,"11"18"2,-20 4-2,-4 15-19,-8 4-11,-2 20-4,-6 15 0,-4 16-2,-5 12 0,-3 10-2,1 8 1,1 6 0,1 1 0,0-1-1,5-5 1,2-8-1,5-8 1,3-10-1,3-9-2,1-18-4,10-1-22,-4-25-8,2-15-1,2-17 0</inkml:trace>
  <inkml:trace contextRef="#ctx0" brushRef="#br0" timeOffset="1286">1742 0 37,'0'0'33,"-16"-5"2,6 5-14,7 14-6,-6 2-5,6 16-3,-3 6-1,4 14 1,-2 10-3,1 14 0,-1 6 0,2 7-1,0 4-1,0 2-1,-3-2 0,2 2-1,-2-8 0,0-5 0,-2-5-2,-3-9-1,3-6-3,-4-18-14,6-4-19,2-11 0,5-9 0,-2-20 1</inkml:trace>
  <inkml:trace contextRef="#ctx0" brushRef="#br0" timeOffset="1586">1816 1214 21,'17'12'34,"-2"-6"1,6-3 0,8-5-22,-5-10-5,8-1-2,-4-9-2,3-1 1,-3-7-2,-2-1 1,-8-4 0,-2 4 0,-9-2-1,-5 4-1,-6 4 0,-5 6-1,-7 8-1,-2 6 1,-6 13-2,-2 5 1,-1 12-2,-2 7 1,1 10-1,-2 8-1,3 5 1,3 2 0,5-1 0,4-3-1,6-2 2,5-6 0,6-8 1,7-8 1,4-10 0,6-11 0,6-7 2,5-10-1,4-15 0,6-7 0,0-9-1,2-4 0,4-6 1,-3 1-1,-3 0 1,-4 6-1,-7 10 0,-6 9-1,-5 10 1,-2 12-2,-5 14 0,-4 9-1,-1 12 1,-2 1-1,2 7 0,0-1 0,1-2 1,1-7 0,0-9 1,3-7 0,3-12 0,2-8 1,3-11 0,4-8 0,-4-6 0,4-2 0,-2 1 0,-1 2 0,-4 5-1,-1 11 1,-4 12 0,-1 15 1,1 14-2,0 10 1,0 8 0,3 5 0,2 3-2,1-3 0,3-2-4,-5-19-16,8-4-17,-2-12-2,3-15 1,3-13 0</inkml:trace>
  <inkml:trace contextRef="#ctx0" brushRef="#br0" timeOffset="2572">3588 105 46,'4'-26'37,"-1"8"1,-4-3-14,1 21-9,-8-19-5,-2 20-3,-10 6-2,-2 9-1,-10 14-2,-4 15 0,-10 19-2,1 20 1,-6 24-1,4 20 1,3 16-1,7 13 0,9 3-1,9 1 2,13-5-1,7-9 0,10-16 1,9-12-1,6-15 2,4-12-2,0-14 1,-2-13-1,-2-12 1,-3-11-2,-4-9-1,-5-12-1,-3-5-3,-11-16-6,9-2-29,-7-8 1,2-6 0,-1-8 0</inkml:trace>
  <inkml:trace contextRef="#ctx0" brushRef="#br0" timeOffset="3160">4300 702 0,'0'0'27,"0"0"-2,0 0-6,0 0-3,0-17-1,0 17-2,3-17-3,-3 17 0,0-24-1,1 13-2,-6-7-1,1 4-2,-5-4 0,-2 4-1,-5 0 0,-4 3-1,-5 2-1,-4 3 0,-5 5 0,-3 4-1,-4 5 0,-2 3 0,3 6 0,0 8 0,4 5-1,6 5 1,8 7 0,9 6 0,11 1-1,11 4 1,14 0-1,10-3 1,15-2-1,6-1-1,10-7-1,3-1 1,3-2 0,-1-3 0,-4-1 0,-9-2 0,-8-1 1,-10-2 1,-11 1-1,-10-4 2,-13-3 0,-11 1 1,-11-4 0,-9-1 0,-10-4 1,-4-1-1,-10-6 1,-4 0-1,-3-5-1,0-1-1,1 0 0,3-3-1,6 2-1,4-4-4,12 7-4,2-10-15,13 1-13,17 6 1,-3-20 0</inkml:trace>
  <inkml:trace contextRef="#ctx0" brushRef="#br0" timeOffset="4037">5154 424 29,'17'-15'36,"-2"6"2,-15 9 0,3-16-21,-3 16-8,-24-2-2,0 6-4,-10 1 0,-4 3-2,-8 1-1,0 4 0,0-1 0,6 3 1,7-4-1,7 2 1,7 0 0,8 3-1,6 2 0,5 5 1,2 8-1,1 6 0,1 17 0,0 9-1,-2 10 0,-1 7 0,-1 8 0,-4 6 0,0 2 0,-1-1-1,-1-5 1,0-6 0,2-7 1,2-8-1,2-9 2,3-7-1,3-9 1,1-9 0,2-10 0,2-5 0,5-6 0,3-5 0,2-4 0,4-3 0,2-2-1,3-1 1,2-1-1,2 0 1,-3 0-1,-1 2 0,-3 0 0,-4 0-1,-5 3 0,-6-4-3,-2 5-7,-10-4-27,0 0-1,7-12 0,-5 1 0</inkml:trace>
  <inkml:trace contextRef="#ctx0" brushRef="#br0" timeOffset="4839">5457 557 46,'-2'10'36,"2"-10"1,0 0-13,3 12-12,-3-12-4,1 13-3,-1-2-1,1 8-1,0 8-1,0 11 0,-2 6 0,1 11 0,-2 4 0,1 7 0,0-1-1,0-1 1,-1-6-2,2-7 1,-1-6 0,1-8-1,0-9 0,0-7-1,0-6 0,0-6-1,0-9-1,0 0-2,0 0-5,0 0-22,-5-9-7,5 9 0,-1-17 1</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8.5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32 770 32,'-5'-17'38,"2"4"2,2 4-1,-2-3-17,3 12-10,15-13-4,0 9-3,2 2-2,6-1-1,3 1-1,6 1 0,3 0-1,-1 2 0,1 1 0,-3 4 0,0 0-1,-3 3 1,-3 2-1,-2 5 0,-6 8 0,-2 6 1,-4 9-1,-4 7 1,-1 9-1,-6 9 2,-1 5-2,-3 6 1,-2 2 0,0-2 0,-1-2 0,0-3-1,-1-6 1,0-5 1,0-6-1,2-6 1,-2-7 0,1-5 1,-1-10-1,3-4 0,0-5 0,1-5 0,3-11 0,-3 10 0,3-10 0,0 0-1,0 0 1,0 0 0,0 0-1,0 0 1,0 0-1,0 0 0,0 0 0,0 0 0,0 0 0,0 0-1,-12 10 1,12-10-1,-14 0 1,1 0-1,-5 0 1,-4 0 0,-4-2-1,-4 4 1,-2-2 1,0 3-1,-1-1 0,4 0 0,3 1 0,3-1 0,5 1 0,4-1 0,4 0-1,10-2 0,-10 1 0,10-1-2,0 0-3,0 0-6,-7-14-29,3 4 0,3-1 0,0-5 1</inkml:trace>
  <inkml:trace contextRef="#ctx0" brushRef="#br0" timeOffset="860">624 60 56,'-1'-23'39,"0"7"-1,4 6-11,-8-2-10,5 12-8,0 0-2,11 4-3,2 12 0,9 7-2,8 12 0,10 14-2,5 16 1,10 13-1,1 18 1,1 12 0,-3 10-1,-10 13 1,-9 10-1,-12 4 1,-10 1 1,-11 0-1,-13-3 1,-6-4-1,-12-9 0,-1-8 0,-5-13 0,-1-9 0,0-12-1,3-9 0,3-12 0,3-10 0,5-9-1,4-12 0,4-7-1,5-10-1,6 0-4,3-19-19,2 11-18,7-11 1,2-7-1,-3-6 1</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43.6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226-14 7,'9'-3'31,"-9"3"0,0 0-4,10-3-8,-10 3-7,0 0-4,0 0-1,-9 16-2,9-16-2,-7 21 1,3-5-2,1 5 0,-1 6 0,1 8 0,0 1-1,-2 9 0,-1 4 0,-1 6 0,-3 3 0,-2 5-1,-2 3 1,-1 1-1,-3 4 0,-1 1 2,1 0-2,-2-1 1,1 0 0,5-1 1,-2-6-1,6 0 2,3-4-2,5-2 1,3 0 0,6-2 0,3-3-1,6-4 0,2-2 0,5-4 1,3-7-1,3-4 0,-1-9 0,5-6 0,0-7 0,1-7 0,-1-6-1,0-6 1,-1-8-1,1-7 1,-3-7-1,-2-6 0,-2-7 1,-2-2-1,-3-3 1,-4-1-1,-3 2 0,-4-1 1,-5 2-1,-5 5 0,-3 5 0,-4 3 1,-4 4-1,-4 5 0,-3 2 0,-1 10 0,-3 2 0,0 7-1,-2 6 1,0 5-1,-2 12 0,2 6 1,2 9-1,3 7 1,3 7-1,5 6 0,4 2 1,4 2-1,8-1 0,3-4 1,3-3-1,4-6 0,1-4 0,4-8 1,2-6 0,1-6 0,3-10 0,4-4 1,1-10 0,3-4 0,2-11 0,2-7 0,0-4 0,0-8-1,-2-3 1,-1-5-1,-3-2 1,-2 0 0,-4 1-1,-2 3 2,-2 1-1,-5 7 0,-2 4 0,-3 7-1,-3 7 1,-2 5-1,-7 13 0,7-14 0,-7 14 0,0 0 0,5 13-1,0-2 1,0 3 0,2 5 0,0 6 0,1 3-1,1 7 1,-1 4 0,0 4 0,-3 1 0,2 2 0,-2-1 0,-2-5 0,1-1 0,-2-7 1,1-5-1,-2-7 0,1-3 0,-2-8 1,0-9-1,0 0 1,0 0-1,0 0 1,15-22 0,-8-3-1,3-7 1,4-9-1,2-5 0,4-5 1,1-1-1,2 2 0,2 0 0,-1 6 0,-3 9 1,-1 5-1,-5 11 0,-2 8 0,-2 9 0,0 9 0,-3 11-1,-1 11 1,3 8-1,-1 7 1,2 7 0,1 5 0,-1 0 0,-3-1 0,0-5-1,0-7 0,-3-8-1,-1-5-4,-4-16-5,0-14-28,0 0 1,8-12-2,-7-13 1</inkml:trace>
  <inkml:trace contextRef="#ctx0" brushRef="#br0" timeOffset="2994">1781 725 14,'0'0'26,"-5"-15"-4,5 15-1,-5-12-1,0 3-2,5 9-3,0 0-3,0 0-2,-9-8-3,9 8-1,-7 19-2,1 3-2,-2 12-2,-1 7 1,-2 16-1,-3 8 0,-3 12 0,2 7 0,-1 6 0,3 3 1,2 1 0,3 0 0,2-4 0,10 0 1,4-3 0,4-6 1,2-5-1,4-8 1,1-8-2,-1-7 1,0-14-1,-5-7-1,-1-10-2,-12-22-15,9-3-21,-9-16 1,-3-14-2,-1-13 2</inkml:trace>
  <inkml:trace contextRef="#ctx0" brushRef="#br0" timeOffset="3855">1961 1102 24,'0'0'32,"0"0"3,0 0-2,0 0-14,0 0-5,2 10-3,-2-10-3,0 0-2,0 0-1,0 0-2,0 0 0,-8 13-2,9-4 0,-1 5-1,-2 5 0,-3 4 0,-2 7 0,-5 3-1,-2 3 1,0 0 0,-3 0 0,0-1 0,2-3 0,2-3 0,3-6 0,4-3 0,2-4-1,4-1 1,2-2 0,-2-13 0,11 15 1,0-10-1,2-1 1,4-3 1,2-5-1,8 1 0,4-3 1,5 0-1,5-3 0,2 2 0,1 1 1,2 1-2,-3 2 1,-5 0-1,-4 2 1,-8 2-1,-5-2 0,-6 2 0,-6-1-2,-9 0 0,0 0-1,0 0-3,0 0-4,2-9-18,-2 9-10,2-15-1,3 4 2</inkml:trace>
  <inkml:trace contextRef="#ctx0" brushRef="#br0" timeOffset="4649">2469 691 32,'0'0'33,"0"0"2,8-12-4,6 14-13,-14-2-6,23 4-2,-8 2-4,2 7-2,2 6 0,5 10-1,2 8-1,3 11 0,-2 11-1,1 10 0,-4 10 0,-2 5-1,-7 8 0,-6 2 1,-8-2-1,-9-1 0,-8-5 0,-7-4 0,-7-9 1,-3-4-1,-3-13 0,0-7 0,0-7 0,3-10-1,7-9 0,3-9-1,8-7-2,3-14-2,12 7-6,0-31-19,11 2-6,7-5 0,6-11 1</inkml:trace>
  <inkml:trace contextRef="#ctx0" brushRef="#br0" timeOffset="5175">3052 1099 32,'0'0'31,"-13"8"3,13-8-8,0 0-10,-9 4-3,9-4-3,0 0-1,10 10-3,-10-10 0,22 1-1,-5-2-1,6 3-1,4-3-1,4 1 0,0-1-2,3 0 0,-1 0 0,-2-4-1,-3 5-3,-7-8-1,0 7-9,-11-5-22,-1 0 0,-9 6-3,3-14 3</inkml:trace>
  <inkml:trace contextRef="#ctx0" brushRef="#br0" timeOffset="5518">3060 1326 52,'0'0'34,"5"12"0,-5-12-7,13 6-14,2-1-3,0-5-3,8 5-1,2-4-1,4 1-1,0-2-1,3 2 0,-3-2-2,-3 1 0,-5-1 0,-5 1-1,-6-2-1,-10 1 0,13-2-2,-13 2-1,0 0-5,-2-19-10,2 19-18,9-20 0,-2 8-1,4-2 3</inkml:trace>
  <inkml:trace contextRef="#ctx0" brushRef="#br0" timeOffset="5871">3535 1099 34,'-5'9'35,"5"-9"3,8 13-1,8-5-18,-1-8-5,9 4-5,-1-5-2,4 1-1,-1-3-3,1-4-1,-6-1-2,0-2 0,-2-1 0,-3-1-1,1 1-3,-5-3 0,3 5-4,-9-5-9,6 8-15,-12 6-6,9-10 0,-9 10 2</inkml:trace>
  <inkml:trace contextRef="#ctx0" brushRef="#br0" timeOffset="6134">3674 1223 41,'-11'19'33,"4"-1"2,2-4-1,5-14-20,-3 21-4,3-21-2,6 16-2,-6-16-1,18 9 0,-7-6-1,8 0-1,-1-2-1,4 2 0,1-3-1,1 1 0,-3-1-1,0-2-1,-3 0-1,-6-4-4,4 5-15,-7-8-17,-2-1 0,0-3-1,-1-2 1</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0.1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0 614 46,'11'1'35,"2"-4"1,0-5 0,3-10-15,3 0-14,0-10-2,6-4 0,0-11 0,7 1-1,-1-8 1,4 2-1,0-3-1,-2 3-1,-1 4-1,-3 4 0,-5 6 0,-2 4 0,-6 6-1,-1 5 0,-6 4 1,-1 5 0,-8 10 0,8-10-1,-8 10 0,-1 10 0,-4 9 0,1 5 0,-1 12 0,-2 5 1,0 13-1,-2 8 1,0 4-1,0 4 1,0-2 0,-2 0-1,0-1 1,1-5-1,-1-7-1,2-7 1,-1-6-1,0-10-1,4-6-2,-1-8 0,6-7-4,1-11-9,0 0-24,-11-5 1,11 5 0,-8-10 2</inkml:trace>
  <inkml:trace contextRef="#ctx0" brushRef="#br0" timeOffset="450">35 1028 53,'-14'22'39,"11"-6"0,14-2 1,5-10-19,26 2-8,5-8-5,11 3-1,1-7-1,7 2-2,-2-6-1,-2 0-1,-5-3-2,-8-1-1,-7-2-2,-5-5-4,2 8-18,-10-8-17,0 5 0,-6 1 0,0 4 1</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1.1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1014 44,'8'63'29,"7"10"1,0 1-2,3-4-22,5 4 0,-4-10-2,2-7 1,-7-15 0,3-6 0,-9-20 1,-8-16 1,0 0-3,6-21 1,-16-14-1,0-7 2,-5-17-1,2-8 0,0-9-1,7 1 1,4 0-1,8 6 0,9 5-2,11 6-1,10 8-1,10 10-1,9 7 0,6 1-2,8 6-2,-1-4-4,10 8-20,-7-2-12,-5 5 2,-8 5-2</inkml:trace>
  <inkml:trace contextRef="#ctx0" brushRef="#br0" timeOffset="349">752 1043 72,'3'49'39,"10"-7"0,11-13 1,13-10-28,3-18-4,7-7-3,0-14-1,1-10-1,-3-13-1,-2-5 0,-10-10 0,-6-1-1,-14 0 0,-11 4-1,-14 6 0,-11 12 0,-15 15-1,-9 15 1,-6 22 0,-8 17 0,1 17-1,1 18 2,6 13-1,11 6 0,14 8 0,15-1-1,15-3 1,16-6 0,15-11 0,12-14-1,10-15 0,5-15 0,4-19-2,0-17-2,2-14-7,-8-19-28,3-18 1,-2-17 0,-1-16-2</inkml:trace>
  <inkml:trace contextRef="#ctx0" brushRef="#br0" timeOffset="736">1722 0 66,'0'0'39,"16"11"-2,-7 20 1,-8 14-27,5 20-6,-5 17-2,1 16 0,-3 10-1,-1 9 0,-2 3-2,1 0 2,0-4-3,0-12 1,4-12-2,-1-16-1,3-18-1,-2-13 0,1-18-1,-2-27 1,0 0 1,-16-31 3,2-12 1,-2-6 3,-3-11 2,3-1 1,-1-2 0,13 8 1,5 3-1,14 11-1,8 9-3,12 15 0,6 8-1,8 10-1,1 8-1,-1 9 0,-2 12 0,-6 8-1,-2 7 0,-5 3 0,-4 2 1,0 0-1,1-5 0,3-3 1,3-9 0,1-10 0,1-8 1,-1-13-1,2-12 1,-5-10 0,-7-16-1,-8-14 1,-6-7-1,-5-7-1,-6-1 0,-4 0-3,-1 8 0,-5 4-3,6 20-5,-6 4-10,8 19-19,-1 10 1,10 18 0,1 8 3</inkml:trace>
  <inkml:trace contextRef="#ctx0" brushRef="#br0" timeOffset="1265">2632 1097 58,'18'40'39,"-2"-8"-1,-2-10 2,-4-22-16,-1-2-13,-9-19-5,-2-11-1,-3-12-2,1-6 0,3-6 0,2 1-1,6 3 0,10 4-1,7 7-1,10 10 0,9 8-1,2 4-1,5 7-1,-1-2-4,0 10-6,-13 0-28,-1 0 0,-11 3 1,-9 3-1</inkml:trace>
  <inkml:trace contextRef="#ctx0" brushRef="#br0" timeOffset="1624">3034 1352 58,'26'-26'40,"0"-10"-1,-1-4 1,-4-12-14,4 2-18,-10-5-3,0 3 0,-8 1-1,2 8-1,-6 9 0,0 7-2,-2 11 1,-2 5-2,1 11 0,1 11 0,2 6-1,-1 10 0,5 4-1,1 7 0,4 6 0,2 1 1,8 0-1,3-5 2,6-7-1,3-11 1,4-10 1,6-14 0,-1-15 0,3-12 1,-6-14 0,-3-9 1,-9-13-1,-5-6 0,-11-2-1,-12-8-9,-11 6-32,-11 2-2,-4-11-1,7-7-1,19 91 44</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8.3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105 65 94,'22'2'39,"-2"17"1,-7 8-6,-3 24-28,-6 16-3,-4 21-1,-9 17-1,-5 10 0,-6 9 0,-6 4-1,2 2 0,-1-6 0,2-13-1,6-12 1,7-19-1,9-11 0,9-17 1,14-15 0,10-20 1,17-11-1,13-9 2,12-4 0,10-5 1,6-1-1,1 4-1,-2-1 0,-8 5 0,-13 1-3,-9 6-6,-21-6-32,-7-5-1,-12-6 0,-5-8-1</inkml:trace>
  <inkml:trace contextRef="#ctx0" brushRef="#br0" timeOffset="364">1354 250 87,'9'-52'41,"-14"15"-1,-15 9 1,-14 11-32,-18 4-6,-4 6-2,-4 6-1,-1 9 0,6 13 1,6 11-1,10 12 0,6 12 0,9 13-1,4 11 1,2 9 0,4 6 0,1 0-1,3-1 1,5-5 0,6-8 1,8-10 0,11-8 0,9-9 1,8-9-1,9-5 0,3-5 1,0-3-2,0 0 1,-3-2-1,-7-1-1,-7 0 0,-10-3-1,-6 1-1,-8-9-3,0 1-6,-8-19-24,0 0-5,4-19 2,5-12-2</inkml:trace>
  <inkml:trace contextRef="#ctx0" brushRef="#br0" timeOffset="763">1615 492 65,'11'-25'40,"-6"15"0,-5 10 0,-8 12-22,-4 16-11,-6 8-3,-3 12-2,-1 11-1,-1 9-1,1 5 1,8 4-1,8-1 0,10-5 0,12-7 0,13-10 0,12-14 1,12-12-1,11-15 1,8-13-1,5-17 0,1-10 1,-2-13-1,-6-12 1,-10-10 0,-13-8 1,-20-9 0,-15-1 0,-23 4 0,-17 4 1,-17 6-2,-14 15 1,-6 8-1,-6 13-1,1 15-1,5 4-2,12 7 0,11-1-3,21 5-3,10-12-12,26 3-18,7-5-2,18-3 0,10-2 2</inkml:trace>
  <inkml:trace contextRef="#ctx0" brushRef="#br0" timeOffset="1142">2246 138 45,'28'-12'38,"-2"5"2,-2 2-1,7 7-10,-2-9-15,17 5-6,5-7-2,13-2-2,4-5 0,5 1-1,0-3-1,-7 2-1,-11 1 0,-9 7 0,-12 11-1,-11 15 0,-9 16 0,-9 16 0,-13 21-1,-2 19 1,-3 15 0,0 13 0,0 6-1,2 3 0,2-4 0,3-5 0,5-11 1,1-15-1,-1-13 0,-1-16 1,-6-15 0,-3-14 1,-6-13 0,-6-12 1,-8-9 0,-4-5-1,-5-4 1,0-2 0,-6-2 0,5 3-1,3 1-1,4 1 1,7 3-2,5 0 0,5 1 0,3-3-3,14 7-2,-14-19-8,9 9-28,5-2-1,4 1 2,0-1-2</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47.7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211 267 41,'0'0'32,"0"0"2,0 0-14,-12 5-8,12 8-4,-4 1-3,3 8-2,-3 6-1,1 7 0,-1 10-1,-1 10 0,-5 6-2,-1 10 2,-4 5-2,0 3 1,-4 2 0,0 0 0,-2-6-1,2-7 1,3-8-1,2-11 1,4-11 0,2-10-1,5-9 2,4-5-1,-1-14 2,17 8-1,-1-10 1,8 2-1,3-2 0,10 1 0,0 1 0,3 2-1,3 2 1,-3 4-1,-2 1 0,-4 1-1,-2 5-5,-10-4-21,2-3-8,-3-1-1,-5-9 1</inkml:trace>
  <inkml:trace contextRef="#ctx0" brushRef="#br0" timeOffset="599">1152 285 43,'0'0'32,"0"0"2,0 0-14,0 0-7,-15-4-4,-2-2-3,-2 5-2,-7-4 0,-1 4-1,-4-1 1,1 2-1,-1-2-1,1 3 0,4-1 0,2 2-1,4-1 0,1-2 0,5 0-1,4 1 1,10 0-1,-15 14 0,12 0 0,0 5 0,2 7 0,0 11 0,0 10 0,1 9-1,-1 8 1,0 7-1,-1 6 1,1 2 0,-1 5-1,1-3 1,-1-4 0,2-3-1,1-9 1,0-8 0,1-10 0,1-8 0,-1-9 0,1-6-1,0-8 1,2-6 1,-5-10-1,15 12 0,-5-7 1,5-2-1,1 1 0,4 1 1,4-1-1,3 0 1,3-1-1,2-1 0,1 0 0,-1-2-1,-2 2 0,-1-7-3,-3 7-3,-8-9-17,0 5-12,-5-3-2,-2-2 1,-3-3 1</inkml:trace>
  <inkml:trace contextRef="#ctx0" brushRef="#br0" timeOffset="1324">1325 644 47,'0'0'35,"0"0"1,-3-13-1,5-5-26,7 0-4,0-8-1,7-3-1,-1-6-1,5-3 1,1-2-1,0 2 0,1 1 0,0 4 0,-5 3-1,1 6 0,-6 5 0,0 7 0,-12 12-1,15-1 1,-9 13-1,1 8 0,-2 9 1,1 7-1,1 9 0,-1 7 1,0 5-2,-4 4 1,-2 2 0,-3 2-1,-4-3 1,0-3-1,-2-2 0,-3-7-1,3-6-1,0-10-1,5-5-5,-6-15-5,13-3-14,-3-11-9,0 0 0,-2-12 1</inkml:trace>
  <inkml:trace contextRef="#ctx0" brushRef="#br0" timeOffset="1735">1355 1051 25,'4'10'35,"8"-3"3,8-6 0,12 5-17,-1-11-5,11 8-6,-1-7-4,4 5-2,-1-2-2,-2 1-1,-4 2-2,-4-1 0,-4 2-2,-4-3-2,1 6-9,-10-9-25,3-3 2,2-6-2,0-8 2</inkml:trace>
  <inkml:trace contextRef="#ctx0" brushRef="#br0" timeOffset="2036">2075 100 36,'-9'-13'36,"2"4"0,7 9 1,-4-9-20,3-2-5,12 5-6,3-2-1,8 1 0,6-2-2,6 1-1,4-1 0,2 5 0,-2-2-1,0 6-1,-4 3 1,-4 5-1,-6 4 0,-4 7 1,-4 6-1,-6 6 0,-2 7 0,-3 7 0,-1 8 0,-4 5 0,0 7 0,-1 7-1,-2 7 0,2 7 0,1 8-1,0-1 1,3 3-1,1-1 0,0-5 1,1-5-1,0-10 2,-1-9-1,0-11 1,-3-7 0,-2-10 1,-3-7-1,-3-6 1,-2-7 0,-5-4 0,-3-7 1,-5-4-1,-6-6 0,-3-4 0,-4-3-1,-3 0 1,-1 1-1,1-1-1,1 3-1,6 4-1,4-2-3,11 10-20,2-7-12,14 2-2,-3-12 2</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50.5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29 186 55,'6'12'36,"-6"-12"0,0 0-2,10 3-23,-10-3-4,0 0-2,0 0-1,0 0 0,0 0-2,4 10 1,-4-10-1,13 19 0,-2-4-1,6 5 0,6 6-1,5 4 0,5 4 0,2 3-1,2 2 1,1-2 0,1 0 0,-4-1 0,-6-5 0,-3-3 0,-6-5 0,-2-5 0,-7-3 0,-1-5 0,-10-10 1,8 10-1,-8-10 0,0 0 1,-9 12-1,-6-4 1,-7 4-1,-5 8 1,-11 8-1,-6 5 0,-7 6 0,-1 5 0,0-2 0,3 0-1,5-4 0,7-8-2,11-9-1,6-14-5,20-7-30,7-11 1,12-11-1,11-8 1</inkml:trace>
  <inkml:trace contextRef="#ctx0" brushRef="#br0" timeOffset="540">1159 191 70,'0'0'39,"-21"-6"0,4 10 1,5 9-29,-5 5-6,0 9-2,-1 12-1,0 11-1,2 10 0,1 8-1,0 8 1,-1 8 0,0 2-1,1 2 0,0-3-1,3-8 0,4-6 1,4-8-2,7-11 2,7-9-1,10-11 1,11-7 0,6-8 1,9-2 0,4-3 0,2-1 0,1-1 0,-4-2-1,-6 1-1,-8-3-1,-5 3-4,-14-12-12,0 4-22,-4-10 0,1-3-1,-1-9 1</inkml:trace>
  <inkml:trace contextRef="#ctx0" brushRef="#br0" timeOffset="1018">2046 46 51,'-18'-9'36,"-6"-1"-1,-4-2-9,0 10-13,-9-7-3,5 9-4,-1-3-2,5 7 0,2 3-2,7 6 0,2 6 0,7 11 0,2 12-2,5 10 1,2 12-1,-1 13 0,0 12 0,-1 11 0,-1 3 0,-2 3 0,-4-2-1,1-5 0,0-5 0,2-7 1,3-13 0,4-13 0,3-10 1,7-9 0,2-9 0,7-6 1,0-9-1,3-5 0,2-3 0,0-4-1,1-3-1,-2-5 0,0 0-4,-5-9-5,6-4-29,-5-2 1,1-8-1,-1-4 1</inkml:trace>
  <inkml:trace contextRef="#ctx0" brushRef="#br0" timeOffset="1440">2184 661 73,'-1'-35'39,"-6"11"-1,-4 4-3,-1 18-26,-8 10-5,0 13-2,1 12-1,2 10-1,7 6 0,6 4 0,8 2 0,10-6 0,10-4-1,7-10 2,9-11-1,6-12 1,6-13 0,-1-8-1,1-14 1,-4-6 0,-7-9 0,-4-1 0,-13-6-1,-13 0 0,-10 2 0,-11 4-1,-10 6-2,-9 3-1,0 9-4,-6-6-20,8 5-10,5-1-1,9-4 1</inkml:trace>
  <inkml:trace contextRef="#ctx0" brushRef="#br0" timeOffset="1755">2519 137 44,'22'-31'38,"-1"7"1,-3 4-1,6 13-14,-7-4-13,9 11-4,-1 1-3,4 6-1,6 2-1,1 7-1,1 6 0,2 8 0,-3 6-1,0 11 1,-2 10-2,-3 11 1,-6 11-1,-2 10 1,-5 5-1,-5 1 0,-3 2 0,-4-5 0,-5-5 0,-2-9 0,-4-8 1,-2-13-1,-3-9 1,-3-8-1,-2-11 2,-4-6-1,-3-8 0,-2-8 1,-5-6-1,-3-5 1,-3-3-1,2-3 1,0-1-1,4 2 1,3 1-1,5 2-1,8 5-2,1-3-26,12 4-11,0 0 0,12-9-2</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0 544 58,'26'19'37,"3"9"-2,0 15-9,2 4-22,6 11-2,7 16-2,-2 8-1,1 8 0,-3 0 1,0-4-1,-5-6 1,-4-12 0,-5-9 1,-10-20 0,-4-14 2,-12-25-1,4-9 2,-14-24-2,-4-14 0,-8-13 1,-2-11-1,-2-8-1,1-2 1,2 2-1,8 7-1,7 12 1,10 8-1,15 11 0,10 5-1,13 7 0,11 1 0,11 4-1,4-1-3,8 4-5,-6-5-20,6 4-7,-3 5-1,-10 2 1</inkml:trace>
  <inkml:trace contextRef="#ctx0" brushRef="#br0" timeOffset="375">1082 634 69,'19'20'39,"5"-9"0,7 1-13,0-16-17,7-3-4,-1-8-2,-1-7-1,-5-6 0,-4-1-1,-10-3 0,-6 1 0,-11 0 0,-8 8 0,-12 8 0,-9 11 0,-8 13-1,-4 15 1,-3 11-1,1 17 0,5 14 0,5 7-1,10 6 1,12 5 0,10-2 1,9-5-2,9-3 2,8-10-1,6-9 0,3-10 0,1-9-1,0-15-2,1-10-2,-4-22-9,3-7-27,-3-17 2,1-14-2,-1-15 1</inkml:trace>
  <inkml:trace contextRef="#ctx0" brushRef="#br0" timeOffset="736">1737 53 67,'6'-38'40,"-4"23"-1,1 34-8,-6 18-20,4 25-4,-3 20-4,1 17 0,-2 14-1,1 10-1,0 1-1,0-5-2,2-6-1,-2-14-2,3-13 0,-2-23-3,4-14-1,-6-24-1,2-15 0,-8-25 3,1-15 2,-8-16 3,-6-14 3,0-4 4,-5-10 1,6 8 2,-1 1 0,13 13 1,5 3 0,19 15-4,9 10-1,11 13 0,4 8-2,7 8 0,-1 10-2,1 8 1,-4 11-2,-8 4 1,-3 6-1,0 0 1,1 2 0,3-3 0,2-6 0,3-8 1,5-12-1,3-11 0,0-12-1,-2-13 0,-3-10-2,-9-13 0,-3-9-1,-11-10-1,-3 3-2,-13-6-2,-2 7-2,-11-2-2,1 17-1,-8-1-1,5 22 2,-6 2 3,8 16 4,-2 6 3,5 7 8,7 14 3,0 4 2,12 15 3,-3 3-1,10 13-1,-2-2-4,9 7-1,0-3-1,5 0-2,-3-9 0,2-7-1,-4-11 2,-3-9-1,-3-13 1,-3-11 0,-8-14-1,-3-10 2,-7-14-2,-2-9 2,-4-13-2,-1-2-1,-2 1 0,2 5-1,3 6-1,1 7-1,9 11 0,4 11-2,9 13-1,4 5-2,7 11-6,-5-2-24,8 8-3,0 2-1,-2 5 1</inkml:trace>
  <inkml:trace contextRef="#ctx0" brushRef="#br0" timeOffset="1551">2978 1031 62,'5'12'41,"-5"-12"-2,7-9 2,-7-18-32,6-6-2,0-16-3,0-7 0,2-4-1,0 1-1,2 2 0,-1 8-1,1 16-2,1 18-2,3 22 0,1 17-1,7 16-1,3 7 1,9 5 0,9 1 1,8-2 0,3-7 3,1-11 1,2-9 1,-4-13 1,-5-9 1,-10-12-1,-13-15 0,-13-21 0,-9-14-2,-7-16-5,-10-11-37,12-13 2,9-8-2,18-3 1</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5:34.36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9.02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2122 304 65,'4'-18'41,"1"9"-2,-5 9 1,0 0-31,7 10-5,-6 15-2,-1 12 0,-2 15-2,0 10 0,-3 13-1,-1 8-1,-3 6 1,-3 3-2,-4-4 2,-3-4-2,0-8 2,0-9 0,1-10 1,2-12 1,3-10 1,2-12 0,6-8 1,5-15-1,-2 10 0,2-10 0,21 7-1,1 1 0,8 3-1,10 4 0,11 3 0,12 0-1,7 0 1,8-5 0,0-4-1,-1-7-1,-5-8-1,-4-5-6,-12-13-31,-11-6 0,-11-7-1,-10-1 1</inkml:trace>
  <inkml:trace contextRef="#ctx0" brushRef="#br0" timeOffset="924">3396 40 22,'0'0'35,"0"0"2,0 0-3,-14-7-12,4 10-9,-14-8-3,-3 4-5,-8-4-2,-3 0-1,-5 1 0,4 1 0,2 0 0,5 2-1,7 0 0,6 8 0,8 8 0,6 10 0,7 13-2,3 10 0,4 19-1,-2 12-1,-1 21-1,-2 4-1,-2 14 0,-6-2-1,0 6 2,-6-5 0,3-4 2,1-8 1,0-12 2,5-9 1,4-14 0,8-7 1,5-15 0,5-6 0,4-12 0,3-7 0,3-6-2,1-4 1,-1-5-2,-2-1 0,1-1-3,-9-8-7,1 0-27,-2-3 0,-5-5-2,-1-6 1</inkml:trace>
  <inkml:trace contextRef="#ctx0" brushRef="#br0" timeOffset="1486">3699 233 32,'11'-6'36,"-11"6"2,7 23-1,-5 13-18,-14 8-9,6 14-5,-3 12-2,0 11-1,-1 5 1,5 7-1,1-4 1,3-6-1,1-10 1,2-8-1,0-10-1,1-11 0,1-10-1,-2-12-2,1-7-1,-3-15-3,3 13-22,-3-13-11,4-20-2,-3 8 1</inkml:trace>
  <inkml:trace contextRef="#ctx0" brushRef="#br0" timeOffset="1864">4198 460 32,'-5'24'35,"-7"-2"0,3 0-3,-3-3-19,4-2-12,4-3-1,5-5 1,-1-9 0,20 3 2,0-9 0,0-6 1,4 0 1,-4-4 0,-2 0-1,-9 0-1,-4 2 0,-13 2-2,-4 6 0,-7 1 0,-1 2-1,-2 1 0,2 1 0,3 1-1,3 2 1,14-2-2,-14-1-2,14 1-7,0 0-26,-5 11 0,3-1-1,-1 4 1</inkml:trace>
  <inkml:trace contextRef="#ctx0" brushRef="#br0" timeOffset="2240">4275 1034 51,'0'0'35,"0"0"-1,0 0-14,0 0-11,-10 0-5,10 0-2,0 0-1,-9 3 1,9-3 0,0 0 1,0 0 0,0 0 1,8-11 0,-8 11-1,0 0-1,-14 16 0,4-7 0,0 1-1,-1 1-1,11-11 0,-16 17 0,16-17-1,0 0 1,0 0-1,0 0 0,1-9-1,-1 9-3,7-25-13,3 11-19,-2-2-1,2-3 0,3-2 1</inkml:trace>
  <inkml:trace contextRef="#ctx0" brushRef="#br0" timeOffset="30668">17 1399 39,'0'0'37,"0"0"1,0 11-6,0-11-14,0 0-5,0 0-4,-1 9-2,1-9-1,-6-10-2,2-5 0,2-5-2,1-11 0,1-6 0,3-14 0,5-6-1,4-6-1,2 2 1,1 1 0,1 4-1,-1 8 0,-1 7 0,-3 14 0,-2 16 0,2 19-1,-3 18 0,-2 20-1,-3 16 0,-2 16-2,-2 9 0,1 5-1,-5-5-1,1-8 1,-1-17 1,5-15 1,4-20 1,5-20 2,5-15 2,0-16 1,3-11 0,-4-13 1,-1-4 0,-5-5-2,-3 4 1,-5 7-1,-1 9-1,-3 9 1,2 15-1,3 13 0,4 23-1,6 8 0,2 5 1,4 6-1,4 3 0,2 2-1,0-4 0,-1-3-1,-1-9-1,0-5-2,-8-11-5,8 0-18,-20-15-12,16-8 1,-11-11 0</inkml:trace>
  <inkml:trace contextRef="#ctx0" brushRef="#br0" timeOffset="31215">472 1074 27,'6'-15'37,"-6"15"1,15 12 0,0 18-16,-11 2-8,7 13-6,-3 1-4,3 9-1,-2-1-2,-2-1-1,0-6 0,-1-4-2,0-8-2,-3-10-3,5-2-7,-8-23-22,9 2-3,0-17 1,1-10 0</inkml:trace>
  <inkml:trace contextRef="#ctx0" brushRef="#br0" timeOffset="31449">767 1093 46,'3'26'37,"-9"8"0,-5 13 0,-6 11-24,2 18-8,-4 14-3,-2 11-1,0 5-1,3 9-1,1 0 0,4 1-2,5 3-4,-5-13-28,10-14 0,3-15-3,2-19 2</inkml:trace>
  <inkml:trace contextRef="#ctx0" brushRef="#br0" timeOffset="31749">986 1699 10,'10'-47'34,"-1"-8"1,-2-6 2,-7-7-15,9 12-7,-8-5-5,5 13-2,-4 6-3,1 13-1,-1 13-1,-2 16-2,7 12 0,-6 14 0,-2 10 0,0 8-2,-3 5 1,2-1-1,0-2 0,1-9 0,0-8 1,4-14-1,-3-15 1,15-4 2,-3-17-2,2-7 3,-3-6-2,2-3 2,0-1-2,-2 4 1,-4 6-1,0 9 0,-7 19-1,13-4 0,-5 19 0,3 8-2,1 5 2,2 3-1,4-3 1,0-1-2,0-8 3,2-8-2,-1-13 1,3-9 1,-1-10-1,-3-7 2,-1-6-1,-3-3 1,-5-6-1,-1 6 2,-5 3-2,-2 8 0,-3 7 0,2 19 0,0 0-1,-1 17 0,5 15 0,-1 6-1,6 8 1,0 5-1,4 1 0,1 1 0,1-7 1,0-4-1,-1-9 1,-1-10-1,-3-5 1,-10-18 0,0 0-1,-8-9 1,-10-10 0,-7-5 0,-5 0 0,-4 0-1,-1 0 0,0 3-1,5 8-3,2-2-5,17 11-20,0-7-8,11 1-2,4-7 3</inkml:trace>
  <inkml:trace contextRef="#ctx0" brushRef="#br0" timeOffset="32459">1445 1128 54,'9'10'39,"-1"7"-1,5 8 1,-3 2-24,8 9-10,2 2-3,3 4-2,-1 0 0,1-3-3,2 0-1,-8-12-6,6 2-13,-10-13-15,3-9-1,-5-9 2,2-9 0</inkml:trace>
  <inkml:trace contextRef="#ctx0" brushRef="#br0" timeOffset="32644">1760 1156 48,'-2'-30'39,"0"11"-1,-5 6-5,7 13-14,-20 17-8,7 10-5,-6 10-4,-2 8 0,-3 9-2,-3 4-1,2 3 1,3 2-2,2-7 0,3-7-3,8-3-6,-2-16-23,10-10-5,1-20 0,10-2 1</inkml:trace>
  <inkml:trace contextRef="#ctx0" brushRef="#br0" timeOffset="32938">1906 182 42,'12'-50'36,"-4"12"3,-4 8-2,-13 6-19,9 24-9,-17 2-2,1 29-2,-4 19-1,-3 27 0,-4 18-2,2 22 0,2 19-2,7 12 1,9 9-1,12-1-2,14-6 1,10-10-1,14-12 1,8-18-2,9-18-1,-3-26-23,7-13-12,-3-23 0,-4-21-2</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21.7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-5 467 64,'0'-13'39,"5"2"0,3-4-10,13 7-17,-3-4-5,11 1-3,1-6 0,7 2-1,3-3-2,2 3 0,0 0-1,-2 4 1,-1 11-1,-2 11 0,-9 17-1,-6 15 1,-5 23-2,-9 14 1,-5 24-1,-5 9-1,-3 10 1,-3 0-1,3 3 1,-1-9 0,4-8 1,2-12 1,2-17-1,1-12 1,-1-16 2,0-11 0,-4-14 1,-3-5 0,-8-11 1,-5-4 1,-10-7-1,-4 0 0,-6-2-2,-4 3-1,2 3-5,-5 4-38,16-2 0,10 2-2,19-8 1</inkml:trace>
  <inkml:trace contextRef="#ctx0" brushRef="#br0" timeOffset="30771">599 0 74,'28'14'40,"6"15"-1,8 7-8,8 25-24,1 20-5,4 18 0,-5 22-1,-5 22 0,-9 17 0,-6 13 0,-11 5 1,-6 1-2,-7-7 0,-5-10-5,3-11-35,-8-24 0,-2-26-2,0-25 0</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37.3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47 383 27,'-12'4'36,"12"-4"2,-10 10-1,-2-8-21,12-2-8,-9 20-4,7 1-2,2-21 0,8 69-2,-8-69 3,31 91-4,-9-34 1,6 5-1,1 1 1,3-1-1,-1-6 2,-2-5-4,-6-3 1,-23-48 2,33 62 0,-33-62 0,0 0 0,0 0-2,0 0 2,0 0-1,-9-44 3,-3 2-3,-1-7 8,0-8-4,2-1 2,5 1 2,5 4-3,4 3 0,7 11-6,7 7 1,12 8-14,-2 13-19,13 3-8,4 11 1,3 9 0</inkml:trace>
  <inkml:trace contextRef="#ctx0" brushRef="#br0" timeOffset="386">936 692 59,'45'-24'42,"-5"-8"-2,-10-4-14,-5-7-14,-17 5-6,-10 0-5,-13 7 2,-11 11-3,-11 13-2,-7 14 3,-6 17-1,1 14 1,0 19-2,6 9 0,8 10 0,9 3-1,13-2 2,14-3-4,17-6 4,11-9-5,12-12 6,9-11-4,7-18 3,2-13-3,6-12-10,-9-12-25,2-15-2,-5-12 3,-6-12 0</inkml:trace>
  <inkml:trace contextRef="#ctx0" brushRef="#br0" timeOffset="709">1309 11 45,'-8'-18'42,"8"18"-3,-12 5 2,8 19-25,7 16-9,0 14-6,3 13 2,0 19-4,1 5 2,3 9-3,1 1 1,4-3-3,-2-4-5,5-8-10,-8-13-21,4-20 0,-4-11-2</inkml:trace>
  <inkml:trace contextRef="#ctx0" brushRef="#br0" timeOffset="903">1284 733 37,'-24'-48'41,"9"7"-2,11 9 0,8 7-28,22 9-2,6 9-4,12 6-2,3 2 2,4 6-6,0 7 1,-5 6 0,-46-20 0,68 54-2,-68-54 2,40 70-2,-40-70 0,29 74-1,-29-74 4,32 54-2,-32-54 2,50 31-1,-50-31 0,67 1 0,-67-1 0,71-22 0,-71 22-2,60-42 1,-60 42-3,38-60-3,-38 60-9,16-69-21,-16 32-2,-3 4 3,-3 1-1</inkml:trace>
  <inkml:trace contextRef="#ctx0" brushRef="#br0" timeOffset="1255">2016 570 30,'21'55'35,"-21"-55"1,30 70 0,-30-70-22,38 83-10,-38-83-3,42 80 3,-42-80-7,34 64 6,-34-64 1,0 0-1,25 44 1,-25-44 0,0 0 0,0 0 0,-12-69 2,12 69 0,-17-84-3,7 35-1,4 6 0,6 43-2,-6-75 4,8 42-7,5 12 0,-7 21-5,0 0 0,58-11-9,-58 11-21,53 9-2,-53-9 0,62 15 2</inkml:trace>
  <inkml:trace contextRef="#ctx0" brushRef="#br0" timeOffset="1588">2477 747 44,'3'54'35,"-3"-54"5,0 0-2,0 0-22,0 0-8,0 0 0,0 0 2,-8-55-6,9 20 5,-1-4-6,3-2 1,-1 3-2,1 1 0,0 5-4,0 12 0,1 2 2,-4 18-4,16 3 1,-16-3 0,0 0 2,54 67-2,-54-67 0,68 67 0,-25-31 2,2-11-3,-1-4 5,3-9 0,-6-10-1,-41-2 4,69-22 1,-43-7 1,-12-12-5,-7-4 1,-3-8-43,-17-3 0,-3-5-2,-3-6-4</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47.9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2678 475 25,'-12'-8'39,"12"8"-1,-10 6 0,10-6-17,-8 14-12,1 7-7,3 7 1,-2 8-2,-1 7 1,0 7-3,-4 8 2,1 11-2,-5-1 2,2-1-2,-5 1-3,2-6 4,-1-4-1,4-10 2,13-48-2,-20 63 3,20-63-9,0 0 8,0 0 3,0 0-4,0 0-4,61 30 6,-61-30-2,71 1 0,-29 3 4,0-2-4,4 5-3,-3 3 3,0-1 3,-43-9-5,68 19-10,-68-19-26,51 19-1,-51-19 0,0 0 3</inkml:trace>
  <inkml:trace contextRef="#ctx0" brushRef="#br0" timeOffset="614">3522 473 44,'0'0'39,"-9"-17"0,-4 12 0,-14-4-25,1 6-9,-8 1-3,-4 2-1,-1 1-1,-3 2 1,4 4-2,4-2 2,7 0-1,6-1 1,7-1-1,4 2 1,10-5 0,-2 19 1,7-2-3,0 8 3,1 10-4,-2 7 3,2 10-3,-2 9 2,3 3-3,-4 0 2,0 3-1,0-4 0,0-2 2,2-8-3,1-8 4,-6-45-2,15 68 3,-15-68-2,18 44 2,-18-44-2,0 0 1,44 33 3,-44-33-4,0 0-3,59 28 3,-59-28 0,44 21 0,-44-21-2,0 0-6,49 33-22,-49-33-9,0 0 1,0 0-2</inkml:trace>
  <inkml:trace contextRef="#ctx0" brushRef="#br0" timeOffset="1126">3683 838 34,'13'-16'37,"-13"16"2,-6-13-2,-4 12-20,-8 2-11,2 5-3,-4 7-3,1 8-1,19-21-1,-30 64 0,30-64-1,-1 82 0,14-41 2,-13-41-2,55 75 2,-55-75 0,84 46 1,-38-35-4,2-10 5,-2-9 3,-4-8 0,-42 16 0,70-56 2,-46 16-3,-10-7-1,-6-4 5,-14-2-3,-4 5-3,-11 1-1,-4 6 2,-11 10-2,0 9 2,-4 11-1,2 8-1,1 9-1,4 2-1,7 6-3,3-3-4,17 6-17,6-17-13,9 16-1,10-19 1</inkml:trace>
  <inkml:trace contextRef="#ctx0" brushRef="#br0" timeOffset="1567">4254 693 66,'0'0'42,"6"18"0,-6-18 0,0 0-35,0 0-6,0 0-3,8 11-2,-8-11-4,0 0-8,-3 11-17,3-11-7,5 14-1,0-5 3</inkml:trace>
  <inkml:trace contextRef="#ctx0" brushRef="#br0" timeOffset="1734">4366 942 47,'5'16'40,"1"-1"-1,-6-15-9,12 9-11,-12-9-9,0 0-4,0 0-2,0 0-2,0 0 0,0 0 1,0 0 1,0 0-4,0 0-3,0 0-12,0 25-26,0-25 1,3-13-2,-3 13 0</inkml:trace>
  <inkml:trace contextRef="#ctx0" brushRef="#br0" timeOffset="2018">4699 601 55,'0'0'42,"0"0"-2,5 19 2,-2-5-27,-10 5-10,1 5-2,-1 7-2,-1 7 0,1 10-1,1 0 0,0 4 0,1-3 0,1 1 0,1-9-5,3-41 3,-4 68-1,4-68-2,0 0-19,0 0-15,0 0-1,16 2-2,-2-30 5</inkml:trace>
  <inkml:trace contextRef="#ctx0" brushRef="#br0" timeOffset="2433">4855 344 53,'17'15'41,"4"-15"-1,12-2 1,3-8-33,13 0-2,6-7-2,6 6-1,2-3-3,0 5 2,0 4-2,-3 10 0,-9 6 0,-4 10 0,-10 15 0,-6 5 0,-9 17-1,-8-1 0,-6 12-1,-9 1 1,-4 8-2,-3-3 2,-2 0-2,-2-6 1,0-3 1,0-3-1,-1-6 3,2-11-2,0-4 2,11-42-1,-20 60 3,20-60-2,0 0 0,-35 46 2,35-46-1,0 0 0,-61 1 1,61-1-2,-53-18 0,53 18-2,-56-20-2,56 20-11,-52-23-28,52 23-2,0 0 1,0 0 1</inkml:trace>
  <inkml:trace contextRef="#ctx0" brushRef="#br0" timeOffset="30274">-6 1260 13,'22'42'38,"-22"-42"-1,0 0-3,0 0-16,0 0-9,0 0-3,0 0-1,8-49-2,-8 49-1,0 0-1,0 0 1,0 0 1,0 0 1,-18-48-1,18 48-1,3-45 3,-3 45-1,8-63-3,-2 27 2,-1-5-2,2 3 1,-3 0-3,0 4 2,-2 7-4,0 3 2,-1 7 1,0 5 0,-1 12-1,0 0 1,12 10 0,-5 8 0,2 3-1,-9-21 1,24 57-1,-24-57 2,26 65 2,-26-65-2,21 46 1,-21-46-3,0 0 4,0 0-3,0 0 0,33 12-2,-28-32-1,0-8 2,0-2-2,1-5 4,0-1-4,0 1 4,-2 4-1,-1 5 1,0 5-2,0 8 2,-3 13-1,12-5 0,-1 14 0,1 5 0,2 4 0,2 6 0,-16-24 0,40 62 1,-40-62-1,34 62 2,-34-62-2,27 52-1,-27-52 3,0 0-4,22 46-1,-22-46-18,0 0-17,0 0-1,-3-24-1,1-2 1</inkml:trace>
  <inkml:trace contextRef="#ctx0" brushRef="#br0" timeOffset="30915">453 755 56,'18'25'38,"2"7"-1,-2-5-14,-18-27-13,40 72-6,-40-72 0,33 68-4,-33-68-7,23 53-12,-23-53-16,0 0 0,0 0 0,36 18 1</inkml:trace>
  <inkml:trace contextRef="#ctx0" brushRef="#br0" timeOffset="31095">778 663 31,'8'-19'36,"-8"19"1,2-10-11,2 21-9,-13 5-6,3 15-4,-6 10-4,0 10 1,-3 13-2,0 7-5,-2 8 4,3 0-5,1 6 6,4 0-8,4-7 5,1-4-4,8-10-6,-5-8-12,1-56-15,17 72 0,-17-72 0</inkml:trace>
  <inkml:trace contextRef="#ctx0" brushRef="#br0" timeOffset="31382">855 1204 22,'48'-54'37,"-33"26"5,-2-6-5,2-8-15,-13-2-14,4 3-2,-5 2-6,0 8 2,-2 5-2,0 6 1,1 20 0,0 0-1,14 20-1,-14-20 0,17 60-1,-17-60 3,23 72 1,-23-72-4,23 65 3,-23-65-1,0 0 3,0 0-3,46 20 4,-33-39-4,-3-9-2,3-4 5,-6-6-4,-1-1 1,-3 2-1,-1 3 2,-3 9-3,1 3 3,-1 12 0,1 10-1,0 0 1,15 25-1,-5-1 0,3 4 0,-13-28 0,33 59 1,-33-59 2,37 45-1,-37-45 1,34 24-1,-19-22-2,1-6 0,-3-7 0,0-11-2,-3-6-1,-1 0 2,-1-7-2,-2 2 1,-1 1 3,-2 0-2,-1 8 1,2 11 0,-4 13-1,16 3 1,-5 13-1,5 10 1,0 2-1,4 6 1,-20-34 0,43 69 1,-43-69-1,37 57 2,-37-57 1,0 0 0,26 44 0,-26-44-2,0 0 0,0 0-1,-42-3 1,19-5-3,-3-4-3,-1-2 0,5 4-5,-3-7-7,12 3-22,3-2-3,9 1 4</inkml:trace>
  <inkml:trace contextRef="#ctx0" brushRef="#br0" timeOffset="32099">1645 662 47,'17'-9'40,"-17"9"0,0 0-2,5 13-23,2 0-8,1 8-4,4 3 0,4 8-3,4 4 1,6 1-1,2 1 0,-28-38-1,57 71 1,-57-71 0,51 60-6,-51-60-10,0 0-24,54 42 0,-42-44 0,-1-8 1</inkml:trace>
  <inkml:trace contextRef="#ctx0" brushRef="#br0" timeOffset="32335">2031 646 57,'-4'-11'39,"4"11"0,-12-1-14,-6 5-12,5 14-6,-6 4-4,0 7-1,-4 7-1,-1 4 0,1 4-1,1 2 0,2 1-1,20-47 1,-34 79 0,34-79-5,-18 58-11,18-58-22,0 0 0,0 0-1,0 0 1</inkml:trace>
  <inkml:trace contextRef="#ctx0" brushRef="#br0" timeOffset="32683">2554-12 38,'8'-10'39,"-8"10"2,-8 19-2,-15 4-22,0 26-9,-11 12-4,-4 20 0,-6 17-2,1 12 0,4 17-3,15-1 2,11 2 0,14-10-1,18-8 0,13-16-2,11-15-6,9-21-37,5-27 5,5-22-5,3-31 3</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1.4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229 0 15,'0'0'37,"0"0"0,0 0 0,0 0-16,0 0-10,-1 11-5,-6 0-3,0 1 0,-3 8-2,1 7-1,-1 8 0,1 1 1,9-36-1,-15 83 1,10-39-2,1-2 1,4-42-4,-6 70-14,6-70-19,0 0 0,-3 49 3,3-49-5</inkml:trace>
  <inkml:trace contextRef="#ctx0" brushRef="#br0" timeOffset="254">0 172 43,'0'0'37,"0"0"2,13-13-11,12 11-15,0-3-6,10 3-2,3-1-2,7 2-1,2 2-3,1-3-1,4 4-6,-11-2-28,4-5-2,-1-4-1,0-6 0</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2.1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137 254 21,'21'5'37,"-3"5"2,-5 4-2,-4 13-16,-12 1-13,0 8-3,-7 6-3,-6 5 0,-5 6-3,-4 3 1,-1 3-1,0-5 1,2-4 2,4-8 0,20-42 0,-24 71 0,24-71-3,-1 46 2,1-46-1,0 0 1,0 0-2,62 37 1,-62-37-1,62 7 1,-62-7 1,78 2 1,-34-1 0,4-2-1,0 2 2,-1-2-2,-3 1 1,-44 0-4,79 3-6,-79-3-31,55-4 0,-55 4-1,0 0-3</inkml:trace>
  <inkml:trace contextRef="#ctx0" brushRef="#br0" timeOffset="474">1138 8 22,'0'0'36,"-2"-10"1,-13 9 0,-11-1-17,-4 9-11,-13-5-4,-3 5 0,-4-2-2,4 2 0,0 2 1,9-1-1,3-3 0,10 1-1,9 3 0,9 6 0,3 5-1,7 8-1,3 5 0,0 13 0,1 12-1,-1 7 1,-2 8-2,-3 2 2,0 12-1,-3-5 1,-1 1-1,2-5-2,-1-6 3,4-4-3,2-8 4,2-10-5,-7-50 5,17 71-1,-17-71 1,20 46 2,-20-46-2,0 0 2,0 0-3,47 47 4,-47-47-5,0 0-2,48 28 3,-48-28-2,0 0-2,50 16-11,-50-16-26,0 0-4,0 0 4,50-63 2</inkml:trace>
  <inkml:trace contextRef="#ctx0" brushRef="#br0" timeOffset="977">1030 394 45,'3'-14'41,"-3"14"1,13-12-2,3 6-20,0-6-15,7-1-3,3-2 0,5-1-2,3 1 0,1 2 1,1 4-2,-5 4 1,-2 9 0,-5 8-1,-8 11 0,-9 11 2,-11 6-2,-8 8 2,-9 7-3,-5 5 3,-8 3-2,2-3 2,-1-3-2,4-9 2,7-2 2,22-46-3,-25 67 4,25-67-2,0 0-1,28 48 0,-28-48 0,55 4 1,-55-4-4,71-11 4,-71 11-5,71-18 1,-71 18 1,56-25-6,-28 8-35,-12-3-1,0-2 1,-6-4-1</inkml:trace>
  <inkml:trace contextRef="#ctx0" brushRef="#br0" timeOffset="1426">1627 362 58,'9'11'41,"0"2"2,-5 0-3,2-2-29,-6 1-9,0-2 0,0-1-5,0-9-3,1 16-11,-1-16-23,-3 14-2,3-14 1,6 17 1</inkml:trace>
  <inkml:trace contextRef="#ctx0" brushRef="#br0" timeOffset="1591">1737 670 37,'7'21'41,"-1"0"0,-3-4 0,6-5-20,-11-3-13,2-9-3,3 10-3,-3-10-4,0 0-2,0 0-8,1-15-29,0 6 0,7-7 0,0-3 1</inkml:trace>
  <inkml:trace contextRef="#ctx0" brushRef="#br0" timeOffset="1879">2039 203 29,'-10'-1'39,"10"1"1,0 0 0,17-12-20,3-5-9,15 2-4,5-6-2,10 3-1,6-2-1,3 5-1,1 2-1,-2 8 0,-3 16-1,-6 9-1,-7 14 0,-6 13 0,-6 16 0,-6 10 0,-5 10 0,-5 4 0,-4 2-1,-2-5 4,-3-2 0,-1-14-1,-1-7-1,-1-15 0,-2-46 0,-2 70 0,2-70 2,0 0-3,-29 55 1,29-55-3,-42 29 5,42-29-2,-58 33 2,58-33-1,-65 30 0,65-30-1,-61 27-1,61-27-2,-48 25-4,48-25-37,-43 23 1,43-23-3,0 0 2</inkml:trace>
  <inkml:trace contextRef="#ctx0" brushRef="#br0" timeOffset="29272">2985 221 52,'44'75'41,"-1"3"-1,-6 2 0,-3 4-32,-14 9-5,-7 10-2,-21 10 1,-22 11-5,-23 11-36,-31 5-4,-30-13 1,-23-24-4,137-103 46</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5.7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299 0 11,'0'0'33,"0"0"0,0 0-1,0 0-22,-9 43-1,9-43 0,-6 66-3,0-12-2,2 16-1,-3 10-1,2 13-1,-4 9 1,4 9-1,-4 3 1,1-1-1,-2 0 1,3-11-1,1-6 0,1-11 1,-1-11-2,4-12 1,1-9 0,0-11 0,2-13-1,0-7 2,-1-11 0,0-11 0,0 0 0,0 0 0,-9-14 0,1-6 0,-6-12 0,0-8 0,-4-9-1,-2-5-1,0 0 1,0 0 0,3 3 1,2 6-1,2 8 0,3 11 0,2 7 0,4 8 0,4 11 0,-5-9-1,5 9 0,5 29 0,-1 4 0,3 16 0,0 13 0,2 11 0,1 4 0,5 7 0,-1-7 0,3-6 1,0-14 0,4-15-1,2-18 1,2-16 1,1-15-2,2-16 1,3-13 0,2-11-1,-1-14 1,-1-4-2,-1-4 1,-4 4 0,-1 8-2,-6 1-4,6 11-34,-8 2 0,4 12-1,2-6 1</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324 0 18,'0'0'31,"0"0"-5,0 0-7,-51 72-3,47-28-4,-4 12-3,5 22-1,-4 14-1,3 10-2,-2 9-1,2 4-2,-3 7 1,1-6-2,-4-1 1,3-16 0,-2-9 0,1-6-1,0-12 1,1-6-1,0-15 0,2-9 0,1-9-1,1-6 2,1-13-1,2-3 1,0-11 0,0-10-1,-3-10 1,-1-8-1,-5-13 1,-1-6-1,-4-7-1,-2-9 0,-2-3 1,0 2-1,1 6 0,3 7 1,2 10 0,3 9 0,3 4 1,2 15-1,4 13 0,0 0 0,2 29 0,3 5 0,0 11-1,1 13 1,0 9-2,2 8 2,-1-3-1,1-1 0,0-12 0,2-6 0,2-13 1,3-14-1,3-16 1,5-12 0,3-13 0,4-13 0,0-10 0,1-5 0,-2-1 0,-1-2 0,-5 6-1,-5 4 0,-3 10-1,-6 6-2,4 17-10,-2-3-28,0 3 2,3-2-2,5 0 0</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33.3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1813 276 11,'0'0'28,"4"25"0,-1-2-19,-5 11 0,4 0-1,-6 10 0,3 2-1,-7 5-1,1-2-1,-5-4 0,-1-2 1,-7-6-1,0-4 0,-7-3-1,-1-2-1,-6-7 1,0-4-3,-5-4 2,1 0-2,-5-8 0,1-1 1,-4-3-1,0-2 1,-4-3 0,0 1 0,-4-4 0,-5 2 1,-2 0-2,-1 5 1,-3-1-1,2 2 0,1 2 0,2 2-1,3 3 1,6 0-1,2 4 0,6 0 1,0 4-1,6 5 1,3 3-1,3 4 1,1 2-1,1 5 1,0 0-1,3 2 1,1 1-1,3-2 1,2 1-1,1-1 0,4-2 0,1-3 0,5-4 0,1-4 1,1-3-1,3-6 0,4-14 0,-5 13 0,5-13 0,0 0 0,0 0 0,0 0 0,0 0-1,0 0 0,0 0-3,-2-17-8,2 17-18,0-22-7,-3 2 0,-2-2 0</inkml:trace>
  <inkml:trace contextRef="#ctx0" brushRef="#br0" timeOffset="631">92 1149 15,'0'0'31,"-9"10"1,9-10 1,-12 3-19,13 7-4,-1-10-2,-4 14-2,1-3-3,1 5 0,-2 3-1,-3 7 1,-1 1-2,0 2 0,-2 0 0,2 0 0,0-5 0,2-2 0,2-8 0,8-2 2,6-8-2,8-2 1,5-5 0,8 1-1,7-3 1,6 3-1,1-1 0,-1-1-1,-1 2 0,-6 3-1,-3 4-1,-7-2-2,-4 9-8,-12-6-19,0 2-5,1-4-1,-12-4 1</inkml:trace>
  <inkml:trace contextRef="#ctx0" brushRef="#br0" timeOffset="1234">2337 135 11,'34'-50'33,"-34"50"2,0 0-10,0 0-4,0 0-3,0 0-6,0 0-5,-2 61-1,-4-32-1,-4 7-2,3 6-2,-3 1 1,3-4-3,-1 0 0,0-9-3,5 0-5,-6-12-8,12 0-18,-2-7-3,-1-11 0</inkml:trace>
  <inkml:trace contextRef="#ctx0" brushRef="#br0" timeOffset="1894">2577 304 19,'14'-43'36,"-14"43"2,0 0-2,0 0-22,0 0-4,0 0 0,0 0-5,0 0-1,6-18-3,-8 50 1,-1 7-1,-1 11-1,-2 15 1,1 11 1,-1 8-2,-1 3 2,2 5-2,-2-9 2,3 0-2,0-5 1,2-8-1,1-9 0,2-5 1,0-6-1,0-10 0,1-9-2,-2-9-1,4-4-7,-4-18-12,-4-14-15,7-8-2,1-11 1</inkml:trace>
  <inkml:trace contextRef="#ctx0" brushRef="#br0" timeOffset="2286">2636 864 19,'0'0'33,"15"7"3,-6 2-1,-3 5-24,14 13-2,-4 1 0,10 8-3,-2 2-2,4 5-1,-2 0-1,0 3 1,-3-2-2,0-6 0,-4-2-2,-4-5-2,1-1-3,-10-15-9,5-4-20,-11-11-2,16-5 1,-8-12-1</inkml:trace>
  <inkml:trace contextRef="#ctx0" brushRef="#br0" timeOffset="2539">3124 862 7,'0'0'32,"9"23"2,-12 2 1,-7 8-22,7 19 0,-10 3 0,3 22-4,-7 2-3,1 13-2,-2 7 1,1-1-2,0 1-1,2-3-1,1-9 0,2-11-1,3-10-2,0-15-3,9-6-10,-10-17-18,8-15-4,2-13 0,6-19 1</inkml:trace>
  <inkml:trace contextRef="#ctx0" brushRef="#br0" timeOffset="2878">3630 66 11,'0'0'32,"42"-6"0,-42 6-7,12 70-11,-17-3 1,6 14-5,-11 21-1,5 8-6,-5 12 1,2 1-2,-2-1 0,1-12-1,3-10 0,1-14-1,4-18 0,1-14 1,-1-17 0,3-11 1,0-13 0,-2-13 2,7-13-2,-4-10 0,-2-12 1,0-4-1,-6-13-1,-2 0 0,-8-1 0,-4 4 0,-7 9 0,-3 8-1,-5 13 1,-6 17-1,2 19-1,1 9 2,5 13-2,3 8 1,6 11-1,8 1 1,5 4-1,13-5 2,7-4 0,7-5 0,6-10 0,6-7 0,4-10-1,3-12 0,6-7-2,-4-13-5,6 0-12,-7-14-18,1-9-1,-1-5-1,-4-5 1</inkml:trace>
  <inkml:trace contextRef="#ctx0" brushRef="#br0" timeOffset="3399">3966 1094 8,'4'20'35,"2"8"2,-6 4 0,-2 1-16,9 13-2,-12-5-6,7 4-7,-9-4-3,4-2-1,-3-7-3,1-9-1,5-5-5,0-18-15,-8-9-15,15-12 0,3-15 1,4-11 0</inkml:trace>
  <inkml:trace contextRef="#ctx0" brushRef="#br0" timeOffset="3611">4050 650 10,'-10'-5'28,"9"17"-2,-7-1 1,0 3-30,8-1-9,-1-4-12,10 2-2</inkml:trace>
  <inkml:trace contextRef="#ctx0" brushRef="#br0" timeOffset="3802">4213 1043 41,'18'-3'37,"6"-9"1,6 0-13,-8-10-5,8 6-7,-10-7-6,3 6-3,-9 0-2,0 10-2,-5 6 1,2 6-1,-2 12 0,0 5 0,2 7-1,-2 4 2,3 3-1,-1 2 1,0-2-1,-4-4 1,-1-9-1,-2-5 0,-5-4 0,1-5 1,0-9-1,-17 5 0,4-6 0,-6-5 0,0 1 0,-7-3-1,0 5 1,-4 1 0,0 5-1,2 5 1,1 6-1,4 6 1,2 4-1,7 4 1,6 1 0,3-1 0,6-2 0,3-1 1,6-6-1,3-2 1,2-5 0,5-5-1,-3-5 0,3-6-2,3 0-5,-8-17-15,4 1-16,1-6-1,1-6 0,-1-2 1</inkml:trace>
  <inkml:trace contextRef="#ctx0" brushRef="#br0" timeOffset="4475">4817 0 23,'0'0'35,"0"0"2,0 0-15,0 0-8,26 54 1,-26-54-2,5 87-4,0-36-5,-2 9-3,-1-7-4,2 0-4,-4-8-22,1-8-7,3-6-3,-1-17 2</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5.5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51 345 39,'0'0'36,"0"0"2,0 0-2,-2 9-13,2-9-14,11 15-3,-6 1-1,2 11-2,-1 8 0,1 16-1,-1 11 1,-1 14-1,-3 10 1,0 10-1,0 9-1,0 2 1,-1 3 0,3-4-1,-3-8 0,0-5 0,-1-12 0,0-8-1,-2-14 1,-2-10-2,0-11 0,-3-10 0,5-6-5,-8-17-8,10-5-27,-15-16 2,8-8-2,-2-15 2</inkml:trace>
  <inkml:trace contextRef="#ctx0" brushRef="#br0" timeOffset="356">0 399 79,'14'-47'41,"6"1"-3,7 7 1,2-1-35,10 5 0,4 5-3,6 5 0,1 6-1,6 9 0,1 12 1,0 13-1,-3 11 0,-6 11-1,-4 14 2,-10 5-2,-9 10 1,-12 1-1,-10 1 1,-11-2 0,-13-5 0,-9-6 1,-8-7-1,-7-5 0,-5-9 0,-4-5 0,1-7 0,0-8-2,6-4 0,5-7-1,11 0-4,2-12-9,13 2-23,10-6 1,12-4-1,12-6 1</inkml:trace>
  <inkml:trace contextRef="#ctx0" brushRef="#br0" timeOffset="812">790 313 45,'0'0'37,"4"13"2,7-11-1,6 3-13,6-8-16,14 3-3,1-4-2,5 1-2,0-3-1,3-1 0,-5 1-1,-4 2-1,-5 2-3,-11-5-6,4 9-20,-14-2-9,-1 4 1,-10-4-2</inkml:trace>
  <inkml:trace contextRef="#ctx0" brushRef="#br0" timeOffset="1075">886 477 62,'0'0'37,"-11"16"0,15-7-9,-4-9-14,28 9-5,-8-6-1,8 7-2,1-6-1,7 3-2,-1-3 0,1 1-2,-4 1 0,-3-2-1,-5 2-1,-6-5-2,0 4-2,-18-5-3,23 1-23,-23-1-8,18-11 0,-6 2 0</inkml:trace>
  <inkml:trace contextRef="#ctx0" brushRef="#br0" timeOffset="1411">1339 240 78,'-9'9'40,"9"-9"-2,1 20-6,-1-20-24,27 3-3,-7-5-1,8-1-1,2-2-2,3-2 0,0-3-1,2 1-2,-2 0-1,-5-2-3,1 8-8,-12-2-22,2 4-3,-8 0 0,-11 1 0</inkml:trace>
  <inkml:trace contextRef="#ctx0" brushRef="#br0" timeOffset="1627">1471 387 72,'-11'9'38,"11"-9"1,0 0-7,6 15-20,4-16-4,5 4-3,1-4-1,4 3-1,3-2 0,5 0-2,1 1-1,-2-2-2,4 3-2,-2-7-2,10 9-10,-6-7-24,6-2 0,1-3 0,1-3 1</inkml:trace>
  <inkml:trace contextRef="#ctx0" brushRef="#br0" timeOffset="1876">2462 148 69,'0'0'39,"8"-13"-1,-8 13 1,-33 0-30,9 9-5,-8 1-3,-3 11 0,-6 6 0,2 10-1,0 7 1,5 6 0,7 4 0,10 1 0,12 2 1,12-4-1,14-6 2,15-6-1,14-13 0,11-8 0,6-13 0,9-9 1,-1-14-1,1-8 0,-4-10 0,-7-12-1,-11-5 0,-11-9 2,-12-6-2,-13-1 1,-14-1-1,-11 4 0,-13 4 0,-12 12 0,-8 7-1,-5 12 0,-3 16-1,0 5-1,3 14-2,1-1-3,14 15-20,2-7-16,11 4 1,3-4-1,8-1 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7:09.596"/>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553.0315">17264 5239,'0'0,"0"0,0-24,0 24,0 0,0 24,0 0,0-1,0 1,0 24,0-1,0-23,0 24,0-1,0-23,0 24,24-24,-48 0,48-1,-24 1,0-24,-24 0</inkml:trace>
  <inkml:trace contextRef="#ctx0" brushRef="#br0" timeOffset="1210.069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1951.1116">18526 4453,'-24'-48,"24"1,-24 23,0-24,-23 1,23 23,-24 0,1 24,-1 0,24 0,-23 24,-1 0,24 23,-23 1,23 23,24 25,0-1,0 24,0 24,0 0,24-1,-1 1,25 0,0 0,-25 24,25-48,0 24,-25-24,25 0,-24 0,0-24,-24-23,23-1,1-23,-24-1,0-23,0-24,0 0</inkml:trace>
  <inkml:trace contextRef="#ctx0" brushRef="#br0" timeOffset="2167.1239">18026 5786,'-24'-23,"24"-25,0 24,24 0,0 1,23-1,1-24,-1 24,1 0,0 1,-1-1,1 0,-1 0,1 24,-24-24,0 1,23-1</inkml:trace>
  <inkml:trace contextRef="#ctx0" brushRef="#br0" timeOffset="2675.153">18716 5143,'24'0,"0"-23,24 23,-48 23,47 1,-23 0,0 24,0-1,-1 25,1-1,0-23,-24-1,0 1,24-24,-24 24,0-48,0 23,0-23,-24 0,0-23,0 23,1-24,-25 24,24-24,-23 0,-25 24,24 0,1 0,-1 24,1 0,-1 0,24-1,24 1,-24 0,48 24,-24-25,24-23,24 24,-25 0,25-24,0 0,-25 24,25-48,0 24,-24-24,23 0,-23 24,0-47,23 23</inkml:trace>
  <inkml:trace contextRef="#ctx0" brushRef="#br0" timeOffset="3010.1722">19359 5310,'0'-24,"24"-23,-48 23,24 0,-24 0,1 24,-1 0,0 24,-24 0,24 24,1-1,-1 1,24 23,-24-23,48-1,-24 1,24 0,-1-1,1 1,24-24,-24 0,0-24,-1 23,1-23,0 0,24 0,-25 0,1 0</inkml:trace>
  <inkml:trace contextRef="#ctx0" brushRef="#br0" timeOffset="3512.2009">19812 4620,'0'-48,"0"24,0 0,0 24,-24 0,24 24,-24 24,24 23,-24 1,24 23,0 24,0 0,0 0,24 0,-24 0,24-24,0-23,-24 23,23-47,1-1,0 1,-24-24,24 0,-24-24,24 23,-24-46,23 23,-23-24,0 0,24 0</inkml:trace>
  <inkml:trace contextRef="#ctx0" brushRef="#br0" timeOffset="4257.2434">20216 5644,'0'0,"0"0,0 0,0-24,0 24,0-24,0 0,0-24,0 1,0-1,0 1,-23-25,23 25,0-25,0 1,0 23,-24 0,24 1,0 23,0 0,0 0,0 24,0 0,24 48,-1 0,1-1,0 25,24-1,-24 24,23 1,1-25,-24-23,23 23,-23-47,0 0,0-24,-1 0,-23-24,24-24,0 1,-24-25,0-23,0 0,0-1,0 1,-24 0,24 0,-24-1,24 49,-23-1,23 1,-24 23,24 0,0 24,0 0,0 24,0 0,0-1</inkml:trace>
  <inkml:trace contextRef="#ctx0" brushRef="#br0" timeOffset="4710.2694">20883 5239,'0'0,"0"0,0 0,0 0,24 0,0 0,0 0,-1 24,1-24,0 0,24 0,-1 23,-23-23,0 0,24 0,-48 0,23 0,1 0,-24 0,0 0,24 0,-24 0,24-23</inkml:trace>
  <inkml:trace contextRef="#ctx0" brushRef="#br0" timeOffset="5223.2987">21550 4667,'-24'-24,"24"24,0-23,0 23,0 23,0 1,0 24,24-24,-24 47,24 1,-24 23,24-24,-1 24,-23-23,24-1,-24-23,0 0,24-1,-24-47,0 24,0 0,0-24,0 0,0 0,0 0,0 0,-24 0,24 0,0-24,0 0</inkml:trace>
  <inkml:trace contextRef="#ctx0" brushRef="#br0" timeOffset="5782.3306">21883 4334,'0'0,"0"-24,0 0,24 24,-24 0,24 48,24-24,-25 47,25 24,0 1,-25 23,25 0,-24 24,0-24,-24 0,0 0,0-24,0 0,-24-23,24-1,-24-23,24-1,-24-23,0 0,24 0,0-24,-23 24,23-24,0 0,0 0,0 23,0-23,0 0,0 0,0 0,0 0,23-23,1 23</inkml:trace>
  <inkml:trace contextRef="#ctx0" brushRef="#br0" timeOffset="8937.5112">12477 8382,'0'0,"0"0,0 0,0-24,0 24,-23-24,-1 24,24 0,-24-23,0 23,0-24,0 24,1 0,-1 0,0 0,-24 0,25 0,-1 0,0 24,-24-1,25 1,-1 24,0-1,24 1,0 23,0 1,0-24,24 47,-24 0,24 0,-1-23,25 23,-24 0,0 0,-1-23,-23-1,24 25,-24-25,0 0,24 1,-48-24,24 23,0-23,-24-1,24-23,-23 0</inkml:trace>
  <inkml:trace contextRef="#ctx0" brushRef="#br0" timeOffset="9202.5264">11834 9311,'24'-24,"0"0,24 0,-1 0,1 1,23 23,1-24,-1 24,-23 0,23 0,-23-24,0 24,-1 0,-23 0,0 0</inkml:trace>
  <inkml:trace contextRef="#ctx0" brushRef="#br0" timeOffset="10226.5849">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0581.6052">13287 9049,'0'-24,"0"0,-24 0,24 0,0 1,-24 23,24-24,-23 24,-1 24,24-24,-24 23,24 25,-24 0,24-1,0 1,24 23,-24 1,24-25,0 25,-24-48,23 23,1-23,0 0,0 0,0-24,-1 24,25-24,-24 0,0 0</inkml:trace>
  <inkml:trace contextRef="#ctx0" brushRef="#br0" timeOffset="11082.6339">13763 8358,'-24'0,"1"0,23 0,-24 24,0 0,24 23,-24 25,0-1,24 25,0-1,0 24,0 0,24-24,-24 24,24-24,-24 1,24-25,-24 1,24-1,-24 0,23-23,1-24,-24 0,24 0,-24-1,24 1,-24-24,24-24</inkml:trace>
  <inkml:trace contextRef="#ctx0" brushRef="#br0" timeOffset="11495.6575">13906 9001,'0'0,"-24"24,24 0,-24 23,24 1,0 23,0 1,24-25,-24 25,24-48,24 23,-24-23,-1 0,25-24,0-24,-25 0,25 1,-24-25,0 0,0 1,-1-25,-23-23,0 24,0 23,-23-24,-1 1,-24 23,24 25,-23-1,-1 24,0 0,1 24,-1-1,24 1,24 24,-24-24</inkml:trace>
  <inkml:trace contextRef="#ctx0" brushRef="#br0" timeOffset="11949.6835">14335 8406,'24'0,"-24"0,0-24,23 48,-23 0,24-1,0 49,0-1,-24 1,47 23,-23 0,-24 24,24-23,0-1,0 24,-24-24,0-23,0-1,0 0,0 1,-24-25,24-23,-24 24,24-48,-24 24,24-24,0 24,0-24,0 0,0-24,0 0,0 24,0-24</inkml:trace>
  <inkml:trace contextRef="#ctx0" brushRef="#br0" timeOffset="12360.707">14906 8953,'0'0,"0"0,0 0,48 0,-24 0,0 0,-1 0,25 0,-24 0,23 0,-23 0,0 0,0 24,0-48,-24 48,0-24,23 0,-23 24</inkml:trace>
  <inkml:trace contextRef="#ctx0" brushRef="#br0" timeOffset="12630.7224">14954 9168,'0'0,"24"0,-24 0,0-24,24 24,-1 0,1 0,0 0,24 0,-25 0,1 0,0 24,-24-48,48 48,-25-24,-23-24,24 24</inkml:trace>
  <inkml:trace contextRef="#ctx0" brushRef="#br0" timeOffset="13119.7504">15787 8549,'0'47,"0"1,0 23,0 1,24 23,-24 0,0 1,0-1,0-24,0 1,0-1,0-23,0-1,0-23,0 0,0 0,0-24,0 0,0 24,0-24,0 0,0 0,0 0,24 23,-24-23,24-23</inkml:trace>
  <inkml:trace contextRef="#ctx0" brushRef="#br0" timeOffset="16384.9372">16930 10239,'0'0,"0"0,0 0,-24-23,24 23,-23 0,23-24,-24 24,24 0,-24 0,0 24,0-24,1 23,-1-23,24 24,-24 24,24-24,-24 23,24 1,0-1,-24 1,24 0,0 23,0 1,0-1,24 0,-24-23,0 0,0 23,0-23,24-1,-24-23,0 24,0-24,0-1,0-23,0 24,0-24</inkml:trace>
  <inkml:trace contextRef="#ctx0" brushRef="#br0" timeOffset="16599.9495">16526 10811,'23'-24,"25"24,0 0,-25-24,25 24,-24 0,23-24,-23 24,0 0</inkml:trace>
  <inkml:trace contextRef="#ctx0" brushRef="#br0" timeOffset="17543.0034">16978 10620,'24'0,"0"-23,-24 23,23 0,-23-24,24 24,-24 0,24 0,-24 0,24 0,0 24,-24-24,23 23,1 25,0-24,0 0,-24 23,0-23,0 0,0 0,0-1,0 1,-24-24,24 0,-24 0,24 0,-24 0,1 0,-1-24,0 1,24 23,-48-24,25 0,-1 24,0 0,0 0,0 0,24 24,-24 0,24-1,0 1,24 0,0 0,0 0,-24 0,48-24,-25 23,1-23,0 0,0-23,0 23,-1-24,-23 0</inkml:trace>
  <inkml:trace contextRef="#ctx0" brushRef="#br0" timeOffset="17833.02">17502 10620,'0'0,"0"0,-24 0,0 24,24-24,-24 24,1 0,23 0,-24-1,24 1,0 0,0 24,0-25,0 1,0 0,24 0,-1 0,-23-24,24 0,0 0,0 0,0-24</inkml:trace>
  <inkml:trace contextRef="#ctx0" brushRef="#br0" timeOffset="18432.0543">17907 10287,'0'0,"0"0,-24 24,0-24,0 24,24-1,-24 25,1-24,23 47,0-23,-24 0,24 23,24 0,-24 1,0-25,23-23,-23 24,24 0,-24-25,0 1,24-24,-24 24,0-24,24 0,0 0,-1-24</inkml:trace>
  <inkml:trace contextRef="#ctx0" brushRef="#br0" timeOffset="18889.0804">18288 10430,'0'0,"0"0,0 24,0-24,-24 47,24-23,-24 24,24-1,-24 1,24 0,-24-1,24 1,0-1,-23-23,23 0,0-24,0 24,0-24,0 0,0 0,0 0,0-24,23 24</inkml:trace>
  <inkml:trace contextRef="#ctx0" brushRef="#br0" timeOffset="19404.1098">18526 10216,'24'23,"-1"-23,1 24,24 24,-24-24,-1 23,1 25,0-25,-24 1,0 23,0-23,0 23,-24-23,0 23,1-47,-1 24,24 0,-24-1,0-23,0 0,24 0,-23-1,23-23,0 0,0 0</inkml:trace>
  <inkml:trace contextRef="#ctx0" brushRef="#br0" timeOffset="19812.1331">19050 10597,'0'0,"23"0,1 0,-24 0,24 0,0-24,0 24,-1 0,1 0,0 0,-24 0,0 0,24 0,-24 0,0 0,0 0</inkml:trace>
  <inkml:trace contextRef="#ctx0" brushRef="#br0" timeOffset="20123.1509">19050 10763,'0'0,"23"-24,1 24,0 0,0 0,0 24,-24-24,23 0,1 0,0 0,-24 0,24 0,-24 0,24 0,-24 0,0 0,0 0</inkml:trace>
  <inkml:trace contextRef="#ctx0" brushRef="#br0" timeOffset="20569.1764">19645 10311,'24'0,"-24"0,0 0,0 0,0 0,0 0,0 24,0-1,0 25,0 0,0-1,0 1,0 23,0 1,0-1,0-23,-24 23,24-47,0 24,0-1,0-23,-24 0,24 0,0-24,0 0,0 0,0 0,0 0,24 24</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21.7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1546 22,'9'-7'32,"-4"-6"1,0 0-1,-2 1-20,-1-8-6,6 3 0,-1-5 0,3 2-2,1-2 0,5 7-1,3 1 0,5 10-2,5 8 1,4 12-1,1 9 0,4 5 1,-3 4-2,-2 5 1,-2-1-1,-5-1 1,-4-5-1,-5-6 1,-6-5-1,-4-3 0,-4-2 0,-4-5 1,-7-1-1,-6-2 0,-8-1 1,-4-1-1,-5 0 0,-1 1 0,0-2 0,1 4 0,3 2 0,7 2 0,5 7-1,8 0 1,7 5 0,5 0 0,8-2-1,5-2 2,7-6-1,4-7 1,4-10-1,3-5 1,0-8-1,0-3 0,-3-2-2,-5-6-5,1 6-9,-10-7-19,-2-3-1,-5-1 2,-2-4-2</inkml:trace>
  <inkml:trace contextRef="#ctx0" brushRef="#br0" timeOffset="541">560 1391 18,'-2'15'30,"2"-15"2,11 5 1,4-6-23,-4-10 0,8 3 1,-5-11-2,5 3-3,-6-9 0,0 0-3,-7-2 1,-4 1-2,-8 4 0,-6 2-2,-7 7 1,-7 5-1,-5 9-1,-3 11 1,-1 5 0,4 11 0,1 7-1,8 7 1,9 7 0,8 0-1,11 1 2,8-4-1,11-4 0,5-4 0,6-9 1,5-8 0,2-10 0,0-7 1,-2-8-2,-3-9-1,-4-1-2,-8-13-7,1 3-9,-14-10-14,-3-3-3,-5-3 0,-7-1 1</inkml:trace>
  <inkml:trace contextRef="#ctx0" brushRef="#br0" timeOffset="900">784 1249 36,'10'20'31,"7"0"1,6 4-12,-1-3-6,10 5-2,-4-10-4,3 2-2,-7-8-1,0 1 2,-10-6-2,-5-4-1,-9-1 0,-7-13 0,-6-2-1,-5-2 1,-2-8-2,-3-3 0,2-4-1,3-1-1,5-3 1,7 1-1,4 3 0,6-1-1,6 4-2,2-2-2,7 4-7,-5-5-18,6 3-8,0 3 0,2-4 0</inkml:trace>
  <inkml:trace contextRef="#ctx0" brushRef="#br0" timeOffset="1212">1178 900 22,'2'36'31,"-6"3"2,2 4-1,0 2-19,-1-2-4,7 2 0,1-8-3,11-4-1,2-16 1,10-9 0,4-18-1,7-10-1,-2-14 0,3-7 0,-5-8-1,-1-7 0,-9 2-1,-7 0 0,-11 4-1,-11 5 1,-14 2-2,-11 7 1,-11 6 0,-8 11-2,-5 5 1,-2 5-1,0 7-2,4-2-2,10 8-5,0-10-15,14-1-13,9-9-1,9-8 1,7-9 1</inkml:trace>
  <inkml:trace contextRef="#ctx0" brushRef="#br0" timeOffset="1541">1140 107 29,'6'-34'34,"2"11"1,-2 13 0,-6 10-17,24 21-6,-6 12-3,11 13-5,6 15 0,7 15-1,5 7 0,2 5-1,1-2 0,-1-4-1,-4-11-1,-4-9 2,-8-16-1,-5-14 1,-6-14-1,-2-13 1,-4-13 0,-2-12 0,-3-11-1,-3-8 1,-1-11 0,0-4-2,0-3 1,-2 7-1,1 6 1,2 8-1,6 13 0,4 12 0,7 17 0,4 6 0,3 10-1,1 4 1,1 4-1,-2 3 2,-7-2-1,-7 2 0,-7-1 0,-10 0 0,-10 1 0,-7-2-1,-9 0 1,-9-4 0,-5-4-2,-5-7 1,3-9-1,2-4-2,7-8-2,3-10-6,15-4-27,3-3 1,13-6-1,11-6 1</inkml:trace>
  <inkml:trace contextRef="#ctx0" brushRef="#br0" timeOffset="2051">2049 303 45,'14'9'36,"0"5"1,2 4 0,6 9-22,-4-3-7,7 7-1,-5 0-2,2 2-1,-3 1-1,1-4-1,-4-2-1,-3-9-1,-1-2-2,-6-7-3,-6-10-6,6-10-14,-4-16-12,-6-10-1,-1-10 1,-7-8 3</inkml:trace>
  <inkml:trace contextRef="#ctx0" brushRef="#br0" timeOffset="2246">2108 93 38,'-34'-36'35,"5"11"-2,2 8-4,8 17-7,-1 2-8,13 9-7,1 0-6,2 0-2,4 4-3,0-15-6,10 12-25,1-9-1,7-3-1,5-1 2</inkml:trace>
  <inkml:trace contextRef="#ctx0" brushRef="#br0" timeOffset="2463">2568 91 40,'13'-3'33,"-4"0"1,-5-9 1,-12-3-25,4 3-1,-9-4-2,-2 4 1,-5-1-2,0 8-1,-6 4-1,1 10-1,4 11-2,0 8 0,6 9 0,7 4-1,9 6 0,10-1 0,10-2 1,8-3 0,5-11 1,8-6-1,5-8 0,2-7 1,-2-4-1,1-8 1,-4-3-1,-3-2 0,-2-1 0,-6-1 0,-7-1-1,-3 3 1,-4-1 0,-7 2-1,-2 1 0,-10 6 0,13-5-2,-13 5 0,0 0-4,8-12-11,-8 12-24,11-4 2,-11 4-2,12 1 2</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8.1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8 416 75,'-8'47'39,"14"4"0,6 0 0,5-5-34,6-1-2,-1-4-1,-2-8 0,-6-9 1,0-9 0,-14-15 0,0 0 1,-8-18-1,-4-7 1,-8-12 0,1-5-1,-3-7-1,1 0-1,5 1 1,6 2-2,10 7 0,7 3-2,12 12-1,7 1-3,14 11-12,2-5-24,6 2 1,3 1-1,0 0 1</inkml:trace>
  <inkml:trace contextRef="#ctx0" brushRef="#br0" timeOffset="289">474 445 85,'24'25'40,"10"-8"0,0-11 1,8-7-33,-3-11-3,-3-7-2,-7-5 0,-7-5-2,-11 0 0,-9 3 0,-7 4 0,-11 9 0,-9 12-1,-3 16 1,-7 14-2,1 13 1,2 15 0,5 4-1,8 11 1,8-3 0,13-4-1,9-10 1,13-12-1,9-15-2,10-14-3,5-25-8,12-13-19,0-18-8,3-13 5,-6-23 8,1-4 12,-11-15 8,-8-1 7,-8 8 10,-14 1 21,-5 14 9,-9 11-3,1 26-9,-10 13-11,6 25-7,-7 28-2,3 16-3,-3 18-1,-2 10-2,1 13-2,-2 3 1,0-5-2,0-6 0,0-13 0,3-12 0,-1-16-1,-1-12 1,0-14 1,-1-12 2,0-12 0,1-9 1,3-10-1,0-3 2,5-5 0,10 5 0,1 1 0,8 8-1,2 8-1,4 16 0,1 14 1,-1 11-2,-1 11 0,-1 3 0,0 2 0,3 3 1,4-3-2,3-4 2,6-9-1,4-6 1,1-12 0,-1-8 1,-4-9-2,-6-12 1,-11-17 0,-11-12-2,-10-5-2,-9-6-2,-1 5-4,-10-3-8,6 12-25,-2 13 1,8 22-1,8 13 2</inkml:trace>
  <inkml:trace contextRef="#ctx0" brushRef="#br0" timeOffset="1018">1603 629 70,'11'18'42,"-11"-18"-2,0 0 2,-4-25-24,0-1-9,-5-9-4,2-2-2,0-6-2,4 3 0,4-1 0,6 7-2,4 7 0,7 5-2,3 9-2,1 1-3,8 15-14,-3-2-19,0 10 0,-6 2 0,-1 9 2</inkml:trace>
  <inkml:trace contextRef="#ctx0" brushRef="#br0" timeOffset="1240">1816 634 58,'-3'19'41,"2"-5"-1,1-14 2,0 0-15,0-28-16,5 3-4,-4-8-2,3-1-2,-1 2-2,2 2 0,-3 6-1,2 9-1,-4 15 0,16 7 0,1 13-1,5 4 1,6 3-1,10-1 1,7 1 1,6-4-1,1-3 2,0-11 0,-4-6 1,-6-9 0,-8-11 1,-10-6-1,-12-14 0,-9-4 0,-10-10-2,-4 0-1,-3 2-3,-5-6-4,8 9-34,-2-2-1,8 10 1,5 1-1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1.1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37 55,'-8'16'37,"8"-16"-1,0 12-11,0-12-10,2 12-1,-2-3-5,4 9-3,-2 3-1,4 10-1,-3 3-1,2 11-1,0 3 0,1 5 0,-3 3 0,2 2 0,-2 0 0,0-1 0,-1-4-1,-1-6 1,-1-2-2,0-6 0,-2-7 0,0-5 0,0-6-1,-1-7-2,1-2-1,2-12-5,1 10-14,-1-10-18,13-13 1,-2 0 0,6-2 1</inkml:trace>
  <inkml:trace contextRef="#ctx0" brushRef="#br0" timeOffset="388">334 833 33,'0'0'34,"15"4"2,-15-4-1,13-3-13,-2 6-9,-11-3-5,14-3-2,-14 3-1,12-8-1,-12 8 1,12-8-2,-12 8 0,9-9 0,-9 9 0,0 0-1,5-11-1,-5 11 1,0 0-1,0 0 0,0 0 0,0 0-1,0 0 0,0 0 0,0 0 0,0 0 1,0 0-1,0 0 0,0 0-1,0 0 2,-10-2-2,10 2-1,0 0-1,0 0-3,0 0-9,1-12-25,7-1 0,-1-2 0,5-2 1</inkml:trace>
  <inkml:trace contextRef="#ctx0" brushRef="#br0" timeOffset="835">865 250 39,'4'-16'35,"-1"3"3,-6-1-2,3 14-17,-12-21-6,12 21-5,-24-14-2,11 15-3,-6 6 0,-2 8-3,-2 11 1,1 8 0,3 11-1,2 7 1,6 6-1,5 4 0,10-2 0,8-1 1,13-7-1,7-9 1,10-8-1,7-10 1,4-10 0,5-12 0,0-10 0,-1-13 1,-6-13 0,-3-7 0,-10-10 0,-7-11 0,-9-6 0,-9-6-1,-12-4 0,-10 3 0,-10 6 0,-7 6-1,-6 8 1,-6 15-2,-6 11 2,-4 16-1,-2 15-1,0 13-1,4 14-4,-5-1-19,13 14-16,5 0 1,9 1-1,11-4 0</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9.5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76 2309 17,'-3'19'29,"4"4"1,2-8 1,4-2-16,7 3-4,-1-6-2,8 0-1,-2-10 0,3 2-1,0-11 2,6 0-4,-1-10 0,-1 0-2,-5-2-1,0-2 0,-7-1 0,-3 0-1,-11 1 1,-7 3 1,-8 0 0,-2 3-1,-7 4 1,-3 5-2,-4 5 0,-3 7 0,2 8-2,1 10 1,-1 8-1,4 7 0,2 7 0,5 3 1,9 4 0,6 3 0,9-4 0,6-2 1,9-4 0,5-4 1,4-5-1,5-3 0,0-8 1,8-4-3,-5-6 1,0-5-2,-2-7 0,-4-5-1,1-3-7,-9-11-28,1-11-2,-3-5 0,1-9 2</inkml:trace>
  <inkml:trace contextRef="#ctx0" brushRef="#br0" timeOffset="506">540 1674 42,'0'0'35,"-9"-8"1,9 8-1,-4 24-20,1-8-8,1 12-4,-1 8 0,1 10-1,-2 10 0,3 11 0,-1 6 0,4 7 1,-1 0-1,5 1 0,0-6-1,4 1 0,-1-8 0,0-6 0,2-8-3,-4-13-3,7-4-8,-12-16-12,3-8-12,-5-13 0,17-13 0,-2-9 0</inkml:trace>
  <inkml:trace contextRef="#ctx0" brushRef="#br0" timeOffset="776">941 2312 43,'20'-18'37,"-9"2"2,-10 5-1,-1 11-14,-27-16-11,6 14-7,-14 3-3,-1 3-3,-2 4 0,2 6 0,4 7 0,9 7 0,10 5 0,12 4 0,12 3 1,9 2-1,9 4 0,3-3 1,2-1-1,-3-5 0,-7-3 0,-7-6 0,-9-5 0,-6-4 0,-9-6 0,-6-1 0,-3-6 0,-1-2 0,0 0 0,2-3-1,2 2 1,13-3-1,-10 12 1,10-12-1,10 13 1,3-6 0,5-4 0,6-3 1,9-7-1,3-6 0,5-9 1,1-6-1,-2-7 0,2-6 1,-4-3-1,-3-4 1,-9-4 0,-6 1 0,-7 1 1,-6 5-1,-5 7-1,-6 6 0,-4 10 0,-7 13-1,-3 15 0,-2 12 1,-2 12-1,1 5-1,3 10 1,4 5 1,3 2 0,5-2 0,6-6 0,4-4-1,7-7 1,-1-6-1,1-9-1,1-8-4,6-4-22,-2-13-10,0-6 0,5-8-2</inkml:trace>
  <inkml:trace contextRef="#ctx0" brushRef="#br0" timeOffset="1763">1607 2158 78,'0'0'39,"0"0"-1,6 16-11,-6-16-19,0 0-3,0 0-3,0 0 0,0 0-1,0 0-1,0 0-1,0 0-3,0 0-14,0 0-20,-2-12 0,-1 3-1,-1-1 1</inkml:trace>
  <inkml:trace contextRef="#ctx0" brushRef="#br0" timeOffset="2086">1693 2433 82,'12'6'39,"-2"-2"0,-10-4-11,11 1-19,-11-1-5,0 0-1,0 0-1,0 0 0,0 0-1,0 0-1,0 0 1,0 0-2,0 0-1,0 0-4,0 0-27,6-12-6,-1-2 0,2-4-2</inkml:trace>
  <inkml:trace contextRef="#ctx0" brushRef="#br0" timeOffset="414636">900 2420 4,'0'-11'13,"0"11"-2,-9-8-2,9 8-2,-14-7-2,14 7-1,-13-3 1,13 3 2,0 0 2,0 0 3,0 0 0,-7-10-1,7 10 1,0-11 0,0 11-1,-3-20-1,4 11-1,-5-5-1,4 14-1,-5-19 0,5 19-1,-2-12-1,2 12-1,0 0 0,1 19-2,1-3 0,2 7 0,2 3-1,0 7 0,0 3-1,3 4 0,-2 0 1,1-2 0,-2-1-1,-1-1 1,-1-4 0,1-2 0,-2-4-1,1-4 2,-2-6-3,1-4 0,-3-12-2,0 0-10,3-16-28,-4-12 2,2-9-1,1-14-1</inkml:trace>
  <inkml:trace contextRef="#ctx0" brushRef="#br0" timeOffset="415097">891 1839 49,'0'0'30,"-15"13"0,15-13-3,0 0-30,18-1-7,-7-13 1,17 1 1,3-8 3,7-3 5,8-1 5,0-8 2,8 7 5,-14-7 3,10 12 0,-20-5 1,1 14-4,-14-1-4,-2 6-1,-15 7-2,0 0-1,-20 15-1,3 3-1,-8 6 0,-2 10-1,-3 9 0,0 11 0,2 11 0,3 10 0,2 13-1,3 7 0,7 10 1,2 4-1,-1 2 1,8 3 1,1-1-2,3-1 2,3-9-2,0-4 1,1-9 0,-1-7-1,7-7-1,-5-11 0,0-9 0,-1-13-2,-1-7-1,-1-16-3,4-3-16,-6-17-18,4-25 0,-3-13-2,1-15 3</inkml:trace>
  <inkml:trace contextRef="#ctx0" brushRef="#br0" timeOffset="415548">962 2621 73,'-4'-29'40,"19"16"-3,10 5 0,14 14-28,5-3-5,12 1-3,4 1-3,-1-9-8,3-1-29,-7-5 2,-2-8-2,-6-3 0</inkml:trace>
  <inkml:trace contextRef="#ctx0" brushRef="#br0" timeOffset="415835">1766 2465 22,'0'59'31,"-7"6"2,2 10 0,-4 2-19,-5-3-3,2 1-2,-4-18-2,3-4 3,-1-17-2,7-8 0,-3-23 0,10-5-2,-3-29 1,8-3-3,-2-17 0,2-10-1,-6-15-1,2-8 0,-3-7 0,0 2 0,0 4-1,2 5-1,0 12 1,1 11-2,6 16 0,4 14-1,6 17 1,2 12-1,3 11-1,-2 8 2,0 6 0,1 4-1,-3 3 1,-5 0 0,-4 1 1,-6-5 0,-1-4-1,-6-6 0,-1-3-1,-4-4 0,0-3-2,-3-7-2,12-5-4,-20 0-13,20 0-15,-11-10 0,12-2-1,4-1 2</inkml:trace>
  <inkml:trace contextRef="#ctx0" brushRef="#br0" timeOffset="416331">2102 2095 57,'-7'14'36,"-1"1"-1,7-1 0,8 3-28,4-1-4,7-1 0,6 0-1,8-2 0,1 1 0,4-2-1,-3-1 1,-3 1-1,-7-2 1,-5 6-1,-13 0 0,-7 5 0,-10 0 1,-7 4-1,-6-2 1,-2 2-1,-4-1 0,2-3-1,3-5-1,4-3-1,7-5 0,2-7-2,12-1-8,-6-10-18,12-4-7,4-3-1,4-6 1</inkml:trace>
  <inkml:trace contextRef="#ctx0" brushRef="#br0" timeOffset="416653">2521 2132 59,'10'-2'35,"-4"13"-1,-10 8-13,-7 5-13,4 8-5,-2 5-2,3 5-1,2 3 1,4-3 0,7-3 0,7-3 2,6-12 1,8-6 0,3-11 0,6-7 0,-2-11 1,2-4 0,-6-10-1,-1-6 1,-9-6-1,-6-3-1,-9-3 0,-7 1-1,-9 2 0,-5 3-2,-6 7 0,-2 4-1,1 8-2,-1 3-2,7 7-6,-2-6-14,12 5-16,9-4 2,10-2-2,8-5 3</inkml:trace>
  <inkml:trace contextRef="#ctx0" brushRef="#br0" timeOffset="416983">3015 1836 41,'16'0'37,"-16"0"0,10 11 0,-10-11-17,-5 14-17,3-2-11,2-12-5,-5 17-6,2-8-15,3-9-4,3 20 2</inkml:trace>
  <inkml:trace contextRef="#ctx0" brushRef="#br0" timeOffset="417135">3018 2228 37,'-4'45'35,"4"-2"0,-2-9-3,2-8-30,10-8-28,-10-18-7,0 0-1,0-12-1</inkml:trace>
  <inkml:trace contextRef="#ctx0" brushRef="#br0" timeOffset="711025">9622 7 57,'-7'-10'34,"-7"12"0,-2 6-5,-3 9-20,-7 9-2,3 10-3,-3 6-3,4 5 1,5 3 0,8 2 0,8-3-1,11-5 1,7-5 0,9-6 0,5-8-1,5-7 0,4-6-1,2-11-3,3-4-6,-7-11-22,2-5-4,-2-2-3,-6-7 2</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39.5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598 1357 43,'-5'-29'34,"-8"5"1,-10 6-11,-10 0-14,-4 11-2,-14 11-2,-4 11-3,-11 14-1,0 9 0,-1 11-2,6 12 1,7 5 2,15 9-2,15 4 0,21 7 0,20 0 1,18 4-1,16-1 0,16 0 0,10 1 0,6-1 0,4-1 1,-5 1 1,-5-3-1,-9 0 0,-11-2 1,-11 0-1,-13-1-1,-10-2 0,-11-2-1,-9-8-2,-6-6-2,-6-15-11,-1-6-22,-3-15 2,-4-19-3,-4-19 2</inkml:trace>
  <inkml:trace contextRef="#ctx0" brushRef="#br0" timeOffset="380">145 2419 56,'35'-22'38,"17"-2"-3,10-3 1,7-4-22,4-7-12,6-5-5,-3 4-10,-13-3-9,-3 2-13,-9 5-1,-12 2 0,-7 7 1</inkml:trace>
  <inkml:trace contextRef="#ctx0" brushRef="#br0" timeOffset="536">868 1989 44,'6'-9'35,"5"1"1,2-1 0,0-3-20,12 10-6,2 5-5,7 9-2,1 9-1,3 11-1,1 6 0,-2 3-1,-3-1 0,-5-1 1,-6-7-1,-4-8 0,-8-3 0,-4-10 1,-7-11-1,0 0 0,-22-1 0,-4-5 1,-12-3-1,-11 2 0,-11-1-1,-4 5 1,-2 11 0,0 4-1,7 16 2,10 8-1,13 13 0,15 7 0,17 4 0,10-1 1,13-7-1,11-3 2,10-17-2,6-10 1,5-15-1,2-13 0,0-12-3,-4-14-2,1-3-4,-10-20-6,3 2-10,-9-7-11,-4-5-1,-5 1 1</inkml:trace>
  <inkml:trace contextRef="#ctx0" brushRef="#br0" timeOffset="1348">1672 1958 57,'0'0'34,"0"0"1,11-1-8,-5-15-18,6 1 0,-4-7-2,5 0-2,-7-8-1,0 3 0,-7-5-2,-2 2 0,-6 2-2,-5 7 1,-3 8-1,-3 9-1,2 11 2,-1 11-3,4 11 3,4 11-1,5 6 1,6 6-1,5 1 0,5-6 1,4-2-1,1-10 0,4-5-2,0-15-1,5-8-6,-5-20-18,5-6-10,1-13 0,0-9 0</inkml:trace>
  <inkml:trace contextRef="#ctx0" brushRef="#br0" timeOffset="2683">1735 938 46,'-21'-12'33,"1"6"1,9 11-9,10 14-17,2 12-1,12 17-3,5 11 0,8 20-2,7 11 1,8 10-1,2 3 2,3 1-2,-1-7-1,-2-7-2,-3-7-3,-9-24-5,1-11-9,-8-25-15,-10-19-3,-6-15 2,-9-19-1</inkml:trace>
  <inkml:trace contextRef="#ctx0" brushRef="#br0" timeOffset="2912">1847 1421 44,'-3'-19'35,"14"9"1,9 7 0,5 1-23,12 15-3,-3 7-4,4 8-2,-3 9-1,0 7-1,-5 8 0,-4 3-1,-5-4-1,-5-4-2,-1-6-2,-8-13-10,3-11-21,-10-17-1,7-15-1,-6-16 0</inkml:trace>
  <inkml:trace contextRef="#ctx0" brushRef="#br0" timeOffset="3133">1987 1199 45,'-22'-18'33,"0"6"-1,8 13-2,14-1-25,-14 8-16,14-8-15,0 0-7,1 12 0,8-13 0</inkml:trace>
  <inkml:trace contextRef="#ctx0" brushRef="#br0" timeOffset="3315">2277 1331 54,'5'40'31,"-10"-2"-1,2 5-11,-2 3-16,0 3 0,6 0 0,4-6 2,6-3 0,5-15 0,12-9 2,0-14 0,6-7-1,-4-13-1,-1-5-1,-6-10-1,-4-3-1,-11-9 1,-9 4-2,-12-8 1,-6-2-1,-6 1 1,-2 0-1,-1 8-1,5 5 0,2 9 0,9 6-1,12 22 0,12 4 1,11 17-1,7 11 0,7 1 0,4 4 1,7-2-1,1-2 1,1-11 1,-4-10 0,-3-12 1,-5-10 0,-7-9 1,-5-5 0,-10-9 1,-9-2-2,-14-6 1,-10-1-2,-10-1-1,-6 1-1,-4 5-1,-2 2 1,4 8-3,2 3 1,9 5-2,9 5 0,12 2 0,6-4-1,11 1 1,6-8 0,11-1 2,4-6 1,3 1 2,2 3 1,-7 1 3,-3 7 1,-9 1-1,-5 15 1,-16 2-2,3 22 1,-6-2-2,4 4-1,6 4-1,11 1 0,11 2 0,13-4 1,12-3-1,7-2 0,5-4 1,0-1-1,-6-4 1,-8 2-1,-11 0 2,-12 2-2,-16 3 2,-9 2-1,-15 4 0,-6 1 1,-10 2-2,-6-1 1,-6-6-1,-1-3 0,2-5-1,1-6-1,6-4 0,2-6-3,12 0-5,0-7-27,14-2-1,4-4-1,7 2 1</inkml:trace>
  <inkml:trace contextRef="#ctx0" brushRef="#br0" timeOffset="6112">3104 0 6,'31'26'26,"-4"0"0,9 11-1,0 3-16,-1 8-4,6 6-2,0 6-2,-2 4 1,-1 4 1,1 3-1,-4-2 1,0-1 0,-4-8-1,-3-5-1,-2-5-1,-4-9-5,0-8-12,-3-5-12,-9-12 2,0-6-1</inkml:trace>
  <inkml:trace contextRef="#ctx0" brushRef="#br0" timeOffset="6413">3631 419 24,'18'20'29,"4"0"1,12 11 0,6 2-21,4 0-4,5 2-2,6-5-1,-2-3-1,-4-7-1,-5-11-3,-5-6-4,-7-13-6,-3-10-10,-1-6-7,-11-10 0</inkml:trace>
  <inkml:trace contextRef="#ctx0" brushRef="#br0" timeOffset="6575">4227 276 22,'-2'-22'30,"-3"10"-1,-1 21-3,8 16-7,-3 13-7,8 20-3,0 12-5,4 15-1,2 9-2,1 9 1,2 2-1,-2 7 0,0 0 0,0-6-1,1-5 0,-3-8-4,4 1-10,-1-13-17,-1-11-2,0-8 1,-5-13-1</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07.5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6 938 26,'-10'12'33,"10"-12"3,1 11-2,-1-11-21,5 15-7,0-2-2,6 9-2,0 8 0,6 5-1,-1 6 0,4 4 0,-1 2 0,3 0 0,-1-5-1,-3-5 1,-4-8 0,-2-6 1,-5-10 0,-7-13 2,0 0-1,-7-10 1,-5-12 0,-1-5 0,-4-12 0,-1-6 0,-1-8-1,2 0-1,4 2 1,4 2-2,6 5 0,12 4 0,9 6 0,9 6 1,7 6-2,8 2-1,3 2-3,4-3-5,8 4-31,-8 3 1,-4 3-1,-3 2-1</inkml:trace>
  <inkml:trace contextRef="#ctx0" brushRef="#br0" timeOffset="427">480 1143 32,'15'17'37,"9"-11"1,8-11-1,9-15-16,7-2-11,1-10-5,4-3-3,-5-6 0,-2 1 1,-9-1-2,-6 3 3,-11 2-2,-10 6 1,-12 9-2,-10 12 1,-14 15-2,-8 12 0,-6 14-1,-3 14 0,2 12 0,4 10 1,8 5-1,13-1 2,13-3-1,10-6 1,12-9 0,10-12 0,5-10 0,5-16-2,8-12-4,-5-24-14,9-10-20,5-18 0,3-17-2,4-16 2</inkml:trace>
  <inkml:trace contextRef="#ctx0" brushRef="#br0" timeOffset="779">1485-5 48,'-5'-10'37,"5"10"0,-15 33-1,9 16-24,-7 15-5,1 20-3,-5 16-1,1 16-1,-3 4-1,4 5-1,2-1 0,7-7-1,2-10 1,4-14-2,3-14-2,0-17-1,8-9-4,-5-21-4,2-11-9,-8-21-4,0 0 6,-15-38 6,2-3 10,-7-11 4,-5-13 6,0-3 6,-5-8 10,10 10 4,1-3-5,17 16-5,5 5-7,18 15-2,9 9-3,12 19-1,4 8-1,3 15-1,-3 11 0,-2 10-1,-8 11 1,-6 7-2,-8 5 1,-3 3 0,2-2 0,2-4 0,5-8 1,4-7 0,5-11 0,3-9 0,2-13 1,0-7-1,-7-12 1,-2-12-1,-10-12 0,-8-11 0,-10-9 0,-7-5-2,-7-2 0,-3-3 0,-4 8-2,-2 3-1,5 16-2,-2 4-3,12 19-9,-5 2-7,12 22-3,-4 3 3,13 17 5,-6 2 8,11 14 6,0 5 6,-1 4 8,6 6 10,-2-4 5,3 2-3,-4-8-5,4 0-4,-8-13-4,4-5-2,-6-11 0,-1-6 2,-13-18-2,18-3 1,-14-17-1,1-5 1,-5-13-1,1-7 0,-1-9-2,1-1-1,-1-1 0,3 5 0,2 2-2,6 6 0,4 7 0,5 6-1,5 10-1,4-2-2,7 12-5,-6-2-20,5 10-11,-3 4 0,-1 8-1</inkml:trace>
  <inkml:trace contextRef="#ctx0" brushRef="#br0" timeOffset="1700">2490 1520 73,'13'-9'42,"2"-9"-1,-4-14 1,5-6-31,-5-8-6,0 0-2,-5 0-1,-1 6-1,-3 5 1,0 7-1,-1 10-1,-1 18 0,7 15-1,1 9 1,6 8-1,4 1 0,9 2-1,7 0 2,9-4 0,7-13 1,2-12 0,1-10 1,-1-10-1,-5-10 1,-8-8 0,-9-9-1,-11-9-1,-11-6-3,-6 4-12,-7-9-27,-1-1 0,3 0-1,7 1 0</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15.0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0 332 44,'0'0'34,"14"0"2,-14 0-9,0 0-12,18-5-6,-18 5-3,14 7-2,-6 7-1,3 9-1,1 12 0,3 13 0,-2 11-1,2 9 0,-2 9 1,-2 6-1,-1 0 0,-3-3-1,-3-7 1,-1-8-1,-2-11 1,-1-6 0,0-13 0,0-7 1,-1-9 0,2-5 1,-1-14 0,0 0-1,0 0 1,1-18-1,2-4 0,2-7-1,0-5 1,3-2-2,2-7 1,2 3-1,3 2 0,5 7 0,2 6 0,7 9 1,4 11-2,8 7 1,3 12-1,4 10 0,2 7 1,-1 9-1,-4 3 0,-6 7 0,-8-1 1,-12-1 0,-12 0 0,-12-4 0,-13-2 0,-12-8 1,-10-3-1,-8-8 0,-6-7 1,-3-6-1,0-8 0,4-5-1,6-5 1,7-5-3,10-1-1,6-12-6,17 0-30,6-4 1,11-1-2,8-8 2</inkml:trace>
  <inkml:trace contextRef="#ctx0" brushRef="#br0" timeOffset="625">933 673 79,'11'23'38,"-5"11"0,-4 14-9,-7 0-23,2 7-4,-3 5 0,-2 2-1,-1-1-1,2-5 0,2-8-1,1-9 0,1-8-1,2-12 0,1-19 0,0 0 0,-1-12 0,1-14 1,1-7 1,1-7 1,2-5 0,4-2 1,4 0 1,6 7 0,3 1 0,5 10-1,2 8 0,4 8-1,0 10 0,-3 7 0,-2 6-1,-8 3 0,-5 2 0,-7 1 0,-9-2 0,-8-2 0,-6-7 1,-6-5-1,-6-5 1,-1-5 1,-3-6 0,0-7 1,1-4-1,3-2 0,0-3 0,5 1 1,1 1-2,5 5 0,4 3 0,4 9 0,9 13-1,-9-9-1,9 9 1,10 18 0,1-1 0,6 1 0,2 3-1,7 2 1,5-1 0,3-1 0,1 1 1,4-1-2,-1-1 2,-1 0-2,-2-1 2,-4 2-1,-4-2 0,-5 0 0,-5-2-1,-4-3 1,-4-1-2,-4-4-1,-5-9-2,0 0-2,0 0-10,-1-25-14,3-1-7,-1-10-2,3-5 5</inkml:trace>
  <inkml:trace contextRef="#ctx0" brushRef="#br0" timeOffset="1255">1325 559 49,'3'-43'36,"-1"9"-4,1 16-6,-10 8-7,7 10-5,-22 23-6,2 8-2,-10 6-3,-4 7-1,-9 6 0,-4 4 0,-4 1-1,-1-1 0,0-4 0,6-6-1,3-3 1,6-8-1,9-7 1,6-4 0,7-10 0,8-3 1,7-9-1,-10 6 0,10-6 0,0 0 0,0 0-2,0 0 0,0 0-3,0-11-6,0 11-30,11-15 2,-3 0-3,4-3 3</inkml:trace>
  <inkml:trace contextRef="#ctx0" brushRef="#br0" timeOffset="10831">1632 672 51,'10'14'38,"-10"-14"0,7 9 0,-7-9-17,0 0-13,0 0-2,0 0-2,0 0 0,-1 16 0,0-3-2,1 5 1,0 7-1,0 9 0,0 8 0,2 11-1,-2 5 1,3 10-1,-1 6 0,2 5-1,-1 1 0,3-1 0,-1-2 0,-1-7 0,1-5-1,-2-8 1,1-12 0,-2-4-1,0-10-1,1-11 0,-2-3-2,-1-17-3,5 10-14,-3-21-20,0-8 0,-1-14 1,2-7 1</inkml:trace>
  <inkml:trace contextRef="#ctx0" brushRef="#br0" timeOffset="11182">1597 750 80,'-18'-66'40,"3"6"0,6 7 0,3 4-32,9 5-4,8 8-2,10 9-1,9 8-1,7 8 0,10 7-1,4 6 1,6 9-1,-1 9-1,-2 6 1,-7 7 0,-6 6 0,-9 2 0,-11 3 0,-9-2 1,-10 0 0,-8-4 1,-10-2 0,-6-4 0,-8-4 0,-5-2 1,-3-4-1,0-3-2,4-3 1,2-5-3,8-1-3,3-10-5,21 0-17,0 0-10,0 0-1,17-16 0,1-1 1</inkml:trace>
  <inkml:trace contextRef="#ctx0" brushRef="#br0" timeOffset="11575">2163 664 31,'-2'9'32,"-1"6"1,-10-2 0,-4 3-19,1 9-6,-6 5-3,5 7-2,0 2-1,8 3-1,9-1 1,12-2-1,8-7 1,11-3 1,6-12 0,8-8 0,-1-8 1,1-5 0,-9-8 0,-4-4 1,-11-6-1,-5-3 0,-14-5 0,-5-2-1,-11-3 0,0-3 0,-4 1-2,2 1 1,-1 2-1,4 5 0,5 4-1,2 6 1,4 8-1,2 11-1,0 0 1,16 21-1,-8 5-1,1 3 1,2 9 0,1-1-1,5 1 1,-2-4 0,4-6 0,2-8 1,2-7 1,3-8-1,0-10 0,1-6 1,-3-8 0,-3-5 0,-4-6 0,-6-1-1,-5 3 1,-1 2-1,-5 5 0,-2 9 0,2 12-1,0 0 0,3 24 0,5-1 0,5 4 1,4 0-1,7-1 1,2-5 0,3-8 0,-1-4 1,-1-10 1,-3-5-1,-5-7 0,-4-4 1,-9-5 0,-6-5-1,-5-1 1,-2-1-2,-1 4 1,-2 3-1,2 4-1,0 7 1,8 11-1,0 0 0,7 9 1,5 0-1,4 0 0,5-2 1,3-2 0,2-5 0,0-4 1,0-5-1,-3-6 1,-4-2-1,-7-6 1,-6-1 0,-9-3 0,-4 2-1,-7 3 0,-3 6-1,-4 5 1,-2 12-1,1 16 0,1 8 0,4 12-1,4 7 1,4 2 0,7 3 1,7-1-1,4-8 0,5-8 1,6-8 0,3-9 1,1-10-1,2-5 0,0-5 1,-2-2-2,-3-1 2,-3 0-1,1 5 0,-4 0 0,1 5 0,-7-1 0,0 3 0,-9-4 1,14 4-1,-14-4 1,6-9 0,-5-2 1,-2-3-1,2-5 1,1-2 0,2-4-1,1 1 0,2 0 0,1 2-1,2 3 0,1 2-2,2 4 0,-3-1-3,6 8-7,-7-4-29,9 3 1,-1-3 0,5-1-2</inkml:trace>
  <inkml:trace contextRef="#ctx0" brushRef="#br0" timeOffset="12803">3640 104 73,'4'-27'40,"-4"9"0,0 18-1,0 0-27,-27 25-7,5 13-3,-4 16 0,-4 16-1,1 16 0,3 12 0,3 5 0,6 6 0,8-4-1,7-2 1,6-11 0,5-11-1,6-12 0,0-10 0,2-12-2,-4-14 0,1-7-4,-14-26-6,19 2-28,-11-13 1,0-12-1,2-9 2</inkml:trace>
  <inkml:trace contextRef="#ctx0" brushRef="#br0" timeOffset="13425">5077 46 43,'-8'-17'34,"1"5"2,7 12-8,-13-19-12,13 19-3,0 0-3,11 11-1,5 6-2,11 17-1,5 9-1,5 19-2,0 14 1,3 17-1,-6 11-1,-8 10 1,-13 3-1,-9 0 1,-12-3 0,-7-6 0,-8-10 0,-4-10 0,-5-11-2,1-12 0,-1-9-1,4-7-1,4-6 1,4-9-1,5-6 0,2-10-3,8 2-4,-1-9-34,7-1-1,-1-10 1,0 0-2</inkml:trace>
  <inkml:trace contextRef="#ctx0" brushRef="#br0" timeOffset="15323">3779 299 47,'-3'-29'38,"0"1"0,-1 5 2,-4-1-17,9 12-11,-6-2-5,5 14 0,0 0-3,-2 10-1,0 10-1,2 12-1,-1 7 1,0 10-2,-1 12 0,0 6 0,0 6 1,-1-3-1,0-2 0,-1-3 1,0-6-1,-1-7 1,0-10-1,1-10 1,1-7-1,0-8 1,0-5 0,3-12 0,0 0 0,2-19 0,2-1 0,2-4-1,2-5 1,3 1-1,1-1 0,2 1-1,2 10 0,3 4 0,3 8 0,0 7 1,3 7-1,2 5 0,0 4 1,0 4-1,-4 0 1,-2 3 0,-5 1 0,-7-2 0,-7 1 0,-9-1 0,-10-1 1,-7-4-1,-8-1 0,-6-4 0,-4-5 0,-1-3-1,3-4 0,4-4-1,8 0-1,6-6-3,22 9-6,-12-16-17,21 10-12,7-2 2,10 0-1</inkml:trace>
  <inkml:trace contextRef="#ctx0" brushRef="#br0" timeOffset="15872">4094 1049 38,'22'28'34,"-3"8"1,-6 2 0,-6 0-12,0 9-11,-11 0-7,-1 1-2,-4 0-3,-2-5-2,-1 3-6,-6-13-12,1-2-15,3-5 0,0-10-2,5-6 2</inkml:trace>
  <inkml:trace contextRef="#ctx0" brushRef="#br0" timeOffset="16216">4437 1558 73,'-13'-17'40,"5"-12"0,2-10 1,-5-20-29,7-7-5,-6-12 0,2-8-2,-6-8-1,3 5-1,1 5-1,2 6 0,1 12-1,1 12-2,7 14 1,6 18-1,10 17-1,4 9 1,3 9-2,3 9 1,1 8 0,-2 5 1,-4 7 0,-5-1 0,-10 1 1,-9-3-1,-11-5 1,-7-1-1,-8-9-1,-5-6-1,-2-5-1,-1-7-1,5-3-4,-1-15-5,15 2-21,4-9-2,9-3-2,9-5 2</inkml:trace>
  <inkml:trace contextRef="#ctx0" brushRef="#br0" timeOffset="16576">4613 747 68,'35'4'38,"0"1"-1,-1 1 1,-6-6-26,7 5-7,-3-3-3,1 0-2,-2 0-1,-6-4-3,3 4-8,-8-5-25,1-4 0,-2-5-1,-2-4 1</inkml:trace>
  <inkml:trace contextRef="#ctx0" brushRef="#br0" timeOffset="16774">5120 426 68,'0'0'40,"0"0"-2,-2 25 1,2 14-22,-9 5-12,3 11-2,-3 11-1,2 5-1,0 2-1,3-3 1,1-6-1,1-9-3,6-7-4,-5-11-26,8-15-6,2-10 0,0-14 0</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47.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 1089 48,'1'51'34,"6"-12"0,7-12-1,4-14-27,4-14-5,7-8 0,4-12 1,5-7-1,-5-9 2,0-3 1,-6-4 1,-3 3-1,-13-4 0,-6 10 0,-13 7-1,-12 14 0,-12 14-1,-9 14 0,-6 17 0,-2 15-1,3 17 0,3 10 0,10 5 0,14 3 0,10-6 1,23-4-3,11-15 1,11-10-2,11-16 2,7-17-3,14-10-8,-5-22-28,11-20-1,-1-18 2,2-21-2</inkml:trace>
  <inkml:trace contextRef="#ctx0" brushRef="#br0" timeOffset="358">821-6 71,'-18'-3'40,"3"23"0,1 17-1,9 27-30,-1 11-5,6 22-1,-2 16-1,1 9-1,-1 6-1,-1 0-1,-1-4 0,-3-10-2,3-9-1,-5-21-8,9-13-23,-4-16-5,5-19 0,8-18 0</inkml:trace>
  <inkml:trace contextRef="#ctx0" brushRef="#br0" timeOffset="596">1203 808 65,'11'-15'41,"-11"15"-1,-20-7 1,-15 9-28,9 8-8,-6 3-4,0 9-2,4 12 0,7 8-1,15 11 1,8 3-2,13 6 1,5-1 0,8 0 1,3-6 0,-4-8 1,-4-9 0,-11-6 1,-12-6-1,-14-4 1,-10-6 0,-8-3-1,-4-4 1,1-3-1,1-2 0,8-5 0,10-2 0,16-7-1,18-4 1,17-8 1,13-6-1,17-6 1,9-12-1,7-7 1,4-6 1,-2-7-1,-8-2 1,-12 0 0,-12 2 1,-21 1-1,-14 11 1,-16 8-1,-12 14 1,-10 13-2,-11 16 1,-4 20-2,-1 17 0,5 18 0,5 11-1,8 12 1,11 2-1,8 0 0,9-5-1,8-9-2,4-13-2,13-10-26,-2-17-9,4-17-1,-3-16 0</inkml:trace>
  <inkml:trace contextRef="#ctx0" brushRef="#br0" timeOffset="1314">2031 552 87,'-12'13'39,"12"-4"-1,1 5-13,1-4-28,-2-10-11,7 14-24,-2-2-1,4 2 0,3 0 1</inkml:trace>
  <inkml:trace contextRef="#ctx0" brushRef="#br0" timeOffset="1460">2184 928 49,'2'23'39,"-3"-4"-2,0-5 2,3 1-22,-4-6-18,2-9-34,-3 10-2,3-10-2,11-15-1</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17.2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304 220 18,'0'0'20,"0"0"-1,8-10-2,-6 0-2,-2 10-2,5-26-3,1 13-2,-5-9-1,2 5-2,-5-4 0,2 4-1,-6-3 0,2 4-1,-6 1-1,1 3-1,-4 4 0,0 1 0,-3 2-1,1 4 1,-2 1-1,-3 3-1,-1 2 1,0 4 0,-1 2 0,0 4-1,1 4 1,-1-1-1,4 3 1,0 1 0,2 3 0,4 0 0,4-1 0,5-1 1,3 0 0,4 0-1,5 1 2,3-3-2,4 0 1,2 0-2,4-2 2,0 1-1,3-2 0,1 1 0,0-2 0,0 1 0,0-1 1,1 0-1,-3 1 0,1-4 0,-3 4-1,-2-3 1,0 3 0,-3-1 0,-3-2 0,0 1 0,-2-2 0,-3 2 0,-2-4 1,0 0-1,-3-1 0,-1-2 0,-1 0 0,-2-9 0,-1 17 0,1-17 0,-10 15 0,10-15 0,-18 14 0,3-8 1,-3-1-2,-2-1 1,-3-1 0,0-2 0,-2 0-1,-1-1 1,0-1 0,0-3 0,0-1 0,0-2 1,2-2-1,1-1 1,2 1 0,4-2 0,2 1 0,6 1 1,9 9-1,-14-17 1,10 7 0,4 10 0,-4-22 0,4 11-2,-1-4 1,0 2 0,0 1-1,0-2-1,1 14-1,-3-18-4,3 18-6,0 0-15,0 0-7,-11 14-2,9-5 1</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28.0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103-1 20,'-17'8'21,"0"0"-1,-3-1-2,6 3 0,-5-3-3,19-7 0,-17 8-4,17-8-2,0 0-2,0 0-1,0 0-2,24 1-1,-4-6 1,7 6-2,4-2 0,5 0 0,1-2-1,3 0 0,-5-1 0,0 0-1,-7 3 0,-6-3-2,-3 5-1,-7-4-5,1 9-7,-13-6-18,11 3-4,-11-3 1,4 11 1</inkml:trace>
  <inkml:trace contextRef="#ctx0" brushRef="#br0" timeOffset="432">16 397 25,'0'0'30,"0"0"-8,20 5-3,-6-10-1,12 8-2,-4-11-3,11 10-1,-2-9-4,7 3-4,-2 0-1,-1 1-2,-5 0 0,-3 1-1,-5 2 1,-4-1-2,-4 2-3,-14-1-2,18-2-18,-18 2-10,12-10-2,-3 0 1</inkml:trace>
  <inkml:trace contextRef="#ctx0" brushRef="#br0" timeOffset="994">672 116 21,'0'0'27,"0"0"-6,0 0-4,0 0-2,0 0-2,12 0-1,0-5-1,6 4-2,1-4-3,6 1-1,1-2-1,3 2-2,-1-1 0,1 0 0,-3-2-1,-2 2-1,-3 2 0,-1-1 0,-6 5-2,-1-5-1,-13 4-2,11-1-6,-11 1-10,11 6-13,-11-6 0,0 0-1</inkml:trace>
  <inkml:trace contextRef="#ctx0" brushRef="#br0" timeOffset="1393">661 355 20,'0'0'30,"0"0"-6,0 0-4,0 0-4,0 0-3,0 0-1,0 0-4,0 0-1,13 1-2,-13-1-1,22-8-1,-8 3 0,7 0-1,2 0 2,4-3-2,2 2 0,3 2 0,-2-3 0,-1 4 0,0-2-1,-2 4-1,-5-1 1,-4 1 0,-5 2-1,-13-1 0,12 1 0,-12-1 0,0 0-1,0 0 1,0 0-2,0 0-2,0 0-9,0 0-22,14-5-1,-5-7-1,3-3 1</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6:45.80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0.0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6 20,'0'0'28,"-11"6"0,11-6-11,0 0-7,0 0-2,0 0-1,0 0-2,2 15-1,0-1-1,2 8 0,1 5-1,4 6 1,-2 2 0,3 6 0,-1-3 0,1 2-1,-2-3 0,1-4 0,-4-3-1,2-4 0,-3-3 0,-1-6-1,-1 1-2,-2-18-1,5 15-7,-5-15-18,0 0-6,9-14 0,-3 0 1</inkml:trace>
  <inkml:trace contextRef="#ctx0" brushRef="#br0" timeOffset="716">536 6 27,'10'-11'18,"-10"11"-1,0 0-2,0 0 0,0 0-4,0 0-1,0 0-3,0 0-1,0 0-2,0 0 0,0 0 0,0 0 0,0 0-1,0 0 1,0 0-1,0 0 1,0 0-2,-11 13 1,12-4-1,-5 6 0,2 7 0,-2 2-1,1 6 1,0 2-1,-2 1 0,0-2-1,1 1 1,0-2-1,0-7 0,0 0 0,1-6 1,1-3-1,0-3 0,2-11 0,-1 11 0,1-11-3,0 0-2,0 0-9,12 7-22,-3 0 0,5 2-1,0 13 2</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1.9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-4 444 15,'4'30'23,"-7"1"-5,7 11-11,5 3-3,2 8-1,4 5 0,1-2-2,2 1-1,3-10 1,1-3 1,-3-12 0,0-8 1,-4-13 1,-1-11-2,-5-9 2,0-12 3,-7-13 0,-1-6 2,-9-15-1,4-3 1,-8-13 1,7 6-1,-7-5 1,9 8-5,0 2 1,9 7-3,6 9 0,8 7-2,10 8-2,9 6 2,7 1-3,5 1 0,7 5-6,-2-3-10,5 3-17,0 3-2,-5 1 3,-4 3-3</inkml:trace>
  <inkml:trace contextRef="#ctx0" brushRef="#br0" timeOffset="425">509 710 22,'1'17'33,"17"-11"1,7-14-2,11-13-12,9-3-12,2-11-2,6-1-2,-4-10 1,0 6-1,-9-6 1,-3 7 0,-15 1-2,-8 5 0,-15 7-2,-12 6 0,-13 12-1,-10 6-1,-8 12 1,-6 14-1,-2 13 1,2 16 0,5 9-1,9 7 2,9 7-1,15 0 1,12 1 0,12-10 1,13-9-1,10-10 0,8-14 1,7-10-2,6-15 0,-1-13-3,7-11-8,-11-17-18,4-12-8,-4-11-1,-1-13 1</inkml:trace>
  <inkml:trace contextRef="#ctx0" brushRef="#br0" timeOffset="798">1394 0 38,'0'0'34,"0"0"1,2 34 0,-4 19-20,-7 13-9,-2 19-2,-1 12 0,-2 6-2,2 3 0,-1-4-2,2-7 0,0-15-3,5-13-2,-1-21-3,8-11-3,-6-24-4,5-11-2,-8-25 3,4-7 2,-10-13 7,-4-11 6,-5-3 3,-5-5 6,4 10 4,-6 2 2,12 16-1,-3 2-1,17 16-5,6 6-2,14 13-2,5 1-1,8 6-1,2 4-1,5 5 0,2 7-1,-4 3-1,-4 7 0,-2 1 0,0 4-1,0 0 1,1-2 0,4 1 0,1-7 0,2-3 2,2-8-2,1-5 1,-4-5 0,-2-9 0,-4-7 0,-7-9-1,-7-10 1,-6-8-2,-7-8 1,-7-6-1,0-3-1,-4 0-3,1 7-3,-8-3-10,12 11-19,1 9 0,4 8-2,5 7 3</inkml:trace>
  <inkml:trace contextRef="#ctx0" brushRef="#br0" timeOffset="1471">1935 829 24,'11'16'31,"-11"-16"3,0 0-15,9-9-4,-11-2-1,2 11-2,0-25-2,2 10-3,-6-9 0,3 0-3,-4-8-1,1-1 0,-1-3-1,3-1-1,1 0-1,3 2 0,6 4-1,1 2-1,7 7-1,1 1-4,9 6-6,-3-1-9,9 4-15,4 5 0,2-1 1</inkml:trace>
  <inkml:trace contextRef="#ctx0" brushRef="#br0" timeOffset="2248">2342 789 12,'0'0'21,"0"0"-4,1 10 1,-1-10-1,0 0-2,0 0 0,0 0-1,0 0-2,0 0-1,0 0-2,2-15-2,0-1 0,5-3-2,0-12-2,1-5 0,-1-9-1,1-5 0,1-2 0,-2 0-2,-2 1 2,0 3-2,-1 9 1,-1 7-1,0 7 0,-2 13-1,-1 12 1,0 0-1,12 29-1,-4 9 0,6 14 0,0 6 0,7 10 0,3 1 1,4 2 0,3-7 0,1-4 1,-1-9 0,-2-12 2,0-9-1,-3-15 0,0-9 1,-4-12-1,-1-8 1,-4-15 0,-1-10-1,-3-11 1,-2-5-1,-4-5 0,-4 5 1,-3-1-1,-3 7-2,0 7-1,-5 3-8,3 13-29,2 6 1,3 9-2,6 1 0</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7.3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503 221 34,'7'-16'26,"-5"-2"-1,3 7-3,-9-6-3,4 17-3,-4-22-4,4 22-3,-12-19-2,12 19-3,-20-20-1,6 10-1,0-4 0,-3 2 0,-2 0-1,0-1 0,-1 3 0,-1-2-1,-1 6 0,0 3 0,-2 5 0,-4 7-1,-1 8 1,0 10-1,-2 9 0,-1 8-1,1 10 1,1 3-1,4 11 0,5-3 1,5 7-1,7-3 1,7 0 1,6-1-1,9-2 2,8 0 0,8-9-1,9-4 1,6-8 0,8-5 1,4-8-1,8-12 0,5-8 1,3-11 0,-1-13-1,2-7 1,-1-14 0,-2-9 1,-7-12-1,-5-7 0,-8-10 0,-8-7 0,-10-5 0,-7-4 0,-13-3 0,-7 2 0,-14 3 0,-8 9 0,-15 10-2,-13 13 0,-18 16-2,-18 15-3,-4 23-29,-17 14-7,-3 17 1,1 12-2</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4:08.6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391 4 27,'0'0'33,"0"0"-1,0 0-6,0 0-10,-43-4-6,43 4-7,0 0-5,0 0-6,0 0-9,0 0-10,0 0-9,0 0 2</inkml:trace>
  <inkml:trace contextRef="#ctx0" brushRef="#br0" timeOffset="17846">0 578 15,'0'0'30,"0"0"-2,20 44-4,-20-44-28,0 0-20,-14 56-3,14-56-2</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4.4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566 265 34,'9'-10'37,"-9"10"2,5-11-2,-5 11-12,-7-17-9,7 17-7,-24-22-3,1 10-2,-9-2-1,-10 3-1,-8 3 0,-7 6-1,-4 2 0,-3 6 0,3 4-1,6 4 0,9 5 0,10 4-1,18 6 1,15 5-1,19 4 1,16 4 0,15 2 0,12 8 0,9-1 0,5 0 0,2-1 0,-5-6 0,-7-1 0,-9-7 0,-11-3 0,-12-4 0,-12-3 0,-14-6 1,-11-2-1,-12-1 1,-11-5 0,-6-4-1,-10 1 1,-5-7-1,-1-1-1,2-4 0,5-2-2,5-4-1,13 1-7,0-10-20,21-1-8,12-7-1,11-7 1</inkml:trace>
  <inkml:trace contextRef="#ctx0" brushRef="#br0" timeOffset="512">1181 78 53,'10'-1'38,"-10"1"0,0 0-1,-9 1-16,-8-9-14,0 1-3,-8-5 0,-2 2-2,-4 1 0,3 1 0,0-3 1,4 5-1,4 1 1,4 4-1,5 0-1,11 1 0,-10 25 0,7 0 0,1 16-1,-1 10-1,-2 17 0,0 9 1,0 12-1,-1 2 1,2 3-1,-1 2 0,-1-4 1,3-2 0,1-8 0,2-7 0,1-7-1,3-7 2,2-10-1,3-10 0,3-10 0,6-9 0,0-10 0,4-5 0,0-9-2,-2-9-2,3 0-11,-5-12-25,0-8 2,-3-5-3,-2-6 2</inkml:trace>
  <inkml:trace contextRef="#ctx0" brushRef="#br0" timeOffset="954">1235 493 78,'0'0'38,"-16"3"-1,4 13 2,-8 8-33,7 8-4,-2 6-1,3 4-1,6 3-1,7 0 1,8-4 0,11-5 0,8-6 0,7-8 2,9-11-2,5-6 1,-1-10 1,2-6 0,-8-10 0,-3-7 0,-12-8 0,-8-3 1,-16-4-1,-11-1 1,-11 2-1,-9 5 0,-8 6-1,-5 9 0,-1 9-2,1 4-1,9 10-3,3-1-2,15 10-6,1-10-16,13 0-12,23-5 1,6-5 0</inkml:trace>
  <inkml:trace contextRef="#ctx0" brushRef="#br0" timeOffset="1304">1708 198 78,'17'-24'39,"-2"4"-1,2 6-8,-4-5-18,8 7-6,-2 1-2,2 3-2,1 2-1,0 2 0,-4 10 0,-1 5-1,-4 11 0,1 13 0,-5 10 0,1 14-1,2 10 1,0 8-2,2 6 1,1-1 1,0 0-1,3-8 0,2-3 1,-5-10 0,-6-11 1,-2-2 1,-7-13 0,-3-3 0,-9-11 1,-4-5 0,-8-11-1,0-4 1,-1-3-2,-2-8 0,1-2-1,0-7-1,4 0-1,1-4-3,12 4-7,-2-6-29,14-2 0,7-1 2,11 1-2</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6.1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55 374 66,'0'0'40,"-4"14"-1,3-4 1,-11 4-27,11 9-7,-4 1-1,-2 9-1,2 2-1,2 6-1,-1-1 0,0 0-1,1-5-1,1-2-1,0-3-2,-1-12-4,4 0-11,-1-18-22,3-12-1,-4-13 1,4-12 0</inkml:trace>
  <inkml:trace contextRef="#ctx0" brushRef="#br0" timeOffset="228">29 57 70,'-3'-31'38,"1"11"-1,0 11 0,2 9-31,0 0-6,0 0-6,-2 13-14,9 1-17,6 2 0,1 4-1,3 5 1</inkml:trace>
  <inkml:trace contextRef="#ctx0" brushRef="#br0" timeOffset="407">195 639 45,'-2'18'38,"2"-18"2,0 0-1,-6-8-18,13-8-9,-4-14-3,7-3-3,-3-6-1,3-2-2,2-3 0,-1 3 0,-1 3-1,0 6-1,-1 9 0,-2 6 0,-7 17-1,12-3-1,-4 22 0,3 8 0,0 13 0,4 4 0,4 5 0,3 3 0,2-4 0,1-5 1,2-10 0,-3-9 1,2-12 0,-1-9 0,-1-11 0,-1-11 0,-3-9 0,-3-11 0,-7-8 0,-3-1-1,-4-2 0,-5 2-3,-3 9-25,-7 3-14,-4 6 0,2 6-1,1 6 0</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9.8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90 271 47,'0'-13'38,"0"13"-2,0 0 1,-12-7-24,12 7-5,0 0-3,0 0-1,-7 11 0,5 0 0,-4 2-1,1 8 0,-3 3 0,1 4-2,-1 5 1,0 1-1,1 0 0,1-1 0,1-7-1,1-3 0,1-4-1,-1-4-1,4-5-2,0-10-3,3 10-15,-3-10-19,9-6 2,0-2-1,5 1 1</inkml:trace>
  <inkml:trace contextRef="#ctx0" brushRef="#br0" timeOffset="411">352 664 34,'10'-4'37,"-10"4"1,0 0-1,14-7-16,-14 7-10,15-6-4,-4 6-3,6 3-1,3 5-1,6 4-1,2 2 1,4 10-1,2 4-1,2 7 1,-4 0-1,-1 6 0,-5 1 0,-7-3 0,-1-1 0,-8-2 0,-6-6 1,-4-4-1,-3-6 1,-3-4-1,-2-7 1,-5-3-1,-2-7 1,-3-5 0,-5-3 0,-4-8-1,-6-3 1,-4-3 0,-4 2 0,-2 2 0,0 6-1,-2 9 1,5 6-1,3 10 0,6 12 0,6 6 0,7 8 0,6 3-1,9 4 1,6-4-1,10-2 1,7-2 0,6-7 0,6-6 0,5-8 0,2-9 1,4-7-1,0-4 0,-3-3-1,-3-8 0,-2 3-3,-6-10-5,3 2-30,-7 1 0,-3-1-2,-1-1 3</inkml:trace>
  <inkml:trace contextRef="#ctx0" brushRef="#br0" timeOffset="975">1038 944 52,'10'-9'37,"-10"9"-1,0 0 2,11 2-24,4 2-8,-1-9-1,10 3-1,3-7 0,6-1 0,2-9-2,3-2 0,-1-4 0,-2-4-2,-5-1 1,-6-3-1,-10 3 1,-10 1-1,-13 6 1,-13 7-1,-13 6 0,-12 12 0,-7 16 0,-7 10 0,-3 13-1,3 12 0,7 9 1,9 3 0,16 3 0,15 0 0,15-6 0,14-6 1,14-11-1,10-9 1,11-11-1,3-9 0,3-9-2,-1-12-1,-2-3-3,-7-17-11,-3 0-23,-1-5 1,-7-3-2,-2-1 2</inkml:trace>
  <inkml:trace contextRef="#ctx0" brushRef="#br0" timeOffset="1411">1694 928 41,'-8'28'38,"-3"2"0,-3 2 0,0 7-13,-2-9-18,9 5-2,0-11-2,5-2-1,3-8 0,5-4-1,7-11-1,0-10-5,13-1-10,-3-17-25,10-9 2,3-11-2,4-6 0</inkml:trace>
  <inkml:trace contextRef="#ctx0" brushRef="#br0" timeOffset="1591">1968 482 46,'-13'-29'39,"-5"13"-1,-3 11 1,0 2-17,9 13-14,-4-1-5,5 1-2,2 0-2,9-10-2,-5 10-4,5-10-17,0 0-15,21 0 0,-3 5 0,4 5 1</inkml:trace>
  <inkml:trace contextRef="#ctx0" brushRef="#br0" timeOffset="1825">2154 974 54,'0'0'37,"0"0"0,-10 2-6,10-2-20,-20 9-6,9 3-2,-3 3-2,3 7 1,2 1-1,4 2 0,6-3 1,9-1-1,5-5 1,6-2-1,6-9 2,5-4 0,-3-6 0,2-4 0,-6-5 0,-3-4 0,-9-10 0,-4-5 0,-12-7-1,-7 0-1,-3-4 0,-1 0-1,-1 0 0,2 4 0,3 7 0,7 7 0,4 5 1,12 6-1,3 9 1,3 8-1,5 6-1,-1 8 0,6 8 0,-8 8-1,5 6 0,-4 6 0,1 0 1,1-2 0,-3-2 1,8-4 0,-2-11 1,4-4 0,2-8 1,-3-9-1,4-6 1,-7-7 0,-2-7-1,-6-6 1,-8-8-2,-2-5 1,-11-5-1,0 1 1,-6-4-2,-3 5-1,2 5-2,-8 0-6,10 11-32,-6 5 1,9 5-2,0 2 2</inkml:trace>
  <inkml:trace contextRef="#ctx0" brushRef="#br0" timeOffset="2530">3149 0 57,'1'14'40,"-7"3"-1,-2 8 1,1 8-24,-6 0-10,5 5-1,-5-1-2,3 2-2,-1-10-1,4-2-1,3-8-3,4-19-10,-2 11-25,2-11-1,12-14 1,-1-3-1</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32.93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0 48,'0'0'38,"-1"36"-3,-15-14 0,4 6-19,-4 0-13,0 3 0,3-3-2,1 0-1,8-5 1,4-3 1,0-20 2,0 0 0,0 0 0,58 13 0,-58-13 1,0 0-1,44-40 0,-44 40 0,0 0-2,8-61-1,-16 41-1,-4 2 0,-7 3-1,3 4 0,-2 1-1,4 6 0,4 1 0,10 3 0,0 0 1,0 0 0,0 0-1,0 0-2,11 6-5,-11-6-25,0 0-6,0 0 0,0 0 0</inkml:trace>
  <inkml:trace contextRef="#ctx0" brushRef="#br0" timeOffset="443">125 544 44,'0'0'33,"0"0"2,0 0-2,0 0-20,7 44-8,-7-44-3,0 0 0,-28 45 2,28-45 0,0 0 1,0 0-1,0 0 2,0 0-1,0 0 0,46 26-1,-46-26 0,0 0-1,0 0-1,0 0-1,0 0 0,0 0 0,0 0-1,0 0 0,0 0-1,0 0 1,-45-20 0,45 20 0,0 0 0,0 0 0,41 13 1,-41-13 0,0 0 1,52-7 0,-52 7-1,0 0 1,0 0-1,0 0-1,0 0-3,-52 6-17,28-2-23,0-1 0,24-3 1,0 0 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16.9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70,'0'0'39,"0"0"-1,7 12-7,-7-12-17,0 0-7,0 0-3,0 0-3,0 0 0,0 0 0,0 0-2,0 0-1,0 0-4,0 0-6,0 0-18,0 0-8,0 0-2,0 0 1</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3.1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28 131 21,'-8'15'34,"3"6"1,-2 0 0,1 4-14,8 11-8,-2 4-6,6 10-1,2 3-4,4 8-1,2 0-1,3 2 1,0-4-1,1-5 0,0-5 0,-3-9 1,-1-6-1,-3-11 2,-4-12-1,-7-11 1,5-15-1,-6-8 1,-5-13 0,-2-10-1,-4-8 0,0-5 0,3 2-1,2 3 0,5 7 1,5 4-1,6 9 0,8 10 0,10 9 0,5 3-2,8 6-2,-2-2-10,6 4-21,1 4-1,-3-2-1,-3 1 1</inkml:trace>
  <inkml:trace contextRef="#ctx0" brushRef="#br0" timeOffset="374">492 380 32,'-8'20'34,"10"3"3,4-5-1,-2-6-16,14 2-7,-1-11-4,7-3-3,-2-9-2,3-4 0,-4-6-1,-2-4-1,-3-3 0,-6 0 0,-6 0-1,-7 6 1,-8 5-1,-7 10 0,-6 8-1,-4 11 1,-3 8-1,2 13 0,2 10 0,5 5-1,7 6 1,5-1-1,13-2 1,7-5 0,6-4-1,5-10 1,7-10-2,1-11-3,8-9-5,-5-19-9,10-5-17,-3-10-2,1-10 0,2-9 0</inkml:trace>
  <inkml:trace contextRef="#ctx0" brushRef="#br0" timeOffset="731">1063 59 55,'3'-27'38,"-3"7"-1,-2 7-8,2 13-9,-14 23-10,6 7-5,-4 11-2,-1 11-2,0 9 0,-3 11 0,0 7 0,1-1-1,3-1 0,3-6-1,-1-9 0,2-9-1,3-11-1,1-13-1,3-11-1,1-18 1,0 0 0,-12-26 0,5-1 3,0-10 1,-3-1 2,1 0 1,-1 1 1,4 10 0,0 3 0,5 8-1,1 16-1,19-4-1,-2 15 0,3 7-1,4 7 0,1 5 0,2 7 0,1 4 0,-4-3 0,1-1 0,0-3 0,3-4 1,2-11 0,3-6 1,1-9-1,2-8 1,-2-8 0,-1-7 0,-4-9 1,-7-7-1,-8-4 0,-5-4-1,-9-1 0,-4 2 0,-2 4-1,-3 6 0,0 6-2,-2 6-2,7 10-1,4 10-3,0 0-13,12 4-18,3 8 0,4 2 0,5 7 7,2-4 10</inkml:trace>
  <inkml:trace contextRef="#ctx0" brushRef="#br0" timeOffset="1257">1557 637 28,'30'36'32,"-8"-6"0,1 1-6,-4-1-8,-7-7-7,1-1-4,-7-10-1,1-2-1,-7-10 1,9-15-2,-9-7 0,2-7 0,-5-10 1,4-6-2,-2-5-2,4 0 0,-1 3-1,2 5 1,4 7-2,4 7-1,4 11-2,1 6-4,9 15-9,-2 2-20,3 6 1,0 2 0,-1 4 0</inkml:trace>
  <inkml:trace contextRef="#ctx0" brushRef="#br0" timeOffset="1608">1935 775 47,'0'0'38,"18"-15"-1,-8-2 0,-3-10-16,8 5-11,-6-7-3,2 3-3,-2 0-1,-1 7 0,-4 1-1,-1 7-1,-3 11-1,0 0-1,12 16-1,-6 6 0,4 3 0,4 3 0,3 0 1,4 0 0,3-6 1,3-6 0,-1-7 2,1-7 0,-5-9 0,-2-5 0,-5-8 1,-5-4-1,-7-8 0,-4-2-1,-4-3-1,-3 0-1,-2 4-3,-1-2-3,6 10-17,-1 0-16,4 9 1,5 0-2,4 6 2</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8:19.947"/>
    </inkml:context>
    <inkml:brush xml:id="br0">
      <inkml:brushProperty name="width" value="0.05292" units="cm"/>
      <inkml:brushProperty name="height" value="0.05292" units="cm"/>
      <inkml:brushProperty name="color" value="#FF0000"/>
    </inkml:brush>
  </inkml:definitions>
  <inkml:trace contextRef="#ctx0" brushRef="#br0">15883 5882,'0'0,"0"23,0-23,0 0,0 0,-24 24,24-24,0 0,0 0,0 24,0-24,0 0,0 0,0 24,0-24,0 0,-24 0,24 0,0 0,0 0,0 0,0 0,0 0,0 0,0-24,0 0,0 0,0 1,0-25,0 0,0 1,0-25,0 1,0-1,-24-23,24 48,0-49,0 25,0 23,0-23,-24 47,24-24,0 25,0-25,0 48,0-24,0 0,0 24,0 0,0 0,0 0,0 48,24-48,-24 48,24-25,0 25,23 0,-23-1,24 1,-1 23,1 1,0-25,-1 25,25-25,-25 25,-23-24,24 23,-1-23,1-25,-24 25,0-24,0 0,-1-1,1 1,-24-24,24 0,-24-24,24 1,-24-25,0 0,0-23,0-24,0-1,-24 1,24 0,-24-24,24 24,0 23,-24-23,24 24,0 23,0 0,0 24,0-23,0 47,0 0,0 0,0 0,24 24</inkml:trace>
  <inkml:trace contextRef="#ctx0" brushRef="#br0" timeOffset="1">17264 5239,'0'0,"0"0,0-24,0 24,0 0,0 24,0 0,0-1,0 1,0 24,0-1,0-23,0 24,0-1,0-23,0 24,24-24,-48 0,48-1,-24 1,0-24,-24 0</inkml:trace>
  <inkml:trace contextRef="#ctx0" brushRef="#br0" timeOffset="2">17097 5596,'-24'-24,"24"24,24-24,-24 0,24 1,0-1,-1 0,1-24,24 25,-24-25,0 24,-1-23,1 23,0 0,0 24,-24 0,0-24,0 24,0 24,0-24,-24 24,24 0,-24-1,0 1,1 0,23 0,-24 0,0 23,0-47,0 24,0 0,1 0,-1-24,24 23,0-23,0 0,-24-23,48-1,-24 0,0 0,0 0,0 1,0-25,24 0,-24 25,0-25,-24 24,24 0,0 24,-24-24,24 24,-24 0,24 0,0 24,0 0,0 0,24 24,0-25,0 1,23 24,-23-24,24 23,-1-47,1 24,-24 0,0 0,23-1,-23 1,-24-24,24 24,0-24,-24 0,0 0,23 24,-23-24</inkml:trace>
  <inkml:trace contextRef="#ctx0" brushRef="#br0" timeOffset="3">18526 4453,'-24'-48,"24"1,-24 23,0-24,-23 1,23 23,-24 0,1 24,-1 0,24 0,-23 24,-1 0,24 23,-23 1,23 23,24 25,0-1,0 24,0 24,0 0,24-1,-1 1,25 0,0 0,-25 24,25-48,0 24,-25-24,25 0,-24 0,0-24,-24-23,23-1,1-23,-24-1,0-23,0-24,0 0</inkml:trace>
  <inkml:trace contextRef="#ctx0" brushRef="#br0" timeOffset="4">18026 5786,'-24'-23,"24"-25,0 24,24 0,0 1,23-1,1-24,-1 24,1 0,0 1,-1-1,1 0,-1 0,1 24,-24-24,0 1,23-1</inkml:trace>
  <inkml:trace contextRef="#ctx0" brushRef="#br0" timeOffset="5">18716 5143,'24'0,"0"-23,24 23,-48 23,47 1,-23 0,0 24,0-1,-1 25,1-1,0-23,-24-1,0 1,24-24,-24 24,0-48,0 23,0-23,-24 0,0-23,0 23,1-24,-25 24,24-24,-23 0,-25 24,24 0,1 0,-1 24,1 0,-1 0,24-1,24 1,-24 0,48 24,-24-25,24-23,24 24,-25 0,25-24,0 0,-25 24,25-48,0 24,-24-24,23 0,-23 24,0-47,23 23</inkml:trace>
  <inkml:trace contextRef="#ctx0" brushRef="#br0" timeOffset="6">19359 5310,'0'-24,"24"-23,-48 23,24 0,-24 0,1 24,-1 0,0 24,-24 0,24 24,1-1,-1 1,24 23,-24-23,48-1,-24 1,24 0,-1-1,1 1,24-24,-24 0,0-24,-1 23,1-23,0 0,24 0,-25 0,1 0</inkml:trace>
  <inkml:trace contextRef="#ctx0" brushRef="#br0" timeOffset="7">19812 4620,'0'-48,"0"24,0 0,0 24,-24 0,24 24,-24 24,24 23,-24 1,24 23,0 24,0 0,0 0,24 0,-24 0,24-24,0-23,-24 23,23-47,1-1,0 1,-24-24,24 0,-24-24,24 23,-24-46,23 23,-23-24,0 0,24 0</inkml:trace>
  <inkml:trace contextRef="#ctx0" brushRef="#br0" timeOffset="8">20216 5644,'0'0,"0"0,0 0,0-24,0 24,0-24,0 0,0-24,0 1,0-1,0 1,-23-25,23 25,0-25,0 1,0 23,-24 0,24 1,0 23,0 0,0 0,0 24,0 0,24 48,-1 0,1-1,0 25,24-1,-24 24,23 1,1-25,-24-23,23 23,-23-47,0 0,0-24,-1 0,-23-24,24-24,0 1,-24-25,0-23,0 0,0-1,0 1,-24 0,24 0,-24-1,24 49,-23-1,23 1,-24 23,24 0,0 24,0 0,0 24,0 0,0-1</inkml:trace>
  <inkml:trace contextRef="#ctx0" brushRef="#br0" timeOffset="9">20883 5239,'0'0,"0"0,0 0,0 0,24 0,0 0,0 0,-1 24,1-24,0 0,24 0,-1 23,-23-23,0 0,24 0,-48 0,23 0,1 0,-24 0,0 0,24 0,-24 0,24-23</inkml:trace>
  <inkml:trace contextRef="#ctx0" brushRef="#br0" timeOffset="10">21550 4667,'-24'-24,"24"24,0-23,0 23,0 23,0 1,0 24,24-24,-24 47,24 1,-24 23,24-24,-1 24,-23-23,24-1,-24-23,0 0,24-1,-24-47,0 24,0 0,0-24,0 0,0 0,0 0,0 0,-24 0,24 0,0-24,0 0</inkml:trace>
  <inkml:trace contextRef="#ctx0" brushRef="#br0" timeOffset="11">21883 4334,'0'0,"0"-24,0 0,24 24,-24 0,24 48,24-24,-25 47,25 24,0 1,-25 23,25 0,-24 24,0-24,-24 0,0 0,0-24,0 0,-24-23,24-1,-24-23,24-1,-24-23,0 0,24 0,0-24,-23 24,23-24,0 0,0 0,0 23,0-23,0 0,0 0,0 0,0 0,23-23,1 23</inkml:trace>
  <inkml:trace contextRef="#ctx0" brushRef="#br0" timeOffset="12">12477 8382,'0'0,"0"0,0 0,0-24,0 24,-23-24,-1 24,24 0,-24-23,0 23,0-24,0 24,1 0,-1 0,0 0,-24 0,25 0,-1 0,0 24,-24-1,25 1,-1 24,0-1,24 1,0 23,0 1,0-24,24 47,-24 0,24 0,-1-23,25 23,-24 0,0 0,-1-23,-23-1,24 25,-24-25,0 0,24 1,-48-24,24 23,0-23,-24-1,24-23,-23 0</inkml:trace>
  <inkml:trace contextRef="#ctx0" brushRef="#br0" timeOffset="13">11834 9311,'24'-24,"0"0,24 0,-1 0,1 1,23 23,1-24,-1 24,-23 0,23 0,-23-24,0 24,-1 0,-23 0,0 0</inkml:trace>
  <inkml:trace contextRef="#ctx0" brushRef="#br0" timeOffset="14">12835 8811,'0'0,"23"-24,-23 24,0 0,0 0,0 0,0 0,0 0,0 0,0 0,0 0,0 0,0 0,0 0,0 0,0 0,0 0,0 0,0 0,0 0,0 0,24 0,-24 0,0 24,0-24,24 0,-24 0,0 0,24 23,-24 1,24-24,-1 24,-23 24,24-25,0 25,0 0,0-24,-24 23,23 1,-23-1,0-23,24 24,-24-24,0-1,0-23,0 0,-24 24,24-24,0-24,-23 24,-1-23,24-1,-24 0,0 0,0 0,1 1,-25-1,24 24,0-24,1 24,-25 0,24 0,-23 24,23 0,0-1,24 25,-24 0,24-1,0 1,0-24,24 23,0-23,0 0,-1 0,1-24,0 0,24 0,-25-24,1 0,0 24,0-47,0 23,-1 0,1-24,0 24</inkml:trace>
  <inkml:trace contextRef="#ctx0" brushRef="#br0" timeOffset="15">13287 9049,'0'-24,"0"0,-24 0,24 0,0 1,-24 23,24-24,-23 24,-1 24,24-24,-24 23,24 25,-24 0,24-1,0 1,24 23,-24 1,24-25,0 25,-24-48,23 23,1-23,0 0,0 0,0-24,-1 24,25-24,-24 0,0 0</inkml:trace>
  <inkml:trace contextRef="#ctx0" brushRef="#br0" timeOffset="16">13763 8358,'-24'0,"1"0,23 0,-24 24,0 0,24 23,-24 25,0-1,24 25,0-1,0 24,0 0,24-24,-24 24,24-24,-24 1,24-25,-24 1,24-1,-24 0,23-23,1-24,-24 0,24 0,-24-1,24 1,-24-24,24-24</inkml:trace>
  <inkml:trace contextRef="#ctx0" brushRef="#br0" timeOffset="17">13906 9001,'0'0,"-24"24,24 0,-24 23,24 1,0 23,0 1,24-25,-24 25,24-48,24 23,-24-23,-1 0,25-24,0-24,-25 0,25 1,-24-25,0 0,0 1,-1-25,-23-23,0 24,0 23,-23-24,-1 1,-24 23,24 25,-23-1,-1 24,0 0,1 24,-1-1,24 1,24 24,-24-24</inkml:trace>
  <inkml:trace contextRef="#ctx0" brushRef="#br0" timeOffset="18">14335 8406,'24'0,"-24"0,0-24,23 48,-23 0,24-1,0 49,0-1,-24 1,47 23,-23 0,-24 24,24-23,0-1,0 24,-24-24,0-23,0-1,0 0,0 1,-24-25,24-23,-24 24,24-48,-24 24,24-24,0 24,0-24,0 0,0-24,0 0,0 24,0-24</inkml:trace>
  <inkml:trace contextRef="#ctx0" brushRef="#br0" timeOffset="19">14906 8953,'0'0,"0"0,0 0,48 0,-24 0,0 0,-1 0,25 0,-24 0,23 0,-23 0,0 0,0 24,0-48,-24 48,0-24,23 0,-23 24</inkml:trace>
  <inkml:trace contextRef="#ctx0" brushRef="#br0" timeOffset="20">14954 9168,'0'0,"24"0,-24 0,0-24,24 24,-1 0,1 0,0 0,24 0,-25 0,1 0,0 24,-24-48,48 48,-25-24,-23-24,24 24</inkml:trace>
  <inkml:trace contextRef="#ctx0" brushRef="#br0" timeOffset="21">15787 8549,'0'47,"0"1,0 23,0 1,24 23,-24 0,0 1,0-1,0-24,0 1,0-1,0-23,0-1,0-23,0 0,0 0,0-24,0 0,0 24,0-24,0 0,0 0,0 0,24 23,-24-23,24-23</inkml:trace>
  <inkml:trace contextRef="#ctx0" brushRef="#br0" timeOffset="22">16930 10239,'0'0,"0"0,0 0,-24-23,24 23,-23 0,23-24,-24 24,24 0,-24 0,0 24,0-24,1 23,-1-23,24 24,-24 24,24-24,-24 23,24 1,0-1,-24 1,24 0,0 23,0 1,0-1,24 0,-24-23,0 0,0 23,0-23,24-1,-24-23,0 24,0-24,0-1,0-23,0 24,0-24</inkml:trace>
  <inkml:trace contextRef="#ctx0" brushRef="#br0" timeOffset="23">16526 10811,'23'-24,"25"24,0 0,-25-24,25 24,-24 0,23-24,-23 24,0 0</inkml:trace>
  <inkml:trace contextRef="#ctx0" brushRef="#br0" timeOffset="24">16978 10620,'24'0,"0"-23,-24 23,23 0,-23-24,24 24,-24 0,24 0,-24 0,24 0,0 24,-24-24,23 23,1 25,0-24,0 0,-24 23,0-23,0 0,0 0,0-1,0 1,-24-24,24 0,-24 0,24 0,-24 0,1 0,-1-24,0 1,24 23,-48-24,25 0,-1 24,0 0,0 0,0 0,24 24,-24 0,24-1,0 1,24 0,0 0,0 0,-24 0,48-24,-25 23,1-23,0 0,0-23,0 23,-1-24,-23 0</inkml:trace>
  <inkml:trace contextRef="#ctx0" brushRef="#br0" timeOffset="25">17502 10620,'0'0,"0"0,-24 0,0 24,24-24,-24 24,1 0,23 0,-24-1,24 1,0 0,0 24,0-25,0 1,0 0,24 0,-1 0,-23-24,24 0,0 0,0 0,0-24</inkml:trace>
  <inkml:trace contextRef="#ctx0" brushRef="#br0" timeOffset="26">17907 10287,'0'0,"0"0,-24 24,0-24,0 24,24-1,-24 25,1-24,23 47,0-23,-24 0,24 23,24 0,-24 1,0-25,23-23,-23 24,24 0,-24-25,0 1,24-24,-24 24,0-24,24 0,0 0,-1-24</inkml:trace>
  <inkml:trace contextRef="#ctx0" brushRef="#br0" timeOffset="27">18288 10430,'0'0,"0"0,0 24,0-24,-24 47,24-23,-24 24,24-1,-24 1,24 0,-24-1,24 1,0-1,-23-23,23 0,0-24,0 24,0-24,0 0,0 0,0 0,0-24,23 24</inkml:trace>
  <inkml:trace contextRef="#ctx0" brushRef="#br0" timeOffset="28">18526 10216,'24'23,"-1"-23,1 24,24 24,-24-24,-1 23,1 25,0-25,-24 1,0 23,0-23,0 23,-24-23,0 23,1-47,-1 24,24 0,-24-1,0-23,0 0,24 0,-23-1,23-23,0 0,0 0</inkml:trace>
  <inkml:trace contextRef="#ctx0" brushRef="#br0" timeOffset="29">19050 10597,'0'0,"23"0,1 0,-24 0,24 0,0-24,0 24,-1 0,1 0,0 0,-24 0,0 0,24 0,-24 0,0 0,0 0</inkml:trace>
  <inkml:trace contextRef="#ctx0" brushRef="#br0" timeOffset="30">19050 10763,'0'0,"23"-24,1 24,0 0,0 0,0 24,-24-24,23 0,1 0,0 0,-24 0,24 0,-24 0,24 0,-24 0,0 0,0 0</inkml:trace>
  <inkml:trace contextRef="#ctx0" brushRef="#br0" timeOffset="31">19645 10311,'24'0,"-24"0,0 0,0 0,0 0,0 0,0 24,0-1,0 25,0 0,0-1,0 1,0 23,0 1,0-1,0-23,-24 23,24-47,0 24,0-1,0-23,-24 0,24 0,0-24,0 0,0 0,0 0,0 0,24 24</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5.83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58 635 16,'0'0'28,"0"0"2,0 0-10,0 0-6,14-5-1,-11-5-2,10 4 0,-5-11-1,10 3-2,-4-10-1,7 0 1,-5-6-2,6 2-2,-4-4 0,0 0-1,-2-1 0,-2 2-1,-2 2 0,-2 4 0,-3 2 0,1 1-1,-2 7 0,-2 2 0,-2 4-1,-2 9 1,3-9-1,-3 9 1,0 0-1,2 21 0,-2-1 0,0 6 0,2 9 0,0 9 0,0 7 0,0 7 0,1 5 0,0 0 1,1 2-1,-2-1 1,-2-3-1,0-2 1,-1-6 0,0-4-1,-2-6 0,0-4 1,0-4 0,0-7-1,1-7 0,1-4 0,0-5 1,1-12-2,0 12 1,0-12-1,0 0 0,0 0-2,0 0-2,0-12-7,0 12-20,2-11-7,-2 11-1,-3-21 1</inkml:trace>
  <inkml:trace contextRef="#ctx0" brushRef="#br0" timeOffset="595">10 1217 37,'-7'15'36,"7"-15"1,-6 13 0,6-13-14,0 0-11,13 5-4,-2-9-3,7 2 0,3-3-1,6 1-1,6-2-1,8 0 0,3 1 0,3 2-1,2 2 0,-2 1 0,0 2-1,-3 2 1,-4-1-1,-8 3 1,-5-1-1,-8-1 0,-3-1 0,-6-1 0,-10-2-1,10 2 1,-10-2-2,0 0-2,0 0-1,0 0-9,15-12-26,-15 12 1,16-20-1,-4 5 1</inkml:trace>
  <inkml:trace contextRef="#ctx0" brushRef="#br0" timeOffset="2798">1088 575 16,'0'0'32,"0"0"0,0 0 1,0 0-18,-1 10-5,1-10-2,-3 13-2,-1-4-1,6 9-1,-6 3 0,5 8 1,-1 1-2,3 7 0,-1-1-1,2 3-1,-1-1 0,2-2 0,-1-4-1,0-6-1,0-3-2,-3-10-1,5 2-8,-6-15-14,0 0-9,0 0-2,-8-22 2</inkml:trace>
  <inkml:trace contextRef="#ctx0" brushRef="#br0" timeOffset="3083">986 758 38,'-9'-2'35,"9"2"3,-10 1-2,10-1-17,0 0-8,0 0-4,14-4-2,-3 1-2,6 1 0,4-6-1,6 0 0,6-2-1,4 0 0,3 1-1,2-2-1,0 4-2,-4-3-1,4 10-9,-12-3-27,-3-1 2,-8-3-2,-6-3 2</inkml:trace>
  <inkml:trace contextRef="#ctx0" brushRef="#br0" timeOffset="9241">3716 676 36,'0'0'30,"6"-13"-2,-6 13-6,-5-12-6,-2 0-4,5 2-3,-7-6-2,3 0-3,-6-5 0,1 4 0,-5-4-1,-1 4-1,-4-1-1,-1 7 0,-1 4 0,-6 7 0,-2 8-1,-2 5 0,-1 9 0,5 4-1,4 6 2,5 3-2,11 3 2,10 3-1,13-2 0,11 1 0,12 0 0,7-2 1,4 0-2,4-2 1,-3 0-1,-4-2 1,-3-1 0,-8-2 0,-12 0 0,-6-3 0,-11-1 1,-8-2 0,-8-2 0,-9-3 0,-11-2 0,-4-3 0,-5-4 0,-3-4 0,-2-4-1,1-3 0,6-3-1,1-5-2,11-1-2,1-8-9,16 0-21,5-1-2,9-7 1,10-2-1</inkml:trace>
  <inkml:trace contextRef="#ctx0" brushRef="#br0" timeOffset="9862">4190 359 57,'-10'-10'38,"-2"2"0,-1 4-12,-12-6-12,12 5-5,-11 0-5,4 0-2,-4 1 0,1 2-1,0 0 0,2 2 0,5 1-1,-2 4 1,4 4-1,1 2 0,2 10-1,1 7 1,0 9-1,3 10 1,-3 11 1,2 5-1,3 6 1,-1 8-1,6 0 1,-2 2-1,4-2 1,1-5-1,3-4 0,4-5-1,-1-7 0,2-9 0,1-8 1,1-7-1,0-9 0,1-4 0,4-8 0,-4-4 1,4 0-1,0-4 0,1 1-2,-3-4 0,4 5-6,-7-8-9,0 2-19,1 0-1,-4-5 2,-1-1 0</inkml:trace>
  <inkml:trace contextRef="#ctx0" brushRef="#br0" timeOffset="10405">4254 706 51,'-5'-14'37,"5"14"-3,0 0-12,-9 2-10,10 12-2,-8-3-3,10 9-1,-6 5-2,3 8 1,-1 4 0,1 8-1,1 1-2,3 2 1,-4 0-2,2-2 0,-4-6-1,4-4 1,-3-6-1,2-9-1,0-4 0,-3-8-1,2-9-3,0 0-5,0 0-14,8-22-15,-4 0-1,0-2 2,2-7 0</inkml:trace>
  <inkml:trace contextRef="#ctx0" brushRef="#br0" timeOffset="10764">4516 719 56,'8'11'42,"-5"-1"-1,2-1 1,3 4-21,-8-13-12,-3 12-5,3-12-2,0 0 0,0 0-2,0 0 1,0 0-3,0 0-1,0 0-6,0 0-14,0 0-18,-10-4 1,10 4-3,0 0 4</inkml:trace>
  <inkml:trace contextRef="#ctx0" brushRef="#br0" timeOffset="11432">4809 406 48,'5'-21'39,"1"3"0,3-4-8,3 11-12,0-6-7,9 6-5,-2 1-2,2 2-2,-4 1-1,2 3-1,-7 2 0,2 2-1,-3 6 0,-2 8 1,-1 11-2,-1 10 1,0 13 0,-2 9 0,1 14 0,1 8 0,-5 3 0,1 4 0,4-1 0,-4-4 0,3-4-1,-2-7 1,1-9-2,-3-6 1,1-5 0,-3-9 0,-6-6 0,1-8 0,-7-5 1,2-4 0,-5-3 0,-4-3 1,-4-2 0,-5-4 0,-3-1 0,-2-1 0,-3 1 0,2-2-1,-1 3-1,5-3-1,5 3-2,5-5-7,20-1-29,-7 11 1,7-11-1,24 7 1</inkml:trace>
  <inkml:trace contextRef="#ctx0" brushRef="#br0" timeOffset="25172">1806 928 55,'0'0'35,"0"0"-2,-11-15-11,11 15-10,-26-8-5,8 6-3,-4-2-2,-1 2-1,0 3 0,5 2 0,4 5-1,7 4 1,10 6-1,10 5 0,6 2-1,6 6 1,3 4 0,2 0-1,-2 0 1,-3-1 0,-8-2 1,-4-3-1,-9-3 1,-6-2 0,-8-2 0,-2-2-1,-6-7 2,-1-3-2,-3-4 0,1-5 0,3-3 0,1-6-1,6-2-2,-1-8-4,10 7-14,3-6-13,0-4-1,7 2 1,0-8-1</inkml:trace>
  <inkml:trace contextRef="#ctx0" brushRef="#br0" timeOffset="25591">1932 957 43,'9'2'32,"-9"-2"2,13-14-8,-1 11-12,-12 3-6,19-11-3,-8 8-2,1 8 0,0 0 0,2 5-1,0 2-1,2 4 0,-1 3 0,1-1 0,-1 1-1,-2 0 0,-2-5 0,0-1 1,-5-2-1,-6-11 1,6 12 0,-6-12-1,0 0 1,-19 4 0,6-3 0,-3 2-1,-3 3 0,-1 3 1,-1 2-1,3 5-1,3-1 1,4 3 0,5 0-1,4-3 0,4 0 1,3-5-1,5-2 1,3-1 0,2-5 0,4-2 0,1-5 0,3 0 1,-1-1-1,-1-1 0,-1-1 0,-1-1 0,-3 2-3,-4-3-1,1 6-6,-9-9-2,9 8-2,-11-10 1,9 7 0,-8-6 3,8 3 4,-3-1 5,0 1 5,5 3 4,-5-2 3,5 9 0,-13 1 1,21 4-3,-21-4-1,18 27-3,-11-4-2,2 12 1,-2 6-3,1 8-1,-1 7 0,-3 4-4,1 5 2,-3-1 0,-1 0 0,-2-3 2,-3-7 0,-2-5 1,-1-8 0,-2-6 2,-1-12-1,0-6 1,-4-9-2,2-11-2,-1-6-2,-1-15-6,7-6-24,0-7-2,0-10 0,7-6 1</inkml:trace>
  <inkml:trace contextRef="#ctx0" brushRef="#br0" timeOffset="26360">2378 829 69,'-7'-9'38,"7"9"-3,-12-7 0,12 7-33,0 0-7,0 0-8,0 0-17,0 0-5,13-1-2,-4 4 2</inkml:trace>
  <inkml:trace contextRef="#ctx0" brushRef="#br0" timeOffset="26528">2527 911 28,'24'8'33,"-2"-4"0,2 1-1,4 5-15,-5-2-7,7 6-5,-4 5-4,-1 4-1,-1 2 0,-4 5-1,-1-1 1,-6-1-1,0-3 1,-7-3 0,-2-4 0,-1-6 1,-3-12 0,-3 11 1,3-11 0,-13-8 1,-3-1 1,1 3 0,-10-2 0,-1 5-1,-6 1 0,-2 9 0,-1 4-2,2 7 0,2 7-1,6 1-1,5 4 0,7-3 0,5-2 0,12-4 0,8-8 1,5-5-1,7-10 2,3-9-1,7-5-3,0-11-3,9 1-15,-3-11-14,0-6-2,2-1 1,-4-5 1</inkml:trace>
  <inkml:trace contextRef="#ctx0" brushRef="#br0" timeOffset="26968">2913 537 54,'-16'-3'36,"5"9"-1,0 9 0,1 4-27,8 14-4,1 7-3,0 10 0,2 4 0,2 7 0,1 4-1,2 0 1,1-2-2,-3-7-1,3 0-4,-5-13-3,7 1-19,-5-7-6,-3-7-2,1-5 2</inkml:trace>
  <inkml:trace contextRef="#ctx0" brushRef="#br0" timeOffset="27242">3119 926 53,'0'0'33,"11"-3"1,-12 14-13,-10-2-10,0 7-5,-9 3-2,-2 4 0,-8 2-2,1 2 2,0-2-3,4 3 1,5-3 0,6 0-1,8-3 0,8-2 0,6-5-1,5-1 1,2-4-2,2-4-1,3 0-5,-4-9-18,4-1-10,2-3-2,1-5 2</inkml:trace>
  <inkml:trace contextRef="#ctx0" brushRef="#br0" timeOffset="27625">3561 103 26,'-4'-15'34,"-5"1"2,-4 7-8,1 10-9,-12 1-5,5 14-4,-12 5-3,1 14-2,-5 14-2,1 15 0,-1 14-1,5 12 0,2 8-1,8 7 0,3 2 0,9-2 0,6-7 1,6-8-1,8-10 0,6-11 0,4-13-1,1-8 1,3-11-1,0-9-1,-1-8-1,-4-9-4,1-1-13,-4-10-19,-4-7 0,1-3 0,-2-4-1</inkml:trace>
  <inkml:trace contextRef="#ctx0" brushRef="#br0" timeOffset="28155">5078 132 15,'23'-39'26,"-4"11"-6,-5 5-5,-7 2 0,0 9 0,-7 0-1,0 12 0,0 0-1,0 0-1,0 0-5,0 0 2,0 0-2,0 0-3,62 58 1,-62-58-2,71 90 0,-30-24-1,0 14 0,-8 12-1,-9 10 0,-13 7 0,-9 6 1,-13 1 1,-8-5-1,-5-4 1,-7-12-1,5-12 0,2-12 0,0-9-1,4-15 0,20-47-1,-27 66 0,27-66 0,0 0 0,-15 41-1,15-41 0,0 0-1,0 0-1,0 0-2,0 0-5,0 0-12,0 0-20,0 0 1,0 0 0,0 0 2</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00.2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322 889 51,'-29'-11'38,"-7"1"-1,-7 1 0,2 4-28,-6-3-5,6 5-2,4 1 0,8 5-1,10 6-1,13 7 0,17 8 0,13 5 0,10 6 0,5 6 0,6 5 0,-2 1 0,-2 1 0,-6-4 0,-11-5 1,-10 0 1,-9-5-1,-6-2 1,-9-5-1,-5-3 0,-3-4 0,-5-6-1,-2-4 0,-1-8-1,2-4-1,-1-12-5,11 2-17,4-12-13,7-6-1,7-4 0,9-5 1</inkml:trace>
  <inkml:trace contextRef="#ctx0" brushRef="#br0" timeOffset="352">567 876 69,'32'-2'38,"0"6"-1,-1 11-14,-5-1-14,5 11-6,-3 4-2,-1 5-2,-4 6 0,-5 2 1,-3-1 0,-6-2 0,-5-6 1,-3-4 0,-6-7 0,-2-6 1,-7-7-1,-1-9 1,-8-6-1,-3-8 1,-7-4-1,-4-3 0,-5-1 0,-1 6 0,0 6-1,2 11 1,6 10-1,4 8 0,11 13-1,12 5 0,11 4 0,12-2-1,9-5 1,11-7 0,7-10 1,5-9 0,1-12 0,1-7 0,-5-10 0,-3-6 1,-7-4-1,-5-4 1,-8-1 0,-3-1 0,-6 5 0,-2 7 0,-4 4 1,-1 11-1,4 14 0,5 13-1,2 16 0,5 12-1,5 12-1,1 6 0,3 13-2,-2 0 1,-4 2 0,-8-4 1,-5-6 1,-7-5 0,-11-8 2,-6-7 1,-9-13 0,-4-8 1,-6-14-1,-3-10-1,-3-10-2,1-11-1,4-8-5,-4-17-20,14-6-11,4-8 0,9-7 0</inkml:trace>
  <inkml:trace contextRef="#ctx0" brushRef="#br0" timeOffset="1014">944 669 79,'0'0'39,"17"21"0,-7 1-15,4-6-18,5 1-5,5-3 0,4-2-3,5 0 2,4-3-1,2 4-1,-1 1 1,0 6 0,1 4 0,-5 5 1,-4 4 0,-3 1-1,-7 1 2,-4-2-1,-4-3 0,-3-4 0,-4-8 0,-2-3 1,-3-15 0,2 13 0,-2-13 0,-14-5 1,1-1 0,-8-3 0,-2 3-1,-7 1 1,-5 6-2,-1 7 1,1 6 0,5 7-1,4 3 0,8 2 0,7 3 0,9-3 0,8-3 1,6-8-1,5-3 1,6-9 0,0-2 0,4-9-1,1-7 1,-1-7 0,0-6-1,-1-9 0,1-7 0,-2-7 0,0-7 0,-1-5 1,-4-3 0,-1-2 1,-2 2-1,-4 3 1,-1 8-1,-4 10 1,-2 9-1,-4 13 0,-2 23 0,0 0-1,3 34 0,-3 13 0,-2 12-2,1 15 1,-1 8-1,0 6 1,0 0-2,-1-8 0,0-14-2,1-5-5,-4-25-18,5-10-11,1-26-2,0 0 2</inkml:trace>
  <inkml:trace contextRef="#ctx0" brushRef="#br0" timeOffset="1684">1753 832 57,'0'0'38,"0"0"0,-9 23-8,-14-10-14,6 9-9,-5 0-3,3 8 0,2-1-2,10 1 1,7-4-1,10 1 1,11-3-2,6-4 0,8-3-1,4-10-4,8 1-11,-4-13-26,2-5 0,1-11-1,1-6 1</inkml:trace>
  <inkml:trace contextRef="#ctx0" brushRef="#br0" timeOffset="2045">2426 244 22,'4'-37'38,"-2"4"0,-1 8 0,0 14-14,-15 5-10,5 18-5,-14 11-4,-3 19-1,-6 14-3,-2 17 1,1 18-2,0 11-1,5 11 1,4 6-2,8 3 1,9-5 0,7-3 1,8-11-2,6-13 0,3-15-2,12-11-13,-1-20-20,3-17-1,-2-12 0,1-19 0</inkml:trace>
  <inkml:trace contextRef="#ctx0" brushRef="#br0" timeOffset="2367">2754 693 58,'4'-20'41,"-6"2"-1,-8 8 1,-12 0-29,0 8-8,-6 3-3,0 5-1,1 9-1,6 6-2,3 10-1,11 4 0,12 10-1,5 3-2,16 5 1,-3 0 0,7 3 2,-8-3 1,-2-3 1,-8-2 2,-12-7 1,-3-5 2,-15-7 0,0-4 1,-7-11 0,-3-7 0,-3-9-1,-1-9 0,0-5-2,1-6-1,8 2-5,-5-9-24,6 0-8,10 2-1,-2-2 1</inkml:trace>
  <inkml:trace contextRef="#ctx0" brushRef="#br0" timeOffset="2774">2958 591 44,'21'1'38,"-6"0"1,-15-1-2,4 22-19,-20-14-16,-4 6-3,-6 4 0,-4 4-2,2 5 1,-4 1-2,7 3 3,4 0-1,9 3 2,9 0-1,4 0 0,5-1 1,1 0-1,4 1 1,-1-3 0,-2-1-1,4-2 1,-4-4 0,4-6-1,1-5 0,3-3-3,-4-15-12,3-3-17,6-6-2,-6-11 0,7-1 1</inkml:trace>
  <inkml:trace contextRef="#ctx0" brushRef="#br0" timeOffset="3086">3156 686 73,'0'0'39,"7"26"0,-6 6-14,-7-2-16,6 9-5,-3 4-2,4 3-1,-2-1-1,2-4 0,0-3-1,-1-5-1,5-5-2,-5-9-3,10-2-8,-10-17-14,11-7-10,-3-6 0,4-11 1</inkml:trace>
  <inkml:trace contextRef="#ctx0" brushRef="#br0" timeOffset="3361">3386 710 43,'6'19'39,"-1"-3"0,1 0-2,2 1-22,-5-8-12,-3-9-7,8 13-6,-8-13-6,0 0-12,10 0-10,-10 0 0,0 0 2</inkml:trace>
  <inkml:trace contextRef="#ctx0" brushRef="#br0" timeOffset="3549">3503 984 22,'5'19'38,"0"-3"1,-2-1-1,-1 1-15,-2-16-12,-8 13-4,8-13-4,-9 8-1,9-8-2,0 0-2,0 0-5,0-16-16,2 3-16,4-4 0,2-3 0</inkml:trace>
  <inkml:trace contextRef="#ctx0" brushRef="#br0" timeOffset="3811">3616 614 61,'0'0'41,"43"1"-2,-43-1 2,0 0-33,45-11-5,-45 11-1,52-19-2,-52 19-1,58-19 1,-58 19 0,56-2-1,-56 2 0,0 0 0,48 64 1,-48-64-2,11 93 1,-9-35-1,-4 6 1,-4-2 0,3 1 1,0-2 0,0-8 0,-3-6 2,6-47-1,-8 68 1,8-68 1,0 0-1,-8 43 0,8-43 0,0 0 0,0 0 0,0 0-2,-42-50-1,42 50-3,0 0-7,-38-58-27,38 58-2,0 0-1,-31-48 0</inkml:trace>
  <inkml:trace contextRef="#ctx0" brushRef="#br0" timeOffset="4268">4037 86 76,'0'0'44,"17"-60"-2,-17 60 1,0 0-36,42-26-4,-42 26-3,44 39-2,-18 2-1,0 19-1,-2 18 0,-7 14-2,1 17 1,1 6 0,-2 8 1,2 1 2,-12 0 1,-3-8 1,-3-12 4,-6-7 0,-2-14 1,-14-8-2,-1-14-1,-9-13-2,31-48-5,-54 60-23,54-60-12,-46 19-2,46-19 0</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34.77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15 473 54,'-14'-1'36,"14"1"-1,-8 18-7,7-1-14,10 16-6,0 9-4,5 12-3,1 6-1,4 6 0,1-1 0,-1-7-1,-2-10 2,-2-10-1,-5-15 2,-1-17-1,-3-19 1,0-11 0,-2-14 0,-1-10 1,0-12-2,1-8 0,3-2-1,5 3 1,3 10-2,6 6-1,9 15-1,2 13-2,14 19-1,2 15 1,5 12-2,0 9 3,5 4 1,-3 2 3,0-4 1,-1-4 2,-8-11 1,-1-11 2,-7-15-1,-5-7 0,-14-15-1,-9-5-1,-16-8 1,-10 2-1,-13 1 0,-7 10-1,-9 14 1,-4 14-1,-2 21-1,6 18 0,7 18-1,9 12 0,13 6-1,12 2 0,13-9 0,12-10-1,16-17-1,7-22-1,16-22-2,6-27-1,8-18 0,0-22 0,7-11-1,-4-13 5,-3-9 1,-6 1 4,-16-1 3,-9 12 3,-16 10 1,-5 22-1,-16 14-1,-5 28 0,-11 24-3,-4 27-1,0 22-1,-2 22-2,1 16 0,-3 11-1,2 4 0,3-5-1,0-10 0,3-16-1,1-14 1,-2-25 1,-1-19-1,-1-21 2,-2-20 0,-1-16 1,0-18 0,0-6 2,2-6-2,5 5 1,4 4 0,7 9-1,7 15 0,9 19 0,4 23-1,4 22 1,1 14-2,1 12 2,0 4-2,0 2 1,0-3-1,-1-9 1,2-12 0,2-12 0,4-13 0,4-14 0,0-12 1,3-9-1,-4-11 1,-5-10-2,-5-4 0,-5-3-1,-5 4-2,-6 0-2,-1 14-2,-8 3-6,9 23-13,-12 7-11,12 21-1,-5 6 2</inkml:trace>
  <inkml:trace contextRef="#ctx0" brushRef="#br0" timeOffset="963">1808 781 42,'7'27'35,"-1"-9"2,-2-4-4,-4-14-15,12 4-6,-12-4-7,15-8-2,-15 8-1,21-12-1,-7 7 0,4 1-1,0 1 0,1 1 1,0-2-1,2-4 1,0-4-1,0-7 1,-3-6-1,-1-5 0,-2-6 0,-2-3-1,1 0-2,-3 1-2,5 12-7,-6 2-26,8 7 1,3 9-1,3 9 1</inkml:trace>
  <inkml:trace contextRef="#ctx0" brushRef="#br0" timeOffset="1571">2319 996 33,'12'-1'39,"-12"1"0,6-15 0,-4 4-15,-5-13-12,8-1-4,-4-7-3,2 0-1,0-5-1,1 4 0,-1 3-1,2 6 0,-2 7-1,0 8-1,-3 9-1,9 13 0,0 6-1,3 2 0,4 4 1,8-1-1,3-1 2,4-4-1,1-9 2,1-8 0,-2-7 1,0-8-1,-6-7 1,-5-2 1,-5-8-2,-6-1 1,-5-5-1,-7 0-2,-3 2-1,-8-5-9,0 7-30,-1 1-1,3 1 0,6-2 0</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3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52 53,'-7'-26'39,"0"10"-2,7 16-8,-15-11-10,15 11-9,0 0-5,-9 12-3,9-12-2,0 0-3,-6 9-2,6-9-3,0 0-8,2 10-19,-2-10-2,16 11-1,-16-11 2</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50.4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0 967 33,'0'0'36,"0"0"2,0 0-2,0 0-19,6 9-9,6 9-2,3 6-5,6 7 0,4 9-1,2 5 0,1 4-1,2 3 1,-5-5 0,-4-8 0,-7-9 0,-4-8 0,-7-12-1,-3-10 1,-11-14 1,-1-10-2,-2-8 2,-3-5 0,-3-7 0,2 1 0,0-3 1,7 6 0,8 4-1,9 7 1,12 6-1,10 6 0,14 8-1,9 3 0,10 5 0,7 3 0,4-1 0,1-3-1,-2-2 1,-7-4 0,-8-3 0,-9-5 1,-12-5-1,-10-4 0,-17-2 1,-11 3-1,-17 3 2,-10 9-1,-11 5-1,-4 12 1,-5 12 0,2 16-1,1 12 0,8 12 0,10 10-1,7 5 0,12 1-1,9-3 1,12-9 0,8-11-1,10-18 0,6-17 0,9-22-2,4-25-1,7-16-1,-1-21 1,3-13 1,-3-13 2,-4-6 1,-8-4 3,-10-1 2,-7 9 3,-14 4 0,-6 17 0,-10 13-1,-4 19-1,-8 22-2,-2 25-1,0 25-2,3 21-2,2 23 1,5 14 0,5 12-1,4 6 1,7-3-1,4-8 1,4-13 0,-2-14 1,1-17 0,-6-20 0,-5-20 0,-3-9 1,-14-27 0,-2-5 1,-4-11 0,1-4 0,-2-5-1,6 5 1,5 0 0,10 5 0,9 7-1,8 10-1,8 12 0,5 12 0,4 15-2,1 11 1,-1 13 0,-4 9 0,-2 5-1,-2 5 2,-1-3-1,-2-6 1,-1-9 0,3-11 0,3-14 0,0-11 1,0-13-2,-1-11 1,-5-10 0,-4-9-1,-5-7-1,-5 2 0,-5 6-1,-5 4-2,1 18-1,-5 5 1,6 12-1,0 26 1,7 7 1,2 5 4,2 2 1,6 3 3,0-9 1,2-1 2,-5-13-1,2-4 0,-16-16 0,14-5-2,-13-15-1,-2-8 0,-5-11-1,4-6 0,-2-5-1,5 0 0,3 2-1,6 6 0,3 10-2,5 8-2,6 19-4,-4 2-6,11 19-20,-9 4-6,0 11-1,-3 4 3</inkml:trace>
  <inkml:trace contextRef="#ctx0" brushRef="#br0" timeOffset="1189">1755 1165 56,'6'25'39,"-2"-6"0,-4-19-11,12 15-11,-12-25-8,6-5-4,-4-12-1,3-6-1,-2-5-1,5-2-2,-1 4 1,2 6-2,2 14 0,3 10 0,3 17 0,2 8 0,3 11-1,3 4 1,1 0 0,3-4 1,1-8 0,1-6 1,-1-10 1,0-7 0,-3-11 0,-3-8 0,-4-8-1,-7-7-1,-6-4 0,-7-5-3,-2 5-5,-11 2-33,3 0 1,1 4-2,6 4 2</inkml:trace>
  <inkml:trace contextRef="#ctx0" brushRef="#br0" timeOffset="2598">3225 696 44,'13'8'39,"-13"-8"1,8 22-1,-9-11-20,-1 16-14,-4 9-2,1 12-1,-3 11-1,0 9 0,0 10 0,1 8-2,2 6 1,1 2-1,2 2 0,1-6 0,3-4-1,-2-11-1,2-6-3,-4-19-7,6-8-25,-4-14 0,-1-16-1,1-12 1</inkml:trace>
  <inkml:trace contextRef="#ctx0" brushRef="#br0" timeOffset="2910">3023 844 45,'-5'-37'41,"2"-3"-1,7 4-1,1-5-18,10 3-14,1-2-5,7 4 0,7 3-2,4 6 0,9 6-1,4 8-1,8 10-1,2 7-1,4 9 0,-3 4-1,3 8 1,-7 0 0,-5 5 0,-12 0 2,-8 0 2,-13-1 0,-12-4 1,-11 1 0,-12-2 1,-7 2 0,-7-3-1,-2 0-1,0 1 1,0-3-2,6-1 0,5-5-3,8 2-2,2-12-6,13 4-18,1-9-7,12-5 2,3-2-1</inkml:trace>
  <inkml:trace contextRef="#ctx0" brushRef="#br0" timeOffset="3572">3997 611 16,'0'0'20,"0"0"-3,0 0-3,0 0-2,0 0 0,0 0-2,0 0 0,0 0 0,-9 10-2,-3-4 0,2 6-2,-8 1-2,0 7-1,-4 6-3,2 3 1,3 4-1,3 1 0,7 1-1,5-1 0,9-6 0,8-6 0,9-8 0,8-11 1,5-8 0,4-10 1,1-9 1,1-5 1,-5-5 1,-2-1 0,-11-3 1,-5 3 1,-13-5-1,-4 7 0,-9 1-1,-3 4 0,-3 3-2,1 6 1,0 3-2,2 6 0,9 10-1,-8-10-1,8 10-1,2 13-1,6 5-3,-2 4-1,7 11-2,-5 0 1,6 11 1,-2-2 1,7 4 3,-3-8 0,1-9 5,3-4 1,1-13 1,5-6 0,-1-14 0,1-5 0,-3-11 0,0-6 0,-7-3 0,-1-3-2,-8-3 1,-2 8 0,-3 2 0,-3 10-2,0 5-2,1 14-1,0 0-1,5 25-1,5 3 0,1-2-1,7 9 1,4-6 1,7 1 1,1-8 1,1-9 2,0-4 1,-2-11 0,-1-6 1,-5-8 0,-6-5 1,-7-7-1,-4-3 0,-7-5 0,-3-2 1,-5 2-2,-3 4 1,0 3-1,0 5-1,1 5 0,3 6-1,8 13 0,0 0-1,0 0 0,0 0 0,16 2 0,1 1 1,6-2-1,1 1 1,3-6 1,1 0-1,-3-4 1,-1 0-1,-6-5 1,-4 1 0,-6 0-1,-6 0 0,-3 3 0,1 9 0,-10-14 0,0 15-1,-1 8 0,-1 2 0,1 7-1,1 2 1,4 6 0,1 0-2,5 2 2,5-5-1,6 0 1,4-4 0,7 3-1,4-1-1,8 4-3,0-1 1,5 6 0,-3 0 0,1 1 0,-4-1 2,-3-3 1,-5-4 4,-8-8 1,-2-8 1,-15-7 0,11-20 1,-14-3 1,0-4 0,-6-9-1,-1-1-2,-2-5 1,3 3 0,0 5-2,4 4 1,3 5-2,4 5-1,7 3-1,2 3 0,9 3-5,-3-5-10,7 2-23,3-1 1,3-3-1,1-2 1</inkml:trace>
  <inkml:trace contextRef="#ctx0" brushRef="#br0" timeOffset="4927">5904 0 35,'0'0'36,"-18"8"2,-4 10-2,-7 6-15,-4 23-14,-7 11-5,-2 13 0,0 15-1,4 11-1,7 6 0,12 3 0,12 0 1,14-7 0,11-10 0,8-8-1,3-16 2,5-10-2,0-10 1,-3-13-2,-2-10 0,-6-13-2,0-6-8,-10-12-26,4-6 0,-1-10-1,0-8 0</inkml:trace>
  <inkml:trace contextRef="#ctx0" brushRef="#br0" timeOffset="10185">6028 324 28,'4'11'30,"-4"-11"2,0 0-14,0 0-7,6 12-3,-6-12-2,5 16-2,-1-4 0,-3 0-1,3 6 0,-1 1-1,1 7 1,-1 4-2,1 3-1,-2 2 1,1 3-1,-2 2 0,0 1 0,-1 0 0,-1-1 0,-1-8 0,0 1 1,-1-6-1,1 0 1,-1-3-1,0-4 0,-1-3 0,2-3 0,0 1 0,0-5 0,1-1 0,1-9 0,-1 12 0,1-12 0,0 0-1,0 0 0,0 0-3,0 0-2,0 0-10,5-14-17,-2 3-2,3-1 1</inkml:trace>
  <inkml:trace contextRef="#ctx0" brushRef="#br0" timeOffset="10727">6107 720 28,'0'0'30,"0"0"-2,0 0-11,0 0-5,5-12-3,-5 12-3,15-8-1,-4 6-2,2-3 0,2 3 0,1-1-1,2 3 1,1-2-1,0 2 0,-1 0 0,2 2-1,-4 0 0,0 2 0,-4-2 0,1 2 0,-3 2-1,1 3 1,-1 1-1,-2 1 0,0 4 0,0 1 0,0 5-1,-3 2 1,0 2-1,-3 2 1,-2 1 0,-3 1 0,-2 0 0,-4-2 0,-4-3 1,-2 0 1,-4-4 0,0-3 0,-2-5 2,-2-4-2,-3-5 1,1-3-1,0-3 0,4-3-1,-1-2 0,2-3-1,4 2 0,1-4-2,15 13-2,-15-17-1,15 17-8,-2-19-12,2 19-11,15-17-2,-1 4 3</inkml:trace>
  <inkml:trace contextRef="#ctx0" brushRef="#br0" timeOffset="11516">6660 1040 11,'0'0'29,"1"9"-1,-1-9-2,0 0-14,0 0-4,0 0-2,-1 14 0,1-14-1,0 13 1,0-13-1,-2 16-1,-1-6 0,2 3-1,-2 2-1,-2 0 0,-2 5-1,0 3 0,0-1-1,-1 2 0,-1-1-1,0-2-1,2-1-3,-2-7-6,6-4-21,3-9-3,-13 7 0,13-7 1</inkml:trace>
  <inkml:trace contextRef="#ctx0" brushRef="#br0" timeOffset="12102">6997 604 11,'1'12'30,"4"2"3,-3-3 0,-3-1-15,10 10-6,-10 0-4,7 11-2,-4 5-1,3 10-1,-2 5-2,2 5 1,-2 3-2,0 3-1,1-2 0,-2-4-1,1-5-2,-4-10-3,5-1-5,-7-13-15,5-6-11,-1-5 3,-1-16-2</inkml:trace>
  <inkml:trace contextRef="#ctx0" brushRef="#br0" timeOffset="12386">6978 763 60,'-6'-41'36,"4"1"-1,3 11-11,0-5-17,8 5-4,1 4-2,2 5 0,5 4-2,-1 3 2,4 5-3,1 1 1,2 7-3,1 1-1,4 13-3,-5-1-1,7 11 0,-8-1 0,3 9 2,-8-2 0,-1 5 4,-7 0 2,-8-2 3,-4 1 3,-10-6 0,1-1 1,-8-3-1,2-2-1,-6-6 0,3-3-2,2-5 0,2-5-4,4 1-2,0-10-5,13 6-13,-3-12-11,5-3 2,7 2 0</inkml:trace>
  <inkml:trace contextRef="#ctx0" brushRef="#br0" timeOffset="12844">7545 454 31,'10'1'32,"-10"-1"3,2 12-11,2 4-10,-6 2-6,5 9-4,-2 2-1,3 8-1,-1 2-1,1 2-1,0 2 0,1-3-2,1-3-3,-4-8-4,6 2-9,-6-11-14,-1-7-3,-1-13 2</inkml:trace>
  <inkml:trace contextRef="#ctx0" brushRef="#br0" timeOffset="13056">7469 646 22,'-11'-16'34,"0"3"1,11 13 0,0 0-16,0 0-9,0 0-5,11 7-2,0 1-1,2 0-1,1 0 0,3 1-1,-1-3 0,3-2-2,-2-6-2,4 1-8,-6-6-18,5-9-6,2 1 2,1-5 0</inkml:trace>
  <inkml:trace contextRef="#ctx0" brushRef="#br0" timeOffset="13357">7906 397 23,'0'11'34,"1"4"1,-3 0 0,-4 0-18,7 11-7,-6 0-3,4 10-1,-5 0 0,4 7-2,-2 0 0,2 4-1,0-3 0,2-2-2,0-3 0,2-4 0,-1-5-1,1-5 0,0-6-1,-1-6-1,1-2-2,-2-11-1,0 0-5,2-9-11,0-4-17,2-5 0,2-6 1</inkml:trace>
  <inkml:trace contextRef="#ctx0" brushRef="#br0" timeOffset="13952">7987 1 39,'13'17'33,"1"5"1,0 1-8,0 1-16,6 6-5,-3 6-3,3 7-1,-4 8-1,0 6 0,-5 7 0,-4 4 0,-3 2 1,-4 3 1,-6-5-1,-1-4 1,-3-7 0,0-3-1,-3-11 0,3-8-1,3-6-2,-2-12-3,6-1-4,3-16-4,0 0-19,-4-10-3,7-6 1</inkml:trace>
  <inkml:trace contextRef="#ctx0" brushRef="#br0" timeOffset="47112">2798 73 26,'0'0'30,"0"0"2,0 0-12,-15-2-8,15 2-4,-13 10-3,7-1-1,-3 3-1,2 4 0,0 5 0,1 7-1,-2 4 0,0 6 0,0 3-1,0 3 0,0 0 0,1-3 0,0-2-1,2-5 0,1-4-2,1-9-3,5 0-5,-2-21-8,-3 13-16,3-13 0,0 0 0</inkml:trace>
  <inkml:trace contextRef="#ctx0" brushRef="#br0" timeOffset="47448">2546 613 50,'0'0'36,"-10"8"-2,10-8-13,0 0-11,0 0-5,0 0-2,-9 9-2,9-9 0,4 11 0,-4-11 0,19 14 1,-3-9 1,4-1 0,6 1-1,2-4 0,3 1 0,0-2-1,1 1-1,-2 0-1,-1 0 0,-2 3-3,-7-2-3,3 11-9,-11-4-20,0 2-1,-6 1 0,-4 0 1</inkml:trace>
  <inkml:trace contextRef="#ctx0" brushRef="#br0" timeOffset="47911">2606 778 13,'0'0'32,"0"0"0,6 17 1,-5-1-17,-6-2-8,3 8-3,-4 5-2,3 5 1,-2 3-1,2 6 1,-3-2-1,2 3 0,-2 1 0,0-1-1,-1-7 0,2-2-2,0-10 1,0-3 0,1-5 1,4-15-2,0 0 2,0 0-1,0 0 0,8-20 1,0 2-1,2-1 1,2-4-2,2 0 2,2 0-2,4 2 0,2 5-1,2 3 1,2 4-1,0 4 1,1 5-1,1 2 0,-1 5 0,-3 5 1,-3 2-1,-4 4 1,-4 3 0,-6 1-1,-5 4 1,-5-1-1,-5 0 2,-6-2-2,-5 0 2,-5-4-1,-4-3 1,-2-4 0,-3-5-1,0-2 1,2-3-1,1-3 1,5-3-2,2-3-3,12 6-11,2-7-22,6-1-1,7-1 2,3-3-2</inkml:trace>
  <inkml:trace contextRef="#ctx0" brushRef="#br0" timeOffset="48906">3075 341 36,'4'16'34,"-8"-2"1,-2 1-2,2 11-22,-7 4-7,2 8-2,-1 3 0,0 3-2,0 2 0,3 0 0,-1-1 0,5-1 0,-2-7-1,3-6 1,-1-1-1,1-6-1,0-1-2,0-10-1,2 3-3,0-16-6,-2 10-7,2-10-13,0 0 2,0 0 0</inkml:trace>
  <inkml:trace contextRef="#ctx0" brushRef="#br0" timeOffset="49227">2875 722 21,'8'-17'24,"1"6"-10,5-2-3,2-5-1,5-2 0,0-7-4,6 2 1,0-4-2,2 2 1,-3 1-1,1 2-1,-4 1-2,-1 7 1,-6 1-1,-3 6 0,-5-1 0,-8 10 1,10-8 0,-10 8 0,0 0 0,0 0 0,0 0 0,0 0 0,0 0-1,-12 11 0,3 0 0,-1 3-1,-6 5-1,-2 5 1,-6 3 0,-1 3-2,-4 3 1,-2-2 0,0-1 0,1-2 0,2-4 0,3-8 0,5-3 0,3-7 0,4-7 0,3-3-1,6-6 0,0-4-2,6-1-1,-2-4-1,4 0 1,-1-5 0,4 3 0,-3-1 2,2 2 0,-2 2 2,-1 3 1,0 2 1,-1 4-1,-2 9 2,0 0-1,15-3 0,-6 12 1,5 7-1,0-1 1,6 8-1,1 0 1,5 5-1,-1-1 1,1 3-2,-4-3 2,-1-1-1,0 0 1,-2-4-2,-5-2 0,-1-1 1,-3-7-2,-1-1 1,-9-11-1,11 14-1,-11-14-1,0 0-8,11 0-26,-11 0 0,11-1-2,-2 0 1</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02.2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88 1243 22,'0'0'30,"-9"7"-1,9-7-8,0 0-7,0 0-3,0 0-3,0 0-2,0 0-1,9-3-1,-9 3 0,23-14-1,-6 5-1,4 1 0,3-2-1,3 2-1,4 3 1,1 4-1,2 7-1,-1 6 0,1 7 0,-1 6-1,-2 10 1,-3 4-2,-4 9 1,-8 1 0,-3 4 0,-7-1 0,-5-2 1,-5-5 0,-4-3 0,-2-7 1,-1-8 0,-1-9 1,0-10 0,-2-4 0,0-9 0,-1-6 1,-3-9-1,-1-3 1,-4-6 0,-2 3 0,-2-2 0,-2 4 0,-2 4 0,0 8 0,-3 10 0,2 12-1,-1 8 0,3 9-1,2 7 0,5 5 0,5 5-1,6-1 1,9-3 0,8-4 0,10-7 0,10-5 1,5-6-1,9-6 2,6-5-1,5-4 0,3-3-1,-1-4 0,-1 0-1,-5-3-2,2 2-2,-11-6-5,1 8-13,-7-4-13,-5 0-1,-3-2 2</inkml:trace>
  <inkml:trace contextRef="#ctx0" brushRef="#br0" timeOffset="11446">763 1340 41,'0'0'33,"9"-1"0,-9 1-11,-1 16-12,0 5-5,-3 4-3,1 14-1,0 10 0,2 10-1,3 6-1,3 4 1,5 0-1,5-3 1,3-5-1,3-10 2,1-11-2,-2-12 2,-1-8-1,-4-14 1,-4-12 0,-6-12 0,-5-13 0,-4-6 0,-8-13 1,-1-8 0,-5-9 0,1 1 0,-2-2 2,5 5-1,2 5-1,7 6 2,7 7-2,8 8 0,6 9-2,7 5-1,8 7-3,0-1-6,11 6-16,-2-1-10,2 1-1,2 0 1</inkml:trace>
  <inkml:trace contextRef="#ctx0" brushRef="#br0" timeOffset="11906">1174 1619 24,'22'11'33,"4"-13"1,8-8-3,5-1-18,0-11-6,6-2-3,-8-7-1,0 2 0,-6-7 1,-3 5-1,-9-1 0,-5 5 1,-12 1 0,-8 5-2,-10 8 0,-6 8-1,-8 7-1,-6 8-1,1 12 0,-2 7 0,2 10 0,5 4 0,9 7-1,8 0 1,9 0 1,8-3 0,6-4 0,7-4 1,8-6 1,1-7-2,3-6-3,-1-8-2,4 1-7,-4-9-23,2-8-2,-1-5 1,0-6 1</inkml:trace>
  <inkml:trace contextRef="#ctx0" brushRef="#br0" timeOffset="12398">1845 1453 21,'0'0'25,"-17"3"-10,7-1-6,0 6-4,1 2-1,2 6-1,0 5 0,1 3-2,5 8-1,3 1 1,6 0-1,3-1 1,7-3 0,6-4 2,4-6-1,5-7 1,2-12 1,5-4-1,0-9 2,6-4 1,-7-11 0,2 2 0,-7-14 1,1 0-1,-13-7 2,-1 3-1,-17-5 0,-5 6-2,-14 1 1,-9 7-3,-11 6-1,-6 11 0,-5 8-3,-8 8-1,3 13-5,-2-2-14,9 10-16,9 5 0,9-1 0,11-1 0</inkml:trace>
  <inkml:trace contextRef="#ctx0" brushRef="#br0" timeOffset="12943">2485 839 20,'-11'0'35,"2"0"0,9 0 0,-10 15-15,5-2-9,5 13-5,-2 9-4,2 13 0,-1 11-1,1 10 0,-1 10-1,2 3 0,0 2 0,1-4 2,-1-4-2,1-10 0,-1-11-2,0-7 1,1-11-2,-3-12-4,6-2-7,-6-12-20,1-11-2,10 1 0,-4-11 0</inkml:trace>
  <inkml:trace contextRef="#ctx0" brushRef="#br0" timeOffset="13397">2760 1406 35,'12'-19'38,"2"-1"0,0 3-1,-4-4-20,6 9-9,-4 0-5,-1 6-3,1 8 0,-1 8-2,2 11 0,2 9-2,2 10 2,1 5-1,4 5 2,2 3-1,0-5 0,-3-3 1,-3-11 1,-2-6 1,-5-10-1,-2-6 0,-9-12 0,0 0 0,0 0 1,-12-3-1,-6-2 0,-6-2 2,-6 1-1,-6 4 0,-5 3 0,-1 5 0,-2 8 0,5 7-1,4 5 0,8 4-1,6 3 0,9 0 1,9 0 1,9-5-1,8-5 1,7-6 1,3-5 1,5-5-2,3-6 1,0-2-2,1-3-2,-2-4-3,2 2-4,-8-10-15,5 1-12,-1-2-2,0-4 2</inkml:trace>
  <inkml:trace contextRef="#ctx0" brushRef="#br0" timeOffset="13902">3297 1527 31,'0'0'35,"0"0"1,0 0-1,21 7-20,-3-10-11,4 0-2,6-5 0,4-1 0,2-10 1,1 0 2,-1-10-2,-1-1 0,-4-6-1,-5 1 1,-7-3 0,-7 3-1,-9 6-1,-8 5 0,-10 11-1,-8 9 0,-9 14 0,-6 10 0,0 17 0,0 12-1,3 8 0,9 8 0,7 1 1,13 1 0,11-3 0,14-3 1,10-11 1,10-8 0,8-9-1,4-7 1,3-6-1,-1-7 0,-2-4-2,-5-5-2,-1 2-6,-11-6-32,1 0 2,-7-5-1,-2-3 0</inkml:trace>
  <inkml:trace contextRef="#ctx0" brushRef="#br0" timeOffset="17272">429 31 67,'-9'-9'40,"-7"-1"-2,-5 5 2,-7-1-33,-4 5-2,-9 1-2,-3 5-1,-4 2 0,1 5 0,4 0-1,6 4 1,8 2-1,12 6-1,13 4 1,13 5-1,12 4 0,8 6-1,8 4 0,4 1 1,0 2-1,-1-3 1,-7 0 0,-8-4 0,-9-3 0,-8-4 0,-11-3 0,-8-3 1,-6-5-1,-4-4 0,-7-7-1,-4-3 0,-1-7-1,-3-6 0,5-5-3,-2-9-3,11 1-12,0-9-20,10-5 1,4-5 0,11-3 1</inkml:trace>
  <inkml:trace contextRef="#ctx0" brushRef="#br0" timeOffset="17648">333 308 41,'42'-3'34,"4"7"2,-3-2-2,-5-5-22,4 3-7,-4-6-2,-4 0-2,-3-4 1,-4-4 0,-8-4-1,-5-2-1,-7-3 1,-5 1 1,-10-3-1,-5 4 2,-11 5-1,-4 8 0,-7 8 0,0 8-1,-3 7 0,2 10 0,4 9 0,5 8-2,9 3 1,8 1 0,10 0 0,8-3 0,6-3 0,6-6 0,7-6-2,3-11-1,5-5-6,-6-19-20,7-6-8,-1-10 0,1-9 0</inkml:trace>
  <inkml:trace contextRef="#ctx0" brushRef="#br0" timeOffset="17995">977 71 47,'11'-17'36,"-11"17"2,0 0-1,-24 11-20,5 15-12,-10 8-3,-2 4-4,-1 10 0,1 0-1,8 0 1,5-7 0,13-9 1,9-8 2,9-11 0,8-8 1,4-13 1,5-6-1,-2-7 2,1-4-1,-5-5 0,-3 1 0,-4-1 0,-5 5 0,-4 3 0,-3 8-1,-5 14 0,0 0-1,-1 34 0,-1 6-1,-2 15-1,-1 11 1,2 13-1,0 6 0,2 1 0,1-3 0,5-5 0,3-7 1,0-12-1,3-11 1,1-13 0,0-12 0,1-8-1,0-18-2,1-8-3,-5-19-7,7-4-27,-3-8 2,3-6-1,3-8 1</inkml:trace>
  <inkml:trace contextRef="#ctx0" brushRef="#br0" timeOffset="18461">1307 285 48,'-3'12'35,"1"13"1,-1 5-1,-3 0-24,7 5-6,1-2-3,4-2 1,2-9 0,5-5 0,1-14 1,6-7-1,-2-10 1,4-8 0,-3-8-1,0-5-1,-3-3-1,-3-4 0,-4 3-1,-4 2 0,-1 4-1,-4 5-1,0 7-1,-3 2-5,3 19-10,2-11-21,-2 11 1,14 4-1,-1 3 1</inkml:trace>
  <inkml:trace contextRef="#ctx0" brushRef="#br0" timeOffset="18716">1634 225 23,'15'10'32,"0"3"1,-8 1-6,-6 2-10,3 4-7,-6 0-6,2 5-1,1-3-1,4 2 1,1-3 0,7-3 1,1-8 0,7-4 2,-1-8-1,5-3-1,-4-9 0,3-2-2,-8-7 1,1-3-1,-11-5 0,-4-1-1,-6-4 1,-3 3 0,-5 1 0,0 3 0,0 4-1,0 8 1,5 5-2,7 12 0,0 0-1,0 0 1,15 19-1,-1 3 0,3 2 1,0 4-1,1 4 1,0 3 0,-3-1 0,-2-3 0,-4-4-1,-2-7 0,0-2-3,-7-18-3,11 17-16,-11-17-16,12-24 1,-6-1-1,1-6 1</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2.6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133 7 23,'0'0'29,"0"0"-4,0 0-4,0 0-4,0 0-3,0 0-2,0 9-2,0-9-1,0 0-3,0 0-1,0 0-2,0 0-1,0 0-1,0 0-1,0 0 1,0 0-1,0 0 0,0 0 1,0 0-1,0 0 0,0 0 0,0 0 1,0 0-1,0 0 0,0 0 0,0 0 0,0 0 1,0 0-1,0 0 0,0 0 0,0 0 1,0 0-1,0 0 0,-11-9 0,11 9 0,0 0 0,-9-4 0,9 4 0,0 0-1,-12-2 1,12 2 0,0 0 0,-13-1 0,13 1 0,-11 2-1,11-2 1,-14 6-1,14-6 1,-16 12-1,8-2 1,0 0-1,1 2 1,1 1-1,2 0-1,-1 1 0,3 0-2,-2-3 0,5 3-2,-1-14-6,-2 17-10,2-17-12,-4 14-1,4-14 1</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168 104 55,'1'9'36,"-3"4"-1,1 8-12,-9-8-11,5 13-3,-8 0-4,-1 10 0,-3 0-2,-1 0-1,1 1 0,-1-1-1,3-5-1,0-5 0,5-6 0,3-6-1,7-14-1,-7 10 0,7-10 0,2-13-1,2 1 0,1-5 1,3-5 0,3-6 2,3-6 1,2-4 1,3-6 2,2-2 0,0-4 0,2 5 0,-3 1 0,-1 8-1,-5 6 0,-1 7-1,-5 10 0,1 12-1,-1 11-1,1 11 0,2 8 0,2 11 0,5 4 0,2 6-1,3 4 1,2-2-1,0-2 0,0-8 1,-1-5 0,-5-6 0,-2-9 0,-4-5-1,-2-8 1,-11-9-1,0 0 0,0 0 1,-3-19-1,-10 1 0,-3 1 0,-5-4 0,-3 2 1,-3 1 0,-4 4 0,-1 0 0,2 2-1,1 3 1,3 3-3,2-3-1,6 4-6,-2-6-29,7-1 1,3-1 0,2-2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10T03:56:45.802"/>
    </inkml:context>
    <inkml:brush xml:id="br0">
      <inkml:brushProperty name="width" value="0.05292" units="cm"/>
      <inkml:brushProperty name="height" value="0.05292" units="cm"/>
      <inkml:brushProperty name="color" value="#EA700D"/>
    </inkml:brush>
  </inkml:definitions>
  <inkml:trace contextRef="#ctx0" brushRef="#br0">5238 4572,'0'0,"0"0,0 0,0 0,0 0,0 0,-23 0,23 24,0-24,-24 24,24-1,0 1,-24 0,24 0,0 0,0-1,0 1,-24 24,24-24,0-24,0 24,0-1,0-23,0 0,0 24,0-24,24 0,-24 0,0 0,0 0,0 0,0 0,24-24,-24 24,0 0,0 0,24 0,-24 0,23-23,1 23,-24 0,24 0,0 0,0 0,-24-24,47 24,-47 0,48 0,-24-24,-1 24,1 0,0 0,0 0,-24 0,24 0,0 0,-1 24,1-24,0 0,0 0,23 24,-23-24,0 0,0 23,24-23,-25 0,1 24,24-24,-24 0,23 0,-23 24,24-24,-1 0,-23 0,24 0,-25 0,25 0,0 0,-24 0,23 0,-23 0,24 0,-25 0,25-24,0 24,-24 0,23 0,1-24,-24 24,23 0,1-23,-24 23,23 0,1-24,-24 24,23-24,-23 24,24 0,-24-24,-1 24,25 0,-24 0,0 0,-1 0,1-24,0 24,0 24,24-24,-25 0,1 0,0 0,0 0,0 24,-1-24,1 0,0 0,0 0,0 24,-1-24,1 0,0 0,0 0,0 0,-1 0,1 0,-24 0,24 0,0 24,0-24,0 0,-1 0,1 0,0 0,0 23,0-23,-1 0,1 0,-24 0,24 24,0-24,-24 0,24 0,-24 0,0 0,0 0,0 0,0 0,0 0,0 0,0 0,0 0,0 0,0-24,0 24,0-23,0-1,0-24,0 24,0-23,0-1,0 24,24-23,-24-1,23 24,-23 0,24 24,-24 0,0-23,0 23,0 0,0 23,-24-23,24 24,0 0</inkml:trace>
  <inkml:trace contextRef="#ctx0" brushRef="#br0" timeOffset="1">5643 5286,'-24'-23,"24"23,-23-24,-1 24,0-24,0 24,0 24,-23-24,23 0,0 24,-24-1,25 1,-1 0,0 24,0-1,24 1,-24 23,24 1,0-1,0 24,24 1,0-1,-24 0,24 0,0 1,-24 23,0-24,23-24,-23 25,0-25,0 24,-23-47,23 0,0 23,-24-47</inkml:trace>
  <inkml:trace contextRef="#ctx0" brushRef="#br0" timeOffset="2">5024 6263,'0'-24,"48"0,-24 0,23 0,-23 1,24 23,-1-24,25 0,-25 0,-23 0,24 24,-25-23</inkml:trace>
  <inkml:trace contextRef="#ctx0" brushRef="#br0" timeOffset="3">5453 6501,'0'-24,"23"0,-23-23,24-1,-24-24,24 1,0 0,-24-1,24 1,0-1,-24 25,23-1,1 0,-24 48,24 0,-24 0,24 24,0 24,-24-1,23 1,1 24,0 23,0-48,0 25,-24-1,24-23,-1 0,-23-25,24 1,-24 0,0-24,0 0,0 0,0 0,0 0,-24-24,24 0,-23 1,-1-1,0 0,-24 0,24 0,-23 0,23 1,0 23,0 0,1 0,-1-24,24 24,0 0,0 0,0 0,24 0</inkml:trace>
  <inkml:trace contextRef="#ctx0" brushRef="#br0" timeOffset="4">6143 6025,'0'0,"0"0,0 0,-24 0,24 23,-23-23,-1 24,0 24,0-24,0 23,24-23,0 24,0-1,24-23,-24 24,24-24,0-1,0-23,-1 24,1-24,0 0,-24 0,24 0,0 0</inkml:trace>
  <inkml:trace contextRef="#ctx0" brushRef="#br0" timeOffset="5">6429 5691,'0'0,"0"0,-24 0,24 0,-24 24,24 0,-23 0,23 23,0 1,0 23,-24 1,24-1,0 1,0-1,24 24,-24-23,0-1,0 1,0-25,23-23,-23 24,0-25,24 1,-24 0,24 0,-24-24,0 0,24 0,-24-24</inkml:trace>
  <inkml:trace contextRef="#ctx0" brushRef="#br0" timeOffset="6">6596 6001,'0'0,"0"0,0 0,0 24,-24-24,24 23,0 1,-24 0,24 0,0 0,-24-1,24 1,0 0,0 0,0-24,0 24,24-24,0 0,-24 0,24 0,0 0,23 0,-23-24,0 24,0 0,-1 0,1-24,-24 24,24 0,-24 0,24 0,-24 0,0 0</inkml:trace>
  <inkml:trace contextRef="#ctx0" brushRef="#br0" timeOffset="7">6905 5810,'0'0,"0"0,0 0,0 24,0 0,0 23,-24 1,24 0,0 23,-23 1,23-25,0 25,0-1,-24-23,24 23,0-47,0 24,0-25,0 1,0 0,0 0,0-24,0 0,0 0,0 0,0 0,24-24,-24 24,23-24,-23-23</inkml:trace>
  <inkml:trace contextRef="#ctx0" brushRef="#br0" timeOffset="8">7072 5429,'0'0,"0"0,0 0,0 0,0 0,24 24,0 0,-1 23,1 25,0-1,24 1,-25-1,1 48,24-23,-24-1,0-24,-24 24,0-23,0-1,0 1,-24-25,0 1,0 23,24-47,-24 24,0-24,24 0,0-1,0-23,0 0,0 0,0 0,0 0,24-23,-24 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 charset="-128"/>
                <a:cs typeface="+mn-cs"/>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 charset="-128"/>
              </a:defRPr>
            </a:lvl1pPr>
          </a:lstStyle>
          <a:p>
            <a:pPr>
              <a:defRPr/>
            </a:pPr>
            <a:fld id="{15DE36FC-D8AE-4F71-8032-E433FCF7A6D2}" type="slidenum">
              <a:rPr lang="en-US"/>
              <a:pPr>
                <a:defRPr/>
              </a:pPr>
              <a:t>‹#›</a:t>
            </a:fld>
            <a:endParaRPr lang="en-US"/>
          </a:p>
        </p:txBody>
      </p:sp>
    </p:spTree>
    <p:extLst>
      <p:ext uri="{BB962C8B-B14F-4D97-AF65-F5344CB8AC3E}">
        <p14:creationId xmlns:p14="http://schemas.microsoft.com/office/powerpoint/2010/main" val="1834102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17</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119</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120</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124</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154A082-B229-4594-B96E-D6FB49A00191}" type="slidenum">
              <a:rPr lang="en-US" sz="1300"/>
              <a:pPr/>
              <a:t>125</a:t>
            </a:fld>
            <a:endParaRPr lang="en-US" sz="13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99401A-6417-4D3C-A619-B73ECCCD9354}" type="slidenum">
              <a:rPr lang="en-US" sz="1300"/>
              <a:pPr/>
              <a:t>126</a:t>
            </a:fld>
            <a:endParaRPr lang="en-US" sz="13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127</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128</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129</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F81D74E-4123-4BCC-B205-C39410E696ED}" type="slidenum">
              <a:rPr lang="en-US" sz="1300"/>
              <a:pPr/>
              <a:t>132</a:t>
            </a:fld>
            <a:endParaRPr lang="en-US" sz="13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1CBC768-2293-4419-A182-F781C6BCD641}" type="slidenum">
              <a:rPr lang="en-US" sz="1300"/>
              <a:pPr/>
              <a:t>134</a:t>
            </a:fld>
            <a:endParaRPr lang="en-US" sz="13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18</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CC95B1C-726F-4649-8C4A-42A63E6A419D}" type="slidenum">
              <a:rPr lang="en-US" sz="1300"/>
              <a:pPr/>
              <a:t>135</a:t>
            </a:fld>
            <a:endParaRPr lang="en-US" sz="13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BA2B7B3-D9F4-4AFE-80FA-B17E603DFC71}" type="slidenum">
              <a:rPr lang="en-US" sz="1300"/>
              <a:pPr/>
              <a:t>136</a:t>
            </a:fld>
            <a:endParaRPr lang="en-US" sz="13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29FB48F-AFF1-4D91-872E-4B4F1EDE5A1D}" type="slidenum">
              <a:rPr lang="en-US" sz="1300"/>
              <a:pPr/>
              <a:t>137</a:t>
            </a:fld>
            <a:endParaRPr lang="en-US" sz="13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1663E79-9577-45FA-ABF3-8B623D992909}" type="slidenum">
              <a:rPr lang="en-US" sz="1300"/>
              <a:pPr/>
              <a:t>138</a:t>
            </a:fld>
            <a:endParaRPr lang="en-US" sz="13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EE69F06-ADE8-474D-B967-6BB97617003B}" type="slidenum">
              <a:rPr lang="en-US" sz="1300"/>
              <a:pPr/>
              <a:t>140</a:t>
            </a:fld>
            <a:endParaRPr lang="en-US" sz="13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ZACH</a:t>
            </a:r>
          </a:p>
          <a:p>
            <a:pPr eaLnBrk="1" hangingPunct="1">
              <a:spcBef>
                <a:spcPct val="50000"/>
              </a:spcBef>
            </a:pPr>
            <a:endParaRPr lang="en-US" smtClean="0"/>
          </a:p>
          <a:p>
            <a:pPr eaLnBrk="1" hangingPunct="1">
              <a:spcBef>
                <a:spcPct val="50000"/>
              </a:spcBef>
            </a:pPr>
            <a:r>
              <a:rPr lang="en-US" smtClean="0"/>
              <a:t>show python in console</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C11F704-12C8-468D-95CD-394A472D7B34}" type="slidenum">
              <a:rPr lang="en-US" sz="1300"/>
              <a:pPr/>
              <a:t>142</a:t>
            </a:fld>
            <a:endParaRPr lang="en-US" sz="130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47E4F2-6C7A-4ECC-BA4D-74ACA0604704}" type="slidenum">
              <a:rPr lang="en-US" sz="1300"/>
              <a:pPr/>
              <a:t>143</a:t>
            </a:fld>
            <a:endParaRPr lang="en-US" sz="130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41E0D5C-051C-4D5F-918E-1F549D8085F8}" type="slidenum">
              <a:rPr lang="en-US" sz="1300"/>
              <a:pPr/>
              <a:t>144</a:t>
            </a:fld>
            <a:endParaRPr lang="en-US" sz="130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D48953-9D9A-4721-A97E-94A5DDDA42DA}" type="slidenum">
              <a:rPr lang="en-US" sz="1300"/>
              <a:pPr/>
              <a:t>147</a:t>
            </a:fld>
            <a:endParaRPr lang="en-US" sz="1300"/>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7902244-85E3-4B33-9CFA-7C13A350FEA2}" type="slidenum">
              <a:rPr lang="en-US" sz="1300"/>
              <a:pPr/>
              <a:t>148</a:t>
            </a:fld>
            <a:endParaRPr lang="en-US" sz="1300"/>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19</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6411F9B-B297-4C9C-A27B-61035C550C5C}" type="slidenum">
              <a:rPr lang="en-US" sz="1300"/>
              <a:pPr/>
              <a:t>149</a:t>
            </a:fld>
            <a:endParaRPr lang="en-US" sz="1300"/>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EB2853-F25A-4C3C-9560-1F6B4643930A}" type="slidenum">
              <a:rPr lang="en-US" sz="1300"/>
              <a:pPr/>
              <a:t>150</a:t>
            </a:fld>
            <a:endParaRPr lang="en-US" sz="130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20</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21</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22</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23</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24</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25</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53C00BE-9EEA-4C7B-8CC5-D2DED8958DBD}" type="slidenum">
              <a:rPr lang="en-US" sz="1300"/>
              <a:pPr/>
              <a:t>3</a:t>
            </a:fld>
            <a:endParaRPr lang="en-U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27</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28</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29</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30</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31</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32</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33</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34</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35</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36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F8115CF-6B9A-4764-9A57-A47034AE5CE3}" type="slidenum">
              <a:rPr lang="en-US" sz="1300"/>
              <a:pPr/>
              <a:t>8</a:t>
            </a:fld>
            <a:endParaRPr lang="en-US" sz="13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my foreign language teachers always tried to convince me that the skill of speaking, reading and writing a foreign language…</a:t>
            </a:r>
          </a:p>
          <a:p>
            <a:pPr eaLnBrk="1" hangingPunct="1">
              <a:spcBef>
                <a:spcPct val="50000"/>
              </a:spcBef>
            </a:pPr>
            <a:r>
              <a:rPr lang="en-US" smtClean="0"/>
              <a:t>I didn’t believe them then and I don’t believe them now -- but I </a:t>
            </a:r>
            <a:r>
              <a:rPr lang="en-US" i="1" smtClean="0"/>
              <a:t>do </a:t>
            </a:r>
            <a:r>
              <a:rPr lang="en-US" smtClean="0"/>
              <a:t> believe that reading and writing a computer language is </a:t>
            </a:r>
            <a:r>
              <a:rPr lang="en-US" i="1" smtClean="0"/>
              <a:t>the</a:t>
            </a:r>
            <a:r>
              <a:rPr lang="en-US" smtClean="0"/>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eaLnBrk="1" hangingPunct="1">
              <a:spcBef>
                <a:spcPct val="50000"/>
              </a:spcBef>
            </a:pPr>
            <a:endParaRPr lang="en-US" smtClean="0"/>
          </a:p>
          <a:p>
            <a:pPr eaLnBrk="1" hangingPunct="1">
              <a:spcBef>
                <a:spcPct val="50000"/>
              </a:spcBef>
            </a:pPr>
            <a:r>
              <a:rPr lang="en-US" smtClean="0"/>
              <a:t>familiar and sometimes not so familiar… deceptively easy</a:t>
            </a:r>
          </a:p>
          <a:p>
            <a:pPr eaLnBrk="1" hangingPunct="1">
              <a:spcBef>
                <a:spcPct val="50000"/>
              </a:spcBef>
            </a:pPr>
            <a:r>
              <a:rPr lang="en-US" sz="1500"/>
              <a:t>you mean I have to type all that!!</a:t>
            </a:r>
          </a:p>
          <a:p>
            <a:pPr eaLnBrk="1" hangingPunct="1">
              <a:spcBef>
                <a:spcPct val="50000"/>
              </a:spcBef>
            </a:pPr>
            <a:endParaRPr lang="en-US" smtClean="0"/>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5BAC22C-73AE-42F1-A5FA-1C4CB47F364A}" type="slidenum">
              <a:rPr lang="en-US" sz="1300"/>
              <a:pPr/>
              <a:t>37</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38</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39</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40</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8A54808-A970-4E89-A489-E71E1353E207}" type="slidenum">
              <a:rPr lang="en-US" sz="1300"/>
              <a:pPr/>
              <a:t>41</a:t>
            </a:fld>
            <a:endParaRPr lang="en-US" sz="13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AEB3034-6164-4805-8317-B433DF127D17}" type="slidenum">
              <a:rPr lang="en-US" sz="1300"/>
              <a:pPr/>
              <a:t>42</a:t>
            </a:fld>
            <a:endParaRPr lang="en-US" sz="13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Was that Gandalf or Dumbledore that "fell forever"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442C59B8-F639-4073-9556-412A6E2F4F53}" type="slidenum">
              <a:rPr lang="en-US" sz="1300"/>
              <a:pPr/>
              <a:t>43</a:t>
            </a:fld>
            <a:endParaRPr lang="en-US" sz="13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FB33EE7-7E92-4FEB-B78E-D77867406478}" type="slidenum">
              <a:rPr lang="en-US" sz="1300"/>
              <a:pPr/>
              <a:t>44</a:t>
            </a:fld>
            <a:endParaRPr lang="en-US" sz="130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5C21C876-D18B-4483-8505-7A0E23E1A44A}" type="slidenum">
              <a:rPr lang="en-US" sz="1300"/>
              <a:pPr/>
              <a:t>45</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46</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043A4CE-A03E-402B-A20A-DC0835ECE241}" type="slidenum">
              <a:rPr lang="en-US" sz="1300"/>
              <a:pPr/>
              <a:t>9</a:t>
            </a:fld>
            <a:endParaRPr lang="en-US"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468C4F4-C6E7-4ED4-B100-9F6917BCB5CC}" type="slidenum">
              <a:rPr lang="en-US" sz="1300"/>
              <a:pPr/>
              <a:t>47</a:t>
            </a:fld>
            <a:endParaRPr lang="en-US" sz="13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solidFill>
                  <a:prstClr val="black"/>
                </a:solidFill>
              </a:rPr>
              <a:pPr/>
              <a:t>48</a:t>
            </a:fld>
            <a:endParaRPr lang="en-US" sz="1300">
              <a:solidFill>
                <a:prstClr val="black"/>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solidFill>
                  <a:prstClr val="black"/>
                </a:solidFill>
              </a:rPr>
              <a:pPr/>
              <a:t>49</a:t>
            </a:fld>
            <a:endParaRPr lang="en-US" sz="1300">
              <a:solidFill>
                <a:prstClr val="black"/>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solidFill>
                  <a:prstClr val="black"/>
                </a:solidFill>
              </a:rPr>
              <a:pPr/>
              <a:t>50</a:t>
            </a:fld>
            <a:endParaRPr lang="en-US" sz="1300">
              <a:solidFill>
                <a:prstClr val="black"/>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solidFill>
                  <a:prstClr val="black"/>
                </a:solidFill>
              </a:rPr>
              <a:pPr/>
              <a:t>51</a:t>
            </a:fld>
            <a:endParaRPr lang="en-US" sz="1300">
              <a:solidFill>
                <a:prstClr val="black"/>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solidFill>
                  <a:prstClr val="black"/>
                </a:solidFill>
              </a:rPr>
              <a:pPr/>
              <a:t>52</a:t>
            </a:fld>
            <a:endParaRPr lang="en-US" sz="1300">
              <a:solidFill>
                <a:prstClr val="black"/>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solidFill>
                  <a:prstClr val="black"/>
                </a:solidFill>
              </a:rPr>
              <a:pPr/>
              <a:t>53</a:t>
            </a:fld>
            <a:endParaRPr lang="en-US" sz="1300">
              <a:solidFill>
                <a:prstClr val="black"/>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solidFill>
                  <a:prstClr val="black"/>
                </a:solidFill>
              </a:rPr>
              <a:pPr/>
              <a:t>54</a:t>
            </a:fld>
            <a:endParaRPr lang="en-US" sz="1300">
              <a:solidFill>
                <a:prstClr val="black"/>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5BAC22C-73AE-42F1-A5FA-1C4CB47F364A}" type="slidenum">
              <a:rPr lang="en-US" sz="1300"/>
              <a:pPr/>
              <a:t>55</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56</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10</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57</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58</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59</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60</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61</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62</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7EDFA62-A063-4DE3-A6E8-ECAFCEE79BA2}" type="slidenum">
              <a:rPr lang="en-US" sz="1300">
                <a:solidFill>
                  <a:prstClr val="black"/>
                </a:solidFill>
              </a:rPr>
              <a:pPr/>
              <a:t>63</a:t>
            </a:fld>
            <a:endParaRPr lang="en-US" sz="1300">
              <a:solidFill>
                <a:prstClr val="black"/>
              </a:solidFill>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64</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65</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66</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2889527-C616-41A7-93C2-BBF6D5DF11ED}" type="slidenum">
              <a:rPr lang="en-US" sz="1300"/>
              <a:pPr/>
              <a:t>11</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67</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68</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69</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698893E-FCDE-4298-A21A-A78796B67CA7}" type="slidenum">
              <a:rPr lang="en-US" sz="1300"/>
              <a:pPr/>
              <a:t>77</a:t>
            </a:fld>
            <a:endParaRPr lang="en-US" sz="13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78</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79</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80</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81</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82</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83</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63253094-5DD0-46FD-9930-1E07428DB329}" type="slidenum">
              <a:rPr lang="en-US" sz="1300">
                <a:solidFill>
                  <a:prstClr val="black"/>
                </a:solidFill>
              </a:rPr>
              <a:pPr/>
              <a:t>12</a:t>
            </a:fld>
            <a:endParaRPr lang="en-US" sz="130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0FBA088-CE54-40BF-B597-B1E50B5F9670}" type="slidenum">
              <a:rPr lang="en-US" sz="1300">
                <a:solidFill>
                  <a:prstClr val="black"/>
                </a:solidFill>
              </a:rPr>
              <a:pPr/>
              <a:t>85</a:t>
            </a:fld>
            <a:endParaRPr lang="en-US" sz="1300">
              <a:solidFill>
                <a:prstClr val="black"/>
              </a:solidFill>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86</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7FFC01B-AA9D-4F35-8B7C-7BA0D2F507DA}" type="slidenum">
              <a:rPr lang="en-US" sz="1300"/>
              <a:pPr/>
              <a:t>87</a:t>
            </a:fld>
            <a:endParaRPr lang="en-US" sz="130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0FBA088-CE54-40BF-B597-B1E50B5F9670}" type="slidenum">
              <a:rPr lang="en-US" sz="1300"/>
              <a:pPr/>
              <a:t>88</a:t>
            </a:fld>
            <a:endParaRPr lang="en-US"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89</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92</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33FF8C-C70E-49BB-A08D-A64DC759935E}" type="slidenum">
              <a:rPr lang="en-US" sz="1300"/>
              <a:pPr/>
              <a:t>93</a:t>
            </a:fld>
            <a:endParaRPr lang="en-US" sz="130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12C0A84C-EECD-4E28-B69C-5E0398F1FDB1}" type="slidenum">
              <a:rPr lang="en-US" sz="1300"/>
              <a:pPr/>
              <a:t>94</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767E2EB-8BBC-4B21-9E1C-5075A17F24D2}" type="slidenum">
              <a:rPr lang="en-US" sz="1300"/>
              <a:pPr/>
              <a:t>95</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96</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A9C28584-E063-46E2-B688-8D3C5EF8E47A}" type="slidenum">
              <a:rPr lang="en-US" sz="1300">
                <a:solidFill>
                  <a:prstClr val="black"/>
                </a:solidFill>
              </a:rPr>
              <a:pPr/>
              <a:t>13</a:t>
            </a:fld>
            <a:endParaRPr lang="en-US" sz="1300">
              <a:solidFill>
                <a:prstClr val="black"/>
              </a:solidFill>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1A7C063-DB25-4252-9216-7F2E6FE7C958}" type="slidenum">
              <a:rPr lang="en-US" sz="1300"/>
              <a:pPr/>
              <a:t>97</a:t>
            </a:fld>
            <a:endParaRPr lang="en-US" sz="130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DDB8A0B1-5ABB-4895-8883-3BC5894D8FB7}" type="slidenum">
              <a:rPr lang="en-US" sz="1300"/>
              <a:pPr/>
              <a:t>98</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87EDFA62-A063-4DE3-A6E8-ECAFCEE79BA2}" type="slidenum">
              <a:rPr lang="en-US" sz="1300"/>
              <a:pPr/>
              <a:t>99</a:t>
            </a:fld>
            <a:endParaRPr lang="en-US" sz="13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100</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75D24EDD-8ABD-4C16-93DD-C0D95138C348}" type="slidenum">
              <a:rPr lang="en-US" sz="1300"/>
              <a:pPr/>
              <a:t>101</a:t>
            </a:fld>
            <a:endParaRPr lang="en-US" sz="130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102</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103</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104</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81F9744-383B-4669-9BB4-023E29430AA7}" type="slidenum">
              <a:rPr lang="en-US" sz="1300"/>
              <a:pPr/>
              <a:t>105</a:t>
            </a:fld>
            <a:endParaRPr lang="en-US" sz="130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F6A0AFA-0712-4010-AFEF-A5F3A36C4BD6}" type="slidenum">
              <a:rPr lang="en-US" sz="1300"/>
              <a:pPr/>
              <a:t>106</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16</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97546821-DAE6-4648-9964-0620AD8CBA57}" type="slidenum">
              <a:rPr lang="en-US" sz="1300"/>
              <a:pPr/>
              <a:t>107</a:t>
            </a:fld>
            <a:endParaRPr lang="en-US" sz="13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E9907442-E550-456A-832F-C8B18C292B50}" type="slidenum">
              <a:rPr lang="en-US" sz="1300"/>
              <a:pPr/>
              <a:t>108</a:t>
            </a:fld>
            <a:endParaRPr lang="en-US" sz="13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2E78ED09-58FF-49B7-A556-7DB8B42F462F}" type="slidenum">
              <a:rPr lang="en-US" sz="1300"/>
              <a:pPr/>
              <a:t>110</a:t>
            </a:fld>
            <a:endParaRPr lang="en-US" sz="13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111</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BB1B03C9-4EFA-4A32-95D5-455B6DC2B29B}" type="slidenum">
              <a:rPr lang="en-US" sz="1300"/>
              <a:pPr/>
              <a:t>112</a:t>
            </a:fld>
            <a:endParaRPr lang="en-US" sz="13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F6A0AFA-0712-4010-AFEF-A5F3A36C4BD6}" type="slidenum">
              <a:rPr lang="en-US" sz="1300"/>
              <a:pPr/>
              <a:t>114</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33516D69-2859-4613-975E-A753FACAC029}" type="slidenum">
              <a:rPr lang="en-US" sz="1300"/>
              <a:pPr/>
              <a:t>115</a:t>
            </a:fld>
            <a:endParaRPr lang="en-US" sz="130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0D87B5EC-F3D6-4A88-B75F-92138CFDD0C6}" type="slidenum">
              <a:rPr lang="en-US" sz="1300"/>
              <a:pPr/>
              <a:t>116</a:t>
            </a:fld>
            <a:endParaRPr lang="en-US" sz="130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CAA58360-1FEE-4C2B-8AC1-E726B742932D}" type="slidenum">
              <a:rPr lang="en-US" sz="1300"/>
              <a:pPr/>
              <a:t>117</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pitchFamily="34" charset="-128"/>
              </a:defRPr>
            </a:lvl1pPr>
            <a:lvl2pPr marL="785372" indent="-302066">
              <a:defRPr sz="2500">
                <a:solidFill>
                  <a:schemeClr val="tx1"/>
                </a:solidFill>
                <a:latin typeface="Arial" charset="0"/>
                <a:ea typeface="ＭＳ Ｐゴシック" pitchFamily="34" charset="-128"/>
              </a:defRPr>
            </a:lvl2pPr>
            <a:lvl3pPr marL="1208265" indent="-241653">
              <a:defRPr sz="2500">
                <a:solidFill>
                  <a:schemeClr val="tx1"/>
                </a:solidFill>
                <a:latin typeface="Arial" charset="0"/>
                <a:ea typeface="ＭＳ Ｐゴシック" pitchFamily="34" charset="-128"/>
              </a:defRPr>
            </a:lvl3pPr>
            <a:lvl4pPr marL="1691571" indent="-241653">
              <a:defRPr sz="2500">
                <a:solidFill>
                  <a:schemeClr val="tx1"/>
                </a:solidFill>
                <a:latin typeface="Arial" charset="0"/>
                <a:ea typeface="ＭＳ Ｐゴシック" pitchFamily="34" charset="-128"/>
              </a:defRPr>
            </a:lvl4pPr>
            <a:lvl5pPr marL="2174878" indent="-241653">
              <a:defRPr sz="2500">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charset="0"/>
                <a:ea typeface="ＭＳ Ｐゴシック" pitchFamily="34" charset="-128"/>
              </a:defRPr>
            </a:lvl9pPr>
          </a:lstStyle>
          <a:p>
            <a:fld id="{F97A982E-F328-47C3-AA1E-2B027C386C8E}" type="slidenum">
              <a:rPr lang="en-US" sz="1300"/>
              <a:pPr/>
              <a:t>118</a:t>
            </a:fld>
            <a:endParaRPr lang="en-US" sz="13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96042-7F7D-4307-AFF4-0C6462A1EBB5}" type="slidenum">
              <a:rPr lang="en-US"/>
              <a:pPr>
                <a:defRPr/>
              </a:pPr>
              <a:t>‹#›</a:t>
            </a:fld>
            <a:endParaRPr lang="en-US"/>
          </a:p>
        </p:txBody>
      </p:sp>
    </p:spTree>
    <p:extLst>
      <p:ext uri="{BB962C8B-B14F-4D97-AF65-F5344CB8AC3E}">
        <p14:creationId xmlns:p14="http://schemas.microsoft.com/office/powerpoint/2010/main" val="206697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033A73-7BEE-494E-94FA-6D52BB63E41E}" type="slidenum">
              <a:rPr lang="en-US"/>
              <a:pPr>
                <a:defRPr/>
              </a:pPr>
              <a:t>‹#›</a:t>
            </a:fld>
            <a:endParaRPr lang="en-US"/>
          </a:p>
        </p:txBody>
      </p:sp>
    </p:spTree>
    <p:extLst>
      <p:ext uri="{BB962C8B-B14F-4D97-AF65-F5344CB8AC3E}">
        <p14:creationId xmlns:p14="http://schemas.microsoft.com/office/powerpoint/2010/main" val="36591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9D826-CEA5-4BF9-9151-0A4DDF8DE138}" type="slidenum">
              <a:rPr lang="en-US"/>
              <a:pPr>
                <a:defRPr/>
              </a:pPr>
              <a:t>‹#›</a:t>
            </a:fld>
            <a:endParaRPr lang="en-US"/>
          </a:p>
        </p:txBody>
      </p:sp>
    </p:spTree>
    <p:extLst>
      <p:ext uri="{BB962C8B-B14F-4D97-AF65-F5344CB8AC3E}">
        <p14:creationId xmlns:p14="http://schemas.microsoft.com/office/powerpoint/2010/main" val="227743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976CD-8AEF-4379-89D3-7137A0973EDC}" type="slidenum">
              <a:rPr lang="en-US"/>
              <a:pPr>
                <a:defRPr/>
              </a:pPr>
              <a:t>‹#›</a:t>
            </a:fld>
            <a:endParaRPr lang="en-US"/>
          </a:p>
        </p:txBody>
      </p:sp>
    </p:spTree>
    <p:extLst>
      <p:ext uri="{BB962C8B-B14F-4D97-AF65-F5344CB8AC3E}">
        <p14:creationId xmlns:p14="http://schemas.microsoft.com/office/powerpoint/2010/main" val="4533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78D00-1A20-4A92-9726-90E2FFDF6640}" type="slidenum">
              <a:rPr lang="en-US"/>
              <a:pPr>
                <a:defRPr/>
              </a:pPr>
              <a:t>‹#›</a:t>
            </a:fld>
            <a:endParaRPr lang="en-US"/>
          </a:p>
        </p:txBody>
      </p:sp>
    </p:spTree>
    <p:extLst>
      <p:ext uri="{BB962C8B-B14F-4D97-AF65-F5344CB8AC3E}">
        <p14:creationId xmlns:p14="http://schemas.microsoft.com/office/powerpoint/2010/main" val="1730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1099A1-F66E-4EFE-97A1-F5CC069BADFD}" type="slidenum">
              <a:rPr lang="en-US"/>
              <a:pPr>
                <a:defRPr/>
              </a:pPr>
              <a:t>‹#›</a:t>
            </a:fld>
            <a:endParaRPr lang="en-US"/>
          </a:p>
        </p:txBody>
      </p:sp>
    </p:spTree>
    <p:extLst>
      <p:ext uri="{BB962C8B-B14F-4D97-AF65-F5344CB8AC3E}">
        <p14:creationId xmlns:p14="http://schemas.microsoft.com/office/powerpoint/2010/main" val="325320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6E8B44-DEAC-4FCB-A43C-8EBB18913250}" type="slidenum">
              <a:rPr lang="en-US"/>
              <a:pPr>
                <a:defRPr/>
              </a:pPr>
              <a:t>‹#›</a:t>
            </a:fld>
            <a:endParaRPr lang="en-US"/>
          </a:p>
        </p:txBody>
      </p:sp>
    </p:spTree>
    <p:extLst>
      <p:ext uri="{BB962C8B-B14F-4D97-AF65-F5344CB8AC3E}">
        <p14:creationId xmlns:p14="http://schemas.microsoft.com/office/powerpoint/2010/main" val="55655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5DD74-924D-4026-8580-5FC9B92F36C2}" type="slidenum">
              <a:rPr lang="en-US"/>
              <a:pPr>
                <a:defRPr/>
              </a:pPr>
              <a:t>‹#›</a:t>
            </a:fld>
            <a:endParaRPr lang="en-US"/>
          </a:p>
        </p:txBody>
      </p:sp>
    </p:spTree>
    <p:extLst>
      <p:ext uri="{BB962C8B-B14F-4D97-AF65-F5344CB8AC3E}">
        <p14:creationId xmlns:p14="http://schemas.microsoft.com/office/powerpoint/2010/main" val="73492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8468B6-2A51-4703-BA02-799DE5C70ACA}" type="slidenum">
              <a:rPr lang="en-US"/>
              <a:pPr>
                <a:defRPr/>
              </a:pPr>
              <a:t>‹#›</a:t>
            </a:fld>
            <a:endParaRPr lang="en-US"/>
          </a:p>
        </p:txBody>
      </p:sp>
    </p:spTree>
    <p:extLst>
      <p:ext uri="{BB962C8B-B14F-4D97-AF65-F5344CB8AC3E}">
        <p14:creationId xmlns:p14="http://schemas.microsoft.com/office/powerpoint/2010/main" val="203941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7F6852-60F7-451C-8D96-564375C09740}" type="slidenum">
              <a:rPr lang="en-US"/>
              <a:pPr>
                <a:defRPr/>
              </a:pPr>
              <a:t>‹#›</a:t>
            </a:fld>
            <a:endParaRPr lang="en-US"/>
          </a:p>
        </p:txBody>
      </p:sp>
    </p:spTree>
    <p:extLst>
      <p:ext uri="{BB962C8B-B14F-4D97-AF65-F5344CB8AC3E}">
        <p14:creationId xmlns:p14="http://schemas.microsoft.com/office/powerpoint/2010/main" val="175995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A004D-ADD3-4835-A8C1-4D09C3B44DE9}" type="slidenum">
              <a:rPr lang="en-US"/>
              <a:pPr>
                <a:defRPr/>
              </a:pPr>
              <a:t>‹#›</a:t>
            </a:fld>
            <a:endParaRPr lang="en-US"/>
          </a:p>
        </p:txBody>
      </p:sp>
    </p:spTree>
    <p:extLst>
      <p:ext uri="{BB962C8B-B14F-4D97-AF65-F5344CB8AC3E}">
        <p14:creationId xmlns:p14="http://schemas.microsoft.com/office/powerpoint/2010/main" val="163701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A371BD8-53C2-4209-87F5-2FC58DF195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101.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102.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5.emf"/><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customXml" Target="../ink/ink18.xml"/><Relationship Id="rId5" Type="http://schemas.openxmlformats.org/officeDocument/2006/relationships/image" Target="../media/image40.png"/><Relationship Id="rId4" Type="http://schemas.openxmlformats.org/officeDocument/2006/relationships/image" Target="../media/image39.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66.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115.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image" Target="../media/image421.emf"/><Relationship Id="rId5" Type="http://schemas.openxmlformats.org/officeDocument/2006/relationships/customXml" Target="../ink/ink24.xml"/><Relationship Id="rId4" Type="http://schemas.openxmlformats.org/officeDocument/2006/relationships/image" Target="../media/image230.emf"/></Relationships>
</file>

<file path=ppt/slides/_rels/slide116.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1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image" Target="../media/image44.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image" Target="../media/image160.emf"/><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customXml" Target="../ink/ink26.xml"/><Relationship Id="rId2" Type="http://schemas.openxmlformats.org/officeDocument/2006/relationships/tags" Target="../tags/tag17.xml"/><Relationship Id="rId16" Type="http://schemas.openxmlformats.org/officeDocument/2006/relationships/notesSlide" Target="../notesSlides/notesSlide102.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7.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25.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200.emf"/></Relationships>
</file>

<file path=ppt/slides/_rels/slide126.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280.emf"/></Relationships>
</file>

<file path=ppt/slides/_rels/slide127.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411.emf"/><Relationship Id="rId5" Type="http://schemas.openxmlformats.org/officeDocument/2006/relationships/customXml" Target="../ink/ink30.xml"/><Relationship Id="rId4" Type="http://schemas.openxmlformats.org/officeDocument/2006/relationships/image" Target="../media/image230.emf"/></Relationships>
</file>

<file path=ppt/slides/_rels/slide128.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431.emf"/></Relationships>
</file>

<file path=ppt/slides/_rels/slide1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451.emf"/><Relationship Id="rId4" Type="http://schemas.openxmlformats.org/officeDocument/2006/relationships/customXml" Target="../ink/ink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image" Target="../media/image56.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image" Target="../media/image55.png"/><Relationship Id="rId2" Type="http://schemas.openxmlformats.org/officeDocument/2006/relationships/tags" Target="../tags/tag31.xml"/><Relationship Id="rId16" Type="http://schemas.openxmlformats.org/officeDocument/2006/relationships/notesSlide" Target="../notesSlides/notesSlide114.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slideLayout" Target="../slideLayouts/slideLayout7.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8" Type="http://schemas.openxmlformats.org/officeDocument/2006/relationships/image" Target="../media/image320.emf"/><Relationship Id="rId13" Type="http://schemas.openxmlformats.org/officeDocument/2006/relationships/customXml" Target="../ink/ink38.xml"/><Relationship Id="rId18" Type="http://schemas.openxmlformats.org/officeDocument/2006/relationships/image" Target="../media/image37.emf"/><Relationship Id="rId3" Type="http://schemas.openxmlformats.org/officeDocument/2006/relationships/customXml" Target="../ink/ink33.xml"/><Relationship Id="rId21" Type="http://schemas.openxmlformats.org/officeDocument/2006/relationships/customXml" Target="../ink/ink42.xml"/><Relationship Id="rId7" Type="http://schemas.openxmlformats.org/officeDocument/2006/relationships/customXml" Target="../ink/ink35.xml"/><Relationship Id="rId12" Type="http://schemas.openxmlformats.org/officeDocument/2006/relationships/image" Target="../media/image34.emf"/><Relationship Id="rId17" Type="http://schemas.openxmlformats.org/officeDocument/2006/relationships/customXml" Target="../ink/ink40.xml"/><Relationship Id="rId2" Type="http://schemas.openxmlformats.org/officeDocument/2006/relationships/notesSlide" Target="../notesSlides/notesSlide115.xml"/><Relationship Id="rId16" Type="http://schemas.openxmlformats.org/officeDocument/2006/relationships/image" Target="../media/image360.emf"/><Relationship Id="rId20" Type="http://schemas.openxmlformats.org/officeDocument/2006/relationships/image" Target="../media/image380.emf"/><Relationship Id="rId1" Type="http://schemas.openxmlformats.org/officeDocument/2006/relationships/slideLayout" Target="../slideLayouts/slideLayout7.xml"/><Relationship Id="rId6" Type="http://schemas.openxmlformats.org/officeDocument/2006/relationships/image" Target="../media/image310.emf"/><Relationship Id="rId11" Type="http://schemas.openxmlformats.org/officeDocument/2006/relationships/customXml" Target="../ink/ink37.xml"/><Relationship Id="rId5" Type="http://schemas.openxmlformats.org/officeDocument/2006/relationships/customXml" Target="../ink/ink34.xml"/><Relationship Id="rId15" Type="http://schemas.openxmlformats.org/officeDocument/2006/relationships/customXml" Target="../ink/ink39.xml"/><Relationship Id="rId10" Type="http://schemas.openxmlformats.org/officeDocument/2006/relationships/image" Target="../media/image330.emf"/><Relationship Id="rId19" Type="http://schemas.openxmlformats.org/officeDocument/2006/relationships/customXml" Target="../ink/ink41.xml"/><Relationship Id="rId4" Type="http://schemas.openxmlformats.org/officeDocument/2006/relationships/image" Target="../media/image300.emf"/><Relationship Id="rId9" Type="http://schemas.openxmlformats.org/officeDocument/2006/relationships/customXml" Target="../ink/ink36.xml"/><Relationship Id="rId14" Type="http://schemas.openxmlformats.org/officeDocument/2006/relationships/image" Target="../media/image350.emf"/><Relationship Id="rId22" Type="http://schemas.openxmlformats.org/officeDocument/2006/relationships/image" Target="../media/image390.emf"/></Relationships>
</file>

<file path=ppt/slides/_rels/slide143.xml.rels><?xml version="1.0" encoding="UTF-8" standalone="yes"?>
<Relationships xmlns="http://schemas.openxmlformats.org/package/2006/relationships"><Relationship Id="rId8" Type="http://schemas.openxmlformats.org/officeDocument/2006/relationships/image" Target="../media/image420.emf"/><Relationship Id="rId13" Type="http://schemas.openxmlformats.org/officeDocument/2006/relationships/customXml" Target="../ink/ink48.xml"/><Relationship Id="rId18" Type="http://schemas.openxmlformats.org/officeDocument/2006/relationships/image" Target="../media/image470.emf"/><Relationship Id="rId26" Type="http://schemas.openxmlformats.org/officeDocument/2006/relationships/image" Target="../media/image51.emf"/><Relationship Id="rId3" Type="http://schemas.openxmlformats.org/officeDocument/2006/relationships/customXml" Target="../ink/ink43.xml"/><Relationship Id="rId21" Type="http://schemas.openxmlformats.org/officeDocument/2006/relationships/customXml" Target="../ink/ink52.xml"/><Relationship Id="rId7" Type="http://schemas.openxmlformats.org/officeDocument/2006/relationships/customXml" Target="../ink/ink45.xml"/><Relationship Id="rId12" Type="http://schemas.openxmlformats.org/officeDocument/2006/relationships/image" Target="../media/image440.emf"/><Relationship Id="rId17" Type="http://schemas.openxmlformats.org/officeDocument/2006/relationships/customXml" Target="../ink/ink50.xml"/><Relationship Id="rId25" Type="http://schemas.openxmlformats.org/officeDocument/2006/relationships/customXml" Target="../ink/ink54.xml"/><Relationship Id="rId2" Type="http://schemas.openxmlformats.org/officeDocument/2006/relationships/notesSlide" Target="../notesSlides/notesSlide116.xml"/><Relationship Id="rId16" Type="http://schemas.openxmlformats.org/officeDocument/2006/relationships/image" Target="../media/image460.emf"/><Relationship Id="rId20" Type="http://schemas.openxmlformats.org/officeDocument/2006/relationships/image" Target="../media/image480.emf"/><Relationship Id="rId1" Type="http://schemas.openxmlformats.org/officeDocument/2006/relationships/slideLayout" Target="../slideLayouts/slideLayout7.xml"/><Relationship Id="rId6" Type="http://schemas.openxmlformats.org/officeDocument/2006/relationships/image" Target="../media/image410.emf"/><Relationship Id="rId11" Type="http://schemas.openxmlformats.org/officeDocument/2006/relationships/customXml" Target="../ink/ink47.xml"/><Relationship Id="rId24" Type="http://schemas.openxmlformats.org/officeDocument/2006/relationships/image" Target="../media/image50.emf"/><Relationship Id="rId5" Type="http://schemas.openxmlformats.org/officeDocument/2006/relationships/customXml" Target="../ink/ink44.xml"/><Relationship Id="rId15" Type="http://schemas.openxmlformats.org/officeDocument/2006/relationships/customXml" Target="../ink/ink49.xml"/><Relationship Id="rId23" Type="http://schemas.openxmlformats.org/officeDocument/2006/relationships/customXml" Target="../ink/ink53.xml"/><Relationship Id="rId28" Type="http://schemas.openxmlformats.org/officeDocument/2006/relationships/image" Target="../media/image520.emf"/><Relationship Id="rId10" Type="http://schemas.openxmlformats.org/officeDocument/2006/relationships/image" Target="../media/image430.emf"/><Relationship Id="rId19" Type="http://schemas.openxmlformats.org/officeDocument/2006/relationships/customXml" Target="../ink/ink51.xml"/><Relationship Id="rId4" Type="http://schemas.openxmlformats.org/officeDocument/2006/relationships/image" Target="../media/image400.emf"/><Relationship Id="rId9" Type="http://schemas.openxmlformats.org/officeDocument/2006/relationships/customXml" Target="../ink/ink46.xml"/><Relationship Id="rId14" Type="http://schemas.openxmlformats.org/officeDocument/2006/relationships/image" Target="../media/image450.emf"/><Relationship Id="rId22" Type="http://schemas.openxmlformats.org/officeDocument/2006/relationships/image" Target="../media/image490.emf"/><Relationship Id="rId27" Type="http://schemas.openxmlformats.org/officeDocument/2006/relationships/customXml" Target="../ink/ink55.xml"/></Relationships>
</file>

<file path=ppt/slides/_rels/slide144.xml.rels><?xml version="1.0" encoding="UTF-8" standalone="yes"?>
<Relationships xmlns="http://schemas.openxmlformats.org/package/2006/relationships"><Relationship Id="rId13" Type="http://schemas.openxmlformats.org/officeDocument/2006/relationships/image" Target="../media/image570.emf"/><Relationship Id="rId18" Type="http://schemas.openxmlformats.org/officeDocument/2006/relationships/customXml" Target="../ink/ink63.xml"/><Relationship Id="rId26" Type="http://schemas.openxmlformats.org/officeDocument/2006/relationships/customXml" Target="../ink/ink67.xml"/><Relationship Id="rId39" Type="http://schemas.openxmlformats.org/officeDocument/2006/relationships/image" Target="../media/image70.emf"/><Relationship Id="rId21" Type="http://schemas.openxmlformats.org/officeDocument/2006/relationships/image" Target="../media/image610.emf"/><Relationship Id="rId34" Type="http://schemas.openxmlformats.org/officeDocument/2006/relationships/customXml" Target="../ink/ink71.xml"/><Relationship Id="rId42" Type="http://schemas.openxmlformats.org/officeDocument/2006/relationships/customXml" Target="../ink/ink75.xml"/><Relationship Id="rId47" Type="http://schemas.openxmlformats.org/officeDocument/2006/relationships/image" Target="../media/image74.emf"/><Relationship Id="rId50" Type="http://schemas.openxmlformats.org/officeDocument/2006/relationships/customXml" Target="../ink/ink79.xml"/><Relationship Id="rId55" Type="http://schemas.openxmlformats.org/officeDocument/2006/relationships/image" Target="../media/image78.emf"/><Relationship Id="rId63" Type="http://schemas.openxmlformats.org/officeDocument/2006/relationships/image" Target="../media/image82.emf"/><Relationship Id="rId7" Type="http://schemas.openxmlformats.org/officeDocument/2006/relationships/image" Target="../media/image540.emf"/><Relationship Id="rId2" Type="http://schemas.openxmlformats.org/officeDocument/2006/relationships/notesSlide" Target="../notesSlides/notesSlide117.xml"/><Relationship Id="rId16" Type="http://schemas.openxmlformats.org/officeDocument/2006/relationships/customXml" Target="../ink/ink62.xml"/><Relationship Id="rId29" Type="http://schemas.openxmlformats.org/officeDocument/2006/relationships/image" Target="../media/image650.emf"/><Relationship Id="rId1" Type="http://schemas.openxmlformats.org/officeDocument/2006/relationships/slideLayout" Target="../slideLayouts/slideLayout7.xml"/><Relationship Id="rId6" Type="http://schemas.openxmlformats.org/officeDocument/2006/relationships/customXml" Target="../ink/ink57.xml"/><Relationship Id="rId11" Type="http://schemas.openxmlformats.org/officeDocument/2006/relationships/image" Target="../media/image560.emf"/><Relationship Id="rId24" Type="http://schemas.openxmlformats.org/officeDocument/2006/relationships/customXml" Target="../ink/ink66.xml"/><Relationship Id="rId32" Type="http://schemas.openxmlformats.org/officeDocument/2006/relationships/customXml" Target="../ink/ink70.xml"/><Relationship Id="rId37" Type="http://schemas.openxmlformats.org/officeDocument/2006/relationships/image" Target="../media/image69.emf"/><Relationship Id="rId40" Type="http://schemas.openxmlformats.org/officeDocument/2006/relationships/customXml" Target="../ink/ink74.xml"/><Relationship Id="rId45" Type="http://schemas.openxmlformats.org/officeDocument/2006/relationships/image" Target="../media/image73.emf"/><Relationship Id="rId53" Type="http://schemas.openxmlformats.org/officeDocument/2006/relationships/image" Target="../media/image77.emf"/><Relationship Id="rId58" Type="http://schemas.openxmlformats.org/officeDocument/2006/relationships/customXml" Target="../ink/ink83.xml"/><Relationship Id="rId66" Type="http://schemas.openxmlformats.org/officeDocument/2006/relationships/customXml" Target="../ink/ink87.xml"/><Relationship Id="rId5" Type="http://schemas.openxmlformats.org/officeDocument/2006/relationships/image" Target="../media/image53.emf"/><Relationship Id="rId15" Type="http://schemas.openxmlformats.org/officeDocument/2006/relationships/image" Target="../media/image58.emf"/><Relationship Id="rId23" Type="http://schemas.openxmlformats.org/officeDocument/2006/relationships/image" Target="../media/image62.emf"/><Relationship Id="rId28" Type="http://schemas.openxmlformats.org/officeDocument/2006/relationships/customXml" Target="../ink/ink68.xml"/><Relationship Id="rId36" Type="http://schemas.openxmlformats.org/officeDocument/2006/relationships/customXml" Target="../ink/ink72.xml"/><Relationship Id="rId49" Type="http://schemas.openxmlformats.org/officeDocument/2006/relationships/image" Target="../media/image75.emf"/><Relationship Id="rId57" Type="http://schemas.openxmlformats.org/officeDocument/2006/relationships/image" Target="../media/image79.emf"/><Relationship Id="rId61" Type="http://schemas.openxmlformats.org/officeDocument/2006/relationships/image" Target="../media/image81.emf"/><Relationship Id="rId10" Type="http://schemas.openxmlformats.org/officeDocument/2006/relationships/customXml" Target="../ink/ink59.xml"/><Relationship Id="rId19" Type="http://schemas.openxmlformats.org/officeDocument/2006/relationships/image" Target="../media/image600.emf"/><Relationship Id="rId31" Type="http://schemas.openxmlformats.org/officeDocument/2006/relationships/image" Target="../media/image660.emf"/><Relationship Id="rId44" Type="http://schemas.openxmlformats.org/officeDocument/2006/relationships/customXml" Target="../ink/ink76.xml"/><Relationship Id="rId52" Type="http://schemas.openxmlformats.org/officeDocument/2006/relationships/customXml" Target="../ink/ink80.xml"/><Relationship Id="rId60" Type="http://schemas.openxmlformats.org/officeDocument/2006/relationships/customXml" Target="../ink/ink84.xml"/><Relationship Id="rId65" Type="http://schemas.openxmlformats.org/officeDocument/2006/relationships/image" Target="../media/image83.emf"/><Relationship Id="rId4" Type="http://schemas.openxmlformats.org/officeDocument/2006/relationships/customXml" Target="../ink/ink56.xml"/><Relationship Id="rId9" Type="http://schemas.openxmlformats.org/officeDocument/2006/relationships/image" Target="../media/image550.emf"/><Relationship Id="rId14" Type="http://schemas.openxmlformats.org/officeDocument/2006/relationships/customXml" Target="../ink/ink61.xml"/><Relationship Id="rId22" Type="http://schemas.openxmlformats.org/officeDocument/2006/relationships/customXml" Target="../ink/ink65.xml"/><Relationship Id="rId27" Type="http://schemas.openxmlformats.org/officeDocument/2006/relationships/image" Target="../media/image64.emf"/><Relationship Id="rId30" Type="http://schemas.openxmlformats.org/officeDocument/2006/relationships/customXml" Target="../ink/ink69.xml"/><Relationship Id="rId35" Type="http://schemas.openxmlformats.org/officeDocument/2006/relationships/image" Target="../media/image680.emf"/><Relationship Id="rId43" Type="http://schemas.openxmlformats.org/officeDocument/2006/relationships/image" Target="../media/image72.emf"/><Relationship Id="rId48" Type="http://schemas.openxmlformats.org/officeDocument/2006/relationships/customXml" Target="../ink/ink78.xml"/><Relationship Id="rId56" Type="http://schemas.openxmlformats.org/officeDocument/2006/relationships/customXml" Target="../ink/ink82.xml"/><Relationship Id="rId64" Type="http://schemas.openxmlformats.org/officeDocument/2006/relationships/customXml" Target="../ink/ink86.xml"/><Relationship Id="rId8" Type="http://schemas.openxmlformats.org/officeDocument/2006/relationships/customXml" Target="../ink/ink58.xml"/><Relationship Id="rId51" Type="http://schemas.openxmlformats.org/officeDocument/2006/relationships/image" Target="../media/image76.emf"/><Relationship Id="rId3" Type="http://schemas.openxmlformats.org/officeDocument/2006/relationships/image" Target="../media/image57.png"/><Relationship Id="rId12" Type="http://schemas.openxmlformats.org/officeDocument/2006/relationships/customXml" Target="../ink/ink60.xml"/><Relationship Id="rId17" Type="http://schemas.openxmlformats.org/officeDocument/2006/relationships/image" Target="../media/image590.emf"/><Relationship Id="rId25" Type="http://schemas.openxmlformats.org/officeDocument/2006/relationships/image" Target="../media/image63.emf"/><Relationship Id="rId33" Type="http://schemas.openxmlformats.org/officeDocument/2006/relationships/image" Target="../media/image670.emf"/><Relationship Id="rId38" Type="http://schemas.openxmlformats.org/officeDocument/2006/relationships/customXml" Target="../ink/ink73.xml"/><Relationship Id="rId46" Type="http://schemas.openxmlformats.org/officeDocument/2006/relationships/customXml" Target="../ink/ink77.xml"/><Relationship Id="rId59" Type="http://schemas.openxmlformats.org/officeDocument/2006/relationships/image" Target="../media/image80.emf"/><Relationship Id="rId67" Type="http://schemas.openxmlformats.org/officeDocument/2006/relationships/image" Target="../media/image84.emf"/><Relationship Id="rId20" Type="http://schemas.openxmlformats.org/officeDocument/2006/relationships/customXml" Target="../ink/ink64.xml"/><Relationship Id="rId41" Type="http://schemas.openxmlformats.org/officeDocument/2006/relationships/image" Target="../media/image71.emf"/><Relationship Id="rId54" Type="http://schemas.openxmlformats.org/officeDocument/2006/relationships/customXml" Target="../ink/ink81.xml"/><Relationship Id="rId62" Type="http://schemas.openxmlformats.org/officeDocument/2006/relationships/customXml" Target="../ink/ink85.xml"/></Relationships>
</file>

<file path=ppt/slides/_rels/slide1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8.png"/><Relationship Id="rId5" Type="http://schemas.openxmlformats.org/officeDocument/2006/relationships/tags" Target="../tags/tag51.xml"/><Relationship Id="rId10" Type="http://schemas.openxmlformats.org/officeDocument/2006/relationships/hyperlink" Target="file:///C:\Zach\CS5\conjunction.au" TargetMode="External"/><Relationship Id="rId4" Type="http://schemas.openxmlformats.org/officeDocument/2006/relationships/tags" Target="../tags/tag50.xml"/><Relationship Id="rId9" Type="http://schemas.openxmlformats.org/officeDocument/2006/relationships/notesSlide" Target="../notesSlides/notesSlide119.xml"/></Relationships>
</file>

<file path=ppt/slides/_rels/slide149.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58.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hyperlink" Target="file:///C:\Zach\CS5\conjunction.au" TargetMode="External"/><Relationship Id="rId5" Type="http://schemas.openxmlformats.org/officeDocument/2006/relationships/tags" Target="../tags/tag58.xml"/><Relationship Id="rId10" Type="http://schemas.openxmlformats.org/officeDocument/2006/relationships/notesSlide" Target="../notesSlides/notesSlide120.xml"/><Relationship Id="rId4" Type="http://schemas.openxmlformats.org/officeDocument/2006/relationships/tags" Target="../tags/tag57.xml"/><Relationship Id="rId9"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9.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7.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recursive.sw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5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customXml" Target="../ink/ink4.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customXml" Target="../ink/ink6.xml"/><Relationship Id="rId4" Type="http://schemas.openxmlformats.org/officeDocument/2006/relationships/image" Target="../media/image17.emf"/></Relationships>
</file>

<file path=ppt/slides/_rels/slide6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customXml" Target="../ink/ink8.xml"/><Relationship Id="rId4" Type="http://schemas.openxmlformats.org/officeDocument/2006/relationships/image" Target="../media/image17.emf"/></Relationships>
</file>

<file path=ppt/slides/_rels/slide6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customXml" Target="../ink/ink10.xml"/><Relationship Id="rId4" Type="http://schemas.openxmlformats.org/officeDocument/2006/relationships/image" Target="../media/image17.emf"/></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11.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hyperlink" Target="recursive.swf"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56.emf"/><Relationship Id="rId5" Type="http://schemas.openxmlformats.org/officeDocument/2006/relationships/customXml" Target="../ink/ink13.xml"/><Relationship Id="rId4" Type="http://schemas.openxmlformats.org/officeDocument/2006/relationships/image" Target="../media/image230.e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5" y="53622"/>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514526" y="1764419"/>
            <a:ext cx="4011613" cy="1597025"/>
          </a:xfrm>
          <a:prstGeom prst="roundRect">
            <a:avLst>
              <a:gd name="adj" fmla="val 16667"/>
            </a:avLst>
          </a:prstGeom>
          <a:solidFill>
            <a:srgbClr val="CCFFCC"/>
          </a:solidFill>
          <a:ln w="9525">
            <a:no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2235200" y="4260712"/>
            <a:ext cx="5799138" cy="517525"/>
          </a:xfrm>
          <a:prstGeom prst="roundRect">
            <a:avLst>
              <a:gd name="adj" fmla="val 16667"/>
            </a:avLst>
          </a:prstGeom>
          <a:solidFill>
            <a:srgbClr val="CCECFF"/>
          </a:solidFill>
          <a:ln>
            <a:noFill/>
          </a:ln>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a:latin typeface="Cambria" pitchFamily="18" charset="0"/>
              </a:rPr>
              <a:t>This is the </a:t>
            </a:r>
            <a:r>
              <a:rPr lang="en-US" sz="1800" b="1" i="1" dirty="0">
                <a:latin typeface="Cambria" pitchFamily="18" charset="0"/>
              </a:rPr>
              <a:t>last</a:t>
            </a:r>
            <a:r>
              <a:rPr lang="en-US" sz="1800" dirty="0">
                <a:latin typeface="Cambria" pitchFamily="18" charset="0"/>
              </a:rPr>
              <a:t> CS 5 lecture you’ll ever </a:t>
            </a:r>
            <a:r>
              <a:rPr lang="en-US" sz="1800" dirty="0" smtClean="0">
                <a:latin typeface="Cambria" pitchFamily="18" charset="0"/>
              </a:rPr>
              <a:t>"need"!</a:t>
            </a:r>
            <a:r>
              <a:rPr lang="en-US" sz="1800" b="1" dirty="0" smtClean="0">
                <a:latin typeface="Cambria" pitchFamily="18" charset="0"/>
                <a:cs typeface="Courier New" pitchFamily="49" charset="0"/>
              </a:rPr>
              <a:t>*</a:t>
            </a:r>
            <a:endParaRPr lang="en-US" sz="1800" b="1" dirty="0">
              <a:latin typeface="Cambria" pitchFamily="18" charset="0"/>
              <a:cs typeface="Courier New" pitchFamily="49" charset="0"/>
            </a:endParaRP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981200" y="4315685"/>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Monday,  9/14,  </a:t>
            </a:r>
            <a:r>
              <a:rPr lang="en-US" sz="2000" dirty="0">
                <a:latin typeface="Cambria" pitchFamily="18" charset="0"/>
              </a:rPr>
              <a:t>at 11:59 pm</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1031648">
            <a:off x="1109734" y="4102031"/>
            <a:ext cx="1438275" cy="584200"/>
          </a:xfrm>
          <a:prstGeom prst="rect">
            <a:avLst/>
          </a:prstGeom>
          <a:solidFill>
            <a:srgbClr val="CCECFF"/>
          </a:solidFill>
          <a:ln w="19050">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latin typeface="Cambria" pitchFamily="18" charset="0"/>
              </a:rPr>
              <a:t>Tutoring hours: LOTS!</a:t>
            </a:r>
          </a:p>
        </p:txBody>
      </p:sp>
      <p:sp>
        <p:nvSpPr>
          <p:cNvPr id="2067" name="Text Box 41"/>
          <p:cNvSpPr txBox="1">
            <a:spLocks noChangeArrowheads="1"/>
          </p:cNvSpPr>
          <p:nvPr/>
        </p:nvSpPr>
        <p:spPr bwMode="auto">
          <a:xfrm>
            <a:off x="944739" y="3253494"/>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a.k.a.,  CS's version of mathematical induction</a:t>
            </a:r>
          </a:p>
        </p:txBody>
      </p:sp>
      <p:sp>
        <p:nvSpPr>
          <p:cNvPr id="2070" name="Text Box 37"/>
          <p:cNvSpPr txBox="1">
            <a:spLocks noChangeArrowheads="1"/>
          </p:cNvSpPr>
          <p:nvPr/>
        </p:nvSpPr>
        <p:spPr bwMode="auto">
          <a:xfrm>
            <a:off x="5410200" y="2004479"/>
            <a:ext cx="3087687" cy="1077218"/>
          </a:xfrm>
          <a:prstGeom prst="rect">
            <a:avLst/>
          </a:prstGeom>
          <a:solidFill>
            <a:srgbClr val="CCFFCC"/>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latin typeface="Cambria" pitchFamily="18" charset="0"/>
              </a:rPr>
              <a:t>As close as CS gets to magic</a:t>
            </a:r>
            <a:endParaRPr lang="en-US" sz="3200" b="1" dirty="0">
              <a:latin typeface="Cambria" pitchFamily="18" charset="0"/>
            </a:endParaRPr>
          </a:p>
        </p:txBody>
      </p:sp>
      <p:sp>
        <p:nvSpPr>
          <p:cNvPr id="2072" name="Rectangle 11"/>
          <p:cNvSpPr>
            <a:spLocks noChangeArrowheads="1"/>
          </p:cNvSpPr>
          <p:nvPr/>
        </p:nvSpPr>
        <p:spPr bwMode="auto">
          <a:xfrm>
            <a:off x="7171267" y="1276634"/>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5">
            <a:extLst>
              <a:ext uri="{28A0092B-C50C-407E-A947-70E740481C1C}">
                <a14:useLocalDpi xmlns:a14="http://schemas.microsoft.com/office/drawing/2010/main" val="0"/>
              </a:ext>
            </a:extLst>
          </a:blip>
          <a:srcRect l="39465" t="37932" r="33150" b="47105"/>
          <a:stretch>
            <a:fillRect/>
          </a:stretch>
        </p:blipFill>
        <p:spPr bwMode="auto">
          <a:xfrm>
            <a:off x="955851" y="1934282"/>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910" y="142926"/>
            <a:ext cx="1060053" cy="106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bwMode="auto">
          <a:xfrm>
            <a:off x="6445603" y="419100"/>
            <a:ext cx="2419350" cy="1143000"/>
          </a:xfrm>
          <a:prstGeom prst="cloudCallout">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171" name="Picture 2" descr="http://decaturjewelry.com/wp/wp-content/uploads/2011/03/compu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078" y="1731433"/>
            <a:ext cx="1143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1"/>
          <p:cNvSpPr>
            <a:spLocks noChangeArrowheads="1"/>
          </p:cNvSpPr>
          <p:nvPr/>
        </p:nvSpPr>
        <p:spPr bwMode="auto">
          <a:xfrm>
            <a:off x="6644922" y="6477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latin typeface="Cambria" pitchFamily="18" charset="0"/>
              </a:rPr>
              <a:t>Hey </a:t>
            </a:r>
            <a:r>
              <a:rPr lang="en-US" sz="1800" dirty="0" smtClean="0">
                <a:latin typeface="Cambria" pitchFamily="18" charset="0"/>
              </a:rPr>
              <a:t>- </a:t>
            </a:r>
            <a:r>
              <a:rPr lang="en-US" sz="1800" dirty="0">
                <a:latin typeface="Cambria" pitchFamily="18" charset="0"/>
              </a:rPr>
              <a:t>I'm happy about this, too!</a:t>
            </a:r>
          </a:p>
        </p:txBody>
      </p:sp>
      <p:sp>
        <p:nvSpPr>
          <p:cNvPr id="7174" name="TextBox 27"/>
          <p:cNvSpPr txBox="1">
            <a:spLocks noChangeArrowheads="1"/>
          </p:cNvSpPr>
          <p:nvPr/>
        </p:nvSpPr>
        <p:spPr bwMode="auto">
          <a:xfrm>
            <a:off x="845256" y="6019800"/>
            <a:ext cx="7619999" cy="46166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Why would computers "prefer" the top version, too?</a:t>
            </a:r>
            <a:endParaRPr lang="en-US" i="1" dirty="0">
              <a:latin typeface="Cambria" pitchFamily="18" charset="0"/>
            </a:endParaRPr>
          </a:p>
        </p:txBody>
      </p:sp>
      <p:sp>
        <p:nvSpPr>
          <p:cNvPr id="7175" name="Rectangle 8"/>
          <p:cNvSpPr>
            <a:spLocks noChangeArrowheads="1"/>
          </p:cNvSpPr>
          <p:nvPr/>
        </p:nvSpPr>
        <p:spPr bwMode="auto">
          <a:xfrm>
            <a:off x="533400" y="1466850"/>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(s)/2</a:t>
            </a:r>
            <a:endParaRPr lang="en-US" b="1" dirty="0">
              <a:solidFill>
                <a:srgbClr val="FF0000"/>
              </a:solidFill>
              <a:latin typeface="Courier New" pitchFamily="49" charset="0"/>
            </a:endParaRPr>
          </a:p>
          <a:p>
            <a:r>
              <a:rPr lang="en-US" b="1" dirty="0">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s[x:] + s[:x]</a:t>
            </a:r>
          </a:p>
        </p:txBody>
      </p:sp>
      <p:sp>
        <p:nvSpPr>
          <p:cNvPr id="7176" name="Rectangle 8"/>
          <p:cNvSpPr>
            <a:spLocks noChangeArrowheads="1"/>
          </p:cNvSpPr>
          <p:nvPr/>
        </p:nvSpPr>
        <p:spPr bwMode="auto">
          <a:xfrm>
            <a:off x="533400" y="3894138"/>
            <a:ext cx="7189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solidFill>
                  <a:srgbClr val="FEA30F"/>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s[</a:t>
            </a:r>
            <a:r>
              <a:rPr lang="en-US" b="1" dirty="0" err="1">
                <a:latin typeface="Courier New" pitchFamily="49" charset="0"/>
              </a:rPr>
              <a:t>len</a:t>
            </a:r>
            <a:r>
              <a:rPr lang="en-US" b="1" dirty="0">
                <a:latin typeface="Courier New" pitchFamily="49" charset="0"/>
              </a:rPr>
              <a:t>(s)/2:] + s[:</a:t>
            </a:r>
            <a:r>
              <a:rPr lang="en-US" b="1" dirty="0" err="1">
                <a:latin typeface="Courier New" pitchFamily="49" charset="0"/>
              </a:rPr>
              <a:t>len</a:t>
            </a:r>
            <a:r>
              <a:rPr lang="en-US" b="1" dirty="0">
                <a:latin typeface="Courier New" pitchFamily="49" charset="0"/>
              </a:rPr>
              <a:t>(s)/2]</a:t>
            </a:r>
          </a:p>
        </p:txBody>
      </p:sp>
      <p:sp>
        <p:nvSpPr>
          <p:cNvPr id="10" name="Text Box 7"/>
          <p:cNvSpPr txBox="1">
            <a:spLocks noChangeArrowheads="1"/>
          </p:cNvSpPr>
          <p:nvPr/>
        </p:nvSpPr>
        <p:spPr bwMode="auto">
          <a:xfrm>
            <a:off x="457200" y="288925"/>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Use variables!</a:t>
            </a:r>
            <a:endParaRPr lang="en-US" sz="4000" i="1" dirty="0">
              <a:latin typeface="Cambria" pitchFamily="18" charset="0"/>
            </a:endParaRPr>
          </a:p>
        </p:txBody>
      </p:sp>
      <p:sp>
        <p:nvSpPr>
          <p:cNvPr id="3" name="TextBox 2"/>
          <p:cNvSpPr txBox="1"/>
          <p:nvPr/>
        </p:nvSpPr>
        <p:spPr>
          <a:xfrm>
            <a:off x="3200400" y="4925568"/>
            <a:ext cx="3596922" cy="461665"/>
          </a:xfrm>
          <a:prstGeom prst="rect">
            <a:avLst/>
          </a:prstGeom>
          <a:noFill/>
        </p:spPr>
        <p:txBody>
          <a:bodyPr wrap="square" rtlCol="0">
            <a:spAutoFit/>
          </a:bodyPr>
          <a:lstStyle/>
          <a:p>
            <a:pPr algn="ctr"/>
            <a:r>
              <a:rPr lang="en-US" dirty="0" smtClean="0">
                <a:latin typeface="Cambria" panose="02040503050406030204" pitchFamily="18" charset="0"/>
              </a:rPr>
              <a:t>Avoid this approach…</a:t>
            </a:r>
          </a:p>
        </p:txBody>
      </p:sp>
      <p:cxnSp>
        <p:nvCxnSpPr>
          <p:cNvPr id="5" name="Straight Arrow Connector 4"/>
          <p:cNvCxnSpPr/>
          <p:nvPr/>
        </p:nvCxnSpPr>
        <p:spPr bwMode="auto">
          <a:xfrm flipV="1">
            <a:off x="5334000" y="4724400"/>
            <a:ext cx="762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7176" idx="2"/>
          </p:cNvCxnSpPr>
          <p:nvPr/>
        </p:nvCxnSpPr>
        <p:spPr bwMode="auto">
          <a:xfrm flipH="1" flipV="1">
            <a:off x="4128294" y="4724400"/>
            <a:ext cx="1205706"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H="1">
            <a:off x="3691951" y="2042542"/>
            <a:ext cx="295720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3675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a:t>
            </a:r>
            <a:r>
              <a:rPr lang="en-US" sz="3200" b="1" dirty="0" smtClean="0">
                <a:solidFill>
                  <a:srgbClr val="333399"/>
                </a:solidFill>
                <a:latin typeface="Courier New" pitchFamily="49" charset="0"/>
              </a:rPr>
              <a:t>,-100,7]</a:t>
            </a:r>
            <a:r>
              <a:rPr lang="en-US" sz="3200" b="1" dirty="0" smtClean="0">
                <a:solidFill>
                  <a:srgbClr val="000000"/>
                </a:solidFill>
                <a:latin typeface="Courier New" pitchFamily="49" charset="0"/>
              </a:rPr>
              <a:t> </a:t>
            </a:r>
            <a:endParaRPr lang="en-US" dirty="0"/>
          </a:p>
        </p:txBody>
      </p:sp>
      <p:sp>
        <p:nvSpPr>
          <p:cNvPr id="11" name="Rectangle 10"/>
          <p:cNvSpPr/>
          <p:nvPr/>
        </p:nvSpPr>
        <p:spPr>
          <a:xfrm>
            <a:off x="1553350" y="3886200"/>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3" name="Rectangle 12"/>
          <p:cNvSpPr/>
          <p:nvPr/>
        </p:nvSpPr>
        <p:spPr>
          <a:xfrm>
            <a:off x="1568286" y="5334000"/>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4" name="Rectangle 13"/>
          <p:cNvSpPr/>
          <p:nvPr/>
        </p:nvSpPr>
        <p:spPr>
          <a:xfrm>
            <a:off x="1568286" y="6396335"/>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3" name="Rectangle 2"/>
          <p:cNvSpPr/>
          <p:nvPr/>
        </p:nvSpPr>
        <p:spPr>
          <a:xfrm>
            <a:off x="1051560" y="5937696"/>
            <a:ext cx="1106393" cy="461665"/>
          </a:xfrm>
          <a:prstGeom prst="rect">
            <a:avLst/>
          </a:prstGeom>
        </p:spPr>
        <p:txBody>
          <a:bodyPr wrap="none">
            <a:spAutoFit/>
          </a:bodyPr>
          <a:lstStyle/>
          <a:p>
            <a:r>
              <a:rPr lang="en-US" b="1" dirty="0" smtClean="0">
                <a:solidFill>
                  <a:srgbClr val="FEA30F"/>
                </a:solidFill>
                <a:latin typeface="Courier New" pitchFamily="49" charset="0"/>
              </a:rPr>
              <a:t>else</a:t>
            </a:r>
            <a:r>
              <a:rPr lang="en-US" b="1" dirty="0">
                <a:latin typeface="Courier New" pitchFamily="49"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00360" y="19080"/>
              <a:ext cx="6601320" cy="6687000"/>
            </p14:xfrm>
          </p:contentPart>
        </mc:Choice>
        <mc:Fallback xmlns="">
          <p:pic>
            <p:nvPicPr>
              <p:cNvPr id="2" name="Ink 1"/>
              <p:cNvPicPr/>
              <p:nvPr/>
            </p:nvPicPr>
            <p:blipFill>
              <a:blip r:embed="rId4"/>
              <a:stretch>
                <a:fillRect/>
              </a:stretch>
            </p:blipFill>
            <p:spPr>
              <a:xfrm>
                <a:off x="1791000" y="9720"/>
                <a:ext cx="6620040" cy="6705720"/>
              </a:xfrm>
              <a:prstGeom prst="rect">
                <a:avLst/>
              </a:prstGeom>
            </p:spPr>
          </p:pic>
        </mc:Fallback>
      </mc:AlternateContent>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04800" y="1398588"/>
            <a:ext cx="8229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err="1">
                <a:latin typeface="Courier New" pitchFamily="49" charset="0"/>
              </a:rPr>
              <a:t>len</a:t>
            </a:r>
            <a:r>
              <a:rPr lang="en-US" b="1" dirty="0">
                <a:latin typeface="Courier New" pitchFamily="49" charset="0"/>
              </a:rPr>
              <a:t>(L) == 1:</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L[0]</a:t>
            </a: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latin typeface="Courier New" pitchFamily="49" charset="0"/>
              </a:rPr>
              <a:t> L[0] &lt; L[1]:</a:t>
            </a:r>
          </a:p>
          <a:p>
            <a:pPr eaLnBrk="1" hangingPunct="1">
              <a:lnSpc>
                <a:spcPct val="8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err="1">
                <a:latin typeface="Courier New" pitchFamily="49" charset="0"/>
              </a:rPr>
              <a:t>mymax</a:t>
            </a:r>
            <a:r>
              <a:rPr lang="en-US" b="1" dirty="0">
                <a:latin typeface="Courier New" pitchFamily="49" charset="0"/>
              </a:rPr>
              <a:t>( L[1:] )</a:t>
            </a:r>
          </a:p>
          <a:p>
            <a:pPr eaLnBrk="1" hangingPunct="1">
              <a:lnSpc>
                <a:spcPct val="80000"/>
              </a:lnSpc>
              <a:spcBef>
                <a:spcPct val="50000"/>
              </a:spcBef>
            </a:pPr>
            <a:r>
              <a:rPr lang="en-US" b="1" dirty="0">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a:p>
            <a:pPr eaLnBrk="1" hangingPunct="1">
              <a:lnSpc>
                <a:spcPct val="80000"/>
              </a:lnSpc>
              <a:spcBef>
                <a:spcPct val="50000"/>
              </a:spcBef>
            </a:pPr>
            <a:r>
              <a:rPr lang="en-US" b="1" dirty="0">
                <a:latin typeface="Courier New" pitchFamily="49" charset="0"/>
              </a:rPr>
              <a:t>	   </a:t>
            </a:r>
            <a:r>
              <a:rPr lang="en-US" b="1" dirty="0">
                <a:solidFill>
                  <a:srgbClr val="7030A0"/>
                </a:solidFill>
                <a:latin typeface="Courier New" pitchFamily="49" charset="0"/>
              </a:rPr>
              <a:t>return </a:t>
            </a:r>
            <a:r>
              <a:rPr lang="en-US" b="1" dirty="0" err="1">
                <a:latin typeface="Courier New" pitchFamily="49" charset="0"/>
              </a:rPr>
              <a:t>mymax</a:t>
            </a:r>
            <a:r>
              <a:rPr lang="en-US" b="1" dirty="0">
                <a:latin typeface="Courier New" pitchFamily="49" charset="0"/>
              </a:rPr>
              <a:t>( L[0:1] + L[2:] )</a:t>
            </a:r>
            <a:r>
              <a:rPr lang="en-US" b="1" dirty="0">
                <a:solidFill>
                  <a:srgbClr val="9103B9"/>
                </a:solidFill>
                <a:latin typeface="Courier New" pitchFamily="49" charset="0"/>
              </a:rPr>
              <a:t> </a:t>
            </a:r>
          </a:p>
        </p:txBody>
      </p:sp>
      <p:grpSp>
        <p:nvGrpSpPr>
          <p:cNvPr id="65540" name="Group 8"/>
          <p:cNvGrpSpPr>
            <a:grpSpLocks/>
          </p:cNvGrpSpPr>
          <p:nvPr/>
        </p:nvGrpSpPr>
        <p:grpSpPr bwMode="auto">
          <a:xfrm>
            <a:off x="8534400" y="6172200"/>
            <a:ext cx="371475" cy="468313"/>
            <a:chOff x="2928" y="1051"/>
            <a:chExt cx="840" cy="957"/>
          </a:xfrm>
        </p:grpSpPr>
        <p:sp>
          <p:nvSpPr>
            <p:cNvPr id="65542" name="Freeform 9"/>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43"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5544"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5"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6"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7"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8"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9"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0"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5551"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52"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53"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54"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41" name="Rectangle 22"/>
          <p:cNvSpPr>
            <a:spLocks noChangeArrowheads="1"/>
          </p:cNvSpPr>
          <p:nvPr/>
        </p:nvSpPr>
        <p:spPr bwMode="auto">
          <a:xfrm>
            <a:off x="7696200" y="6019800"/>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a:solidFill>
                  <a:srgbClr val="0B9520"/>
                </a:solidFill>
                <a:latin typeface="Times New Roman" pitchFamily="18" charset="0"/>
              </a:rPr>
              <a:t>Hey - do I get a slice?!</a:t>
            </a:r>
          </a:p>
        </p:txBody>
      </p:sp>
      <p:sp>
        <p:nvSpPr>
          <p:cNvPr id="19"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38800" y="5248440"/>
              <a:ext cx="2572200" cy="1248120"/>
            </p14:xfrm>
          </p:contentPart>
        </mc:Choice>
        <mc:Fallback xmlns="">
          <p:pic>
            <p:nvPicPr>
              <p:cNvPr id="2" name="Ink 1"/>
              <p:cNvPicPr/>
              <p:nvPr/>
            </p:nvPicPr>
            <p:blipFill>
              <a:blip r:embed="rId4"/>
              <a:stretch>
                <a:fillRect/>
              </a:stretch>
            </p:blipFill>
            <p:spPr>
              <a:xfrm>
                <a:off x="4429440" y="5239080"/>
                <a:ext cx="2590920" cy="1266840"/>
              </a:xfrm>
              <a:prstGeom prst="rect">
                <a:avLst/>
              </a:prstGeom>
            </p:spPr>
          </p:pic>
        </mc:Fallback>
      </mc:AlternateContent>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93511" y="243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[1,4,3,42,-100,7]</a:t>
            </a:r>
            <a:r>
              <a:rPr lang="en-US" sz="2700" b="1" dirty="0" smtClean="0">
                <a:latin typeface="Courier New" pitchFamily="49" charset="0"/>
              </a:rPr>
              <a:t> )</a:t>
            </a:r>
            <a:endParaRPr lang="en-US" sz="2700" b="1" dirty="0">
              <a:latin typeface="Courier New" pitchFamily="49" charset="0"/>
            </a:endParaRPr>
          </a:p>
        </p:txBody>
      </p:sp>
      <p:sp>
        <p:nvSpPr>
          <p:cNvPr id="2" name="Rectangle 1"/>
          <p:cNvSpPr/>
          <p:nvPr/>
        </p:nvSpPr>
        <p:spPr>
          <a:xfrm>
            <a:off x="4572000" y="152400"/>
            <a:ext cx="4495800" cy="2077492"/>
          </a:xfrm>
          <a:prstGeom prst="rect">
            <a:avLst/>
          </a:prstGeom>
          <a:solidFill>
            <a:srgbClr val="CCECFF"/>
          </a:solidFill>
        </p:spPr>
        <p:txBody>
          <a:bodyPr wrap="square">
            <a:spAutoFit/>
          </a:bodyPr>
          <a:lstStyle/>
          <a:p>
            <a:pPr eaLnBrk="1" hangingPunct="1">
              <a:lnSpc>
                <a:spcPct val="80000"/>
              </a:lnSpc>
              <a:spcBef>
                <a:spcPct val="50000"/>
              </a:spcBef>
            </a:pPr>
            <a:r>
              <a:rPr lang="en-US" sz="1500" b="1" dirty="0" err="1">
                <a:solidFill>
                  <a:srgbClr val="FEA30F"/>
                </a:solidFill>
                <a:latin typeface="Courier New" pitchFamily="49" charset="0"/>
              </a:rPr>
              <a:t>def</a:t>
            </a:r>
            <a:r>
              <a:rPr lang="en-US" sz="1500" b="1" dirty="0">
                <a:latin typeface="Courier New" pitchFamily="49" charset="0"/>
              </a:rPr>
              <a:t> </a:t>
            </a:r>
            <a:r>
              <a:rPr lang="en-US" sz="1500" b="1" dirty="0" err="1">
                <a:latin typeface="Courier New" pitchFamily="49" charset="0"/>
              </a:rPr>
              <a:t>mymax</a:t>
            </a:r>
            <a:r>
              <a:rPr lang="en-US" sz="1500" b="1" dirty="0">
                <a:latin typeface="Courier New" pitchFamily="49" charset="0"/>
              </a:rPr>
              <a:t>(L):</a:t>
            </a:r>
          </a:p>
          <a:p>
            <a:pPr eaLnBrk="1" hangingPunct="1">
              <a:lnSpc>
                <a:spcPct val="80000"/>
              </a:lnSpc>
              <a:spcBef>
                <a:spcPct val="50000"/>
              </a:spcBef>
            </a:pPr>
            <a:r>
              <a:rPr lang="en-US" sz="1500" b="1" dirty="0" smtClean="0">
                <a:solidFill>
                  <a:srgbClr val="FEA30F"/>
                </a:solidFill>
                <a:latin typeface="Courier New" pitchFamily="49" charset="0"/>
              </a:rPr>
              <a:t>    if</a:t>
            </a:r>
            <a:r>
              <a:rPr lang="en-US" sz="1500" b="1" dirty="0" smtClean="0">
                <a:solidFill>
                  <a:srgbClr val="9103B9"/>
                </a:solidFill>
                <a:latin typeface="Courier New" pitchFamily="49" charset="0"/>
              </a:rPr>
              <a:t> </a:t>
            </a:r>
            <a:r>
              <a:rPr lang="en-US" sz="1500" b="1" dirty="0" err="1">
                <a:latin typeface="Courier New" pitchFamily="49" charset="0"/>
              </a:rPr>
              <a:t>len</a:t>
            </a:r>
            <a:r>
              <a:rPr lang="en-US" sz="1500" b="1" dirty="0">
                <a:latin typeface="Courier New" pitchFamily="49" charset="0"/>
              </a:rPr>
              <a:t>(L) == 1:</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a:solidFill>
                  <a:srgbClr val="7030A0"/>
                </a:solidFill>
                <a:latin typeface="Courier New" pitchFamily="49" charset="0"/>
              </a:rPr>
              <a:t>return </a:t>
            </a:r>
            <a:r>
              <a:rPr lang="en-US" sz="1500" b="1" dirty="0">
                <a:latin typeface="Courier New" pitchFamily="49" charset="0"/>
              </a:rPr>
              <a:t>L[0]</a:t>
            </a:r>
          </a:p>
          <a:p>
            <a:pPr eaLnBrk="1" hangingPunct="1">
              <a:lnSpc>
                <a:spcPct val="80000"/>
              </a:lnSpc>
              <a:spcBef>
                <a:spcPct val="50000"/>
              </a:spcBef>
            </a:pPr>
            <a:r>
              <a:rPr lang="en-US" sz="1500" b="1" dirty="0">
                <a:solidFill>
                  <a:srgbClr val="9103B9"/>
                </a:solidFill>
                <a:latin typeface="Courier New" pitchFamily="49" charset="0"/>
              </a:rPr>
              <a:t>    </a:t>
            </a:r>
            <a:r>
              <a:rPr lang="en-US" sz="1500" b="1" dirty="0" err="1">
                <a:solidFill>
                  <a:srgbClr val="FEA30F"/>
                </a:solidFill>
                <a:latin typeface="Courier New" pitchFamily="49" charset="0"/>
              </a:rPr>
              <a:t>elif</a:t>
            </a:r>
            <a:r>
              <a:rPr lang="en-US" sz="1500" b="1" dirty="0">
                <a:latin typeface="Courier New" pitchFamily="49" charset="0"/>
              </a:rPr>
              <a:t> L[0] &lt; L[1</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L[1:] )</a:t>
            </a:r>
          </a:p>
          <a:p>
            <a:pPr eaLnBrk="1" hangingPunct="1">
              <a:lnSpc>
                <a:spcPct val="80000"/>
              </a:lnSpc>
              <a:spcBef>
                <a:spcPct val="50000"/>
              </a:spcBef>
            </a:pPr>
            <a:r>
              <a:rPr lang="en-US" sz="1500" b="1" dirty="0">
                <a:latin typeface="Courier New" pitchFamily="49" charset="0"/>
              </a:rPr>
              <a:t>    </a:t>
            </a:r>
            <a:r>
              <a:rPr lang="en-US" sz="1500" b="1" dirty="0" smtClean="0">
                <a:solidFill>
                  <a:srgbClr val="FEA30F"/>
                </a:solidFill>
                <a:latin typeface="Courier New" pitchFamily="49" charset="0"/>
              </a:rPr>
              <a:t>else</a:t>
            </a:r>
            <a:r>
              <a:rPr lang="en-US" sz="1500" b="1" dirty="0" smtClean="0">
                <a:latin typeface="Courier New" pitchFamily="49" charset="0"/>
              </a:rPr>
              <a:t>:</a:t>
            </a:r>
          </a:p>
          <a:p>
            <a:pPr eaLnBrk="1" hangingPunct="1">
              <a:lnSpc>
                <a:spcPct val="80000"/>
              </a:lnSpc>
              <a:spcBef>
                <a:spcPct val="50000"/>
              </a:spcBef>
            </a:pPr>
            <a:r>
              <a:rPr lang="en-US" sz="1500" b="1" dirty="0">
                <a:solidFill>
                  <a:srgbClr val="FEA30F"/>
                </a:solidFill>
                <a:latin typeface="Courier New" pitchFamily="49" charset="0"/>
              </a:rPr>
              <a:t> </a:t>
            </a:r>
            <a:r>
              <a:rPr lang="en-US" sz="1500" b="1" dirty="0" smtClean="0">
                <a:solidFill>
                  <a:srgbClr val="FEA30F"/>
                </a:solidFill>
                <a:latin typeface="Courier New" pitchFamily="49" charset="0"/>
              </a:rPr>
              <a:t>       </a:t>
            </a:r>
            <a:r>
              <a:rPr lang="en-US" sz="1500" b="1" dirty="0" smtClean="0">
                <a:solidFill>
                  <a:srgbClr val="7030A0"/>
                </a:solidFill>
                <a:latin typeface="Courier New" pitchFamily="49" charset="0"/>
              </a:rPr>
              <a:t>return </a:t>
            </a:r>
            <a:r>
              <a:rPr lang="en-US" sz="1500" b="1" dirty="0" err="1">
                <a:latin typeface="Courier New" pitchFamily="49" charset="0"/>
              </a:rPr>
              <a:t>mymax</a:t>
            </a:r>
            <a:r>
              <a:rPr lang="en-US" sz="1500" b="1" dirty="0">
                <a:latin typeface="Courier New" pitchFamily="49" charset="0"/>
              </a:rPr>
              <a:t>( L[0:1</a:t>
            </a:r>
            <a:r>
              <a:rPr lang="en-US" sz="1500" b="1" dirty="0" smtClean="0">
                <a:latin typeface="Courier New" pitchFamily="49" charset="0"/>
              </a:rPr>
              <a:t>]+L[2</a:t>
            </a:r>
            <a:r>
              <a:rPr lang="en-US" sz="1500" b="1" dirty="0">
                <a:latin typeface="Courier New" pitchFamily="49" charset="0"/>
              </a:rPr>
              <a:t>:] </a:t>
            </a:r>
            <a:r>
              <a:rPr lang="en-US" sz="1500" b="1" dirty="0" smtClean="0">
                <a:latin typeface="Courier New" pitchFamily="49" charset="0"/>
              </a:rPr>
              <a:t>)</a:t>
            </a:r>
            <a:r>
              <a:rPr lang="en-US" sz="1500" b="1" dirty="0" smtClean="0">
                <a:solidFill>
                  <a:srgbClr val="9103B9"/>
                </a:solidFill>
                <a:latin typeface="Courier New" pitchFamily="49" charset="0"/>
              </a:rPr>
              <a:t> </a:t>
            </a:r>
            <a:endParaRPr lang="en-US" sz="1500" b="1" dirty="0">
              <a:solidFill>
                <a:srgbClr val="9103B9"/>
              </a:solidFill>
              <a:latin typeface="Courier New" pitchFamily="49" charset="0"/>
            </a:endParaRPr>
          </a:p>
        </p:txBody>
      </p:sp>
      <p:sp>
        <p:nvSpPr>
          <p:cNvPr id="4" name="Text Box 3"/>
          <p:cNvSpPr txBox="1">
            <a:spLocks noChangeArrowheads="1"/>
          </p:cNvSpPr>
          <p:nvPr/>
        </p:nvSpPr>
        <p:spPr bwMode="auto">
          <a:xfrm>
            <a:off x="304800" y="307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[4,3,42,-100,7]</a:t>
            </a:r>
            <a:r>
              <a:rPr lang="en-US" sz="2700" b="1" dirty="0" smtClean="0">
                <a:latin typeface="Courier New" pitchFamily="49" charset="0"/>
              </a:rPr>
              <a:t> )</a:t>
            </a:r>
            <a:endParaRPr lang="en-US" sz="2700" b="1" dirty="0">
              <a:latin typeface="Courier New" pitchFamily="49" charset="0"/>
            </a:endParaRPr>
          </a:p>
        </p:txBody>
      </p:sp>
      <p:sp>
        <p:nvSpPr>
          <p:cNvPr id="5" name="Text Box 3"/>
          <p:cNvSpPr txBox="1">
            <a:spLocks noChangeArrowheads="1"/>
          </p:cNvSpPr>
          <p:nvPr/>
        </p:nvSpPr>
        <p:spPr bwMode="auto">
          <a:xfrm>
            <a:off x="304800" y="370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[4,42,-100,7]</a:t>
            </a:r>
            <a:r>
              <a:rPr lang="en-US" sz="2700" b="1" dirty="0" smtClean="0">
                <a:latin typeface="Courier New" pitchFamily="49" charset="0"/>
              </a:rPr>
              <a:t> )</a:t>
            </a:r>
            <a:endParaRPr lang="en-US" sz="2700" b="1" dirty="0">
              <a:latin typeface="Courier New" pitchFamily="49" charset="0"/>
            </a:endParaRPr>
          </a:p>
        </p:txBody>
      </p:sp>
      <p:sp>
        <p:nvSpPr>
          <p:cNvPr id="6" name="Text Box 3"/>
          <p:cNvSpPr txBox="1">
            <a:spLocks noChangeArrowheads="1"/>
          </p:cNvSpPr>
          <p:nvPr/>
        </p:nvSpPr>
        <p:spPr bwMode="auto">
          <a:xfrm>
            <a:off x="304800" y="434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[42,-100,7]</a:t>
            </a:r>
            <a:r>
              <a:rPr lang="en-US" sz="2700" b="1" dirty="0" smtClean="0">
                <a:latin typeface="Courier New" pitchFamily="49" charset="0"/>
              </a:rPr>
              <a:t> )</a:t>
            </a:r>
            <a:endParaRPr lang="en-US" sz="2700" b="1" dirty="0">
              <a:latin typeface="Courier New" pitchFamily="49" charset="0"/>
            </a:endParaRPr>
          </a:p>
        </p:txBody>
      </p:sp>
      <p:sp>
        <p:nvSpPr>
          <p:cNvPr id="7" name="Text Box 3"/>
          <p:cNvSpPr txBox="1">
            <a:spLocks noChangeArrowheads="1"/>
          </p:cNvSpPr>
          <p:nvPr/>
        </p:nvSpPr>
        <p:spPr bwMode="auto">
          <a:xfrm>
            <a:off x="304800" y="497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[42,7]</a:t>
            </a:r>
            <a:r>
              <a:rPr lang="en-US" sz="2700" b="1" dirty="0" smtClean="0">
                <a:latin typeface="Courier New" pitchFamily="49" charset="0"/>
              </a:rPr>
              <a:t> )</a:t>
            </a:r>
            <a:endParaRPr lang="en-US" sz="2700" b="1" dirty="0">
              <a:latin typeface="Courier New" pitchFamily="49" charset="0"/>
            </a:endParaRPr>
          </a:p>
        </p:txBody>
      </p:sp>
      <p:sp>
        <p:nvSpPr>
          <p:cNvPr id="8" name="Text Box 3"/>
          <p:cNvSpPr txBox="1">
            <a:spLocks noChangeArrowheads="1"/>
          </p:cNvSpPr>
          <p:nvPr/>
        </p:nvSpPr>
        <p:spPr bwMode="auto">
          <a:xfrm>
            <a:off x="304800" y="5613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err="1">
                <a:latin typeface="Courier New" pitchFamily="49" charset="0"/>
              </a:rPr>
              <a:t>mymax</a:t>
            </a:r>
            <a:r>
              <a:rPr lang="en-US" sz="2700" b="1" dirty="0">
                <a:latin typeface="Courier New" pitchFamily="49" charset="0"/>
              </a:rPr>
              <a:t>( </a:t>
            </a:r>
            <a:r>
              <a:rPr lang="en-US" sz="2700" b="1" dirty="0" smtClean="0">
                <a:solidFill>
                  <a:schemeClr val="accent2"/>
                </a:solidFill>
                <a:latin typeface="Courier New" pitchFamily="49" charset="0"/>
              </a:rPr>
              <a:t>[42]</a:t>
            </a:r>
            <a:r>
              <a:rPr lang="en-US" sz="2700" b="1" dirty="0" smtClean="0">
                <a:latin typeface="Courier New" pitchFamily="49" charset="0"/>
              </a:rPr>
              <a:t> )</a:t>
            </a:r>
            <a:endParaRPr lang="en-US" sz="2700" b="1" dirty="0">
              <a:latin typeface="Courier New" pitchFamily="49" charset="0"/>
            </a:endParaRPr>
          </a:p>
        </p:txBody>
      </p:sp>
      <p:sp>
        <p:nvSpPr>
          <p:cNvPr id="9" name="Text Box 3"/>
          <p:cNvSpPr txBox="1">
            <a:spLocks noChangeArrowheads="1"/>
          </p:cNvSpPr>
          <p:nvPr/>
        </p:nvSpPr>
        <p:spPr bwMode="auto">
          <a:xfrm>
            <a:off x="304800" y="6248400"/>
            <a:ext cx="739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700" b="1" dirty="0" smtClean="0">
                <a:solidFill>
                  <a:schemeClr val="accent2"/>
                </a:solidFill>
                <a:latin typeface="Courier New" pitchFamily="49" charset="0"/>
              </a:rPr>
              <a:t>42</a:t>
            </a:r>
            <a:endParaRPr lang="en-US" sz="2700" b="1" dirty="0">
              <a:latin typeface="Courier New" pitchFamily="49" charset="0"/>
            </a:endParaRPr>
          </a:p>
        </p:txBody>
      </p:sp>
      <p:sp>
        <p:nvSpPr>
          <p:cNvPr id="3" name="Down Arrow 2"/>
          <p:cNvSpPr/>
          <p:nvPr/>
        </p:nvSpPr>
        <p:spPr bwMode="auto">
          <a:xfrm rot="5400000">
            <a:off x="5702300" y="29527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Down Arrow 10"/>
          <p:cNvSpPr/>
          <p:nvPr/>
        </p:nvSpPr>
        <p:spPr bwMode="auto">
          <a:xfrm rot="5400000">
            <a:off x="5189361" y="3568615"/>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Down Arrow 11"/>
          <p:cNvSpPr/>
          <p:nvPr/>
        </p:nvSpPr>
        <p:spPr bwMode="auto">
          <a:xfrm rot="5400000">
            <a:off x="4732161" y="4225572"/>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Down Arrow 12"/>
          <p:cNvSpPr/>
          <p:nvPr/>
        </p:nvSpPr>
        <p:spPr bwMode="auto">
          <a:xfrm rot="5400000">
            <a:off x="3834694" y="4836583"/>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5400000">
            <a:off x="3436761" y="5480050"/>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rot="5400000">
            <a:off x="1684161" y="6119989"/>
            <a:ext cx="619478" cy="787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ight Arrow 9"/>
          <p:cNvSpPr/>
          <p:nvPr/>
        </p:nvSpPr>
        <p:spPr bwMode="auto">
          <a:xfrm>
            <a:off x="4140200" y="53340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a:off x="4144433" y="1087580"/>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ight Arrow 17"/>
          <p:cNvSpPr/>
          <p:nvPr/>
        </p:nvSpPr>
        <p:spPr bwMode="auto">
          <a:xfrm>
            <a:off x="4140200" y="1641759"/>
            <a:ext cx="660400" cy="381000"/>
          </a:xfrm>
          <a:prstGeom prst="right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TextBox 15"/>
          <p:cNvSpPr txBox="1"/>
          <p:nvPr/>
        </p:nvSpPr>
        <p:spPr>
          <a:xfrm>
            <a:off x="2133600" y="493067"/>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base case</a:t>
            </a:r>
          </a:p>
        </p:txBody>
      </p:sp>
      <p:sp>
        <p:nvSpPr>
          <p:cNvPr id="20" name="TextBox 19"/>
          <p:cNvSpPr txBox="1"/>
          <p:nvPr/>
        </p:nvSpPr>
        <p:spPr>
          <a:xfrm>
            <a:off x="2133600" y="103595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1st</a:t>
            </a:r>
          </a:p>
        </p:txBody>
      </p:sp>
      <p:sp>
        <p:nvSpPr>
          <p:cNvPr id="21" name="TextBox 20"/>
          <p:cNvSpPr txBox="1"/>
          <p:nvPr/>
        </p:nvSpPr>
        <p:spPr>
          <a:xfrm>
            <a:off x="2133600" y="1578848"/>
            <a:ext cx="1752600" cy="461665"/>
          </a:xfrm>
          <a:prstGeom prst="rect">
            <a:avLst/>
          </a:prstGeom>
          <a:solidFill>
            <a:srgbClr val="FFCC99"/>
          </a:solidFill>
        </p:spPr>
        <p:txBody>
          <a:bodyPr wrap="square" rtlCol="0">
            <a:spAutoFit/>
          </a:bodyPr>
          <a:lstStyle/>
          <a:p>
            <a:pPr algn="ctr"/>
            <a:r>
              <a:rPr lang="en-US" dirty="0" smtClean="0">
                <a:latin typeface="Calibri" panose="020F0502020204030204" pitchFamily="34" charset="0"/>
              </a:rPr>
              <a:t>drop </a:t>
            </a:r>
            <a:r>
              <a:rPr lang="en-US" b="1" dirty="0" smtClean="0">
                <a:latin typeface="Calibri" panose="020F0502020204030204" pitchFamily="34" charset="0"/>
              </a:rPr>
              <a:t>2nd</a:t>
            </a:r>
          </a:p>
        </p:txBody>
      </p:sp>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2000520" y="2533680"/>
              <a:ext cx="4534200" cy="2162520"/>
            </p14:xfrm>
          </p:contentPart>
        </mc:Choice>
        <mc:Fallback xmlns="">
          <p:pic>
            <p:nvPicPr>
              <p:cNvPr id="19" name="Ink 18"/>
              <p:cNvPicPr/>
              <p:nvPr/>
            </p:nvPicPr>
            <p:blipFill>
              <a:blip r:embed="rId4"/>
              <a:stretch>
                <a:fillRect/>
              </a:stretch>
            </p:blipFill>
            <p:spPr>
              <a:xfrm>
                <a:off x="1991160" y="2524320"/>
                <a:ext cx="4552920" cy="2181240"/>
              </a:xfrm>
              <a:prstGeom prst="rect">
                <a:avLst/>
              </a:prstGeom>
            </p:spPr>
          </p:pic>
        </mc:Fallback>
      </mc:AlternateContent>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229258" cy="89611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power(</a:t>
            </a:r>
            <a:r>
              <a:rPr lang="en-US" sz="2800" b="1" dirty="0" err="1">
                <a:latin typeface="Courier New" pitchFamily="49" charset="0"/>
              </a:rPr>
              <a:t>b,p</a:t>
            </a:r>
            <a:r>
              <a:rPr lang="en-US" sz="2800" b="1" dirty="0">
                <a:latin typeface="Courier New" pitchFamily="49" charset="0"/>
              </a:rPr>
              <a:t>):</a:t>
            </a:r>
            <a:r>
              <a:rPr lang="en-US" sz="2800" dirty="0">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a:latin typeface="Cambria" pitchFamily="18" charset="0"/>
              </a:rPr>
              <a:t> </a:t>
            </a:r>
            <a:r>
              <a:rPr lang="en-US" sz="1200" dirty="0" smtClean="0">
                <a:latin typeface="Cambria" pitchFamily="18" charset="0"/>
              </a:rPr>
              <a:t>in an </a:t>
            </a:r>
            <a:r>
              <a:rPr lang="en-US" sz="1200" dirty="0" err="1" smtClean="0">
                <a:latin typeface="Cambria" pitchFamily="18" charset="0"/>
              </a:rPr>
              <a:t>elif</a:t>
            </a:r>
            <a:r>
              <a:rPr lang="en-US" sz="1200" dirty="0" smtClean="0">
                <a:latin typeface="Cambria" pitchFamily="18" charset="0"/>
              </a:rPr>
              <a:t>.</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a:t>
            </a:r>
            <a:r>
              <a:rPr lang="en-US" sz="1400" b="1" dirty="0" smtClean="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19600" y="10668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b="1" dirty="0" smtClean="0">
                <a:solidFill>
                  <a:srgbClr val="0B9520"/>
                </a:solidFill>
                <a:latin typeface="Courier New" pitchFamily="49" charset="0"/>
              </a:rPr>
              <a:t>''</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chemeClr val="bg1">
                    <a:lumMod val="75000"/>
                  </a:schemeClr>
                </a:solidFill>
                <a:latin typeface="Courier New" pitchFamily="49" charset="0"/>
              </a:rPr>
              <a:t>elif</a:t>
            </a:r>
            <a:endParaRPr lang="en-US" sz="2800" b="1" dirty="0">
              <a:solidFill>
                <a:schemeClr val="bg1">
                  <a:lumMod val="75000"/>
                </a:schemeClr>
              </a:solidFill>
              <a:latin typeface="Courier New" pitchFamily="49"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06" y="455989"/>
            <a:ext cx="1514687" cy="485843"/>
          </a:xfrm>
          <a:prstGeom prst="rect">
            <a:avLst/>
          </a:prstGeom>
        </p:spPr>
      </p:pic>
      <p:sp>
        <p:nvSpPr>
          <p:cNvPr id="8" name="TextBox 7"/>
          <p:cNvSpPr txBox="1"/>
          <p:nvPr/>
        </p:nvSpPr>
        <p:spPr>
          <a:xfrm>
            <a:off x="279795" y="1013661"/>
            <a:ext cx="1230313" cy="338554"/>
          </a:xfrm>
          <a:prstGeom prst="rect">
            <a:avLst/>
          </a:prstGeom>
          <a:noFill/>
        </p:spPr>
        <p:txBody>
          <a:bodyPr wrap="square" rtlCol="0">
            <a:spAutoFit/>
          </a:bodyPr>
          <a:lstStyle/>
          <a:p>
            <a:pPr algn="ctr"/>
            <a:r>
              <a:rPr lang="en-US" sz="1600" dirty="0" smtClean="0">
                <a:latin typeface="Cambria" panose="02040503050406030204" pitchFamily="18" charset="0"/>
              </a:rPr>
              <a:t>in general:</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916" y="950976"/>
            <a:ext cx="1743318" cy="438211"/>
          </a:xfrm>
          <a:prstGeom prst="rect">
            <a:avLst/>
          </a:prstGeom>
          <a:ln w="28575">
            <a:solidFill>
              <a:srgbClr val="CCECFF"/>
            </a:solidFill>
          </a:ln>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352440" y="47520"/>
              <a:ext cx="8658720" cy="6086880"/>
            </p14:xfrm>
          </p:contentPart>
        </mc:Choice>
        <mc:Fallback xmlns="">
          <p:pic>
            <p:nvPicPr>
              <p:cNvPr id="4" name="Ink 3"/>
              <p:cNvPicPr/>
              <p:nvPr/>
            </p:nvPicPr>
            <p:blipFill>
              <a:blip r:embed="rId7"/>
              <a:stretch>
                <a:fillRect/>
              </a:stretch>
            </p:blipFill>
            <p:spPr>
              <a:xfrm>
                <a:off x="343080" y="38160"/>
                <a:ext cx="8677440" cy="6105600"/>
              </a:xfrm>
              <a:prstGeom prst="rect">
                <a:avLst/>
              </a:prstGeom>
            </p:spPr>
          </p:pic>
        </mc:Fallback>
      </mc:AlternateContent>
    </p:spTree>
    <p:extLst>
      <p:ext uri="{BB962C8B-B14F-4D97-AF65-F5344CB8AC3E}">
        <p14:creationId xmlns:p14="http://schemas.microsoft.com/office/powerpoint/2010/main" val="35964450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power( </a:t>
            </a:r>
            <a:r>
              <a:rPr lang="en-US" sz="3200" b="1" dirty="0" smtClean="0">
                <a:solidFill>
                  <a:srgbClr val="0000FF"/>
                </a:solidFill>
                <a:latin typeface="Courier New" pitchFamily="49" charset="0"/>
              </a:rPr>
              <a:t>2</a:t>
            </a:r>
            <a:r>
              <a:rPr lang="en-US" sz="3200" b="1" dirty="0" smtClean="0">
                <a:latin typeface="Courier New" pitchFamily="49" charset="0"/>
              </a:rPr>
              <a:t>,</a:t>
            </a:r>
            <a:r>
              <a:rPr lang="en-US" sz="3200" b="1" dirty="0" smtClean="0">
                <a:solidFill>
                  <a:srgbClr val="0B9520"/>
                </a:solidFill>
                <a:latin typeface="Courier New" pitchFamily="49" charset="0"/>
              </a:rPr>
              <a:t> </a:t>
            </a:r>
            <a:r>
              <a:rPr lang="en-US" sz="3200" b="1" dirty="0" smtClean="0">
                <a:solidFill>
                  <a:srgbClr val="FF0000"/>
                </a:solidFill>
                <a:latin typeface="Courier New" pitchFamily="49" charset="0"/>
              </a:rPr>
              <a:t>5</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solidFill>
                  <a:srgbClr val="0000FF"/>
                </a:solidFill>
                <a:latin typeface="Courier New" pitchFamily="49" charset="0"/>
              </a:rPr>
              <a:t>2</a:t>
            </a:r>
            <a:r>
              <a:rPr lang="en-US" sz="3200" b="1" dirty="0" smtClean="0">
                <a:latin typeface="Courier New" pitchFamily="49" charset="0"/>
              </a:rPr>
              <a:t>* power( </a:t>
            </a:r>
            <a:r>
              <a:rPr lang="en-US" sz="3200" b="1" dirty="0" smtClean="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4</a:t>
            </a:r>
            <a:r>
              <a:rPr lang="en-US" sz="3200" b="1" dirty="0" smtClean="0">
                <a:latin typeface="Courier New" pitchFamily="49" charset="0"/>
              </a:rPr>
              <a:t> </a:t>
            </a:r>
            <a:r>
              <a:rPr lang="en-US" sz="3200" b="1" dirty="0">
                <a:latin typeface="Courier New" pitchFamily="49" charset="0"/>
              </a:rPr>
              <a:t>)</a:t>
            </a:r>
          </a:p>
          <a:p>
            <a:pPr>
              <a:spcBef>
                <a:spcPct val="50000"/>
              </a:spcBef>
            </a:pP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solidFill>
                  <a:srgbClr val="0000FF"/>
                </a:solidFill>
                <a:latin typeface="Courier New" pitchFamily="49" charset="0"/>
              </a:rPr>
              <a:t>2</a:t>
            </a:r>
            <a:r>
              <a:rPr lang="en-US" sz="3200" b="1" dirty="0" smtClean="0">
                <a:latin typeface="Courier New" pitchFamily="49" charset="0"/>
              </a:rPr>
              <a:t>* </a:t>
            </a:r>
            <a:r>
              <a:rPr lang="en-US" sz="3200" b="1" dirty="0" smtClean="0">
                <a:solidFill>
                  <a:srgbClr val="0000FF"/>
                </a:solidFill>
                <a:latin typeface="Courier New" pitchFamily="49" charset="0"/>
              </a:rPr>
              <a:t>2</a:t>
            </a:r>
            <a:r>
              <a:rPr lang="en-US" sz="3200" b="1" dirty="0" smtClean="0">
                <a:latin typeface="Courier New" pitchFamily="49" charset="0"/>
              </a:rPr>
              <a:t>* 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3</a:t>
            </a:r>
            <a:r>
              <a:rPr lang="en-US" sz="3200" b="1" dirty="0" smtClean="0">
                <a:latin typeface="Courier New" pitchFamily="49" charset="0"/>
              </a:rPr>
              <a:t> </a:t>
            </a:r>
            <a:r>
              <a:rPr lang="en-US" sz="3200" b="1" dirty="0">
                <a:latin typeface="Courier New" pitchFamily="49" charset="0"/>
              </a:rPr>
              <a:t>)</a:t>
            </a: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2</a:t>
            </a:r>
            <a:r>
              <a:rPr lang="en-US" sz="3200" b="1" dirty="0" smtClean="0">
                <a:latin typeface="Courier New" pitchFamily="49" charset="0"/>
              </a:rPr>
              <a:t> </a:t>
            </a:r>
            <a:r>
              <a:rPr lang="en-US" sz="3200" b="1" dirty="0">
                <a:latin typeface="Courier New" pitchFamily="49" charset="0"/>
              </a:rPr>
              <a:t>)</a:t>
            </a: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1</a:t>
            </a:r>
            <a:r>
              <a:rPr lang="en-US" sz="3200" b="1" dirty="0" smtClean="0">
                <a:latin typeface="Courier New" pitchFamily="49" charset="0"/>
              </a:rPr>
              <a:t> </a:t>
            </a:r>
            <a:r>
              <a:rPr lang="en-US" sz="3200" b="1" dirty="0">
                <a:latin typeface="Courier New" pitchFamily="49" charset="0"/>
              </a:rPr>
              <a:t>)</a:t>
            </a: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smtClean="0">
                <a:latin typeface="Courier New" pitchFamily="49" charset="0"/>
              </a:rPr>
              <a:t>power</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a:t>
            </a:r>
            <a:r>
              <a:rPr lang="en-US" sz="3200" b="1" dirty="0">
                <a:solidFill>
                  <a:srgbClr val="0B9520"/>
                </a:solidFill>
                <a:latin typeface="Courier New" pitchFamily="49" charset="0"/>
              </a:rPr>
              <a:t> </a:t>
            </a:r>
            <a:r>
              <a:rPr lang="en-US" sz="3200" b="1" dirty="0" smtClean="0">
                <a:solidFill>
                  <a:srgbClr val="FF0000"/>
                </a:solidFill>
                <a:latin typeface="Courier New" pitchFamily="49" charset="0"/>
              </a:rPr>
              <a:t>0</a:t>
            </a:r>
            <a:r>
              <a:rPr lang="en-US" sz="3200" b="1" dirty="0" smtClean="0">
                <a:latin typeface="Courier New" pitchFamily="49" charset="0"/>
              </a:rPr>
              <a:t> </a:t>
            </a:r>
            <a:r>
              <a:rPr lang="en-US" sz="3200" b="1" dirty="0">
                <a:latin typeface="Courier New" pitchFamily="49" charset="0"/>
              </a:rPr>
              <a:t>)</a:t>
            </a: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a:t>
            </a:r>
            <a:r>
              <a:rPr lang="en-US" sz="3200" b="1" dirty="0">
                <a:solidFill>
                  <a:srgbClr val="0000FF"/>
                </a:solidFill>
                <a:latin typeface="Courier New" pitchFamily="49" charset="0"/>
              </a:rPr>
              <a:t>2</a:t>
            </a:r>
            <a:r>
              <a:rPr lang="en-US" sz="3200" b="1" dirty="0">
                <a:latin typeface="Courier New" pitchFamily="49" charset="0"/>
              </a:rPr>
              <a:t>* 1</a:t>
            </a:r>
          </a:p>
        </p:txBody>
      </p:sp>
      <p:sp>
        <p:nvSpPr>
          <p:cNvPr id="2" name="Right Arrow 1"/>
          <p:cNvSpPr/>
          <p:nvPr/>
        </p:nvSpPr>
        <p:spPr bwMode="auto">
          <a:xfrm>
            <a:off x="7010400" y="5909733"/>
            <a:ext cx="609600" cy="533400"/>
          </a:xfrm>
          <a:prstGeom prst="right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7848600" y="5814536"/>
            <a:ext cx="832279" cy="738664"/>
          </a:xfrm>
          <a:prstGeom prst="rect">
            <a:avLst/>
          </a:prstGeom>
          <a:solidFill>
            <a:srgbClr val="CCECFF"/>
          </a:solidFill>
        </p:spPr>
        <p:txBody>
          <a:bodyPr wrap="none">
            <a:spAutoFit/>
          </a:bodyPr>
          <a:lstStyle/>
          <a:p>
            <a:r>
              <a:rPr lang="en-US" sz="4200" b="1" dirty="0" smtClean="0">
                <a:latin typeface="Courier New" pitchFamily="49" charset="0"/>
              </a:rPr>
              <a:t>32</a:t>
            </a:r>
            <a:endParaRPr lang="en-US" sz="4200" dirty="0"/>
          </a:p>
        </p:txBody>
      </p:sp>
    </p:spTree>
    <p:extLst>
      <p:ext uri="{BB962C8B-B14F-4D97-AF65-F5344CB8AC3E}">
        <p14:creationId xmlns:p14="http://schemas.microsoft.com/office/powerpoint/2010/main" val="259570306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533400" y="457199"/>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'eerier'</a:t>
            </a:r>
            <a:r>
              <a:rPr lang="en-US" sz="3200" b="1" dirty="0" smtClean="0">
                <a:latin typeface="Courier New" pitchFamily="49" charset="0"/>
              </a:rPr>
              <a:t> )</a:t>
            </a:r>
            <a:endParaRPr lang="en-US" sz="3200" b="1" dirty="0">
              <a:latin typeface="Courier New" pitchFamily="49" charset="0"/>
            </a:endParaRPr>
          </a:p>
        </p:txBody>
      </p:sp>
      <p:sp>
        <p:nvSpPr>
          <p:cNvPr id="3" name="Text Box 3"/>
          <p:cNvSpPr txBox="1">
            <a:spLocks noChangeArrowheads="1"/>
          </p:cNvSpPr>
          <p:nvPr/>
        </p:nvSpPr>
        <p:spPr bwMode="auto">
          <a:xfrm>
            <a:off x="533400" y="1266288"/>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4" name="Text Box 3"/>
          <p:cNvSpPr txBox="1">
            <a:spLocks noChangeArrowheads="1"/>
          </p:cNvSpPr>
          <p:nvPr/>
        </p:nvSpPr>
        <p:spPr bwMode="auto">
          <a:xfrm>
            <a:off x="533400" y="2075377"/>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rier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5" name="Text Box 3"/>
          <p:cNvSpPr txBox="1">
            <a:spLocks noChangeArrowheads="1"/>
          </p:cNvSpPr>
          <p:nvPr/>
        </p:nvSpPr>
        <p:spPr bwMode="auto">
          <a:xfrm>
            <a:off x="533400" y="2884466"/>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ier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6" name="Text Box 3"/>
          <p:cNvSpPr txBox="1">
            <a:spLocks noChangeArrowheads="1"/>
          </p:cNvSpPr>
          <p:nvPr/>
        </p:nvSpPr>
        <p:spPr bwMode="auto">
          <a:xfrm>
            <a:off x="533400" y="369355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err="1" smtClean="0">
                <a:solidFill>
                  <a:srgbClr val="0B9520"/>
                </a:solidFill>
                <a:latin typeface="Courier New" pitchFamily="49" charset="0"/>
              </a:rPr>
              <a:t>er</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7" name="Text Box 3"/>
          <p:cNvSpPr txBox="1">
            <a:spLocks noChangeArrowheads="1"/>
          </p:cNvSpPr>
          <p:nvPr/>
        </p:nvSpPr>
        <p:spPr bwMode="auto">
          <a:xfrm>
            <a:off x="533400" y="4502644"/>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'r'</a:t>
            </a:r>
            <a:r>
              <a:rPr lang="en-US" sz="3200" b="1" dirty="0" smtClean="0">
                <a:latin typeface="Courier New" pitchFamily="49" charset="0"/>
              </a:rPr>
              <a:t> )</a:t>
            </a:r>
            <a:endParaRPr lang="en-US" sz="3200" b="1" dirty="0">
              <a:latin typeface="Courier New" pitchFamily="49" charset="0"/>
            </a:endParaRPr>
          </a:p>
        </p:txBody>
      </p:sp>
      <p:sp>
        <p:nvSpPr>
          <p:cNvPr id="8" name="Text Box 3"/>
          <p:cNvSpPr txBox="1">
            <a:spLocks noChangeArrowheads="1"/>
          </p:cNvSpPr>
          <p:nvPr/>
        </p:nvSpPr>
        <p:spPr bwMode="auto">
          <a:xfrm>
            <a:off x="533400" y="5311733"/>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1+ 1+ 0+ 1+ 1+ 0+ </a:t>
            </a:r>
            <a:r>
              <a:rPr lang="en-US" sz="3200" b="1" dirty="0" err="1" smtClean="0">
                <a:latin typeface="Courier New" pitchFamily="49" charset="0"/>
              </a:rPr>
              <a:t>sajak</a:t>
            </a:r>
            <a:r>
              <a:rPr lang="en-US" sz="3200" b="1" dirty="0" smtClean="0">
                <a:latin typeface="Courier New" pitchFamily="49" charset="0"/>
              </a:rPr>
              <a:t>( </a:t>
            </a:r>
            <a:r>
              <a:rPr lang="en-US" sz="3200" b="1" dirty="0" smtClean="0">
                <a:solidFill>
                  <a:srgbClr val="0B9520"/>
                </a:solidFill>
                <a:latin typeface="Courier New" pitchFamily="49" charset="0"/>
              </a:rPr>
              <a:t>''</a:t>
            </a:r>
            <a:r>
              <a:rPr lang="en-US" sz="3200" b="1" dirty="0" smtClean="0">
                <a:latin typeface="Courier New" pitchFamily="49" charset="0"/>
              </a:rPr>
              <a:t> )</a:t>
            </a:r>
            <a:endParaRPr lang="en-US" sz="3200" b="1" dirty="0">
              <a:latin typeface="Courier New" pitchFamily="49" charset="0"/>
            </a:endParaRPr>
          </a:p>
        </p:txBody>
      </p:sp>
      <p:sp>
        <p:nvSpPr>
          <p:cNvPr id="9" name="Text Box 3"/>
          <p:cNvSpPr txBox="1">
            <a:spLocks noChangeArrowheads="1"/>
          </p:cNvSpPr>
          <p:nvPr/>
        </p:nvSpPr>
        <p:spPr bwMode="auto">
          <a:xfrm>
            <a:off x="533400" y="612082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smtClean="0">
                <a:latin typeface="Courier New" pitchFamily="49" charset="0"/>
              </a:rPr>
              <a:t>1+ 1+ 0+ 1+ 1+ 0+ 0</a:t>
            </a:r>
            <a:endParaRPr lang="en-US" sz="3200" b="1" dirty="0">
              <a:latin typeface="Courier New" pitchFamily="49" charset="0"/>
            </a:endParaRPr>
          </a:p>
        </p:txBody>
      </p:sp>
      <p:sp>
        <p:nvSpPr>
          <p:cNvPr id="2" name="Right Arrow 1"/>
          <p:cNvSpPr/>
          <p:nvPr/>
        </p:nvSpPr>
        <p:spPr bwMode="auto">
          <a:xfrm>
            <a:off x="7620000" y="6138333"/>
            <a:ext cx="609600" cy="533400"/>
          </a:xfrm>
          <a:prstGeom prst="right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8458200" y="6043136"/>
            <a:ext cx="508473" cy="738664"/>
          </a:xfrm>
          <a:prstGeom prst="rect">
            <a:avLst/>
          </a:prstGeom>
          <a:solidFill>
            <a:srgbClr val="CCFFCC"/>
          </a:solidFill>
        </p:spPr>
        <p:txBody>
          <a:bodyPr wrap="none">
            <a:spAutoFit/>
          </a:bodyPr>
          <a:lstStyle/>
          <a:p>
            <a:r>
              <a:rPr lang="en-US" sz="4200" b="1" dirty="0" smtClean="0">
                <a:latin typeface="Courier New" pitchFamily="49" charset="0"/>
              </a:rPr>
              <a:t>4</a:t>
            </a:r>
            <a:endParaRPr lang="en-US" sz="4200" dirty="0"/>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609840" y="942840"/>
              <a:ext cx="4581720" cy="2477160"/>
            </p14:xfrm>
          </p:contentPart>
        </mc:Choice>
        <mc:Fallback xmlns="">
          <p:pic>
            <p:nvPicPr>
              <p:cNvPr id="11" name="Ink 10"/>
              <p:cNvPicPr/>
              <p:nvPr/>
            </p:nvPicPr>
            <p:blipFill>
              <a:blip r:embed="rId4"/>
              <a:stretch>
                <a:fillRect/>
              </a:stretch>
            </p:blipFill>
            <p:spPr>
              <a:xfrm>
                <a:off x="600480" y="933480"/>
                <a:ext cx="4600440" cy="2495880"/>
              </a:xfrm>
              <a:prstGeom prst="rect">
                <a:avLst/>
              </a:prstGeom>
            </p:spPr>
          </p:pic>
        </mc:Fallback>
      </mc:AlternateContent>
    </p:spTree>
    <p:extLst>
      <p:ext uri="{BB962C8B-B14F-4D97-AF65-F5344CB8AC3E}">
        <p14:creationId xmlns:p14="http://schemas.microsoft.com/office/powerpoint/2010/main" val="891907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1.0</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smtClean="0">
                <a:solidFill>
                  <a:schemeClr val="bg1">
                    <a:lumMod val="50000"/>
                  </a:schemeClr>
                </a:solidFill>
                <a:latin typeface="Courier New" pitchFamily="49" charset="0"/>
                <a:ea typeface="MS PGothic" pitchFamily="34" charset="-128"/>
              </a:rPr>
              <a:t>return  ____________________</a:t>
            </a:r>
            <a:endParaRPr lang="en-US" sz="2800" b="1" dirty="0">
              <a:solidFill>
                <a:schemeClr val="bg1">
                  <a:lumMod val="50000"/>
                </a:schemeClr>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smtClean="0">
                <a:latin typeface="Courier New" pitchFamily="49" charset="0"/>
                <a:ea typeface="MS PGothic" pitchFamily="34" charset="-128"/>
              </a:rPr>
              <a:t>:</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a:t>
            </a:r>
            <a:r>
              <a:rPr lang="en-US" sz="2800" b="1" dirty="0" smtClean="0">
                <a:solidFill>
                  <a:srgbClr val="FEA30F"/>
                </a:solidFill>
                <a:latin typeface="Courier New" pitchFamily="49" charset="0"/>
                <a:ea typeface="MS PGothic" pitchFamily="34" charset="-128"/>
              </a:rPr>
              <a:t>return </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b * power(b,p-1)</a:t>
            </a:r>
            <a:endParaRPr lang="en-US" sz="2800" b="1" dirty="0">
              <a:latin typeface="Courier New" pitchFamily="49"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24286">
            <a:off x="2435983" y="204607"/>
            <a:ext cx="1181905" cy="523220"/>
          </a:xfrm>
          <a:prstGeom prst="rect">
            <a:avLst/>
          </a:prstGeom>
          <a:solidFill>
            <a:schemeClr val="bg1"/>
          </a:solidFill>
        </p:spPr>
        <p:txBody>
          <a:bodyPr wrap="square">
            <a:spAutoFit/>
          </a:bodyPr>
          <a:lstStyle/>
          <a:p>
            <a:pPr algn="ctr"/>
            <a:r>
              <a:rPr lang="en-US" sz="1400" b="1" dirty="0" smtClean="0">
                <a:solidFill>
                  <a:schemeClr val="accent2"/>
                </a:solidFill>
                <a:latin typeface="Cambria" pitchFamily="18" charset="0"/>
              </a:rPr>
              <a:t># of vowels in s</a:t>
            </a:r>
            <a:endParaRPr lang="en-US" sz="1400" dirty="0"/>
          </a:p>
        </p:txBody>
      </p:sp>
      <p:sp>
        <p:nvSpPr>
          <p:cNvPr id="70658" name="Text Box 2"/>
          <p:cNvSpPr txBox="1">
            <a:spLocks noChangeArrowheads="1"/>
          </p:cNvSpPr>
          <p:nvPr/>
        </p:nvSpPr>
        <p:spPr bwMode="auto">
          <a:xfrm>
            <a:off x="304800" y="3048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4000" b="1" dirty="0" err="1" smtClean="0">
                <a:latin typeface="Cambria" pitchFamily="18" charset="0"/>
              </a:rPr>
              <a:t>sajak</a:t>
            </a:r>
            <a:r>
              <a:rPr lang="en-US" sz="4000" b="1" dirty="0" smtClean="0">
                <a:latin typeface="Cambria" pitchFamily="18" charset="0"/>
              </a:rPr>
              <a:t>(s</a:t>
            </a:r>
            <a:r>
              <a:rPr lang="en-US" sz="4000" b="1" dirty="0">
                <a:latin typeface="Cambria" pitchFamily="18" charset="0"/>
              </a:rPr>
              <a:t>)</a:t>
            </a:r>
            <a:r>
              <a:rPr lang="en-US" sz="4000" b="1" dirty="0">
                <a:solidFill>
                  <a:srgbClr val="FF0000"/>
                </a:solidFill>
                <a:latin typeface="Cambria" pitchFamily="18" charset="0"/>
              </a:rPr>
              <a:t>:</a:t>
            </a:r>
            <a:r>
              <a:rPr lang="en-US" sz="4000" dirty="0">
                <a:latin typeface="Cambria" pitchFamily="18" charset="0"/>
              </a:rPr>
              <a:t> </a:t>
            </a:r>
          </a:p>
        </p:txBody>
      </p:sp>
      <p:sp>
        <p:nvSpPr>
          <p:cNvPr id="70659" name="Text Box 3"/>
          <p:cNvSpPr txBox="1">
            <a:spLocks noChangeArrowheads="1"/>
          </p:cNvSpPr>
          <p:nvPr/>
        </p:nvSpPr>
        <p:spPr bwMode="auto">
          <a:xfrm>
            <a:off x="304800" y="1447800"/>
            <a:ext cx="1981200" cy="519113"/>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Base case?</a:t>
            </a:r>
            <a:endParaRPr lang="en-US" sz="2800" dirty="0">
              <a:latin typeface="Cambria" pitchFamily="18" charset="0"/>
            </a:endParaRPr>
          </a:p>
        </p:txBody>
      </p:sp>
      <p:sp>
        <p:nvSpPr>
          <p:cNvPr id="70660" name="Text Box 4"/>
          <p:cNvSpPr txBox="1">
            <a:spLocks noChangeArrowheads="1"/>
          </p:cNvSpPr>
          <p:nvPr/>
        </p:nvSpPr>
        <p:spPr bwMode="auto">
          <a:xfrm>
            <a:off x="2590800" y="12954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ambria" pitchFamily="18" charset="0"/>
              </a:rPr>
              <a:t>When </a:t>
            </a:r>
            <a:r>
              <a:rPr lang="en-US" b="1" dirty="0">
                <a:latin typeface="Cambria" pitchFamily="18" charset="0"/>
              </a:rPr>
              <a:t>there are no letters, there are </a:t>
            </a:r>
            <a:r>
              <a:rPr lang="en-US" b="1" dirty="0">
                <a:solidFill>
                  <a:srgbClr val="FF9900"/>
                </a:solidFill>
                <a:latin typeface="Cambria" pitchFamily="18" charset="0"/>
              </a:rPr>
              <a:t>ZERO</a:t>
            </a:r>
            <a:r>
              <a:rPr lang="en-US" b="1" dirty="0">
                <a:latin typeface="Cambria" pitchFamily="18" charset="0"/>
              </a:rPr>
              <a:t> vowels</a:t>
            </a:r>
          </a:p>
        </p:txBody>
      </p:sp>
      <p:sp>
        <p:nvSpPr>
          <p:cNvPr id="70661" name="Text Box 5"/>
          <p:cNvSpPr txBox="1">
            <a:spLocks noChangeArrowheads="1"/>
          </p:cNvSpPr>
          <p:nvPr/>
        </p:nvSpPr>
        <p:spPr bwMode="auto">
          <a:xfrm>
            <a:off x="990600" y="3822571"/>
            <a:ext cx="52197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latin typeface="Cambria" pitchFamily="18" charset="0"/>
              </a:rPr>
              <a:t>if </a:t>
            </a:r>
            <a:r>
              <a:rPr lang="en-US" b="1" dirty="0">
                <a:latin typeface="Cambria" pitchFamily="18" charset="0"/>
              </a:rPr>
              <a:t>s[0]</a:t>
            </a:r>
            <a:r>
              <a:rPr lang="en-US" dirty="0">
                <a:latin typeface="Cambria" pitchFamily="18" charset="0"/>
              </a:rPr>
              <a:t> is </a:t>
            </a:r>
            <a:r>
              <a:rPr lang="en-US" b="1" i="1" dirty="0">
                <a:latin typeface="Cambria" pitchFamily="18" charset="0"/>
              </a:rPr>
              <a:t>NOT</a:t>
            </a:r>
            <a:r>
              <a:rPr lang="en-US" dirty="0">
                <a:latin typeface="Cambria" pitchFamily="18" charset="0"/>
              </a:rPr>
              <a:t> a vowel, the answer </a:t>
            </a:r>
            <a:r>
              <a:rPr lang="en-US" dirty="0" smtClean="0">
                <a:latin typeface="Cambria" pitchFamily="18" charset="0"/>
              </a:rPr>
              <a:t>is</a:t>
            </a:r>
            <a:endParaRPr lang="en-US" dirty="0">
              <a:solidFill>
                <a:srgbClr val="FF0000"/>
              </a:solidFill>
              <a:latin typeface="Cambria" pitchFamily="18" charset="0"/>
            </a:endParaRPr>
          </a:p>
        </p:txBody>
      </p:sp>
      <p:sp>
        <p:nvSpPr>
          <p:cNvPr id="70662" name="Text Box 6"/>
          <p:cNvSpPr txBox="1">
            <a:spLocks noChangeArrowheads="1"/>
          </p:cNvSpPr>
          <p:nvPr/>
        </p:nvSpPr>
        <p:spPr bwMode="auto">
          <a:xfrm>
            <a:off x="304800" y="2819400"/>
            <a:ext cx="1981200" cy="519112"/>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Rec. step?</a:t>
            </a:r>
            <a:endParaRPr lang="en-US" sz="2800" dirty="0">
              <a:latin typeface="Cambria" pitchFamily="18" charset="0"/>
            </a:endParaRPr>
          </a:p>
        </p:txBody>
      </p:sp>
      <p:sp>
        <p:nvSpPr>
          <p:cNvPr id="70663" name="Text Box 7"/>
          <p:cNvSpPr txBox="1">
            <a:spLocks noChangeArrowheads="1"/>
          </p:cNvSpPr>
          <p:nvPr/>
        </p:nvSpPr>
        <p:spPr bwMode="auto">
          <a:xfrm>
            <a:off x="2590800" y="28194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ambria" pitchFamily="18" charset="0"/>
              </a:rPr>
              <a:t>Look at the initial character.</a:t>
            </a:r>
          </a:p>
        </p:txBody>
      </p:sp>
      <p:sp>
        <p:nvSpPr>
          <p:cNvPr id="70664" name="Text Box 8"/>
          <p:cNvSpPr txBox="1">
            <a:spLocks noChangeArrowheads="1"/>
          </p:cNvSpPr>
          <p:nvPr/>
        </p:nvSpPr>
        <p:spPr bwMode="auto">
          <a:xfrm>
            <a:off x="990600" y="5251002"/>
            <a:ext cx="461786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solidFill>
                  <a:srgbClr val="000000"/>
                </a:solidFill>
                <a:latin typeface="Cambria" pitchFamily="18" charset="0"/>
              </a:rPr>
              <a:t>if </a:t>
            </a:r>
            <a:r>
              <a:rPr lang="en-US" b="1" dirty="0">
                <a:solidFill>
                  <a:srgbClr val="000000"/>
                </a:solidFill>
                <a:latin typeface="Cambria" pitchFamily="18" charset="0"/>
              </a:rPr>
              <a:t>s[0</a:t>
            </a:r>
            <a:r>
              <a:rPr lang="en-US" b="1" dirty="0" smtClean="0">
                <a:solidFill>
                  <a:srgbClr val="000000"/>
                </a:solidFill>
                <a:latin typeface="Cambria" pitchFamily="18" charset="0"/>
              </a:rPr>
              <a:t>] </a:t>
            </a:r>
            <a:r>
              <a:rPr lang="en-US" dirty="0" smtClean="0">
                <a:solidFill>
                  <a:srgbClr val="000000"/>
                </a:solidFill>
                <a:latin typeface="Cambria" pitchFamily="18" charset="0"/>
              </a:rPr>
              <a:t> </a:t>
            </a:r>
            <a:r>
              <a:rPr lang="en-US" b="1" i="1" u="sng" dirty="0" smtClean="0">
                <a:solidFill>
                  <a:srgbClr val="000000"/>
                </a:solidFill>
                <a:latin typeface="Cambria" pitchFamily="18" charset="0"/>
              </a:rPr>
              <a:t>is</a:t>
            </a:r>
            <a:r>
              <a:rPr lang="en-US" dirty="0" smtClean="0">
                <a:solidFill>
                  <a:srgbClr val="000000"/>
                </a:solidFill>
                <a:latin typeface="Cambria" pitchFamily="18" charset="0"/>
              </a:rPr>
              <a:t>  a </a:t>
            </a:r>
            <a:r>
              <a:rPr lang="en-US" dirty="0">
                <a:solidFill>
                  <a:srgbClr val="000000"/>
                </a:solidFill>
                <a:latin typeface="Cambria" pitchFamily="18" charset="0"/>
              </a:rPr>
              <a:t>vowel, the answer </a:t>
            </a:r>
            <a:r>
              <a:rPr lang="en-US" dirty="0" smtClean="0">
                <a:solidFill>
                  <a:srgbClr val="000000"/>
                </a:solidFill>
                <a:latin typeface="Cambria" pitchFamily="18" charset="0"/>
              </a:rPr>
              <a:t>is</a:t>
            </a:r>
            <a:endParaRPr lang="en-US" dirty="0">
              <a:solidFill>
                <a:srgbClr val="FF0000"/>
              </a:solidFill>
              <a:latin typeface="Cambria" pitchFamily="18" charset="0"/>
            </a:endParaRPr>
          </a:p>
        </p:txBody>
      </p:sp>
      <p:cxnSp>
        <p:nvCxnSpPr>
          <p:cNvPr id="70665" name="Straight Connector 9"/>
          <p:cNvCxnSpPr>
            <a:cxnSpLocks noChangeShapeType="1"/>
          </p:cNvCxnSpPr>
          <p:nvPr/>
        </p:nvCxnSpPr>
        <p:spPr bwMode="auto">
          <a:xfrm>
            <a:off x="685800" y="2438400"/>
            <a:ext cx="68777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Text Box 2"/>
          <p:cNvSpPr txBox="1">
            <a:spLocks noChangeArrowheads="1"/>
          </p:cNvSpPr>
          <p:nvPr/>
        </p:nvSpPr>
        <p:spPr bwMode="auto">
          <a:xfrm>
            <a:off x="7543800" y="614332"/>
            <a:ext cx="914400" cy="532453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000" b="1" dirty="0" smtClean="0">
                <a:latin typeface="Cambria" pitchFamily="18" charset="0"/>
              </a:rPr>
              <a:t>D</a:t>
            </a:r>
          </a:p>
          <a:p>
            <a:pPr algn="ctr" eaLnBrk="1" hangingPunct="1">
              <a:spcBef>
                <a:spcPct val="50000"/>
              </a:spcBef>
            </a:pPr>
            <a:r>
              <a:rPr lang="en-US" sz="4000" b="1" dirty="0" smtClean="0">
                <a:latin typeface="Cambria" pitchFamily="18" charset="0"/>
              </a:rPr>
              <a:t>E</a:t>
            </a:r>
          </a:p>
          <a:p>
            <a:pPr algn="ctr" eaLnBrk="1" hangingPunct="1">
              <a:spcBef>
                <a:spcPct val="50000"/>
              </a:spcBef>
            </a:pPr>
            <a:r>
              <a:rPr lang="en-US" sz="4000" b="1" dirty="0" smtClean="0">
                <a:latin typeface="Cambria" pitchFamily="18" charset="0"/>
              </a:rPr>
              <a:t>S</a:t>
            </a:r>
          </a:p>
          <a:p>
            <a:pPr algn="ctr" eaLnBrk="1" hangingPunct="1">
              <a:spcBef>
                <a:spcPct val="50000"/>
              </a:spcBef>
            </a:pPr>
            <a:r>
              <a:rPr lang="en-US" sz="4000" b="1" dirty="0" smtClean="0">
                <a:latin typeface="Cambria" pitchFamily="18" charset="0"/>
              </a:rPr>
              <a:t>I</a:t>
            </a:r>
          </a:p>
          <a:p>
            <a:pPr algn="ctr" eaLnBrk="1" hangingPunct="1">
              <a:spcBef>
                <a:spcPct val="50000"/>
              </a:spcBef>
            </a:pPr>
            <a:r>
              <a:rPr lang="en-US" sz="4000" b="1" dirty="0" smtClean="0">
                <a:latin typeface="Cambria" pitchFamily="18" charset="0"/>
              </a:rPr>
              <a:t>G</a:t>
            </a:r>
          </a:p>
          <a:p>
            <a:pPr algn="ctr" eaLnBrk="1" hangingPunct="1">
              <a:spcBef>
                <a:spcPct val="50000"/>
              </a:spcBef>
            </a:pPr>
            <a:r>
              <a:rPr lang="en-US" sz="4000" b="1" dirty="0">
                <a:latin typeface="Cambria" pitchFamily="18" charset="0"/>
              </a:rPr>
              <a:t>N</a:t>
            </a:r>
            <a:endParaRPr lang="en-US" sz="4000" dirty="0">
              <a:latin typeface="Cambria" pitchFamily="18" charset="0"/>
            </a:endParaRPr>
          </a:p>
        </p:txBody>
      </p:sp>
      <p:sp>
        <p:nvSpPr>
          <p:cNvPr id="3" name="Rectangle 2"/>
          <p:cNvSpPr/>
          <p:nvPr/>
        </p:nvSpPr>
        <p:spPr>
          <a:xfrm>
            <a:off x="4025566" y="4329289"/>
            <a:ext cx="1898277" cy="461665"/>
          </a:xfrm>
          <a:prstGeom prst="rect">
            <a:avLst/>
          </a:prstGeom>
          <a:solidFill>
            <a:srgbClr val="FFCC99"/>
          </a:solidFill>
        </p:spPr>
        <p:txBody>
          <a:bodyPr wrap="none">
            <a:spAutoFit/>
          </a:bodyPr>
          <a:lstStyle/>
          <a:p>
            <a:r>
              <a:rPr lang="en-US" dirty="0" err="1" smtClean="0">
                <a:latin typeface="Cambria" pitchFamily="18" charset="0"/>
              </a:rPr>
              <a:t>sajak</a:t>
            </a:r>
            <a:r>
              <a:rPr lang="en-US" dirty="0" smtClean="0">
                <a:latin typeface="Cambria" pitchFamily="18" charset="0"/>
              </a:rPr>
              <a:t>(  s[1:] )</a:t>
            </a:r>
            <a:endParaRPr lang="en-US" dirty="0"/>
          </a:p>
        </p:txBody>
      </p:sp>
      <p:sp>
        <p:nvSpPr>
          <p:cNvPr id="13" name="Rectangle 12"/>
          <p:cNvSpPr/>
          <p:nvPr/>
        </p:nvSpPr>
        <p:spPr>
          <a:xfrm>
            <a:off x="3842817" y="5791200"/>
            <a:ext cx="2465740" cy="461665"/>
          </a:xfrm>
          <a:prstGeom prst="rect">
            <a:avLst/>
          </a:prstGeom>
          <a:solidFill>
            <a:srgbClr val="FFCC99"/>
          </a:solidFill>
        </p:spPr>
        <p:txBody>
          <a:bodyPr wrap="none">
            <a:spAutoFit/>
          </a:bodyPr>
          <a:lstStyle/>
          <a:p>
            <a:r>
              <a:rPr lang="en-US" b="1" dirty="0" smtClean="0">
                <a:latin typeface="Cambria" pitchFamily="18" charset="0"/>
              </a:rPr>
              <a:t>1 +  </a:t>
            </a:r>
            <a:r>
              <a:rPr lang="en-US" dirty="0" err="1" smtClean="0">
                <a:latin typeface="Cambria" pitchFamily="18" charset="0"/>
              </a:rPr>
              <a:t>sajak</a:t>
            </a:r>
            <a:r>
              <a:rPr lang="en-US" dirty="0" smtClean="0">
                <a:latin typeface="Cambria" pitchFamily="18" charset="0"/>
              </a:rPr>
              <a:t>(  s[1:] )</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419560" y="1828800"/>
              <a:ext cx="4648320" cy="1667160"/>
            </p14:xfrm>
          </p:contentPart>
        </mc:Choice>
        <mc:Fallback xmlns="">
          <p:pic>
            <p:nvPicPr>
              <p:cNvPr id="4" name="Ink 3"/>
              <p:cNvPicPr/>
              <p:nvPr/>
            </p:nvPicPr>
            <p:blipFill>
              <a:blip r:embed="rId4"/>
              <a:stretch>
                <a:fillRect/>
              </a:stretch>
            </p:blipFill>
            <p:spPr>
              <a:xfrm>
                <a:off x="2410200" y="1819440"/>
                <a:ext cx="4667040" cy="1685880"/>
              </a:xfrm>
              <a:prstGeom prst="rect">
                <a:avLst/>
              </a:prstGeom>
            </p:spPr>
          </p:pic>
        </mc:Fallback>
      </mc:AlternateContent>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25"/>
          <p:cNvSpPr>
            <a:spLocks noChangeArrowheads="1"/>
          </p:cNvSpPr>
          <p:nvPr/>
        </p:nvSpPr>
        <p:spPr bwMode="auto">
          <a:xfrm>
            <a:off x="1981200" y="4343400"/>
            <a:ext cx="5132388" cy="830263"/>
          </a:xfrm>
          <a:prstGeom prst="rect">
            <a:avLst/>
          </a:prstGeom>
          <a:solidFill>
            <a:srgbClr val="FFCC99"/>
          </a:solidFill>
          <a:ln w="9525">
            <a:noFill/>
            <a:miter lim="800000"/>
            <a:headEnd/>
            <a:tailEnd/>
          </a:ln>
          <a:extLst/>
        </p:spPr>
        <p:txBody>
          <a:bodyPr wrap="none" anchor="ctr"/>
          <a:lstStyle/>
          <a:p>
            <a:pPr algn="ctr"/>
            <a:endParaRPr lang="en-US">
              <a:solidFill>
                <a:srgbClr val="FF0000"/>
              </a:solidFill>
            </a:endParaRPr>
          </a:p>
        </p:txBody>
      </p:sp>
      <p:sp>
        <p:nvSpPr>
          <p:cNvPr id="71682"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s == </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solidFill>
                  <a:srgbClr val="FEA30F"/>
                </a:solidFill>
                <a:latin typeface="Courier New" pitchFamily="49" charset="0"/>
              </a:rPr>
              <a:t> </a:t>
            </a:r>
            <a:r>
              <a:rPr lang="en-US" sz="2800" b="1" dirty="0">
                <a:latin typeface="Courier New" pitchFamily="49" charset="0"/>
              </a:rPr>
              <a:t>s[0]==</a:t>
            </a:r>
            <a:r>
              <a:rPr lang="en-US" sz="2800" b="1" dirty="0">
                <a:solidFill>
                  <a:srgbClr val="0B9520"/>
                </a:solidFill>
                <a:latin typeface="Courier New" pitchFamily="49" charset="0"/>
              </a:rPr>
              <a:t>'a' </a:t>
            </a:r>
            <a:r>
              <a:rPr lang="en-US" sz="2800" b="1" dirty="0">
                <a:solidFill>
                  <a:srgbClr val="FEA30F"/>
                </a:solidFill>
                <a:latin typeface="Courier New" pitchFamily="49" charset="0"/>
              </a:rPr>
              <a:t>or </a:t>
            </a:r>
            <a:r>
              <a:rPr lang="en-US" sz="2800" b="1" dirty="0">
                <a:latin typeface="Courier New" pitchFamily="49" charset="0"/>
              </a:rPr>
              <a:t>s[0]==</a:t>
            </a:r>
            <a:r>
              <a:rPr lang="en-US" sz="2800" b="1" dirty="0">
                <a:solidFill>
                  <a:srgbClr val="0B9520"/>
                </a:solidFill>
                <a:latin typeface="Courier New" pitchFamily="49" charset="0"/>
              </a:rPr>
              <a:t>'e' </a:t>
            </a:r>
            <a:r>
              <a:rPr lang="en-US" sz="2800" b="1" dirty="0">
                <a:solidFill>
                  <a:srgbClr val="FEA30F"/>
                </a:solidFill>
                <a:latin typeface="Courier New" pitchFamily="49" charset="0"/>
              </a:rPr>
              <a:t>or</a:t>
            </a:r>
            <a:r>
              <a:rPr lang="en-US" sz="2800" b="1" dirty="0">
                <a:latin typeface="Courier New" pitchFamily="49" charset="0"/>
              </a:rPr>
              <a:t>…</a:t>
            </a:r>
            <a:r>
              <a:rPr lang="en-US" sz="2800" b="1" dirty="0">
                <a:solidFill>
                  <a:srgbClr val="FEA30F"/>
                </a:solidFill>
                <a:latin typeface="Courier New" pitchFamily="49" charset="0"/>
              </a:rPr>
              <a:t> </a:t>
            </a:r>
            <a:endParaRPr lang="en-US" sz="2800" b="1" dirty="0">
              <a:latin typeface="Courier New" pitchFamily="49" charset="0"/>
            </a:endParaRPr>
          </a:p>
          <a:p>
            <a:pPr eaLnBrk="1" hangingPunct="1">
              <a:spcBef>
                <a:spcPct val="50000"/>
              </a:spcBef>
            </a:pPr>
            <a:r>
              <a:rPr lang="en-US" sz="2800" b="1" dirty="0">
                <a:latin typeface="Courier New" pitchFamily="49" charset="0"/>
              </a:rPr>
              <a:t>        </a:t>
            </a:r>
          </a:p>
        </p:txBody>
      </p:sp>
      <p:sp>
        <p:nvSpPr>
          <p:cNvPr id="71683" name="Text Box 5"/>
          <p:cNvSpPr txBox="1">
            <a:spLocks noChangeArrowheads="1"/>
          </p:cNvSpPr>
          <p:nvPr/>
        </p:nvSpPr>
        <p:spPr bwMode="auto">
          <a:xfrm>
            <a:off x="2057400" y="4497324"/>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anose="02040503050406030204" pitchFamily="18" charset="0"/>
              </a:rPr>
              <a:t>but </a:t>
            </a:r>
            <a:r>
              <a:rPr lang="en-US" sz="2800" b="1" i="1" dirty="0" smtClean="0">
                <a:latin typeface="Cambria" panose="02040503050406030204" pitchFamily="18" charset="0"/>
              </a:rPr>
              <a:t>how</a:t>
            </a:r>
            <a:r>
              <a:rPr lang="en-US" sz="2800" b="1" dirty="0" smtClean="0">
                <a:latin typeface="Cambria" panose="02040503050406030204" pitchFamily="18" charset="0"/>
              </a:rPr>
              <a:t> to check for vowels?</a:t>
            </a:r>
            <a:endParaRPr lang="en-US" sz="2800" b="1" dirty="0">
              <a:latin typeface="Cambria" panose="02040503050406030204" pitchFamily="18" charset="0"/>
            </a:endParaRPr>
          </a:p>
        </p:txBody>
      </p:sp>
      <p:sp>
        <p:nvSpPr>
          <p:cNvPr id="2" name="Down Arrow 1"/>
          <p:cNvSpPr/>
          <p:nvPr/>
        </p:nvSpPr>
        <p:spPr bwMode="auto">
          <a:xfrm rot="974873">
            <a:off x="4773252" y="1382301"/>
            <a:ext cx="609600" cy="9906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684" name="Text Box 24"/>
          <p:cNvSpPr txBox="1">
            <a:spLocks noChangeArrowheads="1"/>
          </p:cNvSpPr>
          <p:nvPr/>
        </p:nvSpPr>
        <p:spPr bwMode="auto">
          <a:xfrm>
            <a:off x="4724400" y="1115634"/>
            <a:ext cx="2514600" cy="457200"/>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omic Sans MS" pitchFamily="66" charset="0"/>
              </a:rPr>
              <a:t>Is s[0] a vowel?</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Tree>
    <p:extLst>
      <p:ext uri="{BB962C8B-B14F-4D97-AF65-F5344CB8AC3E}">
        <p14:creationId xmlns:p14="http://schemas.microsoft.com/office/powerpoint/2010/main" val="256718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62000" y="1219200"/>
            <a:ext cx="5638800" cy="19050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74" name="TextBox 27"/>
          <p:cNvSpPr txBox="1">
            <a:spLocks noChangeArrowheads="1"/>
          </p:cNvSpPr>
          <p:nvPr/>
        </p:nvSpPr>
        <p:spPr bwMode="auto">
          <a:xfrm>
            <a:off x="5943600" y="6287808"/>
            <a:ext cx="3055055" cy="461665"/>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control-b </a:t>
            </a:r>
            <a:r>
              <a:rPr lang="en-US" b="1" i="1" dirty="0" smtClean="0">
                <a:latin typeface="Cambria" pitchFamily="18" charset="0"/>
              </a:rPr>
              <a:t>is</a:t>
            </a:r>
            <a:r>
              <a:rPr lang="en-US" i="1" dirty="0" smtClean="0">
                <a:latin typeface="Cambria" pitchFamily="18" charset="0"/>
              </a:rPr>
              <a:t> Sublime!</a:t>
            </a:r>
            <a:endParaRPr lang="en-US" i="1" dirty="0">
              <a:latin typeface="Cambria" pitchFamily="18" charset="0"/>
            </a:endParaRPr>
          </a:p>
        </p:txBody>
      </p:sp>
      <p:sp>
        <p:nvSpPr>
          <p:cNvPr id="10" name="Text Box 7"/>
          <p:cNvSpPr txBox="1">
            <a:spLocks noChangeArrowheads="1"/>
          </p:cNvSpPr>
          <p:nvPr/>
        </p:nvSpPr>
        <p:spPr bwMode="auto">
          <a:xfrm>
            <a:off x="166511" y="152400"/>
            <a:ext cx="350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Test!</a:t>
            </a:r>
            <a:endParaRPr lang="en-US" sz="4000" i="1" dirty="0">
              <a:latin typeface="Cambria" pitchFamily="18" charset="0"/>
            </a:endParaRPr>
          </a:p>
        </p:txBody>
      </p:sp>
      <p:sp>
        <p:nvSpPr>
          <p:cNvPr id="9" name="Rectangle 8"/>
          <p:cNvSpPr>
            <a:spLocks noChangeArrowheads="1"/>
          </p:cNvSpPr>
          <p:nvPr/>
        </p:nvSpPr>
        <p:spPr bwMode="auto">
          <a:xfrm>
            <a:off x="838200" y="1295400"/>
            <a:ext cx="7239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err="1">
                <a:solidFill>
                  <a:srgbClr val="FF9900"/>
                </a:solidFill>
                <a:latin typeface="Courier New" pitchFamily="49" charset="0"/>
              </a:rPr>
              <a:t>def</a:t>
            </a:r>
            <a:r>
              <a:rPr lang="en-US" sz="1800" b="1" dirty="0">
                <a:solidFill>
                  <a:srgbClr val="FF9900"/>
                </a:solidFill>
                <a:latin typeface="Courier New" pitchFamily="49" charset="0"/>
              </a:rPr>
              <a:t> </a:t>
            </a:r>
            <a:r>
              <a:rPr lang="en-US" sz="1800" b="1" dirty="0">
                <a:latin typeface="Courier New" pitchFamily="49" charset="0"/>
              </a:rPr>
              <a:t>flipside(s):</a:t>
            </a:r>
          </a:p>
          <a:p>
            <a:r>
              <a:rPr lang="en-US" sz="1800" b="1" dirty="0">
                <a:solidFill>
                  <a:srgbClr val="0B9520"/>
                </a:solidFill>
                <a:latin typeface="Courier New" pitchFamily="49" charset="0"/>
              </a:rPr>
              <a:t>    """ flipside(s): swaps s's sides!</a:t>
            </a:r>
          </a:p>
          <a:p>
            <a:r>
              <a:rPr lang="en-US" sz="1800" b="1" dirty="0">
                <a:solidFill>
                  <a:srgbClr val="0B9520"/>
                </a:solidFill>
                <a:latin typeface="Courier New" pitchFamily="49" charset="0"/>
              </a:rPr>
              <a:t>        input s: a string</a:t>
            </a:r>
          </a:p>
          <a:p>
            <a:r>
              <a:rPr lang="en-US" sz="1800" b="1" dirty="0">
                <a:solidFill>
                  <a:srgbClr val="0B9520"/>
                </a:solidFill>
                <a:latin typeface="Courier New" pitchFamily="49" charset="0"/>
              </a:rPr>
              <a:t>    """</a:t>
            </a:r>
          </a:p>
          <a:p>
            <a:r>
              <a:rPr lang="en-US" sz="1800" b="1" dirty="0">
                <a:latin typeface="Courier New" pitchFamily="49" charset="0"/>
              </a:rPr>
              <a:t>    x = </a:t>
            </a:r>
            <a:r>
              <a:rPr lang="en-US" sz="1800" b="1" dirty="0" err="1">
                <a:latin typeface="Courier New" pitchFamily="49" charset="0"/>
              </a:rPr>
              <a:t>len</a:t>
            </a:r>
            <a:r>
              <a:rPr lang="en-US" sz="1800" b="1" dirty="0">
                <a:latin typeface="Courier New" pitchFamily="49" charset="0"/>
              </a:rPr>
              <a:t>(s)/</a:t>
            </a:r>
            <a:r>
              <a:rPr lang="en-US" sz="1800" b="1" dirty="0" smtClean="0">
                <a:latin typeface="Courier New" pitchFamily="49" charset="0"/>
              </a:rPr>
              <a:t>2</a:t>
            </a:r>
          </a:p>
          <a:p>
            <a:r>
              <a:rPr lang="en-US" sz="1800" b="1" dirty="0">
                <a:solidFill>
                  <a:srgbClr val="FEA30F"/>
                </a:solidFill>
                <a:latin typeface="Courier New" pitchFamily="49" charset="0"/>
              </a:rPr>
              <a:t> </a:t>
            </a:r>
            <a:r>
              <a:rPr lang="en-US" sz="1800" b="1" dirty="0" smtClean="0">
                <a:solidFill>
                  <a:srgbClr val="FEA30F"/>
                </a:solidFill>
                <a:latin typeface="Courier New" pitchFamily="49" charset="0"/>
              </a:rPr>
              <a:t>   </a:t>
            </a:r>
            <a:r>
              <a:rPr lang="en-US" sz="1800" b="1" dirty="0" smtClean="0">
                <a:solidFill>
                  <a:srgbClr val="FF9900"/>
                </a:solidFill>
                <a:latin typeface="Courier New" pitchFamily="49" charset="0"/>
              </a:rPr>
              <a:t>return</a:t>
            </a:r>
            <a:r>
              <a:rPr lang="en-US" sz="1800" b="1" dirty="0" smtClean="0">
                <a:solidFill>
                  <a:srgbClr val="F2B800"/>
                </a:solidFill>
                <a:latin typeface="Courier New" pitchFamily="49" charset="0"/>
              </a:rPr>
              <a:t> </a:t>
            </a:r>
            <a:r>
              <a:rPr lang="en-US" sz="1800" b="1" dirty="0">
                <a:latin typeface="Courier New" pitchFamily="49" charset="0"/>
              </a:rPr>
              <a:t>s[x:] + s[:x</a:t>
            </a:r>
            <a:r>
              <a:rPr lang="en-US" sz="1800" b="1" dirty="0" smtClean="0">
                <a:latin typeface="Courier New" pitchFamily="49" charset="0"/>
              </a:rPr>
              <a:t>]</a:t>
            </a:r>
          </a:p>
          <a:p>
            <a:endParaRPr lang="en-US" sz="1800" b="1" dirty="0" smtClean="0">
              <a:latin typeface="Courier New" pitchFamily="49" charset="0"/>
            </a:endParaRPr>
          </a:p>
          <a:p>
            <a:endParaRPr lang="en-US" sz="1800" b="1" dirty="0">
              <a:latin typeface="Courier New" pitchFamily="49" charset="0"/>
            </a:endParaRPr>
          </a:p>
          <a:p>
            <a:endParaRPr lang="en-US" sz="1800" b="1" dirty="0" smtClean="0">
              <a:latin typeface="Courier New" pitchFamily="49" charset="0"/>
            </a:endParaRPr>
          </a:p>
          <a:p>
            <a:r>
              <a:rPr lang="en-US" sz="1800" b="1" dirty="0" smtClean="0">
                <a:solidFill>
                  <a:srgbClr val="CC3300"/>
                </a:solidFill>
                <a:latin typeface="Courier New" pitchFamily="49" charset="0"/>
              </a:rPr>
              <a:t>#</a:t>
            </a:r>
          </a:p>
          <a:p>
            <a:r>
              <a:rPr lang="en-US" sz="1800" b="1" dirty="0" smtClean="0">
                <a:solidFill>
                  <a:srgbClr val="CC3300"/>
                </a:solidFill>
                <a:latin typeface="Courier New" pitchFamily="49" charset="0"/>
              </a:rPr>
              <a:t># Tests!</a:t>
            </a:r>
          </a:p>
          <a:p>
            <a:r>
              <a:rPr lang="en-US" sz="1800" b="1" dirty="0">
                <a:solidFill>
                  <a:srgbClr val="CC3300"/>
                </a:solidFill>
                <a:latin typeface="Courier New" pitchFamily="49" charset="0"/>
              </a:rPr>
              <a:t>#</a:t>
            </a:r>
          </a:p>
          <a:p>
            <a:r>
              <a:rPr lang="en-US" sz="1800" b="1" dirty="0" smtClean="0">
                <a:solidFill>
                  <a:srgbClr val="FF9900"/>
                </a:solidFill>
                <a:latin typeface="Courier New" pitchFamily="49" charset="0"/>
              </a:rPr>
              <a:t>print</a:t>
            </a:r>
            <a:r>
              <a:rPr lang="en-US" sz="1800" b="1" dirty="0" smtClean="0">
                <a:solidFill>
                  <a:srgbClr val="F2B800"/>
                </a:solidFill>
                <a:latin typeface="Courier New" pitchFamily="49" charset="0"/>
              </a:rPr>
              <a:t> </a:t>
            </a:r>
            <a:r>
              <a:rPr lang="en-US" sz="1800" b="1" dirty="0" smtClean="0">
                <a:solidFill>
                  <a:srgbClr val="0B9520"/>
                </a:solidFill>
                <a:latin typeface="Courier New" pitchFamily="49" charset="0"/>
              </a:rPr>
              <a:t>"</a:t>
            </a:r>
            <a:r>
              <a:rPr lang="en-US" sz="1800" b="1" dirty="0" err="1" smtClean="0">
                <a:solidFill>
                  <a:srgbClr val="0B9520"/>
                </a:solidFill>
                <a:latin typeface="Courier New" pitchFamily="49" charset="0"/>
              </a:rPr>
              <a:t>workhome</a:t>
            </a:r>
            <a:r>
              <a:rPr lang="en-US" sz="1800" b="1" dirty="0" smtClean="0">
                <a:solidFill>
                  <a:srgbClr val="0B9520"/>
                </a:solidFill>
                <a:latin typeface="Courier New" pitchFamily="49" charset="0"/>
              </a:rPr>
              <a:t> ~"</a:t>
            </a:r>
            <a:r>
              <a:rPr lang="en-US" sz="1800" b="1" dirty="0" smtClean="0">
                <a:latin typeface="Courier New" pitchFamily="49" charset="0"/>
              </a:rPr>
              <a:t>, flipside(</a:t>
            </a:r>
            <a:r>
              <a:rPr lang="en-US" sz="1800" b="1" dirty="0" smtClean="0">
                <a:solidFill>
                  <a:srgbClr val="0B9520"/>
                </a:solidFill>
                <a:latin typeface="Courier New" pitchFamily="49" charset="0"/>
              </a:rPr>
              <a:t>'homework'</a:t>
            </a:r>
            <a:r>
              <a:rPr lang="en-US" sz="1800" b="1" dirty="0" smtClean="0">
                <a:latin typeface="Courier New" pitchFamily="49" charset="0"/>
              </a:rPr>
              <a:t>)</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smtClean="0">
                <a:solidFill>
                  <a:srgbClr val="0B9520"/>
                </a:solidFill>
                <a:latin typeface="Courier New" pitchFamily="49" charset="0"/>
              </a:rPr>
              <a:t>" </a:t>
            </a:r>
            <a:r>
              <a:rPr lang="en-US" sz="1800" b="1" dirty="0" err="1" smtClean="0">
                <a:solidFill>
                  <a:srgbClr val="0B9520"/>
                </a:solidFill>
                <a:latin typeface="Courier New" pitchFamily="49" charset="0"/>
              </a:rPr>
              <a:t>petscar</a:t>
            </a:r>
            <a:r>
              <a:rPr lang="en-US" sz="1800" b="1" dirty="0" smtClean="0">
                <a:solidFill>
                  <a:srgbClr val="0B9520"/>
                </a:solidFill>
                <a:latin typeface="Courier New" pitchFamily="49" charset="0"/>
              </a:rPr>
              <a:t> </a:t>
            </a:r>
            <a:r>
              <a:rPr lang="en-US" sz="1800" b="1" dirty="0">
                <a:solidFill>
                  <a:srgbClr val="0B9520"/>
                </a:solidFill>
                <a:latin typeface="Courier New" pitchFamily="49" charset="0"/>
              </a:rPr>
              <a:t>~"</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smtClean="0">
                <a:solidFill>
                  <a:srgbClr val="0B9520"/>
                </a:solidFill>
                <a:latin typeface="Courier New" pitchFamily="49" charset="0"/>
              </a:rPr>
              <a:t>"    cs5! </a:t>
            </a:r>
            <a:r>
              <a:rPr lang="en-US" sz="1800" b="1" dirty="0">
                <a:solidFill>
                  <a:srgbClr val="0B9520"/>
                </a:solidFill>
                <a:latin typeface="Courier New" pitchFamily="49" charset="0"/>
              </a:rPr>
              <a:t>~"</a:t>
            </a:r>
            <a:r>
              <a:rPr lang="en-US" sz="1800" b="1" dirty="0">
                <a:latin typeface="Courier New" pitchFamily="49" charset="0"/>
              </a:rPr>
              <a:t>, flipside</a:t>
            </a:r>
            <a:r>
              <a:rPr lang="en-US" sz="1800" b="1" dirty="0" smtClean="0">
                <a:latin typeface="Courier New" pitchFamily="49" charset="0"/>
              </a:rPr>
              <a:t>(</a:t>
            </a:r>
            <a:r>
              <a:rPr lang="en-US" sz="1800" b="1" dirty="0" smtClean="0">
                <a:solidFill>
                  <a:srgbClr val="0B9520"/>
                </a:solidFill>
                <a:latin typeface="Courier New" pitchFamily="49" charset="0"/>
              </a:rPr>
              <a:t>'5!cs'</a:t>
            </a:r>
            <a:r>
              <a:rPr lang="en-US" sz="1800" b="1" dirty="0" smtClean="0">
                <a:latin typeface="Courier New" pitchFamily="49" charset="0"/>
              </a:rPr>
              <a:t>)  </a:t>
            </a:r>
          </a:p>
        </p:txBody>
      </p:sp>
      <p:sp>
        <p:nvSpPr>
          <p:cNvPr id="4" name="TextBox 3"/>
          <p:cNvSpPr txBox="1"/>
          <p:nvPr/>
        </p:nvSpPr>
        <p:spPr>
          <a:xfrm>
            <a:off x="6781800" y="1756201"/>
            <a:ext cx="1981200" cy="830997"/>
          </a:xfrm>
          <a:prstGeom prst="rect">
            <a:avLst/>
          </a:prstGeom>
          <a:solidFill>
            <a:schemeClr val="bg1">
              <a:lumMod val="95000"/>
            </a:schemeClr>
          </a:solidFill>
        </p:spPr>
        <p:txBody>
          <a:bodyPr wrap="square" rtlCol="0">
            <a:spAutoFit/>
          </a:bodyPr>
          <a:lstStyle/>
          <a:p>
            <a:pPr algn="ctr"/>
            <a:r>
              <a:rPr lang="en-US" dirty="0" smtClean="0">
                <a:latin typeface="Cambria" panose="02040503050406030204" pitchFamily="18" charset="0"/>
              </a:rPr>
              <a:t>(1) function </a:t>
            </a:r>
            <a:r>
              <a:rPr lang="en-US" i="1" dirty="0" smtClean="0">
                <a:latin typeface="Cambria" panose="02040503050406030204" pitchFamily="18" charset="0"/>
              </a:rPr>
              <a:t>definition</a:t>
            </a:r>
            <a:endParaRPr lang="en-US" dirty="0" smtClean="0">
              <a:latin typeface="Cambria" panose="02040503050406030204" pitchFamily="18" charset="0"/>
            </a:endParaRPr>
          </a:p>
        </p:txBody>
      </p:sp>
      <p:sp>
        <p:nvSpPr>
          <p:cNvPr id="12" name="TextBox 11"/>
          <p:cNvSpPr txBox="1"/>
          <p:nvPr/>
        </p:nvSpPr>
        <p:spPr>
          <a:xfrm>
            <a:off x="6781800" y="4114800"/>
            <a:ext cx="1981200" cy="830997"/>
          </a:xfrm>
          <a:prstGeom prst="rect">
            <a:avLst/>
          </a:prstGeom>
          <a:solidFill>
            <a:srgbClr val="CCFFCC"/>
          </a:solidFill>
        </p:spPr>
        <p:txBody>
          <a:bodyPr wrap="square" rtlCol="0">
            <a:spAutoFit/>
          </a:bodyPr>
          <a:lstStyle/>
          <a:p>
            <a:pPr algn="ctr"/>
            <a:r>
              <a:rPr lang="en-US" dirty="0" smtClean="0">
                <a:latin typeface="Cambria" panose="02040503050406030204" pitchFamily="18" charset="0"/>
              </a:rPr>
              <a:t>(2) function </a:t>
            </a:r>
            <a:r>
              <a:rPr lang="en-US" b="1" i="1" dirty="0" smtClean="0">
                <a:latin typeface="Cambria" panose="02040503050406030204" pitchFamily="18" charset="0"/>
              </a:rPr>
              <a:t>tests</a:t>
            </a:r>
            <a:endParaRPr lang="en-US" b="1" dirty="0" smtClean="0">
              <a:latin typeface="Cambria" panose="02040503050406030204" pitchFamily="18" charset="0"/>
            </a:endParaRPr>
          </a:p>
        </p:txBody>
      </p:sp>
      <p:sp>
        <p:nvSpPr>
          <p:cNvPr id="13" name="TextBox 12"/>
          <p:cNvSpPr txBox="1"/>
          <p:nvPr/>
        </p:nvSpPr>
        <p:spPr>
          <a:xfrm>
            <a:off x="152400" y="6287808"/>
            <a:ext cx="4724400" cy="461665"/>
          </a:xfrm>
          <a:prstGeom prst="rect">
            <a:avLst/>
          </a:prstGeom>
          <a:noFill/>
        </p:spPr>
        <p:txBody>
          <a:bodyPr wrap="square" rtlCol="0">
            <a:spAutoFit/>
          </a:bodyPr>
          <a:lstStyle/>
          <a:p>
            <a:r>
              <a:rPr lang="en-US" dirty="0" smtClean="0">
                <a:latin typeface="Cambria" panose="02040503050406030204" pitchFamily="18" charset="0"/>
              </a:rPr>
              <a:t>We provide tests </a:t>
            </a:r>
            <a:r>
              <a:rPr lang="en-US" i="1" dirty="0" smtClean="0">
                <a:latin typeface="Cambria" panose="02040503050406030204" pitchFamily="18" charset="0"/>
              </a:rPr>
              <a:t>(for now…)</a:t>
            </a:r>
          </a:p>
        </p:txBody>
      </p:sp>
    </p:spTree>
    <p:extLst>
      <p:ext uri="{BB962C8B-B14F-4D97-AF65-F5344CB8AC3E}">
        <p14:creationId xmlns:p14="http://schemas.microsoft.com/office/powerpoint/2010/main" val="7109230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47308" y="4783466"/>
            <a:ext cx="3723392" cy="709613"/>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73730" name="Text Box 2"/>
          <p:cNvSpPr txBox="1">
            <a:spLocks noChangeArrowheads="1"/>
          </p:cNvSpPr>
          <p:nvPr/>
        </p:nvSpPr>
        <p:spPr bwMode="auto">
          <a:xfrm>
            <a:off x="304800" y="1024265"/>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a:t>
            </a:r>
            <a:r>
              <a:rPr lang="en-US" sz="2800" b="1" dirty="0" err="1">
                <a:latin typeface="Courier New" pitchFamily="49" charset="0"/>
              </a:rPr>
              <a:t>len</a:t>
            </a:r>
            <a:r>
              <a:rPr lang="en-US" sz="2800" b="1" dirty="0">
                <a:latin typeface="Courier New" pitchFamily="49" charset="0"/>
              </a:rPr>
              <a:t>(s) == 0:</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latin typeface="Courier New" pitchFamily="49" charset="0"/>
              </a:rPr>
              <a:t> s[0] </a:t>
            </a:r>
            <a:r>
              <a:rPr lang="en-US" sz="2800" b="1" dirty="0">
                <a:solidFill>
                  <a:srgbClr val="F2B800"/>
                </a:solidFill>
                <a:latin typeface="Courier New" pitchFamily="49" charset="0"/>
              </a:rPr>
              <a:t> </a:t>
            </a:r>
            <a:r>
              <a:rPr lang="en-US" sz="2800" b="1" dirty="0" smtClean="0">
                <a:solidFill>
                  <a:srgbClr val="F2B800"/>
                </a:solidFill>
                <a:latin typeface="Courier New" pitchFamily="49" charset="0"/>
              </a:rPr>
              <a:t>in</a:t>
            </a:r>
            <a:r>
              <a:rPr lang="en-US" sz="2800" b="1" dirty="0" smtClean="0">
                <a:latin typeface="Courier New" pitchFamily="49" charset="0"/>
              </a:rPr>
              <a:t> </a:t>
            </a:r>
            <a:r>
              <a:rPr lang="en-US" sz="2800" b="1" dirty="0">
                <a:solidFill>
                  <a:srgbClr val="0B9520"/>
                </a:solidFill>
                <a:latin typeface="Courier New" pitchFamily="49" charset="0"/>
              </a:rPr>
              <a:t>'</a:t>
            </a:r>
            <a:r>
              <a:rPr lang="en-US" sz="2800" b="1" dirty="0" err="1">
                <a:solidFill>
                  <a:srgbClr val="0B9520"/>
                </a:solidFill>
                <a:latin typeface="Courier New" pitchFamily="49" charset="0"/>
              </a:rPr>
              <a:t>aeiou</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a:t>
            </a:r>
            <a:r>
              <a:rPr lang="en-US" sz="2800" b="1" dirty="0" smtClean="0">
                <a:latin typeface="Courier New" pitchFamily="49" charset="0"/>
              </a:rPr>
              <a:t>1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else</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smtClean="0">
                <a:solidFill>
                  <a:srgbClr val="FEA30F"/>
                </a:solidFill>
                <a:latin typeface="Courier New" pitchFamily="49" charset="0"/>
              </a:rPr>
              <a:t>return  </a:t>
            </a:r>
            <a:r>
              <a:rPr lang="en-US" sz="2800" b="1" dirty="0" smtClean="0">
                <a:latin typeface="Courier New" pitchFamily="49" charset="0"/>
              </a:rPr>
              <a:t>0 + </a:t>
            </a:r>
            <a:r>
              <a:rPr lang="en-US" sz="2800" b="1" dirty="0" err="1" smtClean="0">
                <a:latin typeface="Courier New" pitchFamily="49" charset="0"/>
              </a:rPr>
              <a:t>sajak</a:t>
            </a:r>
            <a:r>
              <a:rPr lang="en-US" sz="2800" b="1" dirty="0" smtClean="0">
                <a:latin typeface="Courier New" pitchFamily="49" charset="0"/>
              </a:rPr>
              <a:t>(s[1</a:t>
            </a:r>
            <a:r>
              <a:rPr lang="en-US" sz="2800" b="1" dirty="0">
                <a:latin typeface="Courier New" pitchFamily="49" charset="0"/>
              </a:rPr>
              <a:t>:])</a:t>
            </a:r>
            <a:endParaRPr lang="en-US" sz="2800" dirty="0">
              <a:latin typeface="Times New Roman" pitchFamily="18" charset="0"/>
            </a:endParaRPr>
          </a:p>
        </p:txBody>
      </p:sp>
      <p:sp>
        <p:nvSpPr>
          <p:cNvPr id="73731" name="Text Box 5"/>
          <p:cNvSpPr txBox="1">
            <a:spLocks noChangeArrowheads="1"/>
          </p:cNvSpPr>
          <p:nvPr/>
        </p:nvSpPr>
        <p:spPr bwMode="auto">
          <a:xfrm>
            <a:off x="4879975" y="6152445"/>
            <a:ext cx="296862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dirty="0">
                <a:latin typeface="Cambria" pitchFamily="18" charset="0"/>
              </a:rPr>
              <a:t>is </a:t>
            </a:r>
            <a:r>
              <a:rPr lang="en-US" sz="1200" b="1" i="1" dirty="0">
                <a:latin typeface="Cambria" pitchFamily="18" charset="0"/>
              </a:rPr>
              <a:t>NOT</a:t>
            </a:r>
            <a:r>
              <a:rPr lang="en-US" sz="1200" dirty="0">
                <a:latin typeface="Cambria" pitchFamily="18" charset="0"/>
              </a:rPr>
              <a:t> a vowel, the answer is just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the </a:t>
            </a:r>
            <a:r>
              <a:rPr lang="en-US" sz="1200" dirty="0">
                <a:latin typeface="Cambria" pitchFamily="18" charset="0"/>
              </a:rPr>
              <a:t>number of vowels in the </a:t>
            </a:r>
            <a:r>
              <a:rPr lang="en-US" sz="1200" b="1" i="1" dirty="0">
                <a:latin typeface="Cambria" pitchFamily="18" charset="0"/>
              </a:rPr>
              <a:t>rest</a:t>
            </a:r>
            <a:r>
              <a:rPr lang="en-US" sz="1200" dirty="0">
                <a:latin typeface="Cambria" pitchFamily="18" charset="0"/>
              </a:rPr>
              <a:t> of s</a:t>
            </a:r>
          </a:p>
        </p:txBody>
      </p:sp>
      <p:sp>
        <p:nvSpPr>
          <p:cNvPr id="73732" name="Text Box 8"/>
          <p:cNvSpPr txBox="1">
            <a:spLocks noChangeArrowheads="1"/>
          </p:cNvSpPr>
          <p:nvPr/>
        </p:nvSpPr>
        <p:spPr bwMode="auto">
          <a:xfrm>
            <a:off x="6085285" y="2446513"/>
            <a:ext cx="2634455" cy="480131"/>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dirty="0">
                <a:latin typeface="Cambria" pitchFamily="18" charset="0"/>
              </a:rPr>
              <a:t>if </a:t>
            </a:r>
            <a:r>
              <a:rPr lang="en-US" sz="1200" dirty="0" smtClean="0">
                <a:latin typeface="Cambria" pitchFamily="18" charset="0"/>
              </a:rPr>
              <a:t>s[0] </a:t>
            </a:r>
            <a:r>
              <a:rPr lang="en-US" sz="1200" b="1" i="1" dirty="0">
                <a:latin typeface="Cambria" pitchFamily="18" charset="0"/>
              </a:rPr>
              <a:t>IS</a:t>
            </a:r>
            <a:r>
              <a:rPr lang="en-US" sz="1200" dirty="0">
                <a:latin typeface="Cambria" pitchFamily="18" charset="0"/>
              </a:rPr>
              <a:t> a vowel, the answer is </a:t>
            </a:r>
            <a:endParaRPr lang="en-US" sz="1200" dirty="0" smtClean="0">
              <a:latin typeface="Cambria" pitchFamily="18" charset="0"/>
            </a:endParaRPr>
          </a:p>
          <a:p>
            <a:pPr algn="ctr">
              <a:lnSpc>
                <a:spcPct val="80000"/>
              </a:lnSpc>
              <a:spcBef>
                <a:spcPct val="50000"/>
              </a:spcBef>
            </a:pPr>
            <a:r>
              <a:rPr lang="en-US" sz="1200" dirty="0" smtClean="0">
                <a:latin typeface="Cambria" pitchFamily="18" charset="0"/>
              </a:rPr>
              <a:t>1 </a:t>
            </a:r>
            <a:r>
              <a:rPr lang="en-US" sz="1200" dirty="0">
                <a:latin typeface="Cambria" pitchFamily="18" charset="0"/>
              </a:rPr>
              <a:t>+ the </a:t>
            </a:r>
            <a:r>
              <a:rPr lang="en-US" sz="1200" dirty="0" smtClean="0">
                <a:latin typeface="Cambria" pitchFamily="18" charset="0"/>
              </a:rPr>
              <a:t># of </a:t>
            </a:r>
            <a:r>
              <a:rPr lang="en-US" sz="1200" dirty="0">
                <a:latin typeface="Cambria" pitchFamily="18" charset="0"/>
              </a:rPr>
              <a:t>vowels in the </a:t>
            </a:r>
            <a:r>
              <a:rPr lang="en-US" sz="1200" b="1" i="1" dirty="0">
                <a:latin typeface="Cambria" pitchFamily="18" charset="0"/>
              </a:rPr>
              <a:t>rest</a:t>
            </a:r>
            <a:r>
              <a:rPr lang="en-US" sz="1200" dirty="0">
                <a:latin typeface="Cambria" pitchFamily="18" charset="0"/>
              </a:rPr>
              <a:t> of s</a:t>
            </a:r>
          </a:p>
        </p:txBody>
      </p:sp>
      <p:sp>
        <p:nvSpPr>
          <p:cNvPr id="73733" name="AutoShape 10"/>
          <p:cNvSpPr>
            <a:spLocks/>
          </p:cNvSpPr>
          <p:nvPr/>
        </p:nvSpPr>
        <p:spPr bwMode="auto">
          <a:xfrm flipH="1">
            <a:off x="4437063" y="1710065"/>
            <a:ext cx="228600" cy="1060450"/>
          </a:xfrm>
          <a:prstGeom prst="leftBrace">
            <a:avLst>
              <a:gd name="adj1" fmla="val 386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34" name="Text Box 11"/>
          <p:cNvSpPr txBox="1">
            <a:spLocks noChangeArrowheads="1"/>
          </p:cNvSpPr>
          <p:nvPr/>
        </p:nvSpPr>
        <p:spPr bwMode="auto">
          <a:xfrm>
            <a:off x="4724400" y="1836003"/>
            <a:ext cx="1163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Cambria" pitchFamily="18" charset="0"/>
              </a:rPr>
              <a:t>Base Case</a:t>
            </a:r>
          </a:p>
        </p:txBody>
      </p:sp>
      <p:sp>
        <p:nvSpPr>
          <p:cNvPr id="73735" name="Text Box 12"/>
          <p:cNvSpPr txBox="1">
            <a:spLocks noChangeArrowheads="1"/>
          </p:cNvSpPr>
          <p:nvPr/>
        </p:nvSpPr>
        <p:spPr bwMode="auto">
          <a:xfrm>
            <a:off x="7402513" y="3791278"/>
            <a:ext cx="1589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atin typeface="Cambria" pitchFamily="18" charset="0"/>
              </a:rPr>
              <a:t>Recursive Cases</a:t>
            </a:r>
          </a:p>
        </p:txBody>
      </p:sp>
      <p:sp>
        <p:nvSpPr>
          <p:cNvPr id="73736" name="AutoShape 13"/>
          <p:cNvSpPr>
            <a:spLocks/>
          </p:cNvSpPr>
          <p:nvPr/>
        </p:nvSpPr>
        <p:spPr bwMode="auto">
          <a:xfrm flipH="1">
            <a:off x="7146925" y="3011815"/>
            <a:ext cx="228600" cy="2482850"/>
          </a:xfrm>
          <a:prstGeom prst="leftBrace">
            <a:avLst>
              <a:gd name="adj1" fmla="val 905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Down Arrow 3"/>
          <p:cNvSpPr/>
          <p:nvPr/>
        </p:nvSpPr>
        <p:spPr bwMode="auto">
          <a:xfrm>
            <a:off x="2525889" y="651933"/>
            <a:ext cx="228600" cy="338465"/>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Down Arrow 13"/>
          <p:cNvSpPr/>
          <p:nvPr/>
        </p:nvSpPr>
        <p:spPr bwMode="auto">
          <a:xfrm rot="10800000">
            <a:off x="5181600" y="5638798"/>
            <a:ext cx="533400" cy="513645"/>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6172200" y="2895599"/>
            <a:ext cx="609600" cy="62986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228600" y="194102"/>
            <a:ext cx="4413250" cy="415498"/>
          </a:xfrm>
          <a:prstGeom prst="rect">
            <a:avLst/>
          </a:prstGeom>
          <a:noFill/>
        </p:spPr>
        <p:txBody>
          <a:bodyPr wrap="square" rtlCol="0">
            <a:spAutoFit/>
          </a:bodyPr>
          <a:lstStyle/>
          <a:p>
            <a:pPr algn="ctr"/>
            <a:r>
              <a:rPr lang="en-US" sz="2100" dirty="0" smtClean="0"/>
              <a:t>let's input </a:t>
            </a:r>
            <a:r>
              <a:rPr lang="en-US" sz="2100" b="1" dirty="0" smtClean="0">
                <a:solidFill>
                  <a:srgbClr val="0B9520"/>
                </a:solidFill>
                <a:latin typeface="Courier New" panose="02070309020205020404" pitchFamily="49" charset="0"/>
                <a:cs typeface="Courier New" panose="02070309020205020404" pitchFamily="49" charset="0"/>
              </a:rPr>
              <a:t>'eerier'</a:t>
            </a:r>
            <a:r>
              <a:rPr lang="en-US" sz="2100" dirty="0" smtClean="0"/>
              <a:t> for </a:t>
            </a:r>
            <a:r>
              <a:rPr lang="en-US" sz="2100" b="1" dirty="0" smtClean="0">
                <a:latin typeface="Courier New" panose="02070309020205020404" pitchFamily="49" charset="0"/>
                <a:cs typeface="Courier New" panose="02070309020205020404" pitchFamily="49" charset="0"/>
              </a:rPr>
              <a:t>s</a:t>
            </a:r>
            <a:endParaRPr lang="en-US" sz="2100" b="1" dirty="0">
              <a:latin typeface="Courier New" panose="02070309020205020404" pitchFamily="49" charset="0"/>
              <a:cs typeface="Courier New" panose="02070309020205020404" pitchFamily="49" charset="0"/>
            </a:endParaRPr>
          </a:p>
        </p:txBody>
      </p:sp>
      <p:sp>
        <p:nvSpPr>
          <p:cNvPr id="17" name="Down Arrow 16"/>
          <p:cNvSpPr/>
          <p:nvPr/>
        </p:nvSpPr>
        <p:spPr bwMode="auto">
          <a:xfrm rot="10800000">
            <a:off x="3211690" y="5342463"/>
            <a:ext cx="533400" cy="513645"/>
          </a:xfrm>
          <a:prstGeom prst="down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990800" y="2828880"/>
              <a:ext cx="4686840" cy="3315240"/>
            </p14:xfrm>
          </p:contentPart>
        </mc:Choice>
        <mc:Fallback xmlns="">
          <p:pic>
            <p:nvPicPr>
              <p:cNvPr id="3" name="Ink 2"/>
              <p:cNvPicPr/>
              <p:nvPr/>
            </p:nvPicPr>
            <p:blipFill>
              <a:blip r:embed="rId4"/>
              <a:stretch>
                <a:fillRect/>
              </a:stretch>
            </p:blipFill>
            <p:spPr>
              <a:xfrm>
                <a:off x="1981440" y="2819520"/>
                <a:ext cx="4705560" cy="3333960"/>
              </a:xfrm>
              <a:prstGeom prst="rect">
                <a:avLst/>
              </a:prstGeom>
            </p:spPr>
          </p:pic>
        </mc:Fallback>
      </mc:AlternateContent>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the result then gets returned…</a:t>
            </a:r>
            <a:endParaRPr lang="en-US" sz="2000" b="1" dirty="0">
              <a:latin typeface="Calibri" panose="020F0502020204030204" pitchFamily="34" charset="0"/>
            </a:endParaRPr>
          </a:p>
        </p:txBody>
      </p:sp>
    </p:spTree>
    <p:extLst>
      <p:ext uri="{BB962C8B-B14F-4D97-AF65-F5344CB8AC3E}">
        <p14:creationId xmlns:p14="http://schemas.microsoft.com/office/powerpoint/2010/main" val="16862088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sp>
        <p:nvSpPr>
          <p:cNvPr id="23"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4" name="TextBox 23"/>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5"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6"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7"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1939886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1526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3333045"/>
            <a:ext cx="76200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228600" y="381000"/>
            <a:ext cx="8475663" cy="5238357"/>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1.0</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smtClean="0">
                <a:solidFill>
                  <a:schemeClr val="bg1">
                    <a:lumMod val="50000"/>
                  </a:schemeClr>
                </a:solidFill>
                <a:latin typeface="Courier New" pitchFamily="49" charset="0"/>
                <a:ea typeface="MS PGothic" pitchFamily="34" charset="-128"/>
              </a:rPr>
              <a:t>return  ____________________</a:t>
            </a:r>
            <a:endParaRPr lang="en-US" sz="2800" b="1" dirty="0">
              <a:solidFill>
                <a:schemeClr val="bg1">
                  <a:lumMod val="50000"/>
                </a:schemeClr>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smtClean="0">
                <a:latin typeface="Courier New" pitchFamily="49" charset="0"/>
                <a:ea typeface="MS PGothic" pitchFamily="34" charset="-128"/>
              </a:rPr>
              <a:t>:</a:t>
            </a:r>
            <a:endParaRPr lang="en-US" sz="2800" b="1" dirty="0">
              <a:latin typeface="Courier New" pitchFamily="49" charset="0"/>
              <a:ea typeface="MS PGothic" pitchFamily="34" charset="-128"/>
            </a:endParaRP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a:t>
            </a:r>
            <a:r>
              <a:rPr lang="en-US" sz="2800" b="1" dirty="0" smtClean="0">
                <a:solidFill>
                  <a:srgbClr val="FEA30F"/>
                </a:solidFill>
                <a:latin typeface="Courier New" pitchFamily="49" charset="0"/>
                <a:ea typeface="MS PGothic" pitchFamily="34" charset="-128"/>
              </a:rPr>
              <a:t>return </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b * power(b,p-1)</a:t>
            </a:r>
            <a:endParaRPr lang="en-US" sz="2800" b="1" dirty="0">
              <a:latin typeface="Courier New" pitchFamily="49"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401920" y="3527280"/>
              <a:ext cx="4974480" cy="1179000"/>
            </p14:xfrm>
          </p:contentPart>
        </mc:Choice>
        <mc:Fallback xmlns="">
          <p:pic>
            <p:nvPicPr>
              <p:cNvPr id="3" name="Ink 2"/>
              <p:cNvPicPr/>
              <p:nvPr/>
            </p:nvPicPr>
            <p:blipFill>
              <a:blip r:embed="rId4"/>
              <a:stretch>
                <a:fillRect/>
              </a:stretch>
            </p:blipFill>
            <p:spPr>
              <a:xfrm>
                <a:off x="2392560" y="3517920"/>
                <a:ext cx="4993200" cy="1197720"/>
              </a:xfrm>
              <a:prstGeom prst="rect">
                <a:avLst/>
              </a:prstGeom>
            </p:spPr>
          </p:pic>
        </mc:Fallback>
      </mc:AlternateContent>
    </p:spTree>
    <p:extLst>
      <p:ext uri="{BB962C8B-B14F-4D97-AF65-F5344CB8AC3E}">
        <p14:creationId xmlns:p14="http://schemas.microsoft.com/office/powerpoint/2010/main" val="1417565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863977" y="1029270"/>
            <a:ext cx="873957" cy="369332"/>
          </a:xfrm>
          <a:prstGeom prst="rect">
            <a:avLst/>
          </a:prstGeom>
        </p:spPr>
        <p:txBody>
          <a:bodyPr wrap="none">
            <a:spAutoFit/>
          </a:bodyPr>
          <a:lstStyle/>
          <a:p>
            <a:pPr algn="ctr"/>
            <a:r>
              <a:rPr lang="en-US" sz="1800" b="1" dirty="0" smtClean="0">
                <a:solidFill>
                  <a:srgbClr val="0B9520"/>
                </a:solidFill>
                <a:latin typeface="Courier New" pitchFamily="49" charset="0"/>
              </a:rPr>
              <a:t>'cs5'</a:t>
            </a:r>
            <a:endParaRPr lang="en-US" sz="1800" dirty="0">
              <a:solidFill>
                <a:srgbClr val="0B9520"/>
              </a:solidFill>
            </a:endParaRPr>
          </a:p>
        </p:txBody>
      </p:sp>
      <p:sp>
        <p:nvSpPr>
          <p:cNvPr id="9" name="Rectangle 8"/>
          <p:cNvSpPr>
            <a:spLocks noChangeArrowheads="1"/>
          </p:cNvSpPr>
          <p:nvPr/>
        </p:nvSpPr>
        <p:spPr bwMode="auto">
          <a:xfrm>
            <a:off x="1909133" y="6425567"/>
            <a:ext cx="5923660" cy="338554"/>
          </a:xfrm>
          <a:prstGeom prst="rect">
            <a:avLst/>
          </a:prstGeom>
          <a:solidFill>
            <a:srgbClr val="FEDFDE"/>
          </a:solidFill>
          <a:ln w="9525">
            <a:noFill/>
            <a:miter lim="800000"/>
            <a:headEnd/>
            <a:tailEnd/>
          </a:ln>
        </p:spPr>
        <p:txBody>
          <a:bodyPr wrap="square">
            <a:spAutoFit/>
          </a:bodyPr>
          <a:lstStyle/>
          <a:p>
            <a:pPr algn="ctr"/>
            <a:r>
              <a:rPr lang="en-US" sz="1600" i="1" dirty="0" smtClean="0">
                <a:latin typeface="Cambria" pitchFamily="18" charset="0"/>
              </a:rPr>
              <a:t>"How could I use the length of </a:t>
            </a:r>
            <a:r>
              <a:rPr lang="en-US" sz="1600" b="1" i="1" dirty="0" smtClean="0">
                <a:latin typeface="Cambria" pitchFamily="18" charset="0"/>
              </a:rPr>
              <a:t>anything smaller </a:t>
            </a:r>
            <a:r>
              <a:rPr lang="en-US" sz="1600" i="1" dirty="0" smtClean="0">
                <a:latin typeface="Cambria" pitchFamily="18" charset="0"/>
              </a:rPr>
              <a:t>than s?"  Then do!</a:t>
            </a:r>
            <a:endParaRPr lang="en-US" sz="1600" i="1" dirty="0">
              <a:latin typeface="Cambria" pitchFamily="18" charset="0"/>
            </a:endParaRPr>
          </a:p>
        </p:txBody>
      </p:sp>
      <p:sp>
        <p:nvSpPr>
          <p:cNvPr id="10" name="Rectangle 9"/>
          <p:cNvSpPr/>
          <p:nvPr/>
        </p:nvSpPr>
        <p:spPr>
          <a:xfrm>
            <a:off x="152400" y="6400800"/>
            <a:ext cx="1504323" cy="369332"/>
          </a:xfrm>
          <a:prstGeom prst="rect">
            <a:avLst/>
          </a:prstGeom>
          <a:solidFill>
            <a:schemeClr val="bg1">
              <a:lumMod val="85000"/>
            </a:schemeClr>
          </a:solidFill>
          <a:ln>
            <a:noFill/>
          </a:ln>
        </p:spPr>
        <p:txBody>
          <a:bodyPr wrap="none">
            <a:spAutoFit/>
          </a:bodyPr>
          <a:lstStyle/>
          <a:p>
            <a:r>
              <a:rPr lang="en-US" sz="1800" b="1" i="1" dirty="0" smtClean="0">
                <a:solidFill>
                  <a:srgbClr val="0000FF"/>
                </a:solidFill>
                <a:latin typeface="Cambria" pitchFamily="18" charset="0"/>
              </a:rPr>
              <a:t>Ask yourself:</a:t>
            </a:r>
            <a:endParaRPr lang="en-US" sz="1800" b="1" dirty="0">
              <a:solidFill>
                <a:srgbClr val="0000FF"/>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107360" y="1580400"/>
              <a:ext cx="6099120" cy="4644000"/>
            </p14:xfrm>
          </p:contentPart>
        </mc:Choice>
        <mc:Fallback xmlns="">
          <p:pic>
            <p:nvPicPr>
              <p:cNvPr id="2" name="Ink 1"/>
              <p:cNvPicPr/>
              <p:nvPr/>
            </p:nvPicPr>
            <p:blipFill>
              <a:blip r:embed="rId6"/>
              <a:stretch>
                <a:fillRect/>
              </a:stretch>
            </p:blipFill>
            <p:spPr>
              <a:xfrm>
                <a:off x="1098000" y="1571040"/>
                <a:ext cx="6117840" cy="4662720"/>
              </a:xfrm>
              <a:prstGeom prst="rect">
                <a:avLst/>
              </a:prstGeom>
            </p:spPr>
          </p:pic>
        </mc:Fallback>
      </mc:AlternateContent>
    </p:spTree>
    <p:extLst>
      <p:ext uri="{BB962C8B-B14F-4D97-AF65-F5344CB8AC3E}">
        <p14:creationId xmlns:p14="http://schemas.microsoft.com/office/powerpoint/2010/main" val="69279856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a:t>
            </a:r>
            <a:r>
              <a:rPr lang="en-US" sz="3200" b="1" dirty="0" smtClean="0">
                <a:solidFill>
                  <a:srgbClr val="333399"/>
                </a:solidFill>
                <a:latin typeface="Courier New" pitchFamily="49" charset="0"/>
              </a:rPr>
              <a:t>,-100,7]</a:t>
            </a:r>
            <a:r>
              <a:rPr lang="en-US" sz="3200" b="1" dirty="0" smtClean="0">
                <a:solidFill>
                  <a:srgbClr val="000000"/>
                </a:solidFill>
                <a:latin typeface="Courier New" pitchFamily="49" charset="0"/>
              </a:rPr>
              <a:t> </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25000" y="1803960"/>
              <a:ext cx="6662160" cy="4884840"/>
            </p14:xfrm>
          </p:contentPart>
        </mc:Choice>
        <mc:Fallback xmlns="">
          <p:pic>
            <p:nvPicPr>
              <p:cNvPr id="2" name="Ink 1"/>
              <p:cNvPicPr/>
              <p:nvPr/>
            </p:nvPicPr>
            <p:blipFill>
              <a:blip r:embed="rId4"/>
              <a:stretch>
                <a:fillRect/>
              </a:stretch>
            </p:blipFill>
            <p:spPr>
              <a:xfrm>
                <a:off x="1115640" y="1794600"/>
                <a:ext cx="6680880" cy="4903560"/>
              </a:xfrm>
              <a:prstGeom prst="rect">
                <a:avLst/>
              </a:prstGeom>
            </p:spPr>
          </p:pic>
        </mc:Fallback>
      </mc:AlternateContent>
      <p:sp>
        <p:nvSpPr>
          <p:cNvPr id="11" name="Rectangle 10"/>
          <p:cNvSpPr/>
          <p:nvPr/>
        </p:nvSpPr>
        <p:spPr>
          <a:xfrm>
            <a:off x="1553350" y="4188059"/>
            <a:ext cx="1290738" cy="461665"/>
          </a:xfrm>
          <a:prstGeom prst="rect">
            <a:avLst/>
          </a:prstGeom>
        </p:spPr>
        <p:txBody>
          <a:bodyPr wrap="none">
            <a:spAutoFit/>
          </a:bodyPr>
          <a:lstStyle/>
          <a:p>
            <a:r>
              <a:rPr lang="en-US" b="1" dirty="0">
                <a:solidFill>
                  <a:srgbClr val="FF9900"/>
                </a:solidFill>
                <a:latin typeface="Courier New" pitchFamily="49" charset="0"/>
              </a:rPr>
              <a:t>return</a:t>
            </a:r>
            <a:endParaRPr lang="en-US" dirty="0">
              <a:solidFill>
                <a:srgbClr val="FF9900"/>
              </a:solidFill>
            </a:endParaRPr>
          </a:p>
        </p:txBody>
      </p:sp>
      <p:sp>
        <p:nvSpPr>
          <p:cNvPr id="13" name="Rectangle 12"/>
          <p:cNvSpPr/>
          <p:nvPr/>
        </p:nvSpPr>
        <p:spPr>
          <a:xfrm>
            <a:off x="1568286" y="5410200"/>
            <a:ext cx="1290738" cy="461665"/>
          </a:xfrm>
          <a:prstGeom prst="rect">
            <a:avLst/>
          </a:prstGeom>
        </p:spPr>
        <p:txBody>
          <a:bodyPr wrap="none">
            <a:spAutoFit/>
          </a:bodyPr>
          <a:lstStyle/>
          <a:p>
            <a:r>
              <a:rPr lang="en-US" b="1" dirty="0">
                <a:solidFill>
                  <a:srgbClr val="FF9900"/>
                </a:solidFill>
                <a:latin typeface="Courier New" pitchFamily="49" charset="0"/>
              </a:rPr>
              <a:t>return</a:t>
            </a:r>
            <a:endParaRPr lang="en-US" dirty="0">
              <a:solidFill>
                <a:srgbClr val="FF9900"/>
              </a:solidFill>
            </a:endParaRPr>
          </a:p>
        </p:txBody>
      </p:sp>
    </p:spTree>
    <p:extLst>
      <p:ext uri="{BB962C8B-B14F-4D97-AF65-F5344CB8AC3E}">
        <p14:creationId xmlns:p14="http://schemas.microsoft.com/office/powerpoint/2010/main" val="21303149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5373688" y="168275"/>
            <a:ext cx="3657600" cy="9239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485445" y="168275"/>
            <a:ext cx="1749425" cy="731838"/>
          </a:xfrm>
          <a:prstGeom prst="rect">
            <a:avLst/>
          </a:prstGeom>
          <a:solidFill>
            <a:srgbClr val="FFCC99"/>
          </a:solidFill>
          <a:ln w="9525">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power(</a:t>
            </a:r>
            <a:r>
              <a:rPr lang="en-US" sz="2800" b="1" dirty="0" err="1">
                <a:latin typeface="Courier New" pitchFamily="49" charset="0"/>
              </a:rPr>
              <a:t>b,p</a:t>
            </a:r>
            <a:r>
              <a:rPr lang="en-US" sz="2800" b="1" dirty="0">
                <a:latin typeface="Courier New" pitchFamily="49" charset="0"/>
              </a:rPr>
              <a:t>):</a:t>
            </a:r>
            <a:r>
              <a:rPr lang="en-US" sz="2800" dirty="0">
                <a:latin typeface="Times New Roman" pitchFamily="18" charset="0"/>
              </a:rPr>
              <a:t> </a:t>
            </a:r>
          </a:p>
        </p:txBody>
      </p:sp>
      <p:sp>
        <p:nvSpPr>
          <p:cNvPr id="67588" name="Text Box 25"/>
          <p:cNvSpPr txBox="1">
            <a:spLocks noChangeArrowheads="1"/>
          </p:cNvSpPr>
          <p:nvPr/>
        </p:nvSpPr>
        <p:spPr bwMode="auto">
          <a:xfrm>
            <a:off x="1547284" y="6318603"/>
            <a:ext cx="265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a:latin typeface="Cambria" pitchFamily="18" charset="0"/>
              </a:rPr>
              <a:t> </a:t>
            </a:r>
            <a:r>
              <a:rPr lang="en-US" sz="1200" dirty="0" smtClean="0">
                <a:latin typeface="Cambria" pitchFamily="18" charset="0"/>
              </a:rPr>
              <a:t>in an </a:t>
            </a:r>
            <a:r>
              <a:rPr lang="en-US" sz="1200" dirty="0" err="1" smtClean="0">
                <a:latin typeface="Cambria" pitchFamily="18" charset="0"/>
              </a:rPr>
              <a:t>elif</a:t>
            </a:r>
            <a:r>
              <a:rPr lang="en-US" sz="1200" dirty="0" smtClean="0">
                <a:latin typeface="Cambria" pitchFamily="18" charset="0"/>
              </a:rPr>
              <a:t>.</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421569" y="6519333"/>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a:t>
            </a:r>
            <a:r>
              <a:rPr lang="en-US" sz="1400" b="1" dirty="0" smtClean="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19600" y="1066800"/>
            <a:ext cx="0" cy="556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b="1" dirty="0" smtClean="0">
                <a:solidFill>
                  <a:srgbClr val="0B9520"/>
                </a:solidFill>
                <a:latin typeface="Courier New" pitchFamily="49" charset="0"/>
              </a:rPr>
              <a:t>''</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482600" y="52720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726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4"/>
          <p:cNvGrpSpPr/>
          <p:nvPr/>
        </p:nvGrpSpPr>
        <p:grpSpPr>
          <a:xfrm>
            <a:off x="744537" y="454377"/>
            <a:ext cx="2227016" cy="661987"/>
            <a:chOff x="744537" y="454377"/>
            <a:chExt cx="2227016" cy="661987"/>
          </a:xfrm>
        </p:grpSpPr>
        <p:sp>
          <p:nvSpPr>
            <p:cNvPr id="67612" name="Rectangle 31"/>
            <p:cNvSpPr>
              <a:spLocks noChangeArrowheads="1"/>
            </p:cNvSpPr>
            <p:nvPr/>
          </p:nvSpPr>
          <p:spPr bwMode="auto">
            <a:xfrm>
              <a:off x="744537"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3" name="Rectangle 32"/>
            <p:cNvSpPr>
              <a:spLocks noChangeArrowheads="1"/>
            </p:cNvSpPr>
            <p:nvPr/>
          </p:nvSpPr>
          <p:spPr bwMode="auto">
            <a:xfrm>
              <a:off x="973137" y="454377"/>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0B9520"/>
                  </a:solidFill>
                  <a:latin typeface="Courier New" pitchFamily="49" charset="0"/>
                </a:rPr>
                <a:t>p</a:t>
              </a:r>
              <a:endParaRPr lang="en-US" sz="1800" dirty="0"/>
            </a:p>
          </p:txBody>
        </p:sp>
        <p:sp>
          <p:nvSpPr>
            <p:cNvPr id="67614" name="Rectangle 33"/>
            <p:cNvSpPr>
              <a:spLocks noChangeArrowheads="1"/>
            </p:cNvSpPr>
            <p:nvPr/>
          </p:nvSpPr>
          <p:spPr bwMode="auto">
            <a:xfrm>
              <a:off x="1200856" y="594077"/>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676400"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r>
                <a:rPr lang="en-US" b="1" dirty="0">
                  <a:solidFill>
                    <a:srgbClr val="000000"/>
                  </a:solidFill>
                  <a:latin typeface="Courier New" pitchFamily="49" charset="0"/>
                </a:rPr>
                <a:t>*</a:t>
              </a:r>
              <a:endParaRPr lang="en-US" sz="3200" dirty="0"/>
            </a:p>
          </p:txBody>
        </p:sp>
        <p:sp>
          <p:nvSpPr>
            <p:cNvPr id="67616" name="Rectangle 35"/>
            <p:cNvSpPr>
              <a:spLocks noChangeArrowheads="1"/>
            </p:cNvSpPr>
            <p:nvPr/>
          </p:nvSpPr>
          <p:spPr bwMode="auto">
            <a:xfrm>
              <a:off x="2144712"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7" name="Rectangle 36"/>
            <p:cNvSpPr>
              <a:spLocks noChangeArrowheads="1"/>
            </p:cNvSpPr>
            <p:nvPr/>
          </p:nvSpPr>
          <p:spPr bwMode="auto">
            <a:xfrm>
              <a:off x="2373312" y="454377"/>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0B9520"/>
                  </a:solidFill>
                  <a:latin typeface="Courier New" pitchFamily="49" charset="0"/>
                </a:rPr>
                <a:t>p-1</a:t>
              </a:r>
              <a:endParaRPr lang="en-US" sz="1800" dirty="0"/>
            </a:p>
          </p:txBody>
        </p:sp>
      </p:gr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43" name="Rectangle 47"/>
          <p:cNvSpPr>
            <a:spLocks noChangeArrowheads="1"/>
          </p:cNvSpPr>
          <p:nvPr/>
        </p:nvSpPr>
        <p:spPr bwMode="auto">
          <a:xfrm>
            <a:off x="482600" y="435451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chemeClr val="bg1">
                    <a:lumMod val="75000"/>
                  </a:schemeClr>
                </a:solidFill>
                <a:latin typeface="Courier New" pitchFamily="49" charset="0"/>
              </a:rPr>
              <a:t>elif</a:t>
            </a:r>
            <a:endParaRPr lang="en-US" sz="2800" b="1" dirty="0">
              <a:solidFill>
                <a:schemeClr val="bg1">
                  <a:lumMod val="75000"/>
                </a:schemeClr>
              </a:solidFill>
              <a:latin typeface="Courier New" pitchFamily="49" charset="0"/>
            </a:endParaRPr>
          </a:p>
        </p:txBody>
      </p:sp>
    </p:spTree>
    <p:extLst>
      <p:ext uri="{BB962C8B-B14F-4D97-AF65-F5344CB8AC3E}">
        <p14:creationId xmlns:p14="http://schemas.microsoft.com/office/powerpoint/2010/main" val="258299738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 y="0"/>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2686050" y="1587500"/>
            <a:ext cx="4011613" cy="1597025"/>
          </a:xfrm>
          <a:prstGeom prst="roundRect">
            <a:avLst>
              <a:gd name="adj" fmla="val 16667"/>
            </a:avLst>
          </a:prstGeom>
          <a:solidFill>
            <a:srgbClr val="CCFFCC"/>
          </a:solidFill>
          <a:ln w="9525">
            <a:solidFill>
              <a:srgbClr val="0B9520"/>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1606550" y="4616450"/>
            <a:ext cx="5799138" cy="517525"/>
          </a:xfrm>
          <a:prstGeom prst="roundRect">
            <a:avLst>
              <a:gd name="adj" fmla="val 16667"/>
            </a:avLst>
          </a:prstGeom>
          <a:solidFill>
            <a:srgbClr val="FF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ambria" pitchFamily="18" charset="0"/>
              </a:rPr>
              <a:t>This is the </a:t>
            </a:r>
            <a:r>
              <a:rPr lang="en-US" sz="1800" b="1" i="1">
                <a:latin typeface="Cambria" pitchFamily="18" charset="0"/>
              </a:rPr>
              <a:t>last</a:t>
            </a:r>
            <a:r>
              <a:rPr lang="en-US" sz="1800">
                <a:latin typeface="Cambria" pitchFamily="18" charset="0"/>
              </a:rPr>
              <a:t> CS 5 lecture you’ll ever need!</a:t>
            </a:r>
            <a:r>
              <a:rPr lang="en-US" sz="1800" b="1">
                <a:latin typeface="Cambria" pitchFamily="18" charset="0"/>
                <a:cs typeface="Courier New" pitchFamily="49" charset="0"/>
              </a:rPr>
              <a:t>*</a:t>
            </a: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352550" y="4671423"/>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Sunday,  2/8,  </a:t>
            </a:r>
            <a:r>
              <a:rPr lang="en-US" sz="2000" dirty="0">
                <a:latin typeface="Cambria" pitchFamily="18" charset="0"/>
              </a:rPr>
              <a:t>at 11:59 pm</a:t>
            </a:r>
          </a:p>
        </p:txBody>
      </p:sp>
      <p:sp>
        <p:nvSpPr>
          <p:cNvPr id="2061" name="Text Box 41"/>
          <p:cNvSpPr txBox="1">
            <a:spLocks noChangeArrowheads="1"/>
          </p:cNvSpPr>
          <p:nvPr/>
        </p:nvSpPr>
        <p:spPr bwMode="auto">
          <a:xfrm>
            <a:off x="6697663" y="1219200"/>
            <a:ext cx="2291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did somebody say induction?</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0291138">
            <a:off x="481084" y="4583112"/>
            <a:ext cx="1438275" cy="584200"/>
          </a:xfrm>
          <a:prstGeom prst="rect">
            <a:avLst/>
          </a:prstGeom>
          <a:solidFill>
            <a:schemeClr val="bg1"/>
          </a:solidFill>
          <a:ln w="19050">
            <a:solidFill>
              <a:srgbClr val="C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solidFill>
                  <a:srgbClr val="C00000"/>
                </a:solidFill>
                <a:latin typeface="Cambria" pitchFamily="18" charset="0"/>
              </a:rPr>
              <a:t>Tutoring hours: LOTS!</a:t>
            </a:r>
          </a:p>
        </p:txBody>
      </p:sp>
      <p:pic>
        <p:nvPicPr>
          <p:cNvPr id="2066"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285" y="246768"/>
            <a:ext cx="697303" cy="96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7" name="Text Box 41"/>
          <p:cNvSpPr txBox="1">
            <a:spLocks noChangeArrowheads="1"/>
          </p:cNvSpPr>
          <p:nvPr/>
        </p:nvSpPr>
        <p:spPr bwMode="auto">
          <a:xfrm>
            <a:off x="3116263" y="30765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0B9520"/>
                </a:solidFill>
                <a:latin typeface="Cambria" pitchFamily="18" charset="0"/>
              </a:rPr>
              <a:t>a.k.a.,  CS's version of mathematical induction</a:t>
            </a:r>
          </a:p>
        </p:txBody>
      </p:sp>
      <p:sp>
        <p:nvSpPr>
          <p:cNvPr id="2070" name="Text Box 37"/>
          <p:cNvSpPr txBox="1">
            <a:spLocks noChangeArrowheads="1"/>
          </p:cNvSpPr>
          <p:nvPr/>
        </p:nvSpPr>
        <p:spPr bwMode="auto">
          <a:xfrm>
            <a:off x="2017713" y="3668889"/>
            <a:ext cx="5395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B9520"/>
                </a:solidFill>
                <a:latin typeface="Cambria" pitchFamily="18" charset="0"/>
              </a:rPr>
              <a:t>As close as CS gets to magic</a:t>
            </a:r>
            <a:endParaRPr lang="en-US" sz="3200" b="1" dirty="0">
              <a:solidFill>
                <a:srgbClr val="0B9520"/>
              </a:solidFill>
              <a:latin typeface="Cambria" pitchFamily="18" charset="0"/>
            </a:endParaRPr>
          </a:p>
        </p:txBody>
      </p:sp>
      <p:sp>
        <p:nvSpPr>
          <p:cNvPr id="2072" name="Rectangle 11"/>
          <p:cNvSpPr>
            <a:spLocks noChangeArrowheads="1"/>
          </p:cNvSpPr>
          <p:nvPr/>
        </p:nvSpPr>
        <p:spPr bwMode="auto">
          <a:xfrm>
            <a:off x="274318" y="3036437"/>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6">
            <a:extLst>
              <a:ext uri="{28A0092B-C50C-407E-A947-70E740481C1C}">
                <a14:useLocalDpi xmlns:a14="http://schemas.microsoft.com/office/drawing/2010/main" val="0"/>
              </a:ext>
            </a:extLst>
          </a:blip>
          <a:srcRect l="39465" t="37932" r="33150" b="47105"/>
          <a:stretch>
            <a:fillRect/>
          </a:stretch>
        </p:blipFill>
        <p:spPr bwMode="auto">
          <a:xfrm>
            <a:off x="3127375" y="17573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46768"/>
            <a:ext cx="834812" cy="96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7862" y="246783"/>
            <a:ext cx="691345" cy="96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19"/>
          <p:cNvSpPr txBox="1">
            <a:spLocks noChangeArrowheads="1"/>
          </p:cNvSpPr>
          <p:nvPr/>
        </p:nvSpPr>
        <p:spPr bwMode="auto">
          <a:xfrm>
            <a:off x="7930777" y="3494098"/>
            <a:ext cx="110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dirty="0">
                <a:solidFill>
                  <a:srgbClr val="067B0E"/>
                </a:solidFill>
                <a:latin typeface="Cambria" pitchFamily="18" charset="0"/>
              </a:rPr>
              <a:t>Aye-Aye-Aye,  </a:t>
            </a:r>
            <a:r>
              <a:rPr lang="en-US" sz="1200" b="1" dirty="0" err="1">
                <a:solidFill>
                  <a:srgbClr val="067B0E"/>
                </a:solidFill>
                <a:latin typeface="Cambria" pitchFamily="18" charset="0"/>
              </a:rPr>
              <a:t>Mateys</a:t>
            </a:r>
            <a:r>
              <a:rPr lang="en-US" sz="1200" b="1" dirty="0">
                <a:solidFill>
                  <a:srgbClr val="067B0E"/>
                </a:solidFill>
                <a:latin typeface="Cambria" pitchFamily="18" charset="0"/>
              </a:rPr>
              <a:t>!   </a:t>
            </a:r>
          </a:p>
        </p:txBody>
      </p:sp>
      <p:grpSp>
        <p:nvGrpSpPr>
          <p:cNvPr id="45" name="Group 1"/>
          <p:cNvGrpSpPr>
            <a:grpSpLocks/>
          </p:cNvGrpSpPr>
          <p:nvPr/>
        </p:nvGrpSpPr>
        <p:grpSpPr bwMode="auto">
          <a:xfrm>
            <a:off x="7388835" y="3724737"/>
            <a:ext cx="792328" cy="825718"/>
            <a:chOff x="7086600" y="533400"/>
            <a:chExt cx="914400" cy="1143000"/>
          </a:xfrm>
        </p:grpSpPr>
        <p:grpSp>
          <p:nvGrpSpPr>
            <p:cNvPr id="46" name="Group 20"/>
            <p:cNvGrpSpPr>
              <a:grpSpLocks/>
            </p:cNvGrpSpPr>
            <p:nvPr/>
          </p:nvGrpSpPr>
          <p:grpSpPr bwMode="auto">
            <a:xfrm>
              <a:off x="7086600" y="533400"/>
              <a:ext cx="914400" cy="1143000"/>
              <a:chOff x="4896" y="144"/>
              <a:chExt cx="576" cy="720"/>
            </a:xfrm>
          </p:grpSpPr>
          <p:sp>
            <p:nvSpPr>
              <p:cNvPr id="50" name="Freeform 21"/>
              <p:cNvSpPr>
                <a:spLocks/>
              </p:cNvSpPr>
              <p:nvPr/>
            </p:nvSpPr>
            <p:spPr bwMode="auto">
              <a:xfrm>
                <a:off x="4896" y="677"/>
                <a:ext cx="555" cy="187"/>
              </a:xfrm>
              <a:custGeom>
                <a:avLst/>
                <a:gdLst>
                  <a:gd name="T0" fmla="*/ 1 w 1048"/>
                  <a:gd name="T1" fmla="*/ 1 h 250"/>
                  <a:gd name="T2" fmla="*/ 1 w 1048"/>
                  <a:gd name="T3" fmla="*/ 1 h 250"/>
                  <a:gd name="T4" fmla="*/ 1 w 1048"/>
                  <a:gd name="T5" fmla="*/ 1 h 250"/>
                  <a:gd name="T6" fmla="*/ 1 w 1048"/>
                  <a:gd name="T7" fmla="*/ 1 h 250"/>
                  <a:gd name="T8" fmla="*/ 1 w 1048"/>
                  <a:gd name="T9" fmla="*/ 1 h 250"/>
                  <a:gd name="T10" fmla="*/ 1 w 1048"/>
                  <a:gd name="T11" fmla="*/ 2 h 250"/>
                  <a:gd name="T12" fmla="*/ 1 w 1048"/>
                  <a:gd name="T13" fmla="*/ 2 h 250"/>
                  <a:gd name="T14" fmla="*/ 0 w 1048"/>
                  <a:gd name="T15" fmla="*/ 2 h 250"/>
                  <a:gd name="T16" fmla="*/ 1 w 1048"/>
                  <a:gd name="T17" fmla="*/ 1 h 250"/>
                  <a:gd name="T18" fmla="*/ 1 w 1048"/>
                  <a:gd name="T19" fmla="*/ 1 h 250"/>
                  <a:gd name="T20" fmla="*/ 1 w 1048"/>
                  <a:gd name="T21" fmla="*/ 1 h 250"/>
                  <a:gd name="T22" fmla="*/ 1 w 1048"/>
                  <a:gd name="T23" fmla="*/ 1 h 250"/>
                  <a:gd name="T24" fmla="*/ 1 w 1048"/>
                  <a:gd name="T25" fmla="*/ 1 h 250"/>
                  <a:gd name="T26" fmla="*/ 1 w 1048"/>
                  <a:gd name="T27" fmla="*/ 1 h 250"/>
                  <a:gd name="T28" fmla="*/ 1 w 1048"/>
                  <a:gd name="T29" fmla="*/ 1 h 250"/>
                  <a:gd name="T30" fmla="*/ 1 w 1048"/>
                  <a:gd name="T31" fmla="*/ 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chemeClr val="tx1"/>
              </a:solidFill>
              <a:ln w="9525">
                <a:solidFill>
                  <a:srgbClr val="1E16E4"/>
                </a:solidFill>
                <a:round/>
                <a:headEnd/>
                <a:tailEnd/>
              </a:ln>
            </p:spPr>
            <p:txBody>
              <a:bodyPr wrap="none" anchor="ctr"/>
              <a:lstStyle/>
              <a:p>
                <a:endParaRPr lang="en-US">
                  <a:latin typeface="Cambria" pitchFamily="18" charset="0"/>
                </a:endParaRPr>
              </a:p>
            </p:txBody>
          </p:sp>
          <p:sp>
            <p:nvSpPr>
              <p:cNvPr id="51" name="Oval 22"/>
              <p:cNvSpPr>
                <a:spLocks noChangeArrowheads="1"/>
              </p:cNvSpPr>
              <p:nvPr/>
            </p:nvSpPr>
            <p:spPr bwMode="auto">
              <a:xfrm>
                <a:off x="4921" y="286"/>
                <a:ext cx="535" cy="506"/>
              </a:xfrm>
              <a:prstGeom prst="ellipse">
                <a:avLst/>
              </a:prstGeom>
              <a:solidFill>
                <a:srgbClr val="9ECC46"/>
              </a:solidFill>
              <a:ln w="9525">
                <a:solidFill>
                  <a:srgbClr val="1E16E4"/>
                </a:solidFill>
                <a:round/>
                <a:headEnd/>
                <a:tailEnd/>
              </a:ln>
            </p:spPr>
            <p:txBody>
              <a:bodyPr wrap="none" anchor="ctr"/>
              <a:lstStyle/>
              <a:p>
                <a:endParaRPr lang="en-US">
                  <a:latin typeface="Cambria" pitchFamily="18" charset="0"/>
                </a:endParaRPr>
              </a:p>
            </p:txBody>
          </p:sp>
          <p:sp>
            <p:nvSpPr>
              <p:cNvPr id="52" name="Oval 23"/>
              <p:cNvSpPr>
                <a:spLocks noChangeArrowheads="1"/>
              </p:cNvSpPr>
              <p:nvPr/>
            </p:nvSpPr>
            <p:spPr bwMode="auto">
              <a:xfrm rot="-1967255">
                <a:off x="4972" y="394"/>
                <a:ext cx="128" cy="1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3" name="Oval 24"/>
              <p:cNvSpPr>
                <a:spLocks noChangeArrowheads="1"/>
              </p:cNvSpPr>
              <p:nvPr/>
            </p:nvSpPr>
            <p:spPr bwMode="auto">
              <a:xfrm>
                <a:off x="5125" y="394"/>
                <a:ext cx="15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4" name="Oval 25"/>
              <p:cNvSpPr>
                <a:spLocks noChangeArrowheads="1"/>
              </p:cNvSpPr>
              <p:nvPr/>
            </p:nvSpPr>
            <p:spPr bwMode="auto">
              <a:xfrm rot="-2071034">
                <a:off x="5303" y="430"/>
                <a:ext cx="10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5" name="Oval 26"/>
              <p:cNvSpPr>
                <a:spLocks noChangeArrowheads="1"/>
              </p:cNvSpPr>
              <p:nvPr/>
            </p:nvSpPr>
            <p:spPr bwMode="auto">
              <a:xfrm>
                <a:off x="5026" y="466"/>
                <a:ext cx="3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6" name="Oval 27"/>
              <p:cNvSpPr>
                <a:spLocks noChangeArrowheads="1"/>
              </p:cNvSpPr>
              <p:nvPr/>
            </p:nvSpPr>
            <p:spPr bwMode="auto">
              <a:xfrm>
                <a:off x="5179" y="478"/>
                <a:ext cx="3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7" name="Oval 28"/>
              <p:cNvSpPr>
                <a:spLocks noChangeArrowheads="1"/>
              </p:cNvSpPr>
              <p:nvPr/>
            </p:nvSpPr>
            <p:spPr bwMode="auto">
              <a:xfrm>
                <a:off x="5318" y="519"/>
                <a:ext cx="37"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58" name="AutoShape 29"/>
              <p:cNvSpPr>
                <a:spLocks noChangeArrowheads="1"/>
              </p:cNvSpPr>
              <p:nvPr/>
            </p:nvSpPr>
            <p:spPr bwMode="auto">
              <a:xfrm rot="-5400000">
                <a:off x="5143" y="526"/>
                <a:ext cx="58" cy="30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59" name="Freeform 30"/>
              <p:cNvSpPr>
                <a:spLocks/>
              </p:cNvSpPr>
              <p:nvPr/>
            </p:nvSpPr>
            <p:spPr bwMode="auto">
              <a:xfrm>
                <a:off x="5028" y="202"/>
                <a:ext cx="444" cy="193"/>
              </a:xfrm>
              <a:custGeom>
                <a:avLst/>
                <a:gdLst>
                  <a:gd name="T0" fmla="*/ 1 w 648"/>
                  <a:gd name="T1" fmla="*/ 0 h 256"/>
                  <a:gd name="T2" fmla="*/ 1 w 648"/>
                  <a:gd name="T3" fmla="*/ 2 h 256"/>
                  <a:gd name="T4" fmla="*/ 0 w 648"/>
                  <a:gd name="T5" fmla="*/ 2 h 256"/>
                  <a:gd name="T6" fmla="*/ 1 w 648"/>
                  <a:gd name="T7" fmla="*/ 2 h 256"/>
                  <a:gd name="T8" fmla="*/ 1 w 648"/>
                  <a:gd name="T9" fmla="*/ 3 h 256"/>
                  <a:gd name="T10" fmla="*/ 1 w 648"/>
                  <a:gd name="T11" fmla="*/ 3 h 256"/>
                  <a:gd name="T12" fmla="*/ 1 w 648"/>
                  <a:gd name="T13" fmla="*/ 2 h 256"/>
                  <a:gd name="T14" fmla="*/ 1 w 648"/>
                  <a:gd name="T15" fmla="*/ 2 h 256"/>
                  <a:gd name="T16" fmla="*/ 1 w 64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60" name="Freeform 31"/>
              <p:cNvSpPr>
                <a:spLocks/>
              </p:cNvSpPr>
              <p:nvPr/>
            </p:nvSpPr>
            <p:spPr bwMode="auto">
              <a:xfrm>
                <a:off x="5120" y="144"/>
                <a:ext cx="303" cy="144"/>
              </a:xfrm>
              <a:custGeom>
                <a:avLst/>
                <a:gdLst>
                  <a:gd name="T0" fmla="*/ 1 w 442"/>
                  <a:gd name="T1" fmla="*/ 2 h 192"/>
                  <a:gd name="T2" fmla="*/ 1 w 442"/>
                  <a:gd name="T3" fmla="*/ 2 h 192"/>
                  <a:gd name="T4" fmla="*/ 1 w 442"/>
                  <a:gd name="T5" fmla="*/ 0 h 192"/>
                  <a:gd name="T6" fmla="*/ 1 w 442"/>
                  <a:gd name="T7" fmla="*/ 2 h 192"/>
                  <a:gd name="T8" fmla="*/ 1 w 442"/>
                  <a:gd name="T9" fmla="*/ 2 h 192"/>
                  <a:gd name="T10" fmla="*/ 1 w 442"/>
                  <a:gd name="T11" fmla="*/ 2 h 192"/>
                  <a:gd name="T12" fmla="*/ 1 w 442"/>
                  <a:gd name="T13" fmla="*/ 2 h 192"/>
                  <a:gd name="T14" fmla="*/ 1 w 442"/>
                  <a:gd name="T15" fmla="*/ 2 h 192"/>
                  <a:gd name="T16" fmla="*/ 1 w 442"/>
                  <a:gd name="T17" fmla="*/ 2 h 192"/>
                  <a:gd name="T18" fmla="*/ 1 w 442"/>
                  <a:gd name="T19" fmla="*/ 2 h 192"/>
                  <a:gd name="T20" fmla="*/ 1 w 442"/>
                  <a:gd name="T21" fmla="*/ 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61" name="Freeform 32"/>
              <p:cNvSpPr>
                <a:spLocks/>
              </p:cNvSpPr>
              <p:nvPr/>
            </p:nvSpPr>
            <p:spPr bwMode="auto">
              <a:xfrm>
                <a:off x="4963" y="709"/>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sp>
            <p:nvSpPr>
              <p:cNvPr id="62" name="Freeform 33"/>
              <p:cNvSpPr>
                <a:spLocks/>
              </p:cNvSpPr>
              <p:nvPr/>
            </p:nvSpPr>
            <p:spPr bwMode="auto">
              <a:xfrm flipH="1">
                <a:off x="5258" y="717"/>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grpSp>
        <p:sp>
          <p:nvSpPr>
            <p:cNvPr id="47" name="Oval 44"/>
            <p:cNvSpPr>
              <a:spLocks noChangeArrowheads="1"/>
            </p:cNvSpPr>
            <p:nvPr/>
          </p:nvSpPr>
          <p:spPr bwMode="auto">
            <a:xfrm>
              <a:off x="7180262" y="915988"/>
              <a:ext cx="255588" cy="255587"/>
            </a:xfrm>
            <a:prstGeom prst="ellipse">
              <a:avLst/>
            </a:prstGeom>
            <a:solidFill>
              <a:schemeClr val="tx1"/>
            </a:solidFill>
            <a:ln w="9525">
              <a:solidFill>
                <a:schemeClr val="tx1"/>
              </a:solidFill>
              <a:round/>
              <a:headEnd/>
              <a:tailEnd/>
            </a:ln>
          </p:spPr>
          <p:txBody>
            <a:bodyPr wrap="none" anchor="ctr"/>
            <a:lstStyle/>
            <a:p>
              <a:endParaRPr lang="en-US">
                <a:latin typeface="Cambria" pitchFamily="18" charset="0"/>
              </a:endParaRPr>
            </a:p>
          </p:txBody>
        </p:sp>
        <p:sp>
          <p:nvSpPr>
            <p:cNvPr id="48" name="Freeform 46"/>
            <p:cNvSpPr>
              <a:spLocks/>
            </p:cNvSpPr>
            <p:nvPr/>
          </p:nvSpPr>
          <p:spPr bwMode="auto">
            <a:xfrm>
              <a:off x="7418387" y="915988"/>
              <a:ext cx="423863" cy="52387"/>
            </a:xfrm>
            <a:custGeom>
              <a:avLst/>
              <a:gdLst>
                <a:gd name="T0" fmla="*/ 0 w 267"/>
                <a:gd name="T1" fmla="*/ 2147483647 h 33"/>
                <a:gd name="T2" fmla="*/ 2147483647 w 267"/>
                <a:gd name="T3" fmla="*/ 2147483647 h 33"/>
                <a:gd name="T4" fmla="*/ 2147483647 w 267"/>
                <a:gd name="T5" fmla="*/ 0 h 33"/>
                <a:gd name="T6" fmla="*/ 0 60000 65536"/>
                <a:gd name="T7" fmla="*/ 0 60000 65536"/>
                <a:gd name="T8" fmla="*/ 0 60000 65536"/>
                <a:gd name="T9" fmla="*/ 0 w 267"/>
                <a:gd name="T10" fmla="*/ 0 h 33"/>
                <a:gd name="T11" fmla="*/ 267 w 267"/>
                <a:gd name="T12" fmla="*/ 33 h 33"/>
              </a:gdLst>
              <a:ahLst/>
              <a:cxnLst>
                <a:cxn ang="T6">
                  <a:pos x="T0" y="T1"/>
                </a:cxn>
                <a:cxn ang="T7">
                  <a:pos x="T2" y="T3"/>
                </a:cxn>
                <a:cxn ang="T8">
                  <a:pos x="T4" y="T5"/>
                </a:cxn>
              </a:cxnLst>
              <a:rect l="T9" t="T10" r="T11" b="T12"/>
              <a:pathLst>
                <a:path w="267" h="33">
                  <a:moveTo>
                    <a:pt x="0" y="33"/>
                  </a:moveTo>
                  <a:cubicBezTo>
                    <a:pt x="62" y="28"/>
                    <a:pt x="126" y="26"/>
                    <a:pt x="189" y="22"/>
                  </a:cubicBezTo>
                  <a:cubicBezTo>
                    <a:pt x="211" y="20"/>
                    <a:pt x="247" y="15"/>
                    <a:pt x="267"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
          <p:nvSpPr>
            <p:cNvPr id="49" name="Freeform 48"/>
            <p:cNvSpPr>
              <a:spLocks/>
            </p:cNvSpPr>
            <p:nvPr/>
          </p:nvSpPr>
          <p:spPr bwMode="auto">
            <a:xfrm>
              <a:off x="7121525" y="1009650"/>
              <a:ext cx="58737" cy="49213"/>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24"/>
                  </a:moveTo>
                  <a:cubicBezTo>
                    <a:pt x="29" y="26"/>
                    <a:pt x="22" y="31"/>
                    <a:pt x="15" y="30"/>
                  </a:cubicBezTo>
                  <a:cubicBezTo>
                    <a:pt x="5" y="28"/>
                    <a:pt x="0" y="0"/>
                    <a:pt x="10" y="2"/>
                  </a:cubicBezTo>
                  <a:cubicBezTo>
                    <a:pt x="21" y="4"/>
                    <a:pt x="28" y="16"/>
                    <a:pt x="37" y="24"/>
                  </a:cubicBezTo>
                  <a:close/>
                </a:path>
              </a:pathLst>
            </a:custGeom>
            <a:solidFill>
              <a:schemeClr val="accent1"/>
            </a:solidFill>
            <a:ln w="28575">
              <a:solidFill>
                <a:schemeClr val="tx1"/>
              </a:solidFill>
              <a:round/>
              <a:headEnd/>
              <a:tailEnd/>
            </a:ln>
          </p:spPr>
          <p:txBody>
            <a:bodyPr wrap="none" anchor="ctr"/>
            <a:lstStyle/>
            <a:p>
              <a:endParaRPr lang="en-US">
                <a:latin typeface="Cambria" pitchFamily="18" charset="0"/>
              </a:endParaRPr>
            </a:p>
          </p:txBody>
        </p:sp>
      </p:grpSp>
      <p:pic>
        <p:nvPicPr>
          <p:cNvPr id="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61994">
            <a:off x="7410045" y="1595071"/>
            <a:ext cx="1369232" cy="128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27047">
            <a:off x="6409872" y="2494555"/>
            <a:ext cx="1420812" cy="134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0462" y="2174081"/>
            <a:ext cx="384175"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157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62000" y="1219200"/>
            <a:ext cx="5638800" cy="190500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74" name="TextBox 27"/>
          <p:cNvSpPr txBox="1">
            <a:spLocks noChangeArrowheads="1"/>
          </p:cNvSpPr>
          <p:nvPr/>
        </p:nvSpPr>
        <p:spPr bwMode="auto">
          <a:xfrm>
            <a:off x="6248400" y="6287808"/>
            <a:ext cx="2750255" cy="461665"/>
          </a:xfrm>
          <a:prstGeom prst="rect">
            <a:avLst/>
          </a:prstGeom>
          <a:solidFill>
            <a:srgbClr val="CCFF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i="1" dirty="0" smtClean="0">
                <a:latin typeface="Cambria" pitchFamily="18" charset="0"/>
              </a:rPr>
              <a:t>control-b in Sublime</a:t>
            </a:r>
            <a:endParaRPr lang="en-US" i="1" dirty="0">
              <a:latin typeface="Cambria" pitchFamily="18" charset="0"/>
            </a:endParaRPr>
          </a:p>
        </p:txBody>
      </p:sp>
      <p:sp>
        <p:nvSpPr>
          <p:cNvPr id="10" name="Text Box 7"/>
          <p:cNvSpPr txBox="1">
            <a:spLocks noChangeArrowheads="1"/>
          </p:cNvSpPr>
          <p:nvPr/>
        </p:nvSpPr>
        <p:spPr bwMode="auto">
          <a:xfrm>
            <a:off x="457200" y="288925"/>
            <a:ext cx="426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Overlay… Izzy; others</a:t>
            </a:r>
            <a:endParaRPr lang="en-US" sz="4000" i="1" dirty="0">
              <a:latin typeface="Cambria" pitchFamily="18" charset="0"/>
            </a:endParaRPr>
          </a:p>
        </p:txBody>
      </p:sp>
      <p:sp>
        <p:nvSpPr>
          <p:cNvPr id="9" name="Rectangle 8"/>
          <p:cNvSpPr>
            <a:spLocks noChangeArrowheads="1"/>
          </p:cNvSpPr>
          <p:nvPr/>
        </p:nvSpPr>
        <p:spPr bwMode="auto">
          <a:xfrm>
            <a:off x="838200" y="1295400"/>
            <a:ext cx="7239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err="1">
                <a:solidFill>
                  <a:srgbClr val="FF9900"/>
                </a:solidFill>
                <a:latin typeface="Courier New" pitchFamily="49" charset="0"/>
              </a:rPr>
              <a:t>def</a:t>
            </a:r>
            <a:r>
              <a:rPr lang="en-US" sz="1800" b="1" dirty="0">
                <a:solidFill>
                  <a:srgbClr val="FF9900"/>
                </a:solidFill>
                <a:latin typeface="Courier New" pitchFamily="49" charset="0"/>
              </a:rPr>
              <a:t> </a:t>
            </a:r>
            <a:r>
              <a:rPr lang="en-US" sz="1800" b="1" dirty="0">
                <a:latin typeface="Courier New" pitchFamily="49" charset="0"/>
              </a:rPr>
              <a:t>flipside(s):</a:t>
            </a:r>
          </a:p>
          <a:p>
            <a:r>
              <a:rPr lang="en-US" sz="1800" b="1" dirty="0">
                <a:solidFill>
                  <a:srgbClr val="0B9520"/>
                </a:solidFill>
                <a:latin typeface="Courier New" pitchFamily="49" charset="0"/>
              </a:rPr>
              <a:t>    """ flipside(s): swaps s's sides!</a:t>
            </a:r>
          </a:p>
          <a:p>
            <a:r>
              <a:rPr lang="en-US" sz="1800" b="1" dirty="0">
                <a:solidFill>
                  <a:srgbClr val="0B9520"/>
                </a:solidFill>
                <a:latin typeface="Courier New" pitchFamily="49" charset="0"/>
              </a:rPr>
              <a:t>        input s: a string</a:t>
            </a:r>
          </a:p>
          <a:p>
            <a:r>
              <a:rPr lang="en-US" sz="1800" b="1" dirty="0">
                <a:solidFill>
                  <a:srgbClr val="0B9520"/>
                </a:solidFill>
                <a:latin typeface="Courier New" pitchFamily="49" charset="0"/>
              </a:rPr>
              <a:t>    """</a:t>
            </a:r>
          </a:p>
          <a:p>
            <a:r>
              <a:rPr lang="en-US" sz="1800" b="1" dirty="0">
                <a:latin typeface="Courier New" pitchFamily="49" charset="0"/>
              </a:rPr>
              <a:t>    x = </a:t>
            </a:r>
            <a:r>
              <a:rPr lang="en-US" sz="1800" b="1" dirty="0" err="1">
                <a:latin typeface="Courier New" pitchFamily="49" charset="0"/>
              </a:rPr>
              <a:t>len</a:t>
            </a:r>
            <a:r>
              <a:rPr lang="en-US" sz="1800" b="1" dirty="0">
                <a:latin typeface="Courier New" pitchFamily="49" charset="0"/>
              </a:rPr>
              <a:t>(s)/</a:t>
            </a:r>
            <a:r>
              <a:rPr lang="en-US" sz="1800" b="1" dirty="0" smtClean="0">
                <a:latin typeface="Courier New" pitchFamily="49" charset="0"/>
              </a:rPr>
              <a:t>2</a:t>
            </a:r>
          </a:p>
          <a:p>
            <a:r>
              <a:rPr lang="en-US" sz="1800" b="1" dirty="0">
                <a:solidFill>
                  <a:srgbClr val="FEA30F"/>
                </a:solidFill>
                <a:latin typeface="Courier New" pitchFamily="49" charset="0"/>
              </a:rPr>
              <a:t> </a:t>
            </a:r>
            <a:r>
              <a:rPr lang="en-US" sz="1800" b="1" dirty="0" smtClean="0">
                <a:solidFill>
                  <a:srgbClr val="FEA30F"/>
                </a:solidFill>
                <a:latin typeface="Courier New" pitchFamily="49" charset="0"/>
              </a:rPr>
              <a:t>   </a:t>
            </a:r>
            <a:r>
              <a:rPr lang="en-US" sz="1800" b="1" dirty="0" smtClean="0">
                <a:solidFill>
                  <a:srgbClr val="FF9900"/>
                </a:solidFill>
                <a:latin typeface="Courier New" pitchFamily="49" charset="0"/>
              </a:rPr>
              <a:t>return</a:t>
            </a:r>
            <a:r>
              <a:rPr lang="en-US" sz="1800" b="1" dirty="0" smtClean="0">
                <a:solidFill>
                  <a:srgbClr val="F2B800"/>
                </a:solidFill>
                <a:latin typeface="Courier New" pitchFamily="49" charset="0"/>
              </a:rPr>
              <a:t> </a:t>
            </a:r>
            <a:r>
              <a:rPr lang="en-US" sz="1800" b="1" dirty="0">
                <a:latin typeface="Courier New" pitchFamily="49" charset="0"/>
              </a:rPr>
              <a:t>s[x:] + s[:x</a:t>
            </a:r>
            <a:r>
              <a:rPr lang="en-US" sz="1800" b="1" dirty="0" smtClean="0">
                <a:latin typeface="Courier New" pitchFamily="49" charset="0"/>
              </a:rPr>
              <a:t>]</a:t>
            </a:r>
          </a:p>
          <a:p>
            <a:endParaRPr lang="en-US" sz="1800" b="1" dirty="0" smtClean="0">
              <a:latin typeface="Courier New" pitchFamily="49" charset="0"/>
            </a:endParaRPr>
          </a:p>
          <a:p>
            <a:r>
              <a:rPr lang="en-US" sz="1800" b="1" dirty="0" smtClean="0">
                <a:solidFill>
                  <a:srgbClr val="CC3300"/>
                </a:solidFill>
                <a:latin typeface="Courier New" pitchFamily="49" charset="0"/>
              </a:rPr>
              <a:t>#</a:t>
            </a:r>
          </a:p>
          <a:p>
            <a:r>
              <a:rPr lang="en-US" sz="1800" b="1" dirty="0" smtClean="0">
                <a:solidFill>
                  <a:srgbClr val="CC3300"/>
                </a:solidFill>
                <a:latin typeface="Courier New" pitchFamily="49" charset="0"/>
              </a:rPr>
              <a:t># Tests!</a:t>
            </a:r>
          </a:p>
          <a:p>
            <a:r>
              <a:rPr lang="en-US" sz="1800" b="1" dirty="0">
                <a:solidFill>
                  <a:srgbClr val="CC3300"/>
                </a:solidFill>
                <a:latin typeface="Courier New" pitchFamily="49" charset="0"/>
              </a:rPr>
              <a:t>#</a:t>
            </a:r>
          </a:p>
          <a:p>
            <a:r>
              <a:rPr lang="en-US" sz="1800" b="1" dirty="0" smtClean="0">
                <a:solidFill>
                  <a:srgbClr val="FF9900"/>
                </a:solidFill>
                <a:latin typeface="Courier New" pitchFamily="49" charset="0"/>
              </a:rPr>
              <a:t>print</a:t>
            </a:r>
            <a:r>
              <a:rPr lang="en-US" sz="1800" b="1" dirty="0" smtClean="0">
                <a:solidFill>
                  <a:srgbClr val="F2B800"/>
                </a:solidFill>
                <a:latin typeface="Courier New" pitchFamily="49" charset="0"/>
              </a:rPr>
              <a:t> </a:t>
            </a:r>
            <a:r>
              <a:rPr lang="en-US" sz="1800" b="1" dirty="0" smtClean="0">
                <a:solidFill>
                  <a:srgbClr val="0B9520"/>
                </a:solidFill>
                <a:latin typeface="Courier New" pitchFamily="49" charset="0"/>
              </a:rPr>
              <a:t>"flipside('carpets') ~"</a:t>
            </a:r>
            <a:r>
              <a:rPr lang="en-US" sz="1800" b="1" dirty="0" smtClean="0">
                <a:latin typeface="Courier New" pitchFamily="49" charset="0"/>
              </a:rPr>
              <a:t>, flipside(</a:t>
            </a:r>
            <a:r>
              <a:rPr lang="en-US" sz="1800" b="1" dirty="0" smtClean="0">
                <a:solidFill>
                  <a:srgbClr val="0B9520"/>
                </a:solidFill>
                <a:latin typeface="Courier New" pitchFamily="49" charset="0"/>
              </a:rPr>
              <a:t>'carpets'</a:t>
            </a:r>
            <a:r>
              <a:rPr lang="en-US" sz="1800" b="1" dirty="0" smtClean="0">
                <a:latin typeface="Courier New" pitchFamily="49" charset="0"/>
              </a:rPr>
              <a:t>)</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endParaRPr lang="en-US" sz="1800" b="1" dirty="0" smtClean="0">
              <a:latin typeface="Courier New" pitchFamily="49" charset="0"/>
            </a:endParaRP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a:p>
            <a:r>
              <a:rPr lang="en-US" sz="1800" b="1" dirty="0">
                <a:solidFill>
                  <a:srgbClr val="FF9900"/>
                </a:solidFill>
                <a:latin typeface="Courier New" pitchFamily="49" charset="0"/>
              </a:rPr>
              <a:t>print</a:t>
            </a:r>
            <a:r>
              <a:rPr lang="en-US" sz="1800" b="1" dirty="0">
                <a:latin typeface="Courier New" pitchFamily="49" charset="0"/>
              </a:rPr>
              <a:t> </a:t>
            </a:r>
            <a:r>
              <a:rPr lang="en-US" sz="1800" b="1" dirty="0">
                <a:solidFill>
                  <a:srgbClr val="0B9520"/>
                </a:solidFill>
                <a:latin typeface="Courier New" pitchFamily="49" charset="0"/>
              </a:rPr>
              <a:t>"flipside('carpets') ~"</a:t>
            </a:r>
            <a:r>
              <a:rPr lang="en-US" sz="1800" b="1" dirty="0">
                <a:latin typeface="Courier New" pitchFamily="49" charset="0"/>
              </a:rPr>
              <a:t>, flipside(</a:t>
            </a:r>
            <a:r>
              <a:rPr lang="en-US" sz="1800" b="1" dirty="0">
                <a:solidFill>
                  <a:srgbClr val="0B9520"/>
                </a:solidFill>
                <a:latin typeface="Courier New" pitchFamily="49" charset="0"/>
              </a:rPr>
              <a:t>'carpets'</a:t>
            </a:r>
            <a:r>
              <a:rPr lang="en-US" sz="1800" b="1" dirty="0">
                <a:latin typeface="Courier New" pitchFamily="49" charset="0"/>
              </a:rPr>
              <a:t>)  </a:t>
            </a:r>
          </a:p>
        </p:txBody>
      </p:sp>
      <p:sp>
        <p:nvSpPr>
          <p:cNvPr id="4" name="TextBox 3"/>
          <p:cNvSpPr txBox="1"/>
          <p:nvPr/>
        </p:nvSpPr>
        <p:spPr>
          <a:xfrm>
            <a:off x="5638800" y="227369"/>
            <a:ext cx="1981200" cy="830997"/>
          </a:xfrm>
          <a:prstGeom prst="rect">
            <a:avLst/>
          </a:prstGeom>
          <a:solidFill>
            <a:schemeClr val="bg1">
              <a:lumMod val="95000"/>
            </a:schemeClr>
          </a:solidFill>
        </p:spPr>
        <p:txBody>
          <a:bodyPr wrap="square" rtlCol="0">
            <a:spAutoFit/>
          </a:bodyPr>
          <a:lstStyle/>
          <a:p>
            <a:pPr algn="ctr"/>
            <a:r>
              <a:rPr lang="en-US" dirty="0" smtClean="0">
                <a:latin typeface="Cambria" panose="02040503050406030204" pitchFamily="18" charset="0"/>
              </a:rPr>
              <a:t>(1) function </a:t>
            </a:r>
            <a:r>
              <a:rPr lang="en-US" i="1" dirty="0" smtClean="0">
                <a:latin typeface="Cambria" panose="02040503050406030204" pitchFamily="18" charset="0"/>
              </a:rPr>
              <a:t>definition</a:t>
            </a:r>
            <a:endParaRPr lang="en-US" dirty="0" smtClean="0">
              <a:latin typeface="Cambria" panose="02040503050406030204" pitchFamily="18" charset="0"/>
            </a:endParaRPr>
          </a:p>
        </p:txBody>
      </p:sp>
      <p:sp>
        <p:nvSpPr>
          <p:cNvPr id="12" name="TextBox 11"/>
          <p:cNvSpPr txBox="1"/>
          <p:nvPr/>
        </p:nvSpPr>
        <p:spPr>
          <a:xfrm>
            <a:off x="6842760" y="3161883"/>
            <a:ext cx="1981200" cy="830997"/>
          </a:xfrm>
          <a:prstGeom prst="rect">
            <a:avLst/>
          </a:prstGeom>
          <a:solidFill>
            <a:srgbClr val="CCFFCC"/>
          </a:solidFill>
        </p:spPr>
        <p:txBody>
          <a:bodyPr wrap="square" rtlCol="0">
            <a:spAutoFit/>
          </a:bodyPr>
          <a:lstStyle/>
          <a:p>
            <a:pPr algn="ctr"/>
            <a:r>
              <a:rPr lang="en-US" dirty="0" smtClean="0">
                <a:latin typeface="Cambria" panose="02040503050406030204" pitchFamily="18" charset="0"/>
              </a:rPr>
              <a:t>(2) function </a:t>
            </a:r>
            <a:r>
              <a:rPr lang="en-US" b="1" i="1" dirty="0" smtClean="0">
                <a:latin typeface="Cambria" panose="02040503050406030204" pitchFamily="18" charset="0"/>
              </a:rPr>
              <a:t>tests</a:t>
            </a:r>
            <a:endParaRPr lang="en-US" b="1" dirty="0" smtClean="0">
              <a:latin typeface="Cambria" panose="02040503050406030204" pitchFamily="18" charset="0"/>
            </a:endParaRPr>
          </a:p>
        </p:txBody>
      </p:sp>
      <p:sp>
        <p:nvSpPr>
          <p:cNvPr id="13" name="TextBox 12"/>
          <p:cNvSpPr txBox="1"/>
          <p:nvPr/>
        </p:nvSpPr>
        <p:spPr>
          <a:xfrm>
            <a:off x="152400" y="6287808"/>
            <a:ext cx="4724400" cy="461665"/>
          </a:xfrm>
          <a:prstGeom prst="rect">
            <a:avLst/>
          </a:prstGeom>
          <a:noFill/>
        </p:spPr>
        <p:txBody>
          <a:bodyPr wrap="square" rtlCol="0">
            <a:spAutoFit/>
          </a:bodyPr>
          <a:lstStyle/>
          <a:p>
            <a:r>
              <a:rPr lang="en-US" dirty="0" smtClean="0">
                <a:latin typeface="Cambria" panose="02040503050406030204" pitchFamily="18" charset="0"/>
              </a:rPr>
              <a:t>We provide these tests </a:t>
            </a:r>
            <a:r>
              <a:rPr lang="en-US" i="1" dirty="0" smtClean="0">
                <a:latin typeface="Cambria" panose="02040503050406030204" pitchFamily="18" charset="0"/>
              </a:rPr>
              <a:t>(for now…)</a:t>
            </a:r>
          </a:p>
        </p:txBody>
      </p:sp>
    </p:spTree>
    <p:extLst>
      <p:ext uri="{BB962C8B-B14F-4D97-AF65-F5344CB8AC3E}">
        <p14:creationId xmlns:p14="http://schemas.microsoft.com/office/powerpoint/2010/main" val="2297397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304800" y="1524000"/>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solidFill>
                  <a:srgbClr val="000000"/>
                </a:solidFill>
                <a:latin typeface="Courier New" pitchFamily="49" charset="0"/>
              </a:rPr>
              <a:t> </a:t>
            </a:r>
            <a:r>
              <a:rPr lang="en-US" b="1" dirty="0" err="1">
                <a:solidFill>
                  <a:srgbClr val="0C0BC6"/>
                </a:solidFill>
                <a:latin typeface="Courier New" pitchFamily="49" charset="0"/>
              </a:rPr>
              <a:t>convertFromSeconds</a:t>
            </a:r>
            <a:r>
              <a:rPr lang="en-US" b="1" dirty="0">
                <a:solidFill>
                  <a:srgbClr val="000000"/>
                </a:solidFill>
                <a:latin typeface="Courier New" pitchFamily="49" charset="0"/>
              </a:rPr>
              <a:t>(s):  </a:t>
            </a:r>
            <a:r>
              <a:rPr lang="en-US" b="1" dirty="0">
                <a:solidFill>
                  <a:srgbClr val="FF0000"/>
                </a:solidFill>
                <a:latin typeface="Courier New" pitchFamily="49" charset="0"/>
              </a:rPr>
              <a:t># total seconds</a:t>
            </a:r>
            <a:endParaRPr lang="en-US" b="1" dirty="0">
              <a:solidFill>
                <a:srgbClr val="000000"/>
              </a:solidFill>
              <a:latin typeface="Courier New" pitchFamily="49" charset="0"/>
            </a:endParaRPr>
          </a:p>
          <a:p>
            <a:r>
              <a:rPr lang="en-US" b="1" dirty="0">
                <a:solidFill>
                  <a:srgbClr val="FFFFFF">
                    <a:lumMod val="75000"/>
                  </a:srgbClr>
                </a:solidFill>
                <a:latin typeface="Courier New" pitchFamily="49" charset="0"/>
              </a:rPr>
              <a:t>    """ </a:t>
            </a:r>
            <a:r>
              <a:rPr lang="en-US" b="1" dirty="0" err="1" smtClean="0">
                <a:solidFill>
                  <a:srgbClr val="FFFFFF">
                    <a:lumMod val="75000"/>
                  </a:srgbClr>
                </a:solidFill>
                <a:latin typeface="Courier New" pitchFamily="49" charset="0"/>
              </a:rPr>
              <a:t>convertFromSeconds</a:t>
            </a:r>
            <a:r>
              <a:rPr lang="en-US" b="1" dirty="0" smtClean="0">
                <a:solidFill>
                  <a:srgbClr val="FFFFFF">
                    <a:lumMod val="75000"/>
                  </a:srgbClr>
                </a:solidFill>
                <a:latin typeface="Courier New" pitchFamily="49" charset="0"/>
              </a:rPr>
              <a:t>(s</a:t>
            </a:r>
            <a:r>
              <a:rPr lang="en-US" b="1" dirty="0">
                <a:solidFill>
                  <a:srgbClr val="FFFFFF">
                    <a:lumMod val="75000"/>
                  </a:srgbClr>
                </a:solidFill>
                <a:latin typeface="Courier New" pitchFamily="49" charset="0"/>
              </a:rPr>
              <a:t>): Converts an</a:t>
            </a:r>
          </a:p>
          <a:p>
            <a:r>
              <a:rPr lang="en-US" b="1" dirty="0">
                <a:solidFill>
                  <a:srgbClr val="FFFFFF">
                    <a:lumMod val="75000"/>
                  </a:srgbClr>
                </a:solidFill>
                <a:latin typeface="Courier New" pitchFamily="49" charset="0"/>
              </a:rPr>
              <a:t>          integer # of seconds into a list of</a:t>
            </a:r>
          </a:p>
          <a:p>
            <a:r>
              <a:rPr lang="en-US" b="1" dirty="0">
                <a:solidFill>
                  <a:srgbClr val="FFFFFF">
                    <a:lumMod val="75000"/>
                  </a:srgbClr>
                </a:solidFill>
                <a:latin typeface="Courier New" pitchFamily="49" charset="0"/>
              </a:rPr>
              <a:t>          [days, hours, minutes, seconds]</a:t>
            </a:r>
          </a:p>
          <a:p>
            <a:r>
              <a:rPr lang="en-US" b="1" dirty="0">
                <a:solidFill>
                  <a:srgbClr val="FFFFFF">
                    <a:lumMod val="75000"/>
                  </a:srgbClr>
                </a:solidFill>
                <a:latin typeface="Courier New" pitchFamily="49" charset="0"/>
              </a:rPr>
              <a:t>        input s: an </a:t>
            </a:r>
            <a:r>
              <a:rPr lang="en-US" b="1" dirty="0" err="1">
                <a:solidFill>
                  <a:srgbClr val="FFFFFF">
                    <a:lumMod val="75000"/>
                  </a:srgbClr>
                </a:solidFill>
                <a:latin typeface="Courier New" pitchFamily="49" charset="0"/>
              </a:rPr>
              <a:t>int</a:t>
            </a:r>
            <a:endParaRPr lang="en-US" b="1" dirty="0">
              <a:solidFill>
                <a:srgbClr val="FFFFFF">
                  <a:lumMod val="75000"/>
                </a:srgbClr>
              </a:solidFill>
              <a:latin typeface="Courier New" pitchFamily="49" charset="0"/>
            </a:endParaRPr>
          </a:p>
          <a:p>
            <a:r>
              <a:rPr lang="en-US" b="1" dirty="0">
                <a:solidFill>
                  <a:srgbClr val="FFFFFF">
                    <a:lumMod val="75000"/>
                  </a:srgbClr>
                </a:solidFill>
                <a:latin typeface="Courier New" pitchFamily="49" charset="0"/>
              </a:rPr>
              <a:t>    """</a:t>
            </a:r>
          </a:p>
          <a:p>
            <a:r>
              <a:rPr lang="en-US" b="1" dirty="0">
                <a:solidFill>
                  <a:srgbClr val="000000"/>
                </a:solidFill>
                <a:latin typeface="Courier New" pitchFamily="49" charset="0"/>
              </a:rPr>
              <a:t>    seconds = s % 60      </a:t>
            </a:r>
            <a:r>
              <a:rPr lang="en-US" b="1" dirty="0">
                <a:solidFill>
                  <a:srgbClr val="FF0000"/>
                </a:solidFill>
                <a:latin typeface="Courier New" pitchFamily="49" charset="0"/>
              </a:rPr>
              <a:t># leftover seconds</a:t>
            </a:r>
            <a:endParaRPr lang="en-US" b="1" dirty="0">
              <a:solidFill>
                <a:srgbClr val="000000"/>
              </a:solidFill>
              <a:latin typeface="Courier New" pitchFamily="49" charset="0"/>
            </a:endParaRPr>
          </a:p>
          <a:p>
            <a:r>
              <a:rPr lang="en-US" b="1" dirty="0">
                <a:solidFill>
                  <a:srgbClr val="000000"/>
                </a:solidFill>
                <a:latin typeface="Courier New" pitchFamily="49" charset="0"/>
              </a:rPr>
              <a:t>    m</a:t>
            </a:r>
            <a:r>
              <a:rPr lang="en-US" b="1" dirty="0" smtClean="0">
                <a:solidFill>
                  <a:srgbClr val="000000"/>
                </a:solidFill>
                <a:latin typeface="Courier New" pitchFamily="49" charset="0"/>
              </a:rPr>
              <a:t> </a:t>
            </a:r>
            <a:r>
              <a:rPr lang="en-US" b="1" dirty="0">
                <a:solidFill>
                  <a:srgbClr val="000000"/>
                </a:solidFill>
                <a:latin typeface="Courier New" pitchFamily="49" charset="0"/>
              </a:rPr>
              <a:t>= </a:t>
            </a:r>
            <a:r>
              <a:rPr lang="en-US" b="1" dirty="0" smtClean="0">
                <a:solidFill>
                  <a:srgbClr val="000000"/>
                </a:solidFill>
                <a:latin typeface="Courier New" pitchFamily="49" charset="0"/>
              </a:rPr>
              <a:t>s </a:t>
            </a:r>
            <a:r>
              <a:rPr lang="en-US" b="1" dirty="0">
                <a:solidFill>
                  <a:srgbClr val="000000"/>
                </a:solidFill>
                <a:latin typeface="Courier New" pitchFamily="49" charset="0"/>
              </a:rPr>
              <a:t>/ </a:t>
            </a:r>
            <a:r>
              <a:rPr lang="en-US" b="1" dirty="0" smtClean="0">
                <a:solidFill>
                  <a:srgbClr val="000000"/>
                </a:solidFill>
                <a:latin typeface="Courier New" pitchFamily="49" charset="0"/>
              </a:rPr>
              <a:t>60            </a:t>
            </a:r>
            <a:r>
              <a:rPr lang="en-US" b="1" dirty="0" smtClean="0">
                <a:solidFill>
                  <a:srgbClr val="FF0000"/>
                </a:solidFill>
                <a:latin typeface="Courier New" pitchFamily="49" charset="0"/>
              </a:rPr>
              <a:t># </a:t>
            </a:r>
            <a:r>
              <a:rPr lang="en-US" b="1" dirty="0">
                <a:solidFill>
                  <a:srgbClr val="FF0000"/>
                </a:solidFill>
                <a:latin typeface="Courier New" pitchFamily="49" charset="0"/>
              </a:rPr>
              <a:t>total minutes</a:t>
            </a:r>
            <a:endParaRPr lang="en-US" b="1" dirty="0">
              <a:solidFill>
                <a:srgbClr val="000000"/>
              </a:solidFill>
              <a:latin typeface="Courier New" pitchFamily="49" charset="0"/>
            </a:endParaRPr>
          </a:p>
          <a:p>
            <a:r>
              <a:rPr lang="en-US" b="1" dirty="0">
                <a:solidFill>
                  <a:srgbClr val="000000"/>
                </a:solidFill>
                <a:latin typeface="Courier New" pitchFamily="49" charset="0"/>
              </a:rPr>
              <a:t>    minutes = m % 60      </a:t>
            </a:r>
            <a:r>
              <a:rPr lang="en-US" b="1" dirty="0">
                <a:solidFill>
                  <a:srgbClr val="FF0000"/>
                </a:solidFill>
                <a:latin typeface="Courier New" pitchFamily="49" charset="0"/>
              </a:rPr>
              <a:t># leftover minutes</a:t>
            </a:r>
            <a:endParaRPr lang="en-US" b="1" dirty="0">
              <a:solidFill>
                <a:srgbClr val="000000"/>
              </a:solidFill>
              <a:latin typeface="Courier New" pitchFamily="49" charset="0"/>
            </a:endParaRPr>
          </a:p>
          <a:p>
            <a:r>
              <a:rPr lang="en-US" b="1" dirty="0">
                <a:solidFill>
                  <a:srgbClr val="000000"/>
                </a:solidFill>
                <a:latin typeface="Courier New" pitchFamily="49" charset="0"/>
              </a:rPr>
              <a:t>    h = m / 60            </a:t>
            </a:r>
            <a:r>
              <a:rPr lang="en-US" b="1" dirty="0">
                <a:solidFill>
                  <a:srgbClr val="FF0000"/>
                </a:solidFill>
                <a:latin typeface="Courier New" pitchFamily="49" charset="0"/>
              </a:rPr>
              <a:t># total hours</a:t>
            </a:r>
          </a:p>
          <a:p>
            <a:r>
              <a:rPr lang="en-US" b="1" dirty="0">
                <a:solidFill>
                  <a:srgbClr val="000000"/>
                </a:solidFill>
                <a:latin typeface="Courier New" pitchFamily="49" charset="0"/>
              </a:rPr>
              <a:t>    hours = h % 24        </a:t>
            </a:r>
            <a:r>
              <a:rPr lang="en-US" b="1" dirty="0">
                <a:solidFill>
                  <a:srgbClr val="FF0000"/>
                </a:solidFill>
                <a:latin typeface="Courier New" pitchFamily="49" charset="0"/>
              </a:rPr>
              <a:t># leftover hours</a:t>
            </a:r>
            <a:endParaRPr lang="en-US" b="1" dirty="0">
              <a:solidFill>
                <a:srgbClr val="000000"/>
              </a:solidFill>
              <a:latin typeface="Courier New" pitchFamily="49" charset="0"/>
            </a:endParaRPr>
          </a:p>
          <a:p>
            <a:r>
              <a:rPr lang="en-US" b="1" dirty="0">
                <a:solidFill>
                  <a:srgbClr val="000000"/>
                </a:solidFill>
                <a:latin typeface="Courier New" pitchFamily="49" charset="0"/>
              </a:rPr>
              <a:t>    days = h / 24         </a:t>
            </a:r>
            <a:r>
              <a:rPr lang="en-US" b="1" dirty="0">
                <a:solidFill>
                  <a:srgbClr val="FF0000"/>
                </a:solidFill>
                <a:latin typeface="Courier New" pitchFamily="49" charset="0"/>
              </a:rPr>
              <a:t># total days</a:t>
            </a:r>
          </a:p>
          <a:p>
            <a:r>
              <a:rPr lang="en-US" b="1" dirty="0">
                <a:solidFill>
                  <a:srgbClr val="000000"/>
                </a:solidFill>
                <a:latin typeface="Courier New" pitchFamily="49" charset="0"/>
              </a:rPr>
              <a:t>    </a:t>
            </a:r>
            <a:r>
              <a:rPr lang="en-US" b="1" dirty="0">
                <a:solidFill>
                  <a:srgbClr val="FEA30F"/>
                </a:solidFill>
                <a:latin typeface="Courier New" pitchFamily="49" charset="0"/>
              </a:rPr>
              <a:t>return</a:t>
            </a:r>
            <a:r>
              <a:rPr lang="en-US" b="1" dirty="0">
                <a:solidFill>
                  <a:srgbClr val="000000"/>
                </a:solidFill>
                <a:latin typeface="Courier New" pitchFamily="49" charset="0"/>
              </a:rPr>
              <a:t> [days, hours, minutes, seconds]</a:t>
            </a:r>
          </a:p>
        </p:txBody>
      </p:sp>
      <p:grpSp>
        <p:nvGrpSpPr>
          <p:cNvPr id="9220" name="Group 47"/>
          <p:cNvGrpSpPr>
            <a:grpSpLocks/>
          </p:cNvGrpSpPr>
          <p:nvPr/>
        </p:nvGrpSpPr>
        <p:grpSpPr bwMode="auto">
          <a:xfrm>
            <a:off x="8149045" y="365400"/>
            <a:ext cx="609600" cy="762000"/>
            <a:chOff x="2928" y="1051"/>
            <a:chExt cx="840" cy="957"/>
          </a:xfrm>
        </p:grpSpPr>
        <p:sp>
          <p:nvSpPr>
            <p:cNvPr id="9223"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9224"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9225"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6"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7"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8"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29"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0"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231"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9232"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3"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9234"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9235"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9221" name="Rectangle 61"/>
          <p:cNvSpPr>
            <a:spLocks noChangeArrowheads="1"/>
          </p:cNvSpPr>
          <p:nvPr/>
        </p:nvSpPr>
        <p:spPr bwMode="auto">
          <a:xfrm>
            <a:off x="6553200" y="152400"/>
            <a:ext cx="18637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0B9520"/>
                </a:solidFill>
                <a:latin typeface="Cambria" pitchFamily="18" charset="0"/>
              </a:rPr>
              <a:t>This program uses variables </a:t>
            </a:r>
            <a:r>
              <a:rPr lang="en-US" sz="1500" b="1" dirty="0">
                <a:solidFill>
                  <a:srgbClr val="0B9520"/>
                </a:solidFill>
                <a:latin typeface="Cambria" pitchFamily="18" charset="0"/>
              </a:rPr>
              <a:t>constantly</a:t>
            </a:r>
            <a:r>
              <a:rPr lang="en-US" sz="1500" dirty="0">
                <a:solidFill>
                  <a:srgbClr val="0B9520"/>
                </a:solidFill>
                <a:latin typeface="Cambria" pitchFamily="18" charset="0"/>
              </a:rPr>
              <a:t>!</a:t>
            </a:r>
          </a:p>
        </p:txBody>
      </p:sp>
      <p:sp>
        <p:nvSpPr>
          <p:cNvPr id="3" name="Left Brace 2"/>
          <p:cNvSpPr/>
          <p:nvPr/>
        </p:nvSpPr>
        <p:spPr bwMode="auto">
          <a:xfrm>
            <a:off x="609600" y="3843867"/>
            <a:ext cx="304800" cy="2057400"/>
          </a:xfrm>
          <a:prstGeom prst="leftBrace">
            <a:avLst>
              <a:gd name="adj1" fmla="val 63889"/>
              <a:gd name="adj2" fmla="val 5000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1"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solidFill>
                  <a:srgbClr val="000000"/>
                </a:solidFill>
                <a:latin typeface="Cambria" pitchFamily="18" charset="0"/>
              </a:rPr>
              <a:t>Using variables…</a:t>
            </a:r>
            <a:endParaRPr lang="en-US" sz="4000" i="1" dirty="0">
              <a:solidFill>
                <a:srgbClr val="000000"/>
              </a:solidFill>
              <a:latin typeface="Cambria" pitchFamily="18" charset="0"/>
            </a:endParaRPr>
          </a:p>
        </p:txBody>
      </p:sp>
    </p:spTree>
    <p:extLst>
      <p:ext uri="{BB962C8B-B14F-4D97-AF65-F5344CB8AC3E}">
        <p14:creationId xmlns:p14="http://schemas.microsoft.com/office/powerpoint/2010/main" val="40068906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762000"/>
            <a:ext cx="4191000" cy="461665"/>
          </a:xfrm>
          <a:prstGeom prst="rect">
            <a:avLst/>
          </a:prstGeom>
          <a:noFill/>
        </p:spPr>
        <p:txBody>
          <a:bodyPr wrap="square" rtlCol="0">
            <a:spAutoFit/>
          </a:bodyPr>
          <a:lstStyle/>
          <a:p>
            <a:pPr algn="ctr"/>
            <a:r>
              <a:rPr lang="en-US" dirty="0" smtClean="0">
                <a:latin typeface="Cambria" panose="02040503050406030204" pitchFamily="18" charset="0"/>
              </a:rPr>
              <a:t>RPS results et al.</a:t>
            </a:r>
          </a:p>
        </p:txBody>
      </p:sp>
    </p:spTree>
    <p:extLst>
      <p:ext uri="{BB962C8B-B14F-4D97-AF65-F5344CB8AC3E}">
        <p14:creationId xmlns:p14="http://schemas.microsoft.com/office/powerpoint/2010/main" val="5139477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smtClean="0">
                <a:latin typeface="Cambria" pitchFamily="18" charset="0"/>
              </a:rPr>
              <a:t>Pirate </a:t>
            </a:r>
            <a:r>
              <a:rPr lang="en-US" sz="3600" dirty="0" err="1" smtClean="0">
                <a:latin typeface="Cambria" pitchFamily="18" charset="0"/>
              </a:rPr>
              <a:t>Picobot</a:t>
            </a:r>
            <a:r>
              <a:rPr lang="en-US" sz="3600" dirty="0" smtClean="0">
                <a:latin typeface="Cambria" pitchFamily="18" charset="0"/>
              </a:rPr>
              <a:t>!</a:t>
            </a:r>
            <a:endParaRPr lang="en-US" sz="3600" i="1" dirty="0">
              <a:solidFill>
                <a:srgbClr val="0000DF"/>
              </a:solidFill>
              <a:latin typeface="Cambria"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39" t="30811" r="9482" b="15200"/>
          <a:stretch/>
        </p:blipFill>
        <p:spPr bwMode="auto">
          <a:xfrm>
            <a:off x="2103034" y="1230489"/>
            <a:ext cx="6659966" cy="50292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bwMode="auto">
          <a:xfrm flipV="1">
            <a:off x="1589390" y="4823178"/>
            <a:ext cx="914400" cy="228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flipV="1">
            <a:off x="1589390" y="5638800"/>
            <a:ext cx="914400" cy="228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8" name="TextBox 7"/>
          <p:cNvSpPr txBox="1"/>
          <p:nvPr/>
        </p:nvSpPr>
        <p:spPr>
          <a:xfrm>
            <a:off x="426634" y="4636279"/>
            <a:ext cx="1162756" cy="707886"/>
          </a:xfrm>
          <a:prstGeom prst="rect">
            <a:avLst/>
          </a:prstGeom>
          <a:noFill/>
        </p:spPr>
        <p:txBody>
          <a:bodyPr wrap="square" rtlCol="0">
            <a:spAutoFit/>
          </a:bodyPr>
          <a:lstStyle/>
          <a:p>
            <a:pPr algn="r"/>
            <a:r>
              <a:rPr lang="en-US" sz="2000" dirty="0" smtClean="0">
                <a:solidFill>
                  <a:srgbClr val="0000FF"/>
                </a:solidFill>
                <a:latin typeface="Cambria" pitchFamily="18" charset="0"/>
              </a:rPr>
              <a:t>if open, go forth!</a:t>
            </a:r>
            <a:endParaRPr lang="en-US" sz="2000" dirty="0">
              <a:solidFill>
                <a:srgbClr val="0000FF"/>
              </a:solidFill>
              <a:latin typeface="Cambria" pitchFamily="18" charset="0"/>
            </a:endParaRPr>
          </a:p>
        </p:txBody>
      </p:sp>
      <p:sp>
        <p:nvSpPr>
          <p:cNvPr id="11" name="TextBox 10"/>
          <p:cNvSpPr txBox="1"/>
          <p:nvPr/>
        </p:nvSpPr>
        <p:spPr>
          <a:xfrm>
            <a:off x="141589" y="5569803"/>
            <a:ext cx="1447800" cy="707886"/>
          </a:xfrm>
          <a:prstGeom prst="rect">
            <a:avLst/>
          </a:prstGeom>
          <a:noFill/>
        </p:spPr>
        <p:txBody>
          <a:bodyPr wrap="square" rtlCol="0">
            <a:spAutoFit/>
          </a:bodyPr>
          <a:lstStyle/>
          <a:p>
            <a:pPr algn="r"/>
            <a:r>
              <a:rPr lang="en-US" sz="2000" dirty="0" smtClean="0">
                <a:solidFill>
                  <a:srgbClr val="0000FF"/>
                </a:solidFill>
                <a:latin typeface="Cambria" pitchFamily="18" charset="0"/>
              </a:rPr>
              <a:t>if blocked, go right!</a:t>
            </a:r>
            <a:endParaRPr lang="en-US" sz="2000" dirty="0">
              <a:solidFill>
                <a:srgbClr val="0000FF"/>
              </a:solidFill>
              <a:latin typeface="Cambr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4" y="1295400"/>
            <a:ext cx="133047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2362200" y="3745089"/>
            <a:ext cx="4343400" cy="2532600"/>
          </a:xfrm>
          <a:prstGeom prst="roundRect">
            <a:avLst/>
          </a:prstGeom>
          <a:solidFill>
            <a:srgbClr val="CCEC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Box 11"/>
          <p:cNvSpPr txBox="1"/>
          <p:nvPr/>
        </p:nvSpPr>
        <p:spPr>
          <a:xfrm rot="20920390">
            <a:off x="6134099" y="5702690"/>
            <a:ext cx="1143000" cy="923330"/>
          </a:xfrm>
          <a:prstGeom prst="rect">
            <a:avLst/>
          </a:prstGeom>
          <a:solidFill>
            <a:schemeClr val="bg1"/>
          </a:solidFill>
          <a:ln w="28575">
            <a:solidFill>
              <a:srgbClr val="CCECFF"/>
            </a:solidFill>
          </a:ln>
        </p:spPr>
        <p:txBody>
          <a:bodyPr wrap="square" rtlCol="0">
            <a:spAutoFit/>
          </a:bodyPr>
          <a:lstStyle/>
          <a:p>
            <a:pPr algn="ctr"/>
            <a:r>
              <a:rPr lang="en-US" sz="1800" dirty="0" smtClean="0">
                <a:latin typeface="Cambria" pitchFamily="18" charset="0"/>
              </a:rPr>
              <a:t>this is a runnable program</a:t>
            </a:r>
            <a:endParaRPr lang="en-US" sz="1800" dirty="0">
              <a:latin typeface="Cambria" pitchFamily="18" charset="0"/>
            </a:endParaRPr>
          </a:p>
        </p:txBody>
      </p:sp>
      <p:sp>
        <p:nvSpPr>
          <p:cNvPr id="13" name="Text Box 19"/>
          <p:cNvSpPr txBox="1">
            <a:spLocks noChangeArrowheads="1"/>
          </p:cNvSpPr>
          <p:nvPr/>
        </p:nvSpPr>
        <p:spPr bwMode="auto">
          <a:xfrm>
            <a:off x="4419600" y="-846"/>
            <a:ext cx="1100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dirty="0">
                <a:solidFill>
                  <a:srgbClr val="067B0E"/>
                </a:solidFill>
                <a:latin typeface="Cambria" pitchFamily="18" charset="0"/>
              </a:rPr>
              <a:t>Aye-Aye-Aye,  </a:t>
            </a:r>
            <a:r>
              <a:rPr lang="en-US" sz="1200" b="1" dirty="0" err="1">
                <a:solidFill>
                  <a:srgbClr val="067B0E"/>
                </a:solidFill>
                <a:latin typeface="Cambria" pitchFamily="18" charset="0"/>
              </a:rPr>
              <a:t>Mateys</a:t>
            </a:r>
            <a:r>
              <a:rPr lang="en-US" sz="1200" b="1" dirty="0">
                <a:solidFill>
                  <a:srgbClr val="067B0E"/>
                </a:solidFill>
                <a:latin typeface="Cambria" pitchFamily="18" charset="0"/>
              </a:rPr>
              <a:t>!   9/19</a:t>
            </a:r>
          </a:p>
        </p:txBody>
      </p:sp>
      <p:grpSp>
        <p:nvGrpSpPr>
          <p:cNvPr id="14" name="Group 1"/>
          <p:cNvGrpSpPr>
            <a:grpSpLocks/>
          </p:cNvGrpSpPr>
          <p:nvPr/>
        </p:nvGrpSpPr>
        <p:grpSpPr bwMode="auto">
          <a:xfrm>
            <a:off x="3991958" y="241082"/>
            <a:ext cx="792328" cy="825718"/>
            <a:chOff x="7086600" y="533400"/>
            <a:chExt cx="914400" cy="1143000"/>
          </a:xfrm>
        </p:grpSpPr>
        <p:grpSp>
          <p:nvGrpSpPr>
            <p:cNvPr id="15" name="Group 20"/>
            <p:cNvGrpSpPr>
              <a:grpSpLocks/>
            </p:cNvGrpSpPr>
            <p:nvPr/>
          </p:nvGrpSpPr>
          <p:grpSpPr bwMode="auto">
            <a:xfrm>
              <a:off x="7086600" y="533400"/>
              <a:ext cx="914400" cy="1143000"/>
              <a:chOff x="4896" y="144"/>
              <a:chExt cx="576" cy="720"/>
            </a:xfrm>
          </p:grpSpPr>
          <p:sp>
            <p:nvSpPr>
              <p:cNvPr id="19" name="Freeform 21"/>
              <p:cNvSpPr>
                <a:spLocks/>
              </p:cNvSpPr>
              <p:nvPr/>
            </p:nvSpPr>
            <p:spPr bwMode="auto">
              <a:xfrm>
                <a:off x="4896" y="677"/>
                <a:ext cx="555" cy="187"/>
              </a:xfrm>
              <a:custGeom>
                <a:avLst/>
                <a:gdLst>
                  <a:gd name="T0" fmla="*/ 1 w 1048"/>
                  <a:gd name="T1" fmla="*/ 1 h 250"/>
                  <a:gd name="T2" fmla="*/ 1 w 1048"/>
                  <a:gd name="T3" fmla="*/ 1 h 250"/>
                  <a:gd name="T4" fmla="*/ 1 w 1048"/>
                  <a:gd name="T5" fmla="*/ 1 h 250"/>
                  <a:gd name="T6" fmla="*/ 1 w 1048"/>
                  <a:gd name="T7" fmla="*/ 1 h 250"/>
                  <a:gd name="T8" fmla="*/ 1 w 1048"/>
                  <a:gd name="T9" fmla="*/ 1 h 250"/>
                  <a:gd name="T10" fmla="*/ 1 w 1048"/>
                  <a:gd name="T11" fmla="*/ 2 h 250"/>
                  <a:gd name="T12" fmla="*/ 1 w 1048"/>
                  <a:gd name="T13" fmla="*/ 2 h 250"/>
                  <a:gd name="T14" fmla="*/ 0 w 1048"/>
                  <a:gd name="T15" fmla="*/ 2 h 250"/>
                  <a:gd name="T16" fmla="*/ 1 w 1048"/>
                  <a:gd name="T17" fmla="*/ 1 h 250"/>
                  <a:gd name="T18" fmla="*/ 1 w 1048"/>
                  <a:gd name="T19" fmla="*/ 1 h 250"/>
                  <a:gd name="T20" fmla="*/ 1 w 1048"/>
                  <a:gd name="T21" fmla="*/ 1 h 250"/>
                  <a:gd name="T22" fmla="*/ 1 w 1048"/>
                  <a:gd name="T23" fmla="*/ 1 h 250"/>
                  <a:gd name="T24" fmla="*/ 1 w 1048"/>
                  <a:gd name="T25" fmla="*/ 1 h 250"/>
                  <a:gd name="T26" fmla="*/ 1 w 1048"/>
                  <a:gd name="T27" fmla="*/ 1 h 250"/>
                  <a:gd name="T28" fmla="*/ 1 w 1048"/>
                  <a:gd name="T29" fmla="*/ 1 h 250"/>
                  <a:gd name="T30" fmla="*/ 1 w 1048"/>
                  <a:gd name="T31" fmla="*/ 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chemeClr val="tx1"/>
              </a:solidFill>
              <a:ln w="9525">
                <a:solidFill>
                  <a:srgbClr val="1E16E4"/>
                </a:solidFill>
                <a:round/>
                <a:headEnd/>
                <a:tailEnd/>
              </a:ln>
            </p:spPr>
            <p:txBody>
              <a:bodyPr wrap="none" anchor="ctr"/>
              <a:lstStyle/>
              <a:p>
                <a:endParaRPr lang="en-US">
                  <a:latin typeface="Cambria" pitchFamily="18" charset="0"/>
                </a:endParaRPr>
              </a:p>
            </p:txBody>
          </p:sp>
          <p:sp>
            <p:nvSpPr>
              <p:cNvPr id="20" name="Oval 22"/>
              <p:cNvSpPr>
                <a:spLocks noChangeArrowheads="1"/>
              </p:cNvSpPr>
              <p:nvPr/>
            </p:nvSpPr>
            <p:spPr bwMode="auto">
              <a:xfrm>
                <a:off x="4921" y="286"/>
                <a:ext cx="535" cy="506"/>
              </a:xfrm>
              <a:prstGeom prst="ellipse">
                <a:avLst/>
              </a:prstGeom>
              <a:solidFill>
                <a:srgbClr val="9ECC46"/>
              </a:solidFill>
              <a:ln w="9525">
                <a:solidFill>
                  <a:srgbClr val="1E16E4"/>
                </a:solidFill>
                <a:round/>
                <a:headEnd/>
                <a:tailEnd/>
              </a:ln>
            </p:spPr>
            <p:txBody>
              <a:bodyPr wrap="none" anchor="ctr"/>
              <a:lstStyle/>
              <a:p>
                <a:endParaRPr lang="en-US">
                  <a:latin typeface="Cambria" pitchFamily="18" charset="0"/>
                </a:endParaRPr>
              </a:p>
            </p:txBody>
          </p:sp>
          <p:sp>
            <p:nvSpPr>
              <p:cNvPr id="21" name="Oval 23"/>
              <p:cNvSpPr>
                <a:spLocks noChangeArrowheads="1"/>
              </p:cNvSpPr>
              <p:nvPr/>
            </p:nvSpPr>
            <p:spPr bwMode="auto">
              <a:xfrm rot="-1967255">
                <a:off x="4972" y="394"/>
                <a:ext cx="128" cy="1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2" name="Oval 24"/>
              <p:cNvSpPr>
                <a:spLocks noChangeArrowheads="1"/>
              </p:cNvSpPr>
              <p:nvPr/>
            </p:nvSpPr>
            <p:spPr bwMode="auto">
              <a:xfrm>
                <a:off x="5125" y="394"/>
                <a:ext cx="15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3" name="Oval 25"/>
              <p:cNvSpPr>
                <a:spLocks noChangeArrowheads="1"/>
              </p:cNvSpPr>
              <p:nvPr/>
            </p:nvSpPr>
            <p:spPr bwMode="auto">
              <a:xfrm rot="-2071034">
                <a:off x="5303" y="430"/>
                <a:ext cx="10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4" name="Oval 26"/>
              <p:cNvSpPr>
                <a:spLocks noChangeArrowheads="1"/>
              </p:cNvSpPr>
              <p:nvPr/>
            </p:nvSpPr>
            <p:spPr bwMode="auto">
              <a:xfrm>
                <a:off x="5026" y="466"/>
                <a:ext cx="3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5" name="Oval 27"/>
              <p:cNvSpPr>
                <a:spLocks noChangeArrowheads="1"/>
              </p:cNvSpPr>
              <p:nvPr/>
            </p:nvSpPr>
            <p:spPr bwMode="auto">
              <a:xfrm>
                <a:off x="5179" y="478"/>
                <a:ext cx="3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6" name="Oval 28"/>
              <p:cNvSpPr>
                <a:spLocks noChangeArrowheads="1"/>
              </p:cNvSpPr>
              <p:nvPr/>
            </p:nvSpPr>
            <p:spPr bwMode="auto">
              <a:xfrm>
                <a:off x="5318" y="519"/>
                <a:ext cx="37"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7" name="AutoShape 29"/>
              <p:cNvSpPr>
                <a:spLocks noChangeArrowheads="1"/>
              </p:cNvSpPr>
              <p:nvPr/>
            </p:nvSpPr>
            <p:spPr bwMode="auto">
              <a:xfrm rot="-5400000">
                <a:off x="5143" y="526"/>
                <a:ext cx="58" cy="30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28" name="Freeform 30"/>
              <p:cNvSpPr>
                <a:spLocks/>
              </p:cNvSpPr>
              <p:nvPr/>
            </p:nvSpPr>
            <p:spPr bwMode="auto">
              <a:xfrm>
                <a:off x="5028" y="202"/>
                <a:ext cx="444" cy="193"/>
              </a:xfrm>
              <a:custGeom>
                <a:avLst/>
                <a:gdLst>
                  <a:gd name="T0" fmla="*/ 1 w 648"/>
                  <a:gd name="T1" fmla="*/ 0 h 256"/>
                  <a:gd name="T2" fmla="*/ 1 w 648"/>
                  <a:gd name="T3" fmla="*/ 2 h 256"/>
                  <a:gd name="T4" fmla="*/ 0 w 648"/>
                  <a:gd name="T5" fmla="*/ 2 h 256"/>
                  <a:gd name="T6" fmla="*/ 1 w 648"/>
                  <a:gd name="T7" fmla="*/ 2 h 256"/>
                  <a:gd name="T8" fmla="*/ 1 w 648"/>
                  <a:gd name="T9" fmla="*/ 3 h 256"/>
                  <a:gd name="T10" fmla="*/ 1 w 648"/>
                  <a:gd name="T11" fmla="*/ 3 h 256"/>
                  <a:gd name="T12" fmla="*/ 1 w 648"/>
                  <a:gd name="T13" fmla="*/ 2 h 256"/>
                  <a:gd name="T14" fmla="*/ 1 w 648"/>
                  <a:gd name="T15" fmla="*/ 2 h 256"/>
                  <a:gd name="T16" fmla="*/ 1 w 64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9" name="Freeform 31"/>
              <p:cNvSpPr>
                <a:spLocks/>
              </p:cNvSpPr>
              <p:nvPr/>
            </p:nvSpPr>
            <p:spPr bwMode="auto">
              <a:xfrm>
                <a:off x="5120" y="144"/>
                <a:ext cx="303" cy="144"/>
              </a:xfrm>
              <a:custGeom>
                <a:avLst/>
                <a:gdLst>
                  <a:gd name="T0" fmla="*/ 1 w 442"/>
                  <a:gd name="T1" fmla="*/ 2 h 192"/>
                  <a:gd name="T2" fmla="*/ 1 w 442"/>
                  <a:gd name="T3" fmla="*/ 2 h 192"/>
                  <a:gd name="T4" fmla="*/ 1 w 442"/>
                  <a:gd name="T5" fmla="*/ 0 h 192"/>
                  <a:gd name="T6" fmla="*/ 1 w 442"/>
                  <a:gd name="T7" fmla="*/ 2 h 192"/>
                  <a:gd name="T8" fmla="*/ 1 w 442"/>
                  <a:gd name="T9" fmla="*/ 2 h 192"/>
                  <a:gd name="T10" fmla="*/ 1 w 442"/>
                  <a:gd name="T11" fmla="*/ 2 h 192"/>
                  <a:gd name="T12" fmla="*/ 1 w 442"/>
                  <a:gd name="T13" fmla="*/ 2 h 192"/>
                  <a:gd name="T14" fmla="*/ 1 w 442"/>
                  <a:gd name="T15" fmla="*/ 2 h 192"/>
                  <a:gd name="T16" fmla="*/ 1 w 442"/>
                  <a:gd name="T17" fmla="*/ 2 h 192"/>
                  <a:gd name="T18" fmla="*/ 1 w 442"/>
                  <a:gd name="T19" fmla="*/ 2 h 192"/>
                  <a:gd name="T20" fmla="*/ 1 w 442"/>
                  <a:gd name="T21" fmla="*/ 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30" name="Freeform 32"/>
              <p:cNvSpPr>
                <a:spLocks/>
              </p:cNvSpPr>
              <p:nvPr/>
            </p:nvSpPr>
            <p:spPr bwMode="auto">
              <a:xfrm>
                <a:off x="4963" y="709"/>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sp>
            <p:nvSpPr>
              <p:cNvPr id="31" name="Freeform 33"/>
              <p:cNvSpPr>
                <a:spLocks/>
              </p:cNvSpPr>
              <p:nvPr/>
            </p:nvSpPr>
            <p:spPr bwMode="auto">
              <a:xfrm flipH="1">
                <a:off x="5258" y="717"/>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grpSp>
        <p:sp>
          <p:nvSpPr>
            <p:cNvPr id="16" name="Oval 44"/>
            <p:cNvSpPr>
              <a:spLocks noChangeArrowheads="1"/>
            </p:cNvSpPr>
            <p:nvPr/>
          </p:nvSpPr>
          <p:spPr bwMode="auto">
            <a:xfrm>
              <a:off x="7180262" y="915988"/>
              <a:ext cx="255588" cy="255587"/>
            </a:xfrm>
            <a:prstGeom prst="ellipse">
              <a:avLst/>
            </a:prstGeom>
            <a:solidFill>
              <a:schemeClr val="tx1"/>
            </a:solidFill>
            <a:ln w="9525">
              <a:solidFill>
                <a:schemeClr val="tx1"/>
              </a:solidFill>
              <a:round/>
              <a:headEnd/>
              <a:tailEnd/>
            </a:ln>
          </p:spPr>
          <p:txBody>
            <a:bodyPr wrap="none" anchor="ctr"/>
            <a:lstStyle/>
            <a:p>
              <a:endParaRPr lang="en-US">
                <a:latin typeface="Cambria" pitchFamily="18" charset="0"/>
              </a:endParaRPr>
            </a:p>
          </p:txBody>
        </p:sp>
        <p:sp>
          <p:nvSpPr>
            <p:cNvPr id="17" name="Freeform 46"/>
            <p:cNvSpPr>
              <a:spLocks/>
            </p:cNvSpPr>
            <p:nvPr/>
          </p:nvSpPr>
          <p:spPr bwMode="auto">
            <a:xfrm>
              <a:off x="7418387" y="915988"/>
              <a:ext cx="423863" cy="52387"/>
            </a:xfrm>
            <a:custGeom>
              <a:avLst/>
              <a:gdLst>
                <a:gd name="T0" fmla="*/ 0 w 267"/>
                <a:gd name="T1" fmla="*/ 2147483647 h 33"/>
                <a:gd name="T2" fmla="*/ 2147483647 w 267"/>
                <a:gd name="T3" fmla="*/ 2147483647 h 33"/>
                <a:gd name="T4" fmla="*/ 2147483647 w 267"/>
                <a:gd name="T5" fmla="*/ 0 h 33"/>
                <a:gd name="T6" fmla="*/ 0 60000 65536"/>
                <a:gd name="T7" fmla="*/ 0 60000 65536"/>
                <a:gd name="T8" fmla="*/ 0 60000 65536"/>
                <a:gd name="T9" fmla="*/ 0 w 267"/>
                <a:gd name="T10" fmla="*/ 0 h 33"/>
                <a:gd name="T11" fmla="*/ 267 w 267"/>
                <a:gd name="T12" fmla="*/ 33 h 33"/>
              </a:gdLst>
              <a:ahLst/>
              <a:cxnLst>
                <a:cxn ang="T6">
                  <a:pos x="T0" y="T1"/>
                </a:cxn>
                <a:cxn ang="T7">
                  <a:pos x="T2" y="T3"/>
                </a:cxn>
                <a:cxn ang="T8">
                  <a:pos x="T4" y="T5"/>
                </a:cxn>
              </a:cxnLst>
              <a:rect l="T9" t="T10" r="T11" b="T12"/>
              <a:pathLst>
                <a:path w="267" h="33">
                  <a:moveTo>
                    <a:pt x="0" y="33"/>
                  </a:moveTo>
                  <a:cubicBezTo>
                    <a:pt x="62" y="28"/>
                    <a:pt x="126" y="26"/>
                    <a:pt x="189" y="22"/>
                  </a:cubicBezTo>
                  <a:cubicBezTo>
                    <a:pt x="211" y="20"/>
                    <a:pt x="247" y="15"/>
                    <a:pt x="267"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
          <p:nvSpPr>
            <p:cNvPr id="18" name="Freeform 17"/>
            <p:cNvSpPr>
              <a:spLocks/>
            </p:cNvSpPr>
            <p:nvPr/>
          </p:nvSpPr>
          <p:spPr bwMode="auto">
            <a:xfrm>
              <a:off x="7121525" y="1009650"/>
              <a:ext cx="58737" cy="49213"/>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24"/>
                  </a:moveTo>
                  <a:cubicBezTo>
                    <a:pt x="29" y="26"/>
                    <a:pt x="22" y="31"/>
                    <a:pt x="15" y="30"/>
                  </a:cubicBezTo>
                  <a:cubicBezTo>
                    <a:pt x="5" y="28"/>
                    <a:pt x="0" y="0"/>
                    <a:pt x="10" y="2"/>
                  </a:cubicBezTo>
                  <a:cubicBezTo>
                    <a:pt x="21" y="4"/>
                    <a:pt x="28" y="16"/>
                    <a:pt x="37" y="24"/>
                  </a:cubicBezTo>
                  <a:close/>
                </a:path>
              </a:pathLst>
            </a:custGeom>
            <a:solidFill>
              <a:schemeClr val="accent1"/>
            </a:solidFill>
            <a:ln w="28575">
              <a:solidFill>
                <a:schemeClr val="tx1"/>
              </a:solidFill>
              <a:round/>
              <a:headEnd/>
              <a:tailEnd/>
            </a:ln>
          </p:spPr>
          <p:txBody>
            <a:bodyPr wrap="none" anchor="ctr"/>
            <a:lstStyle/>
            <a:p>
              <a:endParaRPr lang="en-US">
                <a:latin typeface="Cambria" pitchFamily="18"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785" y="228600"/>
            <a:ext cx="3153215" cy="809738"/>
          </a:xfrm>
          <a:prstGeom prst="rect">
            <a:avLst/>
          </a:prstGeom>
          <a:ln>
            <a:solidFill>
              <a:srgbClr val="0B9520"/>
            </a:solidFill>
          </a:ln>
        </p:spPr>
      </p:pic>
    </p:spTree>
    <p:extLst>
      <p:ext uri="{BB962C8B-B14F-4D97-AF65-F5344CB8AC3E}">
        <p14:creationId xmlns:p14="http://schemas.microsoft.com/office/powerpoint/2010/main" val="204716839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rules!</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458810" cy="4240390"/>
          </a:xfrm>
          <a:prstGeom prst="rect">
            <a:avLst/>
          </a:prstGeom>
        </p:spPr>
      </p:pic>
      <p:sp>
        <p:nvSpPr>
          <p:cNvPr id="3" name="TextBox 2"/>
          <p:cNvSpPr txBox="1"/>
          <p:nvPr/>
        </p:nvSpPr>
        <p:spPr>
          <a:xfrm rot="20723380">
            <a:off x="6729331" y="3385830"/>
            <a:ext cx="2133600" cy="461665"/>
          </a:xfrm>
          <a:prstGeom prst="rect">
            <a:avLst/>
          </a:prstGeom>
          <a:solidFill>
            <a:schemeClr val="bg1"/>
          </a:solidFill>
        </p:spPr>
        <p:txBody>
          <a:bodyPr wrap="square" rtlCol="0">
            <a:spAutoFit/>
          </a:bodyPr>
          <a:lstStyle/>
          <a:p>
            <a:pPr algn="ctr"/>
            <a:r>
              <a:rPr lang="en-US" b="1" dirty="0" smtClean="0">
                <a:solidFill>
                  <a:srgbClr val="0B9520"/>
                </a:solidFill>
                <a:latin typeface="Cambria" panose="02040503050406030204" pitchFamily="18" charset="0"/>
              </a:rPr>
              <a:t>Eight rules?!</a:t>
            </a:r>
            <a:endParaRPr lang="en-US" b="1" dirty="0">
              <a:solidFill>
                <a:srgbClr val="0B9520"/>
              </a:solidFill>
              <a:latin typeface="Cambria" panose="02040503050406030204" pitchFamily="18" charset="0"/>
            </a:endParaRPr>
          </a:p>
        </p:txBody>
      </p:sp>
      <p:sp>
        <p:nvSpPr>
          <p:cNvPr id="6" name="TextBox 5"/>
          <p:cNvSpPr txBox="1"/>
          <p:nvPr/>
        </p:nvSpPr>
        <p:spPr>
          <a:xfrm>
            <a:off x="7162800" y="5950803"/>
            <a:ext cx="1828800" cy="830997"/>
          </a:xfrm>
          <a:prstGeom prst="rect">
            <a:avLst/>
          </a:prstGeom>
          <a:solidFill>
            <a:srgbClr val="CCFFCC"/>
          </a:solidFill>
        </p:spPr>
        <p:txBody>
          <a:bodyPr wrap="square" rtlCol="0">
            <a:spAutoFit/>
          </a:bodyPr>
          <a:lstStyle/>
          <a:p>
            <a:pPr algn="ctr"/>
            <a:r>
              <a:rPr lang="en-US" b="1" i="1" dirty="0" smtClean="0">
                <a:latin typeface="Cambria" panose="02040503050406030204" pitchFamily="18" charset="0"/>
              </a:rPr>
              <a:t>it's twice as slow!</a:t>
            </a:r>
            <a:endParaRPr lang="en-US" b="1" i="1" dirty="0">
              <a:latin typeface="Cambria" panose="02040503050406030204" pitchFamily="18" charset="0"/>
            </a:endParaRPr>
          </a:p>
        </p:txBody>
      </p:sp>
      <p:sp>
        <p:nvSpPr>
          <p:cNvPr id="4" name="Down Arrow 3"/>
          <p:cNvSpPr/>
          <p:nvPr/>
        </p:nvSpPr>
        <p:spPr bwMode="auto">
          <a:xfrm>
            <a:off x="6045201" y="1250244"/>
            <a:ext cx="457200" cy="533400"/>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0486548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6" name="TextBox 5"/>
          <p:cNvSpPr txBox="1"/>
          <p:nvPr/>
        </p:nvSpPr>
        <p:spPr>
          <a:xfrm>
            <a:off x="304800" y="5867400"/>
            <a:ext cx="2895600" cy="830997"/>
          </a:xfrm>
          <a:prstGeom prst="rect">
            <a:avLst/>
          </a:prstGeom>
          <a:solidFill>
            <a:srgbClr val="CCECFF"/>
          </a:solidFill>
        </p:spPr>
        <p:txBody>
          <a:bodyPr wrap="square" rtlCol="0">
            <a:spAutoFit/>
          </a:bodyPr>
          <a:lstStyle/>
          <a:p>
            <a:pPr algn="ctr"/>
            <a:r>
              <a:rPr lang="en-US" dirty="0" smtClean="0">
                <a:latin typeface="Cambria" panose="02040503050406030204" pitchFamily="18" charset="0"/>
              </a:rPr>
              <a:t>show Porter's rules for this one!!</a:t>
            </a:r>
            <a:endParaRPr lang="en-US" dirty="0">
              <a:latin typeface="Cambria" panose="02040503050406030204" pitchFamily="18" charset="0"/>
            </a:endParaRPr>
          </a:p>
        </p:txBody>
      </p:sp>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85749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550069" y="5913437"/>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a:t>
            </a:r>
            <a:r>
              <a:rPr lang="en-US" sz="4000" b="1" i="1" dirty="0">
                <a:latin typeface="Cambria" pitchFamily="18" charset="0"/>
              </a:rPr>
              <a:t>work</a:t>
            </a:r>
            <a:r>
              <a:rPr lang="en-US" sz="4000" dirty="0">
                <a:latin typeface="Cambria" pitchFamily="18" charset="0"/>
              </a:rPr>
              <a:t>…</a:t>
            </a:r>
          </a:p>
        </p:txBody>
      </p:sp>
      <p:sp>
        <p:nvSpPr>
          <p:cNvPr id="13316" name="Text Box 6"/>
          <p:cNvSpPr txBox="1">
            <a:spLocks noChangeArrowheads="1"/>
          </p:cNvSpPr>
          <p:nvPr/>
        </p:nvSpPr>
        <p:spPr bwMode="auto">
          <a:xfrm>
            <a:off x="228601" y="3303588"/>
            <a:ext cx="4724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solidFill>
                  <a:srgbClr val="1E16E4"/>
                </a:solidFill>
                <a:latin typeface="Courier New" pitchFamily="49" charset="0"/>
              </a:rPr>
              <a:t>def f(x):</a:t>
            </a:r>
          </a:p>
          <a:p>
            <a:pPr>
              <a:lnSpc>
                <a:spcPct val="60000"/>
              </a:lnSpc>
              <a:spcBef>
                <a:spcPct val="50000"/>
              </a:spcBef>
            </a:pPr>
            <a:r>
              <a:rPr lang="en-US" sz="2000" b="1">
                <a:solidFill>
                  <a:srgbClr val="1E16E4"/>
                </a:solidFill>
                <a:latin typeface="Courier New" pitchFamily="49" charset="0"/>
              </a:rPr>
              <a:t>    return 11*g(x) + g(x/2) </a:t>
            </a:r>
          </a:p>
        </p:txBody>
      </p:sp>
      <p:sp>
        <p:nvSpPr>
          <p:cNvPr id="13317" name="Text Box 7"/>
          <p:cNvSpPr txBox="1">
            <a:spLocks noChangeArrowheads="1"/>
          </p:cNvSpPr>
          <p:nvPr/>
        </p:nvSpPr>
        <p:spPr bwMode="auto">
          <a:xfrm>
            <a:off x="4800600" y="1219200"/>
            <a:ext cx="3208338" cy="457200"/>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demo(-4)   </a:t>
            </a:r>
            <a:r>
              <a:rPr lang="en-US" dirty="0">
                <a:latin typeface="Cambria" pitchFamily="18" charset="0"/>
              </a:rPr>
              <a:t>?</a:t>
            </a:r>
            <a:endParaRPr lang="en-US" b="1" dirty="0">
              <a:latin typeface="Cambria" pitchFamily="18" charset="0"/>
            </a:endParaRPr>
          </a:p>
        </p:txBody>
      </p:sp>
      <p:sp>
        <p:nvSpPr>
          <p:cNvPr id="13318" name="Text Box 8"/>
          <p:cNvSpPr txBox="1">
            <a:spLocks noChangeArrowheads="1"/>
          </p:cNvSpPr>
          <p:nvPr/>
        </p:nvSpPr>
        <p:spPr bwMode="auto">
          <a:xfrm>
            <a:off x="228600" y="2286000"/>
            <a:ext cx="42322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latin typeface="Courier New" pitchFamily="49" charset="0"/>
              </a:rPr>
              <a:t>def demo(x):</a:t>
            </a:r>
          </a:p>
          <a:p>
            <a:pPr>
              <a:lnSpc>
                <a:spcPct val="60000"/>
              </a:lnSpc>
              <a:spcBef>
                <a:spcPct val="50000"/>
              </a:spcBef>
            </a:pPr>
            <a:r>
              <a:rPr lang="en-US" sz="2000" b="1">
                <a:latin typeface="Courier New" pitchFamily="49" charset="0"/>
              </a:rPr>
              <a:t>    return x + f(x)  </a:t>
            </a: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370388"/>
            <a:ext cx="34448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067B0E"/>
                </a:solidFill>
                <a:latin typeface="Courier New" pitchFamily="49" charset="0"/>
              </a:rPr>
              <a:t>def</a:t>
            </a:r>
            <a:r>
              <a:rPr lang="en-US" sz="2000" b="1" dirty="0">
                <a:solidFill>
                  <a:srgbClr val="067B0E"/>
                </a:solidFill>
                <a:latin typeface="Courier New" pitchFamily="49" charset="0"/>
              </a:rPr>
              <a:t> g(x):</a:t>
            </a:r>
          </a:p>
          <a:p>
            <a:pPr>
              <a:lnSpc>
                <a:spcPct val="60000"/>
              </a:lnSpc>
              <a:spcBef>
                <a:spcPct val="50000"/>
              </a:spcBef>
            </a:pPr>
            <a:r>
              <a:rPr lang="en-US" sz="2000" b="1" dirty="0">
                <a:solidFill>
                  <a:srgbClr val="067B0E"/>
                </a:solidFill>
                <a:latin typeface="Courier New" pitchFamily="49" charset="0"/>
              </a:rPr>
              <a:t>    return -1 * x </a:t>
            </a:r>
          </a:p>
        </p:txBody>
      </p:sp>
      <p:grpSp>
        <p:nvGrpSpPr>
          <p:cNvPr id="13321" name="Group 11"/>
          <p:cNvGrpSpPr>
            <a:grpSpLocks/>
          </p:cNvGrpSpPr>
          <p:nvPr>
            <p:custDataLst>
              <p:tags r:id="rId1"/>
            </p:custDataLst>
          </p:nvPr>
        </p:nvGrpSpPr>
        <p:grpSpPr bwMode="auto">
          <a:xfrm>
            <a:off x="8309898" y="5767228"/>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014498" y="5533866"/>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a:solidFill>
                  <a:srgbClr val="0B9520"/>
                </a:solidFill>
                <a:latin typeface="Cambria" pitchFamily="18" charset="0"/>
              </a:rPr>
              <a:t>I might have a guess…</a:t>
            </a:r>
          </a:p>
        </p:txBody>
      </p:sp>
      <p:sp>
        <p:nvSpPr>
          <p:cNvPr id="13324" name="Rectangle 28"/>
          <p:cNvSpPr>
            <a:spLocks noChangeArrowheads="1"/>
          </p:cNvSpPr>
          <p:nvPr/>
        </p:nvSpPr>
        <p:spPr bwMode="auto">
          <a:xfrm>
            <a:off x="189706" y="223506"/>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171700" y="402650"/>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Cambria" pitchFamily="18" charset="0"/>
              </a:rPr>
              <a:t>First and last name(s):</a:t>
            </a:r>
          </a:p>
        </p:txBody>
      </p:sp>
      <p:sp>
        <p:nvSpPr>
          <p:cNvPr id="13326" name="Line 30"/>
          <p:cNvSpPr>
            <a:spLocks noChangeShapeType="1"/>
          </p:cNvSpPr>
          <p:nvPr/>
        </p:nvSpPr>
        <p:spPr bwMode="auto">
          <a:xfrm>
            <a:off x="4548188" y="72015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Arrow Connector 4"/>
          <p:cNvCxnSpPr/>
          <p:nvPr/>
        </p:nvCxnSpPr>
        <p:spPr bwMode="auto">
          <a:xfrm>
            <a:off x="1752600" y="175260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575614" y="1354723"/>
            <a:ext cx="375424" cy="338554"/>
          </a:xfrm>
          <a:prstGeom prst="rect">
            <a:avLst/>
          </a:prstGeom>
          <a:solidFill>
            <a:schemeClr val="bg1">
              <a:lumMod val="85000"/>
            </a:schemeClr>
          </a:solidFill>
        </p:spPr>
        <p:txBody>
          <a:bodyPr wrap="none">
            <a:spAutoFit/>
          </a:bodyPr>
          <a:lstStyle/>
          <a:p>
            <a:r>
              <a:rPr lang="en-US" sz="1600" b="1" dirty="0" smtClean="0">
                <a:latin typeface="Cambria" pitchFamily="18" charset="0"/>
              </a:rPr>
              <a:t>-4</a:t>
            </a:r>
            <a:endParaRPr lang="en-US" sz="1600" dirty="0"/>
          </a:p>
        </p:txBody>
      </p:sp>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3429000" y="961920"/>
              <a:ext cx="5582160" cy="4410720"/>
            </p14:xfrm>
          </p:contentPart>
        </mc:Choice>
        <mc:Fallback xmlns="">
          <p:pic>
            <p:nvPicPr>
              <p:cNvPr id="3" name="Ink 2"/>
              <p:cNvPicPr/>
              <p:nvPr/>
            </p:nvPicPr>
            <p:blipFill>
              <a:blip r:embed="rId18"/>
              <a:stretch>
                <a:fillRect/>
              </a:stretch>
            </p:blipFill>
            <p:spPr>
              <a:xfrm>
                <a:off x="3419640" y="952560"/>
                <a:ext cx="5600880" cy="4429440"/>
              </a:xfrm>
              <a:prstGeom prst="rect">
                <a:avLst/>
              </a:prstGeom>
            </p:spPr>
          </p:pic>
        </mc:Fallback>
      </mc:AlternateContent>
    </p:spTree>
    <p:extLst>
      <p:ext uri="{BB962C8B-B14F-4D97-AF65-F5344CB8AC3E}">
        <p14:creationId xmlns:p14="http://schemas.microsoft.com/office/powerpoint/2010/main" val="271020509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5897916" y="1636712"/>
            <a:ext cx="2438400" cy="841375"/>
          </a:xfrm>
          <a:prstGeom prst="rect">
            <a:avLst/>
          </a:prstGeom>
          <a:solidFill>
            <a:srgbClr val="FEDFDE"/>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Recursion == </a:t>
            </a:r>
            <a:r>
              <a:rPr lang="en-US" b="1" i="1" dirty="0">
                <a:solidFill>
                  <a:srgbClr val="C00000"/>
                </a:solidFill>
                <a:latin typeface="Cambria" pitchFamily="18" charset="0"/>
              </a:rPr>
              <a:t>self</a:t>
            </a:r>
            <a:r>
              <a:rPr lang="en-US" dirty="0">
                <a:latin typeface="Cambria" pitchFamily="18" charset="0"/>
              </a:rPr>
              <a:t>-reference!</a:t>
            </a:r>
          </a:p>
        </p:txBody>
      </p:sp>
      <p:sp>
        <p:nvSpPr>
          <p:cNvPr id="30728" name="Text Box 43"/>
          <p:cNvSpPr txBox="1">
            <a:spLocks noChangeArrowheads="1"/>
          </p:cNvSpPr>
          <p:nvPr/>
        </p:nvSpPr>
        <p:spPr bwMode="auto">
          <a:xfrm>
            <a:off x="990600" y="3124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C00000"/>
                </a:solidFill>
                <a:latin typeface="Courier New" pitchFamily="49" charset="0"/>
              </a:rPr>
              <a:t>5</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r>
              <a:rPr lang="en-US" b="1" dirty="0">
                <a:solidFill>
                  <a:srgbClr val="C00000"/>
                </a:solidFill>
                <a:latin typeface="Courier New" pitchFamily="49" charset="0"/>
              </a:rPr>
              <a:t>=</a:t>
            </a:r>
          </a:p>
        </p:txBody>
      </p:sp>
      <p:sp>
        <p:nvSpPr>
          <p:cNvPr id="30729" name="Text Box 44"/>
          <p:cNvSpPr txBox="1">
            <a:spLocks noChangeArrowheads="1"/>
          </p:cNvSpPr>
          <p:nvPr/>
        </p:nvSpPr>
        <p:spPr bwMode="auto">
          <a:xfrm>
            <a:off x="9906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C00000"/>
                </a:solidFill>
                <a:latin typeface="Courier New" pitchFamily="49" charset="0"/>
              </a:rPr>
              <a:t>N</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endParaRPr lang="en-US" b="1" dirty="0">
              <a:solidFill>
                <a:srgbClr val="C00000"/>
              </a:solidFill>
              <a:latin typeface="Courier New" pitchFamily="49" charset="0"/>
            </a:endParaRPr>
          </a:p>
        </p:txBody>
      </p:sp>
      <p:sp>
        <p:nvSpPr>
          <p:cNvPr id="11"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12"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3"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4"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15"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47840" y="2619360"/>
              <a:ext cx="5943960" cy="3686400"/>
            </p14:xfrm>
          </p:contentPart>
        </mc:Choice>
        <mc:Fallback xmlns="">
          <p:pic>
            <p:nvPicPr>
              <p:cNvPr id="2" name="Ink 1"/>
              <p:cNvPicPr/>
              <p:nvPr/>
            </p:nvPicPr>
            <p:blipFill>
              <a:blip r:embed="rId4"/>
              <a:stretch>
                <a:fillRect/>
              </a:stretch>
            </p:blipFill>
            <p:spPr>
              <a:xfrm>
                <a:off x="438480" y="2610000"/>
                <a:ext cx="5962680" cy="3705120"/>
              </a:xfrm>
              <a:prstGeom prst="rect">
                <a:avLst/>
              </a:prstGeom>
            </p:spPr>
          </p:pic>
        </mc:Fallback>
      </mc:AlternateContent>
    </p:spTree>
    <p:extLst>
      <p:ext uri="{BB962C8B-B14F-4D97-AF65-F5344CB8AC3E}">
        <p14:creationId xmlns:p14="http://schemas.microsoft.com/office/powerpoint/2010/main" val="36568698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6" name="Rectangle 5"/>
          <p:cNvSpPr>
            <a:spLocks noChangeArrowheads="1"/>
          </p:cNvSpPr>
          <p:nvPr/>
        </p:nvSpPr>
        <p:spPr bwMode="auto">
          <a:xfrm>
            <a:off x="2534540" y="5874603"/>
            <a:ext cx="5314060" cy="830997"/>
          </a:xfrm>
          <a:prstGeom prst="rect">
            <a:avLst/>
          </a:prstGeom>
          <a:solidFill>
            <a:srgbClr val="CCECFF"/>
          </a:solidFill>
          <a:ln w="9525">
            <a:noFill/>
            <a:miter lim="800000"/>
            <a:headEnd/>
            <a:tailEnd/>
          </a:ln>
        </p:spPr>
        <p:txBody>
          <a:bodyPr wrap="square">
            <a:spAutoFit/>
          </a:bodyPr>
          <a:lstStyle/>
          <a:p>
            <a:pPr algn="ctr"/>
            <a:r>
              <a:rPr lang="en-US" i="1" dirty="0" smtClean="0">
                <a:latin typeface="Cambria" pitchFamily="18" charset="0"/>
              </a:rPr>
              <a:t>"How could I use the factorial of </a:t>
            </a:r>
            <a:r>
              <a:rPr lang="en-US" b="1" i="1" dirty="0" smtClean="0">
                <a:latin typeface="Cambria" pitchFamily="18" charset="0"/>
              </a:rPr>
              <a:t>anything smaller </a:t>
            </a:r>
            <a:r>
              <a:rPr lang="en-US" i="1" dirty="0" smtClean="0">
                <a:latin typeface="Cambria" pitchFamily="18" charset="0"/>
              </a:rPr>
              <a:t>than N?" Then do!</a:t>
            </a:r>
            <a:endParaRPr lang="en-US" i="1" dirty="0">
              <a:latin typeface="Cambria" pitchFamily="18" charset="0"/>
            </a:endParaRPr>
          </a:p>
        </p:txBody>
      </p:sp>
      <p:sp>
        <p:nvSpPr>
          <p:cNvPr id="2" name="Rectangle 1"/>
          <p:cNvSpPr/>
          <p:nvPr/>
        </p:nvSpPr>
        <p:spPr>
          <a:xfrm>
            <a:off x="762000" y="6059268"/>
            <a:ext cx="1944250" cy="461665"/>
          </a:xfrm>
          <a:prstGeom prst="rect">
            <a:avLst/>
          </a:prstGeom>
          <a:solidFill>
            <a:schemeClr val="bg1"/>
          </a:solidFill>
          <a:ln>
            <a:solidFill>
              <a:srgbClr val="0000FF"/>
            </a:solidFill>
          </a:ln>
        </p:spPr>
        <p:txBody>
          <a:bodyPr wrap="none">
            <a:spAutoFit/>
          </a:bodyPr>
          <a:lstStyle/>
          <a:p>
            <a:r>
              <a:rPr lang="en-US" b="1" i="1" dirty="0" smtClean="0">
                <a:solidFill>
                  <a:srgbClr val="0000FF"/>
                </a:solidFill>
                <a:latin typeface="Cambria" pitchFamily="18" charset="0"/>
              </a:rPr>
              <a:t>Ask yourself:</a:t>
            </a:r>
            <a:endParaRPr lang="en-US" b="1" dirty="0">
              <a:solidFill>
                <a:srgbClr val="0000FF"/>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90680" y="3790800"/>
              <a:ext cx="5744160" cy="1686600"/>
            </p14:xfrm>
          </p:contentPart>
        </mc:Choice>
        <mc:Fallback xmlns="">
          <p:pic>
            <p:nvPicPr>
              <p:cNvPr id="3" name="Ink 2"/>
              <p:cNvPicPr/>
              <p:nvPr/>
            </p:nvPicPr>
            <p:blipFill>
              <a:blip r:embed="rId4"/>
              <a:stretch>
                <a:fillRect/>
              </a:stretch>
            </p:blipFill>
            <p:spPr>
              <a:xfrm>
                <a:off x="1381320" y="3781440"/>
                <a:ext cx="5762880" cy="1705320"/>
              </a:xfrm>
              <a:prstGeom prst="rect">
                <a:avLst/>
              </a:prstGeom>
            </p:spPr>
          </p:pic>
        </mc:Fallback>
      </mc:AlternateContent>
    </p:spTree>
    <p:extLst>
      <p:ext uri="{BB962C8B-B14F-4D97-AF65-F5344CB8AC3E}">
        <p14:creationId xmlns:p14="http://schemas.microsoft.com/office/powerpoint/2010/main" val="18722931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920422" y="1040559"/>
            <a:ext cx="761747" cy="323165"/>
          </a:xfrm>
          <a:prstGeom prst="rect">
            <a:avLst/>
          </a:prstGeom>
        </p:spPr>
        <p:txBody>
          <a:bodyPr wrap="none">
            <a:spAutoFit/>
          </a:bodyPr>
          <a:lstStyle/>
          <a:p>
            <a:r>
              <a:rPr lang="en-US" sz="1500" b="1" dirty="0" smtClean="0">
                <a:latin typeface="Courier New" pitchFamily="49" charset="0"/>
              </a:rPr>
              <a:t>'cs5'</a:t>
            </a:r>
            <a:endParaRPr lang="en-US" sz="1500" dirty="0"/>
          </a:p>
        </p:txBody>
      </p:sp>
      <p:sp>
        <p:nvSpPr>
          <p:cNvPr id="9" name="Rectangle 8"/>
          <p:cNvSpPr>
            <a:spLocks noChangeArrowheads="1"/>
          </p:cNvSpPr>
          <p:nvPr/>
        </p:nvSpPr>
        <p:spPr bwMode="auto">
          <a:xfrm>
            <a:off x="1909133" y="6425567"/>
            <a:ext cx="5923660" cy="338554"/>
          </a:xfrm>
          <a:prstGeom prst="rect">
            <a:avLst/>
          </a:prstGeom>
          <a:solidFill>
            <a:srgbClr val="FEDFDE"/>
          </a:solidFill>
          <a:ln w="9525">
            <a:noFill/>
            <a:miter lim="800000"/>
            <a:headEnd/>
            <a:tailEnd/>
          </a:ln>
        </p:spPr>
        <p:txBody>
          <a:bodyPr wrap="square">
            <a:spAutoFit/>
          </a:bodyPr>
          <a:lstStyle/>
          <a:p>
            <a:pPr algn="ctr"/>
            <a:r>
              <a:rPr lang="en-US" sz="1600" i="1" dirty="0" smtClean="0">
                <a:latin typeface="Cambria" pitchFamily="18" charset="0"/>
              </a:rPr>
              <a:t>"How could I use the length of </a:t>
            </a:r>
            <a:r>
              <a:rPr lang="en-US" sz="1600" b="1" i="1" dirty="0" smtClean="0">
                <a:latin typeface="Cambria" pitchFamily="18" charset="0"/>
              </a:rPr>
              <a:t>anything smaller </a:t>
            </a:r>
            <a:r>
              <a:rPr lang="en-US" sz="1600" i="1" dirty="0" smtClean="0">
                <a:latin typeface="Cambria" pitchFamily="18" charset="0"/>
              </a:rPr>
              <a:t>than s?"  Then do!</a:t>
            </a:r>
            <a:endParaRPr lang="en-US" sz="1600" i="1" dirty="0">
              <a:latin typeface="Cambria" pitchFamily="18" charset="0"/>
            </a:endParaRPr>
          </a:p>
        </p:txBody>
      </p:sp>
      <p:sp>
        <p:nvSpPr>
          <p:cNvPr id="10" name="Rectangle 9"/>
          <p:cNvSpPr/>
          <p:nvPr/>
        </p:nvSpPr>
        <p:spPr>
          <a:xfrm>
            <a:off x="152400" y="6400800"/>
            <a:ext cx="1504323" cy="369332"/>
          </a:xfrm>
          <a:prstGeom prst="rect">
            <a:avLst/>
          </a:prstGeom>
          <a:solidFill>
            <a:schemeClr val="bg1">
              <a:lumMod val="85000"/>
            </a:schemeClr>
          </a:solidFill>
          <a:ln>
            <a:noFill/>
          </a:ln>
        </p:spPr>
        <p:txBody>
          <a:bodyPr wrap="none">
            <a:spAutoFit/>
          </a:bodyPr>
          <a:lstStyle/>
          <a:p>
            <a:r>
              <a:rPr lang="en-US" sz="1800" b="1" i="1" dirty="0" smtClean="0">
                <a:solidFill>
                  <a:srgbClr val="0000FF"/>
                </a:solidFill>
                <a:latin typeface="Cambria" pitchFamily="18" charset="0"/>
              </a:rPr>
              <a:t>Ask yourself:</a:t>
            </a:r>
            <a:endParaRPr lang="en-US" sz="1800" b="1" dirty="0">
              <a:solidFill>
                <a:srgbClr val="0000FF"/>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971640" y="819000"/>
              <a:ext cx="7420320" cy="5105880"/>
            </p14:xfrm>
          </p:contentPart>
        </mc:Choice>
        <mc:Fallback xmlns="">
          <p:pic>
            <p:nvPicPr>
              <p:cNvPr id="2" name="Ink 1"/>
              <p:cNvPicPr/>
              <p:nvPr/>
            </p:nvPicPr>
            <p:blipFill>
              <a:blip r:embed="rId6"/>
              <a:stretch>
                <a:fillRect/>
              </a:stretch>
            </p:blipFill>
            <p:spPr>
              <a:xfrm>
                <a:off x="962280" y="809640"/>
                <a:ext cx="7439040" cy="5124600"/>
              </a:xfrm>
              <a:prstGeom prst="rect">
                <a:avLst/>
              </a:prstGeom>
            </p:spPr>
          </p:pic>
        </mc:Fallback>
      </mc:AlternateContent>
    </p:spTree>
    <p:extLst>
      <p:ext uri="{BB962C8B-B14F-4D97-AF65-F5344CB8AC3E}">
        <p14:creationId xmlns:p14="http://schemas.microsoft.com/office/powerpoint/2010/main" val="361206908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 7,-100]</a:t>
            </a:r>
            <a:r>
              <a:rPr lang="en-US" sz="3200" b="1" dirty="0">
                <a:solidFill>
                  <a:srgbClr val="000000"/>
                </a:solidFill>
                <a:latin typeface="Courier New" pitchFamily="49" charset="0"/>
              </a:rPr>
              <a:t> </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190960" y="209520"/>
              <a:ext cx="6267600" cy="6410880"/>
            </p14:xfrm>
          </p:contentPart>
        </mc:Choice>
        <mc:Fallback xmlns="">
          <p:pic>
            <p:nvPicPr>
              <p:cNvPr id="2" name="Ink 1"/>
              <p:cNvPicPr/>
              <p:nvPr/>
            </p:nvPicPr>
            <p:blipFill>
              <a:blip r:embed="rId4"/>
              <a:stretch>
                <a:fillRect/>
              </a:stretch>
            </p:blipFill>
            <p:spPr>
              <a:xfrm>
                <a:off x="2181600" y="200160"/>
                <a:ext cx="6286320" cy="6429600"/>
              </a:xfrm>
              <a:prstGeom prst="rect">
                <a:avLst/>
              </a:prstGeom>
            </p:spPr>
          </p:pic>
        </mc:Fallback>
      </mc:AlternateContent>
    </p:spTree>
    <p:extLst>
      <p:ext uri="{BB962C8B-B14F-4D97-AF65-F5344CB8AC3E}">
        <p14:creationId xmlns:p14="http://schemas.microsoft.com/office/powerpoint/2010/main" val="387229233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4502" y="152401"/>
            <a:ext cx="3168298" cy="963964"/>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5373688" y="168275"/>
            <a:ext cx="3657600" cy="92392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505200" y="168275"/>
            <a:ext cx="1749425" cy="731838"/>
          </a:xfrm>
          <a:prstGeom prst="rect">
            <a:avLst/>
          </a:prstGeom>
          <a:solidFill>
            <a:srgbClr val="CCFFCC"/>
          </a:solidFill>
          <a:ln w="9525">
            <a:solidFill>
              <a:srgbClr val="0B952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557337"/>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67588" name="Text Box 25"/>
          <p:cNvSpPr txBox="1">
            <a:spLocks noChangeArrowheads="1"/>
          </p:cNvSpPr>
          <p:nvPr/>
        </p:nvSpPr>
        <p:spPr bwMode="auto">
          <a:xfrm>
            <a:off x="1547284" y="6318603"/>
            <a:ext cx="2339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smtClean="0">
                <a:latin typeface="Cambria" pitchFamily="18" charset="0"/>
              </a:rPr>
              <a:t>,  too.</a:t>
            </a:r>
            <a:endParaRPr lang="en-US" sz="1200" dirty="0">
              <a:latin typeface="Cambria" pitchFamily="18" charset="0"/>
            </a:endParaRPr>
          </a:p>
        </p:txBody>
      </p:sp>
      <p:sp>
        <p:nvSpPr>
          <p:cNvPr id="67589" name="Rectangle 27"/>
          <p:cNvSpPr>
            <a:spLocks noChangeArrowheads="1"/>
          </p:cNvSpPr>
          <p:nvPr/>
        </p:nvSpPr>
        <p:spPr bwMode="auto">
          <a:xfrm>
            <a:off x="482600" y="2014537"/>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184502" y="6493581"/>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582737"/>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r>
              <a:rPr lang="en-US" sz="2800" dirty="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727" y="673893"/>
            <a:ext cx="522288" cy="6963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2068512"/>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168650"/>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64756" y="914400"/>
            <a:ext cx="0" cy="5562600"/>
          </a:xfrm>
          <a:prstGeom prst="line">
            <a:avLst/>
          </a:prstGeom>
          <a:noFill/>
          <a:ln w="9525">
            <a:solidFill>
              <a:srgbClr val="0B952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771775"/>
            <a:ext cx="2302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if   </a:t>
            </a:r>
            <a:r>
              <a:rPr lang="en-US" b="1" dirty="0" smtClean="0">
                <a:latin typeface="Courier New" pitchFamily="49" charset="0"/>
              </a:rPr>
              <a:t>s == ''</a:t>
            </a:r>
            <a:r>
              <a:rPr lang="en-US" sz="1800" b="1" dirty="0" smtClean="0">
                <a:latin typeface="Courier New" pitchFamily="49" charset="0"/>
              </a:rPr>
              <a:t>:</a:t>
            </a:r>
            <a:endParaRPr lang="en-US" sz="2800" b="1" dirty="0">
              <a:solidFill>
                <a:srgbClr val="FEA30F"/>
              </a:solidFill>
              <a:latin typeface="Courier New" pitchFamily="49" charset="0"/>
            </a:endParaRPr>
          </a:p>
        </p:txBody>
      </p:sp>
      <p:sp>
        <p:nvSpPr>
          <p:cNvPr id="67603" name="Text Box 44"/>
          <p:cNvSpPr txBox="1">
            <a:spLocks noChangeArrowheads="1"/>
          </p:cNvSpPr>
          <p:nvPr/>
        </p:nvSpPr>
        <p:spPr bwMode="auto">
          <a:xfrm>
            <a:off x="3352800" y="3200400"/>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835400"/>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902200"/>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146425"/>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p == 0</a:t>
            </a:r>
            <a:endParaRPr lang="en-US" dirty="0"/>
          </a:p>
        </p:txBody>
      </p:sp>
      <p:sp>
        <p:nvSpPr>
          <p:cNvPr id="67607" name="Rectangle 46"/>
          <p:cNvSpPr>
            <a:spLocks noChangeArrowheads="1"/>
          </p:cNvSpPr>
          <p:nvPr/>
        </p:nvSpPr>
        <p:spPr bwMode="auto">
          <a:xfrm>
            <a:off x="914400" y="38211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114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533400" y="50434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4975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5791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Rectangle 31"/>
          <p:cNvSpPr>
            <a:spLocks noChangeArrowheads="1"/>
          </p:cNvSpPr>
          <p:nvPr/>
        </p:nvSpPr>
        <p:spPr bwMode="auto">
          <a:xfrm>
            <a:off x="578556" y="530577"/>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endParaRPr lang="en-US" sz="3200"/>
          </a:p>
        </p:txBody>
      </p:sp>
      <p:sp>
        <p:nvSpPr>
          <p:cNvPr id="67613" name="Rectangle 32"/>
          <p:cNvSpPr>
            <a:spLocks noChangeArrowheads="1"/>
          </p:cNvSpPr>
          <p:nvPr/>
        </p:nvSpPr>
        <p:spPr bwMode="auto">
          <a:xfrm>
            <a:off x="807156" y="454377"/>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5</a:t>
            </a:r>
            <a:endParaRPr lang="en-US" sz="1800"/>
          </a:p>
        </p:txBody>
      </p:sp>
      <p:sp>
        <p:nvSpPr>
          <p:cNvPr id="67614" name="Rectangle 33"/>
          <p:cNvSpPr>
            <a:spLocks noChangeArrowheads="1"/>
          </p:cNvSpPr>
          <p:nvPr/>
        </p:nvSpPr>
        <p:spPr bwMode="auto">
          <a:xfrm>
            <a:off x="1200856" y="594077"/>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881894" y="530577"/>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r>
              <a:rPr lang="en-US" b="1">
                <a:solidFill>
                  <a:srgbClr val="000000"/>
                </a:solidFill>
                <a:latin typeface="Courier New" pitchFamily="49" charset="0"/>
              </a:rPr>
              <a:t>*</a:t>
            </a:r>
            <a:endParaRPr lang="en-US" sz="3200"/>
          </a:p>
        </p:txBody>
      </p:sp>
      <p:sp>
        <p:nvSpPr>
          <p:cNvPr id="67616" name="Rectangle 35"/>
          <p:cNvSpPr>
            <a:spLocks noChangeArrowheads="1"/>
          </p:cNvSpPr>
          <p:nvPr/>
        </p:nvSpPr>
        <p:spPr bwMode="auto">
          <a:xfrm>
            <a:off x="2350206" y="530577"/>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B9520"/>
                </a:solidFill>
                <a:latin typeface="Courier New" pitchFamily="49" charset="0"/>
              </a:rPr>
              <a:t>2</a:t>
            </a:r>
            <a:endParaRPr lang="en-US" sz="3200" dirty="0"/>
          </a:p>
        </p:txBody>
      </p:sp>
      <p:sp>
        <p:nvSpPr>
          <p:cNvPr id="67617" name="Rectangle 36"/>
          <p:cNvSpPr>
            <a:spLocks noChangeArrowheads="1"/>
          </p:cNvSpPr>
          <p:nvPr/>
        </p:nvSpPr>
        <p:spPr bwMode="auto">
          <a:xfrm>
            <a:off x="2578806" y="454377"/>
            <a:ext cx="32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4</a:t>
            </a:r>
            <a:endParaRPr lang="en-US" sz="1800"/>
          </a:p>
        </p:txBody>
      </p:sp>
      <p:sp>
        <p:nvSpPr>
          <p:cNvPr id="67618" name="Rectangle 46"/>
          <p:cNvSpPr>
            <a:spLocks noChangeArrowheads="1"/>
          </p:cNvSpPr>
          <p:nvPr/>
        </p:nvSpPr>
        <p:spPr bwMode="auto">
          <a:xfrm>
            <a:off x="5465763" y="33639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3545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345112"/>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2" name="Text Box 44"/>
          <p:cNvSpPr txBox="1">
            <a:spLocks noChangeArrowheads="1"/>
          </p:cNvSpPr>
          <p:nvPr/>
        </p:nvSpPr>
        <p:spPr bwMode="auto">
          <a:xfrm>
            <a:off x="8220075" y="2786062"/>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24000" y="990720"/>
              <a:ext cx="6687000" cy="5315040"/>
            </p14:xfrm>
          </p:contentPart>
        </mc:Choice>
        <mc:Fallback xmlns="">
          <p:pic>
            <p:nvPicPr>
              <p:cNvPr id="5" name="Ink 4"/>
              <p:cNvPicPr/>
              <p:nvPr/>
            </p:nvPicPr>
            <p:blipFill>
              <a:blip r:embed="rId5"/>
              <a:stretch>
                <a:fillRect/>
              </a:stretch>
            </p:blipFill>
            <p:spPr>
              <a:xfrm>
                <a:off x="314640" y="981360"/>
                <a:ext cx="6705720" cy="5333760"/>
              </a:xfrm>
              <a:prstGeom prst="rect">
                <a:avLst/>
              </a:prstGeom>
            </p:spPr>
          </p:pic>
        </mc:Fallback>
      </mc:AlternateContent>
    </p:spTree>
    <p:extLst>
      <p:ext uri="{BB962C8B-B14F-4D97-AF65-F5344CB8AC3E}">
        <p14:creationId xmlns:p14="http://schemas.microsoft.com/office/powerpoint/2010/main" val="883604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304800" y="1570037"/>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solidFill>
                  <a:srgbClr val="000000"/>
                </a:solidFill>
                <a:latin typeface="Courier New" pitchFamily="49" charset="0"/>
              </a:rPr>
              <a:t> </a:t>
            </a:r>
            <a:r>
              <a:rPr lang="en-US" b="1" dirty="0" err="1">
                <a:solidFill>
                  <a:srgbClr val="0C0BC6"/>
                </a:solidFill>
                <a:latin typeface="Courier New" pitchFamily="49" charset="0"/>
              </a:rPr>
              <a:t>convertFromSeconds</a:t>
            </a:r>
            <a:r>
              <a:rPr lang="en-US" b="1" dirty="0">
                <a:solidFill>
                  <a:srgbClr val="000000"/>
                </a:solidFill>
                <a:latin typeface="Courier New" pitchFamily="49" charset="0"/>
              </a:rPr>
              <a:t>(s):  </a:t>
            </a:r>
            <a:r>
              <a:rPr lang="en-US" b="1" dirty="0">
                <a:solidFill>
                  <a:srgbClr val="FF0000"/>
                </a:solidFill>
                <a:latin typeface="Courier New" pitchFamily="49" charset="0"/>
              </a:rPr>
              <a:t># total seconds</a:t>
            </a:r>
            <a:endParaRPr lang="en-US" b="1" dirty="0">
              <a:solidFill>
                <a:srgbClr val="000000"/>
              </a:solidFill>
              <a:latin typeface="Courier New" pitchFamily="49" charset="0"/>
            </a:endParaRPr>
          </a:p>
          <a:p>
            <a:r>
              <a:rPr lang="en-US" b="1" dirty="0">
                <a:solidFill>
                  <a:srgbClr val="000000"/>
                </a:solidFill>
                <a:latin typeface="Courier New" pitchFamily="49" charset="0"/>
              </a:rPr>
              <a:t>    </a:t>
            </a:r>
            <a:r>
              <a:rPr lang="en-US" b="1" dirty="0">
                <a:solidFill>
                  <a:srgbClr val="0FB126"/>
                </a:solidFill>
                <a:latin typeface="Courier New" pitchFamily="49" charset="0"/>
              </a:rPr>
              <a:t>""" </a:t>
            </a:r>
            <a:r>
              <a:rPr lang="en-US" b="1" dirty="0" err="1">
                <a:solidFill>
                  <a:srgbClr val="0FB126"/>
                </a:solidFill>
                <a:latin typeface="Courier New" pitchFamily="49" charset="0"/>
              </a:rPr>
              <a:t>convertFromSectons</a:t>
            </a:r>
            <a:r>
              <a:rPr lang="en-US" b="1" dirty="0">
                <a:solidFill>
                  <a:srgbClr val="0FB126"/>
                </a:solidFill>
                <a:latin typeface="Courier New" pitchFamily="49" charset="0"/>
              </a:rPr>
              <a:t>(s): Converts an</a:t>
            </a:r>
          </a:p>
          <a:p>
            <a:r>
              <a:rPr lang="en-US" b="1" dirty="0">
                <a:solidFill>
                  <a:srgbClr val="0FB126"/>
                </a:solidFill>
                <a:latin typeface="Courier New" pitchFamily="49" charset="0"/>
              </a:rPr>
              <a:t>          integer # of seconds into a list of</a:t>
            </a:r>
          </a:p>
          <a:p>
            <a:r>
              <a:rPr lang="en-US" b="1" dirty="0">
                <a:solidFill>
                  <a:srgbClr val="0FB126"/>
                </a:solidFill>
                <a:latin typeface="Courier New" pitchFamily="49" charset="0"/>
              </a:rPr>
              <a:t>          [days, hours, minutes, seconds]</a:t>
            </a:r>
          </a:p>
          <a:p>
            <a:r>
              <a:rPr lang="en-US" b="1" dirty="0">
                <a:solidFill>
                  <a:srgbClr val="0FB126"/>
                </a:solidFill>
                <a:latin typeface="Courier New" pitchFamily="49" charset="0"/>
              </a:rPr>
              <a:t>        input s: an </a:t>
            </a:r>
            <a:r>
              <a:rPr lang="en-US" b="1" dirty="0" err="1">
                <a:solidFill>
                  <a:srgbClr val="0FB126"/>
                </a:solidFill>
                <a:latin typeface="Courier New" pitchFamily="49" charset="0"/>
              </a:rPr>
              <a:t>int</a:t>
            </a:r>
            <a:endParaRPr lang="en-US" b="1" dirty="0">
              <a:solidFill>
                <a:srgbClr val="0FB126"/>
              </a:solidFill>
              <a:latin typeface="Courier New" pitchFamily="49" charset="0"/>
            </a:endParaRPr>
          </a:p>
          <a:p>
            <a:r>
              <a:rPr lang="en-US" b="1" dirty="0">
                <a:solidFill>
                  <a:srgbClr val="0FB126"/>
                </a:solidFill>
                <a:latin typeface="Courier New" pitchFamily="49" charset="0"/>
              </a:rPr>
              <a:t>    """</a:t>
            </a:r>
          </a:p>
          <a:p>
            <a:r>
              <a:rPr lang="en-US" b="1" dirty="0">
                <a:solidFill>
                  <a:srgbClr val="000000"/>
                </a:solidFill>
                <a:latin typeface="Courier New" pitchFamily="49" charset="0"/>
              </a:rPr>
              <a:t>    seconds = s % 60      </a:t>
            </a:r>
            <a:r>
              <a:rPr lang="en-US" b="1" dirty="0">
                <a:solidFill>
                  <a:srgbClr val="FF0000"/>
                </a:solidFill>
                <a:latin typeface="Courier New" pitchFamily="49" charset="0"/>
              </a:rPr>
              <a:t># leftover seconds</a:t>
            </a:r>
            <a:endParaRPr lang="en-US" b="1" dirty="0">
              <a:solidFill>
                <a:srgbClr val="000000"/>
              </a:solidFill>
              <a:latin typeface="Courier New" pitchFamily="49" charset="0"/>
            </a:endParaRPr>
          </a:p>
          <a:p>
            <a:r>
              <a:rPr lang="en-US" b="1" dirty="0">
                <a:solidFill>
                  <a:srgbClr val="000000"/>
                </a:solidFill>
                <a:latin typeface="Courier New" pitchFamily="49" charset="0"/>
              </a:rPr>
              <a:t>    m = (s / 60)          </a:t>
            </a:r>
            <a:r>
              <a:rPr lang="en-US" b="1" dirty="0">
                <a:solidFill>
                  <a:srgbClr val="FF0000"/>
                </a:solidFill>
                <a:latin typeface="Courier New" pitchFamily="49" charset="0"/>
              </a:rPr>
              <a:t># total minutes</a:t>
            </a:r>
            <a:endParaRPr lang="en-US" b="1" dirty="0">
              <a:solidFill>
                <a:srgbClr val="000000"/>
              </a:solidFill>
              <a:latin typeface="Courier New" pitchFamily="49" charset="0"/>
            </a:endParaRPr>
          </a:p>
          <a:p>
            <a:r>
              <a:rPr lang="en-US" b="1" dirty="0">
                <a:solidFill>
                  <a:srgbClr val="000000"/>
                </a:solidFill>
                <a:latin typeface="Courier New" pitchFamily="49" charset="0"/>
              </a:rPr>
              <a:t>    minutes = m % 60      </a:t>
            </a:r>
            <a:r>
              <a:rPr lang="en-US" b="1" dirty="0">
                <a:solidFill>
                  <a:srgbClr val="FF0000"/>
                </a:solidFill>
                <a:latin typeface="Courier New" pitchFamily="49" charset="0"/>
              </a:rPr>
              <a:t># leftover minutes</a:t>
            </a:r>
            <a:endParaRPr lang="en-US" b="1" dirty="0">
              <a:solidFill>
                <a:srgbClr val="000000"/>
              </a:solidFill>
              <a:latin typeface="Courier New" pitchFamily="49" charset="0"/>
            </a:endParaRPr>
          </a:p>
          <a:p>
            <a:r>
              <a:rPr lang="en-US" b="1" dirty="0">
                <a:solidFill>
                  <a:srgbClr val="000000"/>
                </a:solidFill>
                <a:latin typeface="Courier New" pitchFamily="49" charset="0"/>
              </a:rPr>
              <a:t>    h = m / 60            </a:t>
            </a:r>
            <a:r>
              <a:rPr lang="en-US" b="1" dirty="0">
                <a:solidFill>
                  <a:srgbClr val="FF0000"/>
                </a:solidFill>
                <a:latin typeface="Courier New" pitchFamily="49" charset="0"/>
              </a:rPr>
              <a:t># total hours</a:t>
            </a:r>
          </a:p>
          <a:p>
            <a:r>
              <a:rPr lang="en-US" b="1" dirty="0">
                <a:solidFill>
                  <a:srgbClr val="000000"/>
                </a:solidFill>
                <a:latin typeface="Courier New" pitchFamily="49" charset="0"/>
              </a:rPr>
              <a:t>    hours = h % 24        </a:t>
            </a:r>
            <a:r>
              <a:rPr lang="en-US" b="1" dirty="0">
                <a:solidFill>
                  <a:srgbClr val="FF0000"/>
                </a:solidFill>
                <a:latin typeface="Courier New" pitchFamily="49" charset="0"/>
              </a:rPr>
              <a:t># leftover hours</a:t>
            </a:r>
            <a:endParaRPr lang="en-US" b="1" dirty="0">
              <a:solidFill>
                <a:srgbClr val="000000"/>
              </a:solidFill>
              <a:latin typeface="Courier New" pitchFamily="49" charset="0"/>
            </a:endParaRPr>
          </a:p>
          <a:p>
            <a:r>
              <a:rPr lang="en-US" b="1" dirty="0">
                <a:solidFill>
                  <a:srgbClr val="000000"/>
                </a:solidFill>
                <a:latin typeface="Courier New" pitchFamily="49" charset="0"/>
              </a:rPr>
              <a:t>    days = h / 24         </a:t>
            </a:r>
            <a:r>
              <a:rPr lang="en-US" b="1" dirty="0">
                <a:solidFill>
                  <a:srgbClr val="FF0000"/>
                </a:solidFill>
                <a:latin typeface="Courier New" pitchFamily="49" charset="0"/>
              </a:rPr>
              <a:t># total days</a:t>
            </a:r>
          </a:p>
          <a:p>
            <a:r>
              <a:rPr lang="en-US" b="1" dirty="0">
                <a:solidFill>
                  <a:srgbClr val="000000"/>
                </a:solidFill>
                <a:latin typeface="Courier New" pitchFamily="49" charset="0"/>
              </a:rPr>
              <a:t>    </a:t>
            </a:r>
            <a:r>
              <a:rPr lang="en-US" b="1" dirty="0">
                <a:solidFill>
                  <a:srgbClr val="FEA30F"/>
                </a:solidFill>
                <a:latin typeface="Courier New" pitchFamily="49" charset="0"/>
              </a:rPr>
              <a:t>return</a:t>
            </a:r>
            <a:r>
              <a:rPr lang="en-US" b="1" dirty="0">
                <a:solidFill>
                  <a:srgbClr val="000000"/>
                </a:solidFill>
                <a:latin typeface="Courier New" pitchFamily="49" charset="0"/>
              </a:rPr>
              <a:t> [days, hours, minutes, seconds]</a:t>
            </a:r>
          </a:p>
        </p:txBody>
      </p:sp>
      <p:sp>
        <p:nvSpPr>
          <p:cNvPr id="10243" name="Text Box 7"/>
          <p:cNvSpPr txBox="1">
            <a:spLocks noChangeArrowheads="1"/>
          </p:cNvSpPr>
          <p:nvPr/>
        </p:nvSpPr>
        <p:spPr bwMode="auto">
          <a:xfrm>
            <a:off x="257345" y="136525"/>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a:solidFill>
                  <a:srgbClr val="000000"/>
                </a:solidFill>
                <a:latin typeface="Cambria" pitchFamily="18" charset="0"/>
              </a:rPr>
              <a:t>How functions </a:t>
            </a:r>
            <a:r>
              <a:rPr lang="en-US" sz="4000" b="1" i="1" dirty="0">
                <a:solidFill>
                  <a:srgbClr val="000000"/>
                </a:solidFill>
                <a:latin typeface="Cambria" pitchFamily="18" charset="0"/>
              </a:rPr>
              <a:t>look</a:t>
            </a:r>
            <a:r>
              <a:rPr lang="en-US" sz="4000" dirty="0">
                <a:solidFill>
                  <a:srgbClr val="000000"/>
                </a:solidFill>
                <a:latin typeface="Cambria" pitchFamily="18" charset="0"/>
              </a:rPr>
              <a:t>…</a:t>
            </a:r>
          </a:p>
        </p:txBody>
      </p:sp>
      <p:sp>
        <p:nvSpPr>
          <p:cNvPr id="10244" name="Text Box 8"/>
          <p:cNvSpPr txBox="1">
            <a:spLocks noChangeArrowheads="1"/>
          </p:cNvSpPr>
          <p:nvPr/>
        </p:nvSpPr>
        <p:spPr bwMode="auto">
          <a:xfrm>
            <a:off x="3043238" y="2211387"/>
            <a:ext cx="3200400" cy="731838"/>
          </a:xfrm>
          <a:prstGeom prst="rect">
            <a:avLst/>
          </a:prstGeom>
          <a:solidFill>
            <a:srgbClr val="CCFFCC"/>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err="1">
                <a:solidFill>
                  <a:srgbClr val="000000"/>
                </a:solidFill>
                <a:latin typeface="Cambria" pitchFamily="18" charset="0"/>
              </a:rPr>
              <a:t>docstring</a:t>
            </a:r>
            <a:endParaRPr lang="en-US" sz="4200" dirty="0">
              <a:solidFill>
                <a:srgbClr val="000000"/>
              </a:solidFill>
              <a:latin typeface="Cambria" pitchFamily="18" charset="0"/>
            </a:endParaRPr>
          </a:p>
        </p:txBody>
      </p:sp>
      <p:sp>
        <p:nvSpPr>
          <p:cNvPr id="10245" name="Text Box 9"/>
          <p:cNvSpPr txBox="1">
            <a:spLocks noChangeArrowheads="1"/>
          </p:cNvSpPr>
          <p:nvPr/>
        </p:nvSpPr>
        <p:spPr bwMode="auto">
          <a:xfrm>
            <a:off x="6383338" y="4246472"/>
            <a:ext cx="2400300" cy="1200329"/>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solidFill>
                  <a:srgbClr val="000000"/>
                </a:solidFill>
                <a:latin typeface="Cambria" pitchFamily="18" charset="0"/>
              </a:rPr>
              <a:t>comments </a:t>
            </a:r>
            <a:r>
              <a:rPr lang="en-US" dirty="0" smtClean="0">
                <a:solidFill>
                  <a:srgbClr val="000000"/>
                </a:solidFill>
                <a:latin typeface="Cambria" pitchFamily="18" charset="0"/>
              </a:rPr>
              <a:t>–these are mostly optional </a:t>
            </a:r>
            <a:r>
              <a:rPr lang="en-US" dirty="0">
                <a:solidFill>
                  <a:srgbClr val="000000"/>
                </a:solidFill>
                <a:latin typeface="Cambria" pitchFamily="18" charset="0"/>
              </a:rPr>
              <a:t>in CS 5</a:t>
            </a:r>
          </a:p>
        </p:txBody>
      </p:sp>
      <p:sp>
        <p:nvSpPr>
          <p:cNvPr id="10246" name="Text Box 10"/>
          <p:cNvSpPr txBox="1">
            <a:spLocks noChangeArrowheads="1"/>
          </p:cNvSpPr>
          <p:nvPr/>
        </p:nvSpPr>
        <p:spPr bwMode="auto">
          <a:xfrm>
            <a:off x="2259183" y="4389437"/>
            <a:ext cx="2243138" cy="1371600"/>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solidFill>
                  <a:srgbClr val="000000"/>
                </a:solidFill>
                <a:latin typeface="Cambria" pitchFamily="18" charset="0"/>
              </a:rPr>
              <a:t>code block</a:t>
            </a:r>
          </a:p>
        </p:txBody>
      </p:sp>
      <p:sp>
        <p:nvSpPr>
          <p:cNvPr id="10247" name="Text Box 11"/>
          <p:cNvSpPr txBox="1">
            <a:spLocks noChangeArrowheads="1"/>
          </p:cNvSpPr>
          <p:nvPr/>
        </p:nvSpPr>
        <p:spPr bwMode="auto">
          <a:xfrm>
            <a:off x="1847856" y="6172199"/>
            <a:ext cx="3662363" cy="579438"/>
          </a:xfrm>
          <a:prstGeom prst="rect">
            <a:avLst/>
          </a:prstGeom>
          <a:solidFill>
            <a:srgbClr val="FFCC99"/>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solidFill>
                  <a:srgbClr val="000000"/>
                </a:solidFill>
                <a:latin typeface="Cambria" pitchFamily="18" charset="0"/>
              </a:rPr>
              <a:t>return statement</a:t>
            </a:r>
          </a:p>
        </p:txBody>
      </p:sp>
      <p:sp>
        <p:nvSpPr>
          <p:cNvPr id="10248" name="Text Box 12"/>
          <p:cNvSpPr txBox="1">
            <a:spLocks noChangeArrowheads="1"/>
          </p:cNvSpPr>
          <p:nvPr/>
        </p:nvSpPr>
        <p:spPr bwMode="auto">
          <a:xfrm rot="20693013">
            <a:off x="2323470" y="1075599"/>
            <a:ext cx="1619250" cy="707886"/>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solidFill>
                  <a:srgbClr val="000000"/>
                </a:solidFill>
                <a:latin typeface="Cambria" pitchFamily="18" charset="0"/>
              </a:rPr>
              <a:t>name</a:t>
            </a:r>
          </a:p>
        </p:txBody>
      </p:sp>
      <p:sp>
        <p:nvSpPr>
          <p:cNvPr id="10249" name="Text Box 13"/>
          <p:cNvSpPr txBox="1">
            <a:spLocks noChangeArrowheads="1"/>
          </p:cNvSpPr>
          <p:nvPr/>
        </p:nvSpPr>
        <p:spPr bwMode="auto">
          <a:xfrm>
            <a:off x="4929188" y="685800"/>
            <a:ext cx="2654300" cy="731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solidFill>
                  <a:srgbClr val="000000"/>
                </a:solidFill>
                <a:latin typeface="Cambria" pitchFamily="18" charset="0"/>
              </a:rPr>
              <a:t>input(s)</a:t>
            </a:r>
          </a:p>
        </p:txBody>
      </p:sp>
      <p:sp>
        <p:nvSpPr>
          <p:cNvPr id="10250" name="Line 14"/>
          <p:cNvSpPr>
            <a:spLocks noChangeShapeType="1"/>
          </p:cNvSpPr>
          <p:nvPr/>
        </p:nvSpPr>
        <p:spPr bwMode="auto">
          <a:xfrm flipH="1">
            <a:off x="4737100" y="1181100"/>
            <a:ext cx="479425" cy="4968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164037740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7295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729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 y="457200"/>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elif</a:t>
            </a:r>
            <a:r>
              <a:rPr lang="en-US" sz="2800" b="1">
                <a:latin typeface="Courier New" pitchFamily="49" charset="0"/>
              </a:rPr>
              <a:t> s[0] </a:t>
            </a:r>
            <a:r>
              <a:rPr lang="en-US" sz="2800" b="1">
                <a:solidFill>
                  <a:srgbClr val="FF0000"/>
                </a:solidFill>
                <a:latin typeface="Courier New" pitchFamily="49" charset="0"/>
              </a:rPr>
              <a:t>in</a:t>
            </a:r>
            <a:r>
              <a:rPr lang="en-US" sz="2800" b="1">
                <a:latin typeface="Courier New" pitchFamily="49" charset="0"/>
              </a:rPr>
              <a:t> 'aeiou':</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1 + sajak(s[1:])</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sajak(s[1:])</a:t>
            </a:r>
            <a:endParaRPr lang="en-US" sz="2800">
              <a:latin typeface="Times New Roman" pitchFamily="18" charset="0"/>
            </a:endParaRPr>
          </a:p>
        </p:txBody>
      </p:sp>
      <p:sp>
        <p:nvSpPr>
          <p:cNvPr id="74755" name="Text Box 5"/>
          <p:cNvSpPr txBox="1">
            <a:spLocks noChangeArrowheads="1"/>
          </p:cNvSpPr>
          <p:nvPr/>
        </p:nvSpPr>
        <p:spPr bwMode="auto">
          <a:xfrm>
            <a:off x="458788" y="6092825"/>
            <a:ext cx="34115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NOT a vowel, the answer is just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endParaRPr lang="en-US" sz="1200" b="1">
              <a:solidFill>
                <a:schemeClr val="accent2"/>
              </a:solidFill>
              <a:latin typeface="Comic Sans MS" pitchFamily="66" charset="0"/>
            </a:endParaRPr>
          </a:p>
        </p:txBody>
      </p:sp>
      <p:sp>
        <p:nvSpPr>
          <p:cNvPr id="74756" name="Text Box 8"/>
          <p:cNvSpPr txBox="1">
            <a:spLocks noChangeArrowheads="1"/>
          </p:cNvSpPr>
          <p:nvPr/>
        </p:nvSpPr>
        <p:spPr bwMode="auto">
          <a:xfrm>
            <a:off x="5683250" y="6070600"/>
            <a:ext cx="30686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a vowel, the answer is </a:t>
            </a:r>
            <a:r>
              <a:rPr lang="en-US" sz="1200" b="1">
                <a:latin typeface="Comic Sans MS" pitchFamily="66" charset="0"/>
              </a:rPr>
              <a:t>1 +</a:t>
            </a:r>
            <a:r>
              <a:rPr lang="en-US" sz="1200" b="1">
                <a:solidFill>
                  <a:schemeClr val="accent2"/>
                </a:solidFill>
                <a:latin typeface="Comic Sans MS" pitchFamily="66" charset="0"/>
              </a:rPr>
              <a: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p>
        </p:txBody>
      </p:sp>
      <p:sp>
        <p:nvSpPr>
          <p:cNvPr id="74757" name="AutoShape 10"/>
          <p:cNvSpPr>
            <a:spLocks/>
          </p:cNvSpPr>
          <p:nvPr/>
        </p:nvSpPr>
        <p:spPr bwMode="auto">
          <a:xfrm flipH="1">
            <a:off x="4437063" y="1143000"/>
            <a:ext cx="228600" cy="1060450"/>
          </a:xfrm>
          <a:prstGeom prst="leftBrace">
            <a:avLst>
              <a:gd name="adj1" fmla="val 38657"/>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58" name="Text Box 11"/>
          <p:cNvSpPr txBox="1">
            <a:spLocks noChangeArrowheads="1"/>
          </p:cNvSpPr>
          <p:nvPr/>
        </p:nvSpPr>
        <p:spPr bwMode="auto">
          <a:xfrm>
            <a:off x="4779963" y="1447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74759" name="Text Box 12"/>
          <p:cNvSpPr txBox="1">
            <a:spLocks noChangeArrowheads="1"/>
          </p:cNvSpPr>
          <p:nvPr/>
        </p:nvSpPr>
        <p:spPr bwMode="auto">
          <a:xfrm>
            <a:off x="7358063" y="3224213"/>
            <a:ext cx="114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C0BC6"/>
                </a:solidFill>
                <a:latin typeface="Comic Sans MS" pitchFamily="66" charset="0"/>
              </a:rPr>
              <a:t>Rec. Steps</a:t>
            </a:r>
          </a:p>
        </p:txBody>
      </p:sp>
      <p:sp>
        <p:nvSpPr>
          <p:cNvPr id="74760" name="AutoShape 13"/>
          <p:cNvSpPr>
            <a:spLocks/>
          </p:cNvSpPr>
          <p:nvPr/>
        </p:nvSpPr>
        <p:spPr bwMode="auto">
          <a:xfrm flipH="1">
            <a:off x="7146925" y="2444750"/>
            <a:ext cx="228600" cy="2482850"/>
          </a:xfrm>
          <a:prstGeom prst="leftBrace">
            <a:avLst>
              <a:gd name="adj1" fmla="val 90509"/>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1" name="Line 14"/>
          <p:cNvSpPr>
            <a:spLocks noChangeShapeType="1"/>
          </p:cNvSpPr>
          <p:nvPr/>
        </p:nvSpPr>
        <p:spPr bwMode="auto">
          <a:xfrm flipV="1">
            <a:off x="2728913" y="4830763"/>
            <a:ext cx="927100" cy="1252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2" name="Line 15"/>
          <p:cNvSpPr>
            <a:spLocks noChangeShapeType="1"/>
          </p:cNvSpPr>
          <p:nvPr/>
        </p:nvSpPr>
        <p:spPr bwMode="auto">
          <a:xfrm flipH="1" flipV="1">
            <a:off x="6124575" y="3705225"/>
            <a:ext cx="1519238" cy="2376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6"/>
          <p:cNvSpPr txBox="1">
            <a:spLocks noChangeArrowheads="1"/>
          </p:cNvSpPr>
          <p:nvPr/>
        </p:nvSpPr>
        <p:spPr bwMode="auto">
          <a:xfrm>
            <a:off x="457200" y="1524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Recursion's </a:t>
            </a:r>
            <a:r>
              <a:rPr lang="en-US" sz="4200" i="1" dirty="0">
                <a:latin typeface="Cambria" pitchFamily="18" charset="0"/>
              </a:rPr>
              <a:t>Big Picture</a:t>
            </a:r>
            <a:r>
              <a:rPr lang="en-US" sz="4200" dirty="0">
                <a:latin typeface="Cambria" pitchFamily="18" charset="0"/>
              </a:rPr>
              <a:t>?</a:t>
            </a:r>
          </a:p>
        </p:txBody>
      </p:sp>
      <p:sp>
        <p:nvSpPr>
          <p:cNvPr id="55299" name="Rectangle 2"/>
          <p:cNvSpPr>
            <a:spLocks noChangeArrowheads="1"/>
          </p:cNvSpPr>
          <p:nvPr/>
        </p:nvSpPr>
        <p:spPr bwMode="auto">
          <a:xfrm>
            <a:off x="239889" y="6190897"/>
            <a:ext cx="86155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dirty="0">
                <a:latin typeface="Cambria" pitchFamily="18" charset="0"/>
              </a:rPr>
              <a:t>Need to see BOTH the </a:t>
            </a:r>
            <a:r>
              <a:rPr lang="en-US" sz="2100" b="1" i="1" dirty="0">
                <a:solidFill>
                  <a:srgbClr val="008000"/>
                </a:solidFill>
                <a:latin typeface="Cambria" pitchFamily="18" charset="0"/>
              </a:rPr>
              <a:t>self-similar piece </a:t>
            </a:r>
            <a:r>
              <a:rPr lang="en-US" sz="2100" b="1" i="1" dirty="0" smtClean="0">
                <a:solidFill>
                  <a:srgbClr val="008000"/>
                </a:solidFill>
                <a:latin typeface="Cambria" pitchFamily="18" charset="0"/>
              </a:rPr>
              <a:t> </a:t>
            </a:r>
            <a:r>
              <a:rPr lang="en-US" sz="2100" dirty="0" smtClean="0">
                <a:latin typeface="Cambria" pitchFamily="18" charset="0"/>
              </a:rPr>
              <a:t>AND </a:t>
            </a:r>
            <a:r>
              <a:rPr lang="en-US" sz="2100" dirty="0">
                <a:latin typeface="Cambria" pitchFamily="18" charset="0"/>
              </a:rPr>
              <a:t>the </a:t>
            </a:r>
            <a:r>
              <a:rPr lang="en-US" sz="2100" b="1" i="1" dirty="0" smtClean="0">
                <a:solidFill>
                  <a:srgbClr val="008000"/>
                </a:solidFill>
                <a:latin typeface="Cambria" pitchFamily="18" charset="0"/>
              </a:rPr>
              <a:t>whole  </a:t>
            </a:r>
            <a:r>
              <a:rPr lang="en-US" sz="2100" dirty="0">
                <a:latin typeface="Cambria" pitchFamily="18" charset="0"/>
              </a:rPr>
              <a:t>simultaneously!</a:t>
            </a:r>
          </a:p>
        </p:txBody>
      </p:sp>
      <p:pic>
        <p:nvPicPr>
          <p:cNvPr id="55300" name="Picture 3" descr="monalisa_recur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977900"/>
            <a:ext cx="3175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recursion_shi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77900"/>
            <a:ext cx="3352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341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917575" y="450850"/>
            <a:ext cx="327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sajak(</a:t>
            </a:r>
            <a:r>
              <a:rPr lang="en-US" b="1">
                <a:solidFill>
                  <a:srgbClr val="0B9520"/>
                </a:solidFill>
                <a:latin typeface="Courier New" pitchFamily="49" charset="0"/>
              </a:rPr>
              <a:t>'eerier'</a:t>
            </a:r>
            <a:r>
              <a:rPr lang="en-US" b="1">
                <a:latin typeface="Courier New" pitchFamily="49" charset="0"/>
              </a:rPr>
              <a:t>)</a:t>
            </a:r>
          </a:p>
        </p:txBody>
      </p:sp>
      <p:sp>
        <p:nvSpPr>
          <p:cNvPr id="76803" name="Text Box 4"/>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
        <p:nvSpPr>
          <p:cNvPr id="77827" name="Text Box 4"/>
          <p:cNvSpPr txBox="1">
            <a:spLocks noChangeArrowheads="1"/>
          </p:cNvSpPr>
          <p:nvPr/>
        </p:nvSpPr>
        <p:spPr bwMode="auto">
          <a:xfrm>
            <a:off x="917575" y="4508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power(2,3)</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4800" y="4572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chemeClr val="hlink"/>
                </a:solidFill>
                <a:latin typeface="Courier New" pitchFamily="49" charset="0"/>
              </a:rPr>
              <a:t>def</a:t>
            </a:r>
            <a:r>
              <a:rPr lang="en-US" sz="2800" b="1">
                <a:latin typeface="Courier New" pitchFamily="49" charset="0"/>
              </a:rPr>
              <a:t> sajak(s)</a:t>
            </a:r>
            <a:r>
              <a:rPr lang="en-US" sz="2800" b="1">
                <a:solidFill>
                  <a:srgbClr val="FF0000"/>
                </a:solidFill>
                <a:latin typeface="Courier New" pitchFamily="49" charset="0"/>
              </a:rPr>
              <a:t>:</a:t>
            </a:r>
            <a:r>
              <a:rPr lang="en-US" sz="2800">
                <a:latin typeface="Times New Roman" pitchFamily="18" charset="0"/>
              </a:rPr>
              <a:t> </a:t>
            </a:r>
          </a:p>
        </p:txBody>
      </p:sp>
      <p:sp>
        <p:nvSpPr>
          <p:cNvPr id="78851" name="Text Box 3"/>
          <p:cNvSpPr txBox="1">
            <a:spLocks noChangeArrowheads="1"/>
          </p:cNvSpPr>
          <p:nvPr/>
        </p:nvSpPr>
        <p:spPr bwMode="auto">
          <a:xfrm>
            <a:off x="304800" y="18288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Base case?</a:t>
            </a:r>
            <a:endParaRPr lang="en-US" sz="2800">
              <a:latin typeface="Times New Roman" pitchFamily="18" charset="0"/>
            </a:endParaRPr>
          </a:p>
        </p:txBody>
      </p:sp>
      <p:sp>
        <p:nvSpPr>
          <p:cNvPr id="78852" name="Text Box 4"/>
          <p:cNvSpPr txBox="1">
            <a:spLocks noChangeArrowheads="1"/>
          </p:cNvSpPr>
          <p:nvPr/>
        </p:nvSpPr>
        <p:spPr bwMode="auto">
          <a:xfrm>
            <a:off x="2895600" y="16764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when there are no letters, there are </a:t>
            </a:r>
            <a:r>
              <a:rPr lang="en-US" b="1">
                <a:solidFill>
                  <a:srgbClr val="FF0000"/>
                </a:solidFill>
                <a:latin typeface="Courier New" pitchFamily="49" charset="0"/>
              </a:rPr>
              <a:t>ZERO </a:t>
            </a:r>
            <a:r>
              <a:rPr lang="en-US" b="1">
                <a:solidFill>
                  <a:schemeClr val="accent2"/>
                </a:solidFill>
                <a:latin typeface="Courier New" pitchFamily="49" charset="0"/>
              </a:rPr>
              <a:t>vowels</a:t>
            </a:r>
          </a:p>
        </p:txBody>
      </p:sp>
      <p:sp>
        <p:nvSpPr>
          <p:cNvPr id="78853" name="Text Box 5"/>
          <p:cNvSpPr txBox="1">
            <a:spLocks noChangeArrowheads="1"/>
          </p:cNvSpPr>
          <p:nvPr/>
        </p:nvSpPr>
        <p:spPr bwMode="auto">
          <a:xfrm>
            <a:off x="2667000" y="3997325"/>
            <a:ext cx="5867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latin typeface="Calibri" pitchFamily="34" charset="0"/>
              </a:rPr>
              <a:t>if s[0] is NOT a vowel, the answer is just the </a:t>
            </a:r>
          </a:p>
          <a:p>
            <a:pPr algn="ctr">
              <a:lnSpc>
                <a:spcPct val="80000"/>
              </a:lnSpc>
              <a:spcBef>
                <a:spcPct val="50000"/>
              </a:spcBef>
            </a:pPr>
            <a:r>
              <a:rPr lang="en-US" b="1">
                <a:solidFill>
                  <a:srgbClr val="FF0000"/>
                </a:solidFill>
                <a:latin typeface="Calibri" pitchFamily="34" charset="0"/>
              </a:rPr>
              <a:t>number of vowels in the rest of s</a:t>
            </a:r>
          </a:p>
        </p:txBody>
      </p:sp>
      <p:sp>
        <p:nvSpPr>
          <p:cNvPr id="78854" name="Text Box 6"/>
          <p:cNvSpPr txBox="1">
            <a:spLocks noChangeArrowheads="1"/>
          </p:cNvSpPr>
          <p:nvPr/>
        </p:nvSpPr>
        <p:spPr bwMode="auto">
          <a:xfrm>
            <a:off x="304800" y="47386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Rec. step?</a:t>
            </a:r>
            <a:endParaRPr lang="en-US" sz="2800">
              <a:latin typeface="Times New Roman" pitchFamily="18" charset="0"/>
            </a:endParaRPr>
          </a:p>
        </p:txBody>
      </p:sp>
      <p:sp>
        <p:nvSpPr>
          <p:cNvPr id="78855" name="Text Box 7"/>
          <p:cNvSpPr txBox="1">
            <a:spLocks noChangeArrowheads="1"/>
          </p:cNvSpPr>
          <p:nvPr/>
        </p:nvSpPr>
        <p:spPr bwMode="auto">
          <a:xfrm>
            <a:off x="2590800" y="3200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Look at the initial character.</a:t>
            </a:r>
          </a:p>
        </p:txBody>
      </p:sp>
      <p:sp>
        <p:nvSpPr>
          <p:cNvPr id="78856" name="Text Box 8"/>
          <p:cNvSpPr txBox="1">
            <a:spLocks noChangeArrowheads="1"/>
          </p:cNvSpPr>
          <p:nvPr/>
        </p:nvSpPr>
        <p:spPr bwMode="auto">
          <a:xfrm>
            <a:off x="2862263" y="5173663"/>
            <a:ext cx="547687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solidFill>
                  <a:srgbClr val="000000"/>
                </a:solidFill>
                <a:latin typeface="Calibri" pitchFamily="34" charset="0"/>
              </a:rPr>
              <a:t>if s[0] </a:t>
            </a:r>
            <a:r>
              <a:rPr lang="en-US" b="1" u="sng">
                <a:solidFill>
                  <a:srgbClr val="000000"/>
                </a:solidFill>
                <a:latin typeface="Calibri" pitchFamily="34" charset="0"/>
              </a:rPr>
              <a:t>is</a:t>
            </a:r>
            <a:r>
              <a:rPr lang="en-US" b="1">
                <a:solidFill>
                  <a:srgbClr val="000000"/>
                </a:solidFill>
                <a:latin typeface="Calibri" pitchFamily="34" charset="0"/>
              </a:rPr>
              <a:t> a vowel, the answer is </a:t>
            </a:r>
          </a:p>
          <a:p>
            <a:pPr algn="ctr">
              <a:lnSpc>
                <a:spcPct val="80000"/>
              </a:lnSpc>
              <a:spcBef>
                <a:spcPct val="50000"/>
              </a:spcBef>
            </a:pPr>
            <a:r>
              <a:rPr lang="en-US" b="1">
                <a:solidFill>
                  <a:srgbClr val="FF0000"/>
                </a:solidFill>
                <a:latin typeface="Calibri" pitchFamily="34" charset="0"/>
              </a:rPr>
              <a:t>1 + the number of vowels in the rest of s</a:t>
            </a:r>
          </a:p>
        </p:txBody>
      </p:sp>
      <p:cxnSp>
        <p:nvCxnSpPr>
          <p:cNvPr id="78857" name="Straight Connector 8"/>
          <p:cNvCxnSpPr>
            <a:cxnSpLocks noChangeShapeType="1"/>
          </p:cNvCxnSpPr>
          <p:nvPr/>
        </p:nvCxnSpPr>
        <p:spPr bwMode="auto">
          <a:xfrm>
            <a:off x="990600" y="2895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6"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79878"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79879"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79880"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79881" name="Text Box 9"/>
          <p:cNvSpPr txBox="1">
            <a:spLocks noChangeArrowheads="1"/>
          </p:cNvSpPr>
          <p:nvPr/>
        </p:nvSpPr>
        <p:spPr bwMode="auto">
          <a:xfrm>
            <a:off x="685800" y="43434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79882"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3"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79884" name="Text Box 13"/>
          <p:cNvSpPr txBox="1">
            <a:spLocks noChangeArrowheads="1"/>
          </p:cNvSpPr>
          <p:nvPr/>
        </p:nvSpPr>
        <p:spPr bwMode="auto">
          <a:xfrm>
            <a:off x="5410200" y="243840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a:solidFill>
                  <a:srgbClr val="800080"/>
                </a:solidFill>
              </a:rPr>
              <a:t>how much here is leaf vs. stem?</a:t>
            </a:r>
          </a:p>
        </p:txBody>
      </p:sp>
      <p:sp>
        <p:nvSpPr>
          <p:cNvPr id="79885" name="Text Box 20"/>
          <p:cNvSpPr txBox="1">
            <a:spLocks noChangeArrowheads="1"/>
          </p:cNvSpPr>
          <p:nvPr/>
        </p:nvSpPr>
        <p:spPr bwMode="auto">
          <a:xfrm>
            <a:off x="666750" y="50133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a:solidFill>
                  <a:srgbClr val="0C0BC6"/>
                </a:solidFill>
              </a:rPr>
              <a:t>“</a:t>
            </a:r>
            <a:r>
              <a:rPr lang="en-US" sz="2000" b="1">
                <a:solidFill>
                  <a:srgbClr val="0C0BC6"/>
                </a:solidFill>
              </a:rPr>
              <a:t>T</a:t>
            </a:r>
            <a:r>
              <a:rPr lang="en-US" sz="2000">
                <a:solidFill>
                  <a:srgbClr val="0C0BC6"/>
                </a:solidFill>
              </a:rPr>
              <a:t>he  </a:t>
            </a:r>
            <a:r>
              <a:rPr lang="en-US" sz="2000" b="1">
                <a:solidFill>
                  <a:srgbClr val="0C0BC6"/>
                </a:solidFill>
              </a:rPr>
              <a:t>T</a:t>
            </a:r>
            <a:r>
              <a:rPr lang="en-US" sz="2000">
                <a:solidFill>
                  <a:srgbClr val="0C0BC6"/>
                </a:solidFill>
              </a:rPr>
              <a:t>TP  </a:t>
            </a:r>
            <a:r>
              <a:rPr lang="en-US" sz="2000" b="1">
                <a:solidFill>
                  <a:srgbClr val="0C0BC6"/>
                </a:solidFill>
              </a:rPr>
              <a:t>P</a:t>
            </a:r>
            <a:r>
              <a:rPr lang="en-US" sz="2000">
                <a:solidFill>
                  <a:srgbClr val="0C0BC6"/>
                </a:solidFill>
              </a:rPr>
              <a:t>roject”</a:t>
            </a:r>
          </a:p>
        </p:txBody>
      </p:sp>
      <p:sp>
        <p:nvSpPr>
          <p:cNvPr id="79886" name="Ink 19"/>
          <p:cNvSpPr>
            <a:spLocks noRot="1" noChangeAspect="1" noEditPoints="1" noChangeArrowheads="1" noChangeShapeType="1" noTextEdit="1"/>
          </p:cNvSpPr>
          <p:nvPr/>
        </p:nvSpPr>
        <p:spPr bwMode="auto">
          <a:xfrm>
            <a:off x="6486525" y="1284288"/>
            <a:ext cx="2452688" cy="5029200"/>
          </a:xfrm>
          <a:custGeom>
            <a:avLst/>
            <a:gdLst>
              <a:gd name="T0" fmla="*/ 2147483647 w 6811"/>
              <a:gd name="T1" fmla="*/ 2147483647 h 13969"/>
              <a:gd name="T2" fmla="*/ 2147483647 w 6811"/>
              <a:gd name="T3" fmla="*/ 2147483647 h 13969"/>
              <a:gd name="T4" fmla="*/ 2147483647 w 6811"/>
              <a:gd name="T5" fmla="*/ 2147483647 h 13969"/>
              <a:gd name="T6" fmla="*/ 2147483647 w 6811"/>
              <a:gd name="T7" fmla="*/ 0 h 13969"/>
              <a:gd name="T8" fmla="*/ 2147483647 w 6811"/>
              <a:gd name="T9" fmla="*/ 2147483647 h 13969"/>
              <a:gd name="T10" fmla="*/ 2147483647 w 6811"/>
              <a:gd name="T11" fmla="*/ 2147483647 h 13969"/>
              <a:gd name="T12" fmla="*/ 2147483647 w 6811"/>
              <a:gd name="T13" fmla="*/ 2147483647 h 13969"/>
              <a:gd name="T14" fmla="*/ 0 w 6811"/>
              <a:gd name="T15" fmla="*/ 2147483647 h 13969"/>
              <a:gd name="T16" fmla="*/ 2147483647 w 6811"/>
              <a:gd name="T17" fmla="*/ 2147483647 h 13969"/>
              <a:gd name="T18" fmla="*/ 2147483647 w 6811"/>
              <a:gd name="T19" fmla="*/ 2147483647 h 13969"/>
              <a:gd name="T20" fmla="*/ 2147483647 w 6811"/>
              <a:gd name="T21" fmla="*/ 2147483647 h 13969"/>
              <a:gd name="T22" fmla="*/ 2147483647 w 6811"/>
              <a:gd name="T23" fmla="*/ 2147483647 h 13969"/>
              <a:gd name="T24" fmla="*/ 2147483647 w 6811"/>
              <a:gd name="T25" fmla="*/ 2147483647 h 13969"/>
              <a:gd name="T26" fmla="*/ 2147483647 w 6811"/>
              <a:gd name="T27" fmla="*/ 2147483647 h 13969"/>
              <a:gd name="T28" fmla="*/ 2147483647 w 6811"/>
              <a:gd name="T29" fmla="*/ 2147483647 h 13969"/>
              <a:gd name="T30" fmla="*/ 2147483647 w 6811"/>
              <a:gd name="T31" fmla="*/ 2147483647 h 13969"/>
              <a:gd name="T32" fmla="*/ 2147483647 w 6811"/>
              <a:gd name="T33" fmla="*/ 2147483647 h 13969"/>
              <a:gd name="T34" fmla="*/ 2147483647 w 6811"/>
              <a:gd name="T35" fmla="*/ 2147483647 h 13969"/>
              <a:gd name="T36" fmla="*/ 2147483647 w 6811"/>
              <a:gd name="T37" fmla="*/ 2147483647 h 13969"/>
              <a:gd name="T38" fmla="*/ 2147483647 w 6811"/>
              <a:gd name="T39" fmla="*/ 2147483647 h 13969"/>
              <a:gd name="T40" fmla="*/ 2147483647 w 6811"/>
              <a:gd name="T41" fmla="*/ 2147483647 h 13969"/>
              <a:gd name="T42" fmla="*/ 2147483647 w 6811"/>
              <a:gd name="T43" fmla="*/ 2147483647 h 13969"/>
              <a:gd name="T44" fmla="*/ 2147483647 w 6811"/>
              <a:gd name="T45" fmla="*/ 2147483647 h 13969"/>
              <a:gd name="T46" fmla="*/ 2147483647 w 6811"/>
              <a:gd name="T47" fmla="*/ 2147483647 h 13969"/>
              <a:gd name="T48" fmla="*/ 2147483647 w 6811"/>
              <a:gd name="T49" fmla="*/ 2147483647 h 13969"/>
              <a:gd name="T50" fmla="*/ 2147483647 w 6811"/>
              <a:gd name="T51" fmla="*/ 2147483647 h 13969"/>
              <a:gd name="T52" fmla="*/ 2147483647 w 6811"/>
              <a:gd name="T53" fmla="*/ 2147483647 h 13969"/>
              <a:gd name="T54" fmla="*/ 2147483647 w 6811"/>
              <a:gd name="T55" fmla="*/ 2147483647 h 13969"/>
              <a:gd name="T56" fmla="*/ 2147483647 w 6811"/>
              <a:gd name="T57" fmla="*/ 2147483647 h 13969"/>
              <a:gd name="T58" fmla="*/ 2147483647 w 6811"/>
              <a:gd name="T59" fmla="*/ 2147483647 h 13969"/>
              <a:gd name="T60" fmla="*/ 2147483647 w 6811"/>
              <a:gd name="T61" fmla="*/ 2147483647 h 13969"/>
              <a:gd name="T62" fmla="*/ 2147483647 w 6811"/>
              <a:gd name="T63" fmla="*/ 2147483647 h 13969"/>
              <a:gd name="T64" fmla="*/ 2147483647 w 6811"/>
              <a:gd name="T65" fmla="*/ 2147483647 h 13969"/>
              <a:gd name="T66" fmla="*/ 2147483647 w 6811"/>
              <a:gd name="T67" fmla="*/ 2147483647 h 139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1"/>
              <a:gd name="T103" fmla="*/ 0 h 13969"/>
              <a:gd name="T104" fmla="*/ 6811 w 6811"/>
              <a:gd name="T105" fmla="*/ 13969 h 139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1" h="13969" extrusionOk="0">
                <a:moveTo>
                  <a:pt x="3238" y="13968"/>
                </a:moveTo>
                <a:cubicBezTo>
                  <a:pt x="3079" y="13525"/>
                  <a:pt x="2996" y="13059"/>
                  <a:pt x="2953" y="12583"/>
                </a:cubicBezTo>
                <a:cubicBezTo>
                  <a:pt x="2898" y="11975"/>
                  <a:pt x="3009" y="11338"/>
                  <a:pt x="3058" y="10730"/>
                </a:cubicBezTo>
                <a:cubicBezTo>
                  <a:pt x="3107" y="10114"/>
                  <a:pt x="3147" y="9481"/>
                  <a:pt x="3229" y="8869"/>
                </a:cubicBezTo>
                <a:cubicBezTo>
                  <a:pt x="3327" y="8135"/>
                  <a:pt x="3464" y="7464"/>
                  <a:pt x="3481" y="6720"/>
                </a:cubicBezTo>
                <a:cubicBezTo>
                  <a:pt x="3505" y="5684"/>
                  <a:pt x="3812" y="4654"/>
                  <a:pt x="4269" y="3728"/>
                </a:cubicBezTo>
                <a:cubicBezTo>
                  <a:pt x="4805" y="2642"/>
                  <a:pt x="5457" y="1365"/>
                  <a:pt x="6267" y="453"/>
                </a:cubicBezTo>
                <a:cubicBezTo>
                  <a:pt x="6428" y="271"/>
                  <a:pt x="6620" y="142"/>
                  <a:pt x="6810" y="0"/>
                </a:cubicBezTo>
              </a:path>
              <a:path w="6811" h="13969" extrusionOk="0">
                <a:moveTo>
                  <a:pt x="2722" y="11496"/>
                </a:moveTo>
                <a:cubicBezTo>
                  <a:pt x="2741" y="11551"/>
                  <a:pt x="2758" y="11605"/>
                  <a:pt x="2778" y="11658"/>
                </a:cubicBezTo>
                <a:cubicBezTo>
                  <a:pt x="2789" y="11688"/>
                  <a:pt x="2802" y="11718"/>
                  <a:pt x="2814" y="11748"/>
                </a:cubicBezTo>
                <a:cubicBezTo>
                  <a:pt x="2750" y="11669"/>
                  <a:pt x="2687" y="11589"/>
                  <a:pt x="2627" y="11506"/>
                </a:cubicBezTo>
                <a:cubicBezTo>
                  <a:pt x="2349" y="11125"/>
                  <a:pt x="2064" y="10748"/>
                  <a:pt x="1764" y="10384"/>
                </a:cubicBezTo>
                <a:cubicBezTo>
                  <a:pt x="1222" y="9725"/>
                  <a:pt x="662" y="9087"/>
                  <a:pt x="155" y="8401"/>
                </a:cubicBezTo>
                <a:cubicBezTo>
                  <a:pt x="108" y="8338"/>
                  <a:pt x="60" y="8277"/>
                  <a:pt x="9" y="8217"/>
                </a:cubicBezTo>
                <a:cubicBezTo>
                  <a:pt x="6" y="8216"/>
                  <a:pt x="3" y="8214"/>
                  <a:pt x="0" y="8213"/>
                </a:cubicBezTo>
              </a:path>
              <a:path w="6811" h="13969" extrusionOk="0">
                <a:moveTo>
                  <a:pt x="3007" y="9543"/>
                </a:moveTo>
                <a:cubicBezTo>
                  <a:pt x="2944" y="9430"/>
                  <a:pt x="2873" y="9347"/>
                  <a:pt x="2775" y="9254"/>
                </a:cubicBezTo>
                <a:cubicBezTo>
                  <a:pt x="2327" y="8828"/>
                  <a:pt x="1898" y="8432"/>
                  <a:pt x="1602" y="7879"/>
                </a:cubicBezTo>
                <a:cubicBezTo>
                  <a:pt x="1415" y="7530"/>
                  <a:pt x="1310" y="7150"/>
                  <a:pt x="1153" y="6789"/>
                </a:cubicBezTo>
                <a:cubicBezTo>
                  <a:pt x="1145" y="6771"/>
                  <a:pt x="1136" y="6754"/>
                  <a:pt x="1128" y="6736"/>
                </a:cubicBezTo>
              </a:path>
              <a:path w="6811" h="13969" extrusionOk="0">
                <a:moveTo>
                  <a:pt x="3048" y="8151"/>
                </a:moveTo>
                <a:cubicBezTo>
                  <a:pt x="3087" y="8123"/>
                  <a:pt x="3099" y="8160"/>
                  <a:pt x="3116" y="8097"/>
                </a:cubicBezTo>
                <a:cubicBezTo>
                  <a:pt x="3133" y="8034"/>
                  <a:pt x="3096" y="7969"/>
                  <a:pt x="3067" y="7916"/>
                </a:cubicBezTo>
                <a:cubicBezTo>
                  <a:pt x="2949" y="7700"/>
                  <a:pt x="2726" y="7528"/>
                  <a:pt x="2560" y="7350"/>
                </a:cubicBezTo>
                <a:cubicBezTo>
                  <a:pt x="2336" y="7110"/>
                  <a:pt x="2133" y="6852"/>
                  <a:pt x="1967" y="6568"/>
                </a:cubicBezTo>
                <a:cubicBezTo>
                  <a:pt x="1859" y="6382"/>
                  <a:pt x="1778" y="6191"/>
                  <a:pt x="1719" y="5985"/>
                </a:cubicBezTo>
                <a:cubicBezTo>
                  <a:pt x="1712" y="5960"/>
                  <a:pt x="1704" y="5935"/>
                  <a:pt x="1696" y="5910"/>
                </a:cubicBezTo>
              </a:path>
              <a:path w="6811" h="13969" extrusionOk="0">
                <a:moveTo>
                  <a:pt x="3556" y="6858"/>
                </a:moveTo>
                <a:cubicBezTo>
                  <a:pt x="3542" y="6837"/>
                  <a:pt x="3542" y="6823"/>
                  <a:pt x="3525" y="6804"/>
                </a:cubicBezTo>
                <a:cubicBezTo>
                  <a:pt x="3201" y="6448"/>
                  <a:pt x="2916" y="6074"/>
                  <a:pt x="2702" y="5638"/>
                </a:cubicBezTo>
                <a:cubicBezTo>
                  <a:pt x="2553" y="5335"/>
                  <a:pt x="2344" y="4897"/>
                  <a:pt x="2390" y="4544"/>
                </a:cubicBezTo>
                <a:cubicBezTo>
                  <a:pt x="2393" y="4520"/>
                  <a:pt x="2409" y="4509"/>
                  <a:pt x="2412" y="4498"/>
                </a:cubicBezTo>
              </a:path>
              <a:path w="6811" h="13969" extrusionOk="0">
                <a:moveTo>
                  <a:pt x="3908" y="5410"/>
                </a:moveTo>
                <a:cubicBezTo>
                  <a:pt x="3855" y="5316"/>
                  <a:pt x="3789" y="5236"/>
                  <a:pt x="3722" y="5150"/>
                </a:cubicBezTo>
                <a:cubicBezTo>
                  <a:pt x="3606" y="5003"/>
                  <a:pt x="3493" y="4854"/>
                  <a:pt x="3390" y="4698"/>
                </a:cubicBezTo>
                <a:cubicBezTo>
                  <a:pt x="3256" y="4494"/>
                  <a:pt x="3144" y="4278"/>
                  <a:pt x="3066" y="4047"/>
                </a:cubicBezTo>
                <a:cubicBezTo>
                  <a:pt x="3029" y="3939"/>
                  <a:pt x="3017" y="3833"/>
                  <a:pt x="2999" y="3722"/>
                </a:cubicBezTo>
                <a:cubicBezTo>
                  <a:pt x="2994" y="3690"/>
                  <a:pt x="2992" y="3696"/>
                  <a:pt x="3002" y="3665"/>
                </a:cubicBezTo>
              </a:path>
              <a:path w="6811" h="13969" extrusionOk="0">
                <a:moveTo>
                  <a:pt x="4087" y="4595"/>
                </a:moveTo>
                <a:cubicBezTo>
                  <a:pt x="4103" y="4608"/>
                  <a:pt x="4107" y="4611"/>
                  <a:pt x="4117" y="4619"/>
                </a:cubicBezTo>
                <a:cubicBezTo>
                  <a:pt x="4088" y="4587"/>
                  <a:pt x="4058" y="4552"/>
                  <a:pt x="4027" y="4520"/>
                </a:cubicBezTo>
                <a:cubicBezTo>
                  <a:pt x="3904" y="4392"/>
                  <a:pt x="3793" y="4255"/>
                  <a:pt x="3690" y="4110"/>
                </a:cubicBezTo>
                <a:cubicBezTo>
                  <a:pt x="3469" y="3800"/>
                  <a:pt x="3280" y="3455"/>
                  <a:pt x="3170" y="3089"/>
                </a:cubicBezTo>
                <a:cubicBezTo>
                  <a:pt x="3169" y="3085"/>
                  <a:pt x="3123" y="2934"/>
                  <a:pt x="3140" y="2995"/>
                </a:cubicBezTo>
                <a:cubicBezTo>
                  <a:pt x="3143" y="3003"/>
                  <a:pt x="3146" y="3012"/>
                  <a:pt x="3149" y="3020"/>
                </a:cubicBezTo>
              </a:path>
              <a:path w="6811" h="13969" extrusionOk="0">
                <a:moveTo>
                  <a:pt x="4157" y="3710"/>
                </a:moveTo>
                <a:cubicBezTo>
                  <a:pt x="4174" y="3727"/>
                  <a:pt x="4178" y="3732"/>
                  <a:pt x="4190" y="3741"/>
                </a:cubicBezTo>
                <a:cubicBezTo>
                  <a:pt x="4170" y="3695"/>
                  <a:pt x="4144" y="3648"/>
                  <a:pt x="4122" y="3602"/>
                </a:cubicBezTo>
                <a:cubicBezTo>
                  <a:pt x="4019" y="3389"/>
                  <a:pt x="3922" y="3172"/>
                  <a:pt x="3849" y="2947"/>
                </a:cubicBezTo>
                <a:cubicBezTo>
                  <a:pt x="3802" y="2802"/>
                  <a:pt x="3763" y="2655"/>
                  <a:pt x="3731" y="2506"/>
                </a:cubicBezTo>
                <a:cubicBezTo>
                  <a:pt x="3719" y="2449"/>
                  <a:pt x="3706" y="2393"/>
                  <a:pt x="3691" y="2337"/>
                </a:cubicBezTo>
              </a:path>
              <a:path w="6811" h="13969" extrusionOk="0">
                <a:moveTo>
                  <a:pt x="2450" y="11246"/>
                </a:moveTo>
                <a:cubicBezTo>
                  <a:pt x="2432" y="11257"/>
                  <a:pt x="2419" y="11269"/>
                  <a:pt x="2382" y="11271"/>
                </a:cubicBezTo>
                <a:cubicBezTo>
                  <a:pt x="2305" y="11276"/>
                  <a:pt x="2225" y="11274"/>
                  <a:pt x="2149" y="11268"/>
                </a:cubicBezTo>
                <a:cubicBezTo>
                  <a:pt x="2029" y="11258"/>
                  <a:pt x="1909" y="11245"/>
                  <a:pt x="1789" y="11235"/>
                </a:cubicBezTo>
                <a:cubicBezTo>
                  <a:pt x="1655" y="11224"/>
                  <a:pt x="1523" y="11220"/>
                  <a:pt x="1390" y="11243"/>
                </a:cubicBezTo>
                <a:cubicBezTo>
                  <a:pt x="1336" y="11252"/>
                  <a:pt x="1278" y="11266"/>
                  <a:pt x="1226" y="11284"/>
                </a:cubicBezTo>
                <a:cubicBezTo>
                  <a:pt x="1221" y="11286"/>
                  <a:pt x="1215" y="11289"/>
                  <a:pt x="1210" y="11291"/>
                </a:cubicBezTo>
              </a:path>
              <a:path w="6811" h="13969" extrusionOk="0">
                <a:moveTo>
                  <a:pt x="2071" y="10799"/>
                </a:moveTo>
                <a:cubicBezTo>
                  <a:pt x="2008" y="10789"/>
                  <a:pt x="1948" y="10772"/>
                  <a:pt x="1886" y="10755"/>
                </a:cubicBezTo>
                <a:cubicBezTo>
                  <a:pt x="1768" y="10723"/>
                  <a:pt x="1649" y="10692"/>
                  <a:pt x="1528" y="10674"/>
                </a:cubicBezTo>
                <a:cubicBezTo>
                  <a:pt x="1461" y="10664"/>
                  <a:pt x="1394" y="10661"/>
                  <a:pt x="1327" y="10655"/>
                </a:cubicBezTo>
                <a:cubicBezTo>
                  <a:pt x="1293" y="10652"/>
                  <a:pt x="1258" y="10646"/>
                  <a:pt x="1224" y="10642"/>
                </a:cubicBezTo>
              </a:path>
              <a:path w="6811" h="13969" extrusionOk="0">
                <a:moveTo>
                  <a:pt x="1655" y="10418"/>
                </a:moveTo>
                <a:cubicBezTo>
                  <a:pt x="1573" y="10414"/>
                  <a:pt x="1490" y="10412"/>
                  <a:pt x="1408" y="10413"/>
                </a:cubicBezTo>
                <a:cubicBezTo>
                  <a:pt x="1291" y="10414"/>
                  <a:pt x="1176" y="10403"/>
                  <a:pt x="1061" y="10379"/>
                </a:cubicBezTo>
                <a:cubicBezTo>
                  <a:pt x="955" y="10357"/>
                  <a:pt x="860" y="10323"/>
                  <a:pt x="765" y="10270"/>
                </a:cubicBezTo>
                <a:cubicBezTo>
                  <a:pt x="717" y="10244"/>
                  <a:pt x="671" y="10215"/>
                  <a:pt x="624" y="101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7" name="Ink 20"/>
          <p:cNvSpPr>
            <a:spLocks noRot="1" noChangeAspect="1" noEditPoints="1" noChangeArrowheads="1" noChangeShapeType="1" noTextEdit="1"/>
          </p:cNvSpPr>
          <p:nvPr/>
        </p:nvSpPr>
        <p:spPr bwMode="auto">
          <a:xfrm>
            <a:off x="4244975" y="782638"/>
            <a:ext cx="827088" cy="1690687"/>
          </a:xfrm>
          <a:custGeom>
            <a:avLst/>
            <a:gdLst>
              <a:gd name="T0" fmla="*/ 2147483647 w 2297"/>
              <a:gd name="T1" fmla="*/ 2147483647 h 4696"/>
              <a:gd name="T2" fmla="*/ 2147483647 w 2297"/>
              <a:gd name="T3" fmla="*/ 2147483647 h 4696"/>
              <a:gd name="T4" fmla="*/ 2147483647 w 2297"/>
              <a:gd name="T5" fmla="*/ 2147483647 h 4696"/>
              <a:gd name="T6" fmla="*/ 2147483647 w 2297"/>
              <a:gd name="T7" fmla="*/ 2147483647 h 4696"/>
              <a:gd name="T8" fmla="*/ 2147483647 w 2297"/>
              <a:gd name="T9" fmla="*/ 2147483647 h 4696"/>
              <a:gd name="T10" fmla="*/ 2147483647 w 2297"/>
              <a:gd name="T11" fmla="*/ 2147483647 h 4696"/>
              <a:gd name="T12" fmla="*/ 2147483647 w 2297"/>
              <a:gd name="T13" fmla="*/ 2147483647 h 4696"/>
              <a:gd name="T14" fmla="*/ 2147483647 w 2297"/>
              <a:gd name="T15" fmla="*/ 2147483647 h 4696"/>
              <a:gd name="T16" fmla="*/ 2147483647 w 2297"/>
              <a:gd name="T17" fmla="*/ 2147483647 h 4696"/>
              <a:gd name="T18" fmla="*/ 2147483647 w 2297"/>
              <a:gd name="T19" fmla="*/ 2147483647 h 4696"/>
              <a:gd name="T20" fmla="*/ 2147483647 w 2297"/>
              <a:gd name="T21" fmla="*/ 2147483647 h 4696"/>
              <a:gd name="T22" fmla="*/ 2147483647 w 2297"/>
              <a:gd name="T23" fmla="*/ 2147483647 h 4696"/>
              <a:gd name="T24" fmla="*/ 2147483647 w 2297"/>
              <a:gd name="T25" fmla="*/ 2147483647 h 4696"/>
              <a:gd name="T26" fmla="*/ 2147483647 w 2297"/>
              <a:gd name="T27" fmla="*/ 2147483647 h 4696"/>
              <a:gd name="T28" fmla="*/ 2147483647 w 2297"/>
              <a:gd name="T29" fmla="*/ 2147483647 h 4696"/>
              <a:gd name="T30" fmla="*/ 2147483647 w 2297"/>
              <a:gd name="T31" fmla="*/ 2147483647 h 4696"/>
              <a:gd name="T32" fmla="*/ 2147483647 w 2297"/>
              <a:gd name="T33" fmla="*/ 2147483647 h 4696"/>
              <a:gd name="T34" fmla="*/ 2147483647 w 2297"/>
              <a:gd name="T35" fmla="*/ 2147483647 h 4696"/>
              <a:gd name="T36" fmla="*/ 2147483647 w 2297"/>
              <a:gd name="T37" fmla="*/ 2147483647 h 4696"/>
              <a:gd name="T38" fmla="*/ 2147483647 w 2297"/>
              <a:gd name="T39" fmla="*/ 2147483647 h 4696"/>
              <a:gd name="T40" fmla="*/ 2147483647 w 2297"/>
              <a:gd name="T41" fmla="*/ 2147483647 h 4696"/>
              <a:gd name="T42" fmla="*/ 2147483647 w 2297"/>
              <a:gd name="T43" fmla="*/ 2147483647 h 4696"/>
              <a:gd name="T44" fmla="*/ 2147483647 w 2297"/>
              <a:gd name="T45" fmla="*/ 2147483647 h 4696"/>
              <a:gd name="T46" fmla="*/ 2147483647 w 2297"/>
              <a:gd name="T47" fmla="*/ 2147483647 h 4696"/>
              <a:gd name="T48" fmla="*/ 2147483647 w 2297"/>
              <a:gd name="T49" fmla="*/ 2147483647 h 4696"/>
              <a:gd name="T50" fmla="*/ 2147483647 w 2297"/>
              <a:gd name="T51" fmla="*/ 2147483647 h 4696"/>
              <a:gd name="T52" fmla="*/ 2147483647 w 2297"/>
              <a:gd name="T53" fmla="*/ 2147483647 h 4696"/>
              <a:gd name="T54" fmla="*/ 2147483647 w 2297"/>
              <a:gd name="T55" fmla="*/ 2147483647 h 4696"/>
              <a:gd name="T56" fmla="*/ 2147483647 w 2297"/>
              <a:gd name="T57" fmla="*/ 2147483647 h 4696"/>
              <a:gd name="T58" fmla="*/ 2147483647 w 2297"/>
              <a:gd name="T59" fmla="*/ 2147483647 h 4696"/>
              <a:gd name="T60" fmla="*/ 2147483647 w 2297"/>
              <a:gd name="T61" fmla="*/ 2147483647 h 4696"/>
              <a:gd name="T62" fmla="*/ 2147483647 w 2297"/>
              <a:gd name="T63" fmla="*/ 2147483647 h 4696"/>
              <a:gd name="T64" fmla="*/ 2147483647 w 2297"/>
              <a:gd name="T65" fmla="*/ 2147483647 h 4696"/>
              <a:gd name="T66" fmla="*/ 2147483647 w 2297"/>
              <a:gd name="T67" fmla="*/ 2147483647 h 4696"/>
              <a:gd name="T68" fmla="*/ 2147483647 w 2297"/>
              <a:gd name="T69" fmla="*/ 2147483647 h 4696"/>
              <a:gd name="T70" fmla="*/ 2147483647 w 2297"/>
              <a:gd name="T71" fmla="*/ 2147483647 h 4696"/>
              <a:gd name="T72" fmla="*/ 2147483647 w 2297"/>
              <a:gd name="T73" fmla="*/ 2147483647 h 4696"/>
              <a:gd name="T74" fmla="*/ 2147483647 w 2297"/>
              <a:gd name="T75" fmla="*/ 2147483647 h 4696"/>
              <a:gd name="T76" fmla="*/ 2147483647 w 2297"/>
              <a:gd name="T77" fmla="*/ 2147483647 h 4696"/>
              <a:gd name="T78" fmla="*/ 2147483647 w 2297"/>
              <a:gd name="T79" fmla="*/ 2147483647 h 4696"/>
              <a:gd name="T80" fmla="*/ 2147483647 w 2297"/>
              <a:gd name="T81" fmla="*/ 2147483647 h 4696"/>
              <a:gd name="T82" fmla="*/ 2147483647 w 2297"/>
              <a:gd name="T83" fmla="*/ 2147483647 h 4696"/>
              <a:gd name="T84" fmla="*/ 2147483647 w 2297"/>
              <a:gd name="T85" fmla="*/ 2147483647 h 4696"/>
              <a:gd name="T86" fmla="*/ 2147483647 w 2297"/>
              <a:gd name="T87" fmla="*/ 2147483647 h 4696"/>
              <a:gd name="T88" fmla="*/ 2147483647 w 2297"/>
              <a:gd name="T89" fmla="*/ 2147483647 h 4696"/>
              <a:gd name="T90" fmla="*/ 2147483647 w 2297"/>
              <a:gd name="T91" fmla="*/ 2147483647 h 4696"/>
              <a:gd name="T92" fmla="*/ 2147483647 w 2297"/>
              <a:gd name="T93" fmla="*/ 2147483647 h 4696"/>
              <a:gd name="T94" fmla="*/ 2147483647 w 2297"/>
              <a:gd name="T95" fmla="*/ 2147483647 h 4696"/>
              <a:gd name="T96" fmla="*/ 2147483647 w 2297"/>
              <a:gd name="T97" fmla="*/ 2147483647 h 4696"/>
              <a:gd name="T98" fmla="*/ 2147483647 w 2297"/>
              <a:gd name="T99" fmla="*/ 2147483647 h 4696"/>
              <a:gd name="T100" fmla="*/ 2147483647 w 2297"/>
              <a:gd name="T101" fmla="*/ 2147483647 h 4696"/>
              <a:gd name="T102" fmla="*/ 2147483647 w 2297"/>
              <a:gd name="T103" fmla="*/ 2147483647 h 4696"/>
              <a:gd name="T104" fmla="*/ 2147483647 w 2297"/>
              <a:gd name="T105" fmla="*/ 2147483647 h 4696"/>
              <a:gd name="T106" fmla="*/ 2147483647 w 2297"/>
              <a:gd name="T107" fmla="*/ 2147483647 h 4696"/>
              <a:gd name="T108" fmla="*/ 2147483647 w 2297"/>
              <a:gd name="T109" fmla="*/ 2147483647 h 4696"/>
              <a:gd name="T110" fmla="*/ 2147483647 w 2297"/>
              <a:gd name="T111" fmla="*/ 2147483647 h 4696"/>
              <a:gd name="T112" fmla="*/ 2147483647 w 2297"/>
              <a:gd name="T113" fmla="*/ 2147483647 h 4696"/>
              <a:gd name="T114" fmla="*/ 2147483647 w 2297"/>
              <a:gd name="T115" fmla="*/ 2147483647 h 4696"/>
              <a:gd name="T116" fmla="*/ 2147483647 w 2297"/>
              <a:gd name="T117" fmla="*/ 2147483647 h 4696"/>
              <a:gd name="T118" fmla="*/ 2147483647 w 2297"/>
              <a:gd name="T119" fmla="*/ 2147483647 h 4696"/>
              <a:gd name="T120" fmla="*/ 2147483647 w 2297"/>
              <a:gd name="T121" fmla="*/ 2147483647 h 4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7"/>
              <a:gd name="T184" fmla="*/ 0 h 4696"/>
              <a:gd name="T185" fmla="*/ 2297 w 2297"/>
              <a:gd name="T186" fmla="*/ 4696 h 4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7" h="4696" extrusionOk="0">
                <a:moveTo>
                  <a:pt x="111" y="4206"/>
                </a:moveTo>
                <a:cubicBezTo>
                  <a:pt x="87" y="4209"/>
                  <a:pt x="70" y="4212"/>
                  <a:pt x="54" y="4231"/>
                </a:cubicBezTo>
                <a:cubicBezTo>
                  <a:pt x="39" y="4248"/>
                  <a:pt x="33" y="4271"/>
                  <a:pt x="34" y="4294"/>
                </a:cubicBezTo>
                <a:cubicBezTo>
                  <a:pt x="35" y="4315"/>
                  <a:pt x="51" y="4333"/>
                  <a:pt x="69" y="4343"/>
                </a:cubicBezTo>
                <a:cubicBezTo>
                  <a:pt x="85" y="4352"/>
                  <a:pt x="111" y="4354"/>
                  <a:pt x="127" y="4344"/>
                </a:cubicBezTo>
                <a:cubicBezTo>
                  <a:pt x="146" y="4332"/>
                  <a:pt x="158" y="4308"/>
                  <a:pt x="161" y="4287"/>
                </a:cubicBezTo>
                <a:cubicBezTo>
                  <a:pt x="165" y="4261"/>
                  <a:pt x="161" y="4244"/>
                  <a:pt x="145" y="4225"/>
                </a:cubicBezTo>
                <a:cubicBezTo>
                  <a:pt x="118" y="4227"/>
                  <a:pt x="102" y="4236"/>
                  <a:pt x="85" y="4259"/>
                </a:cubicBezTo>
                <a:cubicBezTo>
                  <a:pt x="65" y="4286"/>
                  <a:pt x="50" y="4318"/>
                  <a:pt x="52" y="4351"/>
                </a:cubicBezTo>
                <a:cubicBezTo>
                  <a:pt x="74" y="4362"/>
                  <a:pt x="85" y="4361"/>
                  <a:pt x="105" y="4342"/>
                </a:cubicBezTo>
                <a:cubicBezTo>
                  <a:pt x="117" y="4330"/>
                  <a:pt x="133" y="4310"/>
                  <a:pt x="127" y="4291"/>
                </a:cubicBezTo>
                <a:cubicBezTo>
                  <a:pt x="120" y="4270"/>
                  <a:pt x="92" y="4266"/>
                  <a:pt x="74" y="4267"/>
                </a:cubicBezTo>
                <a:cubicBezTo>
                  <a:pt x="53" y="4269"/>
                  <a:pt x="29" y="4275"/>
                  <a:pt x="12" y="4288"/>
                </a:cubicBezTo>
                <a:cubicBezTo>
                  <a:pt x="-21" y="4314"/>
                  <a:pt x="20" y="4285"/>
                  <a:pt x="25" y="4280"/>
                </a:cubicBezTo>
              </a:path>
              <a:path w="2297" h="4696" extrusionOk="0">
                <a:moveTo>
                  <a:pt x="422" y="4164"/>
                </a:moveTo>
                <a:cubicBezTo>
                  <a:pt x="431" y="4196"/>
                  <a:pt x="421" y="4214"/>
                  <a:pt x="416" y="4250"/>
                </a:cubicBezTo>
                <a:cubicBezTo>
                  <a:pt x="408" y="4310"/>
                  <a:pt x="394" y="4367"/>
                  <a:pt x="382" y="4426"/>
                </a:cubicBezTo>
                <a:cubicBezTo>
                  <a:pt x="369" y="4485"/>
                  <a:pt x="361" y="4551"/>
                  <a:pt x="343" y="4609"/>
                </a:cubicBezTo>
                <a:cubicBezTo>
                  <a:pt x="334" y="4639"/>
                  <a:pt x="328" y="4664"/>
                  <a:pt x="323" y="4695"/>
                </a:cubicBezTo>
              </a:path>
              <a:path w="2297" h="4696" extrusionOk="0">
                <a:moveTo>
                  <a:pt x="309" y="4351"/>
                </a:moveTo>
                <a:cubicBezTo>
                  <a:pt x="307" y="4301"/>
                  <a:pt x="314" y="4264"/>
                  <a:pt x="334" y="4218"/>
                </a:cubicBezTo>
                <a:cubicBezTo>
                  <a:pt x="358" y="4163"/>
                  <a:pt x="395" y="4119"/>
                  <a:pt x="437" y="4077"/>
                </a:cubicBezTo>
                <a:cubicBezTo>
                  <a:pt x="474" y="4040"/>
                  <a:pt x="518" y="4003"/>
                  <a:pt x="568" y="3985"/>
                </a:cubicBezTo>
                <a:cubicBezTo>
                  <a:pt x="605" y="3972"/>
                  <a:pt x="638" y="3981"/>
                  <a:pt x="659" y="4015"/>
                </a:cubicBezTo>
                <a:cubicBezTo>
                  <a:pt x="686" y="4059"/>
                  <a:pt x="684" y="4116"/>
                  <a:pt x="674" y="4164"/>
                </a:cubicBezTo>
                <a:cubicBezTo>
                  <a:pt x="656" y="4250"/>
                  <a:pt x="594" y="4341"/>
                  <a:pt x="509" y="4371"/>
                </a:cubicBezTo>
                <a:cubicBezTo>
                  <a:pt x="495" y="4375"/>
                  <a:pt x="490" y="4377"/>
                  <a:pt x="481" y="4379"/>
                </a:cubicBezTo>
                <a:cubicBezTo>
                  <a:pt x="488" y="4398"/>
                  <a:pt x="494" y="4409"/>
                  <a:pt x="510" y="4426"/>
                </a:cubicBezTo>
                <a:cubicBezTo>
                  <a:pt x="536" y="4453"/>
                  <a:pt x="567" y="4476"/>
                  <a:pt x="601" y="4492"/>
                </a:cubicBezTo>
                <a:cubicBezTo>
                  <a:pt x="641" y="4511"/>
                  <a:pt x="691" y="4516"/>
                  <a:pt x="735" y="4515"/>
                </a:cubicBezTo>
                <a:cubicBezTo>
                  <a:pt x="760" y="4515"/>
                  <a:pt x="783" y="4505"/>
                  <a:pt x="806" y="4496"/>
                </a:cubicBezTo>
              </a:path>
              <a:path w="2297" h="4696" extrusionOk="0">
                <a:moveTo>
                  <a:pt x="128" y="3784"/>
                </a:moveTo>
                <a:cubicBezTo>
                  <a:pt x="138" y="3756"/>
                  <a:pt x="151" y="3731"/>
                  <a:pt x="162" y="3704"/>
                </a:cubicBezTo>
                <a:cubicBezTo>
                  <a:pt x="189" y="3636"/>
                  <a:pt x="216" y="3569"/>
                  <a:pt x="244" y="3502"/>
                </a:cubicBezTo>
                <a:cubicBezTo>
                  <a:pt x="276" y="3425"/>
                  <a:pt x="309" y="3350"/>
                  <a:pt x="341" y="3273"/>
                </a:cubicBezTo>
                <a:cubicBezTo>
                  <a:pt x="358" y="3231"/>
                  <a:pt x="379" y="3192"/>
                  <a:pt x="398" y="3151"/>
                </a:cubicBezTo>
                <a:cubicBezTo>
                  <a:pt x="408" y="3129"/>
                  <a:pt x="418" y="3106"/>
                  <a:pt x="429" y="3085"/>
                </a:cubicBezTo>
                <a:cubicBezTo>
                  <a:pt x="432" y="3080"/>
                  <a:pt x="436" y="3075"/>
                  <a:pt x="439" y="3070"/>
                </a:cubicBezTo>
              </a:path>
              <a:path w="2297" h="4696" extrusionOk="0">
                <a:moveTo>
                  <a:pt x="599" y="2843"/>
                </a:moveTo>
                <a:cubicBezTo>
                  <a:pt x="608" y="2814"/>
                  <a:pt x="598" y="2819"/>
                  <a:pt x="579" y="2840"/>
                </a:cubicBezTo>
                <a:cubicBezTo>
                  <a:pt x="564" y="2856"/>
                  <a:pt x="553" y="2884"/>
                  <a:pt x="587" y="2876"/>
                </a:cubicBezTo>
                <a:cubicBezTo>
                  <a:pt x="590" y="2874"/>
                  <a:pt x="593" y="2873"/>
                  <a:pt x="596" y="2871"/>
                </a:cubicBezTo>
                <a:cubicBezTo>
                  <a:pt x="591" y="2846"/>
                  <a:pt x="571" y="2867"/>
                  <a:pt x="558" y="2882"/>
                </a:cubicBezTo>
                <a:cubicBezTo>
                  <a:pt x="550" y="2891"/>
                  <a:pt x="550" y="2900"/>
                  <a:pt x="549" y="2911"/>
                </a:cubicBezTo>
                <a:cubicBezTo>
                  <a:pt x="568" y="2930"/>
                  <a:pt x="577" y="2928"/>
                  <a:pt x="603" y="2917"/>
                </a:cubicBezTo>
                <a:cubicBezTo>
                  <a:pt x="632" y="2905"/>
                  <a:pt x="652" y="2881"/>
                  <a:pt x="668" y="2855"/>
                </a:cubicBezTo>
                <a:cubicBezTo>
                  <a:pt x="684" y="2829"/>
                  <a:pt x="689" y="2801"/>
                  <a:pt x="676" y="2772"/>
                </a:cubicBezTo>
                <a:cubicBezTo>
                  <a:pt x="668" y="2754"/>
                  <a:pt x="646" y="2738"/>
                  <a:pt x="626" y="2738"/>
                </a:cubicBezTo>
                <a:cubicBezTo>
                  <a:pt x="615" y="2738"/>
                  <a:pt x="588" y="2752"/>
                  <a:pt x="588" y="2766"/>
                </a:cubicBezTo>
                <a:cubicBezTo>
                  <a:pt x="588" y="2792"/>
                  <a:pt x="610" y="2794"/>
                  <a:pt x="629" y="2790"/>
                </a:cubicBezTo>
                <a:cubicBezTo>
                  <a:pt x="641" y="2787"/>
                  <a:pt x="646" y="2785"/>
                  <a:pt x="651" y="2776"/>
                </a:cubicBezTo>
                <a:cubicBezTo>
                  <a:pt x="650" y="2771"/>
                  <a:pt x="650" y="2767"/>
                  <a:pt x="649" y="2762"/>
                </a:cubicBezTo>
                <a:cubicBezTo>
                  <a:pt x="625" y="2759"/>
                  <a:pt x="618" y="2764"/>
                  <a:pt x="601" y="2783"/>
                </a:cubicBezTo>
                <a:cubicBezTo>
                  <a:pt x="590" y="2796"/>
                  <a:pt x="588" y="2807"/>
                  <a:pt x="583" y="2823"/>
                </a:cubicBezTo>
                <a:cubicBezTo>
                  <a:pt x="603" y="2842"/>
                  <a:pt x="612" y="2845"/>
                  <a:pt x="637" y="2834"/>
                </a:cubicBezTo>
                <a:cubicBezTo>
                  <a:pt x="653" y="2827"/>
                  <a:pt x="674" y="2816"/>
                  <a:pt x="673" y="2795"/>
                </a:cubicBezTo>
                <a:cubicBezTo>
                  <a:pt x="672" y="2792"/>
                  <a:pt x="670" y="2789"/>
                  <a:pt x="669" y="2786"/>
                </a:cubicBezTo>
                <a:cubicBezTo>
                  <a:pt x="650" y="2774"/>
                  <a:pt x="632" y="2773"/>
                  <a:pt x="608" y="2774"/>
                </a:cubicBezTo>
                <a:cubicBezTo>
                  <a:pt x="589" y="2775"/>
                  <a:pt x="550" y="2777"/>
                  <a:pt x="535" y="2789"/>
                </a:cubicBezTo>
                <a:cubicBezTo>
                  <a:pt x="518" y="2803"/>
                  <a:pt x="530" y="2790"/>
                  <a:pt x="538" y="2777"/>
                </a:cubicBezTo>
              </a:path>
              <a:path w="2297" h="4696" extrusionOk="0">
                <a:moveTo>
                  <a:pt x="1037" y="2351"/>
                </a:moveTo>
                <a:cubicBezTo>
                  <a:pt x="1029" y="2378"/>
                  <a:pt x="1017" y="2408"/>
                  <a:pt x="1007" y="2437"/>
                </a:cubicBezTo>
                <a:cubicBezTo>
                  <a:pt x="988" y="2491"/>
                  <a:pt x="973" y="2546"/>
                  <a:pt x="959" y="2601"/>
                </a:cubicBezTo>
                <a:cubicBezTo>
                  <a:pt x="949" y="2638"/>
                  <a:pt x="936" y="2681"/>
                  <a:pt x="938" y="2720"/>
                </a:cubicBezTo>
                <a:cubicBezTo>
                  <a:pt x="942" y="2731"/>
                  <a:pt x="943" y="2735"/>
                  <a:pt x="940" y="2719"/>
                </a:cubicBezTo>
                <a:cubicBezTo>
                  <a:pt x="939" y="2682"/>
                  <a:pt x="939" y="2649"/>
                  <a:pt x="931" y="2612"/>
                </a:cubicBezTo>
                <a:cubicBezTo>
                  <a:pt x="919" y="2558"/>
                  <a:pt x="898" y="2506"/>
                  <a:pt x="871" y="2457"/>
                </a:cubicBezTo>
                <a:cubicBezTo>
                  <a:pt x="847" y="2414"/>
                  <a:pt x="820" y="2374"/>
                  <a:pt x="798" y="2331"/>
                </a:cubicBezTo>
                <a:cubicBezTo>
                  <a:pt x="781" y="2297"/>
                  <a:pt x="773" y="2268"/>
                  <a:pt x="793" y="2233"/>
                </a:cubicBezTo>
                <a:cubicBezTo>
                  <a:pt x="815" y="2195"/>
                  <a:pt x="866" y="2166"/>
                  <a:pt x="906" y="2151"/>
                </a:cubicBezTo>
                <a:cubicBezTo>
                  <a:pt x="961" y="2130"/>
                  <a:pt x="1023" y="2122"/>
                  <a:pt x="1081" y="2132"/>
                </a:cubicBezTo>
                <a:cubicBezTo>
                  <a:pt x="1135" y="2141"/>
                  <a:pt x="1186" y="2163"/>
                  <a:pt x="1227" y="2200"/>
                </a:cubicBezTo>
                <a:cubicBezTo>
                  <a:pt x="1260" y="2229"/>
                  <a:pt x="1281" y="2264"/>
                  <a:pt x="1267" y="2309"/>
                </a:cubicBezTo>
                <a:cubicBezTo>
                  <a:pt x="1249" y="2365"/>
                  <a:pt x="1194" y="2399"/>
                  <a:pt x="1151" y="2432"/>
                </a:cubicBezTo>
                <a:cubicBezTo>
                  <a:pt x="1103" y="2468"/>
                  <a:pt x="1052" y="2495"/>
                  <a:pt x="1003" y="2528"/>
                </a:cubicBezTo>
                <a:cubicBezTo>
                  <a:pt x="989" y="2539"/>
                  <a:pt x="986" y="2543"/>
                  <a:pt x="975" y="2545"/>
                </a:cubicBezTo>
              </a:path>
              <a:path w="2297" h="4696" extrusionOk="0">
                <a:moveTo>
                  <a:pt x="1229" y="2665"/>
                </a:moveTo>
                <a:cubicBezTo>
                  <a:pt x="1214" y="2681"/>
                  <a:pt x="1197" y="2693"/>
                  <a:pt x="1180" y="2704"/>
                </a:cubicBezTo>
                <a:cubicBezTo>
                  <a:pt x="1157" y="2719"/>
                  <a:pt x="1141" y="2730"/>
                  <a:pt x="1128" y="2755"/>
                </a:cubicBezTo>
                <a:cubicBezTo>
                  <a:pt x="1112" y="2786"/>
                  <a:pt x="1153" y="2786"/>
                  <a:pt x="1172" y="2785"/>
                </a:cubicBezTo>
                <a:cubicBezTo>
                  <a:pt x="1204" y="2784"/>
                  <a:pt x="1240" y="2771"/>
                  <a:pt x="1266" y="2752"/>
                </a:cubicBezTo>
                <a:cubicBezTo>
                  <a:pt x="1291" y="2734"/>
                  <a:pt x="1306" y="2712"/>
                  <a:pt x="1292" y="2682"/>
                </a:cubicBezTo>
                <a:cubicBezTo>
                  <a:pt x="1281" y="2658"/>
                  <a:pt x="1257" y="2641"/>
                  <a:pt x="1235" y="2629"/>
                </a:cubicBezTo>
                <a:cubicBezTo>
                  <a:pt x="1216" y="2618"/>
                  <a:pt x="1211" y="2618"/>
                  <a:pt x="1200" y="2602"/>
                </a:cubicBezTo>
              </a:path>
              <a:path w="2297" h="4696" extrusionOk="0">
                <a:moveTo>
                  <a:pt x="1489" y="2413"/>
                </a:moveTo>
                <a:cubicBezTo>
                  <a:pt x="1494" y="2434"/>
                  <a:pt x="1495" y="2454"/>
                  <a:pt x="1491" y="2476"/>
                </a:cubicBezTo>
                <a:cubicBezTo>
                  <a:pt x="1484" y="2516"/>
                  <a:pt x="1485" y="2557"/>
                  <a:pt x="1481" y="2598"/>
                </a:cubicBezTo>
                <a:cubicBezTo>
                  <a:pt x="1477" y="2641"/>
                  <a:pt x="1471" y="2684"/>
                  <a:pt x="1471" y="2727"/>
                </a:cubicBezTo>
                <a:cubicBezTo>
                  <a:pt x="1471" y="2771"/>
                  <a:pt x="1469" y="2770"/>
                  <a:pt x="1467" y="2728"/>
                </a:cubicBezTo>
              </a:path>
              <a:path w="2297" h="4696" extrusionOk="0">
                <a:moveTo>
                  <a:pt x="1422" y="2385"/>
                </a:moveTo>
                <a:cubicBezTo>
                  <a:pt x="1430" y="2341"/>
                  <a:pt x="1441" y="2292"/>
                  <a:pt x="1475" y="2259"/>
                </a:cubicBezTo>
                <a:cubicBezTo>
                  <a:pt x="1510" y="2226"/>
                  <a:pt x="1561" y="2206"/>
                  <a:pt x="1607" y="2197"/>
                </a:cubicBezTo>
                <a:cubicBezTo>
                  <a:pt x="1645" y="2190"/>
                  <a:pt x="1702" y="2189"/>
                  <a:pt x="1715" y="2235"/>
                </a:cubicBezTo>
                <a:cubicBezTo>
                  <a:pt x="1726" y="2272"/>
                  <a:pt x="1705" y="2314"/>
                  <a:pt x="1691" y="2347"/>
                </a:cubicBezTo>
                <a:cubicBezTo>
                  <a:pt x="1671" y="2393"/>
                  <a:pt x="1643" y="2435"/>
                  <a:pt x="1624" y="2482"/>
                </a:cubicBezTo>
                <a:cubicBezTo>
                  <a:pt x="1606" y="2528"/>
                  <a:pt x="1603" y="2574"/>
                  <a:pt x="1633" y="2615"/>
                </a:cubicBezTo>
                <a:cubicBezTo>
                  <a:pt x="1666" y="2659"/>
                  <a:pt x="1723" y="2684"/>
                  <a:pt x="1771" y="2706"/>
                </a:cubicBezTo>
                <a:cubicBezTo>
                  <a:pt x="1816" y="2727"/>
                  <a:pt x="1863" y="2735"/>
                  <a:pt x="1909" y="2750"/>
                </a:cubicBezTo>
                <a:cubicBezTo>
                  <a:pt x="1947" y="2763"/>
                  <a:pt x="1985" y="2776"/>
                  <a:pt x="2025" y="2764"/>
                </a:cubicBezTo>
                <a:cubicBezTo>
                  <a:pt x="2031" y="2761"/>
                  <a:pt x="2038" y="2758"/>
                  <a:pt x="2044" y="2755"/>
                </a:cubicBezTo>
              </a:path>
              <a:path w="2297" h="4696" extrusionOk="0">
                <a:moveTo>
                  <a:pt x="901" y="1900"/>
                </a:moveTo>
                <a:cubicBezTo>
                  <a:pt x="874" y="1923"/>
                  <a:pt x="847" y="1945"/>
                  <a:pt x="820" y="1966"/>
                </a:cubicBezTo>
                <a:cubicBezTo>
                  <a:pt x="808" y="1976"/>
                  <a:pt x="798" y="1988"/>
                  <a:pt x="786" y="1998"/>
                </a:cubicBezTo>
                <a:cubicBezTo>
                  <a:pt x="786" y="1991"/>
                  <a:pt x="787" y="1961"/>
                  <a:pt x="799" y="1933"/>
                </a:cubicBezTo>
                <a:cubicBezTo>
                  <a:pt x="834" y="1853"/>
                  <a:pt x="881" y="1779"/>
                  <a:pt x="926" y="1705"/>
                </a:cubicBezTo>
                <a:cubicBezTo>
                  <a:pt x="999" y="1584"/>
                  <a:pt x="1076" y="1467"/>
                  <a:pt x="1158" y="1352"/>
                </a:cubicBezTo>
                <a:cubicBezTo>
                  <a:pt x="1239" y="1237"/>
                  <a:pt x="1324" y="1125"/>
                  <a:pt x="1410" y="1013"/>
                </a:cubicBezTo>
                <a:cubicBezTo>
                  <a:pt x="1466" y="941"/>
                  <a:pt x="1527" y="869"/>
                  <a:pt x="1588" y="804"/>
                </a:cubicBezTo>
                <a:cubicBezTo>
                  <a:pt x="1601" y="790"/>
                  <a:pt x="1614" y="772"/>
                  <a:pt x="1628" y="757"/>
                </a:cubicBezTo>
              </a:path>
              <a:path w="2297" h="4696" extrusionOk="0">
                <a:moveTo>
                  <a:pt x="1951" y="438"/>
                </a:moveTo>
                <a:cubicBezTo>
                  <a:pt x="1979" y="421"/>
                  <a:pt x="1948" y="474"/>
                  <a:pt x="1943" y="491"/>
                </a:cubicBezTo>
                <a:cubicBezTo>
                  <a:pt x="1907" y="604"/>
                  <a:pt x="1880" y="722"/>
                  <a:pt x="1853" y="837"/>
                </a:cubicBezTo>
                <a:cubicBezTo>
                  <a:pt x="1836" y="909"/>
                  <a:pt x="1827" y="985"/>
                  <a:pt x="1808" y="1056"/>
                </a:cubicBezTo>
                <a:cubicBezTo>
                  <a:pt x="1804" y="1070"/>
                  <a:pt x="1798" y="1063"/>
                  <a:pt x="1808" y="1074"/>
                </a:cubicBezTo>
                <a:cubicBezTo>
                  <a:pt x="1817" y="1050"/>
                  <a:pt x="1821" y="1037"/>
                  <a:pt x="1820" y="1017"/>
                </a:cubicBezTo>
              </a:path>
              <a:path w="2297" h="4696" extrusionOk="0">
                <a:moveTo>
                  <a:pt x="1782" y="545"/>
                </a:moveTo>
                <a:cubicBezTo>
                  <a:pt x="1764" y="470"/>
                  <a:pt x="1733" y="383"/>
                  <a:pt x="1739" y="304"/>
                </a:cubicBezTo>
                <a:cubicBezTo>
                  <a:pt x="1744" y="234"/>
                  <a:pt x="1785" y="173"/>
                  <a:pt x="1834" y="126"/>
                </a:cubicBezTo>
                <a:cubicBezTo>
                  <a:pt x="1918" y="45"/>
                  <a:pt x="2032" y="-4"/>
                  <a:pt x="2149" y="0"/>
                </a:cubicBezTo>
                <a:cubicBezTo>
                  <a:pt x="2220" y="2"/>
                  <a:pt x="2285" y="38"/>
                  <a:pt x="2296" y="113"/>
                </a:cubicBezTo>
                <a:cubicBezTo>
                  <a:pt x="2308" y="194"/>
                  <a:pt x="2256" y="276"/>
                  <a:pt x="2207" y="335"/>
                </a:cubicBezTo>
                <a:cubicBezTo>
                  <a:pt x="2160" y="392"/>
                  <a:pt x="2110" y="444"/>
                  <a:pt x="2059" y="496"/>
                </a:cubicBezTo>
                <a:cubicBezTo>
                  <a:pt x="2031" y="523"/>
                  <a:pt x="2023" y="530"/>
                  <a:pt x="2012" y="5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8" name="Ink 21"/>
          <p:cNvSpPr>
            <a:spLocks noRot="1" noChangeAspect="1" noEditPoints="1" noChangeArrowheads="1" noChangeShapeType="1" noTextEdit="1"/>
          </p:cNvSpPr>
          <p:nvPr/>
        </p:nvSpPr>
        <p:spPr bwMode="auto">
          <a:xfrm>
            <a:off x="4956175" y="779463"/>
            <a:ext cx="696913" cy="995362"/>
          </a:xfrm>
          <a:custGeom>
            <a:avLst/>
            <a:gdLst>
              <a:gd name="T0" fmla="*/ 2147483647 w 1935"/>
              <a:gd name="T1" fmla="*/ 2147483647 h 2765"/>
              <a:gd name="T2" fmla="*/ 2147483647 w 1935"/>
              <a:gd name="T3" fmla="*/ 2147483647 h 2765"/>
              <a:gd name="T4" fmla="*/ 2147483647 w 1935"/>
              <a:gd name="T5" fmla="*/ 2147483647 h 2765"/>
              <a:gd name="T6" fmla="*/ 2147483647 w 1935"/>
              <a:gd name="T7" fmla="*/ 2147483647 h 2765"/>
              <a:gd name="T8" fmla="*/ 2147483647 w 1935"/>
              <a:gd name="T9" fmla="*/ 2147483647 h 2765"/>
              <a:gd name="T10" fmla="*/ 2147483647 w 1935"/>
              <a:gd name="T11" fmla="*/ 2147483647 h 2765"/>
              <a:gd name="T12" fmla="*/ 2147483647 w 1935"/>
              <a:gd name="T13" fmla="*/ 2147483647 h 2765"/>
              <a:gd name="T14" fmla="*/ 2147483647 w 1935"/>
              <a:gd name="T15" fmla="*/ 2147483647 h 2765"/>
              <a:gd name="T16" fmla="*/ 2147483647 w 1935"/>
              <a:gd name="T17" fmla="*/ 2147483647 h 2765"/>
              <a:gd name="T18" fmla="*/ 2147483647 w 1935"/>
              <a:gd name="T19" fmla="*/ 2147483647 h 2765"/>
              <a:gd name="T20" fmla="*/ 2147483647 w 1935"/>
              <a:gd name="T21" fmla="*/ 2147483647 h 2765"/>
              <a:gd name="T22" fmla="*/ 2147483647 w 1935"/>
              <a:gd name="T23" fmla="*/ 2147483647 h 2765"/>
              <a:gd name="T24" fmla="*/ 2147483647 w 1935"/>
              <a:gd name="T25" fmla="*/ 2147483647 h 2765"/>
              <a:gd name="T26" fmla="*/ 2147483647 w 1935"/>
              <a:gd name="T27" fmla="*/ 2147483647 h 2765"/>
              <a:gd name="T28" fmla="*/ 2147483647 w 1935"/>
              <a:gd name="T29" fmla="*/ 2147483647 h 2765"/>
              <a:gd name="T30" fmla="*/ 2147483647 w 1935"/>
              <a:gd name="T31" fmla="*/ 2147483647 h 2765"/>
              <a:gd name="T32" fmla="*/ 2147483647 w 1935"/>
              <a:gd name="T33" fmla="*/ 2147483647 h 2765"/>
              <a:gd name="T34" fmla="*/ 2147483647 w 1935"/>
              <a:gd name="T35" fmla="*/ 2147483647 h 2765"/>
              <a:gd name="T36" fmla="*/ 2147483647 w 1935"/>
              <a:gd name="T37" fmla="*/ 2147483647 h 2765"/>
              <a:gd name="T38" fmla="*/ 2147483647 w 1935"/>
              <a:gd name="T39" fmla="*/ 2147483647 h 2765"/>
              <a:gd name="T40" fmla="*/ 2147483647 w 1935"/>
              <a:gd name="T41" fmla="*/ 2147483647 h 2765"/>
              <a:gd name="T42" fmla="*/ 2147483647 w 1935"/>
              <a:gd name="T43" fmla="*/ 2147483647 h 2765"/>
              <a:gd name="T44" fmla="*/ 2147483647 w 1935"/>
              <a:gd name="T45" fmla="*/ 2147483647 h 2765"/>
              <a:gd name="T46" fmla="*/ 2147483647 w 1935"/>
              <a:gd name="T47" fmla="*/ 2147483647 h 2765"/>
              <a:gd name="T48" fmla="*/ 2147483647 w 1935"/>
              <a:gd name="T49" fmla="*/ 2147483647 h 2765"/>
              <a:gd name="T50" fmla="*/ 2147483647 w 1935"/>
              <a:gd name="T51" fmla="*/ 2147483647 h 2765"/>
              <a:gd name="T52" fmla="*/ 2147483647 w 1935"/>
              <a:gd name="T53" fmla="*/ 2147483647 h 2765"/>
              <a:gd name="T54" fmla="*/ 2147483647 w 1935"/>
              <a:gd name="T55" fmla="*/ 2147483647 h 2765"/>
              <a:gd name="T56" fmla="*/ 2147483647 w 1935"/>
              <a:gd name="T57" fmla="*/ 2147483647 h 2765"/>
              <a:gd name="T58" fmla="*/ 2147483647 w 1935"/>
              <a:gd name="T59" fmla="*/ 2147483647 h 2765"/>
              <a:gd name="T60" fmla="*/ 2147483647 w 1935"/>
              <a:gd name="T61" fmla="*/ 2147483647 h 2765"/>
              <a:gd name="T62" fmla="*/ 2147483647 w 1935"/>
              <a:gd name="T63" fmla="*/ 2147483647 h 2765"/>
              <a:gd name="T64" fmla="*/ 2147483647 w 1935"/>
              <a:gd name="T65" fmla="*/ 2147483647 h 2765"/>
              <a:gd name="T66" fmla="*/ 2147483647 w 1935"/>
              <a:gd name="T67" fmla="*/ 2147483647 h 2765"/>
              <a:gd name="T68" fmla="*/ 2147483647 w 1935"/>
              <a:gd name="T69" fmla="*/ 2147483647 h 2765"/>
              <a:gd name="T70" fmla="*/ 2147483647 w 1935"/>
              <a:gd name="T71" fmla="*/ 2147483647 h 2765"/>
              <a:gd name="T72" fmla="*/ 2147483647 w 1935"/>
              <a:gd name="T73" fmla="*/ 2147483647 h 2765"/>
              <a:gd name="T74" fmla="*/ 2147483647 w 1935"/>
              <a:gd name="T75" fmla="*/ 2147483647 h 2765"/>
              <a:gd name="T76" fmla="*/ 2147483647 w 1935"/>
              <a:gd name="T77" fmla="*/ 2147483647 h 2765"/>
              <a:gd name="T78" fmla="*/ 2147483647 w 1935"/>
              <a:gd name="T79" fmla="*/ 2147483647 h 2765"/>
              <a:gd name="T80" fmla="*/ 2147483647 w 1935"/>
              <a:gd name="T81" fmla="*/ 2147483647 h 2765"/>
              <a:gd name="T82" fmla="*/ 2147483647 w 1935"/>
              <a:gd name="T83" fmla="*/ 2147483647 h 2765"/>
              <a:gd name="T84" fmla="*/ 2147483647 w 1935"/>
              <a:gd name="T85" fmla="*/ 2147483647 h 2765"/>
              <a:gd name="T86" fmla="*/ 2147483647 w 1935"/>
              <a:gd name="T87" fmla="*/ 2147483647 h 2765"/>
              <a:gd name="T88" fmla="*/ 2147483647 w 1935"/>
              <a:gd name="T89" fmla="*/ 2147483647 h 2765"/>
              <a:gd name="T90" fmla="*/ 2147483647 w 1935"/>
              <a:gd name="T91" fmla="*/ 2147483647 h 2765"/>
              <a:gd name="T92" fmla="*/ 2147483647 w 1935"/>
              <a:gd name="T93" fmla="*/ 2147483647 h 2765"/>
              <a:gd name="T94" fmla="*/ 2147483647 w 1935"/>
              <a:gd name="T95" fmla="*/ 2147483647 h 2765"/>
              <a:gd name="T96" fmla="*/ 0 w 1935"/>
              <a:gd name="T97" fmla="*/ 2147483647 h 2765"/>
              <a:gd name="T98" fmla="*/ 2147483647 w 1935"/>
              <a:gd name="T99" fmla="*/ 2147483647 h 2765"/>
              <a:gd name="T100" fmla="*/ 2147483647 w 1935"/>
              <a:gd name="T101" fmla="*/ 2147483647 h 2765"/>
              <a:gd name="T102" fmla="*/ 2147483647 w 1935"/>
              <a:gd name="T103" fmla="*/ 2147483647 h 2765"/>
              <a:gd name="T104" fmla="*/ 2147483647 w 1935"/>
              <a:gd name="T105" fmla="*/ 2147483647 h 2765"/>
              <a:gd name="T106" fmla="*/ 2147483647 w 1935"/>
              <a:gd name="T107" fmla="*/ 2147483647 h 27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35"/>
              <a:gd name="T163" fmla="*/ 0 h 2765"/>
              <a:gd name="T164" fmla="*/ 1935 w 1935"/>
              <a:gd name="T165" fmla="*/ 2765 h 27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35" h="2765" extrusionOk="0">
                <a:moveTo>
                  <a:pt x="280" y="757"/>
                </a:moveTo>
                <a:cubicBezTo>
                  <a:pt x="284" y="782"/>
                  <a:pt x="263" y="803"/>
                  <a:pt x="246" y="826"/>
                </a:cubicBezTo>
                <a:cubicBezTo>
                  <a:pt x="217" y="864"/>
                  <a:pt x="198" y="898"/>
                  <a:pt x="182" y="943"/>
                </a:cubicBezTo>
                <a:cubicBezTo>
                  <a:pt x="174" y="966"/>
                  <a:pt x="168" y="1005"/>
                  <a:pt x="206" y="1004"/>
                </a:cubicBezTo>
                <a:cubicBezTo>
                  <a:pt x="246" y="1003"/>
                  <a:pt x="292" y="968"/>
                  <a:pt x="319" y="942"/>
                </a:cubicBezTo>
                <a:cubicBezTo>
                  <a:pt x="358" y="905"/>
                  <a:pt x="386" y="858"/>
                  <a:pt x="387" y="803"/>
                </a:cubicBezTo>
                <a:cubicBezTo>
                  <a:pt x="387" y="756"/>
                  <a:pt x="361" y="716"/>
                  <a:pt x="331" y="683"/>
                </a:cubicBezTo>
                <a:cubicBezTo>
                  <a:pt x="316" y="666"/>
                  <a:pt x="278" y="644"/>
                  <a:pt x="284" y="616"/>
                </a:cubicBezTo>
                <a:cubicBezTo>
                  <a:pt x="287" y="611"/>
                  <a:pt x="291" y="605"/>
                  <a:pt x="294" y="600"/>
                </a:cubicBezTo>
              </a:path>
              <a:path w="1935" h="2765" extrusionOk="0">
                <a:moveTo>
                  <a:pt x="750" y="95"/>
                </a:moveTo>
                <a:cubicBezTo>
                  <a:pt x="739" y="153"/>
                  <a:pt x="733" y="210"/>
                  <a:pt x="723" y="267"/>
                </a:cubicBezTo>
                <a:cubicBezTo>
                  <a:pt x="707" y="365"/>
                  <a:pt x="687" y="463"/>
                  <a:pt x="671" y="562"/>
                </a:cubicBezTo>
                <a:cubicBezTo>
                  <a:pt x="655" y="660"/>
                  <a:pt x="645" y="759"/>
                  <a:pt x="636" y="858"/>
                </a:cubicBezTo>
                <a:cubicBezTo>
                  <a:pt x="633" y="886"/>
                  <a:pt x="623" y="910"/>
                  <a:pt x="648" y="882"/>
                </a:cubicBezTo>
                <a:cubicBezTo>
                  <a:pt x="655" y="826"/>
                  <a:pt x="659" y="769"/>
                  <a:pt x="657" y="712"/>
                </a:cubicBezTo>
                <a:cubicBezTo>
                  <a:pt x="654" y="618"/>
                  <a:pt x="634" y="523"/>
                  <a:pt x="619" y="431"/>
                </a:cubicBezTo>
                <a:cubicBezTo>
                  <a:pt x="605" y="346"/>
                  <a:pt x="586" y="255"/>
                  <a:pt x="600" y="168"/>
                </a:cubicBezTo>
                <a:cubicBezTo>
                  <a:pt x="611" y="104"/>
                  <a:pt x="646" y="48"/>
                  <a:pt x="705" y="19"/>
                </a:cubicBezTo>
                <a:cubicBezTo>
                  <a:pt x="772" y="-13"/>
                  <a:pt x="863" y="-4"/>
                  <a:pt x="929" y="26"/>
                </a:cubicBezTo>
                <a:cubicBezTo>
                  <a:pt x="1017" y="67"/>
                  <a:pt x="1042" y="153"/>
                  <a:pt x="1016" y="241"/>
                </a:cubicBezTo>
                <a:cubicBezTo>
                  <a:pt x="995" y="315"/>
                  <a:pt x="948" y="369"/>
                  <a:pt x="899" y="426"/>
                </a:cubicBezTo>
                <a:cubicBezTo>
                  <a:pt x="857" y="474"/>
                  <a:pt x="806" y="506"/>
                  <a:pt x="750" y="536"/>
                </a:cubicBezTo>
                <a:cubicBezTo>
                  <a:pt x="727" y="547"/>
                  <a:pt x="721" y="551"/>
                  <a:pt x="705" y="551"/>
                </a:cubicBezTo>
              </a:path>
              <a:path w="1935" h="2765" extrusionOk="0">
                <a:moveTo>
                  <a:pt x="1048" y="755"/>
                </a:moveTo>
                <a:cubicBezTo>
                  <a:pt x="1021" y="745"/>
                  <a:pt x="1007" y="739"/>
                  <a:pt x="980" y="753"/>
                </a:cubicBezTo>
                <a:cubicBezTo>
                  <a:pt x="948" y="769"/>
                  <a:pt x="928" y="799"/>
                  <a:pt x="915" y="831"/>
                </a:cubicBezTo>
                <a:cubicBezTo>
                  <a:pt x="900" y="867"/>
                  <a:pt x="900" y="910"/>
                  <a:pt x="934" y="936"/>
                </a:cubicBezTo>
                <a:cubicBezTo>
                  <a:pt x="971" y="964"/>
                  <a:pt x="1036" y="956"/>
                  <a:pt x="1077" y="943"/>
                </a:cubicBezTo>
                <a:cubicBezTo>
                  <a:pt x="1124" y="928"/>
                  <a:pt x="1178" y="896"/>
                  <a:pt x="1198" y="848"/>
                </a:cubicBezTo>
                <a:cubicBezTo>
                  <a:pt x="1215" y="808"/>
                  <a:pt x="1196" y="766"/>
                  <a:pt x="1169" y="736"/>
                </a:cubicBezTo>
                <a:cubicBezTo>
                  <a:pt x="1145" y="710"/>
                  <a:pt x="1108" y="699"/>
                  <a:pt x="1087" y="670"/>
                </a:cubicBezTo>
                <a:cubicBezTo>
                  <a:pt x="1085" y="666"/>
                  <a:pt x="1083" y="661"/>
                  <a:pt x="1081" y="657"/>
                </a:cubicBezTo>
              </a:path>
              <a:path w="1935" h="2765" extrusionOk="0">
                <a:moveTo>
                  <a:pt x="1498" y="274"/>
                </a:moveTo>
                <a:cubicBezTo>
                  <a:pt x="1477" y="353"/>
                  <a:pt x="1450" y="431"/>
                  <a:pt x="1432" y="510"/>
                </a:cubicBezTo>
                <a:cubicBezTo>
                  <a:pt x="1409" y="612"/>
                  <a:pt x="1386" y="714"/>
                  <a:pt x="1366" y="817"/>
                </a:cubicBezTo>
                <a:cubicBezTo>
                  <a:pt x="1356" y="869"/>
                  <a:pt x="1347" y="922"/>
                  <a:pt x="1338" y="974"/>
                </a:cubicBezTo>
                <a:cubicBezTo>
                  <a:pt x="1329" y="941"/>
                  <a:pt x="1329" y="906"/>
                  <a:pt x="1326" y="868"/>
                </a:cubicBezTo>
                <a:cubicBezTo>
                  <a:pt x="1318" y="772"/>
                  <a:pt x="1306" y="677"/>
                  <a:pt x="1297" y="581"/>
                </a:cubicBezTo>
                <a:cubicBezTo>
                  <a:pt x="1287" y="478"/>
                  <a:pt x="1265" y="366"/>
                  <a:pt x="1279" y="263"/>
                </a:cubicBezTo>
                <a:cubicBezTo>
                  <a:pt x="1289" y="183"/>
                  <a:pt x="1316" y="107"/>
                  <a:pt x="1392" y="67"/>
                </a:cubicBezTo>
                <a:cubicBezTo>
                  <a:pt x="1459" y="32"/>
                  <a:pt x="1551" y="34"/>
                  <a:pt x="1623" y="47"/>
                </a:cubicBezTo>
                <a:cubicBezTo>
                  <a:pt x="1678" y="57"/>
                  <a:pt x="1750" y="82"/>
                  <a:pt x="1765" y="144"/>
                </a:cubicBezTo>
                <a:cubicBezTo>
                  <a:pt x="1781" y="208"/>
                  <a:pt x="1730" y="277"/>
                  <a:pt x="1698" y="327"/>
                </a:cubicBezTo>
                <a:cubicBezTo>
                  <a:pt x="1638" y="421"/>
                  <a:pt x="1535" y="513"/>
                  <a:pt x="1529" y="631"/>
                </a:cubicBezTo>
                <a:cubicBezTo>
                  <a:pt x="1523" y="738"/>
                  <a:pt x="1608" y="829"/>
                  <a:pt x="1685" y="891"/>
                </a:cubicBezTo>
                <a:cubicBezTo>
                  <a:pt x="1731" y="928"/>
                  <a:pt x="1784" y="965"/>
                  <a:pt x="1840" y="983"/>
                </a:cubicBezTo>
                <a:cubicBezTo>
                  <a:pt x="1871" y="993"/>
                  <a:pt x="1902" y="990"/>
                  <a:pt x="1934" y="990"/>
                </a:cubicBezTo>
              </a:path>
              <a:path w="1935" h="2765" extrusionOk="0">
                <a:moveTo>
                  <a:pt x="65" y="1195"/>
                </a:moveTo>
                <a:cubicBezTo>
                  <a:pt x="43" y="1170"/>
                  <a:pt x="21" y="1144"/>
                  <a:pt x="0" y="1118"/>
                </a:cubicBezTo>
                <a:cubicBezTo>
                  <a:pt x="11" y="1146"/>
                  <a:pt x="22" y="1172"/>
                  <a:pt x="36" y="1199"/>
                </a:cubicBezTo>
                <a:cubicBezTo>
                  <a:pt x="159" y="1443"/>
                  <a:pt x="301" y="1678"/>
                  <a:pt x="429" y="1920"/>
                </a:cubicBezTo>
                <a:cubicBezTo>
                  <a:pt x="562" y="2171"/>
                  <a:pt x="688" y="2425"/>
                  <a:pt x="848" y="2660"/>
                </a:cubicBezTo>
                <a:cubicBezTo>
                  <a:pt x="879" y="2706"/>
                  <a:pt x="908" y="2751"/>
                  <a:pt x="932" y="2746"/>
                </a:cubicBezTo>
                <a:cubicBezTo>
                  <a:pt x="934" y="2741"/>
                  <a:pt x="937" y="2735"/>
                  <a:pt x="939" y="273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9" name="Ink 22"/>
          <p:cNvSpPr>
            <a:spLocks noRot="1" noChangeAspect="1" noEditPoints="1" noChangeArrowheads="1" noChangeShapeType="1" noTextEdit="1"/>
          </p:cNvSpPr>
          <p:nvPr/>
        </p:nvSpPr>
        <p:spPr bwMode="auto">
          <a:xfrm>
            <a:off x="5284788" y="1530350"/>
            <a:ext cx="1298575" cy="515938"/>
          </a:xfrm>
          <a:custGeom>
            <a:avLst/>
            <a:gdLst>
              <a:gd name="T0" fmla="*/ 2147483647 w 3608"/>
              <a:gd name="T1" fmla="*/ 2147483647 h 1431"/>
              <a:gd name="T2" fmla="*/ 2147483647 w 3608"/>
              <a:gd name="T3" fmla="*/ 2147483647 h 1431"/>
              <a:gd name="T4" fmla="*/ 2147483647 w 3608"/>
              <a:gd name="T5" fmla="*/ 2147483647 h 1431"/>
              <a:gd name="T6" fmla="*/ 2147483647 w 3608"/>
              <a:gd name="T7" fmla="*/ 2147483647 h 1431"/>
              <a:gd name="T8" fmla="*/ 2147483647 w 3608"/>
              <a:gd name="T9" fmla="*/ 2147483647 h 1431"/>
              <a:gd name="T10" fmla="*/ 2147483647 w 3608"/>
              <a:gd name="T11" fmla="*/ 2147483647 h 1431"/>
              <a:gd name="T12" fmla="*/ 2147483647 w 3608"/>
              <a:gd name="T13" fmla="*/ 2147483647 h 1431"/>
              <a:gd name="T14" fmla="*/ 2147483647 w 3608"/>
              <a:gd name="T15" fmla="*/ 2147483647 h 1431"/>
              <a:gd name="T16" fmla="*/ 2147483647 w 3608"/>
              <a:gd name="T17" fmla="*/ 2147483647 h 1431"/>
              <a:gd name="T18" fmla="*/ 2147483647 w 3608"/>
              <a:gd name="T19" fmla="*/ 2147483647 h 1431"/>
              <a:gd name="T20" fmla="*/ 2147483647 w 3608"/>
              <a:gd name="T21" fmla="*/ 2147483647 h 1431"/>
              <a:gd name="T22" fmla="*/ 2147483647 w 3608"/>
              <a:gd name="T23" fmla="*/ 2147483647 h 1431"/>
              <a:gd name="T24" fmla="*/ 2147483647 w 3608"/>
              <a:gd name="T25" fmla="*/ 2147483647 h 1431"/>
              <a:gd name="T26" fmla="*/ 2147483647 w 3608"/>
              <a:gd name="T27" fmla="*/ 2147483647 h 1431"/>
              <a:gd name="T28" fmla="*/ 2147483647 w 3608"/>
              <a:gd name="T29" fmla="*/ 2147483647 h 1431"/>
              <a:gd name="T30" fmla="*/ 2147483647 w 3608"/>
              <a:gd name="T31" fmla="*/ 2147483647 h 1431"/>
              <a:gd name="T32" fmla="*/ 2147483647 w 3608"/>
              <a:gd name="T33" fmla="*/ 2147483647 h 1431"/>
              <a:gd name="T34" fmla="*/ 2147483647 w 3608"/>
              <a:gd name="T35" fmla="*/ 2147483647 h 1431"/>
              <a:gd name="T36" fmla="*/ 2147483647 w 3608"/>
              <a:gd name="T37" fmla="*/ 2147483647 h 1431"/>
              <a:gd name="T38" fmla="*/ 2147483647 w 3608"/>
              <a:gd name="T39" fmla="*/ 2147483647 h 1431"/>
              <a:gd name="T40" fmla="*/ 2147483647 w 3608"/>
              <a:gd name="T41" fmla="*/ 2147483647 h 1431"/>
              <a:gd name="T42" fmla="*/ 2147483647 w 3608"/>
              <a:gd name="T43" fmla="*/ 2147483647 h 1431"/>
              <a:gd name="T44" fmla="*/ 2147483647 w 3608"/>
              <a:gd name="T45" fmla="*/ 2147483647 h 1431"/>
              <a:gd name="T46" fmla="*/ 2147483647 w 3608"/>
              <a:gd name="T47" fmla="*/ 2147483647 h 1431"/>
              <a:gd name="T48" fmla="*/ 2147483647 w 3608"/>
              <a:gd name="T49" fmla="*/ 2147483647 h 1431"/>
              <a:gd name="T50" fmla="*/ 2147483647 w 3608"/>
              <a:gd name="T51" fmla="*/ 2147483647 h 1431"/>
              <a:gd name="T52" fmla="*/ 2147483647 w 3608"/>
              <a:gd name="T53" fmla="*/ 2147483647 h 1431"/>
              <a:gd name="T54" fmla="*/ 2147483647 w 3608"/>
              <a:gd name="T55" fmla="*/ 2147483647 h 1431"/>
              <a:gd name="T56" fmla="*/ 2147483647 w 3608"/>
              <a:gd name="T57" fmla="*/ 2147483647 h 1431"/>
              <a:gd name="T58" fmla="*/ 2147483647 w 3608"/>
              <a:gd name="T59" fmla="*/ 2147483647 h 1431"/>
              <a:gd name="T60" fmla="*/ 2147483647 w 3608"/>
              <a:gd name="T61" fmla="*/ 2147483647 h 1431"/>
              <a:gd name="T62" fmla="*/ 2147483647 w 3608"/>
              <a:gd name="T63" fmla="*/ 2147483647 h 1431"/>
              <a:gd name="T64" fmla="*/ 2147483647 w 3608"/>
              <a:gd name="T65" fmla="*/ 2147483647 h 1431"/>
              <a:gd name="T66" fmla="*/ 2147483647 w 3608"/>
              <a:gd name="T67" fmla="*/ 2147483647 h 1431"/>
              <a:gd name="T68" fmla="*/ 2147483647 w 3608"/>
              <a:gd name="T69" fmla="*/ 2147483647 h 1431"/>
              <a:gd name="T70" fmla="*/ 2147483647 w 3608"/>
              <a:gd name="T71" fmla="*/ 2147483647 h 1431"/>
              <a:gd name="T72" fmla="*/ 2147483647 w 3608"/>
              <a:gd name="T73" fmla="*/ 2147483647 h 1431"/>
              <a:gd name="T74" fmla="*/ 2147483647 w 3608"/>
              <a:gd name="T75" fmla="*/ 2147483647 h 1431"/>
              <a:gd name="T76" fmla="*/ 2147483647 w 3608"/>
              <a:gd name="T77" fmla="*/ 2147483647 h 1431"/>
              <a:gd name="T78" fmla="*/ 2147483647 w 3608"/>
              <a:gd name="T79" fmla="*/ 2147483647 h 1431"/>
              <a:gd name="T80" fmla="*/ 2147483647 w 3608"/>
              <a:gd name="T81" fmla="*/ 2147483647 h 1431"/>
              <a:gd name="T82" fmla="*/ 2147483647 w 3608"/>
              <a:gd name="T83" fmla="*/ 2147483647 h 1431"/>
              <a:gd name="T84" fmla="*/ 2147483647 w 3608"/>
              <a:gd name="T85" fmla="*/ 2147483647 h 1431"/>
              <a:gd name="T86" fmla="*/ 2147483647 w 3608"/>
              <a:gd name="T87" fmla="*/ 2147483647 h 1431"/>
              <a:gd name="T88" fmla="*/ 2147483647 w 3608"/>
              <a:gd name="T89" fmla="*/ 2147483647 h 1431"/>
              <a:gd name="T90" fmla="*/ 2147483647 w 3608"/>
              <a:gd name="T91" fmla="*/ 2147483647 h 1431"/>
              <a:gd name="T92" fmla="*/ 2147483647 w 3608"/>
              <a:gd name="T93" fmla="*/ 2147483647 h 1431"/>
              <a:gd name="T94" fmla="*/ 2147483647 w 3608"/>
              <a:gd name="T95" fmla="*/ 2147483647 h 1431"/>
              <a:gd name="T96" fmla="*/ 2147483647 w 3608"/>
              <a:gd name="T97" fmla="*/ 2147483647 h 1431"/>
              <a:gd name="T98" fmla="*/ 2147483647 w 3608"/>
              <a:gd name="T99" fmla="*/ 2147483647 h 1431"/>
              <a:gd name="T100" fmla="*/ 2147483647 w 3608"/>
              <a:gd name="T101" fmla="*/ 2147483647 h 1431"/>
              <a:gd name="T102" fmla="*/ 2147483647 w 3608"/>
              <a:gd name="T103" fmla="*/ 2147483647 h 1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08"/>
              <a:gd name="T157" fmla="*/ 0 h 1431"/>
              <a:gd name="T158" fmla="*/ 3608 w 3608"/>
              <a:gd name="T159" fmla="*/ 1431 h 1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08" h="1431" extrusionOk="0">
                <a:moveTo>
                  <a:pt x="211" y="712"/>
                </a:moveTo>
                <a:cubicBezTo>
                  <a:pt x="212" y="681"/>
                  <a:pt x="212" y="674"/>
                  <a:pt x="182" y="686"/>
                </a:cubicBezTo>
                <a:cubicBezTo>
                  <a:pt x="144" y="701"/>
                  <a:pt x="112" y="727"/>
                  <a:pt x="84" y="757"/>
                </a:cubicBezTo>
                <a:cubicBezTo>
                  <a:pt x="59" y="783"/>
                  <a:pt x="42" y="811"/>
                  <a:pt x="31" y="845"/>
                </a:cubicBezTo>
                <a:cubicBezTo>
                  <a:pt x="62" y="849"/>
                  <a:pt x="71" y="824"/>
                  <a:pt x="91" y="798"/>
                </a:cubicBezTo>
                <a:cubicBezTo>
                  <a:pt x="117" y="764"/>
                  <a:pt x="137" y="729"/>
                  <a:pt x="148" y="687"/>
                </a:cubicBezTo>
                <a:cubicBezTo>
                  <a:pt x="154" y="666"/>
                  <a:pt x="152" y="655"/>
                  <a:pt x="144" y="636"/>
                </a:cubicBezTo>
                <a:cubicBezTo>
                  <a:pt x="111" y="632"/>
                  <a:pt x="90" y="645"/>
                  <a:pt x="67" y="671"/>
                </a:cubicBezTo>
                <a:cubicBezTo>
                  <a:pt x="40" y="701"/>
                  <a:pt x="11" y="742"/>
                  <a:pt x="1" y="781"/>
                </a:cubicBezTo>
                <a:cubicBezTo>
                  <a:pt x="0" y="802"/>
                  <a:pt x="-1" y="809"/>
                  <a:pt x="8" y="821"/>
                </a:cubicBezTo>
                <a:cubicBezTo>
                  <a:pt x="38" y="832"/>
                  <a:pt x="57" y="831"/>
                  <a:pt x="87" y="817"/>
                </a:cubicBezTo>
                <a:cubicBezTo>
                  <a:pt x="116" y="804"/>
                  <a:pt x="141" y="784"/>
                  <a:pt x="149" y="752"/>
                </a:cubicBezTo>
                <a:cubicBezTo>
                  <a:pt x="150" y="735"/>
                  <a:pt x="150" y="730"/>
                  <a:pt x="143" y="720"/>
                </a:cubicBezTo>
                <a:cubicBezTo>
                  <a:pt x="117" y="704"/>
                  <a:pt x="92" y="701"/>
                  <a:pt x="64" y="721"/>
                </a:cubicBezTo>
                <a:cubicBezTo>
                  <a:pt x="33" y="743"/>
                  <a:pt x="20" y="773"/>
                  <a:pt x="13" y="808"/>
                </a:cubicBezTo>
                <a:cubicBezTo>
                  <a:pt x="41" y="841"/>
                  <a:pt x="72" y="841"/>
                  <a:pt x="116" y="827"/>
                </a:cubicBezTo>
                <a:cubicBezTo>
                  <a:pt x="167" y="811"/>
                  <a:pt x="221" y="782"/>
                  <a:pt x="262" y="748"/>
                </a:cubicBezTo>
                <a:cubicBezTo>
                  <a:pt x="292" y="723"/>
                  <a:pt x="298" y="703"/>
                  <a:pt x="263" y="700"/>
                </a:cubicBezTo>
                <a:cubicBezTo>
                  <a:pt x="242" y="698"/>
                  <a:pt x="225" y="699"/>
                  <a:pt x="205" y="697"/>
                </a:cubicBezTo>
              </a:path>
              <a:path w="3608" h="1431" extrusionOk="0">
                <a:moveTo>
                  <a:pt x="790" y="505"/>
                </a:moveTo>
                <a:cubicBezTo>
                  <a:pt x="811" y="507"/>
                  <a:pt x="811" y="524"/>
                  <a:pt x="806" y="489"/>
                </a:cubicBezTo>
                <a:cubicBezTo>
                  <a:pt x="803" y="469"/>
                  <a:pt x="790" y="435"/>
                  <a:pt x="773" y="422"/>
                </a:cubicBezTo>
                <a:cubicBezTo>
                  <a:pt x="742" y="398"/>
                  <a:pt x="710" y="424"/>
                  <a:pt x="686" y="449"/>
                </a:cubicBezTo>
                <a:cubicBezTo>
                  <a:pt x="617" y="524"/>
                  <a:pt x="575" y="623"/>
                  <a:pt x="537" y="716"/>
                </a:cubicBezTo>
                <a:cubicBezTo>
                  <a:pt x="477" y="865"/>
                  <a:pt x="418" y="1053"/>
                  <a:pt x="474" y="1213"/>
                </a:cubicBezTo>
                <a:cubicBezTo>
                  <a:pt x="494" y="1271"/>
                  <a:pt x="540" y="1319"/>
                  <a:pt x="598" y="1339"/>
                </a:cubicBezTo>
                <a:cubicBezTo>
                  <a:pt x="645" y="1355"/>
                  <a:pt x="696" y="1336"/>
                  <a:pt x="730" y="1302"/>
                </a:cubicBezTo>
                <a:cubicBezTo>
                  <a:pt x="755" y="1270"/>
                  <a:pt x="763" y="1259"/>
                  <a:pt x="774" y="1233"/>
                </a:cubicBezTo>
              </a:path>
              <a:path w="3608" h="1431" extrusionOk="0">
                <a:moveTo>
                  <a:pt x="994" y="1014"/>
                </a:moveTo>
                <a:cubicBezTo>
                  <a:pt x="967" y="1038"/>
                  <a:pt x="927" y="1063"/>
                  <a:pt x="904" y="1090"/>
                </a:cubicBezTo>
                <a:cubicBezTo>
                  <a:pt x="889" y="1107"/>
                  <a:pt x="858" y="1148"/>
                  <a:pt x="869" y="1174"/>
                </a:cubicBezTo>
                <a:cubicBezTo>
                  <a:pt x="883" y="1209"/>
                  <a:pt x="932" y="1207"/>
                  <a:pt x="962" y="1208"/>
                </a:cubicBezTo>
                <a:cubicBezTo>
                  <a:pt x="1003" y="1209"/>
                  <a:pt x="1043" y="1205"/>
                  <a:pt x="1078" y="1182"/>
                </a:cubicBezTo>
                <a:cubicBezTo>
                  <a:pt x="1106" y="1164"/>
                  <a:pt x="1103" y="1139"/>
                  <a:pt x="1084" y="1114"/>
                </a:cubicBezTo>
                <a:cubicBezTo>
                  <a:pt x="1062" y="1084"/>
                  <a:pt x="1028" y="1063"/>
                  <a:pt x="1003" y="1036"/>
                </a:cubicBezTo>
                <a:cubicBezTo>
                  <a:pt x="981" y="1013"/>
                  <a:pt x="982" y="1005"/>
                  <a:pt x="981" y="975"/>
                </a:cubicBezTo>
              </a:path>
              <a:path w="3608" h="1431" extrusionOk="0">
                <a:moveTo>
                  <a:pt x="1351" y="781"/>
                </a:moveTo>
                <a:cubicBezTo>
                  <a:pt x="1349" y="846"/>
                  <a:pt x="1337" y="907"/>
                  <a:pt x="1331" y="971"/>
                </a:cubicBezTo>
                <a:cubicBezTo>
                  <a:pt x="1324" y="1043"/>
                  <a:pt x="1314" y="1112"/>
                  <a:pt x="1300" y="1183"/>
                </a:cubicBezTo>
                <a:cubicBezTo>
                  <a:pt x="1292" y="1222"/>
                  <a:pt x="1284" y="1249"/>
                  <a:pt x="1267" y="1281"/>
                </a:cubicBezTo>
                <a:cubicBezTo>
                  <a:pt x="1248" y="1255"/>
                  <a:pt x="1240" y="1232"/>
                  <a:pt x="1232" y="1195"/>
                </a:cubicBezTo>
                <a:cubicBezTo>
                  <a:pt x="1206" y="1071"/>
                  <a:pt x="1196" y="943"/>
                  <a:pt x="1190" y="817"/>
                </a:cubicBezTo>
                <a:cubicBezTo>
                  <a:pt x="1185" y="704"/>
                  <a:pt x="1185" y="594"/>
                  <a:pt x="1214" y="484"/>
                </a:cubicBezTo>
                <a:cubicBezTo>
                  <a:pt x="1232" y="416"/>
                  <a:pt x="1265" y="351"/>
                  <a:pt x="1340" y="337"/>
                </a:cubicBezTo>
                <a:cubicBezTo>
                  <a:pt x="1397" y="326"/>
                  <a:pt x="1458" y="350"/>
                  <a:pt x="1503" y="383"/>
                </a:cubicBezTo>
                <a:cubicBezTo>
                  <a:pt x="1577" y="438"/>
                  <a:pt x="1582" y="545"/>
                  <a:pt x="1524" y="615"/>
                </a:cubicBezTo>
                <a:cubicBezTo>
                  <a:pt x="1494" y="652"/>
                  <a:pt x="1459" y="683"/>
                  <a:pt x="1431" y="723"/>
                </a:cubicBezTo>
                <a:cubicBezTo>
                  <a:pt x="1425" y="731"/>
                  <a:pt x="1419" y="740"/>
                  <a:pt x="1413" y="748"/>
                </a:cubicBezTo>
              </a:path>
              <a:path w="3608" h="1431" extrusionOk="0">
                <a:moveTo>
                  <a:pt x="1608" y="1107"/>
                </a:moveTo>
                <a:cubicBezTo>
                  <a:pt x="1612" y="1127"/>
                  <a:pt x="1612" y="1143"/>
                  <a:pt x="1603" y="1163"/>
                </a:cubicBezTo>
                <a:cubicBezTo>
                  <a:pt x="1594" y="1183"/>
                  <a:pt x="1585" y="1203"/>
                  <a:pt x="1584" y="1225"/>
                </a:cubicBezTo>
                <a:cubicBezTo>
                  <a:pt x="1583" y="1251"/>
                  <a:pt x="1606" y="1266"/>
                  <a:pt x="1628" y="1274"/>
                </a:cubicBezTo>
                <a:cubicBezTo>
                  <a:pt x="1652" y="1282"/>
                  <a:pt x="1676" y="1276"/>
                  <a:pt x="1696" y="1261"/>
                </a:cubicBezTo>
                <a:cubicBezTo>
                  <a:pt x="1722" y="1241"/>
                  <a:pt x="1725" y="1213"/>
                  <a:pt x="1723" y="1183"/>
                </a:cubicBezTo>
                <a:cubicBezTo>
                  <a:pt x="1720" y="1150"/>
                  <a:pt x="1706" y="1122"/>
                  <a:pt x="1684" y="1098"/>
                </a:cubicBezTo>
                <a:cubicBezTo>
                  <a:pt x="1683" y="1097"/>
                  <a:pt x="1622" y="1057"/>
                  <a:pt x="1636" y="1084"/>
                </a:cubicBezTo>
                <a:cubicBezTo>
                  <a:pt x="1641" y="1088"/>
                  <a:pt x="1646" y="1093"/>
                  <a:pt x="1651" y="1097"/>
                </a:cubicBezTo>
              </a:path>
              <a:path w="3608" h="1431" extrusionOk="0">
                <a:moveTo>
                  <a:pt x="2040" y="714"/>
                </a:moveTo>
                <a:cubicBezTo>
                  <a:pt x="2047" y="763"/>
                  <a:pt x="2041" y="807"/>
                  <a:pt x="2035" y="857"/>
                </a:cubicBezTo>
                <a:cubicBezTo>
                  <a:pt x="2024" y="942"/>
                  <a:pt x="2005" y="1028"/>
                  <a:pt x="1999" y="1114"/>
                </a:cubicBezTo>
                <a:cubicBezTo>
                  <a:pt x="1999" y="1121"/>
                  <a:pt x="2003" y="1210"/>
                  <a:pt x="1991" y="1149"/>
                </a:cubicBezTo>
              </a:path>
              <a:path w="3608" h="1431" extrusionOk="0">
                <a:moveTo>
                  <a:pt x="1977" y="796"/>
                </a:moveTo>
                <a:cubicBezTo>
                  <a:pt x="1980" y="702"/>
                  <a:pt x="1975" y="588"/>
                  <a:pt x="2010" y="499"/>
                </a:cubicBezTo>
                <a:cubicBezTo>
                  <a:pt x="2035" y="435"/>
                  <a:pt x="2090" y="369"/>
                  <a:pt x="2157" y="348"/>
                </a:cubicBezTo>
                <a:cubicBezTo>
                  <a:pt x="2205" y="333"/>
                  <a:pt x="2271" y="340"/>
                  <a:pt x="2306" y="380"/>
                </a:cubicBezTo>
                <a:cubicBezTo>
                  <a:pt x="2343" y="422"/>
                  <a:pt x="2323" y="497"/>
                  <a:pt x="2306" y="543"/>
                </a:cubicBezTo>
                <a:cubicBezTo>
                  <a:pt x="2253" y="685"/>
                  <a:pt x="2107" y="801"/>
                  <a:pt x="2100" y="960"/>
                </a:cubicBezTo>
                <a:cubicBezTo>
                  <a:pt x="2095" y="1064"/>
                  <a:pt x="2179" y="1138"/>
                  <a:pt x="2262" y="1182"/>
                </a:cubicBezTo>
                <a:cubicBezTo>
                  <a:pt x="2302" y="1203"/>
                  <a:pt x="2345" y="1216"/>
                  <a:pt x="2386" y="1234"/>
                </a:cubicBezTo>
                <a:cubicBezTo>
                  <a:pt x="2406" y="1243"/>
                  <a:pt x="2423" y="1253"/>
                  <a:pt x="2442" y="1263"/>
                </a:cubicBezTo>
              </a:path>
              <a:path w="3608" h="1431" extrusionOk="0">
                <a:moveTo>
                  <a:pt x="2185" y="792"/>
                </a:moveTo>
                <a:cubicBezTo>
                  <a:pt x="2145" y="822"/>
                  <a:pt x="2097" y="858"/>
                  <a:pt x="2068" y="900"/>
                </a:cubicBezTo>
                <a:cubicBezTo>
                  <a:pt x="2032" y="952"/>
                  <a:pt x="2009" y="1021"/>
                  <a:pt x="1998" y="1083"/>
                </a:cubicBezTo>
                <a:cubicBezTo>
                  <a:pt x="1985" y="1160"/>
                  <a:pt x="1982" y="1240"/>
                  <a:pt x="1983" y="1318"/>
                </a:cubicBezTo>
                <a:cubicBezTo>
                  <a:pt x="1984" y="1355"/>
                  <a:pt x="1987" y="1392"/>
                  <a:pt x="1990" y="1429"/>
                </a:cubicBezTo>
                <a:cubicBezTo>
                  <a:pt x="2004" y="1402"/>
                  <a:pt x="2016" y="1357"/>
                  <a:pt x="2022" y="1313"/>
                </a:cubicBezTo>
                <a:cubicBezTo>
                  <a:pt x="2039" y="1197"/>
                  <a:pt x="2048" y="1081"/>
                  <a:pt x="2055" y="964"/>
                </a:cubicBezTo>
                <a:cubicBezTo>
                  <a:pt x="2068" y="744"/>
                  <a:pt x="2074" y="522"/>
                  <a:pt x="2112" y="304"/>
                </a:cubicBezTo>
                <a:cubicBezTo>
                  <a:pt x="2128" y="212"/>
                  <a:pt x="2153" y="104"/>
                  <a:pt x="2225" y="37"/>
                </a:cubicBezTo>
                <a:cubicBezTo>
                  <a:pt x="2278" y="-13"/>
                  <a:pt x="2348" y="-8"/>
                  <a:pt x="2400" y="40"/>
                </a:cubicBezTo>
                <a:cubicBezTo>
                  <a:pt x="2471" y="105"/>
                  <a:pt x="2488" y="215"/>
                  <a:pt x="2490" y="306"/>
                </a:cubicBezTo>
                <a:cubicBezTo>
                  <a:pt x="2494" y="486"/>
                  <a:pt x="2411" y="665"/>
                  <a:pt x="2279" y="784"/>
                </a:cubicBezTo>
                <a:cubicBezTo>
                  <a:pt x="2231" y="827"/>
                  <a:pt x="2179" y="853"/>
                  <a:pt x="2119" y="865"/>
                </a:cubicBezTo>
                <a:cubicBezTo>
                  <a:pt x="2102" y="872"/>
                  <a:pt x="2098" y="875"/>
                  <a:pt x="2086" y="872"/>
                </a:cubicBezTo>
              </a:path>
              <a:path w="3608" h="1431" extrusionOk="0">
                <a:moveTo>
                  <a:pt x="2282" y="936"/>
                </a:moveTo>
                <a:cubicBezTo>
                  <a:pt x="2277" y="958"/>
                  <a:pt x="2265" y="976"/>
                  <a:pt x="2257" y="997"/>
                </a:cubicBezTo>
                <a:cubicBezTo>
                  <a:pt x="2246" y="1024"/>
                  <a:pt x="2234" y="1062"/>
                  <a:pt x="2247" y="1090"/>
                </a:cubicBezTo>
                <a:cubicBezTo>
                  <a:pt x="2265" y="1131"/>
                  <a:pt x="2307" y="1138"/>
                  <a:pt x="2346" y="1138"/>
                </a:cubicBezTo>
                <a:cubicBezTo>
                  <a:pt x="2397" y="1138"/>
                  <a:pt x="2451" y="1118"/>
                  <a:pt x="2489" y="1084"/>
                </a:cubicBezTo>
                <a:cubicBezTo>
                  <a:pt x="2522" y="1054"/>
                  <a:pt x="2525" y="1015"/>
                  <a:pt x="2495" y="982"/>
                </a:cubicBezTo>
                <a:cubicBezTo>
                  <a:pt x="2459" y="943"/>
                  <a:pt x="2406" y="932"/>
                  <a:pt x="2359" y="916"/>
                </a:cubicBezTo>
                <a:cubicBezTo>
                  <a:pt x="2332" y="907"/>
                  <a:pt x="2273" y="904"/>
                  <a:pt x="2299" y="888"/>
                </a:cubicBezTo>
              </a:path>
              <a:path w="3608" h="1431" extrusionOk="0">
                <a:moveTo>
                  <a:pt x="2804" y="980"/>
                </a:moveTo>
                <a:cubicBezTo>
                  <a:pt x="2809" y="1074"/>
                  <a:pt x="2815" y="1170"/>
                  <a:pt x="2828" y="1263"/>
                </a:cubicBezTo>
                <a:cubicBezTo>
                  <a:pt x="2833" y="1285"/>
                  <a:pt x="2833" y="1289"/>
                  <a:pt x="2837" y="1301"/>
                </a:cubicBezTo>
                <a:cubicBezTo>
                  <a:pt x="2832" y="1259"/>
                  <a:pt x="2830" y="1218"/>
                  <a:pt x="2829" y="1175"/>
                </a:cubicBezTo>
                <a:cubicBezTo>
                  <a:pt x="2826" y="1072"/>
                  <a:pt x="2824" y="969"/>
                  <a:pt x="2832" y="867"/>
                </a:cubicBezTo>
                <a:cubicBezTo>
                  <a:pt x="2845" y="695"/>
                  <a:pt x="2860" y="497"/>
                  <a:pt x="2931" y="338"/>
                </a:cubicBezTo>
                <a:cubicBezTo>
                  <a:pt x="2953" y="289"/>
                  <a:pt x="2969" y="277"/>
                  <a:pt x="3014" y="258"/>
                </a:cubicBezTo>
                <a:cubicBezTo>
                  <a:pt x="3072" y="286"/>
                  <a:pt x="3084" y="326"/>
                  <a:pt x="3083" y="394"/>
                </a:cubicBezTo>
                <a:cubicBezTo>
                  <a:pt x="3082" y="502"/>
                  <a:pt x="3044" y="609"/>
                  <a:pt x="3014" y="711"/>
                </a:cubicBezTo>
                <a:cubicBezTo>
                  <a:pt x="2987" y="802"/>
                  <a:pt x="2943" y="915"/>
                  <a:pt x="2990" y="1008"/>
                </a:cubicBezTo>
                <a:cubicBezTo>
                  <a:pt x="3037" y="1101"/>
                  <a:pt x="3166" y="1140"/>
                  <a:pt x="3258" y="1164"/>
                </a:cubicBezTo>
                <a:cubicBezTo>
                  <a:pt x="3373" y="1194"/>
                  <a:pt x="3489" y="1197"/>
                  <a:pt x="3607" y="120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0" name="Ink 23"/>
          <p:cNvSpPr>
            <a:spLocks noRot="1" noChangeAspect="1" noEditPoints="1" noChangeArrowheads="1" noChangeShapeType="1" noTextEdit="1"/>
          </p:cNvSpPr>
          <p:nvPr/>
        </p:nvSpPr>
        <p:spPr bwMode="auto">
          <a:xfrm>
            <a:off x="1776413" y="3016250"/>
            <a:ext cx="2901950" cy="1014413"/>
          </a:xfrm>
          <a:custGeom>
            <a:avLst/>
            <a:gdLst>
              <a:gd name="T0" fmla="*/ 2147483647 w 8061"/>
              <a:gd name="T1" fmla="*/ 2147483647 h 2819"/>
              <a:gd name="T2" fmla="*/ 0 w 8061"/>
              <a:gd name="T3" fmla="*/ 2147483647 h 2819"/>
              <a:gd name="T4" fmla="*/ 2147483647 w 8061"/>
              <a:gd name="T5" fmla="*/ 2147483647 h 2819"/>
              <a:gd name="T6" fmla="*/ 2147483647 w 8061"/>
              <a:gd name="T7" fmla="*/ 2147483647 h 2819"/>
              <a:gd name="T8" fmla="*/ 2147483647 w 8061"/>
              <a:gd name="T9" fmla="*/ 2147483647 h 2819"/>
              <a:gd name="T10" fmla="*/ 2147483647 w 8061"/>
              <a:gd name="T11" fmla="*/ 2147483647 h 2819"/>
              <a:gd name="T12" fmla="*/ 2147483647 w 8061"/>
              <a:gd name="T13" fmla="*/ 2147483647 h 2819"/>
              <a:gd name="T14" fmla="*/ 2147483647 w 8061"/>
              <a:gd name="T15" fmla="*/ 2147483647 h 2819"/>
              <a:gd name="T16" fmla="*/ 2147483647 w 8061"/>
              <a:gd name="T17" fmla="*/ 2147483647 h 2819"/>
              <a:gd name="T18" fmla="*/ 2147483647 w 8061"/>
              <a:gd name="T19" fmla="*/ 2147483647 h 2819"/>
              <a:gd name="T20" fmla="*/ 2147483647 w 8061"/>
              <a:gd name="T21" fmla="*/ 2147483647 h 2819"/>
              <a:gd name="T22" fmla="*/ 2147483647 w 8061"/>
              <a:gd name="T23" fmla="*/ 2147483647 h 2819"/>
              <a:gd name="T24" fmla="*/ 2147483647 w 8061"/>
              <a:gd name="T25" fmla="*/ 2147483647 h 2819"/>
              <a:gd name="T26" fmla="*/ 2147483647 w 8061"/>
              <a:gd name="T27" fmla="*/ 2147483647 h 2819"/>
              <a:gd name="T28" fmla="*/ 2147483647 w 8061"/>
              <a:gd name="T29" fmla="*/ 2147483647 h 2819"/>
              <a:gd name="T30" fmla="*/ 2147483647 w 8061"/>
              <a:gd name="T31" fmla="*/ 2147483647 h 2819"/>
              <a:gd name="T32" fmla="*/ 2147483647 w 8061"/>
              <a:gd name="T33" fmla="*/ 2147483647 h 2819"/>
              <a:gd name="T34" fmla="*/ 2147483647 w 8061"/>
              <a:gd name="T35" fmla="*/ 2147483647 h 2819"/>
              <a:gd name="T36" fmla="*/ 2147483647 w 8061"/>
              <a:gd name="T37" fmla="*/ 2147483647 h 2819"/>
              <a:gd name="T38" fmla="*/ 2147483647 w 8061"/>
              <a:gd name="T39" fmla="*/ 2147483647 h 2819"/>
              <a:gd name="T40" fmla="*/ 2147483647 w 8061"/>
              <a:gd name="T41" fmla="*/ 2147483647 h 2819"/>
              <a:gd name="T42" fmla="*/ 2147483647 w 8061"/>
              <a:gd name="T43" fmla="*/ 2147483647 h 2819"/>
              <a:gd name="T44" fmla="*/ 2147483647 w 8061"/>
              <a:gd name="T45" fmla="*/ 2147483647 h 2819"/>
              <a:gd name="T46" fmla="*/ 2147483647 w 8061"/>
              <a:gd name="T47" fmla="*/ 2147483647 h 2819"/>
              <a:gd name="T48" fmla="*/ 2147483647 w 8061"/>
              <a:gd name="T49" fmla="*/ 2147483647 h 2819"/>
              <a:gd name="T50" fmla="*/ 2147483647 w 8061"/>
              <a:gd name="T51" fmla="*/ 2147483647 h 2819"/>
              <a:gd name="T52" fmla="*/ 2147483647 w 8061"/>
              <a:gd name="T53" fmla="*/ 2147483647 h 2819"/>
              <a:gd name="T54" fmla="*/ 2147483647 w 8061"/>
              <a:gd name="T55" fmla="*/ 2147483647 h 2819"/>
              <a:gd name="T56" fmla="*/ 2147483647 w 8061"/>
              <a:gd name="T57" fmla="*/ 2147483647 h 2819"/>
              <a:gd name="T58" fmla="*/ 2147483647 w 8061"/>
              <a:gd name="T59" fmla="*/ 2147483647 h 2819"/>
              <a:gd name="T60" fmla="*/ 2147483647 w 8061"/>
              <a:gd name="T61" fmla="*/ 2147483647 h 2819"/>
              <a:gd name="T62" fmla="*/ 2147483647 w 8061"/>
              <a:gd name="T63" fmla="*/ 2147483647 h 2819"/>
              <a:gd name="T64" fmla="*/ 2147483647 w 8061"/>
              <a:gd name="T65" fmla="*/ 2147483647 h 2819"/>
              <a:gd name="T66" fmla="*/ 2147483647 w 8061"/>
              <a:gd name="T67" fmla="*/ 2147483647 h 2819"/>
              <a:gd name="T68" fmla="*/ 2147483647 w 8061"/>
              <a:gd name="T69" fmla="*/ 2147483647 h 2819"/>
              <a:gd name="T70" fmla="*/ 2147483647 w 8061"/>
              <a:gd name="T71" fmla="*/ 2147483647 h 2819"/>
              <a:gd name="T72" fmla="*/ 2147483647 w 8061"/>
              <a:gd name="T73" fmla="*/ 2147483647 h 2819"/>
              <a:gd name="T74" fmla="*/ 2147483647 w 8061"/>
              <a:gd name="T75" fmla="*/ 2147483647 h 2819"/>
              <a:gd name="T76" fmla="*/ 2147483647 w 8061"/>
              <a:gd name="T77" fmla="*/ 2147483647 h 2819"/>
              <a:gd name="T78" fmla="*/ 2147483647 w 8061"/>
              <a:gd name="T79" fmla="*/ 2147483647 h 2819"/>
              <a:gd name="T80" fmla="*/ 2147483647 w 8061"/>
              <a:gd name="T81" fmla="*/ 2147483647 h 2819"/>
              <a:gd name="T82" fmla="*/ 2147483647 w 8061"/>
              <a:gd name="T83" fmla="*/ 2147483647 h 2819"/>
              <a:gd name="T84" fmla="*/ 2147483647 w 8061"/>
              <a:gd name="T85" fmla="*/ 2147483647 h 2819"/>
              <a:gd name="T86" fmla="*/ 2147483647 w 8061"/>
              <a:gd name="T87" fmla="*/ 2147483647 h 2819"/>
              <a:gd name="T88" fmla="*/ 2147483647 w 8061"/>
              <a:gd name="T89" fmla="*/ 2147483647 h 2819"/>
              <a:gd name="T90" fmla="*/ 2147483647 w 8061"/>
              <a:gd name="T91" fmla="*/ 2147483647 h 2819"/>
              <a:gd name="T92" fmla="*/ 2147483647 w 8061"/>
              <a:gd name="T93" fmla="*/ 2147483647 h 2819"/>
              <a:gd name="T94" fmla="*/ 2147483647 w 8061"/>
              <a:gd name="T95" fmla="*/ 2147483647 h 2819"/>
              <a:gd name="T96" fmla="*/ 2147483647 w 8061"/>
              <a:gd name="T97" fmla="*/ 2147483647 h 2819"/>
              <a:gd name="T98" fmla="*/ 2147483647 w 8061"/>
              <a:gd name="T99" fmla="*/ 2147483647 h 2819"/>
              <a:gd name="T100" fmla="*/ 2147483647 w 8061"/>
              <a:gd name="T101" fmla="*/ 2147483647 h 2819"/>
              <a:gd name="T102" fmla="*/ 2147483647 w 8061"/>
              <a:gd name="T103" fmla="*/ 2147483647 h 2819"/>
              <a:gd name="T104" fmla="*/ 2147483647 w 8061"/>
              <a:gd name="T105" fmla="*/ 2147483647 h 2819"/>
              <a:gd name="T106" fmla="*/ 2147483647 w 8061"/>
              <a:gd name="T107" fmla="*/ 2147483647 h 2819"/>
              <a:gd name="T108" fmla="*/ 2147483647 w 8061"/>
              <a:gd name="T109" fmla="*/ 2147483647 h 28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61"/>
              <a:gd name="T166" fmla="*/ 0 h 2819"/>
              <a:gd name="T167" fmla="*/ 8061 w 8061"/>
              <a:gd name="T168" fmla="*/ 2819 h 28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61" h="2819" extrusionOk="0">
                <a:moveTo>
                  <a:pt x="536" y="579"/>
                </a:moveTo>
                <a:cubicBezTo>
                  <a:pt x="565" y="624"/>
                  <a:pt x="578" y="662"/>
                  <a:pt x="585" y="715"/>
                </a:cubicBezTo>
                <a:cubicBezTo>
                  <a:pt x="600" y="830"/>
                  <a:pt x="605" y="945"/>
                  <a:pt x="605" y="1061"/>
                </a:cubicBezTo>
                <a:cubicBezTo>
                  <a:pt x="604" y="1283"/>
                  <a:pt x="593" y="1504"/>
                  <a:pt x="564" y="1724"/>
                </a:cubicBezTo>
                <a:cubicBezTo>
                  <a:pt x="547" y="1849"/>
                  <a:pt x="525" y="1955"/>
                  <a:pt x="468" y="2066"/>
                </a:cubicBezTo>
              </a:path>
              <a:path w="8061" h="2819" extrusionOk="0">
                <a:moveTo>
                  <a:pt x="0" y="776"/>
                </a:moveTo>
                <a:cubicBezTo>
                  <a:pt x="98" y="671"/>
                  <a:pt x="181" y="613"/>
                  <a:pt x="324" y="575"/>
                </a:cubicBezTo>
                <a:cubicBezTo>
                  <a:pt x="504" y="527"/>
                  <a:pt x="699" y="523"/>
                  <a:pt x="880" y="569"/>
                </a:cubicBezTo>
                <a:cubicBezTo>
                  <a:pt x="940" y="584"/>
                  <a:pt x="1063" y="622"/>
                  <a:pt x="1064" y="704"/>
                </a:cubicBezTo>
                <a:cubicBezTo>
                  <a:pt x="1065" y="784"/>
                  <a:pt x="952" y="841"/>
                  <a:pt x="895" y="870"/>
                </a:cubicBezTo>
                <a:cubicBezTo>
                  <a:pt x="795" y="922"/>
                  <a:pt x="675" y="956"/>
                  <a:pt x="563" y="969"/>
                </a:cubicBezTo>
                <a:cubicBezTo>
                  <a:pt x="498" y="977"/>
                  <a:pt x="464" y="969"/>
                  <a:pt x="407" y="945"/>
                </a:cubicBezTo>
              </a:path>
              <a:path w="8061" h="2819" extrusionOk="0">
                <a:moveTo>
                  <a:pt x="999" y="514"/>
                </a:moveTo>
                <a:cubicBezTo>
                  <a:pt x="1064" y="495"/>
                  <a:pt x="1158" y="451"/>
                  <a:pt x="1226" y="487"/>
                </a:cubicBezTo>
                <a:cubicBezTo>
                  <a:pt x="1284" y="517"/>
                  <a:pt x="1304" y="585"/>
                  <a:pt x="1322" y="643"/>
                </a:cubicBezTo>
                <a:cubicBezTo>
                  <a:pt x="1348" y="726"/>
                  <a:pt x="1361" y="829"/>
                  <a:pt x="1336" y="911"/>
                </a:cubicBezTo>
                <a:cubicBezTo>
                  <a:pt x="1331" y="914"/>
                  <a:pt x="1326" y="917"/>
                  <a:pt x="1321" y="920"/>
                </a:cubicBezTo>
                <a:cubicBezTo>
                  <a:pt x="1274" y="910"/>
                  <a:pt x="1226" y="899"/>
                  <a:pt x="1178" y="889"/>
                </a:cubicBezTo>
                <a:cubicBezTo>
                  <a:pt x="1045" y="860"/>
                  <a:pt x="971" y="861"/>
                  <a:pt x="860" y="915"/>
                </a:cubicBezTo>
                <a:cubicBezTo>
                  <a:pt x="890" y="929"/>
                  <a:pt x="899" y="954"/>
                  <a:pt x="956" y="955"/>
                </a:cubicBezTo>
                <a:cubicBezTo>
                  <a:pt x="1155" y="960"/>
                  <a:pt x="1332" y="892"/>
                  <a:pt x="1518" y="991"/>
                </a:cubicBezTo>
                <a:cubicBezTo>
                  <a:pt x="1541" y="1003"/>
                  <a:pt x="1571" y="1019"/>
                  <a:pt x="1591" y="1029"/>
                </a:cubicBezTo>
                <a:cubicBezTo>
                  <a:pt x="1594" y="974"/>
                  <a:pt x="1595" y="920"/>
                  <a:pt x="1595" y="864"/>
                </a:cubicBezTo>
                <a:cubicBezTo>
                  <a:pt x="1595" y="810"/>
                  <a:pt x="1576" y="613"/>
                  <a:pt x="1640" y="580"/>
                </a:cubicBezTo>
                <a:cubicBezTo>
                  <a:pt x="1692" y="553"/>
                  <a:pt x="1715" y="583"/>
                  <a:pt x="1763" y="607"/>
                </a:cubicBezTo>
                <a:cubicBezTo>
                  <a:pt x="1887" y="668"/>
                  <a:pt x="1978" y="751"/>
                  <a:pt x="2124" y="730"/>
                </a:cubicBezTo>
                <a:cubicBezTo>
                  <a:pt x="2132" y="726"/>
                  <a:pt x="2141" y="721"/>
                  <a:pt x="2149" y="717"/>
                </a:cubicBezTo>
                <a:cubicBezTo>
                  <a:pt x="2140" y="670"/>
                  <a:pt x="2180" y="613"/>
                  <a:pt x="2084" y="607"/>
                </a:cubicBezTo>
                <a:cubicBezTo>
                  <a:pt x="1970" y="600"/>
                  <a:pt x="1785" y="789"/>
                  <a:pt x="1893" y="893"/>
                </a:cubicBezTo>
                <a:cubicBezTo>
                  <a:pt x="1984" y="980"/>
                  <a:pt x="2153" y="888"/>
                  <a:pt x="2244" y="850"/>
                </a:cubicBezTo>
                <a:cubicBezTo>
                  <a:pt x="2251" y="847"/>
                  <a:pt x="2258" y="844"/>
                  <a:pt x="2265" y="841"/>
                </a:cubicBezTo>
                <a:cubicBezTo>
                  <a:pt x="2266" y="843"/>
                  <a:pt x="2282" y="882"/>
                  <a:pt x="2288" y="887"/>
                </a:cubicBezTo>
                <a:cubicBezTo>
                  <a:pt x="2338" y="933"/>
                  <a:pt x="2378" y="914"/>
                  <a:pt x="2441" y="901"/>
                </a:cubicBezTo>
                <a:cubicBezTo>
                  <a:pt x="2522" y="884"/>
                  <a:pt x="2555" y="887"/>
                  <a:pt x="2624" y="892"/>
                </a:cubicBezTo>
                <a:cubicBezTo>
                  <a:pt x="2664" y="895"/>
                  <a:pt x="2684" y="896"/>
                  <a:pt x="2723" y="874"/>
                </a:cubicBezTo>
                <a:cubicBezTo>
                  <a:pt x="2981" y="732"/>
                  <a:pt x="3143" y="384"/>
                  <a:pt x="3224" y="117"/>
                </a:cubicBezTo>
                <a:cubicBezTo>
                  <a:pt x="3236" y="77"/>
                  <a:pt x="3240" y="40"/>
                  <a:pt x="3247" y="0"/>
                </a:cubicBezTo>
                <a:cubicBezTo>
                  <a:pt x="3228" y="54"/>
                  <a:pt x="3206" y="108"/>
                  <a:pt x="3194" y="169"/>
                </a:cubicBezTo>
                <a:cubicBezTo>
                  <a:pt x="3154" y="378"/>
                  <a:pt x="3120" y="683"/>
                  <a:pt x="3221" y="882"/>
                </a:cubicBezTo>
                <a:cubicBezTo>
                  <a:pt x="3240" y="905"/>
                  <a:pt x="3239" y="917"/>
                  <a:pt x="3257" y="910"/>
                </a:cubicBezTo>
                <a:cubicBezTo>
                  <a:pt x="3260" y="850"/>
                  <a:pt x="3267" y="794"/>
                  <a:pt x="3244" y="719"/>
                </a:cubicBezTo>
                <a:cubicBezTo>
                  <a:pt x="3186" y="534"/>
                  <a:pt x="3052" y="413"/>
                  <a:pt x="2965" y="248"/>
                </a:cubicBezTo>
                <a:cubicBezTo>
                  <a:pt x="2966" y="243"/>
                  <a:pt x="2968" y="237"/>
                  <a:pt x="2969" y="232"/>
                </a:cubicBezTo>
                <a:cubicBezTo>
                  <a:pt x="3043" y="230"/>
                  <a:pt x="3117" y="236"/>
                  <a:pt x="3192" y="239"/>
                </a:cubicBezTo>
                <a:cubicBezTo>
                  <a:pt x="3338" y="245"/>
                  <a:pt x="3521" y="254"/>
                  <a:pt x="3652" y="178"/>
                </a:cubicBezTo>
                <a:cubicBezTo>
                  <a:pt x="3707" y="146"/>
                  <a:pt x="3707" y="122"/>
                  <a:pt x="3731" y="68"/>
                </a:cubicBezTo>
                <a:cubicBezTo>
                  <a:pt x="3733" y="60"/>
                  <a:pt x="3734" y="53"/>
                  <a:pt x="3736" y="45"/>
                </a:cubicBezTo>
              </a:path>
              <a:path w="8061" h="2819" extrusionOk="0">
                <a:moveTo>
                  <a:pt x="4373" y="578"/>
                </a:moveTo>
                <a:cubicBezTo>
                  <a:pt x="4347" y="610"/>
                  <a:pt x="4333" y="603"/>
                  <a:pt x="4296" y="621"/>
                </a:cubicBezTo>
                <a:cubicBezTo>
                  <a:pt x="4254" y="641"/>
                  <a:pt x="4168" y="694"/>
                  <a:pt x="4194" y="754"/>
                </a:cubicBezTo>
                <a:cubicBezTo>
                  <a:pt x="4216" y="804"/>
                  <a:pt x="4295" y="797"/>
                  <a:pt x="4335" y="787"/>
                </a:cubicBezTo>
                <a:cubicBezTo>
                  <a:pt x="4410" y="769"/>
                  <a:pt x="4462" y="722"/>
                  <a:pt x="4497" y="655"/>
                </a:cubicBezTo>
                <a:cubicBezTo>
                  <a:pt x="4526" y="599"/>
                  <a:pt x="4535" y="530"/>
                  <a:pt x="4535" y="467"/>
                </a:cubicBezTo>
                <a:cubicBezTo>
                  <a:pt x="4533" y="442"/>
                  <a:pt x="4533" y="437"/>
                  <a:pt x="4533" y="422"/>
                </a:cubicBezTo>
                <a:cubicBezTo>
                  <a:pt x="4557" y="474"/>
                  <a:pt x="4575" y="529"/>
                  <a:pt x="4602" y="580"/>
                </a:cubicBezTo>
                <a:cubicBezTo>
                  <a:pt x="4635" y="642"/>
                  <a:pt x="4687" y="718"/>
                  <a:pt x="4755" y="745"/>
                </a:cubicBezTo>
                <a:cubicBezTo>
                  <a:pt x="4821" y="771"/>
                  <a:pt x="4887" y="734"/>
                  <a:pt x="4940" y="698"/>
                </a:cubicBezTo>
                <a:cubicBezTo>
                  <a:pt x="5003" y="655"/>
                  <a:pt x="5054" y="591"/>
                  <a:pt x="5120" y="553"/>
                </a:cubicBezTo>
                <a:cubicBezTo>
                  <a:pt x="5184" y="517"/>
                  <a:pt x="5243" y="503"/>
                  <a:pt x="5316" y="508"/>
                </a:cubicBezTo>
                <a:cubicBezTo>
                  <a:pt x="5379" y="516"/>
                  <a:pt x="5401" y="519"/>
                  <a:pt x="5443" y="525"/>
                </a:cubicBezTo>
              </a:path>
              <a:path w="8061" h="2819" extrusionOk="0">
                <a:moveTo>
                  <a:pt x="2224" y="1730"/>
                </a:moveTo>
                <a:cubicBezTo>
                  <a:pt x="2213" y="1769"/>
                  <a:pt x="2216" y="1779"/>
                  <a:pt x="2211" y="1819"/>
                </a:cubicBezTo>
                <a:cubicBezTo>
                  <a:pt x="2198" y="1919"/>
                  <a:pt x="2183" y="2020"/>
                  <a:pt x="2168" y="2120"/>
                </a:cubicBezTo>
                <a:cubicBezTo>
                  <a:pt x="2151" y="2238"/>
                  <a:pt x="2136" y="2360"/>
                  <a:pt x="2111" y="2476"/>
                </a:cubicBezTo>
                <a:cubicBezTo>
                  <a:pt x="2096" y="2545"/>
                  <a:pt x="2081" y="2630"/>
                  <a:pt x="2045" y="2692"/>
                </a:cubicBezTo>
                <a:cubicBezTo>
                  <a:pt x="2039" y="2698"/>
                  <a:pt x="2034" y="2705"/>
                  <a:pt x="2028" y="2711"/>
                </a:cubicBezTo>
              </a:path>
              <a:path w="8061" h="2819" extrusionOk="0">
                <a:moveTo>
                  <a:pt x="1845" y="2119"/>
                </a:moveTo>
                <a:cubicBezTo>
                  <a:pt x="1849" y="1991"/>
                  <a:pt x="1853" y="1877"/>
                  <a:pt x="1917" y="1762"/>
                </a:cubicBezTo>
                <a:cubicBezTo>
                  <a:pt x="1975" y="1657"/>
                  <a:pt x="2064" y="1590"/>
                  <a:pt x="2177" y="1553"/>
                </a:cubicBezTo>
                <a:cubicBezTo>
                  <a:pt x="2266" y="1524"/>
                  <a:pt x="2369" y="1515"/>
                  <a:pt x="2457" y="1552"/>
                </a:cubicBezTo>
                <a:cubicBezTo>
                  <a:pt x="2518" y="1577"/>
                  <a:pt x="2559" y="1630"/>
                  <a:pt x="2552" y="1697"/>
                </a:cubicBezTo>
                <a:cubicBezTo>
                  <a:pt x="2543" y="1782"/>
                  <a:pt x="2461" y="1854"/>
                  <a:pt x="2394" y="1897"/>
                </a:cubicBezTo>
                <a:cubicBezTo>
                  <a:pt x="2340" y="1931"/>
                  <a:pt x="2271" y="1966"/>
                  <a:pt x="2210" y="1984"/>
                </a:cubicBezTo>
                <a:cubicBezTo>
                  <a:pt x="2185" y="1991"/>
                  <a:pt x="2158" y="1992"/>
                  <a:pt x="2133" y="1996"/>
                </a:cubicBezTo>
              </a:path>
              <a:path w="8061" h="2819" extrusionOk="0">
                <a:moveTo>
                  <a:pt x="2568" y="1694"/>
                </a:moveTo>
                <a:cubicBezTo>
                  <a:pt x="2599" y="1680"/>
                  <a:pt x="2629" y="1659"/>
                  <a:pt x="2663" y="1678"/>
                </a:cubicBezTo>
                <a:cubicBezTo>
                  <a:pt x="2692" y="1695"/>
                  <a:pt x="2703" y="1735"/>
                  <a:pt x="2713" y="1764"/>
                </a:cubicBezTo>
                <a:cubicBezTo>
                  <a:pt x="2728" y="1809"/>
                  <a:pt x="2741" y="1854"/>
                  <a:pt x="2749" y="1900"/>
                </a:cubicBezTo>
                <a:cubicBezTo>
                  <a:pt x="2753" y="1921"/>
                  <a:pt x="2756" y="1941"/>
                  <a:pt x="2759" y="1962"/>
                </a:cubicBezTo>
                <a:cubicBezTo>
                  <a:pt x="2732" y="1948"/>
                  <a:pt x="2701" y="1927"/>
                  <a:pt x="2671" y="1917"/>
                </a:cubicBezTo>
                <a:cubicBezTo>
                  <a:pt x="2615" y="1898"/>
                  <a:pt x="2557" y="1897"/>
                  <a:pt x="2501" y="1916"/>
                </a:cubicBezTo>
                <a:cubicBezTo>
                  <a:pt x="2444" y="1935"/>
                  <a:pt x="2400" y="1974"/>
                  <a:pt x="2375" y="2028"/>
                </a:cubicBezTo>
                <a:cubicBezTo>
                  <a:pt x="2358" y="2065"/>
                  <a:pt x="2363" y="2105"/>
                  <a:pt x="2406" y="2119"/>
                </a:cubicBezTo>
                <a:cubicBezTo>
                  <a:pt x="2458" y="2135"/>
                  <a:pt x="2522" y="2104"/>
                  <a:pt x="2568" y="2084"/>
                </a:cubicBezTo>
                <a:cubicBezTo>
                  <a:pt x="2622" y="2060"/>
                  <a:pt x="2671" y="2029"/>
                  <a:pt x="2721" y="1998"/>
                </a:cubicBezTo>
                <a:cubicBezTo>
                  <a:pt x="2739" y="1986"/>
                  <a:pt x="2761" y="1968"/>
                  <a:pt x="2784" y="1981"/>
                </a:cubicBezTo>
                <a:cubicBezTo>
                  <a:pt x="2794" y="1987"/>
                  <a:pt x="2811" y="2003"/>
                  <a:pt x="2820" y="2009"/>
                </a:cubicBezTo>
                <a:cubicBezTo>
                  <a:pt x="2842" y="1969"/>
                  <a:pt x="2853" y="1931"/>
                  <a:pt x="2862" y="1885"/>
                </a:cubicBezTo>
                <a:cubicBezTo>
                  <a:pt x="2873" y="1830"/>
                  <a:pt x="2877" y="1774"/>
                  <a:pt x="2885" y="1718"/>
                </a:cubicBezTo>
                <a:cubicBezTo>
                  <a:pt x="2891" y="1678"/>
                  <a:pt x="2899" y="1654"/>
                  <a:pt x="2921" y="1623"/>
                </a:cubicBezTo>
                <a:cubicBezTo>
                  <a:pt x="2940" y="1597"/>
                  <a:pt x="2969" y="1601"/>
                  <a:pt x="3000" y="1601"/>
                </a:cubicBezTo>
                <a:cubicBezTo>
                  <a:pt x="3009" y="1601"/>
                  <a:pt x="3018" y="1601"/>
                  <a:pt x="3027" y="1601"/>
                </a:cubicBezTo>
              </a:path>
              <a:path w="8061" h="2819" extrusionOk="0">
                <a:moveTo>
                  <a:pt x="3241" y="1867"/>
                </a:moveTo>
                <a:cubicBezTo>
                  <a:pt x="3299" y="1867"/>
                  <a:pt x="3308" y="1875"/>
                  <a:pt x="3362" y="1830"/>
                </a:cubicBezTo>
                <a:cubicBezTo>
                  <a:pt x="3417" y="1784"/>
                  <a:pt x="3425" y="1750"/>
                  <a:pt x="3434" y="1690"/>
                </a:cubicBezTo>
                <a:cubicBezTo>
                  <a:pt x="3398" y="1683"/>
                  <a:pt x="3384" y="1657"/>
                  <a:pt x="3339" y="1690"/>
                </a:cubicBezTo>
                <a:cubicBezTo>
                  <a:pt x="3237" y="1764"/>
                  <a:pt x="3242" y="2015"/>
                  <a:pt x="3387" y="2039"/>
                </a:cubicBezTo>
                <a:cubicBezTo>
                  <a:pt x="3482" y="2054"/>
                  <a:pt x="3590" y="1937"/>
                  <a:pt x="3652" y="1881"/>
                </a:cubicBezTo>
                <a:cubicBezTo>
                  <a:pt x="3679" y="1856"/>
                  <a:pt x="3707" y="1834"/>
                  <a:pt x="3735" y="1813"/>
                </a:cubicBezTo>
                <a:cubicBezTo>
                  <a:pt x="3729" y="1848"/>
                  <a:pt x="3724" y="1885"/>
                  <a:pt x="3718" y="1921"/>
                </a:cubicBezTo>
                <a:cubicBezTo>
                  <a:pt x="3736" y="1915"/>
                  <a:pt x="3777" y="1892"/>
                  <a:pt x="3796" y="1889"/>
                </a:cubicBezTo>
                <a:cubicBezTo>
                  <a:pt x="3841" y="1883"/>
                  <a:pt x="3841" y="1903"/>
                  <a:pt x="3870" y="1935"/>
                </a:cubicBezTo>
                <a:cubicBezTo>
                  <a:pt x="3903" y="1972"/>
                  <a:pt x="3922" y="2036"/>
                  <a:pt x="3979" y="2045"/>
                </a:cubicBezTo>
                <a:cubicBezTo>
                  <a:pt x="4074" y="2060"/>
                  <a:pt x="4146" y="1937"/>
                  <a:pt x="4176" y="1868"/>
                </a:cubicBezTo>
                <a:cubicBezTo>
                  <a:pt x="4219" y="1771"/>
                  <a:pt x="4232" y="1665"/>
                  <a:pt x="4237" y="1560"/>
                </a:cubicBezTo>
                <a:cubicBezTo>
                  <a:pt x="4240" y="1482"/>
                  <a:pt x="4238" y="1401"/>
                  <a:pt x="4209" y="1328"/>
                </a:cubicBezTo>
                <a:cubicBezTo>
                  <a:pt x="4204" y="1325"/>
                  <a:pt x="4198" y="1321"/>
                  <a:pt x="4193" y="1318"/>
                </a:cubicBezTo>
                <a:cubicBezTo>
                  <a:pt x="4162" y="1377"/>
                  <a:pt x="4146" y="1424"/>
                  <a:pt x="4139" y="1497"/>
                </a:cubicBezTo>
                <a:cubicBezTo>
                  <a:pt x="4128" y="1609"/>
                  <a:pt x="4131" y="1728"/>
                  <a:pt x="4152" y="1839"/>
                </a:cubicBezTo>
                <a:cubicBezTo>
                  <a:pt x="4163" y="1900"/>
                  <a:pt x="4181" y="1973"/>
                  <a:pt x="4209" y="2030"/>
                </a:cubicBezTo>
                <a:cubicBezTo>
                  <a:pt x="4213" y="2033"/>
                  <a:pt x="4216" y="2035"/>
                  <a:pt x="4220" y="2038"/>
                </a:cubicBezTo>
                <a:cubicBezTo>
                  <a:pt x="4201" y="2001"/>
                  <a:pt x="4183" y="1965"/>
                  <a:pt x="4161" y="1929"/>
                </a:cubicBezTo>
                <a:cubicBezTo>
                  <a:pt x="4126" y="1871"/>
                  <a:pt x="4079" y="1813"/>
                  <a:pt x="4053" y="1751"/>
                </a:cubicBezTo>
                <a:cubicBezTo>
                  <a:pt x="4053" y="1745"/>
                  <a:pt x="4054" y="1739"/>
                  <a:pt x="4054" y="1733"/>
                </a:cubicBezTo>
                <a:cubicBezTo>
                  <a:pt x="4096" y="1741"/>
                  <a:pt x="4131" y="1744"/>
                  <a:pt x="4176" y="1759"/>
                </a:cubicBezTo>
                <a:cubicBezTo>
                  <a:pt x="4299" y="1801"/>
                  <a:pt x="4383" y="1919"/>
                  <a:pt x="4505" y="1955"/>
                </a:cubicBezTo>
                <a:cubicBezTo>
                  <a:pt x="4567" y="1973"/>
                  <a:pt x="4627" y="1961"/>
                  <a:pt x="4686" y="1936"/>
                </a:cubicBezTo>
                <a:cubicBezTo>
                  <a:pt x="4885" y="1851"/>
                  <a:pt x="4952" y="1637"/>
                  <a:pt x="4961" y="1438"/>
                </a:cubicBezTo>
                <a:cubicBezTo>
                  <a:pt x="4961" y="1410"/>
                  <a:pt x="4961" y="1404"/>
                  <a:pt x="4960" y="1387"/>
                </a:cubicBezTo>
                <a:cubicBezTo>
                  <a:pt x="4960" y="1499"/>
                  <a:pt x="4960" y="1611"/>
                  <a:pt x="4957" y="1723"/>
                </a:cubicBezTo>
                <a:cubicBezTo>
                  <a:pt x="4949" y="2038"/>
                  <a:pt x="4893" y="2366"/>
                  <a:pt x="4909" y="2680"/>
                </a:cubicBezTo>
                <a:cubicBezTo>
                  <a:pt x="4912" y="2747"/>
                  <a:pt x="4944" y="2788"/>
                  <a:pt x="4955" y="2812"/>
                </a:cubicBezTo>
              </a:path>
              <a:path w="8061" h="2819" extrusionOk="0">
                <a:moveTo>
                  <a:pt x="5363" y="2107"/>
                </a:moveTo>
                <a:cubicBezTo>
                  <a:pt x="5372" y="2078"/>
                  <a:pt x="5380" y="2046"/>
                  <a:pt x="5394" y="2019"/>
                </a:cubicBezTo>
                <a:cubicBezTo>
                  <a:pt x="5426" y="1956"/>
                  <a:pt x="5459" y="1892"/>
                  <a:pt x="5497" y="1832"/>
                </a:cubicBezTo>
                <a:cubicBezTo>
                  <a:pt x="5526" y="1786"/>
                  <a:pt x="5563" y="1718"/>
                  <a:pt x="5618" y="1698"/>
                </a:cubicBezTo>
                <a:cubicBezTo>
                  <a:pt x="5665" y="1681"/>
                  <a:pt x="5701" y="1738"/>
                  <a:pt x="5719" y="1772"/>
                </a:cubicBezTo>
                <a:cubicBezTo>
                  <a:pt x="5751" y="1833"/>
                  <a:pt x="5798" y="1947"/>
                  <a:pt x="5754" y="2012"/>
                </a:cubicBezTo>
                <a:cubicBezTo>
                  <a:pt x="5727" y="2052"/>
                  <a:pt x="5668" y="2051"/>
                  <a:pt x="5626" y="2044"/>
                </a:cubicBezTo>
                <a:cubicBezTo>
                  <a:pt x="5573" y="2035"/>
                  <a:pt x="5512" y="2013"/>
                  <a:pt x="5466" y="1984"/>
                </a:cubicBezTo>
                <a:cubicBezTo>
                  <a:pt x="5440" y="1963"/>
                  <a:pt x="5432" y="1959"/>
                  <a:pt x="5427" y="1937"/>
                </a:cubicBezTo>
                <a:cubicBezTo>
                  <a:pt x="5464" y="1934"/>
                  <a:pt x="5498" y="1941"/>
                  <a:pt x="5536" y="1941"/>
                </a:cubicBezTo>
                <a:cubicBezTo>
                  <a:pt x="5597" y="1941"/>
                  <a:pt x="5668" y="1944"/>
                  <a:pt x="5727" y="1928"/>
                </a:cubicBezTo>
                <a:cubicBezTo>
                  <a:pt x="5780" y="1913"/>
                  <a:pt x="5829" y="1891"/>
                  <a:pt x="5878" y="1865"/>
                </a:cubicBezTo>
                <a:cubicBezTo>
                  <a:pt x="5910" y="1848"/>
                  <a:pt x="5938" y="1833"/>
                  <a:pt x="5975" y="1843"/>
                </a:cubicBezTo>
                <a:cubicBezTo>
                  <a:pt x="6017" y="1855"/>
                  <a:pt x="6052" y="1884"/>
                  <a:pt x="6089" y="1905"/>
                </a:cubicBezTo>
                <a:cubicBezTo>
                  <a:pt x="6131" y="1930"/>
                  <a:pt x="6189" y="1964"/>
                  <a:pt x="6236" y="1931"/>
                </a:cubicBezTo>
                <a:cubicBezTo>
                  <a:pt x="6274" y="1904"/>
                  <a:pt x="6282" y="1840"/>
                  <a:pt x="6287" y="1798"/>
                </a:cubicBezTo>
                <a:cubicBezTo>
                  <a:pt x="6293" y="1743"/>
                  <a:pt x="6292" y="1687"/>
                  <a:pt x="6297" y="1633"/>
                </a:cubicBezTo>
                <a:cubicBezTo>
                  <a:pt x="6301" y="1589"/>
                  <a:pt x="6304" y="1600"/>
                  <a:pt x="6334" y="1617"/>
                </a:cubicBezTo>
              </a:path>
              <a:path w="8061" h="2819" extrusionOk="0">
                <a:moveTo>
                  <a:pt x="6638" y="2102"/>
                </a:moveTo>
                <a:cubicBezTo>
                  <a:pt x="6671" y="2111"/>
                  <a:pt x="6688" y="2094"/>
                  <a:pt x="6699" y="2058"/>
                </a:cubicBezTo>
                <a:cubicBezTo>
                  <a:pt x="6717" y="1999"/>
                  <a:pt x="6723" y="1933"/>
                  <a:pt x="6734" y="1873"/>
                </a:cubicBezTo>
                <a:cubicBezTo>
                  <a:pt x="6740" y="1841"/>
                  <a:pt x="6744" y="1809"/>
                  <a:pt x="6752" y="1778"/>
                </a:cubicBezTo>
                <a:cubicBezTo>
                  <a:pt x="6793" y="1798"/>
                  <a:pt x="6803" y="1837"/>
                  <a:pt x="6825" y="1879"/>
                </a:cubicBezTo>
                <a:cubicBezTo>
                  <a:pt x="6856" y="1938"/>
                  <a:pt x="6892" y="1992"/>
                  <a:pt x="6927" y="2048"/>
                </a:cubicBezTo>
                <a:cubicBezTo>
                  <a:pt x="6945" y="2077"/>
                  <a:pt x="6965" y="2104"/>
                  <a:pt x="6972" y="2138"/>
                </a:cubicBezTo>
                <a:cubicBezTo>
                  <a:pt x="6937" y="2147"/>
                  <a:pt x="6913" y="2141"/>
                  <a:pt x="6877" y="2130"/>
                </a:cubicBezTo>
                <a:cubicBezTo>
                  <a:pt x="6839" y="2119"/>
                  <a:pt x="6799" y="2107"/>
                  <a:pt x="6762" y="2092"/>
                </a:cubicBezTo>
                <a:cubicBezTo>
                  <a:pt x="6754" y="2089"/>
                  <a:pt x="6702" y="2079"/>
                  <a:pt x="6705" y="2063"/>
                </a:cubicBezTo>
                <a:cubicBezTo>
                  <a:pt x="6708" y="2060"/>
                  <a:pt x="6711" y="2058"/>
                  <a:pt x="6714" y="2055"/>
                </a:cubicBezTo>
              </a:path>
              <a:path w="8061" h="2819" extrusionOk="0">
                <a:moveTo>
                  <a:pt x="7009" y="2126"/>
                </a:moveTo>
                <a:cubicBezTo>
                  <a:pt x="7045" y="2116"/>
                  <a:pt x="7046" y="2101"/>
                  <a:pt x="7057" y="2064"/>
                </a:cubicBezTo>
                <a:cubicBezTo>
                  <a:pt x="7075" y="2007"/>
                  <a:pt x="7083" y="1950"/>
                  <a:pt x="7091" y="1891"/>
                </a:cubicBezTo>
                <a:cubicBezTo>
                  <a:pt x="7112" y="1908"/>
                  <a:pt x="7131" y="1937"/>
                  <a:pt x="7154" y="1965"/>
                </a:cubicBezTo>
                <a:cubicBezTo>
                  <a:pt x="7196" y="2018"/>
                  <a:pt x="7266" y="2106"/>
                  <a:pt x="7342" y="2105"/>
                </a:cubicBezTo>
                <a:cubicBezTo>
                  <a:pt x="7386" y="2104"/>
                  <a:pt x="7394" y="2063"/>
                  <a:pt x="7399" y="2029"/>
                </a:cubicBezTo>
                <a:cubicBezTo>
                  <a:pt x="7407" y="1980"/>
                  <a:pt x="7396" y="1927"/>
                  <a:pt x="7406" y="1879"/>
                </a:cubicBezTo>
                <a:cubicBezTo>
                  <a:pt x="7415" y="1836"/>
                  <a:pt x="7438" y="1805"/>
                  <a:pt x="7480" y="1791"/>
                </a:cubicBezTo>
                <a:cubicBezTo>
                  <a:pt x="7517" y="1779"/>
                  <a:pt x="7550" y="1785"/>
                  <a:pt x="7584" y="1797"/>
                </a:cubicBezTo>
                <a:cubicBezTo>
                  <a:pt x="7594" y="1839"/>
                  <a:pt x="7569" y="1863"/>
                  <a:pt x="7543" y="1897"/>
                </a:cubicBezTo>
                <a:cubicBezTo>
                  <a:pt x="7504" y="1948"/>
                  <a:pt x="7440" y="2007"/>
                  <a:pt x="7417" y="2068"/>
                </a:cubicBezTo>
                <a:cubicBezTo>
                  <a:pt x="7392" y="2135"/>
                  <a:pt x="7430" y="2146"/>
                  <a:pt x="7482" y="2160"/>
                </a:cubicBezTo>
              </a:path>
              <a:path w="8061" h="2819" extrusionOk="0">
                <a:moveTo>
                  <a:pt x="8020" y="2221"/>
                </a:moveTo>
                <a:cubicBezTo>
                  <a:pt x="8044" y="2255"/>
                  <a:pt x="8032" y="2284"/>
                  <a:pt x="8060" y="22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0"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80902"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80903"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80904"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80905" name="Text Box 9"/>
          <p:cNvSpPr txBox="1">
            <a:spLocks noChangeArrowheads="1"/>
          </p:cNvSpPr>
          <p:nvPr/>
        </p:nvSpPr>
        <p:spPr bwMode="auto">
          <a:xfrm>
            <a:off x="896938" y="48895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80906"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80908" name="Text Box 13"/>
          <p:cNvSpPr txBox="1">
            <a:spLocks noChangeArrowheads="1"/>
          </p:cNvSpPr>
          <p:nvPr/>
        </p:nvSpPr>
        <p:spPr bwMode="auto">
          <a:xfrm>
            <a:off x="8153400" y="6019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a:solidFill>
                  <a:srgbClr val="FF0000"/>
                </a:solidFill>
              </a:rPr>
              <a:t>all stem!</a:t>
            </a:r>
          </a:p>
        </p:txBody>
      </p:sp>
      <p:sp>
        <p:nvSpPr>
          <p:cNvPr id="80909" name="Text Box 14"/>
          <p:cNvSpPr txBox="1">
            <a:spLocks noChangeArrowheads="1"/>
          </p:cNvSpPr>
          <p:nvPr/>
        </p:nvSpPr>
        <p:spPr bwMode="auto">
          <a:xfrm>
            <a:off x="990600" y="3429000"/>
            <a:ext cx="3352800"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omic Sans MS" pitchFamily="66" charset="0"/>
              </a:rPr>
              <a:t>An </a:t>
            </a:r>
            <a:r>
              <a:rPr lang="en-US" sz="1800">
                <a:solidFill>
                  <a:schemeClr val="accent2"/>
                </a:solidFill>
                <a:latin typeface="Comic Sans MS" pitchFamily="66" charset="0"/>
              </a:rPr>
              <a:t>ancestor</a:t>
            </a:r>
            <a:r>
              <a:rPr lang="en-US" sz="1800">
                <a:latin typeface="Comic Sans MS" pitchFamily="66" charset="0"/>
              </a:rPr>
              <a:t> is a parent OR an </a:t>
            </a:r>
            <a:r>
              <a:rPr lang="en-US" sz="1800">
                <a:solidFill>
                  <a:schemeClr val="accent2"/>
                </a:solidFill>
                <a:latin typeface="Comic Sans MS" pitchFamily="66" charset="0"/>
              </a:rPr>
              <a:t>ancestor</a:t>
            </a:r>
            <a:r>
              <a:rPr lang="en-US" sz="1800">
                <a:latin typeface="Comic Sans MS" pitchFamily="66" charset="0"/>
              </a:rPr>
              <a:t> of a parent…</a:t>
            </a:r>
          </a:p>
        </p:txBody>
      </p:sp>
      <p:sp>
        <p:nvSpPr>
          <p:cNvPr id="80910" name="Text Box 20"/>
          <p:cNvSpPr txBox="1">
            <a:spLocks noChangeArrowheads="1"/>
          </p:cNvSpPr>
          <p:nvPr/>
        </p:nvSpPr>
        <p:spPr bwMode="auto">
          <a:xfrm>
            <a:off x="881063" y="54864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b="1">
                <a:solidFill>
                  <a:srgbClr val="FF0000"/>
                </a:solidFill>
              </a:rPr>
              <a:t>T</a:t>
            </a:r>
            <a:r>
              <a:rPr lang="en-US" sz="2000">
                <a:solidFill>
                  <a:schemeClr val="accent2"/>
                </a:solidFill>
              </a:rPr>
              <a:t>he  </a:t>
            </a:r>
            <a:r>
              <a:rPr lang="en-US" sz="2000" b="1">
                <a:solidFill>
                  <a:srgbClr val="FF0000"/>
                </a:solidFill>
              </a:rPr>
              <a:t>T</a:t>
            </a:r>
            <a:r>
              <a:rPr lang="en-US" sz="2000">
                <a:solidFill>
                  <a:schemeClr val="accent2"/>
                </a:solidFill>
              </a:rPr>
              <a:t>TP  </a:t>
            </a:r>
            <a:r>
              <a:rPr lang="en-US" sz="2000" b="1">
                <a:solidFill>
                  <a:srgbClr val="FF0000"/>
                </a:solidFill>
              </a:rPr>
              <a:t>P</a:t>
            </a:r>
            <a:r>
              <a:rPr lang="en-US" sz="2000">
                <a:solidFill>
                  <a:schemeClr val="accent2"/>
                </a:solidFill>
              </a:rPr>
              <a:t>roject”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7"/>
          <p:cNvSpPr txBox="1">
            <a:spLocks noChangeArrowheads="1"/>
          </p:cNvSpPr>
          <p:nvPr/>
        </p:nvSpPr>
        <p:spPr bwMode="auto">
          <a:xfrm>
            <a:off x="152400" y="46513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libri" pitchFamily="34" charset="0"/>
              </a:rPr>
              <a:t>This week's reading:  </a:t>
            </a:r>
            <a:r>
              <a:rPr lang="en-US" sz="3600" i="1" dirty="0">
                <a:solidFill>
                  <a:srgbClr val="0000DF"/>
                </a:solidFill>
                <a:latin typeface="Calibri" pitchFamily="34" charset="0"/>
              </a:rPr>
              <a:t>the $10</a:t>
            </a:r>
            <a:r>
              <a:rPr lang="en-US" sz="3600" i="1" baseline="42000" dirty="0">
                <a:solidFill>
                  <a:srgbClr val="0000DF"/>
                </a:solidFill>
                <a:latin typeface="Calibri" pitchFamily="34" charset="0"/>
              </a:rPr>
              <a:t>6</a:t>
            </a:r>
            <a:r>
              <a:rPr lang="en-US" sz="3600" i="1" dirty="0">
                <a:solidFill>
                  <a:srgbClr val="0000DF"/>
                </a:solidFill>
                <a:latin typeface="Calibri" pitchFamily="34" charset="0"/>
              </a:rPr>
              <a:t> problem</a:t>
            </a:r>
          </a:p>
        </p:txBody>
      </p:sp>
      <p:pic>
        <p:nvPicPr>
          <p:cNvPr id="3075" name="Picture 6" descr="Picture 4.png"/>
          <p:cNvPicPr>
            <a:picLocks noChangeAspect="1"/>
          </p:cNvPicPr>
          <p:nvPr/>
        </p:nvPicPr>
        <p:blipFill>
          <a:blip r:embed="rId2">
            <a:extLst>
              <a:ext uri="{28A0092B-C50C-407E-A947-70E740481C1C}">
                <a14:useLocalDpi xmlns:a14="http://schemas.microsoft.com/office/drawing/2010/main" val="0"/>
              </a:ext>
            </a:extLst>
          </a:blip>
          <a:srcRect b="83122"/>
          <a:stretch>
            <a:fillRect/>
          </a:stretch>
        </p:blipFill>
        <p:spPr bwMode="auto">
          <a:xfrm>
            <a:off x="358775" y="1352550"/>
            <a:ext cx="64960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Picture 4.png"/>
          <p:cNvPicPr>
            <a:picLocks noChangeAspect="1"/>
          </p:cNvPicPr>
          <p:nvPr/>
        </p:nvPicPr>
        <p:blipFill>
          <a:blip r:embed="rId2">
            <a:extLst>
              <a:ext uri="{28A0092B-C50C-407E-A947-70E740481C1C}">
                <a14:useLocalDpi xmlns:a14="http://schemas.microsoft.com/office/drawing/2010/main" val="0"/>
              </a:ext>
            </a:extLst>
          </a:blip>
          <a:srcRect t="38094"/>
          <a:stretch>
            <a:fillRect/>
          </a:stretch>
        </p:blipFill>
        <p:spPr bwMode="auto">
          <a:xfrm>
            <a:off x="358775" y="2508250"/>
            <a:ext cx="64960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5334000" y="3352800"/>
            <a:ext cx="1447800" cy="2743200"/>
          </a:xfrm>
          <a:prstGeom prst="rect">
            <a:avLst/>
          </a:prstGeom>
          <a:solidFill>
            <a:schemeClr val="bg1"/>
          </a:solidFill>
          <a:ln w="28575">
            <a:solidFill>
              <a:srgbClr val="FFFFFF"/>
            </a:solidFill>
            <a:round/>
            <a:headEnd/>
            <a:tailEnd/>
          </a:ln>
        </p:spPr>
        <p:txBody>
          <a:bodyPr>
            <a:spAutoFit/>
          </a:bodyPr>
          <a:lstStyle/>
          <a:p>
            <a:endParaRPr lang="en-US"/>
          </a:p>
        </p:txBody>
      </p:sp>
      <p:sp>
        <p:nvSpPr>
          <p:cNvPr id="3078" name="Rectangle 8"/>
          <p:cNvSpPr>
            <a:spLocks noChangeArrowheads="1"/>
          </p:cNvSpPr>
          <p:nvPr/>
        </p:nvSpPr>
        <p:spPr bwMode="auto">
          <a:xfrm>
            <a:off x="6327775" y="4443413"/>
            <a:ext cx="1920875"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a:solidFill>
                  <a:srgbClr val="800000"/>
                </a:solidFill>
                <a:latin typeface="Calibri" pitchFamily="34" charset="0"/>
              </a:rPr>
              <a:t>P vs. NP</a:t>
            </a:r>
            <a:endParaRPr lang="en-US" sz="4200">
              <a:solidFill>
                <a:srgbClr val="800000"/>
              </a:solidFill>
            </a:endParaRPr>
          </a:p>
        </p:txBody>
      </p:sp>
      <p:sp>
        <p:nvSpPr>
          <p:cNvPr id="3079" name="Rectangle 14"/>
          <p:cNvSpPr>
            <a:spLocks noChangeArrowheads="1"/>
          </p:cNvSpPr>
          <p:nvPr/>
        </p:nvSpPr>
        <p:spPr bwMode="auto">
          <a:xfrm>
            <a:off x="5715000" y="3124200"/>
            <a:ext cx="170973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solvable </a:t>
            </a:r>
            <a:r>
              <a:rPr lang="en-US" sz="1800">
                <a:latin typeface="Calibri" pitchFamily="34" charset="0"/>
              </a:rPr>
              <a:t>problems</a:t>
            </a:r>
            <a:endParaRPr lang="en-US" sz="1800"/>
          </a:p>
        </p:txBody>
      </p:sp>
      <p:sp>
        <p:nvSpPr>
          <p:cNvPr id="3080" name="Rectangle 17"/>
          <p:cNvSpPr>
            <a:spLocks noChangeArrowheads="1"/>
          </p:cNvSpPr>
          <p:nvPr/>
        </p:nvSpPr>
        <p:spPr bwMode="auto">
          <a:xfrm>
            <a:off x="7297738" y="2227263"/>
            <a:ext cx="1709737"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checkable </a:t>
            </a:r>
            <a:r>
              <a:rPr lang="en-US" sz="1800">
                <a:latin typeface="Calibri" pitchFamily="34" charset="0"/>
              </a:rPr>
              <a:t>problems</a:t>
            </a:r>
            <a:endParaRPr lang="en-US" sz="1800"/>
          </a:p>
        </p:txBody>
      </p:sp>
      <p:cxnSp>
        <p:nvCxnSpPr>
          <p:cNvPr id="3081" name="Straight Arrow Connector 11"/>
          <p:cNvCxnSpPr>
            <a:cxnSpLocks noChangeShapeType="1"/>
          </p:cNvCxnSpPr>
          <p:nvPr/>
        </p:nvCxnSpPr>
        <p:spPr bwMode="auto">
          <a:xfrm rot="16200000" flipH="1">
            <a:off x="6232525" y="4283075"/>
            <a:ext cx="571500" cy="82550"/>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cxnSp>
        <p:nvCxnSpPr>
          <p:cNvPr id="3082" name="Straight Arrow Connector 12"/>
          <p:cNvCxnSpPr>
            <a:cxnSpLocks noChangeShapeType="1"/>
            <a:stCxn id="3080" idx="2"/>
          </p:cNvCxnSpPr>
          <p:nvPr/>
        </p:nvCxnSpPr>
        <p:spPr bwMode="auto">
          <a:xfrm rot="5400000">
            <a:off x="7267576" y="3713162"/>
            <a:ext cx="1446212" cy="322263"/>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sp>
        <p:nvSpPr>
          <p:cNvPr id="3083" name="Rectangle 27"/>
          <p:cNvSpPr>
            <a:spLocks noChangeArrowheads="1"/>
          </p:cNvSpPr>
          <p:nvPr/>
        </p:nvSpPr>
        <p:spPr bwMode="auto">
          <a:xfrm>
            <a:off x="5449888" y="5424488"/>
            <a:ext cx="3529012" cy="461962"/>
          </a:xfrm>
          <a:prstGeom prst="rect">
            <a:avLst/>
          </a:prstGeom>
          <a:solidFill>
            <a:srgbClr val="FFFFFF"/>
          </a:solidFill>
          <a:ln w="9525">
            <a:solidFill>
              <a:srgbClr val="0000DF"/>
            </a:solidFill>
            <a:miter lim="800000"/>
            <a:headEnd/>
            <a:tailEnd/>
          </a:ln>
        </p:spPr>
        <p:txBody>
          <a:bodyPr wrap="none">
            <a:spAutoFit/>
          </a:bodyPr>
          <a:lstStyle/>
          <a:p>
            <a:r>
              <a:rPr lang="en-US">
                <a:solidFill>
                  <a:srgbClr val="0000DF"/>
                </a:solidFill>
                <a:latin typeface="Calibri" pitchFamily="34" charset="0"/>
              </a:rPr>
              <a:t>factoring N-digit numbers?</a:t>
            </a:r>
            <a:endParaRPr lang="en-US">
              <a:solidFill>
                <a:srgbClr val="0000DF"/>
              </a:solidFill>
            </a:endParaRPr>
          </a:p>
        </p:txBody>
      </p:sp>
      <p:pic>
        <p:nvPicPr>
          <p:cNvPr id="3084" name="Picture 30" descr="Vinay-Deolalik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2913" y="133350"/>
            <a:ext cx="8636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31"/>
          <p:cNvSpPr>
            <a:spLocks noChangeArrowheads="1"/>
          </p:cNvSpPr>
          <p:nvPr/>
        </p:nvSpPr>
        <p:spPr bwMode="auto">
          <a:xfrm>
            <a:off x="7415213" y="1406525"/>
            <a:ext cx="162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a:latin typeface="Calibri" pitchFamily="34" charset="0"/>
              </a:rPr>
              <a:t>Vinay Deolalikar, HP Labs</a:t>
            </a:r>
            <a:endParaRPr lang="en-US" sz="1100"/>
          </a:p>
        </p:txBody>
      </p:sp>
      <p:sp>
        <p:nvSpPr>
          <p:cNvPr id="3086" name="Rectangle 32"/>
          <p:cNvSpPr>
            <a:spLocks noChangeArrowheads="1"/>
          </p:cNvSpPr>
          <p:nvPr/>
        </p:nvSpPr>
        <p:spPr bwMode="auto">
          <a:xfrm>
            <a:off x="5654675" y="1325563"/>
            <a:ext cx="1447800" cy="438150"/>
          </a:xfrm>
          <a:prstGeom prst="rect">
            <a:avLst/>
          </a:prstGeom>
          <a:solidFill>
            <a:schemeClr val="bg1"/>
          </a:solidFill>
          <a:ln w="28575">
            <a:solidFill>
              <a:srgbClr val="FFFFFF"/>
            </a:solidFill>
            <a:round/>
            <a:headEnd/>
            <a:tailEnd/>
          </a:ln>
        </p:spPr>
        <p:txBody>
          <a:bodyPr>
            <a:spAutoFit/>
          </a:bodyPr>
          <a:lstStyle/>
          <a:p>
            <a:endParaRPr lang="en-US"/>
          </a:p>
        </p:txBody>
      </p:sp>
    </p:spTree>
    <p:extLst>
      <p:ext uri="{BB962C8B-B14F-4D97-AF65-F5344CB8AC3E}">
        <p14:creationId xmlns:p14="http://schemas.microsoft.com/office/powerpoint/2010/main" val="1918054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6626"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solidFill>
                  <a:srgbClr val="000000"/>
                </a:solidFill>
                <a:latin typeface="Courier New" pitchFamily="49" charset="0"/>
              </a:rPr>
              <a:t>return  </a:t>
            </a:r>
            <a:r>
              <a:rPr lang="en-US" sz="4200" dirty="0">
                <a:solidFill>
                  <a:srgbClr val="000000"/>
                </a:solidFill>
                <a:latin typeface="Times" pitchFamily="-106" charset="0"/>
              </a:rPr>
              <a:t> </a:t>
            </a:r>
            <a:r>
              <a:rPr lang="en-US" sz="4200" b="1" dirty="0" smtClean="0">
                <a:solidFill>
                  <a:srgbClr val="000000"/>
                </a:solidFill>
                <a:latin typeface="Cambria" pitchFamily="18" charset="0"/>
              </a:rPr>
              <a:t>vs.</a:t>
            </a:r>
            <a:r>
              <a:rPr lang="en-US" sz="4200" dirty="0" smtClean="0">
                <a:solidFill>
                  <a:srgbClr val="000000"/>
                </a:solidFill>
                <a:latin typeface="Times" pitchFamily="-106" charset="0"/>
              </a:rPr>
              <a:t>        </a:t>
            </a:r>
            <a:r>
              <a:rPr lang="en-US" sz="4200" b="1" dirty="0">
                <a:solidFill>
                  <a:srgbClr val="000000"/>
                </a:solidFill>
                <a:latin typeface="Courier New" pitchFamily="49" charset="0"/>
              </a:rPr>
              <a:t>print</a:t>
            </a:r>
            <a:endParaRPr lang="en-US" sz="4200" dirty="0">
              <a:solidFill>
                <a:srgbClr val="000000"/>
              </a:solidFill>
              <a:latin typeface="Times" pitchFamily="-106"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7030A0"/>
                </a:solidFill>
                <a:latin typeface="Courier New" pitchFamily="49" charset="0"/>
              </a:rPr>
              <a:t>return</a:t>
            </a:r>
            <a:r>
              <a:rPr lang="en-US" b="1" dirty="0">
                <a:solidFill>
                  <a:srgbClr val="000000"/>
                </a:solidFill>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dblPR</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FF9900"/>
                </a:solidFill>
                <a:latin typeface="Courier New" pitchFamily="49" charset="0"/>
              </a:rPr>
              <a:t> print </a:t>
            </a:r>
            <a:r>
              <a:rPr lang="en-US" b="1" dirty="0">
                <a:solidFill>
                  <a:srgbClr val="000000"/>
                </a:solidFill>
                <a:latin typeface="Courier New" pitchFamily="49" charset="0"/>
              </a:rPr>
              <a:t>2*x</a:t>
            </a: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9"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latin typeface="Courier New" pitchFamily="49" charset="0"/>
              </a:rPr>
              <a:t>&gt;&gt;&gt;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a:t>
            </a:r>
            <a:r>
              <a:rPr lang="en-US" b="1" dirty="0" smtClean="0">
                <a:solidFill>
                  <a:srgbClr val="000000"/>
                </a:solidFill>
                <a:latin typeface="Courier New" pitchFamily="49" charset="0"/>
              </a:rPr>
              <a:t>(20)</a:t>
            </a:r>
            <a:endParaRPr lang="en-US" b="1" dirty="0">
              <a:solidFill>
                <a:srgbClr val="000000"/>
              </a:solidFill>
              <a:latin typeface="Courier New" pitchFamily="49" charset="0"/>
            </a:endParaRPr>
          </a:p>
        </p:txBody>
      </p:sp>
      <p:sp>
        <p:nvSpPr>
          <p:cNvPr id="1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latin typeface="Courier New" pitchFamily="49" charset="0"/>
              </a:rPr>
              <a:t>&gt;&gt;&gt;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dblPR</a:t>
            </a:r>
            <a:r>
              <a:rPr lang="en-US" b="1" dirty="0" smtClean="0">
                <a:solidFill>
                  <a:srgbClr val="000000"/>
                </a:solidFill>
                <a:latin typeface="Courier New" pitchFamily="49" charset="0"/>
              </a:rPr>
              <a:t>(20)</a:t>
            </a:r>
            <a:endParaRPr lang="en-US" b="1" dirty="0">
              <a:solidFill>
                <a:srgbClr val="000000"/>
              </a:solidFill>
              <a:latin typeface="Courier New" pitchFamily="49" charset="0"/>
            </a:endParaRPr>
          </a:p>
        </p:txBody>
      </p:sp>
      <p:sp>
        <p:nvSpPr>
          <p:cNvPr id="12" name="Text Box 23"/>
          <p:cNvSpPr txBox="1">
            <a:spLocks noChangeArrowheads="1"/>
          </p:cNvSpPr>
          <p:nvPr/>
        </p:nvSpPr>
        <p:spPr bwMode="auto">
          <a:xfrm>
            <a:off x="762591" y="5181600"/>
            <a:ext cx="73537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5400" dirty="0" smtClean="0">
                <a:solidFill>
                  <a:srgbClr val="000000"/>
                </a:solidFill>
                <a:latin typeface="Cambria" pitchFamily="18" charset="0"/>
              </a:rPr>
              <a:t>What's the difference ?!</a:t>
            </a:r>
            <a:endParaRPr lang="en-US" sz="5400" dirty="0">
              <a:solidFill>
                <a:srgbClr val="000000"/>
              </a:solidFill>
              <a:latin typeface="Cambria" pitchFamily="18" charset="0"/>
            </a:endParaRPr>
          </a:p>
        </p:txBody>
      </p:sp>
    </p:spTree>
    <p:extLst>
      <p:ext uri="{BB962C8B-B14F-4D97-AF65-F5344CB8AC3E}">
        <p14:creationId xmlns:p14="http://schemas.microsoft.com/office/powerpoint/2010/main" val="211596015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17">
            <a:extLst>
              <a:ext uri="{28A0092B-C50C-407E-A947-70E740481C1C}">
                <a14:useLocalDpi xmlns:a14="http://schemas.microsoft.com/office/drawing/2010/main" val="0"/>
              </a:ext>
            </a:extLst>
          </a:blip>
          <a:srcRect l="16800" r="18401"/>
          <a:stretch>
            <a:fillRect/>
          </a:stretch>
        </p:blipFill>
        <p:spPr bwMode="auto">
          <a:xfrm>
            <a:off x="685800" y="430344"/>
            <a:ext cx="2819400" cy="43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4953000"/>
            <a:ext cx="8839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3979113" y="3048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Douglas Adams's </a:t>
            </a:r>
            <a:r>
              <a:rPr lang="en-US" sz="3600" dirty="0" smtClean="0">
                <a:latin typeface="Cambria" pitchFamily="18" charset="0"/>
              </a:rPr>
              <a:t> 42</a:t>
            </a:r>
            <a:endParaRPr lang="en-US" sz="3600" dirty="0">
              <a:latin typeface="Cambria" pitchFamily="18" charset="0"/>
            </a:endParaRPr>
          </a:p>
        </p:txBody>
      </p:sp>
      <p:sp>
        <p:nvSpPr>
          <p:cNvPr id="24582" name="Text Box 8"/>
          <p:cNvSpPr txBox="1">
            <a:spLocks noChangeArrowheads="1"/>
          </p:cNvSpPr>
          <p:nvPr/>
        </p:nvSpPr>
        <p:spPr bwMode="auto">
          <a:xfrm>
            <a:off x="4226104" y="4614712"/>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solidFill>
                  <a:srgbClr val="0C0BC6"/>
                </a:solidFill>
                <a:latin typeface="Cambria" pitchFamily="18" charset="0"/>
              </a:rPr>
              <a:t>answer:</a:t>
            </a:r>
            <a:r>
              <a:rPr lang="en-US" sz="1800" dirty="0">
                <a:latin typeface="Cambria" pitchFamily="18" charset="0"/>
              </a:rPr>
              <a:t> 42     </a:t>
            </a:r>
            <a:r>
              <a:rPr lang="en-US" sz="1800" b="1" dirty="0">
                <a:solidFill>
                  <a:srgbClr val="0C0BC6"/>
                </a:solidFill>
                <a:latin typeface="Cambria" pitchFamily="18" charset="0"/>
              </a:rPr>
              <a:t>question:</a:t>
            </a:r>
            <a:r>
              <a:rPr lang="en-US" sz="1800" dirty="0">
                <a:latin typeface="Cambria" pitchFamily="18" charset="0"/>
              </a:rPr>
              <a:t> </a:t>
            </a:r>
            <a:r>
              <a:rPr lang="en-US" sz="1800" i="1" dirty="0">
                <a:latin typeface="Cambria" pitchFamily="18" charset="0"/>
              </a:rPr>
              <a:t>unknown</a:t>
            </a:r>
          </a:p>
        </p:txBody>
      </p:sp>
      <p:grpSp>
        <p:nvGrpSpPr>
          <p:cNvPr id="7" name="Group 11"/>
          <p:cNvGrpSpPr>
            <a:grpSpLocks/>
          </p:cNvGrpSpPr>
          <p:nvPr>
            <p:custDataLst>
              <p:tags r:id="rId1"/>
            </p:custDataLst>
          </p:nvPr>
        </p:nvGrpSpPr>
        <p:grpSpPr bwMode="auto">
          <a:xfrm>
            <a:off x="3727312" y="1859336"/>
            <a:ext cx="859808" cy="990600"/>
            <a:chOff x="2928" y="1051"/>
            <a:chExt cx="840" cy="957"/>
          </a:xfrm>
        </p:grpSpPr>
        <p:sp>
          <p:nvSpPr>
            <p:cNvPr id="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Text Box 25"/>
          <p:cNvSpPr txBox="1">
            <a:spLocks noChangeArrowheads="1"/>
          </p:cNvSpPr>
          <p:nvPr/>
        </p:nvSpPr>
        <p:spPr bwMode="auto">
          <a:xfrm>
            <a:off x="4697589" y="1930698"/>
            <a:ext cx="17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smtClean="0">
                <a:solidFill>
                  <a:srgbClr val="0B9520"/>
                </a:solidFill>
                <a:latin typeface="Cambria" pitchFamily="18" charset="0"/>
              </a:rPr>
              <a:t>Those zero-eyed aliens are a bit much… </a:t>
            </a:r>
            <a:endParaRPr lang="en-US" sz="1200" dirty="0">
              <a:solidFill>
                <a:srgbClr val="0B9520"/>
              </a:solidFill>
              <a:latin typeface="Cambria" pitchFamily="18" charset="0"/>
            </a:endParaRPr>
          </a:p>
        </p:txBody>
      </p:sp>
    </p:spTree>
    <p:extLst>
      <p:ext uri="{BB962C8B-B14F-4D97-AF65-F5344CB8AC3E}">
        <p14:creationId xmlns:p14="http://schemas.microsoft.com/office/powerpoint/2010/main" val="33436383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49275" y="990600"/>
            <a:ext cx="8043863" cy="180975"/>
            <a:chOff x="295" y="1311"/>
            <a:chExt cx="5177" cy="114"/>
          </a:xfrm>
        </p:grpSpPr>
        <p:sp>
          <p:nvSpPr>
            <p:cNvPr id="8193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3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1924" name="Rectangle 10"/>
          <p:cNvSpPr>
            <a:spLocks noChangeArrowheads="1"/>
          </p:cNvSpPr>
          <p:nvPr/>
        </p:nvSpPr>
        <p:spPr bwMode="auto">
          <a:xfrm>
            <a:off x="304800" y="1398588"/>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mylen(s):</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any string, s</a:t>
            </a:r>
          </a:p>
          <a:p>
            <a:pPr eaLnBrk="1" hangingPunct="1">
              <a:lnSpc>
                <a:spcPct val="80000"/>
              </a:lnSpc>
              <a:spcBef>
                <a:spcPct val="50000"/>
              </a:spcBef>
            </a:pPr>
            <a:r>
              <a:rPr lang="en-US" b="1">
                <a:solidFill>
                  <a:srgbClr val="0B9520"/>
                </a:solidFill>
                <a:latin typeface="Courier New" pitchFamily="49" charset="0"/>
              </a:rPr>
              <a:t>        output: the number of characters in s</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else</a:t>
            </a:r>
            <a:r>
              <a:rPr lang="en-US" b="1">
                <a:latin typeface="Courier New" pitchFamily="49" charset="0"/>
              </a:rPr>
              <a:t>:</a:t>
            </a:r>
          </a:p>
        </p:txBody>
      </p:sp>
      <p:sp>
        <p:nvSpPr>
          <p:cNvPr id="81925" name="Line 38"/>
          <p:cNvSpPr>
            <a:spLocks noChangeShapeType="1"/>
          </p:cNvSpPr>
          <p:nvPr/>
        </p:nvSpPr>
        <p:spPr bwMode="auto">
          <a:xfrm>
            <a:off x="1660525"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26" name="Text Box 39"/>
          <p:cNvSpPr txBox="1">
            <a:spLocks noChangeArrowheads="1"/>
          </p:cNvSpPr>
          <p:nvPr/>
        </p:nvSpPr>
        <p:spPr bwMode="auto">
          <a:xfrm>
            <a:off x="1555750"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xmlns:p14="http://schemas.microsoft.com/office/powerpoint/2010/main">
        <mc:Choice Requires="p14">
          <p:contentPart p14:bwMode="auto" r:id="rId3">
            <p14:nvContentPartPr>
              <p14:cNvPr id="11266" name="Ink 0"/>
              <p14:cNvContentPartPr>
                <a14:cpLocks xmlns:a14="http://schemas.microsoft.com/office/drawing/2010/main" noRot="1" noChangeAspect="1" noEditPoints="1" noChangeArrowheads="1" noChangeShapeType="1"/>
              </p14:cNvContentPartPr>
              <p14:nvPr/>
            </p14:nvContentPartPr>
            <p14:xfrm>
              <a:off x="1828800" y="3124200"/>
              <a:ext cx="1023938" cy="460375"/>
            </p14:xfrm>
          </p:contentPart>
        </mc:Choice>
        <mc:Fallback xmlns="">
          <p:pic>
            <p:nvPicPr>
              <p:cNvPr id="11266" name="Ink 0"/>
              <p:cNvPicPr>
                <a:picLocks noRot="1" noChangeAspect="1" noEditPoints="1" noChangeArrowheads="1" noChangeShapeType="1"/>
              </p:cNvPicPr>
              <p:nvPr/>
            </p:nvPicPr>
            <p:blipFill>
              <a:blip r:embed="rId4"/>
              <a:stretch>
                <a:fillRect/>
              </a:stretch>
            </p:blipFill>
            <p:spPr>
              <a:xfrm>
                <a:off x="1815465" y="3110871"/>
                <a:ext cx="1049527" cy="48703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
              <p14:cNvContentPartPr>
                <a14:cpLocks xmlns:a14="http://schemas.microsoft.com/office/drawing/2010/main" noRot="1" noChangeAspect="1" noEditPoints="1" noChangeArrowheads="1" noChangeShapeType="1"/>
              </p14:cNvContentPartPr>
              <p14:nvPr/>
            </p14:nvContentPartPr>
            <p14:xfrm>
              <a:off x="3081338" y="3014663"/>
              <a:ext cx="236537" cy="195262"/>
            </p14:xfrm>
          </p:contentPart>
        </mc:Choice>
        <mc:Fallback xmlns="">
          <p:pic>
            <p:nvPicPr>
              <p:cNvPr id="11267" name="Ink 1"/>
              <p:cNvPicPr>
                <a:picLocks noRot="1" noChangeAspect="1" noEditPoints="1" noChangeArrowheads="1" noChangeShapeType="1"/>
              </p:cNvPicPr>
              <p:nvPr/>
            </p:nvPicPr>
            <p:blipFill>
              <a:blip r:embed="rId6"/>
              <a:stretch>
                <a:fillRect/>
              </a:stretch>
            </p:blipFill>
            <p:spPr>
              <a:xfrm>
                <a:off x="3073417" y="3008539"/>
                <a:ext cx="254178" cy="21399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2"/>
              <p14:cNvContentPartPr>
                <a14:cpLocks xmlns:a14="http://schemas.microsoft.com/office/drawing/2010/main" noRot="1" noChangeAspect="1" noEditPoints="1" noChangeArrowheads="1" noChangeShapeType="1"/>
              </p14:cNvContentPartPr>
              <p14:nvPr/>
            </p14:nvContentPartPr>
            <p14:xfrm>
              <a:off x="2387600" y="3916363"/>
              <a:ext cx="1312863" cy="557212"/>
            </p14:xfrm>
          </p:contentPart>
        </mc:Choice>
        <mc:Fallback xmlns="">
          <p:pic>
            <p:nvPicPr>
              <p:cNvPr id="11268" name="Ink 2"/>
              <p:cNvPicPr>
                <a:picLocks noRot="1" noChangeAspect="1" noEditPoints="1" noChangeArrowheads="1" noChangeShapeType="1"/>
              </p:cNvPicPr>
              <p:nvPr/>
            </p:nvPicPr>
            <p:blipFill>
              <a:blip r:embed="rId8"/>
              <a:stretch>
                <a:fillRect/>
              </a:stretch>
            </p:blipFill>
            <p:spPr>
              <a:xfrm>
                <a:off x="2378600" y="3903045"/>
                <a:ext cx="1337342" cy="58240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3"/>
              <p14:cNvContentPartPr>
                <a14:cpLocks xmlns:a14="http://schemas.microsoft.com/office/drawing/2010/main" noRot="1" noChangeAspect="1" noEditPoints="1" noChangeArrowheads="1" noChangeShapeType="1"/>
              </p14:cNvContentPartPr>
              <p14:nvPr/>
            </p14:nvContentPartPr>
            <p14:xfrm>
              <a:off x="3998913" y="3914775"/>
              <a:ext cx="508000" cy="431800"/>
            </p14:xfrm>
          </p:contentPart>
        </mc:Choice>
        <mc:Fallback xmlns="">
          <p:pic>
            <p:nvPicPr>
              <p:cNvPr id="11269" name="Ink 3"/>
              <p:cNvPicPr>
                <a:picLocks noRot="1" noChangeAspect="1" noEditPoints="1" noChangeArrowheads="1" noChangeShapeType="1"/>
              </p:cNvPicPr>
              <p:nvPr/>
            </p:nvPicPr>
            <p:blipFill>
              <a:blip r:embed="rId10"/>
              <a:stretch>
                <a:fillRect/>
              </a:stretch>
            </p:blipFill>
            <p:spPr>
              <a:xfrm>
                <a:off x="3985592" y="3899289"/>
                <a:ext cx="536442" cy="4606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4"/>
              <p14:cNvContentPartPr>
                <a14:cpLocks xmlns:a14="http://schemas.microsoft.com/office/drawing/2010/main" noRot="1" noChangeAspect="1" noEditPoints="1" noChangeArrowheads="1" noChangeShapeType="1"/>
              </p14:cNvContentPartPr>
              <p14:nvPr/>
            </p14:nvContentPartPr>
            <p14:xfrm>
              <a:off x="7681913" y="5357813"/>
              <a:ext cx="22225" cy="153987"/>
            </p14:xfrm>
          </p:contentPart>
        </mc:Choice>
        <mc:Fallback xmlns="">
          <p:pic>
            <p:nvPicPr>
              <p:cNvPr id="11270" name="Ink 4"/>
              <p:cNvPicPr>
                <a:picLocks noRot="1" noChangeAspect="1" noEditPoints="1" noChangeArrowheads="1" noChangeShapeType="1"/>
              </p:cNvPicPr>
              <p:nvPr/>
            </p:nvPicPr>
            <p:blipFill>
              <a:blip r:embed="rId12"/>
              <a:stretch>
                <a:fillRect/>
              </a:stretch>
            </p:blipFill>
            <p:spPr>
              <a:xfrm>
                <a:off x="7672076" y="5345580"/>
                <a:ext cx="40807" cy="17953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5"/>
              <p14:cNvContentPartPr>
                <a14:cpLocks xmlns:a14="http://schemas.microsoft.com/office/drawing/2010/main" noRot="1" noChangeAspect="1" noEditPoints="1" noChangeArrowheads="1" noChangeShapeType="1"/>
              </p14:cNvContentPartPr>
              <p14:nvPr/>
            </p14:nvContentPartPr>
            <p14:xfrm>
              <a:off x="2576513" y="5162550"/>
              <a:ext cx="1187450" cy="555625"/>
            </p14:xfrm>
          </p:contentPart>
        </mc:Choice>
        <mc:Fallback xmlns="">
          <p:pic>
            <p:nvPicPr>
              <p:cNvPr id="11271" name="Ink 5"/>
              <p:cNvPicPr>
                <a:picLocks noRot="1" noChangeAspect="1" noEditPoints="1" noChangeArrowheads="1" noChangeShapeType="1"/>
              </p:cNvPicPr>
              <p:nvPr/>
            </p:nvPicPr>
            <p:blipFill>
              <a:blip r:embed="rId14"/>
              <a:stretch>
                <a:fillRect/>
              </a:stretch>
            </p:blipFill>
            <p:spPr>
              <a:xfrm>
                <a:off x="2572552" y="5150307"/>
                <a:ext cx="1205453" cy="5793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6"/>
              <p14:cNvContentPartPr>
                <a14:cpLocks xmlns:a14="http://schemas.microsoft.com/office/drawing/2010/main" noRot="1" noChangeAspect="1" noEditPoints="1" noChangeArrowheads="1" noChangeShapeType="1"/>
              </p14:cNvContentPartPr>
              <p14:nvPr/>
            </p14:nvContentPartPr>
            <p14:xfrm>
              <a:off x="4413250" y="5086350"/>
              <a:ext cx="46038" cy="681038"/>
            </p14:xfrm>
          </p:contentPart>
        </mc:Choice>
        <mc:Fallback xmlns="">
          <p:pic>
            <p:nvPicPr>
              <p:cNvPr id="11272" name="Ink 6"/>
              <p:cNvPicPr>
                <a:picLocks noRot="1" noChangeAspect="1" noEditPoints="1" noChangeArrowheads="1" noChangeShapeType="1"/>
              </p:cNvPicPr>
              <p:nvPr/>
            </p:nvPicPr>
            <p:blipFill>
              <a:blip r:embed="rId16"/>
              <a:stretch>
                <a:fillRect/>
              </a:stretch>
            </p:blipFill>
            <p:spPr>
              <a:xfrm>
                <a:off x="4398503" y="5072672"/>
                <a:ext cx="65820" cy="70659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7"/>
              <p14:cNvContentPartPr>
                <a14:cpLocks xmlns:a14="http://schemas.microsoft.com/office/drawing/2010/main" noRot="1" noChangeAspect="1" noEditPoints="1" noChangeArrowheads="1" noChangeShapeType="1"/>
              </p14:cNvContentPartPr>
              <p14:nvPr/>
            </p14:nvContentPartPr>
            <p14:xfrm>
              <a:off x="4778375" y="5256213"/>
              <a:ext cx="404813" cy="342900"/>
            </p14:xfrm>
          </p:contentPart>
        </mc:Choice>
        <mc:Fallback xmlns="">
          <p:pic>
            <p:nvPicPr>
              <p:cNvPr id="11273" name="Ink 7"/>
              <p:cNvPicPr>
                <a:picLocks noRot="1" noChangeAspect="1" noEditPoints="1" noChangeArrowheads="1" noChangeShapeType="1"/>
              </p:cNvPicPr>
              <p:nvPr/>
            </p:nvPicPr>
            <p:blipFill>
              <a:blip r:embed="rId18"/>
              <a:stretch>
                <a:fillRect/>
              </a:stretch>
            </p:blipFill>
            <p:spPr>
              <a:xfrm>
                <a:off x="4766490" y="5243620"/>
                <a:ext cx="42174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8"/>
              <p14:cNvContentPartPr>
                <a14:cpLocks xmlns:a14="http://schemas.microsoft.com/office/drawing/2010/main" noRot="1" noChangeAspect="1" noEditPoints="1" noChangeArrowheads="1" noChangeShapeType="1"/>
              </p14:cNvContentPartPr>
              <p14:nvPr/>
            </p14:nvContentPartPr>
            <p14:xfrm>
              <a:off x="5559425" y="5067300"/>
              <a:ext cx="1966913" cy="985838"/>
            </p14:xfrm>
          </p:contentPart>
        </mc:Choice>
        <mc:Fallback xmlns="">
          <p:pic>
            <p:nvPicPr>
              <p:cNvPr id="11274" name="Ink 8"/>
              <p:cNvPicPr>
                <a:picLocks noRot="1" noChangeAspect="1" noEditPoints="1" noChangeArrowheads="1" noChangeShapeType="1"/>
              </p:cNvPicPr>
              <p:nvPr/>
            </p:nvPicPr>
            <p:blipFill>
              <a:blip r:embed="rId20"/>
              <a:stretch>
                <a:fillRect/>
              </a:stretch>
            </p:blipFill>
            <p:spPr>
              <a:xfrm>
                <a:off x="5554025" y="5057938"/>
                <a:ext cx="1984552" cy="99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9"/>
              <p14:cNvContentPartPr>
                <a14:cpLocks xmlns:a14="http://schemas.microsoft.com/office/drawing/2010/main" noRot="1" noChangeAspect="1" noEditPoints="1" noChangeArrowheads="1" noChangeShapeType="1"/>
              </p14:cNvContentPartPr>
              <p14:nvPr/>
            </p14:nvContentPartPr>
            <p14:xfrm>
              <a:off x="7827963" y="4981575"/>
              <a:ext cx="403225" cy="900113"/>
            </p14:xfrm>
          </p:contentPart>
        </mc:Choice>
        <mc:Fallback xmlns="">
          <p:pic>
            <p:nvPicPr>
              <p:cNvPr id="11275" name="Ink 9"/>
              <p:cNvPicPr>
                <a:picLocks noRot="1" noChangeAspect="1" noEditPoints="1" noChangeArrowheads="1" noChangeShapeType="1"/>
              </p:cNvPicPr>
              <p:nvPr/>
            </p:nvPicPr>
            <p:blipFill>
              <a:blip r:embed="rId22"/>
              <a:stretch>
                <a:fillRect/>
              </a:stretch>
            </p:blipFill>
            <p:spPr>
              <a:xfrm>
                <a:off x="7818602" y="4968253"/>
                <a:ext cx="426986" cy="923516"/>
              </a:xfrm>
              <a:prstGeom prst="rect">
                <a:avLst/>
              </a:prstGeom>
            </p:spPr>
          </p:pic>
        </mc:Fallback>
      </mc:AlternateContent>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49275" y="990600"/>
            <a:ext cx="8043863" cy="180975"/>
            <a:chOff x="295" y="1311"/>
            <a:chExt cx="5177" cy="114"/>
          </a:xfrm>
        </p:grpSpPr>
        <p:sp>
          <p:nvSpPr>
            <p:cNvPr id="829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2948"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mymax(L):</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 NONEMPTY list, L</a:t>
            </a:r>
          </a:p>
          <a:p>
            <a:pPr eaLnBrk="1" hangingPunct="1">
              <a:lnSpc>
                <a:spcPct val="80000"/>
              </a:lnSpc>
              <a:spcBef>
                <a:spcPct val="50000"/>
              </a:spcBef>
            </a:pPr>
            <a:r>
              <a:rPr lang="en-US" b="1">
                <a:solidFill>
                  <a:srgbClr val="0B9520"/>
                </a:solidFill>
                <a:latin typeface="Courier New" pitchFamily="49" charset="0"/>
              </a:rPr>
              <a:t>        output: L's maximum element</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FEA30F"/>
                </a:solidFill>
                <a:latin typeface="Courier New" pitchFamily="49" charset="0"/>
              </a:rPr>
              <a:t>    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elif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FEA30F"/>
                </a:solidFill>
                <a:latin typeface="Courier New" pitchFamily="49" charset="0"/>
              </a:rPr>
              <a:t>    else</a:t>
            </a:r>
            <a:r>
              <a:rPr lang="en-US" b="1">
                <a:latin typeface="Courier New" pitchFamily="49" charset="0"/>
              </a:rPr>
              <a:t>:</a:t>
            </a:r>
          </a:p>
        </p:txBody>
      </p:sp>
      <p:sp>
        <p:nvSpPr>
          <p:cNvPr id="82949"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0"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82951"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2"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mc:AlternateContent xmlns:mc="http://schemas.openxmlformats.org/markup-compatibility/2006" xmlns:p14="http://schemas.microsoft.com/office/powerpoint/2010/main">
        <mc:Choice Requires="p14">
          <p:contentPart p14:bwMode="auto" r:id="rId3">
            <p14:nvContentPartPr>
              <p14:cNvPr id="12290" name="Ink 0"/>
              <p14:cNvContentPartPr>
                <a14:cpLocks xmlns:a14="http://schemas.microsoft.com/office/drawing/2010/main" noRot="1" noChangeAspect="1" noEditPoints="1" noChangeArrowheads="1" noChangeShapeType="1"/>
              </p14:cNvContentPartPr>
              <p14:nvPr/>
            </p14:nvContentPartPr>
            <p14:xfrm>
              <a:off x="1728788" y="2932113"/>
              <a:ext cx="1406525" cy="773112"/>
            </p14:xfrm>
          </p:contentPart>
        </mc:Choice>
        <mc:Fallback xmlns="">
          <p:pic>
            <p:nvPicPr>
              <p:cNvPr id="12290" name="Ink 0"/>
              <p:cNvPicPr>
                <a:picLocks noRot="1" noChangeAspect="1" noEditPoints="1" noChangeArrowheads="1" noChangeShapeType="1"/>
              </p:cNvPicPr>
              <p:nvPr/>
            </p:nvPicPr>
            <p:blipFill>
              <a:blip r:embed="rId4"/>
              <a:stretch>
                <a:fillRect/>
              </a:stretch>
            </p:blipFill>
            <p:spPr>
              <a:xfrm>
                <a:off x="1716188" y="2921675"/>
                <a:ext cx="1422725" cy="7968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291" name="Ink 1"/>
              <p14:cNvContentPartPr>
                <a14:cpLocks xmlns:a14="http://schemas.microsoft.com/office/drawing/2010/main" noRot="1" noChangeAspect="1" noEditPoints="1" noChangeArrowheads="1" noChangeShapeType="1"/>
              </p14:cNvContentPartPr>
              <p14:nvPr/>
            </p14:nvContentPartPr>
            <p14:xfrm>
              <a:off x="3317875" y="3059113"/>
              <a:ext cx="277813" cy="392112"/>
            </p14:xfrm>
          </p:contentPart>
        </mc:Choice>
        <mc:Fallback xmlns="">
          <p:pic>
            <p:nvPicPr>
              <p:cNvPr id="12291" name="Ink 1"/>
              <p:cNvPicPr>
                <a:picLocks noRot="1" noChangeAspect="1" noEditPoints="1" noChangeArrowheads="1" noChangeShapeType="1"/>
              </p:cNvPicPr>
              <p:nvPr/>
            </p:nvPicPr>
            <p:blipFill>
              <a:blip r:embed="rId6"/>
              <a:stretch>
                <a:fillRect/>
              </a:stretch>
            </p:blipFill>
            <p:spPr>
              <a:xfrm>
                <a:off x="3312837" y="3044350"/>
                <a:ext cx="287169" cy="42127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92" name="Ink 2"/>
              <p14:cNvContentPartPr>
                <a14:cpLocks xmlns:a14="http://schemas.microsoft.com/office/drawing/2010/main" noRot="1" noChangeAspect="1" noEditPoints="1" noChangeArrowheads="1" noChangeShapeType="1"/>
              </p14:cNvContentPartPr>
              <p14:nvPr/>
            </p14:nvContentPartPr>
            <p14:xfrm>
              <a:off x="3306763" y="3768725"/>
              <a:ext cx="1323975" cy="574675"/>
            </p14:xfrm>
          </p:contentPart>
        </mc:Choice>
        <mc:Fallback xmlns="">
          <p:pic>
            <p:nvPicPr>
              <p:cNvPr id="12292" name="Ink 2"/>
              <p:cNvPicPr>
                <a:picLocks noRot="1" noChangeAspect="1" noEditPoints="1" noChangeArrowheads="1" noChangeShapeType="1"/>
              </p:cNvPicPr>
              <p:nvPr/>
            </p:nvPicPr>
            <p:blipFill>
              <a:blip r:embed="rId8"/>
              <a:stretch>
                <a:fillRect/>
              </a:stretch>
            </p:blipFill>
            <p:spPr>
              <a:xfrm>
                <a:off x="3302083" y="3760443"/>
                <a:ext cx="1344493" cy="59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293" name="Ink 3"/>
              <p14:cNvContentPartPr>
                <a14:cpLocks xmlns:a14="http://schemas.microsoft.com/office/drawing/2010/main" noRot="1" noChangeAspect="1" noEditPoints="1" noChangeArrowheads="1" noChangeShapeType="1"/>
              </p14:cNvContentPartPr>
              <p14:nvPr/>
            </p14:nvContentPartPr>
            <p14:xfrm>
              <a:off x="5045075" y="3738563"/>
              <a:ext cx="1081088" cy="546100"/>
            </p14:xfrm>
          </p:contentPart>
        </mc:Choice>
        <mc:Fallback xmlns="">
          <p:pic>
            <p:nvPicPr>
              <p:cNvPr id="12293" name="Ink 3"/>
              <p:cNvPicPr>
                <a:picLocks noRot="1" noChangeAspect="1" noEditPoints="1" noChangeArrowheads="1" noChangeShapeType="1"/>
              </p:cNvPicPr>
              <p:nvPr/>
            </p:nvPicPr>
            <p:blipFill>
              <a:blip r:embed="rId10"/>
              <a:stretch>
                <a:fillRect/>
              </a:stretch>
            </p:blipFill>
            <p:spPr>
              <a:xfrm>
                <a:off x="5030315" y="3723084"/>
                <a:ext cx="1111328" cy="5763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294" name="Ink 4"/>
              <p14:cNvContentPartPr>
                <a14:cpLocks xmlns:a14="http://schemas.microsoft.com/office/drawing/2010/main" noRot="1" noChangeAspect="1" noEditPoints="1" noChangeArrowheads="1" noChangeShapeType="1"/>
              </p14:cNvContentPartPr>
              <p14:nvPr/>
            </p14:nvContentPartPr>
            <p14:xfrm>
              <a:off x="2325688" y="4543425"/>
              <a:ext cx="898525" cy="550863"/>
            </p14:xfrm>
          </p:contentPart>
        </mc:Choice>
        <mc:Fallback xmlns="">
          <p:pic>
            <p:nvPicPr>
              <p:cNvPr id="12294" name="Ink 4"/>
              <p:cNvPicPr>
                <a:picLocks noRot="1" noChangeAspect="1" noEditPoints="1" noChangeArrowheads="1" noChangeShapeType="1"/>
              </p:cNvPicPr>
              <p:nvPr/>
            </p:nvPicPr>
            <p:blipFill>
              <a:blip r:embed="rId12"/>
              <a:stretch>
                <a:fillRect/>
              </a:stretch>
            </p:blipFill>
            <p:spPr>
              <a:xfrm>
                <a:off x="2314528" y="4529743"/>
                <a:ext cx="922644" cy="5778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295" name="Ink 5"/>
              <p14:cNvContentPartPr>
                <a14:cpLocks xmlns:a14="http://schemas.microsoft.com/office/drawing/2010/main" noRot="1" noChangeAspect="1" noEditPoints="1" noChangeArrowheads="1" noChangeShapeType="1"/>
              </p14:cNvContentPartPr>
              <p14:nvPr/>
            </p14:nvContentPartPr>
            <p14:xfrm>
              <a:off x="3432175" y="4616450"/>
              <a:ext cx="1112838" cy="514350"/>
            </p14:xfrm>
          </p:contentPart>
        </mc:Choice>
        <mc:Fallback xmlns="">
          <p:pic>
            <p:nvPicPr>
              <p:cNvPr id="12295" name="Ink 5"/>
              <p:cNvPicPr>
                <a:picLocks noRot="1" noChangeAspect="1" noEditPoints="1" noChangeArrowheads="1" noChangeShapeType="1"/>
              </p:cNvPicPr>
              <p:nvPr/>
            </p:nvPicPr>
            <p:blipFill>
              <a:blip r:embed="rId14"/>
              <a:stretch>
                <a:fillRect/>
              </a:stretch>
            </p:blipFill>
            <p:spPr>
              <a:xfrm>
                <a:off x="3419214" y="4603870"/>
                <a:ext cx="1139840" cy="54022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96" name="Ink 6"/>
              <p14:cNvContentPartPr>
                <a14:cpLocks xmlns:a14="http://schemas.microsoft.com/office/drawing/2010/main" noRot="1" noChangeAspect="1" noEditPoints="1" noChangeArrowheads="1" noChangeShapeType="1"/>
              </p14:cNvContentPartPr>
              <p14:nvPr/>
            </p14:nvContentPartPr>
            <p14:xfrm>
              <a:off x="3389313" y="5330825"/>
              <a:ext cx="1306512" cy="515938"/>
            </p14:xfrm>
          </p:contentPart>
        </mc:Choice>
        <mc:Fallback xmlns="">
          <p:pic>
            <p:nvPicPr>
              <p:cNvPr id="12296" name="Ink 6"/>
              <p:cNvPicPr>
                <a:picLocks noRot="1" noChangeAspect="1" noEditPoints="1" noChangeArrowheads="1" noChangeShapeType="1"/>
              </p:cNvPicPr>
              <p:nvPr/>
            </p:nvPicPr>
            <p:blipFill>
              <a:blip r:embed="rId16"/>
              <a:stretch>
                <a:fillRect/>
              </a:stretch>
            </p:blipFill>
            <p:spPr>
              <a:xfrm>
                <a:off x="3383553" y="5320384"/>
                <a:ext cx="1321993" cy="5379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297" name="Ink 7"/>
              <p14:cNvContentPartPr>
                <a14:cpLocks xmlns:a14="http://schemas.microsoft.com/office/drawing/2010/main" noRot="1" noChangeAspect="1" noEditPoints="1" noChangeArrowheads="1" noChangeShapeType="1"/>
              </p14:cNvContentPartPr>
              <p14:nvPr/>
            </p14:nvContentPartPr>
            <p14:xfrm>
              <a:off x="4911725" y="5183188"/>
              <a:ext cx="1543050" cy="874712"/>
            </p14:xfrm>
          </p:contentPart>
        </mc:Choice>
        <mc:Fallback xmlns="">
          <p:pic>
            <p:nvPicPr>
              <p:cNvPr id="12297" name="Ink 7"/>
              <p:cNvPicPr>
                <a:picLocks noRot="1" noChangeAspect="1" noEditPoints="1" noChangeArrowheads="1" noChangeShapeType="1"/>
              </p:cNvPicPr>
              <p:nvPr/>
            </p:nvPicPr>
            <p:blipFill>
              <a:blip r:embed="rId18"/>
              <a:stretch>
                <a:fillRect/>
              </a:stretch>
            </p:blipFill>
            <p:spPr>
              <a:xfrm>
                <a:off x="4897324" y="5170229"/>
                <a:ext cx="1570052" cy="8912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298" name="Ink 8"/>
              <p14:cNvContentPartPr>
                <a14:cpLocks xmlns:a14="http://schemas.microsoft.com/office/drawing/2010/main" noRot="1" noChangeAspect="1" noEditPoints="1" noChangeArrowheads="1" noChangeShapeType="1"/>
              </p14:cNvContentPartPr>
              <p14:nvPr/>
            </p14:nvContentPartPr>
            <p14:xfrm>
              <a:off x="6602413" y="5022850"/>
              <a:ext cx="384175" cy="742950"/>
            </p14:xfrm>
          </p:contentPart>
        </mc:Choice>
        <mc:Fallback xmlns="">
          <p:pic>
            <p:nvPicPr>
              <p:cNvPr id="12298" name="Ink 8"/>
              <p:cNvPicPr>
                <a:picLocks noRot="1" noChangeAspect="1" noEditPoints="1" noChangeArrowheads="1" noChangeShapeType="1"/>
              </p:cNvPicPr>
              <p:nvPr/>
            </p:nvPicPr>
            <p:blipFill>
              <a:blip r:embed="rId20"/>
              <a:stretch>
                <a:fillRect/>
              </a:stretch>
            </p:blipFill>
            <p:spPr>
              <a:xfrm>
                <a:off x="6593772" y="5016371"/>
                <a:ext cx="404698" cy="7537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299" name="Ink 9"/>
              <p14:cNvContentPartPr>
                <a14:cpLocks xmlns:a14="http://schemas.microsoft.com/office/drawing/2010/main" noRot="1" noChangeAspect="1" noEditPoints="1" noChangeArrowheads="1" noChangeShapeType="1"/>
              </p14:cNvContentPartPr>
              <p14:nvPr/>
            </p14:nvContentPartPr>
            <p14:xfrm>
              <a:off x="2524125" y="6226175"/>
              <a:ext cx="1068388" cy="415925"/>
            </p14:xfrm>
          </p:contentPart>
        </mc:Choice>
        <mc:Fallback xmlns="">
          <p:pic>
            <p:nvPicPr>
              <p:cNvPr id="12299" name="Ink 9"/>
              <p:cNvPicPr>
                <a:picLocks noRot="1" noChangeAspect="1" noEditPoints="1" noChangeArrowheads="1" noChangeShapeType="1"/>
              </p:cNvPicPr>
              <p:nvPr/>
            </p:nvPicPr>
            <p:blipFill>
              <a:blip r:embed="rId22"/>
              <a:stretch>
                <a:fillRect/>
              </a:stretch>
            </p:blipFill>
            <p:spPr>
              <a:xfrm>
                <a:off x="2512246" y="6216092"/>
                <a:ext cx="1093226" cy="43789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300" name="Ink 10"/>
              <p14:cNvContentPartPr>
                <a14:cpLocks xmlns:a14="http://schemas.microsoft.com/office/drawing/2010/main" noRot="1" noChangeAspect="1" noEditPoints="1" noChangeArrowheads="1" noChangeShapeType="1"/>
              </p14:cNvContentPartPr>
              <p14:nvPr/>
            </p14:nvContentPartPr>
            <p14:xfrm>
              <a:off x="3798888" y="6072188"/>
              <a:ext cx="2011362" cy="573087"/>
            </p14:xfrm>
          </p:contentPart>
        </mc:Choice>
        <mc:Fallback xmlns="">
          <p:pic>
            <p:nvPicPr>
              <p:cNvPr id="12300" name="Ink 10"/>
              <p:cNvPicPr>
                <a:picLocks noRot="1" noChangeAspect="1" noEditPoints="1" noChangeArrowheads="1" noChangeShapeType="1"/>
              </p:cNvPicPr>
              <p:nvPr/>
            </p:nvPicPr>
            <p:blipFill>
              <a:blip r:embed="rId24"/>
              <a:stretch>
                <a:fillRect/>
              </a:stretch>
            </p:blipFill>
            <p:spPr>
              <a:xfrm>
                <a:off x="3790608" y="6063189"/>
                <a:ext cx="2032962" cy="58712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301" name="Ink 11"/>
              <p14:cNvContentPartPr>
                <a14:cpLocks xmlns:a14="http://schemas.microsoft.com/office/drawing/2010/main" noRot="1" noChangeAspect="1" noEditPoints="1" noChangeArrowheads="1" noChangeShapeType="1"/>
              </p14:cNvContentPartPr>
              <p14:nvPr/>
            </p14:nvContentPartPr>
            <p14:xfrm>
              <a:off x="6192838" y="6323013"/>
              <a:ext cx="180975" cy="158750"/>
            </p14:xfrm>
          </p:contentPart>
        </mc:Choice>
        <mc:Fallback xmlns="">
          <p:pic>
            <p:nvPicPr>
              <p:cNvPr id="12301" name="Ink 11"/>
              <p:cNvPicPr>
                <a:picLocks noRot="1" noChangeAspect="1" noEditPoints="1" noChangeArrowheads="1" noChangeShapeType="1"/>
              </p:cNvPicPr>
              <p:nvPr/>
            </p:nvPicPr>
            <p:blipFill>
              <a:blip r:embed="rId26"/>
              <a:stretch>
                <a:fillRect/>
              </a:stretch>
            </p:blipFill>
            <p:spPr>
              <a:xfrm>
                <a:off x="6183843" y="6311854"/>
                <a:ext cx="193208" cy="17458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302" name="Ink 12"/>
              <p14:cNvContentPartPr>
                <a14:cpLocks xmlns:a14="http://schemas.microsoft.com/office/drawing/2010/main" noRot="1" noChangeAspect="1" noEditPoints="1" noChangeArrowheads="1" noChangeShapeType="1"/>
              </p14:cNvContentPartPr>
              <p14:nvPr/>
            </p14:nvContentPartPr>
            <p14:xfrm>
              <a:off x="6675438" y="6129338"/>
              <a:ext cx="1143000" cy="531812"/>
            </p14:xfrm>
          </p:contentPart>
        </mc:Choice>
        <mc:Fallback xmlns="">
          <p:pic>
            <p:nvPicPr>
              <p:cNvPr id="12302" name="Ink 12"/>
              <p:cNvPicPr>
                <a:picLocks noRot="1" noChangeAspect="1" noEditPoints="1" noChangeArrowheads="1" noChangeShapeType="1"/>
              </p:cNvPicPr>
              <p:nvPr/>
            </p:nvPicPr>
            <p:blipFill>
              <a:blip r:embed="rId28"/>
              <a:stretch>
                <a:fillRect/>
              </a:stretch>
            </p:blipFill>
            <p:spPr>
              <a:xfrm>
                <a:off x="6663198" y="6118536"/>
                <a:ext cx="1167840" cy="545854"/>
              </a:xfrm>
              <a:prstGeom prst="rect">
                <a:avLst/>
              </a:prstGeom>
            </p:spPr>
          </p:pic>
        </mc:Fallback>
      </mc:AlternateContent>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532188" y="168275"/>
            <a:ext cx="1749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Times" pitchFamily="-106" charset="0"/>
              </a:rPr>
              <a:t>Try it!</a:t>
            </a:r>
          </a:p>
        </p:txBody>
      </p:sp>
      <p:sp>
        <p:nvSpPr>
          <p:cNvPr id="83971" name="Text Box 3"/>
          <p:cNvSpPr txBox="1">
            <a:spLocks noChangeArrowheads="1"/>
          </p:cNvSpPr>
          <p:nvPr/>
        </p:nvSpPr>
        <p:spPr bwMode="auto">
          <a:xfrm>
            <a:off x="152400" y="914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3972" name="Text Box 20"/>
          <p:cNvSpPr txBox="1">
            <a:spLocks noChangeArrowheads="1"/>
          </p:cNvSpPr>
          <p:nvPr/>
        </p:nvSpPr>
        <p:spPr bwMode="auto">
          <a:xfrm>
            <a:off x="5545138" y="142875"/>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a:latin typeface="Comic Sans MS" pitchFamily="66" charset="0"/>
              </a:rPr>
              <a:t>Do not hand this one in…</a:t>
            </a:r>
            <a:endParaRPr lang="en-US" sz="1200">
              <a:latin typeface="Comic Sans MS" pitchFamily="66" charset="0"/>
            </a:endParaRPr>
          </a:p>
        </p:txBody>
      </p:sp>
      <p:sp>
        <p:nvSpPr>
          <p:cNvPr id="83973" name="Text Box 25"/>
          <p:cNvSpPr txBox="1">
            <a:spLocks noChangeArrowheads="1"/>
          </p:cNvSpPr>
          <p:nvPr/>
        </p:nvSpPr>
        <p:spPr bwMode="auto">
          <a:xfrm>
            <a:off x="1784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3974" name="Rectangle 27"/>
          <p:cNvSpPr>
            <a:spLocks noChangeArrowheads="1"/>
          </p:cNvSpPr>
          <p:nvPr/>
        </p:nvSpPr>
        <p:spPr bwMode="auto">
          <a:xfrm>
            <a:off x="482600" y="1371600"/>
            <a:ext cx="31718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a:t>
            </a:r>
            <a:r>
              <a:rPr lang="en-US" sz="1400" b="1" i="1">
                <a:solidFill>
                  <a:srgbClr val="0B9520"/>
                </a:solidFill>
                <a:latin typeface="Courier New" pitchFamily="49" charset="0"/>
              </a:rPr>
              <a:t>recursion</a:t>
            </a:r>
            <a:r>
              <a:rPr lang="en-US" sz="1400" b="1">
                <a:solidFill>
                  <a:srgbClr val="0B9520"/>
                </a:solidFill>
                <a:latin typeface="Courier New" pitchFamily="49" charset="0"/>
              </a:rPr>
              <a:t>, not ** </a:t>
            </a:r>
          </a:p>
          <a:p>
            <a:r>
              <a:rPr lang="en-US" sz="1400" b="1">
                <a:solidFill>
                  <a:srgbClr val="0B9520"/>
                </a:solidFill>
                <a:latin typeface="Courier New" pitchFamily="49" charset="0"/>
              </a:rPr>
              <a:t>       inputs: int b, int p</a:t>
            </a:r>
          </a:p>
          <a:p>
            <a:r>
              <a:rPr lang="en-US" sz="1400" b="1">
                <a:solidFill>
                  <a:srgbClr val="0B9520"/>
                </a:solidFill>
                <a:latin typeface="Courier New" pitchFamily="49" charset="0"/>
              </a:rPr>
              <a:t>       output: a </a:t>
            </a:r>
            <a:r>
              <a:rPr lang="en-US" sz="1400" b="1" i="1">
                <a:solidFill>
                  <a:srgbClr val="0B9520"/>
                </a:solidFill>
                <a:latin typeface="Courier New" pitchFamily="49" charset="0"/>
              </a:rPr>
              <a:t>float</a:t>
            </a:r>
            <a:endParaRPr lang="en-US" sz="1400" b="1">
              <a:solidFill>
                <a:srgbClr val="0B9520"/>
              </a:solidFill>
              <a:latin typeface="Courier New" pitchFamily="49" charset="0"/>
            </a:endParaRPr>
          </a:p>
          <a:p>
            <a:r>
              <a:rPr lang="en-US" sz="1400" b="1">
                <a:solidFill>
                  <a:srgbClr val="0B9520"/>
                </a:solidFill>
                <a:latin typeface="Courier New" pitchFamily="49" charset="0"/>
              </a:rPr>
              <a:t>"""</a:t>
            </a:r>
          </a:p>
        </p:txBody>
      </p:sp>
      <p:sp>
        <p:nvSpPr>
          <p:cNvPr id="83975" name="Rectangle 29"/>
          <p:cNvSpPr>
            <a:spLocks noChangeArrowheads="1"/>
          </p:cNvSpPr>
          <p:nvPr/>
        </p:nvSpPr>
        <p:spPr bwMode="auto">
          <a:xfrm>
            <a:off x="457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3976" name="Text Box 30"/>
          <p:cNvSpPr txBox="1">
            <a:spLocks noChangeArrowheads="1"/>
          </p:cNvSpPr>
          <p:nvPr/>
        </p:nvSpPr>
        <p:spPr bwMode="auto">
          <a:xfrm>
            <a:off x="457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3977" name="Text Box 31"/>
          <p:cNvSpPr txBox="1">
            <a:spLocks noChangeArrowheads="1"/>
          </p:cNvSpPr>
          <p:nvPr/>
        </p:nvSpPr>
        <p:spPr bwMode="auto">
          <a:xfrm>
            <a:off x="466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
        <p:nvSpPr>
          <p:cNvPr id="83978" name="Text Box 32"/>
          <p:cNvSpPr txBox="1">
            <a:spLocks noChangeArrowheads="1"/>
          </p:cNvSpPr>
          <p:nvPr/>
        </p:nvSpPr>
        <p:spPr bwMode="auto">
          <a:xfrm>
            <a:off x="4584700" y="914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3979" name="Text Box 33"/>
          <p:cNvSpPr txBox="1">
            <a:spLocks noChangeArrowheads="1"/>
          </p:cNvSpPr>
          <p:nvPr/>
        </p:nvSpPr>
        <p:spPr bwMode="auto">
          <a:xfrm>
            <a:off x="483076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3980" name="Text Box 34"/>
          <p:cNvSpPr txBox="1">
            <a:spLocks noChangeArrowheads="1"/>
          </p:cNvSpPr>
          <p:nvPr/>
        </p:nvSpPr>
        <p:spPr bwMode="auto">
          <a:xfrm>
            <a:off x="600551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seven-letter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pic>
        <p:nvPicPr>
          <p:cNvPr id="8398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Text Box 36"/>
          <p:cNvSpPr txBox="1">
            <a:spLocks noChangeArrowheads="1"/>
          </p:cNvSpPr>
          <p:nvPr/>
        </p:nvSpPr>
        <p:spPr bwMode="auto">
          <a:xfrm>
            <a:off x="483076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3983" name="Rectangle 37"/>
          <p:cNvSpPr>
            <a:spLocks noChangeArrowheads="1"/>
          </p:cNvSpPr>
          <p:nvPr/>
        </p:nvSpPr>
        <p:spPr bwMode="auto">
          <a:xfrm>
            <a:off x="4994275" y="1400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3984" name="Rectangle 38"/>
          <p:cNvSpPr>
            <a:spLocks noChangeArrowheads="1"/>
          </p:cNvSpPr>
          <p:nvPr/>
        </p:nvSpPr>
        <p:spPr bwMode="auto">
          <a:xfrm>
            <a:off x="483076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3985" name="Rectangle 39"/>
          <p:cNvSpPr>
            <a:spLocks noChangeArrowheads="1"/>
          </p:cNvSpPr>
          <p:nvPr/>
        </p:nvSpPr>
        <p:spPr bwMode="auto">
          <a:xfrm>
            <a:off x="482600" y="2525713"/>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6" name="Line 40"/>
          <p:cNvSpPr>
            <a:spLocks noChangeShapeType="1"/>
          </p:cNvSpPr>
          <p:nvPr/>
        </p:nvSpPr>
        <p:spPr bwMode="auto">
          <a:xfrm>
            <a:off x="990600" y="2819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7" name="Line 41"/>
          <p:cNvSpPr>
            <a:spLocks noChangeShapeType="1"/>
          </p:cNvSpPr>
          <p:nvPr/>
        </p:nvSpPr>
        <p:spPr bwMode="auto">
          <a:xfrm>
            <a:off x="4419600" y="11430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Rectangle 42"/>
          <p:cNvSpPr>
            <a:spLocks noChangeArrowheads="1"/>
          </p:cNvSpPr>
          <p:nvPr/>
        </p:nvSpPr>
        <p:spPr bwMode="auto">
          <a:xfrm>
            <a:off x="4994275" y="2103438"/>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9" name="Line 43"/>
          <p:cNvSpPr>
            <a:spLocks noChangeShapeType="1"/>
          </p:cNvSpPr>
          <p:nvPr/>
        </p:nvSpPr>
        <p:spPr bwMode="auto">
          <a:xfrm>
            <a:off x="5564188" y="2397125"/>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0" name="Text Box 44"/>
          <p:cNvSpPr txBox="1">
            <a:spLocks noChangeArrowheads="1"/>
          </p:cNvSpPr>
          <p:nvPr/>
        </p:nvSpPr>
        <p:spPr bwMode="auto">
          <a:xfrm>
            <a:off x="981075" y="28003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83991" name="Rectangle 46"/>
          <p:cNvSpPr>
            <a:spLocks noChangeArrowheads="1"/>
          </p:cNvSpPr>
          <p:nvPr/>
        </p:nvSpPr>
        <p:spPr bwMode="auto">
          <a:xfrm>
            <a:off x="4994275" y="313848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83992" name="Rectangle 47"/>
          <p:cNvSpPr>
            <a:spLocks noChangeArrowheads="1"/>
          </p:cNvSpPr>
          <p:nvPr/>
        </p:nvSpPr>
        <p:spPr bwMode="auto">
          <a:xfrm>
            <a:off x="4994275" y="42672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83993" name="Text Box 48"/>
          <p:cNvSpPr txBox="1">
            <a:spLocks noChangeArrowheads="1"/>
          </p:cNvSpPr>
          <p:nvPr/>
        </p:nvSpPr>
        <p:spPr bwMode="auto">
          <a:xfrm>
            <a:off x="5510213" y="23939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xmlns:p14="http://schemas.microsoft.com/office/powerpoint/2010/main">
        <mc:Choice Requires="p14">
          <p:contentPart p14:bwMode="auto" r:id="rId4">
            <p14:nvContentPartPr>
              <p14:cNvPr id="13314" name="Ink 0"/>
              <p14:cNvContentPartPr>
                <a14:cpLocks xmlns:a14="http://schemas.microsoft.com/office/drawing/2010/main" noRot="1" noChangeAspect="1" noEditPoints="1" noChangeArrowheads="1" noChangeShapeType="1"/>
              </p14:cNvContentPartPr>
              <p14:nvPr/>
            </p14:nvContentPartPr>
            <p14:xfrm>
              <a:off x="2341563" y="371475"/>
              <a:ext cx="195262" cy="614363"/>
            </p14:xfrm>
          </p:contentPart>
        </mc:Choice>
        <mc:Fallback xmlns="">
          <p:pic>
            <p:nvPicPr>
              <p:cNvPr id="13314" name="Ink 0"/>
              <p:cNvPicPr>
                <a:picLocks noRot="1" noChangeAspect="1" noEditPoints="1" noChangeArrowheads="1" noChangeShapeType="1"/>
              </p:cNvPicPr>
              <p:nvPr/>
            </p:nvPicPr>
            <p:blipFill>
              <a:blip r:embed="rId5"/>
              <a:stretch>
                <a:fillRect/>
              </a:stretch>
            </p:blipFill>
            <p:spPr>
              <a:xfrm>
                <a:off x="2328233" y="362477"/>
                <a:ext cx="212915" cy="6370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15" name="Ink 1"/>
              <p14:cNvContentPartPr>
                <a14:cpLocks xmlns:a14="http://schemas.microsoft.com/office/drawing/2010/main" noRot="1" noChangeAspect="1" noEditPoints="1" noChangeArrowheads="1" noChangeShapeType="1"/>
              </p14:cNvContentPartPr>
              <p14:nvPr/>
            </p14:nvContentPartPr>
            <p14:xfrm>
              <a:off x="2844800" y="314325"/>
              <a:ext cx="158750" cy="588963"/>
            </p14:xfrm>
          </p:contentPart>
        </mc:Choice>
        <mc:Fallback xmlns="">
          <p:pic>
            <p:nvPicPr>
              <p:cNvPr id="13315" name="Ink 1"/>
              <p:cNvPicPr>
                <a:picLocks noRot="1" noChangeAspect="1" noEditPoints="1" noChangeArrowheads="1" noChangeShapeType="1"/>
              </p:cNvPicPr>
              <p:nvPr/>
            </p:nvPicPr>
            <p:blipFill>
              <a:blip r:embed="rId7"/>
              <a:stretch>
                <a:fillRect/>
              </a:stretch>
            </p:blipFill>
            <p:spPr>
              <a:xfrm>
                <a:off x="2831481" y="306765"/>
                <a:ext cx="176029" cy="6102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6" name="Ink 2"/>
              <p14:cNvContentPartPr>
                <a14:cpLocks xmlns:a14="http://schemas.microsoft.com/office/drawing/2010/main" noRot="1" noChangeAspect="1" noEditPoints="1" noChangeArrowheads="1" noChangeShapeType="1"/>
              </p14:cNvContentPartPr>
              <p14:nvPr/>
            </p14:nvContentPartPr>
            <p14:xfrm>
              <a:off x="6819900" y="371475"/>
              <a:ext cx="1752600" cy="731838"/>
            </p14:xfrm>
          </p:contentPart>
        </mc:Choice>
        <mc:Fallback xmlns="">
          <p:pic>
            <p:nvPicPr>
              <p:cNvPr id="13316" name="Ink 2"/>
              <p:cNvPicPr>
                <a:picLocks noRot="1" noChangeAspect="1" noEditPoints="1" noChangeArrowheads="1" noChangeShapeType="1"/>
              </p:cNvPicPr>
              <p:nvPr/>
            </p:nvPicPr>
            <p:blipFill>
              <a:blip r:embed="rId9"/>
              <a:stretch>
                <a:fillRect/>
              </a:stretch>
            </p:blipFill>
            <p:spPr>
              <a:xfrm>
                <a:off x="6808019" y="361756"/>
                <a:ext cx="1773121" cy="74875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7" name="Ink 3"/>
              <p14:cNvContentPartPr>
                <a14:cpLocks xmlns:a14="http://schemas.microsoft.com/office/drawing/2010/main" noRot="1" noChangeAspect="1" noEditPoints="1" noChangeArrowheads="1" noChangeShapeType="1"/>
              </p14:cNvContentPartPr>
              <p14:nvPr/>
            </p14:nvContentPartPr>
            <p14:xfrm>
              <a:off x="1095375" y="2481263"/>
              <a:ext cx="1044575" cy="644525"/>
            </p14:xfrm>
          </p:contentPart>
        </mc:Choice>
        <mc:Fallback xmlns="">
          <p:pic>
            <p:nvPicPr>
              <p:cNvPr id="13317" name="Ink 3"/>
              <p:cNvPicPr>
                <a:picLocks noRot="1" noChangeAspect="1" noEditPoints="1" noChangeArrowheads="1" noChangeShapeType="1"/>
              </p:cNvPicPr>
              <p:nvPr/>
            </p:nvPicPr>
            <p:blipFill>
              <a:blip r:embed="rId11"/>
              <a:stretch>
                <a:fillRect/>
              </a:stretch>
            </p:blipFill>
            <p:spPr>
              <a:xfrm>
                <a:off x="1088536" y="2465429"/>
                <a:ext cx="1067252" cy="6736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4"/>
              <p14:cNvContentPartPr>
                <a14:cpLocks xmlns:a14="http://schemas.microsoft.com/office/drawing/2010/main" noRot="1" noChangeAspect="1" noEditPoints="1" noChangeArrowheads="1" noChangeShapeType="1"/>
              </p14:cNvContentPartPr>
              <p14:nvPr/>
            </p14:nvContentPartPr>
            <p14:xfrm>
              <a:off x="3714750" y="1839913"/>
              <a:ext cx="1087438" cy="703262"/>
            </p14:xfrm>
          </p:contentPart>
        </mc:Choice>
        <mc:Fallback xmlns="">
          <p:pic>
            <p:nvPicPr>
              <p:cNvPr id="13318" name="Ink 4"/>
              <p:cNvPicPr>
                <a:picLocks noRot="1" noChangeAspect="1" noEditPoints="1" noChangeArrowheads="1" noChangeShapeType="1"/>
              </p:cNvPicPr>
              <p:nvPr/>
            </p:nvPicPr>
            <p:blipFill>
              <a:blip r:embed="rId13"/>
              <a:stretch>
                <a:fillRect/>
              </a:stretch>
            </p:blipFill>
            <p:spPr>
              <a:xfrm>
                <a:off x="3711150" y="1826956"/>
                <a:ext cx="1095717" cy="7284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5"/>
              <p14:cNvContentPartPr>
                <a14:cpLocks xmlns:a14="http://schemas.microsoft.com/office/drawing/2010/main" noRot="1" noChangeAspect="1" noEditPoints="1" noChangeArrowheads="1" noChangeShapeType="1"/>
              </p14:cNvContentPartPr>
              <p14:nvPr/>
            </p14:nvContentPartPr>
            <p14:xfrm>
              <a:off x="1470025" y="3049588"/>
              <a:ext cx="835025" cy="311150"/>
            </p14:xfrm>
          </p:contentPart>
        </mc:Choice>
        <mc:Fallback xmlns="">
          <p:pic>
            <p:nvPicPr>
              <p:cNvPr id="13319" name="Ink 5"/>
              <p:cNvPicPr>
                <a:picLocks noRot="1" noChangeAspect="1" noEditPoints="1" noChangeArrowheads="1" noChangeShapeType="1"/>
              </p:cNvPicPr>
              <p:nvPr/>
            </p:nvPicPr>
            <p:blipFill>
              <a:blip r:embed="rId15"/>
              <a:stretch>
                <a:fillRect/>
              </a:stretch>
            </p:blipFill>
            <p:spPr>
              <a:xfrm>
                <a:off x="1454548" y="3035543"/>
                <a:ext cx="866338" cy="33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6"/>
              <p14:cNvContentPartPr>
                <a14:cpLocks xmlns:a14="http://schemas.microsoft.com/office/drawing/2010/main" noRot="1" noChangeAspect="1" noEditPoints="1" noChangeArrowheads="1" noChangeShapeType="1"/>
              </p14:cNvContentPartPr>
              <p14:nvPr/>
            </p14:nvContentPartPr>
            <p14:xfrm>
              <a:off x="2592388" y="2971800"/>
              <a:ext cx="460375" cy="309563"/>
            </p14:xfrm>
          </p:contentPart>
        </mc:Choice>
        <mc:Fallback xmlns="">
          <p:pic>
            <p:nvPicPr>
              <p:cNvPr id="13320" name="Ink 6"/>
              <p:cNvPicPr>
                <a:picLocks noRot="1" noChangeAspect="1" noEditPoints="1" noChangeArrowheads="1" noChangeShapeType="1"/>
              </p:cNvPicPr>
              <p:nvPr/>
            </p:nvPicPr>
            <p:blipFill>
              <a:blip r:embed="rId17"/>
              <a:stretch>
                <a:fillRect/>
              </a:stretch>
            </p:blipFill>
            <p:spPr>
              <a:xfrm>
                <a:off x="2580150" y="2956682"/>
                <a:ext cx="487371" cy="337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7"/>
              <p14:cNvContentPartPr>
                <a14:cpLocks xmlns:a14="http://schemas.microsoft.com/office/drawing/2010/main" noRot="1" noChangeAspect="1" noEditPoints="1" noChangeArrowheads="1" noChangeShapeType="1"/>
              </p14:cNvContentPartPr>
              <p14:nvPr/>
            </p14:nvContentPartPr>
            <p14:xfrm>
              <a:off x="541338" y="2887663"/>
              <a:ext cx="3541712" cy="1239837"/>
            </p14:xfrm>
          </p:contentPart>
        </mc:Choice>
        <mc:Fallback xmlns="">
          <p:pic>
            <p:nvPicPr>
              <p:cNvPr id="13321" name="Ink 7"/>
              <p:cNvPicPr>
                <a:picLocks noRot="1" noChangeAspect="1" noEditPoints="1" noChangeArrowheads="1" noChangeShapeType="1"/>
              </p:cNvPicPr>
              <p:nvPr/>
            </p:nvPicPr>
            <p:blipFill>
              <a:blip r:embed="rId19"/>
              <a:stretch>
                <a:fillRect/>
              </a:stretch>
            </p:blipFill>
            <p:spPr>
              <a:xfrm>
                <a:off x="527298" y="2879023"/>
                <a:ext cx="3560432" cy="12614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8"/>
              <p14:cNvContentPartPr>
                <a14:cpLocks xmlns:a14="http://schemas.microsoft.com/office/drawing/2010/main" noRot="1" noChangeAspect="1" noEditPoints="1" noChangeArrowheads="1" noChangeShapeType="1"/>
              </p14:cNvContentPartPr>
              <p14:nvPr/>
            </p14:nvContentPartPr>
            <p14:xfrm>
              <a:off x="3484563" y="2238375"/>
              <a:ext cx="1590675" cy="1196975"/>
            </p14:xfrm>
          </p:contentPart>
        </mc:Choice>
        <mc:Fallback xmlns="">
          <p:pic>
            <p:nvPicPr>
              <p:cNvPr id="13322" name="Ink 8"/>
              <p:cNvPicPr>
                <a:picLocks noRot="1" noChangeAspect="1" noEditPoints="1" noChangeArrowheads="1" noChangeShapeType="1"/>
              </p:cNvPicPr>
              <p:nvPr/>
            </p:nvPicPr>
            <p:blipFill>
              <a:blip r:embed="rId21"/>
              <a:stretch>
                <a:fillRect/>
              </a:stretch>
            </p:blipFill>
            <p:spPr>
              <a:xfrm>
                <a:off x="3472324" y="2235495"/>
                <a:ext cx="1606153" cy="120597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9"/>
              <p14:cNvContentPartPr>
                <a14:cpLocks xmlns:a14="http://schemas.microsoft.com/office/drawing/2010/main" noRot="1" noChangeAspect="1" noEditPoints="1" noChangeArrowheads="1" noChangeShapeType="1"/>
              </p14:cNvContentPartPr>
              <p14:nvPr/>
            </p14:nvContentPartPr>
            <p14:xfrm>
              <a:off x="1230313" y="3740150"/>
              <a:ext cx="1111250" cy="547688"/>
            </p14:xfrm>
          </p:contentPart>
        </mc:Choice>
        <mc:Fallback xmlns="">
          <p:pic>
            <p:nvPicPr>
              <p:cNvPr id="13323" name="Ink 9"/>
              <p:cNvPicPr>
                <a:picLocks noRot="1" noChangeAspect="1" noEditPoints="1" noChangeArrowheads="1" noChangeShapeType="1"/>
              </p:cNvPicPr>
              <p:nvPr/>
            </p:nvPicPr>
            <p:blipFill>
              <a:blip r:embed="rId23"/>
              <a:stretch>
                <a:fillRect/>
              </a:stretch>
            </p:blipFill>
            <p:spPr>
              <a:xfrm>
                <a:off x="1220234" y="3730788"/>
                <a:ext cx="1135728" cy="56353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10"/>
              <p14:cNvContentPartPr>
                <a14:cpLocks xmlns:a14="http://schemas.microsoft.com/office/drawing/2010/main" noRot="1" noChangeAspect="1" noEditPoints="1" noChangeArrowheads="1" noChangeShapeType="1"/>
              </p14:cNvContentPartPr>
              <p14:nvPr/>
            </p14:nvContentPartPr>
            <p14:xfrm>
              <a:off x="2514600" y="3730625"/>
              <a:ext cx="1917700" cy="636588"/>
            </p14:xfrm>
          </p:contentPart>
        </mc:Choice>
        <mc:Fallback xmlns="">
          <p:pic>
            <p:nvPicPr>
              <p:cNvPr id="13324" name="Ink 10"/>
              <p:cNvPicPr>
                <a:picLocks noRot="1" noChangeAspect="1" noEditPoints="1" noChangeArrowheads="1" noChangeShapeType="1"/>
              </p:cNvPicPr>
              <p:nvPr/>
            </p:nvPicPr>
            <p:blipFill>
              <a:blip r:embed="rId25"/>
              <a:stretch>
                <a:fillRect/>
              </a:stretch>
            </p:blipFill>
            <p:spPr>
              <a:xfrm>
                <a:off x="2507760" y="3718023"/>
                <a:ext cx="1939660" cy="66215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11"/>
              <p14:cNvContentPartPr>
                <a14:cpLocks xmlns:a14="http://schemas.microsoft.com/office/drawing/2010/main" noRot="1" noChangeAspect="1" noEditPoints="1" noChangeArrowheads="1" noChangeShapeType="1"/>
              </p14:cNvContentPartPr>
              <p14:nvPr/>
            </p14:nvContentPartPr>
            <p14:xfrm>
              <a:off x="612775" y="4692650"/>
              <a:ext cx="788988" cy="560388"/>
            </p14:xfrm>
          </p:contentPart>
        </mc:Choice>
        <mc:Fallback xmlns="">
          <p:pic>
            <p:nvPicPr>
              <p:cNvPr id="13325" name="Ink 11"/>
              <p:cNvPicPr>
                <a:picLocks noRot="1" noChangeAspect="1" noEditPoints="1" noChangeArrowheads="1" noChangeShapeType="1"/>
              </p:cNvPicPr>
              <p:nvPr/>
            </p:nvPicPr>
            <p:blipFill>
              <a:blip r:embed="rId27"/>
              <a:stretch>
                <a:fillRect/>
              </a:stretch>
            </p:blipFill>
            <p:spPr>
              <a:xfrm>
                <a:off x="599091" y="4684012"/>
                <a:ext cx="813115" cy="58198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12"/>
              <p14:cNvContentPartPr>
                <a14:cpLocks xmlns:a14="http://schemas.microsoft.com/office/drawing/2010/main" noRot="1" noChangeAspect="1" noEditPoints="1" noChangeArrowheads="1" noChangeShapeType="1"/>
              </p14:cNvContentPartPr>
              <p14:nvPr/>
            </p14:nvContentPartPr>
            <p14:xfrm>
              <a:off x="5661025" y="2043113"/>
              <a:ext cx="165100" cy="280987"/>
            </p14:xfrm>
          </p:contentPart>
        </mc:Choice>
        <mc:Fallback xmlns="">
          <p:pic>
            <p:nvPicPr>
              <p:cNvPr id="13326" name="Ink 12"/>
              <p:cNvPicPr>
                <a:picLocks noRot="1" noChangeAspect="1" noEditPoints="1" noChangeArrowheads="1" noChangeShapeType="1"/>
              </p:cNvPicPr>
              <p:nvPr/>
            </p:nvPicPr>
            <p:blipFill>
              <a:blip r:embed="rId29"/>
              <a:stretch>
                <a:fillRect/>
              </a:stretch>
            </p:blipFill>
            <p:spPr>
              <a:xfrm>
                <a:off x="5650234" y="2031960"/>
                <a:ext cx="187041" cy="30329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13"/>
              <p14:cNvContentPartPr>
                <a14:cpLocks xmlns:a14="http://schemas.microsoft.com/office/drawing/2010/main" noRot="1" noChangeAspect="1" noEditPoints="1" noChangeArrowheads="1" noChangeShapeType="1"/>
              </p14:cNvContentPartPr>
              <p14:nvPr/>
            </p14:nvContentPartPr>
            <p14:xfrm>
              <a:off x="5991225" y="2106613"/>
              <a:ext cx="381000" cy="142875"/>
            </p14:xfrm>
          </p:contentPart>
        </mc:Choice>
        <mc:Fallback xmlns="">
          <p:pic>
            <p:nvPicPr>
              <p:cNvPr id="13327" name="Ink 13"/>
              <p:cNvPicPr>
                <a:picLocks noRot="1" noChangeAspect="1" noEditPoints="1" noChangeArrowheads="1" noChangeShapeType="1"/>
              </p:cNvPicPr>
              <p:nvPr/>
            </p:nvPicPr>
            <p:blipFill>
              <a:blip r:embed="rId31"/>
              <a:stretch>
                <a:fillRect/>
              </a:stretch>
            </p:blipFill>
            <p:spPr>
              <a:xfrm>
                <a:off x="5979701" y="2102654"/>
                <a:ext cx="396125" cy="1558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14"/>
              <p14:cNvContentPartPr>
                <a14:cpLocks xmlns:a14="http://schemas.microsoft.com/office/drawing/2010/main" noRot="1" noChangeAspect="1" noEditPoints="1" noChangeArrowheads="1" noChangeShapeType="1"/>
              </p14:cNvContentPartPr>
              <p14:nvPr/>
            </p14:nvContentPartPr>
            <p14:xfrm>
              <a:off x="6519863" y="1955800"/>
              <a:ext cx="195262" cy="168275"/>
            </p14:xfrm>
          </p:contentPart>
        </mc:Choice>
        <mc:Fallback xmlns="">
          <p:pic>
            <p:nvPicPr>
              <p:cNvPr id="13328" name="Ink 14"/>
              <p:cNvPicPr>
                <a:picLocks noRot="1" noChangeAspect="1" noEditPoints="1" noChangeArrowheads="1" noChangeShapeType="1"/>
              </p:cNvPicPr>
              <p:nvPr/>
            </p:nvPicPr>
            <p:blipFill>
              <a:blip r:embed="rId33"/>
              <a:stretch>
                <a:fillRect/>
              </a:stretch>
            </p:blipFill>
            <p:spPr>
              <a:xfrm>
                <a:off x="6510496" y="1944654"/>
                <a:ext cx="215797" cy="18984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15"/>
              <p14:cNvContentPartPr>
                <a14:cpLocks xmlns:a14="http://schemas.microsoft.com/office/drawing/2010/main" noRot="1" noChangeAspect="1" noEditPoints="1" noChangeArrowheads="1" noChangeShapeType="1"/>
              </p14:cNvContentPartPr>
              <p14:nvPr/>
            </p14:nvContentPartPr>
            <p14:xfrm>
              <a:off x="6111875" y="2535238"/>
              <a:ext cx="1028700" cy="373062"/>
            </p14:xfrm>
          </p:contentPart>
        </mc:Choice>
        <mc:Fallback xmlns="">
          <p:pic>
            <p:nvPicPr>
              <p:cNvPr id="13329" name="Ink 15"/>
              <p:cNvPicPr>
                <a:picLocks noRot="1" noChangeAspect="1" noEditPoints="1" noChangeArrowheads="1" noChangeShapeType="1"/>
              </p:cNvPicPr>
              <p:nvPr/>
            </p:nvPicPr>
            <p:blipFill>
              <a:blip r:embed="rId35"/>
              <a:stretch>
                <a:fillRect/>
              </a:stretch>
            </p:blipFill>
            <p:spPr>
              <a:xfrm>
                <a:off x="6106836" y="2526956"/>
                <a:ext cx="1047417" cy="39430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16"/>
              <p14:cNvContentPartPr>
                <a14:cpLocks xmlns:a14="http://schemas.microsoft.com/office/drawing/2010/main" noRot="1" noChangeAspect="1" noEditPoints="1" noChangeArrowheads="1" noChangeShapeType="1"/>
              </p14:cNvContentPartPr>
              <p14:nvPr/>
            </p14:nvContentPartPr>
            <p14:xfrm>
              <a:off x="7478713" y="2449513"/>
              <a:ext cx="373062" cy="379412"/>
            </p14:xfrm>
          </p:contentPart>
        </mc:Choice>
        <mc:Fallback xmlns="">
          <p:pic>
            <p:nvPicPr>
              <p:cNvPr id="13330" name="Ink 16"/>
              <p:cNvPicPr>
                <a:picLocks noRot="1" noChangeAspect="1" noEditPoints="1" noChangeArrowheads="1" noChangeShapeType="1"/>
              </p:cNvPicPr>
              <p:nvPr/>
            </p:nvPicPr>
            <p:blipFill>
              <a:blip r:embed="rId37"/>
              <a:stretch>
                <a:fillRect/>
              </a:stretch>
            </p:blipFill>
            <p:spPr>
              <a:xfrm>
                <a:off x="7466841" y="2435834"/>
                <a:ext cx="398964" cy="40569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17"/>
              <p14:cNvContentPartPr>
                <a14:cpLocks xmlns:a14="http://schemas.microsoft.com/office/drawing/2010/main" noRot="1" noChangeAspect="1" noEditPoints="1" noChangeArrowheads="1" noChangeShapeType="1"/>
              </p14:cNvContentPartPr>
              <p14:nvPr/>
            </p14:nvContentPartPr>
            <p14:xfrm>
              <a:off x="8791575" y="3295650"/>
              <a:ext cx="141288" cy="244475"/>
            </p14:xfrm>
          </p:contentPart>
        </mc:Choice>
        <mc:Fallback xmlns="">
          <p:pic>
            <p:nvPicPr>
              <p:cNvPr id="13331" name="Ink 17"/>
              <p:cNvPicPr>
                <a:picLocks noRot="1" noChangeAspect="1" noEditPoints="1" noChangeArrowheads="1" noChangeShapeType="1"/>
              </p:cNvPicPr>
              <p:nvPr/>
            </p:nvPicPr>
            <p:blipFill>
              <a:blip r:embed="rId39"/>
              <a:stretch>
                <a:fillRect/>
              </a:stretch>
            </p:blipFill>
            <p:spPr>
              <a:xfrm>
                <a:off x="8785087" y="3285209"/>
                <a:ext cx="157507" cy="25959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18"/>
              <p14:cNvContentPartPr>
                <a14:cpLocks xmlns:a14="http://schemas.microsoft.com/office/drawing/2010/main" noRot="1" noChangeAspect="1" noEditPoints="1" noChangeArrowheads="1" noChangeShapeType="1"/>
              </p14:cNvContentPartPr>
              <p14:nvPr/>
            </p14:nvContentPartPr>
            <p14:xfrm>
              <a:off x="5845175" y="3316288"/>
              <a:ext cx="754063" cy="463550"/>
            </p14:xfrm>
          </p:contentPart>
        </mc:Choice>
        <mc:Fallback xmlns="">
          <p:pic>
            <p:nvPicPr>
              <p:cNvPr id="13332" name="Ink 18"/>
              <p:cNvPicPr>
                <a:picLocks noRot="1" noChangeAspect="1" noEditPoints="1" noChangeArrowheads="1" noChangeShapeType="1"/>
              </p:cNvPicPr>
              <p:nvPr/>
            </p:nvPicPr>
            <p:blipFill>
              <a:blip r:embed="rId41"/>
              <a:stretch>
                <a:fillRect/>
              </a:stretch>
            </p:blipFill>
            <p:spPr>
              <a:xfrm>
                <a:off x="5830771" y="3301532"/>
                <a:ext cx="782511" cy="49270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19"/>
              <p14:cNvContentPartPr>
                <a14:cpLocks xmlns:a14="http://schemas.microsoft.com/office/drawing/2010/main" noRot="1" noChangeAspect="1" noEditPoints="1" noChangeArrowheads="1" noChangeShapeType="1"/>
              </p14:cNvContentPartPr>
              <p14:nvPr/>
            </p14:nvContentPartPr>
            <p14:xfrm>
              <a:off x="6942138" y="3379788"/>
              <a:ext cx="230187" cy="280987"/>
            </p14:xfrm>
          </p:contentPart>
        </mc:Choice>
        <mc:Fallback xmlns="">
          <p:pic>
            <p:nvPicPr>
              <p:cNvPr id="13333" name="Ink 19"/>
              <p:cNvPicPr>
                <a:picLocks noRot="1" noChangeAspect="1" noEditPoints="1" noChangeArrowheads="1" noChangeShapeType="1"/>
              </p:cNvPicPr>
              <p:nvPr/>
            </p:nvPicPr>
            <p:blipFill>
              <a:blip r:embed="rId43"/>
              <a:stretch>
                <a:fillRect/>
              </a:stretch>
            </p:blipFill>
            <p:spPr>
              <a:xfrm>
                <a:off x="6928089" y="3366836"/>
                <a:ext cx="259366" cy="30689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20"/>
              <p14:cNvContentPartPr>
                <a14:cpLocks xmlns:a14="http://schemas.microsoft.com/office/drawing/2010/main" noRot="1" noChangeAspect="1" noEditPoints="1" noChangeArrowheads="1" noChangeShapeType="1"/>
              </p14:cNvContentPartPr>
              <p14:nvPr/>
            </p14:nvContentPartPr>
            <p14:xfrm>
              <a:off x="7439025" y="3209925"/>
              <a:ext cx="1135063" cy="490538"/>
            </p14:xfrm>
          </p:contentPart>
        </mc:Choice>
        <mc:Fallback xmlns="">
          <p:pic>
            <p:nvPicPr>
              <p:cNvPr id="13334" name="Ink 20"/>
              <p:cNvPicPr>
                <a:picLocks noRot="1" noChangeAspect="1" noEditPoints="1" noChangeArrowheads="1" noChangeShapeType="1"/>
              </p:cNvPicPr>
              <p:nvPr/>
            </p:nvPicPr>
            <p:blipFill>
              <a:blip r:embed="rId45"/>
              <a:stretch>
                <a:fillRect/>
              </a:stretch>
            </p:blipFill>
            <p:spPr>
              <a:xfrm>
                <a:off x="7424985" y="3204527"/>
                <a:ext cx="1157023" cy="5099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21"/>
              <p14:cNvContentPartPr>
                <a14:cpLocks xmlns:a14="http://schemas.microsoft.com/office/drawing/2010/main" noRot="1" noChangeAspect="1" noEditPoints="1" noChangeArrowheads="1" noChangeShapeType="1"/>
              </p14:cNvContentPartPr>
              <p14:nvPr/>
            </p14:nvContentPartPr>
            <p14:xfrm>
              <a:off x="8712200" y="3359150"/>
              <a:ext cx="71438" cy="234950"/>
            </p14:xfrm>
          </p:contentPart>
        </mc:Choice>
        <mc:Fallback xmlns="">
          <p:pic>
            <p:nvPicPr>
              <p:cNvPr id="13335" name="Ink 21"/>
              <p:cNvPicPr>
                <a:picLocks noRot="1" noChangeAspect="1" noEditPoints="1" noChangeArrowheads="1" noChangeShapeType="1"/>
              </p:cNvPicPr>
              <p:nvPr/>
            </p:nvPicPr>
            <p:blipFill>
              <a:blip r:embed="rId47"/>
              <a:stretch>
                <a:fillRect/>
              </a:stretch>
            </p:blipFill>
            <p:spPr>
              <a:xfrm>
                <a:off x="8698850" y="3351954"/>
                <a:ext cx="99941" cy="25653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22"/>
              <p14:cNvContentPartPr>
                <a14:cpLocks xmlns:a14="http://schemas.microsoft.com/office/drawing/2010/main" noRot="1" noChangeAspect="1" noEditPoints="1" noChangeArrowheads="1" noChangeShapeType="1"/>
              </p14:cNvContentPartPr>
              <p14:nvPr/>
            </p14:nvContentPartPr>
            <p14:xfrm>
              <a:off x="8510588" y="4170363"/>
              <a:ext cx="3175" cy="4762"/>
            </p14:xfrm>
          </p:contentPart>
        </mc:Choice>
        <mc:Fallback xmlns="">
          <p:pic>
            <p:nvPicPr>
              <p:cNvPr id="13336" name="Ink 22"/>
              <p:cNvPicPr>
                <a:picLocks noRot="1" noChangeAspect="1" noEditPoints="1" noChangeArrowheads="1" noChangeShapeType="1"/>
              </p:cNvPicPr>
              <p:nvPr/>
            </p:nvPicPr>
            <p:blipFill>
              <a:blip r:embed="rId49"/>
              <a:stretch>
                <a:fillRect/>
              </a:stretch>
            </p:blipFill>
            <p:spPr>
              <a:xfrm>
                <a:off x="8497888" y="4159740"/>
                <a:ext cx="31353" cy="2967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337" name="Ink 23"/>
              <p14:cNvContentPartPr>
                <a14:cpLocks xmlns:a14="http://schemas.microsoft.com/office/drawing/2010/main" noRot="1" noChangeAspect="1" noEditPoints="1" noChangeArrowheads="1" noChangeShapeType="1"/>
              </p14:cNvContentPartPr>
              <p14:nvPr/>
            </p14:nvContentPartPr>
            <p14:xfrm>
              <a:off x="5694363" y="3865563"/>
              <a:ext cx="822325" cy="306387"/>
            </p14:xfrm>
          </p:contentPart>
        </mc:Choice>
        <mc:Fallback xmlns="">
          <p:pic>
            <p:nvPicPr>
              <p:cNvPr id="13337" name="Ink 23"/>
              <p:cNvPicPr>
                <a:picLocks noRot="1" noChangeAspect="1" noEditPoints="1" noChangeArrowheads="1" noChangeShapeType="1"/>
              </p:cNvPicPr>
              <p:nvPr/>
            </p:nvPicPr>
            <p:blipFill>
              <a:blip r:embed="rId51"/>
              <a:stretch>
                <a:fillRect/>
              </a:stretch>
            </p:blipFill>
            <p:spPr>
              <a:xfrm>
                <a:off x="5683562" y="3853322"/>
                <a:ext cx="847528" cy="33230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38" name="Ink 24"/>
              <p14:cNvContentPartPr>
                <a14:cpLocks xmlns:a14="http://schemas.microsoft.com/office/drawing/2010/main" noRot="1" noChangeAspect="1" noEditPoints="1" noChangeArrowheads="1" noChangeShapeType="1"/>
              </p14:cNvContentPartPr>
              <p14:nvPr/>
            </p14:nvContentPartPr>
            <p14:xfrm>
              <a:off x="6865938" y="3792538"/>
              <a:ext cx="1955800" cy="671512"/>
            </p14:xfrm>
          </p:contentPart>
        </mc:Choice>
        <mc:Fallback xmlns="">
          <p:pic>
            <p:nvPicPr>
              <p:cNvPr id="13338" name="Ink 24"/>
              <p:cNvPicPr>
                <a:picLocks noRot="1" noChangeAspect="1" noEditPoints="1" noChangeArrowheads="1" noChangeShapeType="1"/>
              </p:cNvPicPr>
              <p:nvPr/>
            </p:nvPicPr>
            <p:blipFill>
              <a:blip r:embed="rId53"/>
              <a:stretch>
                <a:fillRect/>
              </a:stretch>
            </p:blipFill>
            <p:spPr>
              <a:xfrm>
                <a:off x="6853339" y="3779576"/>
                <a:ext cx="1982439" cy="69635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339" name="Ink 25"/>
              <p14:cNvContentPartPr>
                <a14:cpLocks xmlns:a14="http://schemas.microsoft.com/office/drawing/2010/main" noRot="1" noChangeAspect="1" noEditPoints="1" noChangeArrowheads="1" noChangeShapeType="1"/>
              </p14:cNvContentPartPr>
              <p14:nvPr/>
            </p14:nvContentPartPr>
            <p14:xfrm>
              <a:off x="7421563" y="4730750"/>
              <a:ext cx="1555750" cy="709613"/>
            </p14:xfrm>
          </p:contentPart>
        </mc:Choice>
        <mc:Fallback xmlns="">
          <p:pic>
            <p:nvPicPr>
              <p:cNvPr id="13339" name="Ink 25"/>
              <p:cNvPicPr>
                <a:picLocks noRot="1" noChangeAspect="1" noEditPoints="1" noChangeArrowheads="1" noChangeShapeType="1"/>
              </p:cNvPicPr>
              <p:nvPr/>
            </p:nvPicPr>
            <p:blipFill>
              <a:blip r:embed="rId55"/>
              <a:stretch>
                <a:fillRect/>
              </a:stretch>
            </p:blipFill>
            <p:spPr>
              <a:xfrm>
                <a:off x="7408964" y="4716349"/>
                <a:ext cx="1580947" cy="73697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340" name="Ink 26"/>
              <p14:cNvContentPartPr>
                <a14:cpLocks xmlns:a14="http://schemas.microsoft.com/office/drawing/2010/main" noRot="1" noChangeAspect="1" noEditPoints="1" noChangeArrowheads="1" noChangeShapeType="1"/>
              </p14:cNvContentPartPr>
              <p14:nvPr/>
            </p14:nvContentPartPr>
            <p14:xfrm>
              <a:off x="5691188" y="4673600"/>
              <a:ext cx="969962" cy="360363"/>
            </p14:xfrm>
          </p:contentPart>
        </mc:Choice>
        <mc:Fallback xmlns="">
          <p:pic>
            <p:nvPicPr>
              <p:cNvPr id="13340" name="Ink 26"/>
              <p:cNvPicPr>
                <a:picLocks noRot="1" noChangeAspect="1" noEditPoints="1" noChangeArrowheads="1" noChangeShapeType="1"/>
              </p:cNvPicPr>
              <p:nvPr/>
            </p:nvPicPr>
            <p:blipFill>
              <a:blip r:embed="rId57"/>
              <a:stretch>
                <a:fillRect/>
              </a:stretch>
            </p:blipFill>
            <p:spPr>
              <a:xfrm>
                <a:off x="5679307" y="4659920"/>
                <a:ext cx="996605" cy="38664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341" name="Ink 27"/>
              <p14:cNvContentPartPr>
                <a14:cpLocks xmlns:a14="http://schemas.microsoft.com/office/drawing/2010/main" noRot="1" noChangeAspect="1" noEditPoints="1" noChangeArrowheads="1" noChangeShapeType="1"/>
              </p14:cNvContentPartPr>
              <p14:nvPr/>
            </p14:nvContentPartPr>
            <p14:xfrm>
              <a:off x="5434013" y="4927600"/>
              <a:ext cx="14287" cy="19050"/>
            </p14:xfrm>
          </p:contentPart>
        </mc:Choice>
        <mc:Fallback xmlns="">
          <p:pic>
            <p:nvPicPr>
              <p:cNvPr id="13341" name="Ink 27"/>
              <p:cNvPicPr>
                <a:picLocks noRot="1" noChangeAspect="1" noEditPoints="1" noChangeArrowheads="1" noChangeShapeType="1"/>
              </p:cNvPicPr>
              <p:nvPr/>
            </p:nvPicPr>
            <p:blipFill>
              <a:blip r:embed="rId59"/>
              <a:stretch>
                <a:fillRect/>
              </a:stretch>
            </p:blipFill>
            <p:spPr>
              <a:xfrm>
                <a:off x="5420825" y="4914660"/>
                <a:ext cx="33703" cy="3738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342" name="Ink 28"/>
              <p14:cNvContentPartPr>
                <a14:cpLocks xmlns:a14="http://schemas.microsoft.com/office/drawing/2010/main" noRot="1" noChangeAspect="1" noEditPoints="1" noChangeArrowheads="1" noChangeShapeType="1"/>
              </p14:cNvContentPartPr>
              <p14:nvPr/>
            </p14:nvContentPartPr>
            <p14:xfrm>
              <a:off x="1355725" y="5029200"/>
              <a:ext cx="2935288" cy="674688"/>
            </p14:xfrm>
          </p:contentPart>
        </mc:Choice>
        <mc:Fallback xmlns="">
          <p:pic>
            <p:nvPicPr>
              <p:cNvPr id="13342" name="Ink 28"/>
              <p:cNvPicPr>
                <a:picLocks noRot="1" noChangeAspect="1" noEditPoints="1" noChangeArrowheads="1" noChangeShapeType="1"/>
              </p:cNvPicPr>
              <p:nvPr/>
            </p:nvPicPr>
            <p:blipFill>
              <a:blip r:embed="rId61"/>
              <a:stretch>
                <a:fillRect/>
              </a:stretch>
            </p:blipFill>
            <p:spPr>
              <a:xfrm>
                <a:off x="1344206" y="5022720"/>
                <a:ext cx="2957607" cy="68656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343" name="Ink 29"/>
              <p14:cNvContentPartPr>
                <a14:cpLocks xmlns:a14="http://schemas.microsoft.com/office/drawing/2010/main" noRot="1" noChangeAspect="1" noEditPoints="1" noChangeArrowheads="1" noChangeShapeType="1"/>
              </p14:cNvContentPartPr>
              <p14:nvPr/>
            </p14:nvContentPartPr>
            <p14:xfrm>
              <a:off x="4729163" y="4960938"/>
              <a:ext cx="1393825" cy="728662"/>
            </p14:xfrm>
          </p:contentPart>
        </mc:Choice>
        <mc:Fallback xmlns="">
          <p:pic>
            <p:nvPicPr>
              <p:cNvPr id="13343" name="Ink 29"/>
              <p:cNvPicPr>
                <a:picLocks noRot="1" noChangeAspect="1" noEditPoints="1" noChangeArrowheads="1" noChangeShapeType="1"/>
              </p:cNvPicPr>
              <p:nvPr/>
            </p:nvPicPr>
            <p:blipFill>
              <a:blip r:embed="rId63"/>
              <a:stretch>
                <a:fillRect/>
              </a:stretch>
            </p:blipFill>
            <p:spPr>
              <a:xfrm>
                <a:off x="4717284" y="4947258"/>
                <a:ext cx="1409304" cy="75278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344" name="Ink 30"/>
              <p14:cNvContentPartPr>
                <a14:cpLocks xmlns:a14="http://schemas.microsoft.com/office/drawing/2010/main" noRot="1" noChangeAspect="1" noEditPoints="1" noChangeArrowheads="1" noChangeShapeType="1"/>
              </p14:cNvContentPartPr>
              <p14:nvPr/>
            </p14:nvContentPartPr>
            <p14:xfrm>
              <a:off x="5334000" y="5032375"/>
              <a:ext cx="47625" cy="58738"/>
            </p14:xfrm>
          </p:contentPart>
        </mc:Choice>
        <mc:Fallback xmlns="">
          <p:pic>
            <p:nvPicPr>
              <p:cNvPr id="13344" name="Ink 30"/>
              <p:cNvPicPr>
                <a:picLocks noRot="1" noChangeAspect="1" noEditPoints="1" noChangeArrowheads="1" noChangeShapeType="1"/>
              </p:cNvPicPr>
              <p:nvPr/>
            </p:nvPicPr>
            <p:blipFill>
              <a:blip r:embed="rId65"/>
              <a:stretch>
                <a:fillRect/>
              </a:stretch>
            </p:blipFill>
            <p:spPr>
              <a:xfrm>
                <a:off x="5324259" y="5019763"/>
                <a:ext cx="69994" cy="7675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345" name="Ink 31"/>
              <p14:cNvContentPartPr>
                <a14:cpLocks xmlns:a14="http://schemas.microsoft.com/office/drawing/2010/main" noRot="1" noChangeAspect="1" noEditPoints="1" noChangeArrowheads="1" noChangeShapeType="1"/>
              </p14:cNvContentPartPr>
              <p14:nvPr/>
            </p14:nvContentPartPr>
            <p14:xfrm>
              <a:off x="5478463" y="4951413"/>
              <a:ext cx="176212" cy="182562"/>
            </p14:xfrm>
          </p:contentPart>
        </mc:Choice>
        <mc:Fallback xmlns="">
          <p:pic>
            <p:nvPicPr>
              <p:cNvPr id="13345" name="Ink 31"/>
              <p:cNvPicPr>
                <a:picLocks noRot="1" noChangeAspect="1" noEditPoints="1" noChangeArrowheads="1" noChangeShapeType="1"/>
              </p:cNvPicPr>
              <p:nvPr/>
            </p:nvPicPr>
            <p:blipFill>
              <a:blip r:embed="rId67"/>
              <a:stretch>
                <a:fillRect/>
              </a:stretch>
            </p:blipFill>
            <p:spPr>
              <a:xfrm>
                <a:off x="5465851" y="4937370"/>
                <a:ext cx="202518" cy="210288"/>
              </a:xfrm>
              <a:prstGeom prst="rect">
                <a:avLst/>
              </a:prstGeom>
            </p:spPr>
          </p:pic>
        </mc:Fallback>
      </mc:AlternateContent>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custDataLst>
              <p:tags r:id="rId1"/>
            </p:custDataLst>
          </p:nvPr>
        </p:nvSpPr>
        <p:spPr bwMode="auto">
          <a:xfrm>
            <a:off x="838200" y="1143000"/>
            <a:ext cx="746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00">
                <a:latin typeface="Arial Rounded MT Bold" pitchFamily="34" charset="0"/>
              </a:rPr>
              <a:t>Recursion is the root of all computation since it trades description for time.</a:t>
            </a:r>
          </a:p>
        </p:txBody>
      </p:sp>
      <p:sp>
        <p:nvSpPr>
          <p:cNvPr id="84995" name="Text Box 3"/>
          <p:cNvSpPr txBox="1">
            <a:spLocks noChangeArrowheads="1"/>
          </p:cNvSpPr>
          <p:nvPr>
            <p:custDataLst>
              <p:tags r:id="rId2"/>
            </p:custDataLst>
          </p:nvPr>
        </p:nvSpPr>
        <p:spPr bwMode="auto">
          <a:xfrm>
            <a:off x="5945188" y="33289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t>- Alan Perlis</a:t>
            </a:r>
          </a:p>
        </p:txBody>
      </p:sp>
      <p:sp>
        <p:nvSpPr>
          <p:cNvPr id="84996" name="Text Box 4"/>
          <p:cNvSpPr txBox="1">
            <a:spLocks noChangeArrowheads="1"/>
          </p:cNvSpPr>
          <p:nvPr>
            <p:custDataLst>
              <p:tags r:id="rId3"/>
            </p:custDataLst>
          </p:nvPr>
        </p:nvSpPr>
        <p:spPr bwMode="auto">
          <a:xfrm>
            <a:off x="1447800" y="51816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i="1">
                <a:solidFill>
                  <a:srgbClr val="4648D8"/>
                </a:solidFill>
                <a:latin typeface="Times New Roman" pitchFamily="18" charset="0"/>
              </a:rPr>
              <a:t>Recursion is the secret to all happiness in writing short, powerful functional programs!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41313" y="228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a:latin typeface="Courier New" pitchFamily="49" charset="0"/>
              </a:rPr>
              <a:t>while </a:t>
            </a:r>
            <a:r>
              <a:rPr lang="en-US" sz="4200">
                <a:latin typeface="Times New Roman" pitchFamily="18" charset="0"/>
              </a:rPr>
              <a:t>we're here…</a:t>
            </a:r>
            <a:endParaRPr lang="en-US" sz="4200">
              <a:latin typeface="Times" pitchFamily="-106" charset="0"/>
            </a:endParaRPr>
          </a:p>
        </p:txBody>
      </p:sp>
      <p:grpSp>
        <p:nvGrpSpPr>
          <p:cNvPr id="86019" name="Group 3"/>
          <p:cNvGrpSpPr>
            <a:grpSpLocks/>
          </p:cNvGrpSpPr>
          <p:nvPr/>
        </p:nvGrpSpPr>
        <p:grpSpPr bwMode="auto">
          <a:xfrm>
            <a:off x="609600" y="1114425"/>
            <a:ext cx="7924800" cy="180975"/>
            <a:chOff x="295" y="1311"/>
            <a:chExt cx="5177" cy="114"/>
          </a:xfrm>
        </p:grpSpPr>
        <p:sp>
          <p:nvSpPr>
            <p:cNvPr id="860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20" name="Text Box 6"/>
          <p:cNvSpPr txBox="1">
            <a:spLocks noChangeArrowheads="1"/>
          </p:cNvSpPr>
          <p:nvPr/>
        </p:nvSpPr>
        <p:spPr bwMode="auto">
          <a:xfrm>
            <a:off x="1306513" y="1612900"/>
            <a:ext cx="6923087"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import</a:t>
            </a:r>
            <a:r>
              <a:rPr lang="en-US" b="1">
                <a:latin typeface="Courier New" pitchFamily="49" charset="0"/>
              </a:rPr>
              <a:t> random</a:t>
            </a:r>
          </a:p>
          <a:p>
            <a:pPr>
              <a:lnSpc>
                <a:spcPct val="70000"/>
              </a:lnSpc>
              <a:spcBef>
                <a:spcPct val="50000"/>
              </a:spcBef>
            </a:pPr>
            <a:r>
              <a:rPr lang="en-US" b="1">
                <a:latin typeface="Courier New" pitchFamily="49" charset="0"/>
              </a:rPr>
              <a:t>comp = random.choice( range(0,100) )</a:t>
            </a:r>
          </a:p>
          <a:p>
            <a:pPr>
              <a:lnSpc>
                <a:spcPct val="70000"/>
              </a:lnSpc>
              <a:spcBef>
                <a:spcPct val="50000"/>
              </a:spcBef>
            </a:pPr>
            <a:endParaRPr lang="en-US" b="1">
              <a:latin typeface="Courier New" pitchFamily="49" charset="0"/>
            </a:endParaRPr>
          </a:p>
          <a:p>
            <a:pPr>
              <a:lnSpc>
                <a:spcPct val="70000"/>
              </a:lnSpc>
              <a:spcBef>
                <a:spcPct val="50000"/>
              </a:spcBef>
            </a:pPr>
            <a:r>
              <a:rPr lang="en-US" b="1">
                <a:solidFill>
                  <a:srgbClr val="FF890C"/>
                </a:solidFill>
                <a:latin typeface="Courier New" pitchFamily="49" charset="0"/>
              </a:rPr>
              <a:t>while</a:t>
            </a:r>
            <a:r>
              <a:rPr lang="en-US" b="1">
                <a:latin typeface="Courier New" pitchFamily="49" charset="0"/>
              </a:rPr>
              <a:t> </a:t>
            </a:r>
            <a:r>
              <a:rPr lang="en-US" b="1">
                <a:solidFill>
                  <a:srgbClr val="BA12BF"/>
                </a:solidFill>
                <a:latin typeface="Courier New" pitchFamily="49" charset="0"/>
              </a:rPr>
              <a:t>True</a:t>
            </a:r>
            <a:r>
              <a:rPr lang="en-US" b="1">
                <a:latin typeface="Courier New" pitchFamily="49" charset="0"/>
              </a:rPr>
              <a:t>:</a:t>
            </a:r>
          </a:p>
          <a:p>
            <a:pPr>
              <a:lnSpc>
                <a:spcPct val="70000"/>
              </a:lnSpc>
              <a:spcBef>
                <a:spcPct val="50000"/>
              </a:spcBef>
            </a:pPr>
            <a:r>
              <a:rPr lang="en-US" b="1">
                <a:latin typeface="Courier New" pitchFamily="49" charset="0"/>
              </a:rPr>
              <a:t>    user = input('Your choice: ')</a:t>
            </a:r>
          </a:p>
          <a:p>
            <a:pPr>
              <a:lnSpc>
                <a:spcPct val="70000"/>
              </a:lnSpc>
              <a:spcBef>
                <a:spcPct val="50000"/>
              </a:spcBef>
            </a:pPr>
            <a:r>
              <a:rPr lang="en-US" b="1">
                <a:latin typeface="Courier New" pitchFamily="49" charset="0"/>
              </a:rPr>
              <a:t>    print user, '?'</a:t>
            </a:r>
          </a:p>
          <a:p>
            <a:pPr>
              <a:lnSpc>
                <a:spcPct val="70000"/>
              </a:lnSpc>
              <a:spcBef>
                <a:spcPct val="50000"/>
              </a:spcBef>
            </a:pPr>
            <a:r>
              <a:rPr lang="en-US" b="1">
                <a:latin typeface="Courier New" pitchFamily="49" charset="0"/>
              </a:rPr>
              <a:t>    </a:t>
            </a:r>
            <a:r>
              <a:rPr lang="en-US" b="1">
                <a:solidFill>
                  <a:srgbClr val="FF890C"/>
                </a:solidFill>
                <a:latin typeface="Courier New" pitchFamily="49" charset="0"/>
              </a:rPr>
              <a:t>if </a:t>
            </a:r>
            <a:r>
              <a:rPr lang="en-US" b="1">
                <a:latin typeface="Courier New" pitchFamily="49" charset="0"/>
              </a:rPr>
              <a:t>user == comp:</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'Yes!'</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break</a:t>
            </a:r>
          </a:p>
          <a:p>
            <a:pPr>
              <a:lnSpc>
                <a:spcPct val="70000"/>
              </a:lnSpc>
              <a:spcBef>
                <a:spcPct val="50000"/>
              </a:spcBef>
            </a:pPr>
            <a:r>
              <a:rPr lang="en-US" b="1">
                <a:solidFill>
                  <a:srgbClr val="FEA30F"/>
                </a:solidFill>
                <a:latin typeface="Courier New" pitchFamily="49" charset="0"/>
              </a:rPr>
              <a:t>    else: </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'No...'</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a:latin typeface="Times" pitchFamily="-106" charset="0"/>
              </a:rPr>
              <a:t>"Quiz" on recursion</a:t>
            </a:r>
          </a:p>
        </p:txBody>
      </p:sp>
      <p:sp>
        <p:nvSpPr>
          <p:cNvPr id="87043" name="Text Box 3"/>
          <p:cNvSpPr txBox="1">
            <a:spLocks noChangeArrowheads="1"/>
          </p:cNvSpPr>
          <p:nvPr/>
        </p:nvSpPr>
        <p:spPr bwMode="auto">
          <a:xfrm>
            <a:off x="4572000" y="1295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7044" name="Text Box 4"/>
          <p:cNvSpPr txBox="1">
            <a:spLocks noChangeArrowheads="1"/>
          </p:cNvSpPr>
          <p:nvPr/>
        </p:nvSpPr>
        <p:spPr bwMode="auto">
          <a:xfrm>
            <a:off x="152400" y="1295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7045" name="Text Box 5"/>
          <p:cNvSpPr txBox="1">
            <a:spLocks noChangeArrowheads="1"/>
          </p:cNvSpPr>
          <p:nvPr/>
        </p:nvSpPr>
        <p:spPr bwMode="auto">
          <a:xfrm>
            <a:off x="22701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7046" name="Text Box 6"/>
          <p:cNvSpPr txBox="1">
            <a:spLocks noChangeArrowheads="1"/>
          </p:cNvSpPr>
          <p:nvPr/>
        </p:nvSpPr>
        <p:spPr bwMode="auto">
          <a:xfrm>
            <a:off x="140176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five-letter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sp>
        <p:nvSpPr>
          <p:cNvPr id="87047" name="Text Box 7"/>
          <p:cNvSpPr txBox="1">
            <a:spLocks noChangeArrowheads="1"/>
          </p:cNvSpPr>
          <p:nvPr/>
        </p:nvSpPr>
        <p:spPr bwMode="auto">
          <a:xfrm>
            <a:off x="4953000" y="442913"/>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latin typeface="Comic Sans MS" pitchFamily="66" charset="0"/>
              </a:rPr>
              <a:t>Names:</a:t>
            </a:r>
            <a:endParaRPr lang="en-US" sz="1200">
              <a:latin typeface="Comic Sans MS" pitchFamily="66" charset="0"/>
            </a:endParaRPr>
          </a:p>
        </p:txBody>
      </p:sp>
      <p:sp>
        <p:nvSpPr>
          <p:cNvPr id="87048" name="Line 8"/>
          <p:cNvSpPr>
            <a:spLocks noChangeShapeType="1"/>
          </p:cNvSpPr>
          <p:nvPr/>
        </p:nvSpPr>
        <p:spPr bwMode="auto">
          <a:xfrm>
            <a:off x="5683250" y="727075"/>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70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Text Box 10"/>
          <p:cNvSpPr txBox="1">
            <a:spLocks noChangeArrowheads="1"/>
          </p:cNvSpPr>
          <p:nvPr/>
        </p:nvSpPr>
        <p:spPr bwMode="auto">
          <a:xfrm>
            <a:off x="22701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7051" name="Text Box 11"/>
          <p:cNvSpPr txBox="1">
            <a:spLocks noChangeArrowheads="1"/>
          </p:cNvSpPr>
          <p:nvPr/>
        </p:nvSpPr>
        <p:spPr bwMode="auto">
          <a:xfrm>
            <a:off x="6356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7052" name="Rectangle 12"/>
          <p:cNvSpPr>
            <a:spLocks noChangeArrowheads="1"/>
          </p:cNvSpPr>
          <p:nvPr/>
        </p:nvSpPr>
        <p:spPr bwMode="auto">
          <a:xfrm>
            <a:off x="561975" y="1781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7053" name="Rectangle 13"/>
          <p:cNvSpPr>
            <a:spLocks noChangeArrowheads="1"/>
          </p:cNvSpPr>
          <p:nvPr/>
        </p:nvSpPr>
        <p:spPr bwMode="auto">
          <a:xfrm>
            <a:off x="5054600" y="1752600"/>
            <a:ext cx="35988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recursion and not ** </a:t>
            </a:r>
          </a:p>
          <a:p>
            <a:r>
              <a:rPr lang="en-US" sz="1400" b="1">
                <a:solidFill>
                  <a:srgbClr val="0B9520"/>
                </a:solidFill>
                <a:latin typeface="Courier New" pitchFamily="49" charset="0"/>
              </a:rPr>
              <a:t>       inputs: b and p are ints</a:t>
            </a:r>
          </a:p>
          <a:p>
            <a:r>
              <a:rPr lang="en-US" sz="1400" b="1">
                <a:solidFill>
                  <a:srgbClr val="0B9520"/>
                </a:solidFill>
                <a:latin typeface="Courier New" pitchFamily="49" charset="0"/>
              </a:rPr>
              <a:t>       output: should be a float</a:t>
            </a:r>
          </a:p>
          <a:p>
            <a:r>
              <a:rPr lang="en-US" sz="1400" b="1">
                <a:solidFill>
                  <a:srgbClr val="0B9520"/>
                </a:solidFill>
                <a:latin typeface="Courier New" pitchFamily="49" charset="0"/>
              </a:rPr>
              <a:t>"""</a:t>
            </a:r>
          </a:p>
        </p:txBody>
      </p:sp>
      <p:sp>
        <p:nvSpPr>
          <p:cNvPr id="87054" name="Rectangle 14"/>
          <p:cNvSpPr>
            <a:spLocks noChangeArrowheads="1"/>
          </p:cNvSpPr>
          <p:nvPr/>
        </p:nvSpPr>
        <p:spPr bwMode="auto">
          <a:xfrm>
            <a:off x="22701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7055" name="Rectangle 15"/>
          <p:cNvSpPr>
            <a:spLocks noChangeArrowheads="1"/>
          </p:cNvSpPr>
          <p:nvPr/>
        </p:nvSpPr>
        <p:spPr bwMode="auto">
          <a:xfrm>
            <a:off x="5029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7056" name="Text Box 16"/>
          <p:cNvSpPr txBox="1">
            <a:spLocks noChangeArrowheads="1"/>
          </p:cNvSpPr>
          <p:nvPr/>
        </p:nvSpPr>
        <p:spPr bwMode="auto">
          <a:xfrm>
            <a:off x="5029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7057" name="Text Box 17"/>
          <p:cNvSpPr txBox="1">
            <a:spLocks noChangeArrowheads="1"/>
          </p:cNvSpPr>
          <p:nvPr/>
        </p:nvSpPr>
        <p:spPr bwMode="auto">
          <a:xfrm>
            <a:off x="5038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s == </a:t>
            </a:r>
            <a:r>
              <a:rPr lang="en-US" sz="2800" b="1">
                <a:solidFill>
                  <a:srgbClr val="0B9520"/>
                </a:solidFill>
                <a:latin typeface="Courier New" pitchFamily="49" charset="0"/>
              </a:rPr>
              <a:t>''</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p>
        </p:txBody>
      </p:sp>
      <p:sp>
        <p:nvSpPr>
          <p:cNvPr id="88067"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8068" name="Picture 4">
            <a:hlinkClick r:id="rId10" action="ppaction://program"/>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8070"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8071"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8072"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3"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8074"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8075"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8076"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89091"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9092" name="Picture 4">
            <a:hlinkClick r:id="rId11" action="ppaction://program"/>
          </p:cNvPr>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9094"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9095"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9096"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9098"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9099" name="Text Box 11"/>
          <p:cNvSpPr txBox="1">
            <a:spLocks noChangeArrowheads="1"/>
          </p:cNvSpPr>
          <p:nvPr>
            <p:custDataLst>
              <p:tags r:id="rId8"/>
            </p:custDataLst>
          </p:nvPr>
        </p:nvSpPr>
        <p:spPr bwMode="auto">
          <a:xfrm>
            <a:off x="2057400" y="3048000"/>
            <a:ext cx="683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a:solidFill>
                  <a:srgbClr val="FEA30F"/>
                </a:solidFill>
                <a:latin typeface="Courier New" pitchFamily="49" charset="0"/>
              </a:rPr>
              <a:t>if</a:t>
            </a:r>
            <a:r>
              <a:rPr lang="en-US" b="1">
                <a:latin typeface="Courier New" pitchFamily="49" charset="0"/>
              </a:rPr>
              <a:t> s[0] == 'a' </a:t>
            </a:r>
            <a:r>
              <a:rPr lang="en-US" b="1">
                <a:solidFill>
                  <a:srgbClr val="FEA30F"/>
                </a:solidFill>
                <a:latin typeface="Courier New" pitchFamily="49" charset="0"/>
              </a:rPr>
              <a:t>or</a:t>
            </a:r>
            <a:r>
              <a:rPr lang="en-US" b="1">
                <a:latin typeface="Courier New" pitchFamily="49" charset="0"/>
              </a:rPr>
              <a:t> s[0] == 'e' or…</a:t>
            </a:r>
          </a:p>
        </p:txBody>
      </p:sp>
      <p:sp>
        <p:nvSpPr>
          <p:cNvPr id="89100"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9101"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08845" y="4572000"/>
            <a:ext cx="8763000" cy="2057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latin typeface="Courier New" pitchFamily="49" charset="0"/>
              </a:rPr>
              <a:t>&gt;&gt;&gt;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a:t>
            </a:r>
            <a:r>
              <a:rPr lang="en-US" b="1" dirty="0" smtClean="0">
                <a:solidFill>
                  <a:srgbClr val="000000"/>
                </a:solidFill>
                <a:latin typeface="Courier New" pitchFamily="49" charset="0"/>
              </a:rPr>
              <a:t>(20)</a:t>
            </a:r>
            <a:r>
              <a:rPr lang="en-US" b="1" dirty="0" smtClean="0">
                <a:solidFill>
                  <a:srgbClr val="0000FF"/>
                </a:solidFill>
                <a:latin typeface="Courier New" pitchFamily="49" charset="0"/>
              </a:rPr>
              <a:t>+</a:t>
            </a:r>
            <a:r>
              <a:rPr lang="en-US" b="1" dirty="0">
                <a:solidFill>
                  <a:srgbClr val="0000FF"/>
                </a:solidFill>
                <a:latin typeface="Courier New" pitchFamily="49" charset="0"/>
              </a:rPr>
              <a:t>2</a:t>
            </a: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7030A0"/>
                </a:solidFill>
                <a:latin typeface="Courier New" pitchFamily="49" charset="0"/>
              </a:rPr>
              <a:t>return </a:t>
            </a:r>
            <a:r>
              <a:rPr lang="en-US" b="1" dirty="0">
                <a:solidFill>
                  <a:srgbClr val="000000"/>
                </a:solidFill>
                <a:latin typeface="Courier New" pitchFamily="49" charset="0"/>
              </a:rPr>
              <a:t>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err="1">
                <a:solidFill>
                  <a:srgbClr val="FF890C"/>
                </a:solidFill>
                <a:latin typeface="Courier New" pitchFamily="49" charset="0"/>
              </a:rPr>
              <a:t>def</a:t>
            </a:r>
            <a:r>
              <a:rPr lang="en-US" b="1" dirty="0">
                <a:solidFill>
                  <a:srgbClr val="000000"/>
                </a:solidFill>
                <a:latin typeface="Courier New" pitchFamily="49" charset="0"/>
              </a:rPr>
              <a:t> </a:t>
            </a:r>
            <a:r>
              <a:rPr lang="en-US" b="1" dirty="0" err="1">
                <a:solidFill>
                  <a:srgbClr val="000000"/>
                </a:solidFill>
                <a:latin typeface="Courier New" pitchFamily="49" charset="0"/>
              </a:rPr>
              <a:t>dblPR</a:t>
            </a:r>
            <a:r>
              <a:rPr lang="en-US" b="1" dirty="0">
                <a:solidFill>
                  <a:srgbClr val="000000"/>
                </a:solidFill>
                <a:latin typeface="Courier New" pitchFamily="49" charset="0"/>
              </a:rPr>
              <a:t>(x):</a:t>
            </a:r>
          </a:p>
          <a:p>
            <a:pPr>
              <a:lnSpc>
                <a:spcPct val="70000"/>
              </a:lnSpc>
              <a:spcBef>
                <a:spcPct val="50000"/>
              </a:spcBef>
            </a:pPr>
            <a:r>
              <a:rPr lang="en-US" b="1" dirty="0">
                <a:solidFill>
                  <a:srgbClr val="000000"/>
                </a:solidFill>
                <a:latin typeface="Courier New" pitchFamily="49" charset="0"/>
              </a:rPr>
              <a:t>    </a:t>
            </a:r>
            <a:r>
              <a:rPr lang="en-US" b="1" dirty="0">
                <a:solidFill>
                  <a:srgbClr val="009600"/>
                </a:solidFill>
                <a:latin typeface="Courier New" pitchFamily="49" charset="0"/>
              </a:rPr>
              <a:t>""" </a:t>
            </a:r>
            <a:r>
              <a:rPr lang="en-US" b="1" dirty="0" err="1">
                <a:solidFill>
                  <a:srgbClr val="009600"/>
                </a:solidFill>
                <a:latin typeface="Courier New" pitchFamily="49" charset="0"/>
              </a:rPr>
              <a:t>dbls</a:t>
            </a:r>
            <a:r>
              <a:rPr lang="en-US" b="1" dirty="0">
                <a:solidFill>
                  <a:srgbClr val="009600"/>
                </a:solidFill>
                <a:latin typeface="Courier New" pitchFamily="49" charset="0"/>
              </a:rPr>
              <a:t> x? """</a:t>
            </a:r>
          </a:p>
          <a:p>
            <a:pPr>
              <a:lnSpc>
                <a:spcPct val="70000"/>
              </a:lnSpc>
              <a:spcBef>
                <a:spcPct val="50000"/>
              </a:spcBef>
            </a:pPr>
            <a:r>
              <a:rPr lang="en-US" b="1" dirty="0">
                <a:solidFill>
                  <a:srgbClr val="000000"/>
                </a:solidFill>
                <a:latin typeface="Courier New" pitchFamily="49" charset="0"/>
              </a:rPr>
              <a:t>    </a:t>
            </a:r>
            <a:r>
              <a:rPr lang="en-US" b="1" dirty="0">
                <a:solidFill>
                  <a:srgbClr val="FF9900"/>
                </a:solidFill>
                <a:latin typeface="Courier New" pitchFamily="49" charset="0"/>
              </a:rPr>
              <a:t>print</a:t>
            </a:r>
            <a:r>
              <a:rPr lang="en-US" b="1" dirty="0">
                <a:solidFill>
                  <a:srgbClr val="CC3300"/>
                </a:solidFill>
                <a:latin typeface="Courier New" pitchFamily="49" charset="0"/>
              </a:rPr>
              <a:t> </a:t>
            </a:r>
            <a:r>
              <a:rPr lang="en-US" b="1" dirty="0">
                <a:solidFill>
                  <a:srgbClr val="000000"/>
                </a:solidFill>
                <a:latin typeface="Courier New" pitchFamily="49" charset="0"/>
              </a:rPr>
              <a:t>2*x</a:t>
            </a:r>
          </a:p>
        </p:txBody>
      </p:sp>
      <p:sp>
        <p:nvSpPr>
          <p:cNvPr id="26630" name="Rectangle 9"/>
          <p:cNvSpPr>
            <a:spLocks noChangeArrowheads="1"/>
          </p:cNvSpPr>
          <p:nvPr/>
        </p:nvSpPr>
        <p:spPr bwMode="auto">
          <a:xfrm>
            <a:off x="4856163" y="3290888"/>
            <a:ext cx="411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solidFill>
                  <a:srgbClr val="000000"/>
                </a:solidFill>
                <a:latin typeface="Courier New" pitchFamily="49" charset="0"/>
              </a:rPr>
              <a:t>&gt;&gt;&gt; </a:t>
            </a:r>
            <a:r>
              <a:rPr lang="en-US" b="1" dirty="0" err="1">
                <a:solidFill>
                  <a:srgbClr val="000000"/>
                </a:solidFill>
                <a:latin typeface="Courier New" pitchFamily="49" charset="0"/>
              </a:rPr>
              <a:t>ans</a:t>
            </a:r>
            <a:r>
              <a:rPr lang="en-US" b="1" dirty="0">
                <a:solidFill>
                  <a:srgbClr val="000000"/>
                </a:solidFill>
                <a:latin typeface="Courier New" pitchFamily="49" charset="0"/>
              </a:rPr>
              <a:t> = </a:t>
            </a:r>
            <a:r>
              <a:rPr lang="en-US" b="1" dirty="0" err="1" smtClean="0">
                <a:solidFill>
                  <a:srgbClr val="000000"/>
                </a:solidFill>
                <a:latin typeface="Courier New" pitchFamily="49" charset="0"/>
              </a:rPr>
              <a:t>dblPR</a:t>
            </a:r>
            <a:r>
              <a:rPr lang="en-US" b="1" dirty="0" smtClean="0">
                <a:solidFill>
                  <a:srgbClr val="000000"/>
                </a:solidFill>
                <a:latin typeface="Courier New" pitchFamily="49" charset="0"/>
              </a:rPr>
              <a:t>(20)</a:t>
            </a:r>
            <a:r>
              <a:rPr lang="en-US" b="1" dirty="0" smtClean="0">
                <a:solidFill>
                  <a:srgbClr val="C00000"/>
                </a:solidFill>
                <a:latin typeface="Courier New" pitchFamily="49" charset="0"/>
              </a:rPr>
              <a:t>+</a:t>
            </a:r>
            <a:r>
              <a:rPr lang="en-US" b="1" dirty="0">
                <a:solidFill>
                  <a:srgbClr val="C00000"/>
                </a:solidFill>
                <a:latin typeface="Courier New" pitchFamily="49" charset="0"/>
              </a:rPr>
              <a:t>2</a:t>
            </a:r>
          </a:p>
        </p:txBody>
      </p:sp>
      <p:sp>
        <p:nvSpPr>
          <p:cNvPr id="26631" name="Text Box 22"/>
          <p:cNvSpPr txBox="1">
            <a:spLocks noChangeArrowheads="1"/>
          </p:cNvSpPr>
          <p:nvPr/>
        </p:nvSpPr>
        <p:spPr bwMode="auto">
          <a:xfrm>
            <a:off x="313120" y="5683956"/>
            <a:ext cx="8308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7030A0"/>
                </a:solidFill>
                <a:latin typeface="Courier New" pitchFamily="49" charset="0"/>
              </a:rPr>
              <a:t>return</a:t>
            </a:r>
            <a:r>
              <a:rPr lang="en-US" sz="3200" dirty="0">
                <a:solidFill>
                  <a:srgbClr val="FF9900"/>
                </a:solidFill>
                <a:latin typeface="Times New Roman" pitchFamily="18" charset="0"/>
              </a:rPr>
              <a:t>   </a:t>
            </a:r>
            <a:r>
              <a:rPr lang="en-US" sz="3200" dirty="0">
                <a:solidFill>
                  <a:srgbClr val="000000"/>
                </a:solidFill>
                <a:latin typeface="Cambria" pitchFamily="18" charset="0"/>
              </a:rPr>
              <a:t>yields the function call's </a:t>
            </a:r>
            <a:r>
              <a:rPr lang="en-US" sz="3200" b="1" i="1" dirty="0">
                <a:solidFill>
                  <a:srgbClr val="000000"/>
                </a:solidFill>
                <a:latin typeface="Cambria" pitchFamily="18" charset="0"/>
              </a:rPr>
              <a:t>value </a:t>
            </a:r>
            <a:r>
              <a:rPr lang="en-US" sz="3200" dirty="0">
                <a:solidFill>
                  <a:srgbClr val="000000"/>
                </a:solidFill>
                <a:latin typeface="Cambria" pitchFamily="18" charset="0"/>
              </a:rPr>
              <a:t>…</a:t>
            </a:r>
          </a:p>
        </p:txBody>
      </p:sp>
      <p:sp>
        <p:nvSpPr>
          <p:cNvPr id="26632" name="Text Box 23"/>
          <p:cNvSpPr txBox="1">
            <a:spLocks noChangeArrowheads="1"/>
          </p:cNvSpPr>
          <p:nvPr/>
        </p:nvSpPr>
        <p:spPr bwMode="auto">
          <a:xfrm>
            <a:off x="313120" y="4921956"/>
            <a:ext cx="7353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FF9900"/>
                </a:solidFill>
                <a:latin typeface="Courier New" pitchFamily="49" charset="0"/>
              </a:rPr>
              <a:t>print</a:t>
            </a:r>
            <a:r>
              <a:rPr lang="en-US" sz="3200" dirty="0">
                <a:solidFill>
                  <a:srgbClr val="9103B9"/>
                </a:solidFill>
                <a:latin typeface="Times New Roman" pitchFamily="18" charset="0"/>
              </a:rPr>
              <a:t>     </a:t>
            </a:r>
            <a:r>
              <a:rPr lang="en-US" sz="3200" dirty="0" smtClean="0">
                <a:solidFill>
                  <a:srgbClr val="000000"/>
                </a:solidFill>
                <a:latin typeface="Cambria" pitchFamily="18" charset="0"/>
              </a:rPr>
              <a:t>changes pixels on the </a:t>
            </a:r>
            <a:r>
              <a:rPr lang="en-US" sz="3200" dirty="0">
                <a:solidFill>
                  <a:srgbClr val="000000"/>
                </a:solidFill>
                <a:latin typeface="Cambria" pitchFamily="18" charset="0"/>
              </a:rPr>
              <a:t>screen...</a:t>
            </a:r>
          </a:p>
        </p:txBody>
      </p:sp>
      <p:sp>
        <p:nvSpPr>
          <p:cNvPr id="26633" name="Rectangle 1"/>
          <p:cNvSpPr>
            <a:spLocks noChangeArrowheads="1"/>
          </p:cNvSpPr>
          <p:nvPr/>
        </p:nvSpPr>
        <p:spPr bwMode="auto">
          <a:xfrm>
            <a:off x="8057445" y="5638800"/>
            <a:ext cx="995773" cy="646331"/>
          </a:xfrm>
          <a:prstGeom prst="rect">
            <a:avLst/>
          </a:prstGeom>
          <a:solidFill>
            <a:srgbClr val="CCECFF"/>
          </a:solidFill>
          <a:ln w="28575">
            <a:solidFill>
              <a:schemeClr val="bg1"/>
            </a:solidFill>
          </a:ln>
          <a:extLst/>
        </p:spPr>
        <p:txBody>
          <a:bodyPr wrap="square">
            <a:spAutoFit/>
          </a:bodyPr>
          <a:lstStyle/>
          <a:p>
            <a:pPr algn="ctr"/>
            <a:r>
              <a:rPr lang="en-US" sz="1200" i="1" dirty="0">
                <a:solidFill>
                  <a:srgbClr val="000000"/>
                </a:solidFill>
                <a:latin typeface="Cambria" pitchFamily="18" charset="0"/>
              </a:rPr>
              <a:t>… which the shell </a:t>
            </a:r>
            <a:r>
              <a:rPr lang="en-US" sz="1200" i="1" dirty="0" smtClean="0">
                <a:solidFill>
                  <a:srgbClr val="000000"/>
                </a:solidFill>
                <a:latin typeface="Cambria" pitchFamily="18" charset="0"/>
              </a:rPr>
              <a:t>then prints!</a:t>
            </a:r>
            <a:endParaRPr lang="en-US" sz="1200" i="1" dirty="0">
              <a:solidFill>
                <a:srgbClr val="000000"/>
              </a:solidFill>
              <a:latin typeface="Cambria" pitchFamily="18"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3" name="Right Arrow 2"/>
          <p:cNvSpPr/>
          <p:nvPr/>
        </p:nvSpPr>
        <p:spPr bwMode="auto">
          <a:xfrm>
            <a:off x="7807969" y="5715000"/>
            <a:ext cx="257942" cy="228600"/>
          </a:xfrm>
          <a:prstGeom prst="rightArrow">
            <a:avLst/>
          </a:prstGeom>
          <a:solidFill>
            <a:schemeClr val="bg1"/>
          </a:solidFill>
          <a:ln w="952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5" name="Text Box 2"/>
          <p:cNvSpPr txBox="1">
            <a:spLocks noChangeArrowheads="1"/>
          </p:cNvSpPr>
          <p:nvPr/>
        </p:nvSpPr>
        <p:spPr bwMode="auto">
          <a:xfrm>
            <a:off x="277305"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solidFill>
                  <a:srgbClr val="000000"/>
                </a:solidFill>
                <a:latin typeface="Courier New" pitchFamily="49" charset="0"/>
              </a:rPr>
              <a:t>return  </a:t>
            </a:r>
            <a:r>
              <a:rPr lang="en-US" sz="4200" dirty="0">
                <a:solidFill>
                  <a:srgbClr val="000000"/>
                </a:solidFill>
                <a:latin typeface="Times" pitchFamily="-106" charset="0"/>
              </a:rPr>
              <a:t> </a:t>
            </a:r>
            <a:r>
              <a:rPr lang="en-US" sz="4200" b="1" dirty="0">
                <a:solidFill>
                  <a:srgbClr val="000000"/>
                </a:solidFill>
                <a:latin typeface="Cambria" pitchFamily="18" charset="0"/>
              </a:rPr>
              <a:t>&gt;</a:t>
            </a:r>
            <a:r>
              <a:rPr lang="en-US" sz="4200" dirty="0" smtClean="0">
                <a:solidFill>
                  <a:srgbClr val="000000"/>
                </a:solidFill>
                <a:latin typeface="Times" pitchFamily="-106" charset="0"/>
              </a:rPr>
              <a:t>        </a:t>
            </a:r>
            <a:r>
              <a:rPr lang="en-US" sz="4200" b="1" dirty="0">
                <a:solidFill>
                  <a:srgbClr val="000000"/>
                </a:solidFill>
                <a:latin typeface="Courier New" pitchFamily="49" charset="0"/>
              </a:rPr>
              <a:t>print</a:t>
            </a:r>
            <a:endParaRPr lang="en-US" sz="4200" dirty="0">
              <a:solidFill>
                <a:srgbClr val="000000"/>
              </a:solidFill>
              <a:latin typeface="Times" pitchFamily="-106" charset="0"/>
            </a:endParaRPr>
          </a:p>
        </p:txBody>
      </p:sp>
      <p:sp>
        <p:nvSpPr>
          <p:cNvPr id="5" name="Right Arrow 4"/>
          <p:cNvSpPr/>
          <p:nvPr/>
        </p:nvSpPr>
        <p:spPr bwMode="auto">
          <a:xfrm rot="16200000">
            <a:off x="8340518" y="3805621"/>
            <a:ext cx="562742" cy="4572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Right Arrow 16"/>
          <p:cNvSpPr/>
          <p:nvPr/>
        </p:nvSpPr>
        <p:spPr bwMode="auto">
          <a:xfrm rot="16200000">
            <a:off x="3480018" y="3805324"/>
            <a:ext cx="562742" cy="457200"/>
          </a:xfrm>
          <a:prstGeom prst="right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504630" y="3957935"/>
            <a:ext cx="974947" cy="461665"/>
          </a:xfrm>
          <a:prstGeom prst="rect">
            <a:avLst/>
          </a:prstGeom>
        </p:spPr>
        <p:txBody>
          <a:bodyPr wrap="none">
            <a:spAutoFit/>
          </a:bodyPr>
          <a:lstStyle/>
          <a:p>
            <a:pPr algn="ctr"/>
            <a:r>
              <a:rPr lang="en-US" b="1" dirty="0" smtClean="0">
                <a:solidFill>
                  <a:srgbClr val="FF0000"/>
                </a:solidFill>
                <a:latin typeface="Cambria" pitchFamily="18" charset="0"/>
              </a:rPr>
              <a:t>ouch!</a:t>
            </a:r>
            <a:endParaRPr lang="en-US" b="1" dirty="0">
              <a:solidFill>
                <a:srgbClr val="FF0000"/>
              </a:solidFill>
            </a:endParaRPr>
          </a:p>
        </p:txBody>
      </p:sp>
      <p:sp>
        <p:nvSpPr>
          <p:cNvPr id="19" name="Rectangle 18"/>
          <p:cNvSpPr/>
          <p:nvPr/>
        </p:nvSpPr>
        <p:spPr>
          <a:xfrm>
            <a:off x="2922372" y="3940251"/>
            <a:ext cx="746616" cy="461665"/>
          </a:xfrm>
          <a:prstGeom prst="rect">
            <a:avLst/>
          </a:prstGeom>
        </p:spPr>
        <p:txBody>
          <a:bodyPr wrap="none">
            <a:spAutoFit/>
          </a:bodyPr>
          <a:lstStyle/>
          <a:p>
            <a:pPr algn="ctr"/>
            <a:r>
              <a:rPr lang="en-US" b="1" dirty="0" smtClean="0">
                <a:solidFill>
                  <a:srgbClr val="0000FF"/>
                </a:solidFill>
                <a:latin typeface="Cambria" pitchFamily="18" charset="0"/>
              </a:rPr>
              <a:t>yes!</a:t>
            </a:r>
            <a:endParaRPr lang="en-US" b="1" dirty="0">
              <a:solidFill>
                <a:srgbClr val="0000FF"/>
              </a:solidFill>
            </a:endParaRPr>
          </a:p>
        </p:txBody>
      </p:sp>
    </p:spTree>
    <p:extLst>
      <p:ext uri="{BB962C8B-B14F-4D97-AF65-F5344CB8AC3E}">
        <p14:creationId xmlns:p14="http://schemas.microsoft.com/office/powerpoint/2010/main" val="34071473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2"/>
          <p:cNvSpPr txBox="1">
            <a:spLocks noChangeArrowheads="1"/>
          </p:cNvSpPr>
          <p:nvPr/>
        </p:nvSpPr>
        <p:spPr bwMode="auto">
          <a:xfrm>
            <a:off x="6019800" y="5237163"/>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a:solidFill>
                  <a:srgbClr val="FF0000"/>
                </a:solidFill>
                <a:latin typeface="Courier New" pitchFamily="49" charset="0"/>
              </a:rPr>
              <a:t>in</a:t>
            </a:r>
            <a:endParaRPr lang="en-US" sz="3200" b="1">
              <a:latin typeface="Courier New" pitchFamily="49" charset="0"/>
            </a:endParaRPr>
          </a:p>
        </p:txBody>
      </p:sp>
      <p:sp>
        <p:nvSpPr>
          <p:cNvPr id="90115" name="Text Box 21"/>
          <p:cNvSpPr txBox="1">
            <a:spLocks noChangeArrowheads="1"/>
          </p:cNvSpPr>
          <p:nvPr/>
        </p:nvSpPr>
        <p:spPr bwMode="auto">
          <a:xfrm>
            <a:off x="1455738" y="5303838"/>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#2 </a:t>
            </a:r>
            <a:endParaRPr lang="en-US" b="1">
              <a:latin typeface="Courier New" pitchFamily="49" charset="0"/>
            </a:endParaRPr>
          </a:p>
        </p:txBody>
      </p:sp>
      <p:sp>
        <p:nvSpPr>
          <p:cNvPr id="90116" name="Rectangle 22"/>
          <p:cNvSpPr>
            <a:spLocks noChangeArrowheads="1"/>
          </p:cNvSpPr>
          <p:nvPr/>
        </p:nvSpPr>
        <p:spPr bwMode="auto">
          <a:xfrm>
            <a:off x="1295400" y="5113338"/>
            <a:ext cx="6172200" cy="830262"/>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
        <p:nvSpPr>
          <p:cNvPr id="90117" name="Text Box 23"/>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90118" name="Text Box 24"/>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7456830" y="780706"/>
            <a:ext cx="15986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latin typeface="Calibri" panose="020F0502020204030204" pitchFamily="34" charset="0"/>
              </a:rPr>
              <a:t>How </a:t>
            </a:r>
            <a:r>
              <a:rPr lang="en-US" sz="1500" dirty="0" err="1" smtClean="0">
                <a:latin typeface="Calibri" panose="020F0502020204030204" pitchFamily="34" charset="0"/>
              </a:rPr>
              <a:t>f'ns</a:t>
            </a:r>
            <a:r>
              <a:rPr lang="en-US" sz="1500" dirty="0" smtClean="0">
                <a:latin typeface="Calibri" panose="020F0502020204030204" pitchFamily="34" charset="0"/>
              </a:rPr>
              <a:t> </a:t>
            </a:r>
            <a:r>
              <a:rPr lang="en-US" sz="1500" b="1" i="1" dirty="0">
                <a:latin typeface="Calibri" panose="020F0502020204030204" pitchFamily="34" charset="0"/>
              </a:rPr>
              <a:t>work</a:t>
            </a:r>
            <a:r>
              <a:rPr lang="en-US" sz="1500" dirty="0">
                <a:latin typeface="Calibri" panose="020F0502020204030204" pitchFamily="34" charset="0"/>
              </a:rPr>
              <a:t>…</a:t>
            </a:r>
          </a:p>
        </p:txBody>
      </p:sp>
      <p:sp>
        <p:nvSpPr>
          <p:cNvPr id="13316"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13317" name="Text Box 7"/>
          <p:cNvSpPr txBox="1">
            <a:spLocks noChangeArrowheads="1"/>
          </p:cNvSpPr>
          <p:nvPr/>
        </p:nvSpPr>
        <p:spPr bwMode="auto">
          <a:xfrm>
            <a:off x="3165402" y="1005244"/>
            <a:ext cx="4073598" cy="46166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a:t>
            </a:r>
            <a:r>
              <a:rPr lang="en-US" b="1" dirty="0" smtClean="0">
                <a:latin typeface="Courier New" panose="02070309020205020404" pitchFamily="49" charset="0"/>
                <a:cs typeface="Courier New" panose="02070309020205020404" pitchFamily="49" charset="0"/>
              </a:rPr>
              <a:t>demo(15)</a:t>
            </a:r>
            <a:r>
              <a:rPr lang="en-US" b="1" dirty="0" smtClean="0">
                <a:latin typeface="Cambria" pitchFamily="18" charset="0"/>
              </a:rPr>
              <a:t>    </a:t>
            </a:r>
            <a:r>
              <a:rPr lang="en-US" dirty="0" smtClean="0">
                <a:latin typeface="Cambria" pitchFamily="18" charset="0"/>
              </a:rPr>
              <a:t>here?</a:t>
            </a:r>
            <a:endParaRPr lang="en-US" b="1" dirty="0">
              <a:latin typeface="Cambria" pitchFamily="18" charset="0"/>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876800"/>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grpSp>
        <p:nvGrpSpPr>
          <p:cNvPr id="13321" name="Group 11"/>
          <p:cNvGrpSpPr>
            <a:grpSpLocks/>
          </p:cNvGrpSpPr>
          <p:nvPr>
            <p:custDataLst>
              <p:tags r:id="rId1"/>
            </p:custDataLst>
          </p:nvPr>
        </p:nvGrpSpPr>
        <p:grpSpPr bwMode="auto">
          <a:xfrm>
            <a:off x="8547819" y="3411537"/>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239000" y="3178175"/>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solidFill>
                  <a:srgbClr val="0B9520"/>
                </a:solidFill>
                <a:latin typeface="Cambria" pitchFamily="18" charset="0"/>
              </a:rPr>
              <a:t>I might have a </a:t>
            </a:r>
            <a:r>
              <a:rPr lang="en-US" sz="1200" dirty="0" smtClean="0">
                <a:solidFill>
                  <a:srgbClr val="0B9520"/>
                </a:solidFill>
                <a:latin typeface="Cambria" pitchFamily="18" charset="0"/>
              </a:rPr>
              <a:t>guess on these…</a:t>
            </a:r>
            <a:endParaRPr lang="en-US" sz="1200" dirty="0">
              <a:solidFill>
                <a:srgbClr val="0B9520"/>
              </a:solidFill>
              <a:latin typeface="Cambria" pitchFamily="18" charset="0"/>
            </a:endParaRPr>
          </a:p>
        </p:txBody>
      </p:sp>
      <p:sp>
        <p:nvSpPr>
          <p:cNvPr id="13324" name="Rectangle 28"/>
          <p:cNvSpPr>
            <a:spLocks noChangeArrowheads="1"/>
          </p:cNvSpPr>
          <p:nvPr/>
        </p:nvSpPr>
        <p:spPr bwMode="auto">
          <a:xfrm>
            <a:off x="7620000" y="60325"/>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430162" y="177969"/>
            <a:ext cx="4808838" cy="507831"/>
          </a:xfrm>
          <a:prstGeom prst="rect">
            <a:avLst/>
          </a:prstGeom>
          <a:solidFill>
            <a:schemeClr val="bg1">
              <a:lumMod val="85000"/>
            </a:schemeClr>
          </a:solidFill>
          <a:ln>
            <a:noFill/>
          </a:ln>
          <a:extLst/>
        </p:spPr>
        <p:txBody>
          <a:bodyPr wrap="square">
            <a:spAutoFit/>
          </a:bodyPr>
          <a:lstStyle/>
          <a:p>
            <a:pPr>
              <a:lnSpc>
                <a:spcPct val="150000"/>
              </a:lnSpc>
            </a:pPr>
            <a:r>
              <a:rPr lang="en-US" sz="1800" dirty="0" smtClean="0">
                <a:latin typeface="Cambria" pitchFamily="18" charset="0"/>
              </a:rPr>
              <a:t>Name(s):</a:t>
            </a:r>
            <a:endParaRPr lang="en-US" sz="1800"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30" name="Line 30"/>
          <p:cNvSpPr>
            <a:spLocks noChangeShapeType="1"/>
          </p:cNvSpPr>
          <p:nvPr/>
        </p:nvSpPr>
        <p:spPr bwMode="auto">
          <a:xfrm>
            <a:off x="228599" y="4114800"/>
            <a:ext cx="86064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Text Box 7"/>
          <p:cNvSpPr txBox="1">
            <a:spLocks noChangeArrowheads="1"/>
          </p:cNvSpPr>
          <p:nvPr/>
        </p:nvSpPr>
        <p:spPr bwMode="auto">
          <a:xfrm>
            <a:off x="3572199" y="4258962"/>
            <a:ext cx="3666801" cy="457200"/>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a:t>
            </a:r>
            <a:r>
              <a:rPr lang="en-US" dirty="0" smtClean="0">
                <a:latin typeface="Cambria" pitchFamily="18" charset="0"/>
              </a:rPr>
              <a:t>is</a:t>
            </a:r>
            <a:r>
              <a:rPr lang="en-US" b="1" dirty="0" smtClean="0">
                <a:latin typeface="Cambria" pitchFamily="18" charset="0"/>
              </a:rPr>
              <a:t> </a:t>
            </a:r>
            <a:r>
              <a:rPr lang="en-US" b="1" dirty="0" smtClean="0">
                <a:latin typeface="Courier New" panose="02070309020205020404" pitchFamily="49" charset="0"/>
                <a:cs typeface="Courier New" panose="02070309020205020404" pitchFamily="49" charset="0"/>
              </a:rPr>
              <a:t> f(2)</a:t>
            </a:r>
            <a:r>
              <a:rPr lang="en-US" b="1" dirty="0" smtClean="0">
                <a:latin typeface="Cambria" pitchFamily="18" charset="0"/>
              </a:rPr>
              <a:t>   </a:t>
            </a:r>
            <a:r>
              <a:rPr lang="en-US" dirty="0" smtClean="0">
                <a:latin typeface="Cambria" pitchFamily="18" charset="0"/>
              </a:rPr>
              <a:t>here?</a:t>
            </a:r>
            <a:endParaRPr lang="en-US" b="1" dirty="0">
              <a:latin typeface="Cambria" pitchFamily="18" charset="0"/>
            </a:endParaRPr>
          </a:p>
        </p:txBody>
      </p:sp>
    </p:spTree>
    <p:extLst>
      <p:ext uri="{BB962C8B-B14F-4D97-AF65-F5344CB8AC3E}">
        <p14:creationId xmlns:p14="http://schemas.microsoft.com/office/powerpoint/2010/main" val="1204622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505896" y="134375"/>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32"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33" name="Rounded Rectangle 3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4"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35" name="TextBox 34"/>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Tree>
    <p:extLst>
      <p:ext uri="{BB962C8B-B14F-4D97-AF65-F5344CB8AC3E}">
        <p14:creationId xmlns:p14="http://schemas.microsoft.com/office/powerpoint/2010/main" val="99831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2052990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5052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5656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419100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5</a:t>
            </a:r>
          </a:p>
          <a:p>
            <a:pPr>
              <a:spcBef>
                <a:spcPts val="0"/>
              </a:spcBef>
            </a:pPr>
            <a:r>
              <a:rPr lang="en-US" sz="2000" b="1" dirty="0" smtClean="0">
                <a:latin typeface="Courier New" pitchFamily="49" charset="0"/>
              </a:rPr>
              <a:t>result = 22</a:t>
            </a:r>
          </a:p>
          <a:p>
            <a:pPr>
              <a:spcBef>
                <a:spcPts val="0"/>
              </a:spcBef>
            </a:pPr>
            <a:r>
              <a:rPr lang="en-US" sz="2000" b="1" dirty="0" smtClean="0">
                <a:solidFill>
                  <a:srgbClr val="FF0000"/>
                </a:solidFill>
                <a:latin typeface="Calibri" panose="020F0502020204030204" pitchFamily="34" charset="0"/>
              </a:rPr>
              <a:t>returns</a:t>
            </a:r>
            <a:r>
              <a:rPr lang="en-US" sz="2000" b="1" dirty="0" smtClean="0">
                <a:latin typeface="Courier New" pitchFamily="49" charset="0"/>
              </a:rPr>
              <a:t> 22</a:t>
            </a:r>
          </a:p>
        </p:txBody>
      </p:sp>
      <p:sp>
        <p:nvSpPr>
          <p:cNvPr id="19" name="Text Box 8"/>
          <p:cNvSpPr txBox="1">
            <a:spLocks noChangeArrowheads="1"/>
          </p:cNvSpPr>
          <p:nvPr/>
        </p:nvSpPr>
        <p:spPr bwMode="auto">
          <a:xfrm>
            <a:off x="4783496" y="36014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g(5)</a:t>
            </a:r>
            <a:endParaRPr lang="en-US" sz="2000" b="1" dirty="0">
              <a:latin typeface="Courier New" pitchFamily="49" charset="0"/>
            </a:endParaRPr>
          </a:p>
        </p:txBody>
      </p:sp>
      <p:sp>
        <p:nvSpPr>
          <p:cNvPr id="20" name="Text Box 8"/>
          <p:cNvSpPr txBox="1">
            <a:spLocks noChangeArrowheads="1"/>
          </p:cNvSpPr>
          <p:nvPr/>
        </p:nvSpPr>
        <p:spPr bwMode="auto">
          <a:xfrm>
            <a:off x="4785156" y="39813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835143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573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16" name="Rectangle 2"/>
          <p:cNvSpPr>
            <a:spLocks noChangeArrowheads="1"/>
          </p:cNvSpPr>
          <p:nvPr/>
        </p:nvSpPr>
        <p:spPr bwMode="auto">
          <a:xfrm>
            <a:off x="4685271" y="35052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5656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419100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5</a:t>
            </a:r>
          </a:p>
          <a:p>
            <a:pPr>
              <a:spcBef>
                <a:spcPts val="0"/>
              </a:spcBef>
            </a:pPr>
            <a:r>
              <a:rPr lang="en-US" sz="2000" b="1" dirty="0" smtClean="0">
                <a:latin typeface="Courier New" pitchFamily="49" charset="0"/>
              </a:rPr>
              <a:t>result = 22</a:t>
            </a:r>
          </a:p>
          <a:p>
            <a:pPr>
              <a:spcBef>
                <a:spcPts val="0"/>
              </a:spcBef>
            </a:pPr>
            <a:r>
              <a:rPr lang="en-US" sz="2000" b="1" dirty="0" smtClean="0">
                <a:solidFill>
                  <a:srgbClr val="FF0000"/>
                </a:solidFill>
                <a:latin typeface="Calibri" panose="020F0502020204030204" pitchFamily="34" charset="0"/>
              </a:rPr>
              <a:t>returns</a:t>
            </a:r>
            <a:r>
              <a:rPr lang="en-US" sz="2000" b="1" dirty="0" smtClean="0">
                <a:latin typeface="Courier New" pitchFamily="49" charset="0"/>
              </a:rPr>
              <a:t> 22</a:t>
            </a:r>
          </a:p>
        </p:txBody>
      </p:sp>
      <p:sp>
        <p:nvSpPr>
          <p:cNvPr id="19" name="Text Box 8"/>
          <p:cNvSpPr txBox="1">
            <a:spLocks noChangeArrowheads="1"/>
          </p:cNvSpPr>
          <p:nvPr/>
        </p:nvSpPr>
        <p:spPr bwMode="auto">
          <a:xfrm>
            <a:off x="4783496" y="36014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g(5)</a:t>
            </a:r>
            <a:endParaRPr lang="en-US" sz="2000" b="1" dirty="0">
              <a:latin typeface="Courier New" pitchFamily="49" charset="0"/>
            </a:endParaRPr>
          </a:p>
        </p:txBody>
      </p:sp>
      <p:sp>
        <p:nvSpPr>
          <p:cNvPr id="20" name="Text Box 8"/>
          <p:cNvSpPr txBox="1">
            <a:spLocks noChangeArrowheads="1"/>
          </p:cNvSpPr>
          <p:nvPr/>
        </p:nvSpPr>
        <p:spPr bwMode="auto">
          <a:xfrm>
            <a:off x="4785156" y="39813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2" name="Down Arrow 1"/>
          <p:cNvSpPr/>
          <p:nvPr/>
        </p:nvSpPr>
        <p:spPr bwMode="auto">
          <a:xfrm rot="10297176">
            <a:off x="7332468" y="2989666"/>
            <a:ext cx="698356" cy="1820099"/>
          </a:xfrm>
          <a:prstGeom prst="down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56245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a:t>
            </a:r>
            <a:r>
              <a:rPr lang="en-US" sz="2000" b="1" dirty="0" smtClean="0">
                <a:solidFill>
                  <a:srgbClr val="FF0000"/>
                </a:solidFill>
                <a:latin typeface="Courier New" pitchFamily="49" charset="0"/>
              </a:rPr>
              <a:t>22</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Tree>
    <p:extLst>
      <p:ext uri="{BB962C8B-B14F-4D97-AF65-F5344CB8AC3E}">
        <p14:creationId xmlns:p14="http://schemas.microsoft.com/office/powerpoint/2010/main" val="672720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8" name="Rectangle 2"/>
          <p:cNvSpPr>
            <a:spLocks noChangeArrowheads="1"/>
          </p:cNvSpPr>
          <p:nvPr/>
        </p:nvSpPr>
        <p:spPr bwMode="auto">
          <a:xfrm>
            <a:off x="4686300" y="1447800"/>
            <a:ext cx="3924300" cy="1984022"/>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15</a:t>
            </a:r>
          </a:p>
          <a:p>
            <a:pPr>
              <a:spcBef>
                <a:spcPts val="0"/>
              </a:spcBef>
            </a:pPr>
            <a:r>
              <a:rPr lang="en-US" sz="2000" b="1" dirty="0" smtClean="0">
                <a:latin typeface="Courier New" pitchFamily="49" charset="0"/>
              </a:rPr>
              <a:t>y = 5</a:t>
            </a:r>
          </a:p>
          <a:p>
            <a:pPr>
              <a:spcBef>
                <a:spcPts val="0"/>
              </a:spcBef>
            </a:pPr>
            <a:r>
              <a:rPr lang="en-US" sz="2000" b="1" dirty="0" smtClean="0">
                <a:latin typeface="Courier New" pitchFamily="49" charset="0"/>
              </a:rPr>
              <a:t>z = 22</a:t>
            </a:r>
          </a:p>
          <a:p>
            <a:pPr>
              <a:spcBef>
                <a:spcPts val="0"/>
              </a:spcBef>
            </a:pPr>
            <a:r>
              <a:rPr lang="en-US" sz="2000" b="1" dirty="0" smtClean="0">
                <a:solidFill>
                  <a:srgbClr val="FF0000"/>
                </a:solidFill>
                <a:latin typeface="Calibri" panose="020F0502020204030204" pitchFamily="34" charset="0"/>
              </a:rPr>
              <a:t>return</a:t>
            </a:r>
            <a:r>
              <a:rPr lang="en-US" sz="2000" b="1" dirty="0" smtClean="0">
                <a:solidFill>
                  <a:srgbClr val="FF0000"/>
                </a:solidFill>
                <a:latin typeface="Courier New" pitchFamily="49" charset="0"/>
              </a:rPr>
              <a:t> 42 </a:t>
            </a:r>
            <a:endParaRPr lang="en-US" sz="2000" b="1" dirty="0">
              <a:solidFill>
                <a:srgbClr val="FF0000"/>
              </a:solidFill>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demo(15)</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16" name="Down Arrow 15"/>
          <p:cNvSpPr/>
          <p:nvPr/>
        </p:nvSpPr>
        <p:spPr bwMode="auto">
          <a:xfrm rot="6023628">
            <a:off x="4715949" y="1279425"/>
            <a:ext cx="698356" cy="3043809"/>
          </a:xfrm>
          <a:prstGeom prst="downArrow">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5389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18" name="Text Box 8"/>
          <p:cNvSpPr txBox="1">
            <a:spLocks noChangeArrowheads="1"/>
          </p:cNvSpPr>
          <p:nvPr/>
        </p:nvSpPr>
        <p:spPr bwMode="auto">
          <a:xfrm>
            <a:off x="228600" y="1312277"/>
            <a:ext cx="5029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a:latin typeface="Courier New" pitchFamily="49" charset="0"/>
              </a:rPr>
              <a:t>demo(x):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y = x/3</a:t>
            </a:r>
          </a:p>
          <a:p>
            <a:pPr>
              <a:lnSpc>
                <a:spcPct val="60000"/>
              </a:lnSpc>
              <a:spcBef>
                <a:spcPct val="50000"/>
              </a:spcBef>
            </a:pPr>
            <a:r>
              <a:rPr lang="en-US" sz="2000" b="1" dirty="0" smtClean="0">
                <a:latin typeface="Courier New" pitchFamily="49" charset="0"/>
              </a:rPr>
              <a:t>    z = g(y)</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z + y + x</a:t>
            </a:r>
            <a:endParaRPr lang="en-US" sz="2000" b="1" dirty="0">
              <a:latin typeface="Courier New" pitchFamily="49" charset="0"/>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cxnSp>
        <p:nvCxnSpPr>
          <p:cNvPr id="5" name="Straight Arrow Connector 4"/>
          <p:cNvCxnSpPr/>
          <p:nvPr/>
        </p:nvCxnSpPr>
        <p:spPr bwMode="auto">
          <a:xfrm>
            <a:off x="1752600" y="778877"/>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 name="Rectangle 5"/>
          <p:cNvSpPr/>
          <p:nvPr/>
        </p:nvSpPr>
        <p:spPr>
          <a:xfrm>
            <a:off x="1562100" y="430428"/>
            <a:ext cx="428322"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15</a:t>
            </a:r>
            <a:endParaRPr lang="en-US" sz="1600" dirty="0"/>
          </a:p>
        </p:txBody>
      </p:sp>
      <p:sp>
        <p:nvSpPr>
          <p:cNvPr id="11" name="Rectangle 28"/>
          <p:cNvSpPr>
            <a:spLocks noChangeArrowheads="1"/>
          </p:cNvSpPr>
          <p:nvPr/>
        </p:nvSpPr>
        <p:spPr bwMode="auto">
          <a:xfrm>
            <a:off x="5638800" y="6211669"/>
            <a:ext cx="2286844" cy="646331"/>
          </a:xfrm>
          <a:prstGeom prst="rect">
            <a:avLst/>
          </a:prstGeom>
          <a:solidFill>
            <a:schemeClr val="bg1"/>
          </a:solidFill>
          <a:ln>
            <a:noFill/>
          </a:ln>
          <a:extLst/>
        </p:spPr>
        <p:txBody>
          <a:bodyPr wrap="none">
            <a:spAutoFit/>
          </a:bodyPr>
          <a:lstStyle/>
          <a:p>
            <a:r>
              <a:rPr lang="en-US" sz="3600" i="1" dirty="0" smtClean="0">
                <a:latin typeface="Cambria" pitchFamily="18" charset="0"/>
              </a:rPr>
              <a:t>they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1" name="Text Box 6"/>
          <p:cNvSpPr txBox="1">
            <a:spLocks noChangeArrowheads="1"/>
          </p:cNvSpPr>
          <p:nvPr/>
        </p:nvSpPr>
        <p:spPr bwMode="auto">
          <a:xfrm>
            <a:off x="228601" y="2971800"/>
            <a:ext cx="3577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CC3300"/>
                </a:solidFill>
                <a:latin typeface="Courier New" pitchFamily="49" charset="0"/>
              </a:rPr>
              <a:t>def</a:t>
            </a:r>
            <a:r>
              <a:rPr lang="en-US" sz="2000" b="1" dirty="0">
                <a:solidFill>
                  <a:srgbClr val="CC3300"/>
                </a:solidFill>
                <a:latin typeface="Courier New" pitchFamily="49" charset="0"/>
              </a:rPr>
              <a:t> </a:t>
            </a:r>
            <a:r>
              <a:rPr lang="en-US" sz="2000" b="1" dirty="0" smtClean="0">
                <a:latin typeface="Courier New" pitchFamily="49" charset="0"/>
              </a:rPr>
              <a:t>g(x):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result = 4*x + 2</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2000" b="1" dirty="0" smtClean="0">
                <a:solidFill>
                  <a:srgbClr val="7030A0"/>
                </a:solidFill>
                <a:latin typeface="Courier New" pitchFamily="49" charset="0"/>
              </a:rPr>
              <a:t>return </a:t>
            </a:r>
            <a:r>
              <a:rPr lang="en-US" sz="2000" b="1" dirty="0" smtClean="0">
                <a:latin typeface="Courier New" pitchFamily="49" charset="0"/>
              </a:rPr>
              <a:t>result</a:t>
            </a:r>
            <a:endParaRPr lang="en-US" sz="2000" b="1" dirty="0">
              <a:latin typeface="Courier New" pitchFamily="49" charset="0"/>
            </a:endParaRPr>
          </a:p>
        </p:txBody>
      </p:sp>
      <p:sp>
        <p:nvSpPr>
          <p:cNvPr id="2" name="TextBox 1"/>
          <p:cNvSpPr txBox="1"/>
          <p:nvPr/>
        </p:nvSpPr>
        <p:spPr>
          <a:xfrm>
            <a:off x="2712156" y="1007477"/>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FF0000"/>
                </a:solidFill>
                <a:latin typeface="Cambria" panose="02040503050406030204" pitchFamily="18" charset="0"/>
              </a:rPr>
              <a:t>42</a:t>
            </a:r>
          </a:p>
        </p:txBody>
      </p:sp>
      <p:sp>
        <p:nvSpPr>
          <p:cNvPr id="4" name="TextBox 3"/>
          <p:cNvSpPr txBox="1"/>
          <p:nvPr/>
        </p:nvSpPr>
        <p:spPr>
          <a:xfrm>
            <a:off x="2602089" y="1707444"/>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8"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afterwards, the stack is empty…, but ready if another function is called </a:t>
            </a:r>
            <a:endParaRPr lang="en-US" sz="2000" i="1" dirty="0">
              <a:latin typeface="Cambria" pitchFamily="18" charset="0"/>
            </a:endParaRPr>
          </a:p>
        </p:txBody>
      </p:sp>
    </p:spTree>
    <p:extLst>
      <p:ext uri="{BB962C8B-B14F-4D97-AF65-F5344CB8AC3E}">
        <p14:creationId xmlns:p14="http://schemas.microsoft.com/office/powerpoint/2010/main" val="3739881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30" name="Rectangle 28"/>
          <p:cNvSpPr>
            <a:spLocks noChangeArrowheads="1"/>
          </p:cNvSpPr>
          <p:nvPr/>
        </p:nvSpPr>
        <p:spPr bwMode="auto">
          <a:xfrm>
            <a:off x="1981200" y="543524"/>
            <a:ext cx="2024400" cy="461665"/>
          </a:xfrm>
          <a:prstGeom prst="rect">
            <a:avLst/>
          </a:prstGeom>
          <a:solidFill>
            <a:srgbClr val="CCECFF"/>
          </a:solidFill>
          <a:ln>
            <a:noFill/>
          </a:ln>
          <a:extLst/>
        </p:spPr>
        <p:txBody>
          <a:bodyPr wrap="none">
            <a:spAutoFit/>
          </a:bodyPr>
          <a:lstStyle/>
          <a:p>
            <a:r>
              <a:rPr lang="en-US" i="1" dirty="0" smtClean="0">
                <a:latin typeface="Cambria" pitchFamily="18" charset="0"/>
              </a:rPr>
              <a:t>what's </a:t>
            </a:r>
            <a:r>
              <a:rPr lang="en-US" b="1" dirty="0" smtClean="0">
                <a:latin typeface="Courier New" panose="02070309020205020404" pitchFamily="49" charset="0"/>
                <a:cs typeface="Courier New" panose="02070309020205020404" pitchFamily="49" charset="0"/>
              </a:rPr>
              <a:t>f(2)</a:t>
            </a:r>
            <a:r>
              <a:rPr lang="en-US" i="1" dirty="0" smtClean="0">
                <a:latin typeface="Cambria" pitchFamily="18" charset="0"/>
              </a:rPr>
              <a:t> </a:t>
            </a:r>
            <a:r>
              <a:rPr lang="en-US" dirty="0" smtClean="0">
                <a:latin typeface="Cambria" pitchFamily="18" charset="0"/>
              </a:rPr>
              <a:t>?</a:t>
            </a:r>
            <a:endParaRPr lang="en-US" dirty="0">
              <a:latin typeface="Cambria" pitchFamily="18" charset="0"/>
            </a:endParaRPr>
          </a:p>
        </p:txBody>
      </p:sp>
    </p:spTree>
    <p:extLst>
      <p:ext uri="{BB962C8B-B14F-4D97-AF65-F5344CB8AC3E}">
        <p14:creationId xmlns:p14="http://schemas.microsoft.com/office/powerpoint/2010/main" val="4250377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Tree>
    <p:extLst>
      <p:ext uri="{BB962C8B-B14F-4D97-AF65-F5344CB8AC3E}">
        <p14:creationId xmlns:p14="http://schemas.microsoft.com/office/powerpoint/2010/main" val="3261003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2166627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chemeClr val="bg1">
              <a:lumMod val="95000"/>
            </a:schemeClr>
          </a:solidFill>
          <a:ln>
            <a:solidFill>
              <a:schemeClr val="tx1"/>
            </a:solidFill>
          </a:ln>
        </p:spPr>
        <p:txBody>
          <a:bodyPr wrap="none">
            <a:spAutoFit/>
          </a:bodyPr>
          <a:lstStyle/>
          <a:p>
            <a:r>
              <a:rPr lang="en-US" sz="1600" b="1" dirty="0" smtClean="0">
                <a:latin typeface="Cambria" pitchFamily="18" charset="0"/>
              </a:rPr>
              <a:t>0</a:t>
            </a:r>
            <a:endParaRPr lang="en-US" sz="1600" dirty="0"/>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3" name="TextBox 22"/>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4"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5"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6"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Tree>
    <p:extLst>
      <p:ext uri="{BB962C8B-B14F-4D97-AF65-F5344CB8AC3E}">
        <p14:creationId xmlns:p14="http://schemas.microsoft.com/office/powerpoint/2010/main" val="246207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sp>
        <p:nvSpPr>
          <p:cNvPr id="16" name="Rectangle 2"/>
          <p:cNvSpPr>
            <a:spLocks noChangeArrowheads="1"/>
          </p:cNvSpPr>
          <p:nvPr/>
        </p:nvSpPr>
        <p:spPr bwMode="auto">
          <a:xfrm>
            <a:off x="4685271" y="3010929"/>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need f(0)</a:t>
            </a:r>
            <a:endParaRPr lang="en-US" sz="2000" b="1" dirty="0">
              <a:solidFill>
                <a:srgbClr val="000000"/>
              </a:solidFill>
              <a:latin typeface="Courier New"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Rectangle 2"/>
          <p:cNvSpPr>
            <a:spLocks noChangeArrowheads="1"/>
          </p:cNvSpPr>
          <p:nvPr/>
        </p:nvSpPr>
        <p:spPr bwMode="auto">
          <a:xfrm>
            <a:off x="4687329" y="4672914"/>
            <a:ext cx="3924300" cy="1499286"/>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23" name="TextBox 22"/>
          <p:cNvSpPr txBox="1"/>
          <p:nvPr/>
        </p:nvSpPr>
        <p:spPr>
          <a:xfrm>
            <a:off x="7027304" y="4733360"/>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24" name="Text Box 8"/>
          <p:cNvSpPr txBox="1">
            <a:spLocks noChangeArrowheads="1"/>
          </p:cNvSpPr>
          <p:nvPr/>
        </p:nvSpPr>
        <p:spPr bwMode="auto">
          <a:xfrm>
            <a:off x="6680052" y="5348415"/>
            <a:ext cx="1932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0</a:t>
            </a:r>
          </a:p>
          <a:p>
            <a:pPr lvl="0">
              <a:spcBef>
                <a:spcPts val="0"/>
              </a:spcBef>
            </a:pPr>
            <a:r>
              <a:rPr lang="en-US" sz="2000" b="1" dirty="0">
                <a:solidFill>
                  <a:srgbClr val="FF0000"/>
                </a:solidFill>
                <a:latin typeface="Calibri" panose="020F0502020204030204" pitchFamily="34" charset="0"/>
              </a:rPr>
              <a:t>returns</a:t>
            </a:r>
            <a:r>
              <a:rPr lang="en-US" sz="2000" b="1" dirty="0">
                <a:solidFill>
                  <a:srgbClr val="000000"/>
                </a:solidFill>
                <a:latin typeface="Courier New" pitchFamily="49" charset="0"/>
              </a:rPr>
              <a:t> 1</a:t>
            </a:r>
            <a:r>
              <a:rPr lang="en-US" sz="2000" b="1" dirty="0" smtClean="0">
                <a:solidFill>
                  <a:srgbClr val="000000"/>
                </a:solidFill>
                <a:latin typeface="Courier New" pitchFamily="49" charset="0"/>
              </a:rPr>
              <a:t>2</a:t>
            </a:r>
            <a:endParaRPr lang="en-US" sz="2000" b="1" dirty="0">
              <a:solidFill>
                <a:srgbClr val="000000"/>
              </a:solidFill>
              <a:latin typeface="Courier New" pitchFamily="49" charset="0"/>
            </a:endParaRPr>
          </a:p>
        </p:txBody>
      </p:sp>
      <p:sp>
        <p:nvSpPr>
          <p:cNvPr id="25" name="Text Box 8"/>
          <p:cNvSpPr txBox="1">
            <a:spLocks noChangeArrowheads="1"/>
          </p:cNvSpPr>
          <p:nvPr/>
        </p:nvSpPr>
        <p:spPr bwMode="auto">
          <a:xfrm>
            <a:off x="4785554" y="4769133"/>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f(0)</a:t>
            </a:r>
            <a:endParaRPr lang="en-US" sz="2000" b="1" dirty="0">
              <a:latin typeface="Courier New" pitchFamily="49" charset="0"/>
            </a:endParaRPr>
          </a:p>
        </p:txBody>
      </p:sp>
      <p:sp>
        <p:nvSpPr>
          <p:cNvPr id="26" name="Text Box 8"/>
          <p:cNvSpPr txBox="1">
            <a:spLocks noChangeArrowheads="1"/>
          </p:cNvSpPr>
          <p:nvPr/>
        </p:nvSpPr>
        <p:spPr bwMode="auto">
          <a:xfrm>
            <a:off x="4787214" y="5149104"/>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 name="Down Arrow 1"/>
          <p:cNvSpPr/>
          <p:nvPr/>
        </p:nvSpPr>
        <p:spPr bwMode="auto">
          <a:xfrm rot="10120607">
            <a:off x="7265355" y="4456981"/>
            <a:ext cx="762000" cy="1247649"/>
          </a:xfrm>
          <a:prstGeom prst="downArrow">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27" name="Straight Arrow Connector 26"/>
          <p:cNvCxnSpPr/>
          <p:nvPr/>
        </p:nvCxnSpPr>
        <p:spPr bwMode="auto">
          <a:xfrm>
            <a:off x="1248834" y="644783"/>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0" name="Rectangle 29"/>
          <p:cNvSpPr/>
          <p:nvPr/>
        </p:nvSpPr>
        <p:spPr>
          <a:xfrm>
            <a:off x="1103490" y="296334"/>
            <a:ext cx="306494" cy="338554"/>
          </a:xfrm>
          <a:prstGeom prst="rect">
            <a:avLst/>
          </a:prstGeom>
          <a:solidFill>
            <a:schemeClr val="bg1">
              <a:lumMod val="95000"/>
            </a:schemeClr>
          </a:solidFill>
          <a:ln>
            <a:solidFill>
              <a:schemeClr val="tx1"/>
            </a:solidFill>
          </a:ln>
        </p:spPr>
        <p:txBody>
          <a:bodyPr wrap="none">
            <a:spAutoFit/>
          </a:bodyPr>
          <a:lstStyle/>
          <a:p>
            <a:r>
              <a:rPr lang="en-US" sz="1600" b="1" dirty="0" smtClean="0">
                <a:latin typeface="Cambria" pitchFamily="18" charset="0"/>
              </a:rPr>
              <a:t>0</a:t>
            </a:r>
            <a:endParaRPr lang="en-US" sz="1600" dirty="0"/>
          </a:p>
        </p:txBody>
      </p:sp>
    </p:spTree>
    <p:extLst>
      <p:ext uri="{BB962C8B-B14F-4D97-AF65-F5344CB8AC3E}">
        <p14:creationId xmlns:p14="http://schemas.microsoft.com/office/powerpoint/2010/main" val="558926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a:t>
            </a: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TextBox 20"/>
          <p:cNvSpPr txBox="1"/>
          <p:nvPr/>
        </p:nvSpPr>
        <p:spPr>
          <a:xfrm>
            <a:off x="6562563" y="4980057"/>
            <a:ext cx="1837031" cy="1015663"/>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How do we compute the result?</a:t>
            </a:r>
            <a:endParaRPr lang="en-US" sz="2000" b="1" dirty="0">
              <a:latin typeface="Calibri" panose="020F0502020204030204" pitchFamily="34" charset="0"/>
            </a:endParaRPr>
          </a:p>
        </p:txBody>
      </p:sp>
    </p:spTree>
    <p:extLst>
      <p:ext uri="{BB962C8B-B14F-4D97-AF65-F5344CB8AC3E}">
        <p14:creationId xmlns:p14="http://schemas.microsoft.com/office/powerpoint/2010/main" val="287179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886372" y="3025422"/>
            <a:ext cx="1251214"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99" name="Text Box 2"/>
          <p:cNvSpPr txBox="1">
            <a:spLocks noChangeArrowheads="1"/>
          </p:cNvSpPr>
          <p:nvPr/>
        </p:nvSpPr>
        <p:spPr bwMode="auto">
          <a:xfrm>
            <a:off x="5105400" y="76200"/>
            <a:ext cx="38465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800" b="1" dirty="0">
                <a:latin typeface="Cambria" pitchFamily="18" charset="0"/>
              </a:rPr>
              <a:t>hw1</a:t>
            </a:r>
            <a:endParaRPr lang="en-US" sz="4800" dirty="0">
              <a:latin typeface="Cambria" pitchFamily="18" charset="0"/>
            </a:endParaRPr>
          </a:p>
        </p:txBody>
      </p:sp>
      <p:sp>
        <p:nvSpPr>
          <p:cNvPr id="4100" name="Text Box 25"/>
          <p:cNvSpPr txBox="1">
            <a:spLocks noChangeArrowheads="1"/>
          </p:cNvSpPr>
          <p:nvPr/>
        </p:nvSpPr>
        <p:spPr bwMode="auto">
          <a:xfrm>
            <a:off x="457200" y="381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FF9900"/>
                </a:solidFill>
                <a:latin typeface="Courier New" pitchFamily="49" charset="0"/>
                <a:cs typeface="Courier New" pitchFamily="49" charset="0"/>
              </a:rPr>
              <a:t>if</a:t>
            </a:r>
            <a:r>
              <a:rPr lang="en-US" dirty="0">
                <a:latin typeface="Cambria" pitchFamily="18" charset="0"/>
              </a:rPr>
              <a:t>  you attended </a:t>
            </a:r>
            <a:r>
              <a:rPr lang="en-US" dirty="0" smtClean="0">
                <a:latin typeface="Cambria" pitchFamily="18" charset="0"/>
              </a:rPr>
              <a:t>lab and submit pr1+pr2 </a:t>
            </a:r>
            <a:endParaRPr lang="en-US" dirty="0">
              <a:latin typeface="Cambria" pitchFamily="18" charset="0"/>
            </a:endParaRPr>
          </a:p>
        </p:txBody>
      </p:sp>
      <p:sp>
        <p:nvSpPr>
          <p:cNvPr id="4101" name="Text Box 28"/>
          <p:cNvSpPr txBox="1">
            <a:spLocks noChangeArrowheads="1"/>
          </p:cNvSpPr>
          <p:nvPr/>
        </p:nvSpPr>
        <p:spPr bwMode="auto">
          <a:xfrm>
            <a:off x="956733" y="739422"/>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get full credit </a:t>
            </a:r>
            <a:r>
              <a:rPr lang="en-US" dirty="0">
                <a:latin typeface="Cambria" pitchFamily="18" charset="0"/>
              </a:rPr>
              <a:t>for </a:t>
            </a:r>
            <a:r>
              <a:rPr lang="en-US" dirty="0" smtClean="0">
                <a:latin typeface="Cambria" pitchFamily="18" charset="0"/>
              </a:rPr>
              <a:t>hw1pr1 and hw1pr2</a:t>
            </a:r>
            <a:endParaRPr lang="en-US" sz="1800" b="1" i="1" dirty="0">
              <a:solidFill>
                <a:srgbClr val="0C0BC6"/>
              </a:solidFill>
              <a:latin typeface="Cambria" pitchFamily="18" charset="0"/>
            </a:endParaRPr>
          </a:p>
        </p:txBody>
      </p:sp>
      <p:sp>
        <p:nvSpPr>
          <p:cNvPr id="4102" name="Text Box 29"/>
          <p:cNvSpPr txBox="1">
            <a:spLocks noChangeArrowheads="1"/>
          </p:cNvSpPr>
          <p:nvPr/>
        </p:nvSpPr>
        <p:spPr bwMode="auto">
          <a:xfrm>
            <a:off x="4572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ourier New" pitchFamily="49" charset="0"/>
                <a:cs typeface="Courier New" pitchFamily="49" charset="0"/>
              </a:rPr>
              <a:t>else </a:t>
            </a:r>
            <a:endParaRPr lang="en-US" dirty="0">
              <a:latin typeface="Cambria" pitchFamily="18" charset="0"/>
            </a:endParaRPr>
          </a:p>
        </p:txBody>
      </p:sp>
      <p:sp>
        <p:nvSpPr>
          <p:cNvPr id="4103" name="Rectangle 30"/>
          <p:cNvSpPr>
            <a:spLocks noChangeArrowheads="1"/>
          </p:cNvSpPr>
          <p:nvPr/>
        </p:nvSpPr>
        <p:spPr bwMode="auto">
          <a:xfrm>
            <a:off x="5791200" y="369711"/>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4104" name="Text Box 31"/>
          <p:cNvSpPr txBox="1">
            <a:spLocks noChangeArrowheads="1"/>
          </p:cNvSpPr>
          <p:nvPr/>
        </p:nvSpPr>
        <p:spPr bwMode="auto">
          <a:xfrm>
            <a:off x="956733" y="1684866"/>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a:t>
            </a:r>
            <a:r>
              <a:rPr lang="en-US" dirty="0">
                <a:latin typeface="Cambria" pitchFamily="18" charset="0"/>
              </a:rPr>
              <a:t>should complete the two lab </a:t>
            </a:r>
            <a:r>
              <a:rPr lang="en-US" dirty="0" smtClean="0">
                <a:latin typeface="Cambria" pitchFamily="18" charset="0"/>
              </a:rPr>
              <a:t>problems, pr1 + pr2</a:t>
            </a:r>
            <a:endParaRPr lang="en-US" sz="1800" b="1" i="1" dirty="0">
              <a:solidFill>
                <a:srgbClr val="0C0BC6"/>
              </a:solidFill>
              <a:latin typeface="Cambria" pitchFamily="18" charset="0"/>
            </a:endParaRPr>
          </a:p>
        </p:txBody>
      </p:sp>
      <p:sp>
        <p:nvSpPr>
          <p:cNvPr id="4105" name="Text Box 32"/>
          <p:cNvSpPr txBox="1">
            <a:spLocks noChangeArrowheads="1"/>
          </p:cNvSpPr>
          <p:nvPr/>
        </p:nvSpPr>
        <p:spPr bwMode="auto">
          <a:xfrm>
            <a:off x="1143000" y="2528887"/>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ambria" pitchFamily="18" charset="0"/>
              </a:rPr>
              <a:t>either way</a:t>
            </a:r>
            <a:r>
              <a:rPr lang="en-US" b="1" dirty="0">
                <a:latin typeface="Cambria" pitchFamily="18" charset="0"/>
              </a:rPr>
              <a:t>:</a:t>
            </a:r>
            <a:r>
              <a:rPr lang="en-US" dirty="0" smtClean="0">
                <a:latin typeface="Cambria" pitchFamily="18" charset="0"/>
              </a:rPr>
              <a:t>    submit pr1 + pr2</a:t>
            </a:r>
            <a:endParaRPr lang="en-US" dirty="0">
              <a:latin typeface="Cambria" pitchFamily="18" charset="0"/>
            </a:endParaRPr>
          </a:p>
        </p:txBody>
      </p:sp>
      <p:sp>
        <p:nvSpPr>
          <p:cNvPr id="4110" name="Rectangle 46"/>
          <p:cNvSpPr>
            <a:spLocks noChangeArrowheads="1"/>
          </p:cNvSpPr>
          <p:nvPr/>
        </p:nvSpPr>
        <p:spPr bwMode="auto">
          <a:xfrm>
            <a:off x="1798638" y="146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4111" name="Group 47"/>
          <p:cNvGrpSpPr>
            <a:grpSpLocks/>
          </p:cNvGrpSpPr>
          <p:nvPr/>
        </p:nvGrpSpPr>
        <p:grpSpPr bwMode="auto">
          <a:xfrm>
            <a:off x="87256" y="2516779"/>
            <a:ext cx="371475" cy="468312"/>
            <a:chOff x="2928" y="1051"/>
            <a:chExt cx="840" cy="957"/>
          </a:xfrm>
        </p:grpSpPr>
        <p:sp>
          <p:nvSpPr>
            <p:cNvPr id="4114"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2" name="Rectangle 61"/>
          <p:cNvSpPr>
            <a:spLocks noChangeArrowheads="1"/>
          </p:cNvSpPr>
          <p:nvPr/>
        </p:nvSpPr>
        <p:spPr bwMode="auto">
          <a:xfrm>
            <a:off x="465051" y="2456035"/>
            <a:ext cx="8723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dirty="0">
                <a:solidFill>
                  <a:srgbClr val="0B9520"/>
                </a:solidFill>
                <a:latin typeface="Cambria" pitchFamily="18" charset="0"/>
              </a:rPr>
              <a:t>Is this Python??</a:t>
            </a:r>
          </a:p>
        </p:txBody>
      </p:sp>
      <p:sp>
        <p:nvSpPr>
          <p:cNvPr id="3" name="Down Arrow 2"/>
          <p:cNvSpPr/>
          <p:nvPr/>
        </p:nvSpPr>
        <p:spPr bwMode="auto">
          <a:xfrm>
            <a:off x="6480935" y="3465865"/>
            <a:ext cx="609600" cy="629835"/>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Down Arrow 32"/>
          <p:cNvSpPr/>
          <p:nvPr/>
        </p:nvSpPr>
        <p:spPr bwMode="auto">
          <a:xfrm rot="2521135">
            <a:off x="5409416" y="3290135"/>
            <a:ext cx="609600" cy="881068"/>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ectangle 30"/>
          <p:cNvSpPr>
            <a:spLocks noChangeArrowheads="1"/>
          </p:cNvSpPr>
          <p:nvPr/>
        </p:nvSpPr>
        <p:spPr bwMode="auto">
          <a:xfrm>
            <a:off x="1247094" y="13716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29" name="Text Box 32"/>
          <p:cNvSpPr txBox="1">
            <a:spLocks noChangeArrowheads="1"/>
          </p:cNvSpPr>
          <p:nvPr/>
        </p:nvSpPr>
        <p:spPr bwMode="auto">
          <a:xfrm>
            <a:off x="2950632" y="2985912"/>
            <a:ext cx="49515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complete and submit   hw1pr3</a:t>
            </a:r>
            <a:endParaRPr lang="en-US" dirty="0">
              <a:latin typeface="Cambria" pitchFamily="18" charset="0"/>
            </a:endParaRPr>
          </a:p>
        </p:txBody>
      </p:sp>
      <p:sp>
        <p:nvSpPr>
          <p:cNvPr id="30" name="Text Box 33"/>
          <p:cNvSpPr txBox="1">
            <a:spLocks noChangeArrowheads="1"/>
          </p:cNvSpPr>
          <p:nvPr/>
        </p:nvSpPr>
        <p:spPr bwMode="auto">
          <a:xfrm>
            <a:off x="4648200" y="5761473"/>
            <a:ext cx="3810000" cy="369887"/>
          </a:xfrm>
          <a:prstGeom prst="rect">
            <a:avLst/>
          </a:prstGeom>
          <a:solidFill>
            <a:srgbClr val="CCECFF"/>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latin typeface="Cambria" pitchFamily="18" charset="0"/>
              </a:rPr>
              <a:t>Extra </a:t>
            </a:r>
            <a:r>
              <a:rPr lang="en-US" sz="1800" b="1" dirty="0" smtClean="0">
                <a:latin typeface="Cambria" pitchFamily="18" charset="0"/>
              </a:rPr>
              <a:t>Credit:  </a:t>
            </a:r>
            <a:r>
              <a:rPr lang="en-US" sz="1800" i="1" dirty="0" smtClean="0">
                <a:latin typeface="Cambria" pitchFamily="18" charset="0"/>
              </a:rPr>
              <a:t>Pig Latin / </a:t>
            </a:r>
            <a:r>
              <a:rPr lang="en-US" sz="1800" i="1" dirty="0" err="1" smtClean="0">
                <a:latin typeface="Cambria" pitchFamily="18" charset="0"/>
              </a:rPr>
              <a:t>CodingBat</a:t>
            </a:r>
            <a:endParaRPr lang="en-US" sz="1800" dirty="0">
              <a:latin typeface="Cambria" pitchFamily="18" charset="0"/>
            </a:endParaRPr>
          </a:p>
        </p:txBody>
      </p:sp>
      <p:pic>
        <p:nvPicPr>
          <p:cNvPr id="31" name="Picture 4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648200" y="4191000"/>
            <a:ext cx="3842014" cy="1570473"/>
          </a:xfrm>
          <a:prstGeom prst="rect">
            <a:avLst/>
          </a:prstGeom>
          <a:noFill/>
          <a:ln w="12700">
            <a:solidFill>
              <a:srgbClr val="4648D8"/>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l="2879" b="13750"/>
          <a:stretch/>
        </p:blipFill>
        <p:spPr bwMode="auto">
          <a:xfrm>
            <a:off x="762000" y="3810000"/>
            <a:ext cx="3173413" cy="287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 Box 33"/>
          <p:cNvSpPr txBox="1">
            <a:spLocks noChangeArrowheads="1"/>
          </p:cNvSpPr>
          <p:nvPr/>
        </p:nvSpPr>
        <p:spPr bwMode="auto">
          <a:xfrm>
            <a:off x="4051772" y="6319277"/>
            <a:ext cx="2209800" cy="369887"/>
          </a:xfrm>
          <a:prstGeom prst="rect">
            <a:avLst/>
          </a:prstGeom>
          <a:solidFill>
            <a:srgbClr val="CCECFF"/>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dirty="0" smtClean="0">
                <a:latin typeface="Cambria" pitchFamily="18" charset="0"/>
              </a:rPr>
              <a:t>DNA transcription</a:t>
            </a:r>
            <a:endParaRPr lang="en-US" sz="1800" dirty="0">
              <a:latin typeface="Cambria" pitchFamily="18" charset="0"/>
            </a:endParaRPr>
          </a:p>
        </p:txBody>
      </p:sp>
    </p:spTree>
    <p:extLst>
      <p:ext uri="{BB962C8B-B14F-4D97-AF65-F5344CB8AC3E}">
        <p14:creationId xmlns:p14="http://schemas.microsoft.com/office/powerpoint/2010/main" val="479524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2</a:t>
            </a:r>
            <a:r>
              <a:rPr lang="en-US" sz="2000" b="1" dirty="0" smtClean="0">
                <a:latin typeface="Courier New" panose="02070309020205020404" pitchFamily="49" charset="0"/>
                <a:cs typeface="Courier New" panose="02070309020205020404" pitchFamily="49" charset="0"/>
              </a:rPr>
              <a:t>2</a:t>
            </a:r>
            <a:endParaRPr lang="en-US" sz="2000" b="1" dirty="0">
              <a:latin typeface="Courier New" panose="02070309020205020404" pitchFamily="49" charset="0"/>
              <a:cs typeface="Courier New" panose="02070309020205020404"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3" name="TextBox 22"/>
          <p:cNvSpPr txBox="1"/>
          <p:nvPr/>
        </p:nvSpPr>
        <p:spPr>
          <a:xfrm>
            <a:off x="6562563" y="4980057"/>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Where does that result go?</a:t>
            </a:r>
            <a:endParaRPr lang="en-US" sz="2000" b="1" dirty="0">
              <a:latin typeface="Calibri" panose="020F0502020204030204" pitchFamily="34" charset="0"/>
            </a:endParaRPr>
          </a:p>
        </p:txBody>
      </p:sp>
    </p:spTree>
    <p:extLst>
      <p:ext uri="{BB962C8B-B14F-4D97-AF65-F5344CB8AC3E}">
        <p14:creationId xmlns:p14="http://schemas.microsoft.com/office/powerpoint/2010/main" val="593038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431324"/>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need f(1)</a:t>
            </a:r>
            <a:endParaRPr lang="en-US" sz="2000" b="1" dirty="0">
              <a:solidFill>
                <a:srgbClr val="FF0000"/>
              </a:solidFill>
              <a:latin typeface="Calibri" panose="020F0502020204030204" pitchFamily="34"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8" name="Straight Arrow Connector 27"/>
          <p:cNvCxnSpPr/>
          <p:nvPr/>
        </p:nvCxnSpPr>
        <p:spPr bwMode="auto">
          <a:xfrm>
            <a:off x="1248834" y="644783"/>
            <a:ext cx="0" cy="4572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Rectangle 28"/>
          <p:cNvSpPr/>
          <p:nvPr/>
        </p:nvSpPr>
        <p:spPr>
          <a:xfrm>
            <a:off x="1103490" y="296334"/>
            <a:ext cx="306494" cy="338554"/>
          </a:xfrm>
          <a:prstGeom prst="rect">
            <a:avLst/>
          </a:prstGeom>
          <a:solidFill>
            <a:srgbClr val="FFCCCC"/>
          </a:solidFill>
          <a:ln>
            <a:solidFill>
              <a:srgbClr val="FF0000"/>
            </a:solidFill>
          </a:ln>
        </p:spPr>
        <p:txBody>
          <a:bodyPr wrap="none">
            <a:spAutoFit/>
          </a:bodyPr>
          <a:lstStyle/>
          <a:p>
            <a:r>
              <a:rPr lang="en-US" sz="1600" b="1" dirty="0">
                <a:latin typeface="Cambria" pitchFamily="18" charset="0"/>
              </a:rPr>
              <a:t>1</a:t>
            </a:r>
            <a:endParaRPr lang="en-US" sz="1600" dirty="0"/>
          </a:p>
        </p:txBody>
      </p:sp>
      <p:sp>
        <p:nvSpPr>
          <p:cNvPr id="16" name="Rectangle 2"/>
          <p:cNvSpPr>
            <a:spLocks noChangeArrowheads="1"/>
          </p:cNvSpPr>
          <p:nvPr/>
        </p:nvSpPr>
        <p:spPr bwMode="auto">
          <a:xfrm>
            <a:off x="4685271" y="3010928"/>
            <a:ext cx="3924300" cy="1764271"/>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17" name="TextBox 16"/>
          <p:cNvSpPr txBox="1"/>
          <p:nvPr/>
        </p:nvSpPr>
        <p:spPr>
          <a:xfrm>
            <a:off x="7025246" y="3071375"/>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8" name="Text Box 8"/>
          <p:cNvSpPr txBox="1">
            <a:spLocks noChangeArrowheads="1"/>
          </p:cNvSpPr>
          <p:nvPr/>
        </p:nvSpPr>
        <p:spPr bwMode="auto">
          <a:xfrm>
            <a:off x="6677994" y="3686430"/>
            <a:ext cx="1932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latin typeface="Courier New" pitchFamily="49" charset="0"/>
              </a:rPr>
              <a:t>x = 1</a:t>
            </a:r>
          </a:p>
          <a:p>
            <a:pPr lvl="0">
              <a:spcBef>
                <a:spcPts val="0"/>
              </a:spcBef>
            </a:pPr>
            <a:r>
              <a:rPr lang="en-US" sz="2000" b="1" dirty="0" smtClean="0">
                <a:solidFill>
                  <a:srgbClr val="FF0000"/>
                </a:solidFill>
                <a:latin typeface="Calibri" panose="020F0502020204030204" pitchFamily="34" charset="0"/>
              </a:rPr>
              <a:t>f(0) </a:t>
            </a:r>
            <a:r>
              <a:rPr lang="en-US" sz="2000" b="1" dirty="0" smtClean="0">
                <a:latin typeface="Courier New" panose="02070309020205020404" pitchFamily="49" charset="0"/>
                <a:cs typeface="Courier New" panose="02070309020205020404" pitchFamily="49" charset="0"/>
              </a:rPr>
              <a:t>= 12</a:t>
            </a: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anose="02070309020205020404" pitchFamily="49" charset="0"/>
                <a:cs typeface="Courier New" panose="02070309020205020404" pitchFamily="49" charset="0"/>
              </a:rPr>
              <a:t>= 2</a:t>
            </a:r>
            <a:r>
              <a:rPr lang="en-US" sz="2000" b="1" dirty="0" smtClean="0">
                <a:latin typeface="Courier New" panose="02070309020205020404" pitchFamily="49" charset="0"/>
                <a:cs typeface="Courier New" panose="02070309020205020404" pitchFamily="49" charset="0"/>
              </a:rPr>
              <a:t>2</a:t>
            </a:r>
            <a:endParaRPr lang="en-US" sz="2000" b="1" dirty="0">
              <a:latin typeface="Courier New" panose="02070309020205020404" pitchFamily="49" charset="0"/>
              <a:cs typeface="Courier New" panose="02070309020205020404" pitchFamily="49" charset="0"/>
            </a:endParaRPr>
          </a:p>
        </p:txBody>
      </p:sp>
      <p:sp>
        <p:nvSpPr>
          <p:cNvPr id="19" name="Text Box 8"/>
          <p:cNvSpPr txBox="1">
            <a:spLocks noChangeArrowheads="1"/>
          </p:cNvSpPr>
          <p:nvPr/>
        </p:nvSpPr>
        <p:spPr bwMode="auto">
          <a:xfrm>
            <a:off x="4783496" y="3107148"/>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f(1)</a:t>
            </a:r>
            <a:endParaRPr lang="en-US" sz="2000" b="1" dirty="0">
              <a:latin typeface="Courier New" pitchFamily="49" charset="0"/>
            </a:endParaRPr>
          </a:p>
        </p:txBody>
      </p:sp>
      <p:sp>
        <p:nvSpPr>
          <p:cNvPr id="20" name="Text Box 8"/>
          <p:cNvSpPr txBox="1">
            <a:spLocks noChangeArrowheads="1"/>
          </p:cNvSpPr>
          <p:nvPr/>
        </p:nvSpPr>
        <p:spPr bwMode="auto">
          <a:xfrm>
            <a:off x="4785156" y="34871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1" name="Down Arrow 20"/>
          <p:cNvSpPr/>
          <p:nvPr/>
        </p:nvSpPr>
        <p:spPr bwMode="auto">
          <a:xfrm rot="10120607">
            <a:off x="7388967" y="2736385"/>
            <a:ext cx="762000" cy="1577825"/>
          </a:xfrm>
          <a:prstGeom prst="downArrow">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37012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What's </a:t>
            </a:r>
            <a:r>
              <a:rPr lang="en-US" sz="2000" b="1" i="1" dirty="0" smtClean="0">
                <a:latin typeface="Calibri" panose="020F0502020204030204" pitchFamily="34" charset="0"/>
              </a:rPr>
              <a:t>this</a:t>
            </a:r>
            <a:r>
              <a:rPr lang="en-US" sz="2000" b="1" dirty="0" smtClean="0">
                <a:latin typeface="Calibri" panose="020F0502020204030204" pitchFamily="34" charset="0"/>
              </a:rPr>
              <a:t> return value?</a:t>
            </a:r>
            <a:endParaRPr lang="en-US" sz="2000" b="1" dirty="0">
              <a:latin typeface="Calibri" panose="020F0502020204030204" pitchFamily="34" charset="0"/>
            </a:endParaRPr>
          </a:p>
        </p:txBody>
      </p:sp>
    </p:spTree>
    <p:extLst>
      <p:ext uri="{BB962C8B-B14F-4D97-AF65-F5344CB8AC3E}">
        <p14:creationId xmlns:p14="http://schemas.microsoft.com/office/powerpoint/2010/main" val="387723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which then gets returned…</a:t>
            </a:r>
            <a:endParaRPr lang="en-US" sz="2000" b="1" dirty="0">
              <a:latin typeface="Calibri" panose="020F0502020204030204" pitchFamily="34" charset="0"/>
            </a:endParaRPr>
          </a:p>
        </p:txBody>
      </p:sp>
    </p:spTree>
    <p:extLst>
      <p:ext uri="{BB962C8B-B14F-4D97-AF65-F5344CB8AC3E}">
        <p14:creationId xmlns:p14="http://schemas.microsoft.com/office/powerpoint/2010/main" val="3246452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8" name="Rectangle 2"/>
          <p:cNvSpPr>
            <a:spLocks noChangeArrowheads="1"/>
          </p:cNvSpPr>
          <p:nvPr/>
        </p:nvSpPr>
        <p:spPr bwMode="auto">
          <a:xfrm>
            <a:off x="4686300" y="1447800"/>
            <a:ext cx="3924300" cy="1752600"/>
          </a:xfrm>
          <a:prstGeom prst="rect">
            <a:avLst/>
          </a:prstGeom>
          <a:solidFill>
            <a:schemeClr val="bg1">
              <a:lumMod val="85000"/>
            </a:schemeClr>
          </a:solidFill>
          <a:ln w="19050">
            <a:solidFill>
              <a:schemeClr val="bg1"/>
            </a:solidFill>
            <a:miter lim="800000"/>
            <a:headEnd/>
            <a:tailEnd/>
          </a:ln>
        </p:spPr>
        <p:txBody>
          <a:bodyPr wrap="none" anchor="ctr"/>
          <a:lstStyle/>
          <a:p>
            <a:endParaRPr lang="en-US"/>
          </a:p>
        </p:txBody>
      </p:sp>
      <p:sp>
        <p:nvSpPr>
          <p:cNvPr id="9" name="TextBox 8"/>
          <p:cNvSpPr txBox="1"/>
          <p:nvPr/>
        </p:nvSpPr>
        <p:spPr>
          <a:xfrm>
            <a:off x="7026275" y="1508246"/>
            <a:ext cx="1489779" cy="400110"/>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stack frame</a:t>
            </a:r>
            <a:endParaRPr lang="en-US" sz="2000" b="1" dirty="0">
              <a:latin typeface="Calibri" panose="020F0502020204030204" pitchFamily="34"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13" name="Text Box 8"/>
          <p:cNvSpPr txBox="1">
            <a:spLocks noChangeArrowheads="1"/>
          </p:cNvSpPr>
          <p:nvPr/>
        </p:nvSpPr>
        <p:spPr bwMode="auto">
          <a:xfrm>
            <a:off x="6679023" y="2059109"/>
            <a:ext cx="1604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a:latin typeface="Courier New" pitchFamily="49" charset="0"/>
              </a:rPr>
              <a:t>x = </a:t>
            </a:r>
            <a:r>
              <a:rPr lang="en-US" sz="2000" b="1" dirty="0" smtClean="0">
                <a:latin typeface="Courier New" pitchFamily="49" charset="0"/>
              </a:rPr>
              <a:t>2</a:t>
            </a:r>
          </a:p>
          <a:p>
            <a:pPr>
              <a:spcBef>
                <a:spcPts val="0"/>
              </a:spcBef>
            </a:pPr>
            <a:r>
              <a:rPr lang="en-US" sz="2000" b="1" dirty="0" smtClean="0">
                <a:solidFill>
                  <a:srgbClr val="FF0000"/>
                </a:solidFill>
                <a:latin typeface="Calibri" panose="020F0502020204030204" pitchFamily="34" charset="0"/>
              </a:rPr>
              <a:t>f(1)  </a:t>
            </a:r>
            <a:r>
              <a:rPr lang="en-US" sz="2000" b="1" dirty="0">
                <a:latin typeface="Courier New" pitchFamily="49" charset="0"/>
              </a:rPr>
              <a:t>= </a:t>
            </a:r>
            <a:r>
              <a:rPr lang="en-US" sz="2000" b="1" dirty="0" smtClean="0">
                <a:latin typeface="Courier New" pitchFamily="49" charset="0"/>
              </a:rPr>
              <a:t>22</a:t>
            </a:r>
            <a:endParaRPr lang="en-US" sz="2000" b="1" dirty="0">
              <a:latin typeface="Courier New" pitchFamily="49" charset="0"/>
            </a:endParaRPr>
          </a:p>
          <a:p>
            <a:pPr>
              <a:spcBef>
                <a:spcPts val="0"/>
              </a:spcBef>
            </a:pPr>
            <a:r>
              <a:rPr lang="en-US" sz="2000" b="1" dirty="0" smtClean="0">
                <a:solidFill>
                  <a:srgbClr val="FF0000"/>
                </a:solidFill>
                <a:latin typeface="Calibri" panose="020F0502020204030204" pitchFamily="34" charset="0"/>
              </a:rPr>
              <a:t>result  </a:t>
            </a:r>
            <a:r>
              <a:rPr lang="en-US" sz="2000" b="1" dirty="0">
                <a:latin typeface="Courier New" pitchFamily="49" charset="0"/>
              </a:rPr>
              <a:t>= </a:t>
            </a:r>
            <a:r>
              <a:rPr lang="en-US" sz="2000" b="1" dirty="0" smtClean="0">
                <a:latin typeface="Courier New" pitchFamily="49" charset="0"/>
              </a:rPr>
              <a:t>42</a:t>
            </a:r>
            <a:endParaRPr lang="en-US" sz="2000" b="1" dirty="0">
              <a:latin typeface="Courier New" pitchFamily="49" charset="0"/>
            </a:endParaRPr>
          </a:p>
        </p:txBody>
      </p:sp>
      <p:sp>
        <p:nvSpPr>
          <p:cNvPr id="14" name="Text Box 8"/>
          <p:cNvSpPr txBox="1">
            <a:spLocks noChangeArrowheads="1"/>
          </p:cNvSpPr>
          <p:nvPr/>
        </p:nvSpPr>
        <p:spPr bwMode="auto">
          <a:xfrm>
            <a:off x="4784525" y="1544019"/>
            <a:ext cx="289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call:</a:t>
            </a:r>
            <a:r>
              <a:rPr lang="en-US" sz="2000" b="1" dirty="0" smtClean="0">
                <a:latin typeface="Calibri" panose="020F0502020204030204" pitchFamily="34" charset="0"/>
              </a:rPr>
              <a:t>   </a:t>
            </a:r>
            <a:r>
              <a:rPr lang="en-US" sz="2000" b="1" dirty="0" smtClean="0">
                <a:latin typeface="Courier New" pitchFamily="49" charset="0"/>
              </a:rPr>
              <a:t>f(2)</a:t>
            </a:r>
            <a:endParaRPr lang="en-US" sz="2000" b="1" dirty="0">
              <a:latin typeface="Courier New" pitchFamily="49" charset="0"/>
            </a:endParaRPr>
          </a:p>
        </p:txBody>
      </p:sp>
      <p:sp>
        <p:nvSpPr>
          <p:cNvPr id="15" name="Text Box 8"/>
          <p:cNvSpPr txBox="1">
            <a:spLocks noChangeArrowheads="1"/>
          </p:cNvSpPr>
          <p:nvPr/>
        </p:nvSpPr>
        <p:spPr bwMode="auto">
          <a:xfrm>
            <a:off x="4786185" y="1923990"/>
            <a:ext cx="1996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0"/>
              </a:spcBef>
            </a:pPr>
            <a:r>
              <a:rPr lang="en-US" sz="2000" b="1" dirty="0" smtClean="0">
                <a:solidFill>
                  <a:srgbClr val="0000FF"/>
                </a:solidFill>
                <a:latin typeface="Calibri" panose="020F0502020204030204" pitchFamily="34" charset="0"/>
              </a:rPr>
              <a:t>local variables:</a:t>
            </a:r>
            <a:endParaRPr lang="en-US" sz="2000" b="1" dirty="0">
              <a:latin typeface="Courier New" pitchFamily="49"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25" name="TextBox 24"/>
          <p:cNvSpPr txBox="1"/>
          <p:nvPr/>
        </p:nvSpPr>
        <p:spPr>
          <a:xfrm>
            <a:off x="6712890" y="3429000"/>
            <a:ext cx="1837031" cy="707886"/>
          </a:xfrm>
          <a:prstGeom prst="rect">
            <a:avLst/>
          </a:prstGeom>
          <a:solidFill>
            <a:schemeClr val="bg1">
              <a:lumMod val="95000"/>
            </a:schemeClr>
          </a:solidFill>
        </p:spPr>
        <p:txBody>
          <a:bodyPr wrap="square" rtlCol="0">
            <a:spAutoFit/>
          </a:bodyPr>
          <a:lstStyle/>
          <a:p>
            <a:pPr algn="ctr"/>
            <a:r>
              <a:rPr lang="en-US" sz="2000" b="1" dirty="0" smtClean="0">
                <a:latin typeface="Calibri" panose="020F0502020204030204" pitchFamily="34" charset="0"/>
              </a:rPr>
              <a:t>the result then gets returned…</a:t>
            </a:r>
            <a:endParaRPr lang="en-US" sz="2000" b="1" dirty="0">
              <a:latin typeface="Calibri" panose="020F0502020204030204" pitchFamily="34" charset="0"/>
            </a:endParaRPr>
          </a:p>
        </p:txBody>
      </p:sp>
      <p:sp>
        <p:nvSpPr>
          <p:cNvPr id="16" name="Down Arrow 15"/>
          <p:cNvSpPr/>
          <p:nvPr/>
        </p:nvSpPr>
        <p:spPr bwMode="auto">
          <a:xfrm rot="6377185">
            <a:off x="5346160" y="22476"/>
            <a:ext cx="762000" cy="4256535"/>
          </a:xfrm>
          <a:prstGeom prst="downArrow">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240980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17" name="TextBox 16"/>
          <p:cNvSpPr txBox="1"/>
          <p:nvPr/>
        </p:nvSpPr>
        <p:spPr>
          <a:xfrm>
            <a:off x="2624667" y="685800"/>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0000FF"/>
                </a:solidFill>
                <a:latin typeface="Cambria" panose="02040503050406030204" pitchFamily="18" charset="0"/>
              </a:rPr>
              <a:t>42</a:t>
            </a:r>
          </a:p>
        </p:txBody>
      </p:sp>
      <p:sp>
        <p:nvSpPr>
          <p:cNvPr id="18" name="TextBox 17"/>
          <p:cNvSpPr txBox="1"/>
          <p:nvPr/>
        </p:nvSpPr>
        <p:spPr>
          <a:xfrm>
            <a:off x="2514600" y="1385767"/>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9"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again, the stack is empty, but ready if another function is called… </a:t>
            </a:r>
            <a:endParaRPr lang="en-US" sz="2000" i="1" dirty="0">
              <a:latin typeface="Cambria" pitchFamily="18" charset="0"/>
            </a:endParaRPr>
          </a:p>
        </p:txBody>
      </p:sp>
      <p:sp>
        <p:nvSpPr>
          <p:cNvPr id="20" name="Rectangle 28"/>
          <p:cNvSpPr>
            <a:spLocks noChangeArrowheads="1"/>
          </p:cNvSpPr>
          <p:nvPr/>
        </p:nvSpPr>
        <p:spPr bwMode="auto">
          <a:xfrm>
            <a:off x="5126421" y="6090313"/>
            <a:ext cx="3233001" cy="646331"/>
          </a:xfrm>
          <a:prstGeom prst="rect">
            <a:avLst/>
          </a:prstGeom>
          <a:solidFill>
            <a:schemeClr val="bg1"/>
          </a:solidFill>
          <a:ln>
            <a:noFill/>
          </a:ln>
          <a:extLst/>
        </p:spPr>
        <p:txBody>
          <a:bodyPr wrap="none">
            <a:spAutoFit/>
          </a:bodyPr>
          <a:lstStyle/>
          <a:p>
            <a:r>
              <a:rPr lang="en-US" sz="3600" i="1" dirty="0" smtClean="0">
                <a:latin typeface="Cambria" pitchFamily="18" charset="0"/>
              </a:rPr>
              <a:t>functions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Tree>
    <p:extLst>
      <p:ext uri="{BB962C8B-B14F-4D97-AF65-F5344CB8AC3E}">
        <p14:creationId xmlns:p14="http://schemas.microsoft.com/office/powerpoint/2010/main" val="3386161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30129" y="844876"/>
            <a:ext cx="4800600" cy="5733038"/>
          </a:xfrm>
          <a:prstGeom prst="roundRect">
            <a:avLst>
              <a:gd name="adj" fmla="val 9459"/>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324" name="Rectangle 28"/>
          <p:cNvSpPr>
            <a:spLocks noChangeArrowheads="1"/>
          </p:cNvSpPr>
          <p:nvPr/>
        </p:nvSpPr>
        <p:spPr bwMode="auto">
          <a:xfrm>
            <a:off x="4456468" y="128026"/>
            <a:ext cx="4346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i="1" dirty="0" smtClean="0">
                <a:latin typeface="Cambria" pitchFamily="18" charset="0"/>
              </a:rPr>
              <a:t>How functions work…</a:t>
            </a:r>
            <a:endParaRPr lang="en-US" sz="3600" i="1" dirty="0">
              <a:latin typeface="Cambria" pitchFamily="18" charset="0"/>
            </a:endParaRPr>
          </a:p>
        </p:txBody>
      </p:sp>
      <p:sp>
        <p:nvSpPr>
          <p:cNvPr id="12" name="TextBox 11"/>
          <p:cNvSpPr txBox="1"/>
          <p:nvPr/>
        </p:nvSpPr>
        <p:spPr>
          <a:xfrm>
            <a:off x="7538892" y="850557"/>
            <a:ext cx="1489779" cy="400110"/>
          </a:xfrm>
          <a:prstGeom prst="rect">
            <a:avLst/>
          </a:prstGeom>
          <a:solidFill>
            <a:schemeClr val="bg1">
              <a:lumMod val="85000"/>
            </a:schemeClr>
          </a:solidFill>
        </p:spPr>
        <p:txBody>
          <a:bodyPr wrap="square" rtlCol="0">
            <a:spAutoFit/>
          </a:bodyPr>
          <a:lstStyle/>
          <a:p>
            <a:pPr algn="ctr"/>
            <a:r>
              <a:rPr lang="en-US" sz="2000" b="1" dirty="0" smtClean="0">
                <a:latin typeface="Calibri" panose="020F0502020204030204" pitchFamily="34" charset="0"/>
              </a:rPr>
              <a:t>"the stack"</a:t>
            </a:r>
            <a:endParaRPr lang="en-US" sz="2000" b="1" dirty="0">
              <a:latin typeface="Calibri" panose="020F0502020204030204" pitchFamily="34" charset="0"/>
            </a:endParaRPr>
          </a:p>
        </p:txBody>
      </p:sp>
      <p:sp>
        <p:nvSpPr>
          <p:cNvPr id="22" name="Text Box 10"/>
          <p:cNvSpPr txBox="1">
            <a:spLocks noChangeArrowheads="1"/>
          </p:cNvSpPr>
          <p:nvPr/>
        </p:nvSpPr>
        <p:spPr bwMode="auto">
          <a:xfrm>
            <a:off x="168876" y="1188184"/>
            <a:ext cx="47079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smtClean="0">
                <a:solidFill>
                  <a:srgbClr val="CC3300"/>
                </a:solidFill>
                <a:latin typeface="Courier New" pitchFamily="49" charset="0"/>
              </a:rPr>
              <a:t>def</a:t>
            </a:r>
            <a:r>
              <a:rPr lang="en-US" sz="2000" b="1" dirty="0" smtClean="0">
                <a:solidFill>
                  <a:srgbClr val="CC3300"/>
                </a:solidFill>
                <a:latin typeface="Courier New" pitchFamily="49" charset="0"/>
              </a:rPr>
              <a:t> </a:t>
            </a:r>
            <a:r>
              <a:rPr lang="en-US" sz="2000" b="1" dirty="0" smtClean="0">
                <a:latin typeface="Courier New" pitchFamily="49" charset="0"/>
              </a:rPr>
              <a:t>f(x):</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if</a:t>
            </a:r>
            <a:r>
              <a:rPr lang="en-US" sz="2000" b="1" dirty="0" smtClean="0">
                <a:latin typeface="Courier New" pitchFamily="49" charset="0"/>
              </a:rPr>
              <a:t> x == 0:</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12</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C3300"/>
                </a:solidFill>
                <a:latin typeface="Courier New" pitchFamily="49" charset="0"/>
              </a:rPr>
              <a:t>else</a:t>
            </a:r>
            <a:r>
              <a:rPr lang="en-US" sz="2000" b="1" dirty="0" smtClean="0">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7030A0"/>
                </a:solidFill>
                <a:latin typeface="Courier New" pitchFamily="49" charset="0"/>
              </a:rPr>
              <a:t>return</a:t>
            </a:r>
            <a:r>
              <a:rPr lang="en-US" sz="2000" b="1" dirty="0" smtClean="0">
                <a:latin typeface="Courier New" pitchFamily="49" charset="0"/>
              </a:rPr>
              <a:t> f(x-1) + 10*x </a:t>
            </a:r>
            <a:endParaRPr lang="en-US" sz="2000" b="1" dirty="0">
              <a:latin typeface="Courier New" pitchFamily="49" charset="0"/>
            </a:endParaRPr>
          </a:p>
        </p:txBody>
      </p:sp>
      <p:cxnSp>
        <p:nvCxnSpPr>
          <p:cNvPr id="23" name="Straight Arrow Connector 22"/>
          <p:cNvCxnSpPr/>
          <p:nvPr/>
        </p:nvCxnSpPr>
        <p:spPr bwMode="auto">
          <a:xfrm>
            <a:off x="1248834" y="644783"/>
            <a:ext cx="0" cy="45720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Rectangle 23"/>
          <p:cNvSpPr/>
          <p:nvPr/>
        </p:nvSpPr>
        <p:spPr>
          <a:xfrm>
            <a:off x="1103490" y="296334"/>
            <a:ext cx="306494" cy="338554"/>
          </a:xfrm>
          <a:prstGeom prst="rect">
            <a:avLst/>
          </a:prstGeom>
          <a:solidFill>
            <a:srgbClr val="CCECFF"/>
          </a:solidFill>
          <a:ln>
            <a:solidFill>
              <a:srgbClr val="0000FF"/>
            </a:solidFill>
          </a:ln>
        </p:spPr>
        <p:txBody>
          <a:bodyPr wrap="none">
            <a:spAutoFit/>
          </a:bodyPr>
          <a:lstStyle/>
          <a:p>
            <a:r>
              <a:rPr lang="en-US" sz="1600" b="1" dirty="0" smtClean="0">
                <a:latin typeface="Cambria" pitchFamily="18" charset="0"/>
              </a:rPr>
              <a:t>2</a:t>
            </a:r>
            <a:endParaRPr lang="en-US" sz="1600" dirty="0"/>
          </a:p>
        </p:txBody>
      </p:sp>
      <p:sp>
        <p:nvSpPr>
          <p:cNvPr id="17" name="TextBox 16"/>
          <p:cNvSpPr txBox="1"/>
          <p:nvPr/>
        </p:nvSpPr>
        <p:spPr>
          <a:xfrm>
            <a:off x="2624667" y="685800"/>
            <a:ext cx="990600" cy="738664"/>
          </a:xfrm>
          <a:prstGeom prst="rect">
            <a:avLst/>
          </a:prstGeom>
          <a:solidFill>
            <a:schemeClr val="bg1">
              <a:lumMod val="85000"/>
            </a:schemeClr>
          </a:solidFill>
        </p:spPr>
        <p:txBody>
          <a:bodyPr wrap="square" rtlCol="0">
            <a:spAutoFit/>
          </a:bodyPr>
          <a:lstStyle/>
          <a:p>
            <a:pPr algn="ctr"/>
            <a:r>
              <a:rPr lang="en-US" sz="4200" b="1" dirty="0" smtClean="0">
                <a:solidFill>
                  <a:srgbClr val="0000FF"/>
                </a:solidFill>
                <a:latin typeface="Cambria" panose="02040503050406030204" pitchFamily="18" charset="0"/>
              </a:rPr>
              <a:t>42</a:t>
            </a:r>
          </a:p>
        </p:txBody>
      </p:sp>
      <p:sp>
        <p:nvSpPr>
          <p:cNvPr id="18" name="TextBox 17"/>
          <p:cNvSpPr txBox="1"/>
          <p:nvPr/>
        </p:nvSpPr>
        <p:spPr>
          <a:xfrm>
            <a:off x="2514600" y="1385767"/>
            <a:ext cx="1143000" cy="307777"/>
          </a:xfrm>
          <a:prstGeom prst="rect">
            <a:avLst/>
          </a:prstGeom>
          <a:noFill/>
        </p:spPr>
        <p:txBody>
          <a:bodyPr wrap="square" rtlCol="0">
            <a:spAutoFit/>
          </a:bodyPr>
          <a:lstStyle/>
          <a:p>
            <a:pPr algn="ctr"/>
            <a:r>
              <a:rPr lang="en-US" sz="1400" dirty="0" smtClean="0">
                <a:latin typeface="Cambria" panose="02040503050406030204" pitchFamily="18" charset="0"/>
              </a:rPr>
              <a:t>output</a:t>
            </a:r>
          </a:p>
        </p:txBody>
      </p:sp>
      <p:sp>
        <p:nvSpPr>
          <p:cNvPr id="19" name="Rectangle 28"/>
          <p:cNvSpPr>
            <a:spLocks noChangeArrowheads="1"/>
          </p:cNvSpPr>
          <p:nvPr/>
        </p:nvSpPr>
        <p:spPr bwMode="auto">
          <a:xfrm rot="21014770">
            <a:off x="4521533" y="1353501"/>
            <a:ext cx="2952665" cy="1015663"/>
          </a:xfrm>
          <a:prstGeom prst="rect">
            <a:avLst/>
          </a:prstGeom>
          <a:solidFill>
            <a:schemeClr val="bg1"/>
          </a:solidFill>
          <a:ln>
            <a:noFill/>
          </a:ln>
          <a:extLst/>
        </p:spPr>
        <p:txBody>
          <a:bodyPr wrap="square">
            <a:spAutoFit/>
          </a:bodyPr>
          <a:lstStyle/>
          <a:p>
            <a:pPr algn="ctr"/>
            <a:r>
              <a:rPr lang="en-US" sz="2000" i="1" dirty="0" smtClean="0">
                <a:latin typeface="Cambria" pitchFamily="18" charset="0"/>
              </a:rPr>
              <a:t>again, the stack is empty, but ready if another function is called… </a:t>
            </a:r>
            <a:endParaRPr lang="en-US" sz="2000" i="1" dirty="0">
              <a:latin typeface="Cambria" pitchFamily="18" charset="0"/>
            </a:endParaRPr>
          </a:p>
        </p:txBody>
      </p:sp>
      <p:sp>
        <p:nvSpPr>
          <p:cNvPr id="20" name="Rectangle 28"/>
          <p:cNvSpPr>
            <a:spLocks noChangeArrowheads="1"/>
          </p:cNvSpPr>
          <p:nvPr/>
        </p:nvSpPr>
        <p:spPr bwMode="auto">
          <a:xfrm>
            <a:off x="5126421" y="6090313"/>
            <a:ext cx="3233001" cy="646331"/>
          </a:xfrm>
          <a:prstGeom prst="rect">
            <a:avLst/>
          </a:prstGeom>
          <a:solidFill>
            <a:schemeClr val="bg1"/>
          </a:solidFill>
          <a:ln>
            <a:noFill/>
          </a:ln>
          <a:extLst/>
        </p:spPr>
        <p:txBody>
          <a:bodyPr wrap="none">
            <a:spAutoFit/>
          </a:bodyPr>
          <a:lstStyle/>
          <a:p>
            <a:r>
              <a:rPr lang="en-US" sz="3600" i="1" dirty="0" smtClean="0">
                <a:latin typeface="Cambria" pitchFamily="18" charset="0"/>
              </a:rPr>
              <a:t>functions </a:t>
            </a:r>
            <a:r>
              <a:rPr lang="en-US" sz="3600" b="1" i="1" dirty="0" smtClean="0">
                <a:latin typeface="Cambria" pitchFamily="18" charset="0"/>
              </a:rPr>
              <a:t>stack</a:t>
            </a:r>
            <a:r>
              <a:rPr lang="en-US" sz="3600" i="1" dirty="0" smtClean="0">
                <a:latin typeface="Cambria" pitchFamily="18" charset="0"/>
              </a:rPr>
              <a:t>.</a:t>
            </a:r>
            <a:endParaRPr lang="en-US" sz="3600" i="1" dirty="0">
              <a:latin typeface="Cambria" pitchFamily="18" charset="0"/>
            </a:endParaRPr>
          </a:p>
        </p:txBody>
      </p:sp>
      <p:sp>
        <p:nvSpPr>
          <p:cNvPr id="13" name="Text Box 8"/>
          <p:cNvSpPr txBox="1">
            <a:spLocks noChangeArrowheads="1"/>
          </p:cNvSpPr>
          <p:nvPr/>
        </p:nvSpPr>
        <p:spPr bwMode="auto">
          <a:xfrm rot="21219945">
            <a:off x="1376955" y="3139276"/>
            <a:ext cx="6513123" cy="2862322"/>
          </a:xfrm>
          <a:prstGeom prst="rect">
            <a:avLst/>
          </a:prstGeom>
          <a:solidFill>
            <a:srgbClr val="CCFFCC"/>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a:t>
            </a:r>
            <a:r>
              <a:rPr lang="en-US" sz="4000" dirty="0" smtClean="0">
                <a:latin typeface="Cambria" pitchFamily="18" charset="0"/>
              </a:rPr>
              <a:t>unctions are like cells: software's building blocks…</a:t>
            </a:r>
          </a:p>
          <a:p>
            <a:pPr algn="ctr">
              <a:spcBef>
                <a:spcPct val="50000"/>
              </a:spcBef>
            </a:pPr>
            <a:r>
              <a:rPr lang="en-US" sz="4000" i="1" dirty="0" smtClean="0">
                <a:solidFill>
                  <a:srgbClr val="0B9520"/>
                </a:solidFill>
                <a:latin typeface="Cambria" pitchFamily="18" charset="0"/>
              </a:rPr>
              <a:t>… each one, a </a:t>
            </a:r>
            <a:r>
              <a:rPr lang="en-US" sz="4000" b="1" i="1" dirty="0" smtClean="0">
                <a:solidFill>
                  <a:srgbClr val="0B9520"/>
                </a:solidFill>
                <a:latin typeface="Cambria" pitchFamily="18" charset="0"/>
              </a:rPr>
              <a:t>self-contained</a:t>
            </a:r>
            <a:r>
              <a:rPr lang="en-US" sz="4000" i="1" dirty="0" smtClean="0">
                <a:solidFill>
                  <a:srgbClr val="0B9520"/>
                </a:solidFill>
                <a:latin typeface="Cambria" pitchFamily="18" charset="0"/>
              </a:rPr>
              <a:t> computational unit!</a:t>
            </a:r>
            <a:endParaRPr lang="en-US" sz="4000" i="1" dirty="0">
              <a:solidFill>
                <a:srgbClr val="0B9520"/>
              </a:solidFill>
              <a:latin typeface="Cambria" pitchFamily="18" charset="0"/>
            </a:endParaRPr>
          </a:p>
        </p:txBody>
      </p:sp>
    </p:spTree>
    <p:extLst>
      <p:ext uri="{BB962C8B-B14F-4D97-AF65-F5344CB8AC3E}">
        <p14:creationId xmlns:p14="http://schemas.microsoft.com/office/powerpoint/2010/main" val="2398315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1295400" y="5410200"/>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6000" dirty="0" smtClean="0">
                <a:latin typeface="Cambria" pitchFamily="18" charset="0"/>
              </a:rPr>
              <a:t>function </a:t>
            </a:r>
            <a:r>
              <a:rPr lang="en-US" sz="6000" b="1" i="1" dirty="0">
                <a:solidFill>
                  <a:srgbClr val="CC3300"/>
                </a:solidFill>
                <a:latin typeface="Cambria" pitchFamily="18" charset="0"/>
              </a:rPr>
              <a:t>design</a:t>
            </a:r>
            <a:endParaRPr lang="en-US" sz="6000" dirty="0">
              <a:solidFill>
                <a:srgbClr val="CC3300"/>
              </a:solidFill>
              <a:latin typeface="Cambr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5*4*3*2*1</a:t>
            </a:r>
            <a:endParaRPr lang="en-US" sz="2800" b="1" dirty="0">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r>
              <a:rPr lang="en-US" sz="2800" b="1" dirty="0">
                <a:latin typeface="Courier New" pitchFamily="49" charset="0"/>
              </a:rPr>
              <a:t>= </a:t>
            </a:r>
            <a:r>
              <a:rPr lang="en-US" sz="2800" b="1" dirty="0" smtClean="0">
                <a:latin typeface="Courier New" pitchFamily="49" charset="0"/>
              </a:rPr>
              <a:t>N*(N-1)* … *3*2*1</a:t>
            </a:r>
            <a:endParaRPr lang="en-US" sz="2800" b="1" dirty="0">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3" name="TextBox 2"/>
          <p:cNvSpPr txBox="1"/>
          <p:nvPr/>
        </p:nvSpPr>
        <p:spPr>
          <a:xfrm rot="20749692">
            <a:off x="183188" y="2201818"/>
            <a:ext cx="700291" cy="338554"/>
          </a:xfrm>
          <a:prstGeom prst="rect">
            <a:avLst/>
          </a:prstGeom>
          <a:noFill/>
        </p:spPr>
        <p:txBody>
          <a:bodyPr wrap="square" rtlCol="0">
            <a:spAutoFit/>
          </a:bodyPr>
          <a:lstStyle/>
          <a:p>
            <a:pPr algn="r"/>
            <a:r>
              <a:rPr lang="en-US" sz="1600" dirty="0" smtClean="0">
                <a:solidFill>
                  <a:srgbClr val="0000FF"/>
                </a:solidFill>
                <a:latin typeface="Cambria" panose="02040503050406030204" pitchFamily="18" charset="0"/>
              </a:rPr>
              <a:t>math</a:t>
            </a:r>
          </a:p>
        </p:txBody>
      </p:sp>
      <p:sp>
        <p:nvSpPr>
          <p:cNvPr id="9" name="TextBox 8"/>
          <p:cNvSpPr txBox="1"/>
          <p:nvPr/>
        </p:nvSpPr>
        <p:spPr>
          <a:xfrm rot="20749692">
            <a:off x="157876" y="3211089"/>
            <a:ext cx="604335" cy="338554"/>
          </a:xfrm>
          <a:prstGeom prst="rect">
            <a:avLst/>
          </a:prstGeom>
          <a:noFill/>
        </p:spPr>
        <p:txBody>
          <a:bodyPr wrap="square" rtlCol="0">
            <a:spAutoFit/>
          </a:bodyPr>
          <a:lstStyle/>
          <a:p>
            <a:pPr algn="r"/>
            <a:r>
              <a:rPr lang="en-US" sz="1600" b="1" dirty="0" smtClean="0">
                <a:latin typeface="Cambria" panose="02040503050406030204" pitchFamily="18" charset="0"/>
              </a:rPr>
              <a:t>CS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5*4*3*2*1</a:t>
            </a:r>
            <a:endParaRPr lang="en-US" sz="2800" b="1" dirty="0">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r>
              <a:rPr lang="en-US" sz="2800" b="1" dirty="0">
                <a:latin typeface="Courier New" pitchFamily="49" charset="0"/>
              </a:rPr>
              <a:t>= </a:t>
            </a:r>
            <a:r>
              <a:rPr lang="en-US" sz="2800" b="1" dirty="0" smtClean="0">
                <a:latin typeface="Courier New" pitchFamily="49" charset="0"/>
              </a:rPr>
              <a:t>N*(N-1)* … *3*2*1</a:t>
            </a:r>
            <a:endParaRPr lang="en-US" sz="2800" b="1" dirty="0">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3" name="TextBox 2"/>
          <p:cNvSpPr txBox="1"/>
          <p:nvPr/>
        </p:nvSpPr>
        <p:spPr>
          <a:xfrm rot="20749692">
            <a:off x="183188" y="2201818"/>
            <a:ext cx="700291" cy="338554"/>
          </a:xfrm>
          <a:prstGeom prst="rect">
            <a:avLst/>
          </a:prstGeom>
          <a:noFill/>
        </p:spPr>
        <p:txBody>
          <a:bodyPr wrap="square" rtlCol="0">
            <a:spAutoFit/>
          </a:bodyPr>
          <a:lstStyle/>
          <a:p>
            <a:pPr algn="r"/>
            <a:r>
              <a:rPr lang="en-US" sz="1600" dirty="0" smtClean="0">
                <a:solidFill>
                  <a:srgbClr val="0000FF"/>
                </a:solidFill>
                <a:latin typeface="Cambria" panose="02040503050406030204" pitchFamily="18" charset="0"/>
              </a:rPr>
              <a:t>math</a:t>
            </a:r>
          </a:p>
        </p:txBody>
      </p:sp>
      <p:sp>
        <p:nvSpPr>
          <p:cNvPr id="9" name="TextBox 8"/>
          <p:cNvSpPr txBox="1"/>
          <p:nvPr/>
        </p:nvSpPr>
        <p:spPr>
          <a:xfrm rot="20749692">
            <a:off x="157876" y="3211089"/>
            <a:ext cx="604335" cy="338554"/>
          </a:xfrm>
          <a:prstGeom prst="rect">
            <a:avLst/>
          </a:prstGeom>
          <a:noFill/>
        </p:spPr>
        <p:txBody>
          <a:bodyPr wrap="square" rtlCol="0">
            <a:spAutoFit/>
          </a:bodyPr>
          <a:lstStyle/>
          <a:p>
            <a:pPr algn="r"/>
            <a:r>
              <a:rPr lang="en-US" sz="1600" b="1" dirty="0" smtClean="0">
                <a:latin typeface="Cambria" panose="02040503050406030204" pitchFamily="18" charset="0"/>
              </a:rPr>
              <a:t>CS</a:t>
            </a:r>
          </a:p>
        </p:txBody>
      </p:sp>
      <p:sp>
        <p:nvSpPr>
          <p:cNvPr id="10" name="TextBox 9"/>
          <p:cNvSpPr txBox="1">
            <a:spLocks noChangeArrowheads="1"/>
          </p:cNvSpPr>
          <p:nvPr/>
        </p:nvSpPr>
        <p:spPr bwMode="auto">
          <a:xfrm rot="1131803">
            <a:off x="4241360" y="2721779"/>
            <a:ext cx="4495800" cy="2308324"/>
          </a:xfrm>
          <a:prstGeom prst="rect">
            <a:avLst/>
          </a:prstGeom>
          <a:solidFill>
            <a:srgbClr val="FF0000"/>
          </a:solidFill>
          <a:ln w="76200">
            <a:solidFill>
              <a:schemeClr val="bg1"/>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7200" dirty="0" smtClean="0">
                <a:solidFill>
                  <a:schemeClr val="bg1"/>
                </a:solidFill>
                <a:latin typeface="Cambria" pitchFamily="18" charset="0"/>
              </a:rPr>
              <a:t>October + beyond</a:t>
            </a:r>
            <a:r>
              <a:rPr lang="en-US" sz="7200" dirty="0">
                <a:solidFill>
                  <a:schemeClr val="bg1"/>
                </a:solidFill>
                <a:latin typeface="Cambria" pitchFamily="18" charset="0"/>
              </a:rPr>
              <a:t>…</a:t>
            </a:r>
          </a:p>
        </p:txBody>
      </p:sp>
    </p:spTree>
    <p:extLst>
      <p:ext uri="{BB962C8B-B14F-4D97-AF65-F5344CB8AC3E}">
        <p14:creationId xmlns:p14="http://schemas.microsoft.com/office/powerpoint/2010/main" val="2335293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99261"/>
            <a:ext cx="8229600" cy="3139339"/>
          </a:xfrm>
          <a:prstGeom prst="rect">
            <a:avLst/>
          </a:prstGeom>
        </p:spPr>
      </p:pic>
      <p:sp>
        <p:nvSpPr>
          <p:cNvPr id="5125" name="TextBox 72"/>
          <p:cNvSpPr txBox="1">
            <a:spLocks noChangeArrowheads="1"/>
          </p:cNvSpPr>
          <p:nvPr/>
        </p:nvSpPr>
        <p:spPr bwMode="auto">
          <a:xfrm>
            <a:off x="152400" y="76200"/>
            <a:ext cx="3160712" cy="738664"/>
          </a:xfrm>
          <a:prstGeom prst="rect">
            <a:avLst/>
          </a:prstGeom>
          <a:solidFill>
            <a:schemeClr val="bg1"/>
          </a:solidFill>
          <a:ln w="9525">
            <a:no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4200" dirty="0" smtClean="0">
                <a:latin typeface="Cambria" pitchFamily="18" charset="0"/>
              </a:rPr>
              <a:t>Piazza!</a:t>
            </a:r>
            <a:endParaRPr lang="en-US" sz="4200" dirty="0">
              <a:latin typeface="Cambria" pitchFamily="18" charset="0"/>
            </a:endParaRPr>
          </a:p>
        </p:txBody>
      </p:sp>
      <p:sp>
        <p:nvSpPr>
          <p:cNvPr id="9" name="TextBox 8"/>
          <p:cNvSpPr txBox="1"/>
          <p:nvPr/>
        </p:nvSpPr>
        <p:spPr>
          <a:xfrm rot="367328">
            <a:off x="4648236" y="347095"/>
            <a:ext cx="3344867" cy="1200329"/>
          </a:xfrm>
          <a:prstGeom prst="rect">
            <a:avLst/>
          </a:prstGeom>
          <a:solidFill>
            <a:srgbClr val="CCECFF"/>
          </a:solidFill>
        </p:spPr>
        <p:txBody>
          <a:bodyPr wrap="square" rtlCol="0">
            <a:spAutoFit/>
          </a:bodyPr>
          <a:lstStyle/>
          <a:p>
            <a:pPr algn="ctr"/>
            <a:r>
              <a:rPr lang="en-US" sz="3600" b="1" dirty="0" smtClean="0">
                <a:latin typeface="Cambria" panose="02040503050406030204" pitchFamily="18" charset="0"/>
              </a:rPr>
              <a:t>First Piazza post!</a:t>
            </a:r>
            <a:endParaRPr lang="en-US" sz="3600" dirty="0">
              <a:latin typeface="Cambria" panose="020405030504060302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039" b="33980"/>
          <a:stretch/>
        </p:blipFill>
        <p:spPr bwMode="auto">
          <a:xfrm>
            <a:off x="533400" y="4495800"/>
            <a:ext cx="8191500" cy="208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72"/>
          <p:cNvSpPr txBox="1">
            <a:spLocks noChangeArrowheads="1"/>
          </p:cNvSpPr>
          <p:nvPr/>
        </p:nvSpPr>
        <p:spPr bwMode="auto">
          <a:xfrm>
            <a:off x="4114800" y="4061447"/>
            <a:ext cx="4834467" cy="646331"/>
          </a:xfrm>
          <a:prstGeom prst="rect">
            <a:avLst/>
          </a:prstGeom>
          <a:solidFill>
            <a:schemeClr val="bg1"/>
          </a:solidFill>
          <a:ln w="9525">
            <a:no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sz="3600" dirty="0" smtClean="0">
                <a:latin typeface="Cambria" pitchFamily="18" charset="0"/>
              </a:rPr>
              <a:t>+ </a:t>
            </a:r>
            <a:r>
              <a:rPr lang="en-US" sz="3600" dirty="0" err="1" smtClean="0">
                <a:latin typeface="Cambria" pitchFamily="18" charset="0"/>
              </a:rPr>
              <a:t>add'l</a:t>
            </a:r>
            <a:r>
              <a:rPr lang="en-US" sz="3600" dirty="0" smtClean="0">
                <a:latin typeface="Cambria" pitchFamily="18" charset="0"/>
              </a:rPr>
              <a:t> Scripps grading</a:t>
            </a:r>
            <a:endParaRPr lang="en-US" sz="3600" dirty="0">
              <a:latin typeface="Cambria" pitchFamily="18" charset="0"/>
            </a:endParaRPr>
          </a:p>
        </p:txBody>
      </p:sp>
      <p:sp>
        <p:nvSpPr>
          <p:cNvPr id="12" name="TextBox 11"/>
          <p:cNvSpPr txBox="1"/>
          <p:nvPr/>
        </p:nvSpPr>
        <p:spPr>
          <a:xfrm rot="399138">
            <a:off x="-13934" y="5585879"/>
            <a:ext cx="2156385" cy="1200329"/>
          </a:xfrm>
          <a:prstGeom prst="rect">
            <a:avLst/>
          </a:prstGeom>
          <a:solidFill>
            <a:srgbClr val="FFCC99"/>
          </a:solidFill>
        </p:spPr>
        <p:txBody>
          <a:bodyPr wrap="square" rtlCol="0">
            <a:spAutoFit/>
          </a:bodyPr>
          <a:lstStyle/>
          <a:p>
            <a:pPr algn="ctr"/>
            <a:r>
              <a:rPr lang="en-US" b="1" dirty="0" smtClean="0">
                <a:latin typeface="Cambria" panose="02040503050406030204" pitchFamily="18" charset="0"/>
              </a:rPr>
              <a:t>Sat. 1-3 w/Bailey </a:t>
            </a:r>
            <a:r>
              <a:rPr lang="en-US" b="1" dirty="0" err="1" smtClean="0">
                <a:latin typeface="Cambria" panose="02040503050406030204" pitchFamily="18" charset="0"/>
              </a:rPr>
              <a:t>Ahn</a:t>
            </a:r>
            <a:r>
              <a:rPr lang="en-US" b="1" dirty="0" smtClean="0">
                <a:latin typeface="Cambria" panose="02040503050406030204" pitchFamily="18" charset="0"/>
              </a:rPr>
              <a:t> + D. </a:t>
            </a:r>
            <a:r>
              <a:rPr lang="en-US" b="1" dirty="0" err="1" smtClean="0">
                <a:latin typeface="Cambria" panose="02040503050406030204" pitchFamily="18" charset="0"/>
              </a:rPr>
              <a:t>Tenorio</a:t>
            </a:r>
            <a:endParaRPr lang="en-US" dirty="0">
              <a:latin typeface="Cambria" panose="02040503050406030204" pitchFamily="18" charset="0"/>
            </a:endParaRPr>
          </a:p>
        </p:txBody>
      </p:sp>
    </p:spTree>
    <p:extLst>
      <p:ext uri="{BB962C8B-B14F-4D97-AF65-F5344CB8AC3E}">
        <p14:creationId xmlns:p14="http://schemas.microsoft.com/office/powerpoint/2010/main" val="1132871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0600" y="3569043"/>
            <a:ext cx="5791200"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990600" y="5624325"/>
            <a:ext cx="7543799"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(5) = 5*4*3*2*1</a:t>
            </a:r>
            <a:endParaRPr lang="en-US" sz="2800" b="1" dirty="0">
              <a:solidFill>
                <a:schemeClr val="bg1">
                  <a:lumMod val="75000"/>
                </a:schemeClr>
              </a:solidFill>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(N) </a:t>
            </a:r>
            <a:r>
              <a:rPr lang="en-US" sz="2800" b="1" dirty="0">
                <a:solidFill>
                  <a:schemeClr val="bg1">
                    <a:lumMod val="75000"/>
                  </a:schemeClr>
                </a:solidFill>
                <a:latin typeface="Courier New" pitchFamily="49" charset="0"/>
              </a:rPr>
              <a:t>= </a:t>
            </a:r>
            <a:r>
              <a:rPr lang="en-US" sz="2800" b="1" dirty="0" smtClean="0">
                <a:solidFill>
                  <a:schemeClr val="bg1">
                    <a:lumMod val="75000"/>
                  </a:schemeClr>
                </a:solidFill>
                <a:latin typeface="Courier New" pitchFamily="49" charset="0"/>
              </a:rPr>
              <a:t>N*(N-1)* … *3*2*1</a:t>
            </a:r>
            <a:endParaRPr lang="en-US" sz="2800" b="1" dirty="0">
              <a:solidFill>
                <a:schemeClr val="bg1">
                  <a:lumMod val="75000"/>
                </a:schemeClr>
              </a:solidFill>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10" name="Text Box 7"/>
          <p:cNvSpPr txBox="1">
            <a:spLocks noChangeArrowheads="1"/>
          </p:cNvSpPr>
          <p:nvPr/>
        </p:nvSpPr>
        <p:spPr bwMode="auto">
          <a:xfrm>
            <a:off x="990600" y="366778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a:t>
            </a:r>
            <a:endParaRPr lang="en-US" sz="2800" b="1" dirty="0">
              <a:latin typeface="Calibri" pitchFamily="34" charset="0"/>
            </a:endParaRPr>
          </a:p>
        </p:txBody>
      </p:sp>
      <p:sp>
        <p:nvSpPr>
          <p:cNvPr id="11" name="Text Box 8"/>
          <p:cNvSpPr txBox="1">
            <a:spLocks noChangeArrowheads="1"/>
          </p:cNvSpPr>
          <p:nvPr/>
        </p:nvSpPr>
        <p:spPr bwMode="auto">
          <a:xfrm>
            <a:off x="990600" y="572518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a:t>
            </a:r>
            <a:endParaRPr lang="en-US" sz="2800" b="1" dirty="0">
              <a:latin typeface="Calibri" pitchFamily="34" charset="0"/>
            </a:endParaRPr>
          </a:p>
        </p:txBody>
      </p:sp>
      <p:sp>
        <p:nvSpPr>
          <p:cNvPr id="4" name="TextBox 3"/>
          <p:cNvSpPr txBox="1"/>
          <p:nvPr/>
        </p:nvSpPr>
        <p:spPr>
          <a:xfrm>
            <a:off x="6357551" y="3810000"/>
            <a:ext cx="2590800" cy="1200329"/>
          </a:xfrm>
          <a:prstGeom prst="rect">
            <a:avLst/>
          </a:prstGeom>
          <a:solidFill>
            <a:srgbClr val="FFCC99"/>
          </a:solidFill>
          <a:ln>
            <a:solidFill>
              <a:schemeClr val="bg1"/>
            </a:solidFill>
          </a:ln>
        </p:spPr>
        <p:txBody>
          <a:bodyPr wrap="square" rtlCol="0">
            <a:spAutoFit/>
          </a:bodyPr>
          <a:lstStyle/>
          <a:p>
            <a:pPr algn="ctr"/>
            <a:r>
              <a:rPr lang="en-US" dirty="0" smtClean="0">
                <a:latin typeface="Cambria" panose="02040503050406030204" pitchFamily="18" charset="0"/>
              </a:rPr>
              <a:t>can we express </a:t>
            </a:r>
            <a:r>
              <a:rPr lang="en-US" b="1" dirty="0" err="1" smtClean="0">
                <a:latin typeface="Courier New" panose="02070309020205020404" pitchFamily="49" charset="0"/>
                <a:cs typeface="Courier New" panose="02070309020205020404" pitchFamily="49" charset="0"/>
              </a:rPr>
              <a:t>fac</a:t>
            </a:r>
            <a:r>
              <a:rPr lang="en-US" dirty="0" smtClean="0">
                <a:latin typeface="Cambria" panose="02040503050406030204" pitchFamily="18" charset="0"/>
              </a:rPr>
              <a:t>  </a:t>
            </a:r>
            <a:r>
              <a:rPr lang="en-US" i="1" dirty="0" smtClean="0">
                <a:latin typeface="Cambria" panose="02040503050406030204" pitchFamily="18" charset="0"/>
              </a:rPr>
              <a:t>w/ a smaller version of itself?</a:t>
            </a:r>
            <a:endParaRPr lang="en-US" dirty="0" smtClean="0">
              <a:latin typeface="Cambria" panose="02040503050406030204" pitchFamily="18" charset="0"/>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973600" y="2553840"/>
              <a:ext cx="3688200" cy="3893760"/>
            </p14:xfrm>
          </p:contentPart>
        </mc:Choice>
        <mc:Fallback>
          <p:pic>
            <p:nvPicPr>
              <p:cNvPr id="3" name="Ink 2"/>
              <p:cNvPicPr/>
              <p:nvPr/>
            </p:nvPicPr>
            <p:blipFill>
              <a:blip r:embed="rId4"/>
              <a:stretch>
                <a:fillRect/>
              </a:stretch>
            </p:blipFill>
            <p:spPr>
              <a:xfrm>
                <a:off x="2964240" y="2544480"/>
                <a:ext cx="3706920" cy="3912480"/>
              </a:xfrm>
              <a:prstGeom prst="rect">
                <a:avLst/>
              </a:prstGeom>
            </p:spPr>
          </p:pic>
        </mc:Fallback>
      </mc:AlternateContent>
    </p:spTree>
    <p:extLst>
      <p:ext uri="{BB962C8B-B14F-4D97-AF65-F5344CB8AC3E}">
        <p14:creationId xmlns:p14="http://schemas.microsoft.com/office/powerpoint/2010/main" val="2131493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0600" y="3569043"/>
            <a:ext cx="5791200"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990600" y="5624325"/>
            <a:ext cx="7543799" cy="724929"/>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28675" name="Text Box 7"/>
          <p:cNvSpPr txBox="1">
            <a:spLocks noChangeArrowheads="1"/>
          </p:cNvSpPr>
          <p:nvPr/>
        </p:nvSpPr>
        <p:spPr bwMode="auto">
          <a:xfrm>
            <a:off x="990600" y="30480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(5) = 5*4*3*2*1</a:t>
            </a:r>
            <a:endParaRPr lang="en-US" sz="2800" b="1" dirty="0">
              <a:solidFill>
                <a:schemeClr val="bg1">
                  <a:lumMod val="75000"/>
                </a:schemeClr>
              </a:solidFill>
              <a:latin typeface="Calibri" pitchFamily="34" charset="0"/>
            </a:endParaRPr>
          </a:p>
        </p:txBody>
      </p:sp>
      <p:sp>
        <p:nvSpPr>
          <p:cNvPr id="28676" name="Text Box 8"/>
          <p:cNvSpPr txBox="1">
            <a:spLocks noChangeArrowheads="1"/>
          </p:cNvSpPr>
          <p:nvPr/>
        </p:nvSpPr>
        <p:spPr bwMode="auto">
          <a:xfrm>
            <a:off x="990600" y="510540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solidFill>
                  <a:schemeClr val="bg1">
                    <a:lumMod val="75000"/>
                  </a:schemeClr>
                </a:solidFill>
                <a:latin typeface="Courier New" pitchFamily="49" charset="0"/>
              </a:rPr>
              <a:t>fac</a:t>
            </a:r>
            <a:r>
              <a:rPr lang="en-US" sz="2800" b="1" dirty="0" smtClean="0">
                <a:solidFill>
                  <a:schemeClr val="bg1">
                    <a:lumMod val="75000"/>
                  </a:schemeClr>
                </a:solidFill>
                <a:latin typeface="Courier New" pitchFamily="49" charset="0"/>
              </a:rPr>
              <a:t>(N) </a:t>
            </a:r>
            <a:r>
              <a:rPr lang="en-US" sz="2800" b="1" dirty="0">
                <a:solidFill>
                  <a:schemeClr val="bg1">
                    <a:lumMod val="75000"/>
                  </a:schemeClr>
                </a:solidFill>
                <a:latin typeface="Courier New" pitchFamily="49" charset="0"/>
              </a:rPr>
              <a:t>= </a:t>
            </a:r>
            <a:r>
              <a:rPr lang="en-US" sz="2800" b="1" dirty="0" smtClean="0">
                <a:solidFill>
                  <a:schemeClr val="bg1">
                    <a:lumMod val="75000"/>
                  </a:schemeClr>
                </a:solidFill>
                <a:latin typeface="Courier New" pitchFamily="49" charset="0"/>
              </a:rPr>
              <a:t>N*(N-1)* … *3*2*1</a:t>
            </a:r>
            <a:endParaRPr lang="en-US" sz="2800" b="1" dirty="0">
              <a:solidFill>
                <a:schemeClr val="bg1">
                  <a:lumMod val="75000"/>
                </a:schemeClr>
              </a:solidFill>
              <a:latin typeface="Calibri" pitchFamily="34" charset="0"/>
            </a:endParaRP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smtClean="0">
                <a:solidFill>
                  <a:srgbClr val="0000FF"/>
                </a:solidFill>
                <a:latin typeface="Courier New" pitchFamily="49" charset="0"/>
              </a:rPr>
              <a:t>5</a:t>
            </a:r>
            <a:r>
              <a:rPr lang="en-US" sz="2800" b="1" dirty="0">
                <a:solidFill>
                  <a:srgbClr val="0000FF"/>
                </a:solidFill>
                <a:latin typeface="Cambria" pitchFamily="18" charset="0"/>
              </a:rPr>
              <a:t> </a:t>
            </a:r>
            <a:r>
              <a:rPr lang="en-US" sz="2800" b="1" dirty="0" smtClean="0">
                <a:solidFill>
                  <a:srgbClr val="0000FF"/>
                </a:solidFill>
                <a:latin typeface="Cambria" pitchFamily="18" charset="0"/>
              </a:rPr>
              <a:t>!</a:t>
            </a:r>
            <a:r>
              <a:rPr lang="en-US" sz="2800" b="1" dirty="0" smtClean="0">
                <a:solidFill>
                  <a:srgbClr val="0000FF"/>
                </a:solidFill>
                <a:latin typeface="Courier New" pitchFamily="49" charset="0"/>
              </a:rPr>
              <a:t>  </a:t>
            </a:r>
            <a:r>
              <a:rPr lang="en-US" sz="2800" b="1" dirty="0">
                <a:solidFill>
                  <a:srgbClr val="0000FF"/>
                </a:solidFill>
                <a:latin typeface="Courier New" pitchFamily="49" charset="0"/>
              </a:rPr>
              <a:t>=  120</a:t>
            </a:r>
          </a:p>
        </p:txBody>
      </p:sp>
      <p:sp>
        <p:nvSpPr>
          <p:cNvPr id="10" name="Text Box 7"/>
          <p:cNvSpPr txBox="1">
            <a:spLocks noChangeArrowheads="1"/>
          </p:cNvSpPr>
          <p:nvPr/>
        </p:nvSpPr>
        <p:spPr bwMode="auto">
          <a:xfrm>
            <a:off x="990600" y="366778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(5) = 5 * </a:t>
            </a:r>
            <a:r>
              <a:rPr lang="en-US" sz="2800" b="1" dirty="0" err="1" smtClean="0">
                <a:latin typeface="Courier New" pitchFamily="49" charset="0"/>
              </a:rPr>
              <a:t>fac</a:t>
            </a:r>
            <a:r>
              <a:rPr lang="en-US" sz="2800" b="1" dirty="0" smtClean="0">
                <a:latin typeface="Courier New" pitchFamily="49" charset="0"/>
              </a:rPr>
              <a:t>(4) </a:t>
            </a:r>
            <a:endParaRPr lang="en-US" sz="2800" b="1" dirty="0">
              <a:latin typeface="Calibri" pitchFamily="34" charset="0"/>
            </a:endParaRPr>
          </a:p>
        </p:txBody>
      </p:sp>
      <p:sp>
        <p:nvSpPr>
          <p:cNvPr id="11" name="Text Box 8"/>
          <p:cNvSpPr txBox="1">
            <a:spLocks noChangeArrowheads="1"/>
          </p:cNvSpPr>
          <p:nvPr/>
        </p:nvSpPr>
        <p:spPr bwMode="auto">
          <a:xfrm>
            <a:off x="990600" y="5725180"/>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err="1" smtClean="0">
                <a:latin typeface="Courier New" pitchFamily="49" charset="0"/>
              </a:rPr>
              <a:t>fac</a:t>
            </a:r>
            <a:r>
              <a:rPr lang="en-US" sz="2800" b="1" dirty="0" smtClean="0">
                <a:latin typeface="Courier New" pitchFamily="49" charset="0"/>
              </a:rPr>
              <a:t>(N) = N * </a:t>
            </a:r>
            <a:r>
              <a:rPr lang="en-US" sz="2800" b="1" dirty="0" err="1" smtClean="0">
                <a:latin typeface="Courier New" pitchFamily="49" charset="0"/>
              </a:rPr>
              <a:t>fac</a:t>
            </a:r>
            <a:r>
              <a:rPr lang="en-US" sz="2800" b="1" dirty="0" smtClean="0">
                <a:latin typeface="Courier New" pitchFamily="49" charset="0"/>
              </a:rPr>
              <a:t>(N-1)</a:t>
            </a:r>
            <a:endParaRPr lang="en-US" sz="2800" b="1" dirty="0">
              <a:latin typeface="Calibri" pitchFamily="34" charset="0"/>
            </a:endParaRPr>
          </a:p>
        </p:txBody>
      </p:sp>
      <p:sp>
        <p:nvSpPr>
          <p:cNvPr id="4" name="TextBox 3"/>
          <p:cNvSpPr txBox="1"/>
          <p:nvPr/>
        </p:nvSpPr>
        <p:spPr>
          <a:xfrm>
            <a:off x="6357551" y="3810000"/>
            <a:ext cx="2590800" cy="1200329"/>
          </a:xfrm>
          <a:prstGeom prst="rect">
            <a:avLst/>
          </a:prstGeom>
          <a:solidFill>
            <a:srgbClr val="FFCC99"/>
          </a:solidFill>
          <a:ln>
            <a:solidFill>
              <a:schemeClr val="bg1"/>
            </a:solidFill>
          </a:ln>
        </p:spPr>
        <p:txBody>
          <a:bodyPr wrap="square" rtlCol="0">
            <a:spAutoFit/>
          </a:bodyPr>
          <a:lstStyle/>
          <a:p>
            <a:pPr algn="ctr"/>
            <a:r>
              <a:rPr lang="en-US" dirty="0" smtClean="0">
                <a:latin typeface="Cambria" panose="02040503050406030204" pitchFamily="18" charset="0"/>
              </a:rPr>
              <a:t>can we express </a:t>
            </a:r>
            <a:r>
              <a:rPr lang="en-US" b="1" dirty="0" err="1" smtClean="0">
                <a:latin typeface="Courier New" panose="02070309020205020404" pitchFamily="49" charset="0"/>
                <a:cs typeface="Courier New" panose="02070309020205020404" pitchFamily="49" charset="0"/>
              </a:rPr>
              <a:t>fac</a:t>
            </a:r>
            <a:r>
              <a:rPr lang="en-US" dirty="0" smtClean="0">
                <a:latin typeface="Cambria" panose="02040503050406030204" pitchFamily="18" charset="0"/>
              </a:rPr>
              <a:t>  </a:t>
            </a:r>
            <a:r>
              <a:rPr lang="en-US" i="1" dirty="0" smtClean="0">
                <a:latin typeface="Cambria" panose="02040503050406030204" pitchFamily="18" charset="0"/>
              </a:rPr>
              <a:t>w/ a smaller version of itself?</a:t>
            </a:r>
            <a:endParaRPr lang="en-US" dirty="0" smtClean="0">
              <a:latin typeface="Cambria" panose="02040503050406030204" pitchFamily="18" charset="0"/>
            </a:endParaRPr>
          </a:p>
        </p:txBody>
      </p:sp>
      <p:sp>
        <p:nvSpPr>
          <p:cNvPr id="3" name="TextBox 2"/>
          <p:cNvSpPr txBox="1"/>
          <p:nvPr/>
        </p:nvSpPr>
        <p:spPr>
          <a:xfrm rot="21155082">
            <a:off x="275547" y="618829"/>
            <a:ext cx="6172200" cy="2308324"/>
          </a:xfrm>
          <a:prstGeom prst="rect">
            <a:avLst/>
          </a:prstGeom>
          <a:solidFill>
            <a:schemeClr val="bg1"/>
          </a:solidFill>
          <a:ln>
            <a:solidFill>
              <a:srgbClr val="CC3300"/>
            </a:solidFill>
          </a:ln>
        </p:spPr>
        <p:txBody>
          <a:bodyPr wrap="square" rtlCol="0">
            <a:spAutoFit/>
          </a:bodyPr>
          <a:lstStyle/>
          <a:p>
            <a:pPr algn="ctr"/>
            <a:r>
              <a:rPr lang="en-US" sz="7200" b="1" i="1" dirty="0" smtClean="0">
                <a:solidFill>
                  <a:srgbClr val="CC3300"/>
                </a:solidFill>
                <a:latin typeface="Cambria" panose="02040503050406030204" pitchFamily="18" charset="0"/>
              </a:rPr>
              <a:t>Recursion ~ self-reference</a:t>
            </a:r>
          </a:p>
        </p:txBody>
      </p:sp>
    </p:spTree>
    <p:extLst>
      <p:ext uri="{BB962C8B-B14F-4D97-AF65-F5344CB8AC3E}">
        <p14:creationId xmlns:p14="http://schemas.microsoft.com/office/powerpoint/2010/main" val="4254500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cs typeface="Times New Roman" pitchFamily="18" charset="0"/>
              </a:rPr>
              <a:t>Warning:  </a:t>
            </a:r>
            <a:r>
              <a:rPr lang="en-US" sz="4000" b="1" i="1" dirty="0">
                <a:latin typeface="Cambria" pitchFamily="18" charset="0"/>
                <a:cs typeface="Times New Roman" pitchFamily="18" charset="0"/>
              </a:rPr>
              <a:t>this is legal!</a:t>
            </a:r>
            <a:endParaRPr lang="en-US" sz="4000" b="1" dirty="0">
              <a:latin typeface="Cambria" pitchFamily="18" charset="0"/>
              <a:cs typeface="Times New Roman" pitchFamily="18" charset="0"/>
            </a:endParaRPr>
          </a:p>
        </p:txBody>
      </p:sp>
      <p:sp>
        <p:nvSpPr>
          <p:cNvPr id="31747"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smtClean="0">
                <a:solidFill>
                  <a:srgbClr val="800080"/>
                </a:solidFill>
                <a:latin typeface="Courier New" pitchFamily="49" charset="0"/>
              </a:rPr>
              <a:t>facBad</a:t>
            </a:r>
            <a:r>
              <a:rPr lang="en-US" sz="3200" b="1" dirty="0" smtClean="0">
                <a:latin typeface="Courier New" pitchFamily="49" charset="0"/>
              </a:rPr>
              <a:t>(N</a:t>
            </a:r>
            <a:r>
              <a:rPr lang="en-US" sz="3200" b="1" dirty="0">
                <a:latin typeface="Courier New" pitchFamily="49" charset="0"/>
              </a:rPr>
              <a:t>):</a:t>
            </a:r>
          </a:p>
          <a:p>
            <a:pPr eaLnBrk="1" hangingPunct="1"/>
            <a:r>
              <a:rPr lang="en-US" sz="3200" b="1" dirty="0">
                <a:solidFill>
                  <a:srgbClr val="FF6600"/>
                </a:solidFill>
                <a:latin typeface="Courier New" pitchFamily="49" charset="0"/>
              </a:rPr>
              <a:t>    </a:t>
            </a:r>
            <a:r>
              <a:rPr lang="en-US" sz="3200" b="1" dirty="0">
                <a:solidFill>
                  <a:srgbClr val="7030A0"/>
                </a:solidFill>
                <a:latin typeface="Courier New" pitchFamily="49" charset="0"/>
              </a:rPr>
              <a:t>return </a:t>
            </a:r>
            <a:r>
              <a:rPr lang="en-US" sz="3200" b="1" dirty="0">
                <a:latin typeface="Courier New" pitchFamily="49" charset="0"/>
              </a:rPr>
              <a:t>N * </a:t>
            </a:r>
            <a:r>
              <a:rPr lang="en-US" sz="3200" b="1" dirty="0" err="1" smtClean="0">
                <a:solidFill>
                  <a:srgbClr val="800080"/>
                </a:solidFill>
                <a:latin typeface="Courier New" pitchFamily="49" charset="0"/>
              </a:rPr>
              <a:t>facBad</a:t>
            </a:r>
            <a:r>
              <a:rPr lang="en-US" sz="3200" b="1" dirty="0" smtClean="0">
                <a:latin typeface="Courier New" pitchFamily="49" charset="0"/>
              </a:rPr>
              <a:t>(N-1</a:t>
            </a:r>
            <a:r>
              <a:rPr lang="en-US" sz="3200" b="1" dirty="0">
                <a:latin typeface="Courier New" pitchFamily="49" charset="0"/>
              </a:rPr>
              <a:t>)</a:t>
            </a:r>
          </a:p>
        </p:txBody>
      </p:sp>
      <p:grpSp>
        <p:nvGrpSpPr>
          <p:cNvPr id="31748" name="Group 13"/>
          <p:cNvGrpSpPr>
            <a:grpSpLocks/>
          </p:cNvGrpSpPr>
          <p:nvPr/>
        </p:nvGrpSpPr>
        <p:grpSpPr bwMode="auto">
          <a:xfrm>
            <a:off x="8229600" y="5958538"/>
            <a:ext cx="685800" cy="696913"/>
            <a:chOff x="2928" y="1051"/>
            <a:chExt cx="840" cy="957"/>
          </a:xfrm>
        </p:grpSpPr>
        <p:sp>
          <p:nvSpPr>
            <p:cNvPr id="31750"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751"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1752"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3"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4"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5"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6"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7"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8"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9"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760"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761"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762"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1749" name="Rectangle 27"/>
          <p:cNvSpPr>
            <a:spLocks noChangeArrowheads="1"/>
          </p:cNvSpPr>
          <p:nvPr/>
        </p:nvSpPr>
        <p:spPr bwMode="auto">
          <a:xfrm>
            <a:off x="5865636" y="5638800"/>
            <a:ext cx="286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B9520"/>
                </a:solidFill>
                <a:latin typeface="Cambria" pitchFamily="18" charset="0"/>
              </a:rPr>
              <a:t>I wonder how this code will </a:t>
            </a:r>
            <a:r>
              <a:rPr lang="en-US" sz="2000" b="1" dirty="0">
                <a:solidFill>
                  <a:srgbClr val="0B9520"/>
                </a:solidFill>
                <a:latin typeface="Cambria" pitchFamily="18" charset="0"/>
              </a:rPr>
              <a:t>STACK</a:t>
            </a:r>
            <a:r>
              <a:rPr lang="en-US" sz="2000" dirty="0">
                <a:solidFill>
                  <a:srgbClr val="0B9520"/>
                </a:solidFill>
                <a:latin typeface="Cambria" pitchFamily="18" charset="0"/>
              </a:rPr>
              <a:t> up!?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smtClean="0">
                <a:solidFill>
                  <a:srgbClr val="800080"/>
                </a:solidFill>
                <a:latin typeface="Courier New" pitchFamily="49" charset="0"/>
              </a:rPr>
              <a:t>facBad</a:t>
            </a:r>
            <a:r>
              <a:rPr lang="en-US" sz="3200" b="1" dirty="0" smtClean="0">
                <a:latin typeface="Courier New" pitchFamily="49" charset="0"/>
              </a:rPr>
              <a:t>(N</a:t>
            </a:r>
            <a:r>
              <a:rPr lang="en-US" sz="3200" b="1" dirty="0">
                <a:latin typeface="Courier New" pitchFamily="49" charset="0"/>
              </a:rPr>
              <a:t>):</a:t>
            </a:r>
          </a:p>
          <a:p>
            <a:pPr eaLnBrk="1" hangingPunct="1"/>
            <a:r>
              <a:rPr lang="en-US" sz="3200" b="1" dirty="0">
                <a:solidFill>
                  <a:srgbClr val="FF6600"/>
                </a:solidFill>
                <a:latin typeface="Courier New" pitchFamily="49" charset="0"/>
              </a:rPr>
              <a:t>    </a:t>
            </a:r>
            <a:r>
              <a:rPr lang="en-US" sz="3200" b="1" dirty="0">
                <a:solidFill>
                  <a:srgbClr val="7030A0"/>
                </a:solidFill>
                <a:latin typeface="Courier New" pitchFamily="49" charset="0"/>
              </a:rPr>
              <a:t>return </a:t>
            </a:r>
            <a:r>
              <a:rPr lang="en-US" sz="3200" b="1" dirty="0">
                <a:latin typeface="Courier New" pitchFamily="49" charset="0"/>
              </a:rPr>
              <a:t>N * </a:t>
            </a:r>
            <a:r>
              <a:rPr lang="en-US" sz="3200" b="1" dirty="0" err="1" smtClean="0">
                <a:solidFill>
                  <a:srgbClr val="800080"/>
                </a:solidFill>
                <a:latin typeface="Courier New" pitchFamily="49" charset="0"/>
              </a:rPr>
              <a:t>facBad</a:t>
            </a:r>
            <a:r>
              <a:rPr lang="en-US" sz="3200" b="1" dirty="0" smtClean="0">
                <a:latin typeface="Courier New" pitchFamily="49" charset="0"/>
              </a:rPr>
              <a:t>(N-1</a:t>
            </a:r>
            <a:r>
              <a:rPr lang="en-US" sz="3200" b="1" dirty="0">
                <a:latin typeface="Courier New" pitchFamily="49" charset="0"/>
              </a:rPr>
              <a:t>)</a:t>
            </a:r>
          </a:p>
        </p:txBody>
      </p:sp>
      <p:sp>
        <p:nvSpPr>
          <p:cNvPr id="32771" name="Text Box 8"/>
          <p:cNvSpPr txBox="1">
            <a:spLocks noChangeArrowheads="1"/>
          </p:cNvSpPr>
          <p:nvPr/>
        </p:nvSpPr>
        <p:spPr bwMode="auto">
          <a:xfrm>
            <a:off x="533400" y="3230562"/>
            <a:ext cx="8153400" cy="58477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smtClean="0">
                <a:latin typeface="Cambria" pitchFamily="18" charset="0"/>
              </a:rPr>
              <a:t>calls </a:t>
            </a:r>
            <a:r>
              <a:rPr lang="en-US" dirty="0">
                <a:latin typeface="Cambria" pitchFamily="18" charset="0"/>
              </a:rPr>
              <a:t>to </a:t>
            </a:r>
            <a:r>
              <a:rPr lang="en-US" sz="3200" b="1" dirty="0" err="1" smtClean="0">
                <a:solidFill>
                  <a:srgbClr val="800080"/>
                </a:solidFill>
                <a:latin typeface="Courier New" pitchFamily="49" charset="0"/>
              </a:rPr>
              <a:t>facBad</a:t>
            </a:r>
            <a:r>
              <a:rPr lang="en-US" dirty="0" smtClean="0">
                <a:latin typeface="Cambria" pitchFamily="18" charset="0"/>
              </a:rPr>
              <a:t> </a:t>
            </a:r>
            <a:r>
              <a:rPr lang="en-US" dirty="0">
                <a:latin typeface="Cambria" pitchFamily="18" charset="0"/>
              </a:rPr>
              <a:t>will never </a:t>
            </a:r>
            <a:r>
              <a:rPr lang="en-US" dirty="0" smtClean="0">
                <a:latin typeface="Cambria" pitchFamily="18" charset="0"/>
              </a:rPr>
              <a:t>stop: there's no BASE CASE</a:t>
            </a:r>
            <a:endParaRPr lang="en-US" dirty="0">
              <a:latin typeface="Cambria" pitchFamily="18" charset="0"/>
            </a:endParaRPr>
          </a:p>
        </p:txBody>
      </p:sp>
      <p:sp>
        <p:nvSpPr>
          <p:cNvPr id="32772" name="Text Box 9"/>
          <p:cNvSpPr txBox="1">
            <a:spLocks noChangeArrowheads="1"/>
          </p:cNvSpPr>
          <p:nvPr/>
        </p:nvSpPr>
        <p:spPr bwMode="auto">
          <a:xfrm>
            <a:off x="1295400" y="4267200"/>
            <a:ext cx="6400800" cy="1446550"/>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400" dirty="0">
                <a:latin typeface="Cambria" pitchFamily="18" charset="0"/>
              </a:rPr>
              <a:t>Make sure you </a:t>
            </a:r>
            <a:r>
              <a:rPr lang="en-US" sz="4400" dirty="0" smtClean="0">
                <a:latin typeface="Cambria" pitchFamily="18" charset="0"/>
              </a:rPr>
              <a:t>have a </a:t>
            </a:r>
            <a:r>
              <a:rPr lang="en-US" sz="4400" b="1" dirty="0" smtClean="0">
                <a:latin typeface="Cambria" pitchFamily="18" charset="0"/>
              </a:rPr>
              <a:t>base case</a:t>
            </a:r>
            <a:endParaRPr lang="en-US" sz="4400" dirty="0">
              <a:latin typeface="Cambria" pitchFamily="18" charset="0"/>
            </a:endParaRPr>
          </a:p>
        </p:txBody>
      </p:sp>
      <p:sp>
        <p:nvSpPr>
          <p:cNvPr id="3277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b="1" i="1" dirty="0" smtClean="0">
                <a:latin typeface="Cambria" pitchFamily="18" charset="0"/>
              </a:rPr>
              <a:t>legal</a:t>
            </a:r>
            <a:r>
              <a:rPr lang="en-US" sz="4000" dirty="0" smtClean="0">
                <a:latin typeface="Cambria" pitchFamily="18" charset="0"/>
              </a:rPr>
              <a:t>    </a:t>
            </a:r>
            <a:r>
              <a:rPr lang="en-US" sz="4000" b="1" dirty="0">
                <a:latin typeface="Cambria" pitchFamily="18" charset="0"/>
                <a:cs typeface="Courier New" pitchFamily="49" charset="0"/>
              </a:rPr>
              <a:t>!=</a:t>
            </a:r>
            <a:r>
              <a:rPr lang="en-US" sz="4000" dirty="0">
                <a:latin typeface="Cambria" pitchFamily="18" charset="0"/>
              </a:rPr>
              <a:t>  </a:t>
            </a:r>
            <a:r>
              <a:rPr lang="en-US" sz="4000" dirty="0" smtClean="0">
                <a:latin typeface="Cambria" pitchFamily="18" charset="0"/>
              </a:rPr>
              <a:t>  </a:t>
            </a:r>
            <a:r>
              <a:rPr lang="en-US" sz="4000" b="1" i="1" dirty="0">
                <a:latin typeface="Cambria" pitchFamily="18" charset="0"/>
              </a:rPr>
              <a:t>recommended</a:t>
            </a:r>
          </a:p>
        </p:txBody>
      </p:sp>
      <p:sp>
        <p:nvSpPr>
          <p:cNvPr id="2" name="Rectangle 1"/>
          <p:cNvSpPr/>
          <p:nvPr/>
        </p:nvSpPr>
        <p:spPr>
          <a:xfrm>
            <a:off x="4047095" y="5713750"/>
            <a:ext cx="3172600" cy="461665"/>
          </a:xfrm>
          <a:prstGeom prst="rect">
            <a:avLst/>
          </a:prstGeom>
        </p:spPr>
        <p:txBody>
          <a:bodyPr wrap="none">
            <a:spAutoFit/>
          </a:bodyPr>
          <a:lstStyle/>
          <a:p>
            <a:r>
              <a:rPr lang="en-US" dirty="0" smtClean="0">
                <a:latin typeface="Cambria" pitchFamily="18" charset="0"/>
              </a:rPr>
              <a:t>a.k.a. an </a:t>
            </a:r>
            <a:r>
              <a:rPr lang="en-US" i="1" dirty="0" smtClean="0">
                <a:latin typeface="Cambria" pitchFamily="18" charset="0"/>
              </a:rPr>
              <a:t>"escape hatch"</a:t>
            </a:r>
            <a:endParaRPr lang="en-US" i="1" dirty="0"/>
          </a:p>
        </p:txBody>
      </p:sp>
      <p:grpSp>
        <p:nvGrpSpPr>
          <p:cNvPr id="7" name="Group 13"/>
          <p:cNvGrpSpPr>
            <a:grpSpLocks/>
          </p:cNvGrpSpPr>
          <p:nvPr/>
        </p:nvGrpSpPr>
        <p:grpSpPr bwMode="auto">
          <a:xfrm>
            <a:off x="149701" y="6328387"/>
            <a:ext cx="375266" cy="395263"/>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Rectangle 27"/>
          <p:cNvSpPr>
            <a:spLocks noChangeArrowheads="1"/>
          </p:cNvSpPr>
          <p:nvPr/>
        </p:nvSpPr>
        <p:spPr bwMode="auto">
          <a:xfrm>
            <a:off x="534219" y="6096592"/>
            <a:ext cx="1430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900" dirty="0" smtClean="0">
                <a:solidFill>
                  <a:srgbClr val="0B9520"/>
                </a:solidFill>
                <a:latin typeface="Cambria" pitchFamily="18" charset="0"/>
              </a:rPr>
              <a:t>How about an escape from recursion itself!?!</a:t>
            </a:r>
            <a:endParaRPr lang="en-US" sz="900" dirty="0">
              <a:solidFill>
                <a:srgbClr val="0B9520"/>
              </a:solidFill>
              <a:latin typeface="Cambr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5064801" y="842080"/>
            <a:ext cx="3429000" cy="830997"/>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b="1" dirty="0" err="1">
                <a:solidFill>
                  <a:srgbClr val="FF6600"/>
                </a:solidFill>
                <a:latin typeface="Courier New" pitchFamily="49" charset="0"/>
              </a:rPr>
              <a:t>def</a:t>
            </a:r>
            <a:r>
              <a:rPr lang="en-US" b="1" dirty="0">
                <a:latin typeface="Courier New" pitchFamily="49" charset="0"/>
              </a:rPr>
              <a:t> </a:t>
            </a:r>
            <a:r>
              <a:rPr lang="en-US" b="1" dirty="0" err="1">
                <a:solidFill>
                  <a:srgbClr val="800080"/>
                </a:solidFill>
                <a:latin typeface="Courier New" pitchFamily="49" charset="0"/>
              </a:rPr>
              <a:t>fac</a:t>
            </a:r>
            <a:r>
              <a:rPr lang="en-US" b="1" dirty="0">
                <a:latin typeface="Courier New" pitchFamily="49" charset="0"/>
              </a:rPr>
              <a:t>(N):</a:t>
            </a:r>
          </a:p>
          <a:p>
            <a:pPr eaLnBrk="1" hangingPunct="1"/>
            <a:r>
              <a:rPr lang="en-US" b="1" dirty="0">
                <a:solidFill>
                  <a:srgbClr val="FF6600"/>
                </a:solidFill>
                <a:latin typeface="Courier New" pitchFamily="49" charset="0"/>
              </a:rPr>
              <a:t>    return</a:t>
            </a:r>
            <a:r>
              <a:rPr lang="en-US" b="1" dirty="0">
                <a:latin typeface="Courier New" pitchFamily="49" charset="0"/>
              </a:rPr>
              <a:t> </a:t>
            </a:r>
            <a:r>
              <a:rPr lang="en-US" b="1" dirty="0" err="1">
                <a:solidFill>
                  <a:srgbClr val="800080"/>
                </a:solidFill>
                <a:latin typeface="Courier New" pitchFamily="49" charset="0"/>
              </a:rPr>
              <a:t>fac</a:t>
            </a:r>
            <a:r>
              <a:rPr lang="en-US" b="1" dirty="0">
                <a:latin typeface="Courier New" pitchFamily="49" charset="0"/>
              </a:rPr>
              <a:t>(N)</a:t>
            </a:r>
          </a:p>
        </p:txBody>
      </p:sp>
      <p:sp>
        <p:nvSpPr>
          <p:cNvPr id="33796" name="Text Box 11"/>
          <p:cNvSpPr txBox="1">
            <a:spLocks noChangeArrowheads="1"/>
          </p:cNvSpPr>
          <p:nvPr/>
        </p:nvSpPr>
        <p:spPr bwMode="auto">
          <a:xfrm>
            <a:off x="723900" y="4841896"/>
            <a:ext cx="3352800" cy="1508105"/>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dirty="0">
                <a:latin typeface="Cambria" pitchFamily="18" charset="0"/>
              </a:rPr>
              <a:t>R</a:t>
            </a:r>
            <a:r>
              <a:rPr lang="en-US" sz="3200" b="1" dirty="0" smtClean="0">
                <a:latin typeface="Cambria" pitchFamily="18" charset="0"/>
              </a:rPr>
              <a:t>ecursion</a:t>
            </a:r>
            <a:endParaRPr lang="en-US" sz="3200" b="1" dirty="0">
              <a:latin typeface="Cambria" pitchFamily="18" charset="0"/>
            </a:endParaRPr>
          </a:p>
          <a:p>
            <a:pPr algn="ctr">
              <a:spcBef>
                <a:spcPct val="50000"/>
              </a:spcBef>
            </a:pPr>
            <a:r>
              <a:rPr lang="en-US" dirty="0" smtClean="0">
                <a:latin typeface="Cambria" pitchFamily="18" charset="0"/>
              </a:rPr>
              <a:t>the dizzying dangers of having no base case!</a:t>
            </a:r>
            <a:endParaRPr lang="en-US" dirty="0">
              <a:latin typeface="Cambria" pitchFamily="18" charset="0"/>
            </a:endParaRPr>
          </a:p>
        </p:txBody>
      </p:sp>
      <p:sp>
        <p:nvSpPr>
          <p:cNvPr id="2" name="Rectangle 1"/>
          <p:cNvSpPr/>
          <p:nvPr/>
        </p:nvSpPr>
        <p:spPr>
          <a:xfrm>
            <a:off x="5029439" y="476955"/>
            <a:ext cx="3501023" cy="369332"/>
          </a:xfrm>
          <a:prstGeom prst="rect">
            <a:avLst/>
          </a:prstGeom>
          <a:solidFill>
            <a:schemeClr val="bg1">
              <a:lumMod val="95000"/>
            </a:schemeClr>
          </a:solidFill>
        </p:spPr>
        <p:txBody>
          <a:bodyPr wrap="none">
            <a:spAutoFit/>
          </a:bodyPr>
          <a:lstStyle/>
          <a:p>
            <a:pPr algn="ctr"/>
            <a:r>
              <a:rPr lang="en-US" sz="1800" dirty="0" smtClean="0">
                <a:latin typeface="Cambria" pitchFamily="18" charset="0"/>
              </a:rPr>
              <a:t>This "works"  ~  </a:t>
            </a:r>
            <a:r>
              <a:rPr lang="en-US" sz="1800" i="1" dirty="0" smtClean="0">
                <a:latin typeface="Cambria" pitchFamily="18" charset="0"/>
              </a:rPr>
              <a:t>but doesn't work!</a:t>
            </a:r>
            <a:endParaRPr lang="en-US" sz="1800" i="1" dirty="0"/>
          </a:p>
        </p:txBody>
      </p:sp>
      <p:pic>
        <p:nvPicPr>
          <p:cNvPr id="9" name="Picture 13" descr="infiniteRecursion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44455"/>
            <a:ext cx="3616274" cy="424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l="17885" t="9535" r="18077" b="2216"/>
          <a:stretch>
            <a:fillRect/>
          </a:stretch>
        </p:blipFill>
        <p:spPr bwMode="auto">
          <a:xfrm>
            <a:off x="381000" y="433051"/>
            <a:ext cx="4038600" cy="39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34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653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&lt;= 1:</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a:t>
            </a:r>
          </a:p>
          <a:p>
            <a:pPr eaLnBrk="1" hangingPunct="1"/>
            <a:r>
              <a:rPr lang="en-US" sz="3200" b="1" dirty="0">
                <a:solidFill>
                  <a:srgbClr val="FF6600"/>
                </a:solidFill>
                <a:latin typeface="Courier New" pitchFamily="49" charset="0"/>
              </a:rPr>
              <a:t>        return</a:t>
            </a:r>
            <a:r>
              <a:rPr lang="en-US" sz="3200" b="1" dirty="0">
                <a:latin typeface="Courier New" pitchFamily="49" charset="0"/>
              </a:rPr>
              <a:t> N*</a:t>
            </a:r>
            <a:r>
              <a:rPr lang="en-US" sz="3200" b="1" dirty="0" err="1">
                <a:solidFill>
                  <a:srgbClr val="800080"/>
                </a:solidFill>
                <a:latin typeface="Courier New" pitchFamily="49" charset="0"/>
              </a:rPr>
              <a:t>fac</a:t>
            </a:r>
            <a:r>
              <a:rPr lang="en-US" sz="3200" b="1" dirty="0">
                <a:latin typeface="Courier New" pitchFamily="49" charset="0"/>
              </a:rPr>
              <a:t>(N-1)</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490862"/>
            <a:ext cx="143351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endParaRPr lang="en-US" sz="2000" b="1" dirty="0" smtClean="0">
              <a:latin typeface="Cambria" pitchFamily="18" charset="0"/>
            </a:endParaRPr>
          </a:p>
          <a:p>
            <a:pPr algn="ctr">
              <a:spcBef>
                <a:spcPct val="50000"/>
              </a:spcBef>
            </a:pPr>
            <a:r>
              <a:rPr lang="en-US" sz="1400" dirty="0" smtClean="0">
                <a:latin typeface="Cambria" pitchFamily="18" charset="0"/>
              </a:rPr>
              <a:t>(</a:t>
            </a:r>
            <a:r>
              <a:rPr lang="en-US" sz="1400" i="1" dirty="0" smtClean="0">
                <a:latin typeface="Cambria" pitchFamily="18" charset="0"/>
              </a:rPr>
              <a:t>too</a:t>
            </a:r>
            <a:r>
              <a:rPr lang="en-US" sz="1400" dirty="0" smtClean="0">
                <a:latin typeface="Cambria" pitchFamily="18" charset="0"/>
              </a:rPr>
              <a:t> short?)</a:t>
            </a:r>
            <a:endParaRPr lang="en-US" sz="2000" dirty="0">
              <a:latin typeface="Cambria" pitchFamily="18" charset="0"/>
            </a:endParaRPr>
          </a:p>
        </p:txBody>
      </p:sp>
      <p:sp>
        <p:nvSpPr>
          <p:cNvPr id="10"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100" b="1" i="1" dirty="0">
                <a:latin typeface="Cambria" pitchFamily="18" charset="0"/>
              </a:rPr>
              <a:t>Human:</a:t>
            </a:r>
            <a:r>
              <a:rPr lang="en-US" sz="2100" dirty="0">
                <a:latin typeface="Cambria" pitchFamily="18" charset="0"/>
              </a:rPr>
              <a:t> </a:t>
            </a:r>
            <a:r>
              <a:rPr lang="en-US" sz="2100" dirty="0" smtClean="0">
                <a:latin typeface="Cambria" pitchFamily="18" charset="0"/>
              </a:rPr>
              <a:t> Base </a:t>
            </a:r>
            <a:r>
              <a:rPr lang="en-US" sz="2100" dirty="0">
                <a:latin typeface="Cambria" pitchFamily="18" charset="0"/>
              </a:rPr>
              <a:t>case and </a:t>
            </a:r>
            <a:r>
              <a:rPr lang="en-US" sz="2100" u="sng" dirty="0">
                <a:latin typeface="Cambria" pitchFamily="18" charset="0"/>
              </a:rPr>
              <a:t>1 step</a:t>
            </a:r>
            <a:endParaRPr lang="en-US" sz="2100" dirty="0">
              <a:latin typeface="Cambria" pitchFamily="18" charset="0"/>
            </a:endParaRPr>
          </a:p>
        </p:txBody>
      </p:sp>
      <p:sp>
        <p:nvSpPr>
          <p:cNvPr id="11"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100" b="1" i="1" dirty="0" smtClean="0">
                <a:latin typeface="Cambria" pitchFamily="18" charset="0"/>
              </a:rPr>
              <a:t>Computer:</a:t>
            </a:r>
            <a:r>
              <a:rPr lang="en-US" sz="2100" dirty="0" smtClean="0">
                <a:latin typeface="Cambria" pitchFamily="18" charset="0"/>
              </a:rPr>
              <a:t>  Everything else</a:t>
            </a: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Tree>
    <p:extLst>
      <p:ext uri="{BB962C8B-B14F-4D97-AF65-F5344CB8AC3E}">
        <p14:creationId xmlns:p14="http://schemas.microsoft.com/office/powerpoint/2010/main" val="2703877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&lt;= 1:</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smtClean="0">
                <a:latin typeface="Courier New" pitchFamily="49" charset="0"/>
              </a:rPr>
              <a:t>:</a:t>
            </a:r>
          </a:p>
          <a:p>
            <a:pPr eaLnBrk="1" hangingPunct="1"/>
            <a:r>
              <a:rPr lang="en-US" sz="3200" b="1" dirty="0">
                <a:latin typeface="Courier New" pitchFamily="49" charset="0"/>
              </a:rPr>
              <a:t> </a:t>
            </a:r>
            <a:r>
              <a:rPr lang="en-US" sz="3200" b="1" dirty="0" smtClean="0">
                <a:latin typeface="Courier New" pitchFamily="49" charset="0"/>
              </a:rPr>
              <a:t>       rest = </a:t>
            </a:r>
            <a:r>
              <a:rPr lang="en-US" sz="3200" b="1" dirty="0" err="1">
                <a:solidFill>
                  <a:srgbClr val="800080"/>
                </a:solidFill>
                <a:latin typeface="Courier New" pitchFamily="49" charset="0"/>
              </a:rPr>
              <a:t>fac</a:t>
            </a:r>
            <a:r>
              <a:rPr lang="en-US" sz="3200" b="1" dirty="0">
                <a:latin typeface="Courier New" pitchFamily="49" charset="0"/>
              </a:rPr>
              <a:t>(N-1)</a:t>
            </a:r>
            <a:endParaRPr lang="en-US" sz="3200" b="1" dirty="0">
              <a:latin typeface="Courier New" pitchFamily="49" charset="0"/>
            </a:endParaRPr>
          </a:p>
          <a:p>
            <a:pPr eaLnBrk="1" hangingPunct="1"/>
            <a:r>
              <a:rPr lang="en-US" sz="3200" b="1" dirty="0">
                <a:solidFill>
                  <a:srgbClr val="FF6600"/>
                </a:solidFill>
                <a:latin typeface="Courier New" pitchFamily="49" charset="0"/>
              </a:rPr>
              <a:t>        return</a:t>
            </a:r>
            <a:r>
              <a:rPr lang="en-US" sz="3200" b="1" dirty="0">
                <a:latin typeface="Courier New" pitchFamily="49" charset="0"/>
              </a:rPr>
              <a:t> </a:t>
            </a:r>
            <a:r>
              <a:rPr lang="en-US" sz="3200" b="1" dirty="0" smtClean="0">
                <a:latin typeface="Courier New" pitchFamily="49" charset="0"/>
              </a:rPr>
              <a:t>N*rest</a:t>
            </a:r>
            <a:endParaRPr lang="en-US" sz="3200" b="1" dirty="0">
              <a:latin typeface="Courier New" pitchFamily="49" charset="0"/>
            </a:endParaRPr>
          </a:p>
        </p:txBody>
      </p:sp>
      <p:sp>
        <p:nvSpPr>
          <p:cNvPr id="37894" name="AutoShape 9"/>
          <p:cNvSpPr>
            <a:spLocks/>
          </p:cNvSpPr>
          <p:nvPr/>
        </p:nvSpPr>
        <p:spPr bwMode="auto">
          <a:xfrm>
            <a:off x="7086600" y="4689631"/>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760893"/>
            <a:ext cx="14335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r>
              <a:rPr lang="en-US" sz="2000" b="1" dirty="0" smtClean="0">
                <a:latin typeface="Cambria" pitchFamily="18" charset="0"/>
              </a:rPr>
              <a:t>  </a:t>
            </a:r>
            <a:r>
              <a:rPr lang="en-US" sz="1400" dirty="0" smtClean="0">
                <a:latin typeface="Cambria" pitchFamily="18" charset="0"/>
              </a:rPr>
              <a:t>(</a:t>
            </a:r>
            <a:r>
              <a:rPr lang="en-US" sz="1400" dirty="0" smtClean="0">
                <a:latin typeface="Cambria" pitchFamily="18" charset="0"/>
              </a:rPr>
              <a:t>clear</a:t>
            </a:r>
            <a:r>
              <a:rPr lang="en-US" sz="1400" dirty="0" smtClean="0">
                <a:latin typeface="Cambria" pitchFamily="18" charset="0"/>
              </a:rPr>
              <a:t>er?)</a:t>
            </a:r>
            <a:endParaRPr lang="en-US" sz="2000" dirty="0">
              <a:latin typeface="Cambria" pitchFamily="18" charset="0"/>
            </a:endParaRPr>
          </a:p>
        </p:txBody>
      </p:sp>
      <p:sp>
        <p:nvSpPr>
          <p:cNvPr id="10"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100" b="1" i="1" dirty="0">
                <a:latin typeface="Cambria" pitchFamily="18" charset="0"/>
              </a:rPr>
              <a:t>Human:</a:t>
            </a:r>
            <a:r>
              <a:rPr lang="en-US" sz="2100" dirty="0">
                <a:latin typeface="Cambria" pitchFamily="18" charset="0"/>
              </a:rPr>
              <a:t> </a:t>
            </a:r>
            <a:r>
              <a:rPr lang="en-US" sz="2100" dirty="0" smtClean="0">
                <a:latin typeface="Cambria" pitchFamily="18" charset="0"/>
              </a:rPr>
              <a:t> Base </a:t>
            </a:r>
            <a:r>
              <a:rPr lang="en-US" sz="2100" dirty="0">
                <a:latin typeface="Cambria" pitchFamily="18" charset="0"/>
              </a:rPr>
              <a:t>case and </a:t>
            </a:r>
            <a:r>
              <a:rPr lang="en-US" sz="2100" u="sng" dirty="0">
                <a:latin typeface="Cambria" pitchFamily="18" charset="0"/>
              </a:rPr>
              <a:t>1 step</a:t>
            </a:r>
            <a:endParaRPr lang="en-US" sz="2100" dirty="0">
              <a:latin typeface="Cambria" pitchFamily="18" charset="0"/>
            </a:endParaRPr>
          </a:p>
        </p:txBody>
      </p:sp>
      <p:sp>
        <p:nvSpPr>
          <p:cNvPr id="11"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100" b="1" i="1" dirty="0" smtClean="0">
                <a:latin typeface="Cambria" pitchFamily="18" charset="0"/>
              </a:rPr>
              <a:t>Computer:</a:t>
            </a:r>
            <a:r>
              <a:rPr lang="en-US" sz="2100" dirty="0" smtClean="0">
                <a:latin typeface="Cambria" pitchFamily="18" charset="0"/>
              </a:rPr>
              <a:t>  Everything else</a:t>
            </a: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2" name="Down Arrow 1"/>
          <p:cNvSpPr/>
          <p:nvPr/>
        </p:nvSpPr>
        <p:spPr bwMode="auto">
          <a:xfrm rot="3263690">
            <a:off x="6229026" y="4146212"/>
            <a:ext cx="508000" cy="8382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Text Box 10"/>
          <p:cNvSpPr txBox="1">
            <a:spLocks noChangeArrowheads="1"/>
          </p:cNvSpPr>
          <p:nvPr/>
        </p:nvSpPr>
        <p:spPr bwMode="auto">
          <a:xfrm>
            <a:off x="6754524" y="4034135"/>
            <a:ext cx="1433512" cy="461665"/>
          </a:xfrm>
          <a:prstGeom prst="rect">
            <a:avLst/>
          </a:prstGeom>
          <a:solidFill>
            <a:schemeClr val="bg1">
              <a:lumMod val="85000"/>
            </a:schemeClr>
          </a:solid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b="1" dirty="0" smtClean="0">
                <a:latin typeface="Cambria" pitchFamily="18" charset="0"/>
              </a:rPr>
              <a:t>the recursion happens first…</a:t>
            </a:r>
            <a:endParaRPr lang="en-US" sz="1200" dirty="0">
              <a:latin typeface="Cambria" pitchFamily="18" charset="0"/>
            </a:endParaRPr>
          </a:p>
        </p:txBody>
      </p:sp>
    </p:spTree>
    <p:extLst>
      <p:ext uri="{BB962C8B-B14F-4D97-AF65-F5344CB8AC3E}">
        <p14:creationId xmlns:p14="http://schemas.microsoft.com/office/powerpoint/2010/main" val="2537185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solidFill>
                  <a:srgbClr val="000000"/>
                </a:solidFill>
                <a:latin typeface="Courier New" panose="02070309020205020404" pitchFamily="49" charset="0"/>
                <a:cs typeface="Courier New" panose="02070309020205020404" pitchFamily="49" charset="0"/>
              </a:rPr>
              <a:t> N &lt;= 1:</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(N-1)</a:t>
            </a:r>
          </a:p>
        </p:txBody>
      </p:sp>
      <p:sp>
        <p:nvSpPr>
          <p:cNvPr id="23"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solidFill>
                  <a:srgbClr val="000000"/>
                </a:solidFill>
                <a:latin typeface="Calibri" pitchFamily="34" charset="0"/>
              </a:rPr>
              <a:t>Behind the curtain:</a:t>
            </a:r>
          </a:p>
          <a:p>
            <a:pPr algn="ctr">
              <a:lnSpc>
                <a:spcPts val="1400"/>
              </a:lnSpc>
              <a:spcBef>
                <a:spcPct val="50000"/>
              </a:spcBef>
            </a:pPr>
            <a:r>
              <a:rPr lang="en-US" i="1" dirty="0">
                <a:solidFill>
                  <a:srgbClr val="000000"/>
                </a:solidFill>
                <a:latin typeface="Calibri" pitchFamily="34" charset="0"/>
              </a:rPr>
              <a:t>how recursion works</a:t>
            </a:r>
            <a:r>
              <a:rPr lang="en-US" dirty="0">
                <a:solidFill>
                  <a:srgbClr val="000000"/>
                </a:solidFill>
                <a:latin typeface="Calibri" pitchFamily="34" charset="0"/>
              </a:rPr>
              <a:t>...</a:t>
            </a:r>
          </a:p>
        </p:txBody>
      </p:sp>
      <p:sp>
        <p:nvSpPr>
          <p:cNvPr id="24"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(5)</a:t>
            </a:r>
            <a:endParaRPr lang="en-US" b="1" dirty="0">
              <a:solidFill>
                <a:srgbClr val="000000"/>
              </a:solidFill>
              <a:latin typeface="Courier New" pitchFamily="49" charset="0"/>
            </a:endParaRPr>
          </a:p>
        </p:txBody>
      </p:sp>
      <p:sp>
        <p:nvSpPr>
          <p:cNvPr id="25"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5</a:t>
            </a:r>
            <a:r>
              <a:rPr lang="en-US" b="1" dirty="0" smtClean="0">
                <a:solidFill>
                  <a:srgbClr val="000000"/>
                </a:solidFill>
                <a:latin typeface="Courier New" pitchFamily="49" charset="0"/>
              </a:rPr>
              <a:t>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(4)</a:t>
            </a:r>
            <a:endParaRPr lang="en-US" b="1" dirty="0">
              <a:solidFill>
                <a:srgbClr val="000000"/>
              </a:solidFill>
              <a:latin typeface="Courier New" pitchFamily="49" charset="0"/>
            </a:endParaRPr>
          </a:p>
        </p:txBody>
      </p:sp>
      <p:sp>
        <p:nvSpPr>
          <p:cNvPr id="26"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4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(3)</a:t>
            </a:r>
            <a:endParaRPr lang="en-US" b="1" dirty="0">
              <a:solidFill>
                <a:srgbClr val="000000"/>
              </a:solidFill>
              <a:latin typeface="Courier New" pitchFamily="49" charset="0"/>
            </a:endParaRPr>
          </a:p>
        </p:txBody>
      </p:sp>
      <p:sp>
        <p:nvSpPr>
          <p:cNvPr id="27"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3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(2)</a:t>
            </a:r>
            <a:endParaRPr lang="en-US" b="1" dirty="0">
              <a:solidFill>
                <a:srgbClr val="000000"/>
              </a:solidFill>
              <a:latin typeface="Courier New" pitchFamily="49" charset="0"/>
            </a:endParaRPr>
          </a:p>
        </p:txBody>
      </p:sp>
      <p:sp>
        <p:nvSpPr>
          <p:cNvPr id="28"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2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(1)</a:t>
            </a:r>
            <a:endParaRPr lang="en-US" b="1" dirty="0">
              <a:solidFill>
                <a:srgbClr val="000000"/>
              </a:solidFill>
              <a:latin typeface="Courier New" pitchFamily="49" charset="0"/>
            </a:endParaRPr>
          </a:p>
        </p:txBody>
      </p:sp>
      <p:sp>
        <p:nvSpPr>
          <p:cNvPr id="29" name="Left Brace 28"/>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0" name="Left Brace 29"/>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1" name="Left Brace 30"/>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2" name="Left Brace 31"/>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3" name="Down Arrow 32"/>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4" name="Down Arrow 33"/>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5" name="Down Arrow 34"/>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6" name="Down Arrow 35"/>
          <p:cNvSpPr/>
          <p:nvPr/>
        </p:nvSpPr>
        <p:spPr bwMode="auto">
          <a:xfrm rot="5400000">
            <a:off x="4880681" y="58798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7" name="Down Arrow 36"/>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8" name="Text Box 3"/>
          <p:cNvSpPr txBox="1">
            <a:spLocks noChangeArrowheads="1"/>
          </p:cNvSpPr>
          <p:nvPr/>
        </p:nvSpPr>
        <p:spPr bwMode="auto">
          <a:xfrm>
            <a:off x="443090" y="58629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00"/>
                </a:solidFill>
                <a:latin typeface="Courier New" pitchFamily="49" charset="0"/>
              </a:rPr>
              <a:t>                 1.0</a:t>
            </a:r>
            <a:endParaRPr lang="en-US" b="1" dirty="0">
              <a:solidFill>
                <a:srgbClr val="000000"/>
              </a:solidFill>
              <a:latin typeface="Courier New" pitchFamily="49" charset="0"/>
            </a:endParaRPr>
          </a:p>
        </p:txBody>
      </p:sp>
      <p:sp>
        <p:nvSpPr>
          <p:cNvPr id="39" name="Left Brace 38"/>
          <p:cNvSpPr/>
          <p:nvPr/>
        </p:nvSpPr>
        <p:spPr bwMode="auto">
          <a:xfrm rot="5400000">
            <a:off x="3762024" y="5185835"/>
            <a:ext cx="457200" cy="970845"/>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Tree>
    <p:extLst>
      <p:ext uri="{BB962C8B-B14F-4D97-AF65-F5344CB8AC3E}">
        <p14:creationId xmlns:p14="http://schemas.microsoft.com/office/powerpoint/2010/main" val="1019321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6" name="Rounded Rectangle 25"/>
          <p:cNvSpPr/>
          <p:nvPr/>
        </p:nvSpPr>
        <p:spPr bwMode="auto">
          <a:xfrm>
            <a:off x="3364089" y="5853459"/>
            <a:ext cx="53227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(5)</a:t>
            </a:r>
            <a:endParaRPr lang="en-US" b="1" dirty="0">
              <a:solidFill>
                <a:srgbClr val="000000"/>
              </a:solidFill>
              <a:latin typeface="Courier New" pitchFamily="49" charset="0"/>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solidFill>
                  <a:srgbClr val="000000"/>
                </a:solidFill>
                <a:latin typeface="Calibri" pitchFamily="34" charset="0"/>
              </a:rPr>
              <a:t>Behind the curtain:</a:t>
            </a:r>
          </a:p>
          <a:p>
            <a:pPr algn="ctr">
              <a:lnSpc>
                <a:spcPts val="1400"/>
              </a:lnSpc>
              <a:spcBef>
                <a:spcPct val="50000"/>
              </a:spcBef>
            </a:pPr>
            <a:r>
              <a:rPr lang="en-US" i="1" dirty="0">
                <a:solidFill>
                  <a:srgbClr val="000000"/>
                </a:solidFill>
                <a:latin typeface="Calibri" pitchFamily="34" charset="0"/>
              </a:rPr>
              <a:t>how recursion works</a:t>
            </a:r>
            <a:r>
              <a:rPr lang="en-US" dirty="0">
                <a:solidFill>
                  <a:srgbClr val="000000"/>
                </a:solidFill>
                <a:latin typeface="Calibri" pitchFamily="34" charset="0"/>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5</a:t>
            </a:r>
            <a:r>
              <a:rPr lang="en-US" b="1" dirty="0" smtClean="0">
                <a:solidFill>
                  <a:srgbClr val="000000"/>
                </a:solidFill>
                <a:latin typeface="Courier New" pitchFamily="49" charset="0"/>
              </a:rPr>
              <a:t>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(4)</a:t>
            </a:r>
            <a:endParaRPr lang="en-US" b="1" dirty="0">
              <a:solidFill>
                <a:srgbClr val="000000"/>
              </a:solidFill>
              <a:latin typeface="Courier New" pitchFamily="49" charset="0"/>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4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(3)</a:t>
            </a:r>
            <a:endParaRPr lang="en-US" b="1" dirty="0">
              <a:solidFill>
                <a:srgbClr val="000000"/>
              </a:solidFill>
              <a:latin typeface="Courier New" pitchFamily="49" charset="0"/>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3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(2)</a:t>
            </a:r>
            <a:endParaRPr lang="en-US" b="1" dirty="0">
              <a:solidFill>
                <a:srgbClr val="000000"/>
              </a:solidFill>
              <a:latin typeface="Courier New" pitchFamily="49" charset="0"/>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2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(1)</a:t>
            </a:r>
            <a:endParaRPr lang="en-US" b="1" dirty="0">
              <a:solidFill>
                <a:srgbClr val="000000"/>
              </a:solidFill>
              <a:latin typeface="Courier New" pitchFamily="49" charset="0"/>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4" name="Left Brace 13"/>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8" name="Down Arrow 17"/>
          <p:cNvSpPr/>
          <p:nvPr/>
        </p:nvSpPr>
        <p:spPr bwMode="auto">
          <a:xfrm rot="5400000">
            <a:off x="4880681" y="58798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solidFill>
                  <a:srgbClr val="000000"/>
                </a:solidFill>
                <a:latin typeface="Courier New" panose="02070309020205020404" pitchFamily="49" charset="0"/>
                <a:cs typeface="Courier New" panose="02070309020205020404" pitchFamily="49" charset="0"/>
              </a:rPr>
              <a:t> N &lt;= 1:</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(N-1)</a:t>
            </a:r>
          </a:p>
        </p:txBody>
      </p:sp>
      <p:sp>
        <p:nvSpPr>
          <p:cNvPr id="20" name="Down Arrow 19"/>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1" name="Text Box 3"/>
          <p:cNvSpPr txBox="1">
            <a:spLocks noChangeArrowheads="1"/>
          </p:cNvSpPr>
          <p:nvPr/>
        </p:nvSpPr>
        <p:spPr bwMode="auto">
          <a:xfrm>
            <a:off x="443090" y="58629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00"/>
                </a:solidFill>
                <a:latin typeface="Courier New" pitchFamily="49" charset="0"/>
              </a:rPr>
              <a:t>                 1.0</a:t>
            </a:r>
            <a:endParaRPr lang="en-US" b="1" dirty="0">
              <a:solidFill>
                <a:srgbClr val="000000"/>
              </a:solidFill>
              <a:latin typeface="Courier New" pitchFamily="49" charset="0"/>
            </a:endParaRPr>
          </a:p>
        </p:txBody>
      </p:sp>
      <p:sp>
        <p:nvSpPr>
          <p:cNvPr id="22" name="Left Brace 21"/>
          <p:cNvSpPr/>
          <p:nvPr/>
        </p:nvSpPr>
        <p:spPr bwMode="auto">
          <a:xfrm rot="5400000">
            <a:off x="3762024" y="5185835"/>
            <a:ext cx="457200" cy="970845"/>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3</a:t>
            </a:r>
          </a:p>
        </p:txBody>
      </p:sp>
      <p:sp>
        <p:nvSpPr>
          <p:cNvPr id="29" name="TextBox 28"/>
          <p:cNvSpPr txBox="1"/>
          <p:nvPr/>
        </p:nvSpPr>
        <p:spPr>
          <a:xfrm>
            <a:off x="4066824" y="4982402"/>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2</a:t>
            </a:r>
          </a:p>
        </p:txBody>
      </p:sp>
      <p:sp>
        <p:nvSpPr>
          <p:cNvPr id="30" name="TextBox 29"/>
          <p:cNvSpPr txBox="1"/>
          <p:nvPr/>
        </p:nvSpPr>
        <p:spPr>
          <a:xfrm>
            <a:off x="4066824" y="585893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1</a:t>
            </a:r>
          </a:p>
        </p:txBody>
      </p:sp>
    </p:spTree>
    <p:extLst>
      <p:ext uri="{BB962C8B-B14F-4D97-AF65-F5344CB8AC3E}">
        <p14:creationId xmlns:p14="http://schemas.microsoft.com/office/powerpoint/2010/main" val="2593562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357512" y="228600"/>
            <a:ext cx="2057400" cy="6477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85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9" t="10989" r="39165" b="17111"/>
          <a:stretch/>
        </p:blipFill>
        <p:spPr bwMode="auto">
          <a:xfrm>
            <a:off x="1669075" y="1143000"/>
            <a:ext cx="59509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27"/>
          <p:cNvSpPr txBox="1">
            <a:spLocks noChangeArrowheads="1"/>
          </p:cNvSpPr>
          <p:nvPr/>
        </p:nvSpPr>
        <p:spPr bwMode="auto">
          <a:xfrm>
            <a:off x="172156"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a:latin typeface="Cambria" pitchFamily="18" charset="0"/>
              </a:rPr>
              <a:t>This week's </a:t>
            </a:r>
            <a:r>
              <a:rPr lang="en-US" sz="3600" dirty="0" smtClean="0">
                <a:latin typeface="Cambria" pitchFamily="18" charset="0"/>
              </a:rPr>
              <a:t>reading   </a:t>
            </a:r>
            <a:r>
              <a:rPr lang="en-US" sz="3600" b="1" i="1" dirty="0" smtClean="0">
                <a:latin typeface="Cambria" pitchFamily="18" charset="0"/>
              </a:rPr>
              <a:t>on data</a:t>
            </a:r>
            <a:r>
              <a:rPr lang="en-US" sz="3600" dirty="0" smtClean="0">
                <a:latin typeface="Cambria" pitchFamily="18" charset="0"/>
              </a:rPr>
              <a:t>…</a:t>
            </a:r>
            <a:endParaRPr lang="en-US" sz="3600" i="1" dirty="0">
              <a:solidFill>
                <a:srgbClr val="0000DF"/>
              </a:solidFill>
              <a:latin typeface="Cambria" pitchFamily="18" charset="0"/>
            </a:endParaRPr>
          </a:p>
        </p:txBody>
      </p:sp>
      <p:sp>
        <p:nvSpPr>
          <p:cNvPr id="2" name="Right Arrow 1"/>
          <p:cNvSpPr/>
          <p:nvPr/>
        </p:nvSpPr>
        <p:spPr bwMode="auto">
          <a:xfrm rot="10800000">
            <a:off x="7315200" y="4297284"/>
            <a:ext cx="762000" cy="533400"/>
          </a:xfrm>
          <a:prstGeom prst="rightArrow">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TextBox 2"/>
          <p:cNvSpPr txBox="1"/>
          <p:nvPr/>
        </p:nvSpPr>
        <p:spPr>
          <a:xfrm>
            <a:off x="228600" y="4951296"/>
            <a:ext cx="1302724" cy="646331"/>
          </a:xfrm>
          <a:prstGeom prst="rect">
            <a:avLst/>
          </a:prstGeom>
          <a:noFill/>
        </p:spPr>
        <p:txBody>
          <a:bodyPr wrap="square" rtlCol="0">
            <a:spAutoFit/>
          </a:bodyPr>
          <a:lstStyle/>
          <a:p>
            <a:pPr algn="ctr"/>
            <a:r>
              <a:rPr lang="en-US" sz="1200" i="1" dirty="0">
                <a:solidFill>
                  <a:srgbClr val="0B9520"/>
                </a:solidFill>
                <a:latin typeface="Cambria" panose="02040503050406030204" pitchFamily="18" charset="0"/>
              </a:rPr>
              <a:t>P</a:t>
            </a:r>
            <a:r>
              <a:rPr lang="en-US" sz="1200" i="1" dirty="0" smtClean="0">
                <a:solidFill>
                  <a:srgbClr val="0B9520"/>
                </a:solidFill>
                <a:latin typeface="Cambria" panose="02040503050406030204" pitchFamily="18" charset="0"/>
              </a:rPr>
              <a:t>etabytes? This article is old-school!</a:t>
            </a:r>
          </a:p>
        </p:txBody>
      </p:sp>
      <p:grpSp>
        <p:nvGrpSpPr>
          <p:cNvPr id="24" name="Group 11"/>
          <p:cNvGrpSpPr>
            <a:grpSpLocks/>
          </p:cNvGrpSpPr>
          <p:nvPr/>
        </p:nvGrpSpPr>
        <p:grpSpPr bwMode="auto">
          <a:xfrm>
            <a:off x="560874" y="5689600"/>
            <a:ext cx="638175" cy="711200"/>
            <a:chOff x="2928" y="1051"/>
            <a:chExt cx="840" cy="957"/>
          </a:xfrm>
        </p:grpSpPr>
        <p:sp>
          <p:nvSpPr>
            <p:cNvPr id="2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2416476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(5)</a:t>
            </a:r>
            <a:endParaRPr lang="en-US" b="1" dirty="0">
              <a:solidFill>
                <a:srgbClr val="000000"/>
              </a:solidFill>
              <a:latin typeface="Courier New" pitchFamily="49" charset="0"/>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solidFill>
                  <a:srgbClr val="000000"/>
                </a:solidFill>
                <a:latin typeface="Calibri" pitchFamily="34" charset="0"/>
              </a:rPr>
              <a:t>Behind the curtain:</a:t>
            </a:r>
          </a:p>
          <a:p>
            <a:pPr algn="ctr">
              <a:lnSpc>
                <a:spcPts val="1400"/>
              </a:lnSpc>
              <a:spcBef>
                <a:spcPct val="50000"/>
              </a:spcBef>
            </a:pPr>
            <a:r>
              <a:rPr lang="en-US" i="1" dirty="0">
                <a:solidFill>
                  <a:srgbClr val="000000"/>
                </a:solidFill>
                <a:latin typeface="Calibri" pitchFamily="34" charset="0"/>
              </a:rPr>
              <a:t>how recursion works</a:t>
            </a:r>
            <a:r>
              <a:rPr lang="en-US" dirty="0">
                <a:solidFill>
                  <a:srgbClr val="000000"/>
                </a:solidFill>
                <a:latin typeface="Calibri" pitchFamily="34" charset="0"/>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5</a:t>
            </a:r>
            <a:r>
              <a:rPr lang="en-US" b="1" dirty="0" smtClean="0">
                <a:solidFill>
                  <a:srgbClr val="000000"/>
                </a:solidFill>
                <a:latin typeface="Courier New" pitchFamily="49" charset="0"/>
              </a:rPr>
              <a:t>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(4)</a:t>
            </a:r>
            <a:endParaRPr lang="en-US" b="1" dirty="0">
              <a:solidFill>
                <a:srgbClr val="000000"/>
              </a:solidFill>
              <a:latin typeface="Courier New" pitchFamily="49" charset="0"/>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4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(3)</a:t>
            </a:r>
            <a:endParaRPr lang="en-US" b="1" dirty="0">
              <a:solidFill>
                <a:srgbClr val="000000"/>
              </a:solidFill>
              <a:latin typeface="Courier New" pitchFamily="49" charset="0"/>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3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(2)</a:t>
            </a:r>
            <a:endParaRPr lang="en-US" b="1" dirty="0">
              <a:solidFill>
                <a:srgbClr val="000000"/>
              </a:solidFill>
              <a:latin typeface="Courier New" pitchFamily="49" charset="0"/>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2 * 1.0</a:t>
            </a:r>
            <a:endParaRPr lang="en-US" b="1" dirty="0">
              <a:solidFill>
                <a:srgbClr val="000000"/>
              </a:solidFill>
              <a:latin typeface="Courier New" pitchFamily="49" charset="0"/>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4" name="Left Brace 13"/>
          <p:cNvSpPr/>
          <p:nvPr/>
        </p:nvSpPr>
        <p:spPr bwMode="auto">
          <a:xfrm rot="5400000">
            <a:off x="3375379" y="3856568"/>
            <a:ext cx="457200" cy="1902178"/>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solidFill>
                  <a:srgbClr val="000000"/>
                </a:solidFill>
                <a:latin typeface="Courier New" panose="02070309020205020404" pitchFamily="49" charset="0"/>
                <a:cs typeface="Courier New" panose="02070309020205020404" pitchFamily="49" charset="0"/>
              </a:rPr>
              <a:t> N &lt;= 1:</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(N-1)</a:t>
            </a:r>
          </a:p>
        </p:txBody>
      </p:sp>
      <p:sp>
        <p:nvSpPr>
          <p:cNvPr id="20" name="Down Arrow 19"/>
          <p:cNvSpPr/>
          <p:nvPr/>
        </p:nvSpPr>
        <p:spPr bwMode="auto">
          <a:xfrm>
            <a:off x="4063293" y="4275666"/>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3</a:t>
            </a:r>
          </a:p>
        </p:txBody>
      </p:sp>
      <p:sp>
        <p:nvSpPr>
          <p:cNvPr id="29" name="TextBox 28"/>
          <p:cNvSpPr txBox="1"/>
          <p:nvPr/>
        </p:nvSpPr>
        <p:spPr>
          <a:xfrm>
            <a:off x="4066824" y="4982402"/>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2</a:t>
            </a:r>
          </a:p>
        </p:txBody>
      </p:sp>
    </p:spTree>
    <p:extLst>
      <p:ext uri="{BB962C8B-B14F-4D97-AF65-F5344CB8AC3E}">
        <p14:creationId xmlns:p14="http://schemas.microsoft.com/office/powerpoint/2010/main" val="3433574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(5)</a:t>
            </a:r>
            <a:endParaRPr lang="en-US" b="1" dirty="0">
              <a:solidFill>
                <a:srgbClr val="000000"/>
              </a:solidFill>
              <a:latin typeface="Courier New" pitchFamily="49" charset="0"/>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solidFill>
                  <a:srgbClr val="000000"/>
                </a:solidFill>
                <a:latin typeface="Calibri" pitchFamily="34" charset="0"/>
              </a:rPr>
              <a:t>Behind the curtain:</a:t>
            </a:r>
          </a:p>
          <a:p>
            <a:pPr algn="ctr">
              <a:lnSpc>
                <a:spcPts val="1400"/>
              </a:lnSpc>
              <a:spcBef>
                <a:spcPct val="50000"/>
              </a:spcBef>
            </a:pPr>
            <a:r>
              <a:rPr lang="en-US" i="1" dirty="0">
                <a:solidFill>
                  <a:srgbClr val="000000"/>
                </a:solidFill>
                <a:latin typeface="Calibri" pitchFamily="34" charset="0"/>
              </a:rPr>
              <a:t>how recursion works</a:t>
            </a:r>
            <a:r>
              <a:rPr lang="en-US" dirty="0">
                <a:solidFill>
                  <a:srgbClr val="000000"/>
                </a:solidFill>
                <a:latin typeface="Calibri" pitchFamily="34" charset="0"/>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5</a:t>
            </a:r>
            <a:r>
              <a:rPr lang="en-US" b="1" dirty="0" smtClean="0">
                <a:solidFill>
                  <a:srgbClr val="000000"/>
                </a:solidFill>
                <a:latin typeface="Courier New" pitchFamily="49" charset="0"/>
              </a:rPr>
              <a:t>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(4)</a:t>
            </a:r>
            <a:endParaRPr lang="en-US" b="1" dirty="0">
              <a:solidFill>
                <a:srgbClr val="000000"/>
              </a:solidFill>
              <a:latin typeface="Courier New" pitchFamily="49" charset="0"/>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4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(3)</a:t>
            </a:r>
            <a:endParaRPr lang="en-US" b="1" dirty="0">
              <a:solidFill>
                <a:srgbClr val="000000"/>
              </a:solidFill>
              <a:latin typeface="Courier New" pitchFamily="49" charset="0"/>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3 * 2.0</a:t>
            </a:r>
            <a:endParaRPr lang="en-US" b="1" dirty="0">
              <a:solidFill>
                <a:srgbClr val="000000"/>
              </a:solidFill>
              <a:latin typeface="Courier New" pitchFamily="49" charset="0"/>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3" name="Left Brace 12"/>
          <p:cNvSpPr/>
          <p:nvPr/>
        </p:nvSpPr>
        <p:spPr bwMode="auto">
          <a:xfrm rot="5400000">
            <a:off x="2685403" y="2983851"/>
            <a:ext cx="457201" cy="184420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7" name="Down Arrow 16"/>
          <p:cNvSpPr/>
          <p:nvPr/>
        </p:nvSpPr>
        <p:spPr bwMode="auto">
          <a:xfrm>
            <a:off x="3353858" y="3380199"/>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solidFill>
                  <a:srgbClr val="000000"/>
                </a:solidFill>
                <a:latin typeface="Courier New" panose="02070309020205020404" pitchFamily="49" charset="0"/>
                <a:cs typeface="Courier New" panose="02070309020205020404" pitchFamily="49" charset="0"/>
              </a:rPr>
              <a:t> N &lt;= 1:</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4</a:t>
            </a: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3</a:t>
            </a:r>
          </a:p>
        </p:txBody>
      </p:sp>
    </p:spTree>
    <p:extLst>
      <p:ext uri="{BB962C8B-B14F-4D97-AF65-F5344CB8AC3E}">
        <p14:creationId xmlns:p14="http://schemas.microsoft.com/office/powerpoint/2010/main" val="750211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(5)</a:t>
            </a:r>
            <a:endParaRPr lang="en-US" b="1" dirty="0">
              <a:solidFill>
                <a:srgbClr val="000000"/>
              </a:solidFill>
              <a:latin typeface="Courier New" pitchFamily="49" charset="0"/>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solidFill>
                  <a:srgbClr val="000000"/>
                </a:solidFill>
                <a:latin typeface="Calibri" pitchFamily="34" charset="0"/>
              </a:rPr>
              <a:t>Behind the curtain:</a:t>
            </a:r>
          </a:p>
          <a:p>
            <a:pPr algn="ctr">
              <a:lnSpc>
                <a:spcPts val="1400"/>
              </a:lnSpc>
              <a:spcBef>
                <a:spcPct val="50000"/>
              </a:spcBef>
            </a:pPr>
            <a:r>
              <a:rPr lang="en-US" i="1" dirty="0">
                <a:solidFill>
                  <a:srgbClr val="000000"/>
                </a:solidFill>
                <a:latin typeface="Calibri" pitchFamily="34" charset="0"/>
              </a:rPr>
              <a:t>how recursion works</a:t>
            </a:r>
            <a:r>
              <a:rPr lang="en-US" dirty="0">
                <a:solidFill>
                  <a:srgbClr val="000000"/>
                </a:solidFill>
                <a:latin typeface="Calibri" pitchFamily="34" charset="0"/>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5</a:t>
            </a:r>
            <a:r>
              <a:rPr lang="en-US" b="1" dirty="0" smtClean="0">
                <a:solidFill>
                  <a:srgbClr val="000000"/>
                </a:solidFill>
                <a:latin typeface="Courier New" pitchFamily="49" charset="0"/>
              </a:rPr>
              <a:t> * </a:t>
            </a: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(4)</a:t>
            </a:r>
            <a:endParaRPr lang="en-US" b="1" dirty="0">
              <a:solidFill>
                <a:srgbClr val="000000"/>
              </a:solidFill>
              <a:latin typeface="Courier New" pitchFamily="49" charset="0"/>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4 * 6.0</a:t>
            </a:r>
            <a:endParaRPr lang="en-US" b="1" dirty="0">
              <a:solidFill>
                <a:srgbClr val="000000"/>
              </a:solidFill>
              <a:latin typeface="Courier New" pitchFamily="49" charset="0"/>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2" name="Left Brace 11"/>
          <p:cNvSpPr/>
          <p:nvPr/>
        </p:nvSpPr>
        <p:spPr bwMode="auto">
          <a:xfrm rot="5400000">
            <a:off x="1898473" y="2169759"/>
            <a:ext cx="457201" cy="1759303"/>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6" name="Down Arrow 15"/>
          <p:cNvSpPr/>
          <p:nvPr/>
        </p:nvSpPr>
        <p:spPr bwMode="auto">
          <a:xfrm>
            <a:off x="2615144" y="2522241"/>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solidFill>
                  <a:srgbClr val="000000"/>
                </a:solidFill>
                <a:latin typeface="Courier New" panose="02070309020205020404" pitchFamily="49" charset="0"/>
                <a:cs typeface="Courier New" panose="02070309020205020404" pitchFamily="49" charset="0"/>
              </a:rPr>
              <a:t> N &lt;= 1:</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5</a:t>
            </a: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4</a:t>
            </a:r>
          </a:p>
        </p:txBody>
      </p:sp>
    </p:spTree>
    <p:extLst>
      <p:ext uri="{BB962C8B-B14F-4D97-AF65-F5344CB8AC3E}">
        <p14:creationId xmlns:p14="http://schemas.microsoft.com/office/powerpoint/2010/main" val="1309815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(5)</a:t>
            </a:r>
            <a:endParaRPr lang="en-US" b="1" dirty="0">
              <a:solidFill>
                <a:srgbClr val="000000"/>
              </a:solidFill>
              <a:latin typeface="Courier New" pitchFamily="49" charset="0"/>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solidFill>
                  <a:srgbClr val="000000"/>
                </a:solidFill>
                <a:latin typeface="Calibri" pitchFamily="34" charset="0"/>
              </a:rPr>
              <a:t>Behind the curtain:</a:t>
            </a:r>
          </a:p>
          <a:p>
            <a:pPr algn="ctr">
              <a:lnSpc>
                <a:spcPts val="1400"/>
              </a:lnSpc>
              <a:spcBef>
                <a:spcPct val="50000"/>
              </a:spcBef>
            </a:pPr>
            <a:r>
              <a:rPr lang="en-US" i="1" dirty="0">
                <a:solidFill>
                  <a:srgbClr val="000000"/>
                </a:solidFill>
                <a:latin typeface="Calibri" pitchFamily="34" charset="0"/>
              </a:rPr>
              <a:t>how recursion works</a:t>
            </a:r>
            <a:r>
              <a:rPr lang="en-US" dirty="0">
                <a:solidFill>
                  <a:srgbClr val="000000"/>
                </a:solidFill>
                <a:latin typeface="Calibri" pitchFamily="34" charset="0"/>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5</a:t>
            </a:r>
            <a:r>
              <a:rPr lang="en-US" b="1" dirty="0" smtClean="0">
                <a:solidFill>
                  <a:srgbClr val="000000"/>
                </a:solidFill>
                <a:latin typeface="Courier New" pitchFamily="49" charset="0"/>
              </a:rPr>
              <a:t> * 24.0</a:t>
            </a:r>
            <a:endParaRPr lang="en-US" b="1" dirty="0">
              <a:solidFill>
                <a:srgbClr val="000000"/>
              </a:solidFill>
              <a:latin typeface="Courier New" pitchFamily="49" charset="0"/>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15" name="Down Arrow 14"/>
          <p:cNvSpPr/>
          <p:nvPr/>
        </p:nvSpPr>
        <p:spPr bwMode="auto">
          <a:xfrm>
            <a:off x="2001423" y="1657465"/>
            <a:ext cx="398640" cy="43862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solidFill>
                  <a:srgbClr val="000000"/>
                </a:solidFill>
                <a:latin typeface="Courier New" panose="02070309020205020404" pitchFamily="49" charset="0"/>
                <a:cs typeface="Courier New" panose="02070309020205020404" pitchFamily="49" charset="0"/>
              </a:rPr>
              <a:t> N &lt;= 1:</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(N-1)</a:t>
            </a: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solidFill>
                  <a:srgbClr val="000000"/>
                </a:solidFill>
                <a:latin typeface="Cambria" panose="02040503050406030204" pitchFamily="18" charset="0"/>
              </a:rPr>
              <a:t>with N = 5</a:t>
            </a:r>
          </a:p>
        </p:txBody>
      </p:sp>
    </p:spTree>
    <p:extLst>
      <p:ext uri="{BB962C8B-B14F-4D97-AF65-F5344CB8AC3E}">
        <p14:creationId xmlns:p14="http://schemas.microsoft.com/office/powerpoint/2010/main" val="4260711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solidFill>
                  <a:srgbClr val="000000"/>
                </a:solidFill>
                <a:latin typeface="Courier New" pitchFamily="49" charset="0"/>
              </a:rPr>
              <a:t>fac</a:t>
            </a:r>
            <a:r>
              <a:rPr lang="en-US" b="1" dirty="0" smtClean="0">
                <a:solidFill>
                  <a:srgbClr val="000000"/>
                </a:solidFill>
                <a:latin typeface="Courier New" pitchFamily="49" charset="0"/>
              </a:rPr>
              <a:t>(5)</a:t>
            </a:r>
            <a:endParaRPr lang="en-US" b="1" dirty="0">
              <a:solidFill>
                <a:srgbClr val="000000"/>
              </a:solidFill>
              <a:latin typeface="Courier New" pitchFamily="49" charset="0"/>
            </a:endParaRPr>
          </a:p>
        </p:txBody>
      </p:sp>
      <p:sp>
        <p:nvSpPr>
          <p:cNvPr id="63492" name="Text Box 4"/>
          <p:cNvSpPr txBox="1">
            <a:spLocks noChangeArrowheads="1"/>
          </p:cNvSpPr>
          <p:nvPr/>
        </p:nvSpPr>
        <p:spPr bwMode="auto">
          <a:xfrm>
            <a:off x="426683" y="228600"/>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solidFill>
                  <a:srgbClr val="000000"/>
                </a:solidFill>
                <a:latin typeface="Calibri" pitchFamily="34" charset="0"/>
              </a:rPr>
              <a:t>Behind the curtain:</a:t>
            </a:r>
          </a:p>
          <a:p>
            <a:pPr algn="ctr">
              <a:lnSpc>
                <a:spcPts val="1400"/>
              </a:lnSpc>
              <a:spcBef>
                <a:spcPct val="50000"/>
              </a:spcBef>
            </a:pPr>
            <a:r>
              <a:rPr lang="en-US" i="1" dirty="0">
                <a:solidFill>
                  <a:srgbClr val="000000"/>
                </a:solidFill>
                <a:latin typeface="Calibri" pitchFamily="34" charset="0"/>
              </a:rPr>
              <a:t>how recursion works</a:t>
            </a:r>
            <a:r>
              <a:rPr lang="en-US" dirty="0">
                <a:solidFill>
                  <a:srgbClr val="000000"/>
                </a:solidFill>
                <a:latin typeface="Calibri" pitchFamily="34" charset="0"/>
              </a:rPr>
              <a:t>...</a:t>
            </a: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000000"/>
                </a:solidFill>
                <a:latin typeface="Courier New" pitchFamily="49" charset="0"/>
              </a:rPr>
              <a:t> </a:t>
            </a:r>
            <a:r>
              <a:rPr lang="en-US" b="1" dirty="0" smtClean="0">
                <a:solidFill>
                  <a:srgbClr val="000000"/>
                </a:solidFill>
                <a:latin typeface="Courier New" pitchFamily="49" charset="0"/>
              </a:rPr>
              <a:t> 120.0</a:t>
            </a:r>
            <a:endParaRPr lang="en-US" b="1" dirty="0">
              <a:solidFill>
                <a:srgbClr val="000000"/>
              </a:solidFill>
              <a:latin typeface="Courier New" pitchFamily="49" charset="0"/>
            </a:endParaRPr>
          </a:p>
        </p:txBody>
      </p:sp>
      <p:sp>
        <p:nvSpPr>
          <p:cNvPr id="2" name="Left Brace 1"/>
          <p:cNvSpPr/>
          <p:nvPr/>
        </p:nvSpPr>
        <p:spPr bwMode="auto">
          <a:xfrm rot="5400000">
            <a:off x="1215378" y="1287344"/>
            <a:ext cx="457201" cy="173202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solidFill>
                  <a:srgbClr val="000000"/>
                </a:solidFill>
                <a:latin typeface="Courier New" panose="02070309020205020404" pitchFamily="49" charset="0"/>
                <a:cs typeface="Courier New" panose="02070309020205020404" pitchFamily="49" charset="0"/>
              </a:rPr>
              <a:t> N &lt;= 1:</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solidFill>
                  <a:srgbClr val="000000"/>
                </a:solidFill>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solidFill>
                  <a:srgbClr val="000000"/>
                </a:solidFill>
                <a:latin typeface="Courier New" panose="02070309020205020404" pitchFamily="49" charset="0"/>
                <a:cs typeface="Courier New" panose="02070309020205020404" pitchFamily="49" charset="0"/>
              </a:rPr>
              <a:t>(N-1)</a:t>
            </a:r>
          </a:p>
        </p:txBody>
      </p:sp>
      <p:sp>
        <p:nvSpPr>
          <p:cNvPr id="5" name="TextBox 4"/>
          <p:cNvSpPr txBox="1"/>
          <p:nvPr/>
        </p:nvSpPr>
        <p:spPr>
          <a:xfrm rot="21030511">
            <a:off x="2227526" y="2352206"/>
            <a:ext cx="1648176" cy="461665"/>
          </a:xfrm>
          <a:prstGeom prst="rect">
            <a:avLst/>
          </a:prstGeom>
          <a:noFill/>
        </p:spPr>
        <p:txBody>
          <a:bodyPr wrap="square" rtlCol="0">
            <a:spAutoFit/>
          </a:bodyPr>
          <a:lstStyle/>
          <a:p>
            <a:pPr algn="ctr"/>
            <a:r>
              <a:rPr lang="en-US" b="1" dirty="0" smtClean="0">
                <a:solidFill>
                  <a:srgbClr val="000000"/>
                </a:solidFill>
                <a:latin typeface="Cambria" panose="02040503050406030204" pitchFamily="18" charset="0"/>
              </a:rPr>
              <a:t>complete!</a:t>
            </a:r>
            <a:endParaRPr lang="en-US" dirty="0" smtClean="0">
              <a:solidFill>
                <a:srgbClr val="000000"/>
              </a:solidFill>
              <a:latin typeface="Cambria" panose="02040503050406030204" pitchFamily="18" charset="0"/>
            </a:endParaRPr>
          </a:p>
        </p:txBody>
      </p:sp>
    </p:spTree>
    <p:extLst>
      <p:ext uri="{BB962C8B-B14F-4D97-AF65-F5344CB8AC3E}">
        <p14:creationId xmlns:p14="http://schemas.microsoft.com/office/powerpoint/2010/main" val="1340836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1295400" y="5410200"/>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6000" dirty="0" smtClean="0">
                <a:latin typeface="Cambria" pitchFamily="18" charset="0"/>
              </a:rPr>
              <a:t>recursive </a:t>
            </a:r>
            <a:r>
              <a:rPr lang="en-US" sz="6000" b="1" i="1" dirty="0" smtClean="0">
                <a:solidFill>
                  <a:srgbClr val="CC3300"/>
                </a:solidFill>
                <a:latin typeface="Cambria" pitchFamily="18" charset="0"/>
              </a:rPr>
              <a:t>design</a:t>
            </a:r>
            <a:endParaRPr lang="en-US" sz="6000" dirty="0">
              <a:solidFill>
                <a:srgbClr val="CC3300"/>
              </a:solidFill>
              <a:latin typeface="Cambria" pitchFamily="18" charset="0"/>
            </a:endParaRPr>
          </a:p>
        </p:txBody>
      </p:sp>
    </p:spTree>
    <p:extLst>
      <p:ext uri="{BB962C8B-B14F-4D97-AF65-F5344CB8AC3E}">
        <p14:creationId xmlns:p14="http://schemas.microsoft.com/office/powerpoint/2010/main" val="676808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b="1" dirty="0" smtClean="0">
                <a:latin typeface="Cambria" pitchFamily="18" charset="0"/>
              </a:rPr>
              <a:t>i</a:t>
            </a:r>
            <a:r>
              <a:rPr lang="en-US" dirty="0" smtClean="0">
                <a:latin typeface="Cambria" pitchFamily="18" charset="0"/>
              </a:rPr>
              <a:t>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057745" y="6390691"/>
            <a:ext cx="1335622" cy="461665"/>
          </a:xfrm>
          <a:prstGeom prst="rect">
            <a:avLst/>
          </a:prstGeom>
          <a:solidFill>
            <a:schemeClr val="bg1"/>
          </a:solidFill>
        </p:spPr>
        <p:txBody>
          <a:bodyPr wrap="none">
            <a:spAutoFit/>
          </a:bodyPr>
          <a:lstStyle/>
          <a:p>
            <a:pPr algn="ctr"/>
            <a:r>
              <a:rPr lang="en-US" b="1" dirty="0" smtClean="0">
                <a:latin typeface="Cambria" panose="02040503050406030204" pitchFamily="18" charset="0"/>
              </a:rPr>
              <a:t>i</a:t>
            </a:r>
            <a:r>
              <a:rPr lang="en-US" dirty="0" smtClean="0">
                <a:latin typeface="Cambria" panose="02040503050406030204" pitchFamily="18" charset="0"/>
              </a:rPr>
              <a:t>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a:t>
            </a:r>
            <a:r>
              <a:rPr lang="en-US" b="1" dirty="0" smtClean="0">
                <a:latin typeface="Cambria" pitchFamily="18" charset="0"/>
              </a:rPr>
              <a:t>i</a:t>
            </a:r>
            <a:r>
              <a:rPr lang="en-US" dirty="0" smtClean="0">
                <a:latin typeface="Cambria" pitchFamily="18" charset="0"/>
              </a:rPr>
              <a:t>mplement </a:t>
            </a:r>
            <a:endParaRPr lang="en-US" dirty="0"/>
          </a:p>
        </p:txBody>
      </p:sp>
    </p:spTree>
    <p:extLst>
      <p:ext uri="{BB962C8B-B14F-4D97-AF65-F5344CB8AC3E}">
        <p14:creationId xmlns:p14="http://schemas.microsoft.com/office/powerpoint/2010/main" val="2202868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 name="Rectangle 3"/>
          <p:cNvSpPr/>
          <p:nvPr/>
        </p:nvSpPr>
        <p:spPr>
          <a:xfrm>
            <a:off x="1063355" y="6390691"/>
            <a:ext cx="1324402"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intuition</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2" name="TextBox 1"/>
          <p:cNvSpPr txBox="1"/>
          <p:nvPr/>
        </p:nvSpPr>
        <p:spPr>
          <a:xfrm rot="21114762">
            <a:off x="1563197" y="5813402"/>
            <a:ext cx="1676400" cy="461665"/>
          </a:xfrm>
          <a:prstGeom prst="rect">
            <a:avLst/>
          </a:prstGeom>
          <a:noFill/>
        </p:spPr>
        <p:txBody>
          <a:bodyPr wrap="square" rtlCol="0">
            <a:spAutoFit/>
          </a:bodyPr>
          <a:lstStyle/>
          <a:p>
            <a:pPr algn="ctr"/>
            <a:r>
              <a:rPr lang="en-US" dirty="0" smtClean="0">
                <a:solidFill>
                  <a:srgbClr val="0000FF"/>
                </a:solidFill>
                <a:latin typeface="Cambria" panose="02040503050406030204" pitchFamily="18" charset="0"/>
              </a:rPr>
              <a:t>Examples!</a:t>
            </a:r>
          </a:p>
        </p:txBody>
      </p:sp>
    </p:spTree>
    <p:extLst>
      <p:ext uri="{BB962C8B-B14F-4D97-AF65-F5344CB8AC3E}">
        <p14:creationId xmlns:p14="http://schemas.microsoft.com/office/powerpoint/2010/main" val="17212523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2" name="TextBox 1"/>
          <p:cNvSpPr txBox="1"/>
          <p:nvPr/>
        </p:nvSpPr>
        <p:spPr>
          <a:xfrm rot="21114762">
            <a:off x="1563197" y="5813402"/>
            <a:ext cx="1676400" cy="461665"/>
          </a:xfrm>
          <a:prstGeom prst="rect">
            <a:avLst/>
          </a:prstGeom>
          <a:noFill/>
        </p:spPr>
        <p:txBody>
          <a:bodyPr wrap="square" rtlCol="0">
            <a:spAutoFit/>
          </a:bodyPr>
          <a:lstStyle/>
          <a:p>
            <a:pPr algn="ctr"/>
            <a:r>
              <a:rPr lang="en-US" dirty="0" smtClean="0">
                <a:solidFill>
                  <a:srgbClr val="0000FF"/>
                </a:solidFill>
                <a:latin typeface="Cambria" panose="02040503050406030204" pitchFamily="18" charset="0"/>
              </a:rPr>
              <a:t>Examples!</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808640" y="1620360"/>
              <a:ext cx="1140480" cy="900360"/>
            </p14:xfrm>
          </p:contentPart>
        </mc:Choice>
        <mc:Fallback xmlns="">
          <p:pic>
            <p:nvPicPr>
              <p:cNvPr id="3" name="Ink 2"/>
              <p:cNvPicPr/>
              <p:nvPr/>
            </p:nvPicPr>
            <p:blipFill>
              <a:blip r:embed="rId4"/>
              <a:stretch>
                <a:fillRect/>
              </a:stretch>
            </p:blipFill>
            <p:spPr>
              <a:xfrm>
                <a:off x="1799280" y="1611000"/>
                <a:ext cx="1159200" cy="919080"/>
              </a:xfrm>
              <a:prstGeom prst="rect">
                <a:avLst/>
              </a:prstGeom>
            </p:spPr>
          </p:pic>
        </mc:Fallback>
      </mc:AlternateContent>
      <p:sp>
        <p:nvSpPr>
          <p:cNvPr id="23" name="Down Arrow 22"/>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Down Arrow 23"/>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24"/>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26" name="Rectangle 25"/>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27" name="Rectangle 26"/>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28" name="Rectangle 27"/>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29" name="Rectangle 28"/>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Tree>
    <p:extLst>
      <p:ext uri="{BB962C8B-B14F-4D97-AF65-F5344CB8AC3E}">
        <p14:creationId xmlns:p14="http://schemas.microsoft.com/office/powerpoint/2010/main" val="45178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32" name="Rectangle 31"/>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33" name="Rectangle 32"/>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34" name="Rectangle 33"/>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mc:AlternateContent xmlns:mc="http://schemas.openxmlformats.org/markup-compatibility/2006" xmlns:p14="http://schemas.microsoft.com/office/powerpoint/2010/main">
        <mc:Choice Requires="p14">
          <p:contentPart p14:bwMode="auto" r:id="rId3">
            <p14:nvContentPartPr>
              <p14:cNvPr id="41" name="Ink 40"/>
              <p14:cNvContentPartPr/>
              <p14:nvPr/>
            </p14:nvContentPartPr>
            <p14:xfrm>
              <a:off x="1808640" y="1620360"/>
              <a:ext cx="1140480" cy="900360"/>
            </p14:xfrm>
          </p:contentPart>
        </mc:Choice>
        <mc:Fallback xmlns="">
          <p:pic>
            <p:nvPicPr>
              <p:cNvPr id="41" name="Ink 40"/>
              <p:cNvPicPr/>
              <p:nvPr/>
            </p:nvPicPr>
            <p:blipFill>
              <a:blip r:embed="rId4"/>
              <a:stretch>
                <a:fillRect/>
              </a:stretch>
            </p:blipFill>
            <p:spPr>
              <a:xfrm>
                <a:off x="1799280" y="1611000"/>
                <a:ext cx="1159200" cy="919080"/>
              </a:xfrm>
              <a:prstGeom prst="rect">
                <a:avLst/>
              </a:prstGeom>
            </p:spPr>
          </p:pic>
        </mc:Fallback>
      </mc:AlternateContent>
      <p:sp>
        <p:nvSpPr>
          <p:cNvPr id="42" name="Down Arrow 41"/>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3" name="Down Arrow 42"/>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4" name="Rectangle 43"/>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45" name="Rectangle 44"/>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260240" y="1508760"/>
              <a:ext cx="3738240" cy="2546280"/>
            </p14:xfrm>
          </p:contentPart>
        </mc:Choice>
        <mc:Fallback xmlns="">
          <p:pic>
            <p:nvPicPr>
              <p:cNvPr id="2" name="Ink 1"/>
              <p:cNvPicPr/>
              <p:nvPr/>
            </p:nvPicPr>
            <p:blipFill>
              <a:blip r:embed="rId6"/>
              <a:stretch>
                <a:fillRect/>
              </a:stretch>
            </p:blipFill>
            <p:spPr>
              <a:xfrm>
                <a:off x="4250880" y="1499400"/>
                <a:ext cx="3756960" cy="2565000"/>
              </a:xfrm>
              <a:prstGeom prst="rect">
                <a:avLst/>
              </a:prstGeom>
            </p:spPr>
          </p:pic>
        </mc:Fallback>
      </mc:AlternateContent>
    </p:spTree>
    <p:extLst>
      <p:ext uri="{BB962C8B-B14F-4D97-AF65-F5344CB8AC3E}">
        <p14:creationId xmlns:p14="http://schemas.microsoft.com/office/powerpoint/2010/main" val="1255203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
          <p:cNvSpPr>
            <a:spLocks noChangeArrowheads="1"/>
          </p:cNvSpPr>
          <p:nvPr/>
        </p:nvSpPr>
        <p:spPr bwMode="auto">
          <a:xfrm>
            <a:off x="3810000" y="1828800"/>
            <a:ext cx="50292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302542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170238"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200400"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2943225"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8" name="Rectangle 21"/>
          <p:cNvSpPr>
            <a:spLocks noChangeArrowheads="1"/>
          </p:cNvSpPr>
          <p:nvPr/>
        </p:nvSpPr>
        <p:spPr bwMode="auto">
          <a:xfrm rot="20091146">
            <a:off x="7454699" y="5315099"/>
            <a:ext cx="1486304" cy="461665"/>
          </a:xfrm>
          <a:prstGeom prst="rect">
            <a:avLst/>
          </a:prstGeom>
          <a:solidFill>
            <a:schemeClr val="bg1"/>
          </a:solidFill>
          <a:ln w="9525">
            <a:solidFill>
              <a:srgbClr val="C00000"/>
            </a:solidFill>
            <a:miter lim="800000"/>
            <a:headEnd/>
            <a:tailEnd/>
          </a:ln>
        </p:spPr>
        <p:txBody>
          <a:bodyPr wrap="none">
            <a:spAutoFit/>
          </a:bodyPr>
          <a:lstStyle/>
          <a:p>
            <a:r>
              <a:rPr lang="en-US" b="1" dirty="0" smtClean="0">
                <a:latin typeface="Cambria" pitchFamily="18" charset="0"/>
              </a:rPr>
              <a:t>Last time</a:t>
            </a:r>
            <a:endParaRPr lang="en-US" b="1" dirty="0">
              <a:latin typeface="Cambria" pitchFamily="18" charset="0"/>
            </a:endParaRPr>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Text Box 10"/>
          <p:cNvSpPr txBox="1">
            <a:spLocks noChangeArrowheads="1"/>
          </p:cNvSpPr>
          <p:nvPr/>
        </p:nvSpPr>
        <p:spPr bwMode="auto">
          <a:xfrm>
            <a:off x="1143000" y="5678216"/>
            <a:ext cx="19292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But what does all this stuff </a:t>
            </a:r>
            <a:r>
              <a:rPr lang="en-US" sz="1500" b="1" i="1" dirty="0" smtClean="0">
                <a:solidFill>
                  <a:srgbClr val="067B0E"/>
                </a:solidFill>
                <a:latin typeface="Cambria" pitchFamily="18" charset="0"/>
              </a:rPr>
              <a:t>look like</a:t>
            </a:r>
            <a:r>
              <a:rPr lang="en-US" sz="1500" i="1" dirty="0" smtClean="0">
                <a:solidFill>
                  <a:srgbClr val="067B0E"/>
                </a:solidFill>
                <a:latin typeface="Cambria" pitchFamily="18" charset="0"/>
              </a:rPr>
              <a:t> ?</a:t>
            </a:r>
            <a:endParaRPr lang="en-US" sz="1500" dirty="0">
              <a:solidFill>
                <a:srgbClr val="067B0E"/>
              </a:solidFill>
              <a:latin typeface="Cambria" pitchFamily="18" charset="0"/>
            </a:endParaRPr>
          </a:p>
        </p:txBody>
      </p:sp>
      <p:grpSp>
        <p:nvGrpSpPr>
          <p:cNvPr id="21" name="Group 11"/>
          <p:cNvGrpSpPr>
            <a:grpSpLocks/>
          </p:cNvGrpSpPr>
          <p:nvPr/>
        </p:nvGrpSpPr>
        <p:grpSpPr bwMode="auto">
          <a:xfrm>
            <a:off x="2992437" y="5867400"/>
            <a:ext cx="638175" cy="711200"/>
            <a:chOff x="2928" y="1051"/>
            <a:chExt cx="840" cy="957"/>
          </a:xfrm>
        </p:grpSpPr>
        <p:sp>
          <p:nvSpPr>
            <p:cNvPr id="22"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3"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4"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ounded Rectangle 55"/>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grpSp>
        <p:nvGrpSpPr>
          <p:cNvPr id="13" name="Group 13"/>
          <p:cNvGrpSpPr>
            <a:grpSpLocks/>
          </p:cNvGrpSpPr>
          <p:nvPr/>
        </p:nvGrpSpPr>
        <p:grpSpPr bwMode="auto">
          <a:xfrm>
            <a:off x="8438445" y="214011"/>
            <a:ext cx="523254" cy="559278"/>
            <a:chOff x="2928" y="1051"/>
            <a:chExt cx="840" cy="957"/>
          </a:xfrm>
        </p:grpSpPr>
        <p:sp>
          <p:nvSpPr>
            <p:cNvPr id="14"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7261400" y="150168"/>
            <a:ext cx="1295400" cy="230832"/>
          </a:xfrm>
          <a:prstGeom prst="rect">
            <a:avLst/>
          </a:prstGeom>
          <a:noFill/>
        </p:spPr>
        <p:txBody>
          <a:bodyPr wrap="square" rtlCol="0">
            <a:spAutoFit/>
          </a:bodyPr>
          <a:lstStyle/>
          <a:p>
            <a:pPr algn="r"/>
            <a:r>
              <a:rPr lang="en-US" sz="900" b="1" i="1" dirty="0" smtClean="0">
                <a:solidFill>
                  <a:srgbClr val="0B9520"/>
                </a:solidFill>
                <a:latin typeface="Cambria" panose="02040503050406030204" pitchFamily="18" charset="0"/>
              </a:rPr>
              <a:t>Eye  approve!</a:t>
            </a: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5" name="Rectangle 34"/>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36" name="Rectangle 35"/>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37" name="Rectangle 36"/>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38" name="Rectangle 37"/>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39" name="Rectangle 38"/>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40" name="Rectangle 39"/>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p:sp>
        <p:nvSpPr>
          <p:cNvPr id="32" name="Rectangle 31"/>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33" name="Rectangle 32"/>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34" name="Rectangle 33"/>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mc:AlternateContent xmlns:mc="http://schemas.openxmlformats.org/markup-compatibility/2006" xmlns:p14="http://schemas.microsoft.com/office/powerpoint/2010/main">
        <mc:Choice Requires="p14">
          <p:contentPart p14:bwMode="auto" r:id="rId3">
            <p14:nvContentPartPr>
              <p14:cNvPr id="41" name="Ink 40"/>
              <p14:cNvContentPartPr/>
              <p14:nvPr/>
            </p14:nvContentPartPr>
            <p14:xfrm>
              <a:off x="1808640" y="1620360"/>
              <a:ext cx="1140480" cy="900360"/>
            </p14:xfrm>
          </p:contentPart>
        </mc:Choice>
        <mc:Fallback xmlns="">
          <p:pic>
            <p:nvPicPr>
              <p:cNvPr id="41" name="Ink 40"/>
              <p:cNvPicPr/>
              <p:nvPr/>
            </p:nvPicPr>
            <p:blipFill>
              <a:blip r:embed="rId4"/>
              <a:stretch>
                <a:fillRect/>
              </a:stretch>
            </p:blipFill>
            <p:spPr>
              <a:xfrm>
                <a:off x="1799280" y="1611000"/>
                <a:ext cx="1159200" cy="919080"/>
              </a:xfrm>
              <a:prstGeom prst="rect">
                <a:avLst/>
              </a:prstGeom>
            </p:spPr>
          </p:pic>
        </mc:Fallback>
      </mc:AlternateContent>
      <p:sp>
        <p:nvSpPr>
          <p:cNvPr id="42" name="Down Arrow 41"/>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3" name="Down Arrow 42"/>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4" name="Rectangle 43"/>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45" name="Rectangle 44"/>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260240" y="1508760"/>
              <a:ext cx="3738240" cy="2546280"/>
            </p14:xfrm>
          </p:contentPart>
        </mc:Choice>
        <mc:Fallback xmlns="">
          <p:pic>
            <p:nvPicPr>
              <p:cNvPr id="2" name="Ink 1"/>
              <p:cNvPicPr/>
              <p:nvPr/>
            </p:nvPicPr>
            <p:blipFill>
              <a:blip r:embed="rId6"/>
              <a:stretch>
                <a:fillRect/>
              </a:stretch>
            </p:blipFill>
            <p:spPr>
              <a:xfrm>
                <a:off x="4250880" y="1499400"/>
                <a:ext cx="3756960" cy="2565000"/>
              </a:xfrm>
              <a:prstGeom prst="rect">
                <a:avLst/>
              </a:prstGeom>
            </p:spPr>
          </p:pic>
        </mc:Fallback>
      </mc:AlternateContent>
      <p:sp>
        <p:nvSpPr>
          <p:cNvPr id="46" name="Down Arrow 45"/>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7" name="Down Arrow 46"/>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ectangle 48"/>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50" name="Rectangle 49"/>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2" name="Rectangle 51"/>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48492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fac</a:t>
            </a:r>
            <a:r>
              <a:rPr lang="en-US" sz="2000" b="1" dirty="0" smtClean="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N &lt;= 1:</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1.0</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3529575">
            <a:off x="6677030" y="4762667"/>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5385820"/>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4639269"/>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5240201"/>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63" name="Rectangle 62"/>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64" name="Rectangle 63"/>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65" name="Rectangle 64"/>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66" name="Rectangle 65"/>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67" name="Rectangle 66"/>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68" name="Ink 67"/>
              <p14:cNvContentPartPr/>
              <p14:nvPr/>
            </p14:nvContentPartPr>
            <p14:xfrm>
              <a:off x="1808640" y="1620360"/>
              <a:ext cx="1140480" cy="900360"/>
            </p14:xfrm>
          </p:contentPart>
        </mc:Choice>
        <mc:Fallback xmlns="">
          <p:pic>
            <p:nvPicPr>
              <p:cNvPr id="68" name="Ink 67"/>
              <p:cNvPicPr/>
              <p:nvPr/>
            </p:nvPicPr>
            <p:blipFill>
              <a:blip r:embed="rId4"/>
              <a:stretch>
                <a:fillRect/>
              </a:stretch>
            </p:blipFill>
            <p:spPr>
              <a:xfrm>
                <a:off x="1799280" y="1611000"/>
                <a:ext cx="1159200" cy="919080"/>
              </a:xfrm>
              <a:prstGeom prst="rect">
                <a:avLst/>
              </a:prstGeom>
            </p:spPr>
          </p:pic>
        </mc:Fallback>
      </mc:AlternateContent>
      <p:sp>
        <p:nvSpPr>
          <p:cNvPr id="69" name="Down Arrow 68"/>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72" name="Rectangle 71"/>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73" name="Ink 72"/>
              <p14:cNvContentPartPr/>
              <p14:nvPr/>
            </p14:nvContentPartPr>
            <p14:xfrm>
              <a:off x="4260240" y="1508760"/>
              <a:ext cx="3738240" cy="2546280"/>
            </p14:xfrm>
          </p:contentPart>
        </mc:Choice>
        <mc:Fallback xmlns="">
          <p:pic>
            <p:nvPicPr>
              <p:cNvPr id="73" name="Ink 72"/>
              <p:cNvPicPr/>
              <p:nvPr/>
            </p:nvPicPr>
            <p:blipFill>
              <a:blip r:embed="rId6"/>
              <a:stretch>
                <a:fillRect/>
              </a:stretch>
            </p:blipFill>
            <p:spPr>
              <a:xfrm>
                <a:off x="4250880" y="1499400"/>
                <a:ext cx="3756960" cy="2565000"/>
              </a:xfrm>
              <a:prstGeom prst="rect">
                <a:avLst/>
              </a:prstGeom>
            </p:spPr>
          </p:pic>
        </mc:Fallback>
      </mc:AlternateContent>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Tree>
    <p:extLst>
      <p:ext uri="{BB962C8B-B14F-4D97-AF65-F5344CB8AC3E}">
        <p14:creationId xmlns:p14="http://schemas.microsoft.com/office/powerpoint/2010/main" val="740731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3588799" y="4418072"/>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9" name="Rounded Rectangle 48"/>
          <p:cNvSpPr/>
          <p:nvPr/>
        </p:nvSpPr>
        <p:spPr bwMode="auto">
          <a:xfrm>
            <a:off x="3569043" y="1087849"/>
            <a:ext cx="5335448" cy="3031067"/>
          </a:xfrm>
          <a:prstGeom prst="roundRect">
            <a:avLst>
              <a:gd name="adj" fmla="val 12183"/>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0" name="Rounded Rectangle 49"/>
          <p:cNvSpPr/>
          <p:nvPr/>
        </p:nvSpPr>
        <p:spPr bwMode="auto">
          <a:xfrm>
            <a:off x="3873842" y="1291050"/>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a:xfrm>
            <a:off x="7703521" y="3352800"/>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53" name="Rectangle 52"/>
          <p:cNvSpPr/>
          <p:nvPr/>
        </p:nvSpPr>
        <p:spPr>
          <a:xfrm>
            <a:off x="3962400" y="1639669"/>
            <a:ext cx="4331854" cy="646331"/>
          </a:xfrm>
          <a:prstGeom prst="rect">
            <a:avLst/>
          </a:prstGeom>
        </p:spPr>
        <p:txBody>
          <a:bodyPr wrap="square">
            <a:spAutoFit/>
          </a:bodyPr>
          <a:lstStyle/>
          <a:p>
            <a:r>
              <a:rPr lang="en-US" sz="3600" dirty="0" err="1" smtClean="0">
                <a:latin typeface="Calibri" panose="020F0502020204030204" pitchFamily="34" charset="0"/>
              </a:rPr>
              <a:t>fac</a:t>
            </a:r>
            <a:r>
              <a:rPr lang="en-US" sz="3600" dirty="0" smtClean="0">
                <a:latin typeface="Calibri" panose="020F0502020204030204" pitchFamily="34" charset="0"/>
              </a:rPr>
              <a:t>(N) =</a:t>
            </a:r>
            <a:endParaRPr lang="en-US" sz="3600" dirty="0">
              <a:latin typeface="Calibri" panose="020F0502020204030204" pitchFamily="34" charset="0"/>
            </a:endParaRPr>
          </a:p>
        </p:txBody>
      </p:sp>
      <p:sp>
        <p:nvSpPr>
          <p:cNvPr id="54" name="Rectangle 53"/>
          <p:cNvSpPr/>
          <p:nvPr/>
        </p:nvSpPr>
        <p:spPr>
          <a:xfrm>
            <a:off x="7703520" y="3774955"/>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12" name="Text Box 6"/>
          <p:cNvSpPr txBox="1">
            <a:spLocks noChangeArrowheads="1"/>
          </p:cNvSpPr>
          <p:nvPr/>
        </p:nvSpPr>
        <p:spPr bwMode="auto">
          <a:xfrm>
            <a:off x="228600" y="228600"/>
            <a:ext cx="48006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  </a:t>
            </a:r>
            <a:r>
              <a:rPr lang="en-US" sz="3200" dirty="0" smtClean="0">
                <a:latin typeface="Cambria" pitchFamily="18" charset="0"/>
              </a:rPr>
              <a:t>the 3 </a:t>
            </a:r>
            <a:r>
              <a:rPr lang="en-US" sz="3200" b="1" dirty="0" smtClean="0">
                <a:latin typeface="Cambria" pitchFamily="18" charset="0"/>
              </a:rPr>
              <a:t>i</a:t>
            </a:r>
            <a:r>
              <a:rPr lang="en-US" sz="3200" dirty="0" smtClean="0">
                <a:latin typeface="Cambria" pitchFamily="18" charset="0"/>
              </a:rPr>
              <a:t>'s</a:t>
            </a:r>
            <a:endParaRPr lang="en-US" sz="3200" dirty="0">
              <a:latin typeface="Cambria" pitchFamily="18" charset="0"/>
            </a:endParaRPr>
          </a:p>
        </p:txBody>
      </p:sp>
      <p:sp>
        <p:nvSpPr>
          <p:cNvPr id="41" name="Rectangle 40"/>
          <p:cNvSpPr/>
          <p:nvPr/>
        </p:nvSpPr>
        <p:spPr>
          <a:xfrm>
            <a:off x="3925329" y="4672914"/>
            <a:ext cx="4782370" cy="1631216"/>
          </a:xfrm>
          <a:prstGeom prst="rect">
            <a:avLst/>
          </a:prstGeom>
          <a:noFill/>
        </p:spPr>
        <p:txBody>
          <a:bodyPr wrap="square">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a:t>
            </a: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N &gt; 1:</a:t>
            </a: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N * </a:t>
            </a:r>
            <a:r>
              <a:rPr lang="en-US" sz="2000" b="1" dirty="0" err="1">
                <a:solidFill>
                  <a:srgbClr val="0000FF"/>
                </a:solidFill>
                <a:latin typeface="Courier New" panose="02070309020205020404" pitchFamily="49" charset="0"/>
                <a:cs typeface="Courier New" panose="02070309020205020404" pitchFamily="49" charset="0"/>
              </a:rPr>
              <a:t>fac</a:t>
            </a:r>
            <a:r>
              <a:rPr lang="en-US" sz="2000" b="1" dirty="0">
                <a:latin typeface="Courier New" panose="02070309020205020404" pitchFamily="49" charset="0"/>
                <a:cs typeface="Courier New" panose="02070309020205020404" pitchFamily="49" charset="0"/>
              </a:rPr>
              <a:t>(N-1)</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1.0</a:t>
            </a:r>
          </a:p>
        </p:txBody>
      </p:sp>
      <p:sp>
        <p:nvSpPr>
          <p:cNvPr id="58" name="Rectangle 5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9" name="Rectangle 58"/>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60" name="Rectangle 59"/>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2" name="Down Arrow 1"/>
          <p:cNvSpPr/>
          <p:nvPr/>
        </p:nvSpPr>
        <p:spPr bwMode="auto">
          <a:xfrm rot="5400000">
            <a:off x="6688044" y="5723982"/>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Down Arrow 39"/>
          <p:cNvSpPr/>
          <p:nvPr/>
        </p:nvSpPr>
        <p:spPr bwMode="auto">
          <a:xfrm rot="3529575">
            <a:off x="7920343" y="4793819"/>
            <a:ext cx="609600" cy="811253"/>
          </a:xfrm>
          <a:prstGeom prst="downArrow">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261400" y="5858221"/>
            <a:ext cx="142539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base case</a:t>
            </a:r>
            <a:endParaRPr lang="en-US" dirty="0"/>
          </a:p>
        </p:txBody>
      </p:sp>
      <p:sp>
        <p:nvSpPr>
          <p:cNvPr id="42" name="Rectangle 41"/>
          <p:cNvSpPr/>
          <p:nvPr/>
        </p:nvSpPr>
        <p:spPr>
          <a:xfrm>
            <a:off x="8384707" y="4648200"/>
            <a:ext cx="656270" cy="461665"/>
          </a:xfrm>
          <a:prstGeom prst="rect">
            <a:avLst/>
          </a:prstGeom>
          <a:solidFill>
            <a:schemeClr val="bg1">
              <a:lumMod val="75000"/>
            </a:schemeClr>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47" name="Down Arrow 46"/>
          <p:cNvSpPr/>
          <p:nvPr/>
        </p:nvSpPr>
        <p:spPr bwMode="auto">
          <a:xfrm rot="3205934">
            <a:off x="6871973" y="912745"/>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1" name="Rectangle 60"/>
          <p:cNvSpPr/>
          <p:nvPr/>
        </p:nvSpPr>
        <p:spPr>
          <a:xfrm>
            <a:off x="7568873" y="986135"/>
            <a:ext cx="65627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rec.</a:t>
            </a:r>
            <a:endParaRPr lang="en-US" dirty="0"/>
          </a:p>
        </p:txBody>
      </p:sp>
      <p:sp>
        <p:nvSpPr>
          <p:cNvPr id="55" name="Rounded Rectangle 5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6" name="Rectangle 55"/>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62" name="Rectangle 61"/>
          <p:cNvSpPr/>
          <p:nvPr/>
        </p:nvSpPr>
        <p:spPr>
          <a:xfrm>
            <a:off x="403109" y="1290935"/>
            <a:ext cx="2644891"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(5) = 5*4*3*2*1</a:t>
            </a:r>
            <a:endParaRPr lang="en-US" dirty="0">
              <a:latin typeface="Cambria" panose="02040503050406030204" pitchFamily="18" charset="0"/>
            </a:endParaRPr>
          </a:p>
        </p:txBody>
      </p:sp>
      <p:sp>
        <p:nvSpPr>
          <p:cNvPr id="63" name="Rectangle 62"/>
          <p:cNvSpPr/>
          <p:nvPr/>
        </p:nvSpPr>
        <p:spPr>
          <a:xfrm>
            <a:off x="553791" y="2776140"/>
            <a:ext cx="2343527"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(4) = 4*3*2*1</a:t>
            </a:r>
            <a:endParaRPr lang="en-US" dirty="0">
              <a:latin typeface="Cambria" panose="02040503050406030204" pitchFamily="18" charset="0"/>
            </a:endParaRPr>
          </a:p>
        </p:txBody>
      </p:sp>
      <p:sp>
        <p:nvSpPr>
          <p:cNvPr id="64" name="Rectangle 63"/>
          <p:cNvSpPr/>
          <p:nvPr/>
        </p:nvSpPr>
        <p:spPr>
          <a:xfrm>
            <a:off x="746568" y="3385740"/>
            <a:ext cx="2042162"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(3) = 3*2*1</a:t>
            </a:r>
            <a:endParaRPr lang="en-US" dirty="0">
              <a:latin typeface="Cambria" panose="02040503050406030204" pitchFamily="18" charset="0"/>
            </a:endParaRPr>
          </a:p>
        </p:txBody>
      </p:sp>
      <p:sp>
        <p:nvSpPr>
          <p:cNvPr id="65" name="Rectangle 64"/>
          <p:cNvSpPr/>
          <p:nvPr/>
        </p:nvSpPr>
        <p:spPr>
          <a:xfrm>
            <a:off x="901258" y="3999805"/>
            <a:ext cx="1740798"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(2) = 2*1</a:t>
            </a:r>
            <a:endParaRPr lang="en-US" dirty="0">
              <a:latin typeface="Cambria" panose="02040503050406030204" pitchFamily="18" charset="0"/>
            </a:endParaRPr>
          </a:p>
        </p:txBody>
      </p:sp>
      <p:sp>
        <p:nvSpPr>
          <p:cNvPr id="66" name="Rectangle 65"/>
          <p:cNvSpPr/>
          <p:nvPr/>
        </p:nvSpPr>
        <p:spPr>
          <a:xfrm>
            <a:off x="1055948" y="4639270"/>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(1) = 1</a:t>
            </a:r>
            <a:endParaRPr lang="en-US" dirty="0">
              <a:latin typeface="Cambria" panose="02040503050406030204" pitchFamily="18" charset="0"/>
            </a:endParaRPr>
          </a:p>
        </p:txBody>
      </p:sp>
      <p:sp>
        <p:nvSpPr>
          <p:cNvPr id="67" name="Rectangle 66"/>
          <p:cNvSpPr/>
          <p:nvPr/>
        </p:nvSpPr>
        <p:spPr>
          <a:xfrm>
            <a:off x="1055948" y="5253335"/>
            <a:ext cx="1439433" cy="461665"/>
          </a:xfrm>
          <a:prstGeom prst="rect">
            <a:avLst/>
          </a:prstGeom>
        </p:spPr>
        <p:txBody>
          <a:bodyPr wrap="none">
            <a:spAutoFit/>
          </a:bodyPr>
          <a:lstStyle/>
          <a:p>
            <a:r>
              <a:rPr lang="en-US" dirty="0" err="1" smtClean="0">
                <a:latin typeface="Cambria" panose="02040503050406030204" pitchFamily="18" charset="0"/>
              </a:rPr>
              <a:t>fac</a:t>
            </a:r>
            <a:r>
              <a:rPr lang="en-US" dirty="0" smtClean="0">
                <a:latin typeface="Cambria" panose="02040503050406030204" pitchFamily="18" charset="0"/>
              </a:rPr>
              <a:t>(0) = 1</a:t>
            </a:r>
            <a:endParaRPr lang="en-US"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68" name="Ink 67"/>
              <p14:cNvContentPartPr/>
              <p14:nvPr/>
            </p14:nvContentPartPr>
            <p14:xfrm>
              <a:off x="1808640" y="1620360"/>
              <a:ext cx="1140480" cy="900360"/>
            </p14:xfrm>
          </p:contentPart>
        </mc:Choice>
        <mc:Fallback xmlns="">
          <p:pic>
            <p:nvPicPr>
              <p:cNvPr id="68" name="Ink 67"/>
              <p:cNvPicPr/>
              <p:nvPr/>
            </p:nvPicPr>
            <p:blipFill>
              <a:blip r:embed="rId4"/>
              <a:stretch>
                <a:fillRect/>
              </a:stretch>
            </p:blipFill>
            <p:spPr>
              <a:xfrm>
                <a:off x="1799280" y="1611000"/>
                <a:ext cx="1159200" cy="919080"/>
              </a:xfrm>
              <a:prstGeom prst="rect">
                <a:avLst/>
              </a:prstGeom>
            </p:spPr>
          </p:pic>
        </mc:Fallback>
      </mc:AlternateContent>
      <p:sp>
        <p:nvSpPr>
          <p:cNvPr id="69" name="Down Arrow 68"/>
          <p:cNvSpPr/>
          <p:nvPr/>
        </p:nvSpPr>
        <p:spPr bwMode="auto">
          <a:xfrm rot="15302307">
            <a:off x="520034" y="2050962"/>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0" name="Down Arrow 69"/>
          <p:cNvSpPr/>
          <p:nvPr/>
        </p:nvSpPr>
        <p:spPr bwMode="auto">
          <a:xfrm rot="14479228">
            <a:off x="331386" y="5065406"/>
            <a:ext cx="609600" cy="811253"/>
          </a:xfrm>
          <a:prstGeom prst="downArrow">
            <a:avLst/>
          </a:prstGeom>
          <a:solidFill>
            <a:schemeClr val="accent6">
              <a:lumMod val="20000"/>
              <a:lumOff val="80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1" name="Rectangle 70"/>
          <p:cNvSpPr/>
          <p:nvPr/>
        </p:nvSpPr>
        <p:spPr>
          <a:xfrm>
            <a:off x="27431" y="5800536"/>
            <a:ext cx="155844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72" name="Rectangle 71"/>
          <p:cNvSpPr/>
          <p:nvPr/>
        </p:nvSpPr>
        <p:spPr>
          <a:xfrm>
            <a:off x="27431" y="1997354"/>
            <a:ext cx="656270" cy="461665"/>
          </a:xfrm>
          <a:prstGeom prst="rect">
            <a:avLst/>
          </a:prstGeom>
          <a:solidFill>
            <a:schemeClr val="accent6">
              <a:lumMod val="20000"/>
              <a:lumOff val="80000"/>
            </a:schemeClr>
          </a:solidFill>
          <a:ln>
            <a:solidFill>
              <a:schemeClr val="bg1"/>
            </a:solidFill>
          </a:ln>
        </p:spPr>
        <p:txBody>
          <a:bodyPr wrap="none">
            <a:spAutoFit/>
          </a:bodyPr>
          <a:lstStyle/>
          <a:p>
            <a:r>
              <a:rPr lang="en-US" dirty="0" smtClean="0">
                <a:latin typeface="Cambria" pitchFamily="18" charset="0"/>
              </a:rPr>
              <a:t>rec.</a:t>
            </a:r>
            <a:endParaRPr lang="en-US" dirty="0"/>
          </a:p>
        </p:txBody>
      </p:sp>
      <mc:AlternateContent xmlns:mc="http://schemas.openxmlformats.org/markup-compatibility/2006" xmlns:p14="http://schemas.microsoft.com/office/powerpoint/2010/main">
        <mc:Choice Requires="p14">
          <p:contentPart p14:bwMode="auto" r:id="rId5">
            <p14:nvContentPartPr>
              <p14:cNvPr id="73" name="Ink 72"/>
              <p14:cNvContentPartPr/>
              <p14:nvPr/>
            </p14:nvContentPartPr>
            <p14:xfrm>
              <a:off x="4260240" y="1508760"/>
              <a:ext cx="3738240" cy="2546280"/>
            </p14:xfrm>
          </p:contentPart>
        </mc:Choice>
        <mc:Fallback xmlns="">
          <p:pic>
            <p:nvPicPr>
              <p:cNvPr id="73" name="Ink 72"/>
              <p:cNvPicPr/>
              <p:nvPr/>
            </p:nvPicPr>
            <p:blipFill>
              <a:blip r:embed="rId6"/>
              <a:stretch>
                <a:fillRect/>
              </a:stretch>
            </p:blipFill>
            <p:spPr>
              <a:xfrm>
                <a:off x="4250880" y="1499400"/>
                <a:ext cx="3756960" cy="2565000"/>
              </a:xfrm>
              <a:prstGeom prst="rect">
                <a:avLst/>
              </a:prstGeom>
            </p:spPr>
          </p:pic>
        </mc:Fallback>
      </mc:AlternateContent>
      <p:sp>
        <p:nvSpPr>
          <p:cNvPr id="52" name="Down Arrow 51"/>
          <p:cNvSpPr/>
          <p:nvPr/>
        </p:nvSpPr>
        <p:spPr bwMode="auto">
          <a:xfrm rot="8561588">
            <a:off x="5889134" y="3442473"/>
            <a:ext cx="609600" cy="811253"/>
          </a:xfrm>
          <a:prstGeom prst="downArrow">
            <a:avLst/>
          </a:prstGeom>
          <a:solidFill>
            <a:srgbClr val="F2B800"/>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ectangle 56"/>
          <p:cNvSpPr/>
          <p:nvPr/>
        </p:nvSpPr>
        <p:spPr>
          <a:xfrm>
            <a:off x="6174689" y="3783228"/>
            <a:ext cx="1558440" cy="461665"/>
          </a:xfrm>
          <a:prstGeom prst="rect">
            <a:avLst/>
          </a:prstGeom>
          <a:solidFill>
            <a:srgbClr val="F2B800"/>
          </a:solidFill>
          <a:ln>
            <a:solidFill>
              <a:schemeClr val="bg1"/>
            </a:solidFill>
          </a:ln>
        </p:spPr>
        <p:txBody>
          <a:bodyPr wrap="none">
            <a:spAutoFit/>
          </a:bodyPr>
          <a:lstStyle/>
          <a:p>
            <a:r>
              <a:rPr lang="en-US" dirty="0" smtClean="0">
                <a:latin typeface="Cambria" pitchFamily="18" charset="0"/>
              </a:rPr>
              <a:t>base cases</a:t>
            </a:r>
            <a:endParaRPr lang="en-US" dirty="0"/>
          </a:p>
        </p:txBody>
      </p:sp>
      <p:sp>
        <p:nvSpPr>
          <p:cNvPr id="3" name="TextBox 2"/>
          <p:cNvSpPr txBox="1"/>
          <p:nvPr/>
        </p:nvSpPr>
        <p:spPr>
          <a:xfrm rot="21200825">
            <a:off x="1510216" y="1788159"/>
            <a:ext cx="5611008" cy="2677656"/>
          </a:xfrm>
          <a:prstGeom prst="rect">
            <a:avLst/>
          </a:prstGeom>
          <a:solidFill>
            <a:schemeClr val="bg1"/>
          </a:solidFill>
          <a:ln>
            <a:solidFill>
              <a:srgbClr val="0000FF"/>
            </a:solidFill>
          </a:ln>
        </p:spPr>
        <p:txBody>
          <a:bodyPr wrap="square" rtlCol="0">
            <a:spAutoFit/>
          </a:bodyPr>
          <a:lstStyle/>
          <a:p>
            <a:pPr algn="ctr"/>
            <a:r>
              <a:rPr lang="en-US" sz="4200" dirty="0" smtClean="0">
                <a:latin typeface="Cambria" panose="02040503050406030204" pitchFamily="18" charset="0"/>
              </a:rPr>
              <a:t>the </a:t>
            </a:r>
            <a:r>
              <a:rPr lang="en-US" sz="4200" b="1" dirty="0" smtClean="0">
                <a:latin typeface="Cambria" panose="02040503050406030204" pitchFamily="18" charset="0"/>
              </a:rPr>
              <a:t>order</a:t>
            </a:r>
            <a:r>
              <a:rPr lang="en-US" sz="4200" dirty="0" smtClean="0">
                <a:latin typeface="Cambria" panose="02040503050406030204" pitchFamily="18" charset="0"/>
              </a:rPr>
              <a:t> of base cases and recursive cases usually does not matter!</a:t>
            </a:r>
            <a:endParaRPr lang="en-US" sz="4200" dirty="0" smtClean="0">
              <a:latin typeface="Cambria" panose="02040503050406030204" pitchFamily="18" charset="0"/>
            </a:endParaRPr>
          </a:p>
        </p:txBody>
      </p:sp>
      <p:sp>
        <p:nvSpPr>
          <p:cNvPr id="4" name="Down Arrow 3"/>
          <p:cNvSpPr/>
          <p:nvPr/>
        </p:nvSpPr>
        <p:spPr bwMode="auto">
          <a:xfrm rot="21131916">
            <a:off x="7569727" y="3137405"/>
            <a:ext cx="895783" cy="1512283"/>
          </a:xfrm>
          <a:prstGeom prst="downArrow">
            <a:avLst/>
          </a:prstGeom>
          <a:solidFill>
            <a:schemeClr val="bg1"/>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40935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44" y="838200"/>
            <a:ext cx="7010400" cy="5189870"/>
          </a:xfrm>
          <a:prstGeom prst="rect">
            <a:avLst/>
          </a:prstGeom>
          <a:ln>
            <a:solidFill>
              <a:srgbClr val="0000FF"/>
            </a:solidFill>
          </a:ln>
        </p:spPr>
      </p:pic>
      <p:sp>
        <p:nvSpPr>
          <p:cNvPr id="39938" name="Text Box 5"/>
          <p:cNvSpPr txBox="1">
            <a:spLocks noChangeArrowheads="1"/>
          </p:cNvSpPr>
          <p:nvPr/>
        </p:nvSpPr>
        <p:spPr bwMode="auto">
          <a:xfrm>
            <a:off x="12192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solidFill>
                  <a:srgbClr val="000000"/>
                </a:solidFill>
                <a:latin typeface="Cambria" pitchFamily="18" charset="0"/>
              </a:rPr>
              <a:t>A look behind </a:t>
            </a:r>
            <a:r>
              <a:rPr lang="en-US" sz="4000" dirty="0">
                <a:solidFill>
                  <a:srgbClr val="000000"/>
                </a:solidFill>
                <a:latin typeface="Cambria" pitchFamily="18" charset="0"/>
              </a:rPr>
              <a:t>the curtain…</a:t>
            </a:r>
          </a:p>
        </p:txBody>
      </p:sp>
      <p:sp>
        <p:nvSpPr>
          <p:cNvPr id="2" name="Rectangle 1"/>
          <p:cNvSpPr/>
          <p:nvPr/>
        </p:nvSpPr>
        <p:spPr>
          <a:xfrm>
            <a:off x="1390897" y="6243935"/>
            <a:ext cx="6019800" cy="461665"/>
          </a:xfrm>
          <a:prstGeom prst="rect">
            <a:avLst/>
          </a:prstGeom>
          <a:solidFill>
            <a:srgbClr val="CCECFF"/>
          </a:solidFill>
          <a:ln>
            <a:solidFill>
              <a:schemeClr val="bg1"/>
            </a:solidFill>
          </a:ln>
        </p:spPr>
        <p:txBody>
          <a:bodyPr wrap="square">
            <a:spAutoFit/>
          </a:bodyPr>
          <a:lstStyle/>
          <a:p>
            <a:pPr algn="ctr"/>
            <a:r>
              <a:rPr lang="en-US" dirty="0" smtClean="0">
                <a:solidFill>
                  <a:srgbClr val="000000"/>
                </a:solidFill>
                <a:latin typeface="Cambria" pitchFamily="18" charset="0"/>
              </a:rPr>
              <a:t>http://www.pythontutor.com/visualize.html</a:t>
            </a:r>
            <a:endParaRPr lang="en-US" dirty="0">
              <a:solidFill>
                <a:srgbClr val="000000"/>
              </a:solidFill>
              <a:latin typeface="Cambria" pitchFamily="18" charset="0"/>
            </a:endParaRPr>
          </a:p>
        </p:txBody>
      </p:sp>
    </p:spTree>
    <p:extLst>
      <p:ext uri="{BB962C8B-B14F-4D97-AF65-F5344CB8AC3E}">
        <p14:creationId xmlns:p14="http://schemas.microsoft.com/office/powerpoint/2010/main" val="19425709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072" y="64693"/>
            <a:ext cx="1580817" cy="92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3601156" y="4413956"/>
            <a:ext cx="5254024" cy="220756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3"/>
            <a:ext cx="5335448" cy="3031067"/>
          </a:xfrm>
          <a:prstGeom prst="roundRect">
            <a:avLst>
              <a:gd name="adj" fmla="val 11367"/>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3367215"/>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9" name="Rectangle 28"/>
          <p:cNvSpPr/>
          <p:nvPr/>
        </p:nvSpPr>
        <p:spPr>
          <a:xfrm>
            <a:off x="280086" y="5029200"/>
            <a:ext cx="1838965" cy="461665"/>
          </a:xfrm>
          <a:prstGeom prst="rect">
            <a:avLst/>
          </a:prstGeom>
        </p:spPr>
        <p:txBody>
          <a:bodyPr wrap="none">
            <a:spAutoFit/>
          </a:bodyPr>
          <a:lstStyle/>
          <a:p>
            <a:r>
              <a:rPr lang="en-US" dirty="0" smtClean="0">
                <a:latin typeface="Cambria" panose="02040503050406030204" pitchFamily="18" charset="0"/>
              </a:rPr>
              <a:t>add(7,0) ~ 7</a:t>
            </a:r>
            <a:endParaRPr lang="en-US" dirty="0">
              <a:latin typeface="Cambria" panose="02040503050406030204" pitchFamily="18" charset="0"/>
            </a:endParaRPr>
          </a:p>
        </p:txBody>
      </p:sp>
      <p:sp>
        <p:nvSpPr>
          <p:cNvPr id="37" name="Rectangle 36"/>
          <p:cNvSpPr/>
          <p:nvPr/>
        </p:nvSpPr>
        <p:spPr>
          <a:xfrm>
            <a:off x="3984509" y="1676400"/>
            <a:ext cx="4331854" cy="523220"/>
          </a:xfrm>
          <a:prstGeom prst="rect">
            <a:avLst/>
          </a:prstGeom>
        </p:spPr>
        <p:txBody>
          <a:bodyPr wrap="square">
            <a:spAutoFit/>
          </a:bodyPr>
          <a:lstStyle/>
          <a:p>
            <a:r>
              <a:rPr lang="en-US" sz="2800" dirty="0" smtClean="0">
                <a:latin typeface="Calibri" panose="020F0502020204030204" pitchFamily="34" charset="0"/>
              </a:rPr>
              <a:t>add(</a:t>
            </a:r>
            <a:r>
              <a:rPr lang="en-US" sz="2800" dirty="0" err="1" smtClean="0">
                <a:latin typeface="Calibri" panose="020F0502020204030204" pitchFamily="34" charset="0"/>
              </a:rPr>
              <a:t>m,n</a:t>
            </a:r>
            <a:r>
              <a:rPr lang="en-US" sz="2800" dirty="0" smtClean="0">
                <a:latin typeface="Calibri" panose="020F0502020204030204" pitchFamily="34" charset="0"/>
              </a:rPr>
              <a:t>) =</a:t>
            </a:r>
            <a:endParaRPr lang="en-US" sz="2800" dirty="0">
              <a:latin typeface="Calibri" panose="020F0502020204030204" pitchFamily="34" charset="0"/>
            </a:endParaRPr>
          </a:p>
        </p:txBody>
      </p:sp>
      <p:sp>
        <p:nvSpPr>
          <p:cNvPr id="38" name="Rectangle 37"/>
          <p:cNvSpPr/>
          <p:nvPr/>
        </p:nvSpPr>
        <p:spPr>
          <a:xfrm>
            <a:off x="7715877" y="3789370"/>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3" name="Text Box 6"/>
          <p:cNvSpPr txBox="1">
            <a:spLocks noChangeArrowheads="1"/>
          </p:cNvSpPr>
          <p:nvPr/>
        </p:nvSpPr>
        <p:spPr bwMode="auto">
          <a:xfrm>
            <a:off x="3429000" y="272534"/>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add(</a:t>
            </a:r>
            <a:r>
              <a:rPr lang="en-US" b="1" dirty="0" err="1" smtClean="0">
                <a:latin typeface="Courier New" panose="02070309020205020404" pitchFamily="49" charset="0"/>
                <a:cs typeface="Courier New" panose="02070309020205020404" pitchFamily="49" charset="0"/>
              </a:rPr>
              <a:t>m,n</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334000" y="226367"/>
            <a:ext cx="2229900"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a:t>
            </a:r>
            <a:r>
              <a:rPr lang="en-US" sz="1500" dirty="0" err="1" smtClean="0">
                <a:latin typeface="Cambria" panose="02040503050406030204" pitchFamily="18" charset="0"/>
                <a:cs typeface="Courier New" panose="02070309020205020404" pitchFamily="49" charset="0"/>
              </a:rPr>
              <a:t>m+n</a:t>
            </a:r>
            <a:r>
              <a:rPr lang="en-US" sz="1500" dirty="0" smtClean="0">
                <a:latin typeface="Cambria" panose="02040503050406030204" pitchFamily="18" charset="0"/>
                <a:cs typeface="Courier New" panose="02070309020205020404" pitchFamily="49" charset="0"/>
              </a:rPr>
              <a:t>, but using </a:t>
            </a:r>
            <a:r>
              <a:rPr lang="en-US" sz="1500" i="1" dirty="0" smtClean="0">
                <a:latin typeface="Cambria" panose="02040503050406030204" pitchFamily="18" charset="0"/>
                <a:cs typeface="Courier New" panose="02070309020205020404" pitchFamily="49" charset="0"/>
              </a:rPr>
              <a:t>only</a:t>
            </a:r>
            <a:r>
              <a:rPr lang="en-US" sz="1500" dirty="0" smtClean="0">
                <a:latin typeface="Cambria" panose="02040503050406030204" pitchFamily="18" charset="0"/>
                <a:cs typeface="Courier New" panose="02070309020205020404" pitchFamily="49" charset="0"/>
              </a:rPr>
              <a:t>  m and +1's …</a:t>
            </a:r>
            <a:endParaRPr lang="en-US" sz="1500" dirty="0">
              <a:latin typeface="Cambria" panose="02040503050406030204" pitchFamily="18" charset="0"/>
              <a:cs typeface="Courier New" panose="02070309020205020404" pitchFamily="49" charset="0"/>
            </a:endParaRPr>
          </a:p>
        </p:txBody>
      </p:sp>
      <p:sp>
        <p:nvSpPr>
          <p:cNvPr id="47" name="Rectangle 46"/>
          <p:cNvSpPr/>
          <p:nvPr/>
        </p:nvSpPr>
        <p:spPr>
          <a:xfrm>
            <a:off x="280086" y="1748135"/>
            <a:ext cx="2895600" cy="461665"/>
          </a:xfrm>
          <a:prstGeom prst="rect">
            <a:avLst/>
          </a:prstGeom>
        </p:spPr>
        <p:txBody>
          <a:bodyPr wrap="square">
            <a:spAutoFit/>
          </a:bodyPr>
          <a:lstStyle/>
          <a:p>
            <a:r>
              <a:rPr lang="en-US" dirty="0" smtClean="0">
                <a:latin typeface="Cambria" panose="02040503050406030204" pitchFamily="18" charset="0"/>
              </a:rPr>
              <a:t>add(7,3) ~ 7+1+1+1</a:t>
            </a:r>
            <a:endParaRPr lang="en-US" dirty="0">
              <a:latin typeface="Cambria" panose="02040503050406030204" pitchFamily="18" charset="0"/>
            </a:endParaRPr>
          </a:p>
        </p:txBody>
      </p:sp>
      <p:sp>
        <p:nvSpPr>
          <p:cNvPr id="49" name="Rectangle 48"/>
          <p:cNvSpPr/>
          <p:nvPr/>
        </p:nvSpPr>
        <p:spPr>
          <a:xfrm>
            <a:off x="3764996" y="3783228"/>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50" name="Rectangle 49"/>
          <p:cNvSpPr/>
          <p:nvPr/>
        </p:nvSpPr>
        <p:spPr>
          <a:xfrm>
            <a:off x="3925329" y="4672914"/>
            <a:ext cx="4782370" cy="1631216"/>
          </a:xfrm>
          <a:prstGeom prst="rect">
            <a:avLst/>
          </a:prstGeom>
          <a:noFill/>
        </p:spPr>
        <p:txBody>
          <a:bodyPr wrap="square">
            <a:spAutoFit/>
          </a:bodyPr>
          <a:lstStyle/>
          <a:p>
            <a:r>
              <a:rPr lang="en-US" sz="2000" b="1" dirty="0" err="1" smtClean="0">
                <a:solidFill>
                  <a:srgbClr val="CC3300"/>
                </a:solidFill>
                <a:latin typeface="Courier New" panose="02070309020205020404" pitchFamily="49" charset="0"/>
                <a:cs typeface="Courier New" panose="02070309020205020404" pitchFamily="49" charset="0"/>
              </a:rPr>
              <a:t>def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add</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m,n</a:t>
            </a:r>
            <a:r>
              <a:rPr lang="en-US" sz="2000" b="1" dirty="0" smtClean="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latin typeface="Courier New" panose="02070309020205020404" pitchFamily="49" charset="0"/>
                <a:cs typeface="Courier New" panose="02070309020205020404" pitchFamily="49" charset="0"/>
              </a:rPr>
              <a:t> </a:t>
            </a:r>
          </a:p>
          <a:p>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  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endParaRPr lang="en-US" sz="2000" b="1" dirty="0">
              <a:latin typeface="Courier New" panose="02070309020205020404" pitchFamily="49" charset="0"/>
              <a:cs typeface="Courier New" panose="02070309020205020404" pitchFamily="49" charset="0"/>
            </a:endParaRPr>
          </a:p>
        </p:txBody>
      </p:sp>
      <p:sp>
        <p:nvSpPr>
          <p:cNvPr id="51" name="Rectangle 50"/>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52" name="Rectangle 51"/>
          <p:cNvSpPr/>
          <p:nvPr/>
        </p:nvSpPr>
        <p:spPr>
          <a:xfrm>
            <a:off x="7327557" y="239927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a:t>
            </a:r>
            <a:endParaRPr lang="en-US" sz="1100" dirty="0"/>
          </a:p>
        </p:txBody>
      </p:sp>
      <p:sp>
        <p:nvSpPr>
          <p:cNvPr id="7" name="Rectangle 6"/>
          <p:cNvSpPr/>
          <p:nvPr/>
        </p:nvSpPr>
        <p:spPr>
          <a:xfrm>
            <a:off x="849618" y="1181780"/>
            <a:ext cx="737702" cy="461665"/>
          </a:xfrm>
          <a:prstGeom prst="rect">
            <a:avLst/>
          </a:prstGeom>
        </p:spPr>
        <p:txBody>
          <a:bodyPr wrap="none">
            <a:spAutoFit/>
          </a:bodyPr>
          <a:lstStyle/>
          <a:p>
            <a:r>
              <a:rPr lang="en-US" b="1" dirty="0" smtClean="0">
                <a:latin typeface="Courier New" panose="02070309020205020404" pitchFamily="49" charset="0"/>
                <a:cs typeface="Courier New" panose="02070309020205020404" pitchFamily="49" charset="0"/>
              </a:rPr>
              <a:t>m n</a:t>
            </a:r>
            <a:endParaRPr lang="en-US" b="1" dirty="0">
              <a:latin typeface="Courier New" panose="02070309020205020404" pitchFamily="49" charset="0"/>
              <a:cs typeface="Courier New" panose="02070309020205020404" pitchFamily="49" charset="0"/>
            </a:endParaRPr>
          </a:p>
        </p:txBody>
      </p:sp>
      <p:cxnSp>
        <p:nvCxnSpPr>
          <p:cNvPr id="53" name="Straight Connector 52"/>
          <p:cNvCxnSpPr/>
          <p:nvPr/>
        </p:nvCxnSpPr>
        <p:spPr bwMode="auto">
          <a:xfrm>
            <a:off x="1079157" y="1599851"/>
            <a:ext cx="0" cy="1858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flipH="1">
            <a:off x="1318056" y="1599851"/>
            <a:ext cx="28830" cy="18586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5" name="Rectangle 54"/>
          <p:cNvSpPr/>
          <p:nvPr/>
        </p:nvSpPr>
        <p:spPr>
          <a:xfrm>
            <a:off x="281050" y="2738735"/>
            <a:ext cx="2895600" cy="461665"/>
          </a:xfrm>
          <a:prstGeom prst="rect">
            <a:avLst/>
          </a:prstGeom>
        </p:spPr>
        <p:txBody>
          <a:bodyPr wrap="square">
            <a:spAutoFit/>
          </a:bodyPr>
          <a:lstStyle/>
          <a:p>
            <a:r>
              <a:rPr lang="en-US" dirty="0" smtClean="0">
                <a:latin typeface="Cambria" panose="02040503050406030204" pitchFamily="18" charset="0"/>
              </a:rPr>
              <a:t>add(7,2) ~ 7+1+1</a:t>
            </a:r>
            <a:endParaRPr lang="en-US" dirty="0">
              <a:latin typeface="Cambria" panose="02040503050406030204" pitchFamily="18" charset="0"/>
            </a:endParaRPr>
          </a:p>
        </p:txBody>
      </p:sp>
      <p:sp>
        <p:nvSpPr>
          <p:cNvPr id="56" name="Rectangle 55"/>
          <p:cNvSpPr/>
          <p:nvPr/>
        </p:nvSpPr>
        <p:spPr>
          <a:xfrm>
            <a:off x="276100" y="3881735"/>
            <a:ext cx="2895600" cy="461665"/>
          </a:xfrm>
          <a:prstGeom prst="rect">
            <a:avLst/>
          </a:prstGeom>
        </p:spPr>
        <p:txBody>
          <a:bodyPr wrap="square">
            <a:spAutoFit/>
          </a:bodyPr>
          <a:lstStyle/>
          <a:p>
            <a:r>
              <a:rPr lang="en-US" dirty="0" smtClean="0">
                <a:latin typeface="Cambria" panose="02040503050406030204" pitchFamily="18" charset="0"/>
              </a:rPr>
              <a:t>add(7,1) ~ 7+1</a:t>
            </a:r>
            <a:endParaRPr lang="en-US" dirty="0">
              <a:latin typeface="Cambria" panose="02040503050406030204" pitchFamily="18" charset="0"/>
            </a:endParaRPr>
          </a:p>
        </p:txBody>
      </p:sp>
    </p:spTree>
    <p:extLst>
      <p:ext uri="{BB962C8B-B14F-4D97-AF65-F5344CB8AC3E}">
        <p14:creationId xmlns:p14="http://schemas.microsoft.com/office/powerpoint/2010/main" val="25929841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ounded Rectangle 25"/>
          <p:cNvSpPr/>
          <p:nvPr/>
        </p:nvSpPr>
        <p:spPr bwMode="auto">
          <a:xfrm>
            <a:off x="3553178" y="5853459"/>
            <a:ext cx="5133622"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add(38,4)</a:t>
            </a:r>
            <a:endParaRPr lang="en-US" b="1" dirty="0">
              <a:latin typeface="Courier New" pitchFamily="49" charset="0"/>
            </a:endParaRP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a:t>
            </a:r>
            <a:r>
              <a:rPr lang="en-US" b="1" dirty="0">
                <a:latin typeface="Courier New" pitchFamily="49" charset="0"/>
              </a:rPr>
              <a:t>+ </a:t>
            </a:r>
            <a:r>
              <a:rPr lang="en-US" b="1" dirty="0" smtClean="0">
                <a:latin typeface="Courier New" pitchFamily="49" charset="0"/>
              </a:rPr>
              <a:t>add(38,3)</a:t>
            </a:r>
            <a:endParaRPr lang="en-US" b="1" dirty="0">
              <a:latin typeface="Courier New" pitchFamily="49" charset="0"/>
            </a:endParaRP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add(38,2)</a:t>
            </a:r>
            <a:endParaRPr lang="en-US" b="1" dirty="0">
              <a:latin typeface="Courier New" pitchFamily="49" charset="0"/>
            </a:endParaRP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add(38,1)</a:t>
            </a:r>
            <a:endParaRPr lang="en-US" b="1" dirty="0">
              <a:latin typeface="Courier New" pitchFamily="49" charset="0"/>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 add(38,0)</a:t>
            </a:r>
            <a:endParaRPr lang="en-US" b="1" dirty="0">
              <a:latin typeface="Courier New" pitchFamily="49" charset="0"/>
            </a:endParaRPr>
          </a:p>
        </p:txBody>
      </p:sp>
      <p:sp>
        <p:nvSpPr>
          <p:cNvPr id="2" name="Left Brace 1"/>
          <p:cNvSpPr/>
          <p:nvPr/>
        </p:nvSpPr>
        <p:spPr bwMode="auto">
          <a:xfrm rot="5400000">
            <a:off x="1431983" y="1070740"/>
            <a:ext cx="457201" cy="216523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147709" y="1920522"/>
            <a:ext cx="457201" cy="225777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2855794" y="2813461"/>
            <a:ext cx="457201" cy="2184990"/>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3551767" y="3680180"/>
            <a:ext cx="457200" cy="2254954"/>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a:solidFill>
                  <a:srgbClr val="0000FF"/>
                </a:solidFill>
                <a:latin typeface="Courier New" panose="02070309020205020404" pitchFamily="49" charset="0"/>
                <a:cs typeface="Courier New" panose="02070309020205020404" pitchFamily="49" charset="0"/>
              </a:rPr>
              <a:t>add</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m,n</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n == 0:</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m</a:t>
            </a:r>
            <a:endParaRPr lang="en-US" sz="2000" b="1" dirty="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 </a:t>
            </a:r>
            <a:r>
              <a:rPr lang="en-US" sz="2000" b="1" dirty="0" smtClean="0">
                <a:latin typeface="Courier New" panose="02070309020205020404" pitchFamily="49" charset="0"/>
                <a:cs typeface="Courier New" panose="02070309020205020404" pitchFamily="49" charset="0"/>
              </a:rPr>
              <a:t>1 + add(m,n-1)</a:t>
            </a:r>
            <a:endParaRPr lang="en-US" sz="2000" b="1" dirty="0">
              <a:latin typeface="Courier New" panose="02070309020205020404" pitchFamily="49" charset="0"/>
              <a:cs typeface="Courier New" panose="02070309020205020404" pitchFamily="49" charset="0"/>
            </a:endParaRPr>
          </a:p>
        </p:txBody>
      </p:sp>
      <p:sp>
        <p:nvSpPr>
          <p:cNvPr id="21" name="Text Box 3"/>
          <p:cNvSpPr txBox="1">
            <a:spLocks noChangeArrowheads="1"/>
          </p:cNvSpPr>
          <p:nvPr/>
        </p:nvSpPr>
        <p:spPr bwMode="auto">
          <a:xfrm>
            <a:off x="3505200" y="5862935"/>
            <a:ext cx="1814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38</a:t>
            </a:r>
            <a:endParaRPr lang="en-US" b="1" dirty="0">
              <a:latin typeface="Courier New" pitchFamily="49" charset="0"/>
            </a:endParaRPr>
          </a:p>
        </p:txBody>
      </p:sp>
      <p:sp>
        <p:nvSpPr>
          <p:cNvPr id="22" name="Left Brace 21"/>
          <p:cNvSpPr/>
          <p:nvPr/>
        </p:nvSpPr>
        <p:spPr bwMode="auto">
          <a:xfrm rot="5400000">
            <a:off x="4064000" y="4883858"/>
            <a:ext cx="457200" cy="1574800"/>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4</a:t>
            </a: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3</a:t>
            </a: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2</a:t>
            </a:r>
          </a:p>
        </p:txBody>
      </p:sp>
      <p:sp>
        <p:nvSpPr>
          <p:cNvPr id="29" name="TextBox 28"/>
          <p:cNvSpPr txBox="1"/>
          <p:nvPr/>
        </p:nvSpPr>
        <p:spPr>
          <a:xfrm>
            <a:off x="4907844" y="4982402"/>
            <a:ext cx="362655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1</a:t>
            </a:r>
          </a:p>
        </p:txBody>
      </p:sp>
      <p:sp>
        <p:nvSpPr>
          <p:cNvPr id="30" name="TextBox 29"/>
          <p:cNvSpPr txBox="1"/>
          <p:nvPr/>
        </p:nvSpPr>
        <p:spPr>
          <a:xfrm>
            <a:off x="4066824" y="585893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 </a:t>
            </a:r>
            <a:r>
              <a:rPr lang="en-US" dirty="0" smtClean="0">
                <a:latin typeface="Cambria" panose="02040503050406030204" pitchFamily="18" charset="0"/>
              </a:rPr>
              <a:t>with n = 0</a:t>
            </a:r>
          </a:p>
        </p:txBody>
      </p:sp>
    </p:spTree>
    <p:extLst>
      <p:ext uri="{BB962C8B-B14F-4D97-AF65-F5344CB8AC3E}">
        <p14:creationId xmlns:p14="http://schemas.microsoft.com/office/powerpoint/2010/main" val="6617038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30596"/>
            <a:ext cx="5254024" cy="279092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29" name="Rectangle 28"/>
          <p:cNvSpPr/>
          <p:nvPr/>
        </p:nvSpPr>
        <p:spPr>
          <a:xfrm>
            <a:off x="381000" y="3124200"/>
            <a:ext cx="1765227" cy="461665"/>
          </a:xfrm>
          <a:prstGeom prst="rect">
            <a:avLst/>
          </a:prstGeom>
        </p:spPr>
        <p:txBody>
          <a:bodyPr wrap="non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a:t>
            </a:r>
            <a:r>
              <a:rPr lang="en-US" dirty="0" smtClean="0">
                <a:latin typeface="Cambria" panose="02040503050406030204" pitchFamily="18" charset="0"/>
              </a:rPr>
              <a:t> ) ~ 0</a:t>
            </a:r>
            <a:endParaRPr lang="en-US" dirty="0">
              <a:latin typeface="Cambria" panose="02040503050406030204" pitchFamily="18" charset="0"/>
            </a:endParaRPr>
          </a:p>
        </p:txBody>
      </p:sp>
      <p:sp>
        <p:nvSpPr>
          <p:cNvPr id="41" name="Rectangle 40"/>
          <p:cNvSpPr/>
          <p:nvPr/>
        </p:nvSpPr>
        <p:spPr>
          <a:xfrm>
            <a:off x="3775676" y="4001631"/>
            <a:ext cx="4782370" cy="2308324"/>
          </a:xfrm>
          <a:prstGeom prst="rect">
            <a:avLst/>
          </a:prstGeom>
          <a:noFill/>
        </p:spPr>
        <p:txBody>
          <a:bodyPr wrap="square">
            <a:spAutoFit/>
          </a:bodyPr>
          <a:lstStyle/>
          <a:p>
            <a:r>
              <a:rPr lang="en-US" b="1" dirty="0" err="1">
                <a:solidFill>
                  <a:srgbClr val="CC3300"/>
                </a:solidFill>
                <a:latin typeface="Courier New" panose="02070309020205020404" pitchFamily="49" charset="0"/>
                <a:cs typeface="Courier New" panose="02070309020205020404" pitchFamily="49" charset="0"/>
              </a:rPr>
              <a:t>def</a:t>
            </a:r>
            <a:r>
              <a:rPr lang="en-US" b="1" dirty="0">
                <a:solidFill>
                  <a:srgbClr val="CC3300"/>
                </a:solidFill>
                <a:latin typeface="Courier New" panose="02070309020205020404" pitchFamily="49" charset="0"/>
                <a:cs typeface="Courier New" panose="02070309020205020404" pitchFamily="49" charset="0"/>
              </a:rPr>
              <a:t> </a:t>
            </a:r>
            <a:r>
              <a:rPr lang="en-US" b="1" dirty="0" err="1" smtClean="0">
                <a:solidFill>
                  <a:srgbClr val="0000FF"/>
                </a:solidFill>
                <a:latin typeface="Courier New" panose="02070309020205020404" pitchFamily="49" charset="0"/>
                <a:cs typeface="Courier New" panose="02070309020205020404" pitchFamily="49" charset="0"/>
              </a:rPr>
              <a:t>len</a:t>
            </a:r>
            <a:r>
              <a:rPr lang="en-US" b="1" dirty="0" smtClean="0">
                <a:latin typeface="Courier New" panose="02070309020205020404" pitchFamily="49" charset="0"/>
                <a:cs typeface="Courier New" panose="02070309020205020404" pitchFamily="49" charset="0"/>
              </a:rPr>
              <a:t>(L):</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a:solidFill>
                  <a:srgbClr val="CC3300"/>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solidFill>
                  <a:srgbClr val="7030A0"/>
                </a:solidFill>
                <a:latin typeface="Courier New" panose="02070309020205020404" pitchFamily="49" charset="0"/>
                <a:cs typeface="Courier New" panose="02070309020205020404" pitchFamily="49" charset="0"/>
              </a:rPr>
              <a:t>return</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rgbClr val="CC3300"/>
                </a:solidFill>
                <a:latin typeface="Courier New" panose="02070309020205020404" pitchFamily="49" charset="0"/>
                <a:cs typeface="Courier New" panose="02070309020205020404" pitchFamily="49" charset="0"/>
              </a:rPr>
              <a:t>else</a:t>
            </a:r>
            <a:r>
              <a:rPr lang="en-US" b="1" dirty="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return</a:t>
            </a:r>
            <a:endParaRPr lang="en-US" b="1" dirty="0">
              <a:latin typeface="Courier New" panose="02070309020205020404" pitchFamily="49" charset="0"/>
              <a:cs typeface="Courier New" panose="02070309020205020404" pitchFamily="49" charset="0"/>
            </a:endParaRPr>
          </a:p>
          <a:p>
            <a:r>
              <a:rPr lang="en-US" b="1" dirty="0">
                <a:solidFill>
                  <a:srgbClr val="CC3300"/>
                </a:solidFill>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875148"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err="1" smtClean="0">
                <a:latin typeface="Courier New" panose="02070309020205020404" pitchFamily="49" charset="0"/>
                <a:cs typeface="Courier New" panose="02070309020205020404" pitchFamily="49" charset="0"/>
              </a:rPr>
              <a:t>len</a:t>
            </a:r>
            <a:r>
              <a:rPr lang="en-US" b="1" dirty="0" smtClean="0">
                <a:latin typeface="Courier New" panose="02070309020205020404" pitchFamily="49" charset="0"/>
                <a:cs typeface="Courier New" panose="02070309020205020404" pitchFamily="49" charset="0"/>
              </a:rPr>
              <a:t>(L)</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943600" y="226367"/>
            <a:ext cx="1988217"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length of the list or string L</a:t>
            </a:r>
            <a:endParaRPr lang="en-US" sz="1500" dirty="0">
              <a:latin typeface="Cambria" panose="02040503050406030204" pitchFamily="18" charset="0"/>
              <a:cs typeface="Courier New" panose="02070309020205020404" pitchFamily="49" charset="0"/>
            </a:endParaRPr>
          </a:p>
        </p:txBody>
      </p:sp>
      <p:sp>
        <p:nvSpPr>
          <p:cNvPr id="24" name="Rectangle 23"/>
          <p:cNvSpPr/>
          <p:nvPr/>
        </p:nvSpPr>
        <p:spPr>
          <a:xfrm>
            <a:off x="381000" y="1600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[ 7,8,5 ]</a:t>
            </a:r>
            <a:r>
              <a:rPr lang="en-US" dirty="0" smtClean="0">
                <a:latin typeface="Cambria" panose="02040503050406030204" pitchFamily="18" charset="0"/>
              </a:rPr>
              <a:t> ) ~ 3</a:t>
            </a:r>
            <a:endParaRPr lang="en-US" dirty="0">
              <a:latin typeface="Cambria" panose="02040503050406030204" pitchFamily="18" charset="0"/>
            </a:endParaRPr>
          </a:p>
        </p:txBody>
      </p:sp>
      <p:cxnSp>
        <p:nvCxnSpPr>
          <p:cNvPr id="7" name="Straight Connector 6"/>
          <p:cNvCxnSpPr/>
          <p:nvPr/>
        </p:nvCxnSpPr>
        <p:spPr bwMode="auto">
          <a:xfrm>
            <a:off x="533400" y="3783228"/>
            <a:ext cx="2362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Rectangle 8"/>
          <p:cNvSpPr/>
          <p:nvPr/>
        </p:nvSpPr>
        <p:spPr>
          <a:xfrm>
            <a:off x="2372700" y="3466205"/>
            <a:ext cx="522900" cy="323165"/>
          </a:xfrm>
          <a:prstGeom prst="rect">
            <a:avLst/>
          </a:prstGeom>
        </p:spPr>
        <p:txBody>
          <a:bodyPr wrap="none">
            <a:spAutoFit/>
          </a:bodyPr>
          <a:lstStyle/>
          <a:p>
            <a:r>
              <a:rPr lang="en-US" sz="1500" dirty="0" smtClean="0">
                <a:solidFill>
                  <a:srgbClr val="000000"/>
                </a:solidFill>
                <a:latin typeface="Cambria" panose="02040503050406030204" pitchFamily="18" charset="0"/>
                <a:cs typeface="Courier New" panose="02070309020205020404" pitchFamily="49" charset="0"/>
              </a:rPr>
              <a:t>lists</a:t>
            </a:r>
            <a:endParaRPr lang="en-US" dirty="0"/>
          </a:p>
        </p:txBody>
      </p:sp>
      <p:sp>
        <p:nvSpPr>
          <p:cNvPr id="34" name="Rectangle 33"/>
          <p:cNvSpPr/>
          <p:nvPr/>
        </p:nvSpPr>
        <p:spPr>
          <a:xfrm>
            <a:off x="2258800" y="3792544"/>
            <a:ext cx="752129" cy="323165"/>
          </a:xfrm>
          <a:prstGeom prst="rect">
            <a:avLst/>
          </a:prstGeom>
        </p:spPr>
        <p:txBody>
          <a:bodyPr wrap="none">
            <a:spAutoFit/>
          </a:bodyPr>
          <a:lstStyle/>
          <a:p>
            <a:r>
              <a:rPr lang="en-US" sz="1500" dirty="0" smtClean="0">
                <a:solidFill>
                  <a:srgbClr val="000000"/>
                </a:solidFill>
                <a:latin typeface="Cambria" panose="02040503050406030204" pitchFamily="18" charset="0"/>
                <a:cs typeface="Courier New" panose="02070309020205020404" pitchFamily="49" charset="0"/>
              </a:rPr>
              <a:t>strings</a:t>
            </a:r>
            <a:endParaRPr lang="en-US" dirty="0"/>
          </a:p>
        </p:txBody>
      </p:sp>
      <p:sp>
        <p:nvSpPr>
          <p:cNvPr id="35" name="Rounded Rectangle 34"/>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2" name="Rounded Rectangle 41"/>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49" name="Rectangle 48"/>
          <p:cNvSpPr/>
          <p:nvPr/>
        </p:nvSpPr>
        <p:spPr>
          <a:xfrm>
            <a:off x="3984509" y="1746134"/>
            <a:ext cx="2243659" cy="461665"/>
          </a:xfrm>
          <a:prstGeom prst="rect">
            <a:avLst/>
          </a:prstGeom>
        </p:spPr>
        <p:txBody>
          <a:bodyPr wrap="square">
            <a:spAutoFit/>
          </a:bodyPr>
          <a:lstStyle/>
          <a:p>
            <a:r>
              <a:rPr lang="en-US" dirty="0" err="1" smtClean="0">
                <a:latin typeface="Calibri" panose="020F0502020204030204" pitchFamily="34" charset="0"/>
              </a:rPr>
              <a:t>len</a:t>
            </a:r>
            <a:r>
              <a:rPr lang="en-US" dirty="0" smtClean="0">
                <a:latin typeface="Calibri" panose="020F0502020204030204" pitchFamily="34" charset="0"/>
              </a:rPr>
              <a:t>(L) = </a:t>
            </a:r>
            <a:endParaRPr lang="en-US" dirty="0">
              <a:latin typeface="Calibri" panose="020F0502020204030204" pitchFamily="34" charset="0"/>
            </a:endParaRPr>
          </a:p>
        </p:txBody>
      </p:sp>
      <p:sp>
        <p:nvSpPr>
          <p:cNvPr id="50" name="Rectangle 49"/>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51" name="Rectangle 50"/>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52" name="Rectangle 51"/>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53" name="Rectangle 52"/>
          <p:cNvSpPr/>
          <p:nvPr/>
        </p:nvSpPr>
        <p:spPr>
          <a:xfrm>
            <a:off x="381000" y="2108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[ 8,5 ]</a:t>
            </a:r>
            <a:r>
              <a:rPr lang="en-US" dirty="0" smtClean="0">
                <a:latin typeface="Cambria" panose="02040503050406030204" pitchFamily="18" charset="0"/>
              </a:rPr>
              <a:t> ) ~ 2</a:t>
            </a:r>
            <a:endParaRPr lang="en-US" dirty="0">
              <a:latin typeface="Cambria" panose="02040503050406030204" pitchFamily="18" charset="0"/>
            </a:endParaRPr>
          </a:p>
        </p:txBody>
      </p:sp>
      <p:sp>
        <p:nvSpPr>
          <p:cNvPr id="54" name="Rectangle 53"/>
          <p:cNvSpPr/>
          <p:nvPr/>
        </p:nvSpPr>
        <p:spPr>
          <a:xfrm>
            <a:off x="381000" y="2616200"/>
            <a:ext cx="2895600" cy="461665"/>
          </a:xfrm>
          <a:prstGeom prst="rect">
            <a:avLst/>
          </a:prstGeom>
        </p:spPr>
        <p:txBody>
          <a:bodyPr wrap="square">
            <a:spAutoFit/>
          </a:bodyPr>
          <a:lstStyle/>
          <a:p>
            <a:r>
              <a:rPr lang="en-US" dirty="0" err="1" smtClean="0">
                <a:latin typeface="Cambria" panose="02040503050406030204" pitchFamily="18" charset="0"/>
              </a:rPr>
              <a:t>len</a:t>
            </a:r>
            <a:r>
              <a:rPr lang="en-US" dirty="0" smtClean="0">
                <a:latin typeface="Cambria" panose="02040503050406030204" pitchFamily="18" charset="0"/>
              </a:rPr>
              <a:t>( </a:t>
            </a:r>
            <a:r>
              <a:rPr lang="en-US" b="1" dirty="0" smtClean="0">
                <a:latin typeface="Cambria" panose="02040503050406030204" pitchFamily="18" charset="0"/>
              </a:rPr>
              <a:t>[ 5 ]</a:t>
            </a:r>
            <a:r>
              <a:rPr lang="en-US" dirty="0" smtClean="0">
                <a:latin typeface="Cambria" panose="02040503050406030204" pitchFamily="18" charset="0"/>
              </a:rPr>
              <a:t> ) ~ 1</a:t>
            </a:r>
            <a:endParaRPr lang="en-US" dirty="0">
              <a:latin typeface="Cambria" panose="02040503050406030204" pitchFamily="18" charset="0"/>
            </a:endParaRPr>
          </a:p>
        </p:txBody>
      </p:sp>
    </p:spTree>
    <p:extLst>
      <p:ext uri="{BB962C8B-B14F-4D97-AF65-F5344CB8AC3E}">
        <p14:creationId xmlns:p14="http://schemas.microsoft.com/office/powerpoint/2010/main" val="19048160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128889" y="3225799"/>
            <a:ext cx="7557911"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Rounded Rectangle 23"/>
          <p:cNvSpPr/>
          <p:nvPr/>
        </p:nvSpPr>
        <p:spPr bwMode="auto">
          <a:xfrm>
            <a:off x="1817511" y="4068991"/>
            <a:ext cx="6869289"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ounded Rectangle 24"/>
          <p:cNvSpPr/>
          <p:nvPr/>
        </p:nvSpPr>
        <p:spPr bwMode="auto">
          <a:xfrm>
            <a:off x="2472267" y="4971516"/>
            <a:ext cx="6214533"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 name="Rounded Rectangle 25"/>
          <p:cNvSpPr/>
          <p:nvPr/>
        </p:nvSpPr>
        <p:spPr bwMode="auto">
          <a:xfrm>
            <a:off x="3553178" y="5853459"/>
            <a:ext cx="5133622" cy="47114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372533" y="2345266"/>
            <a:ext cx="8314267" cy="475544"/>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491" name="Text Box 3"/>
          <p:cNvSpPr txBox="1">
            <a:spLocks noChangeArrowheads="1"/>
          </p:cNvSpPr>
          <p:nvPr/>
        </p:nvSpPr>
        <p:spPr bwMode="auto">
          <a:xfrm>
            <a:off x="443090" y="149859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smtClean="0">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'cs5!'</a:t>
            </a:r>
            <a:r>
              <a:rPr lang="en-US" b="1" dirty="0" smtClean="0">
                <a:latin typeface="Courier New" pitchFamily="49" charset="0"/>
              </a:rPr>
              <a:t>)</a:t>
            </a:r>
            <a:endParaRPr lang="en-US" b="1" dirty="0">
              <a:latin typeface="Courier New" pitchFamily="49" charset="0"/>
            </a:endParaRPr>
          </a:p>
        </p:txBody>
      </p:sp>
      <p:sp>
        <p:nvSpPr>
          <p:cNvPr id="6" name="Text Box 3"/>
          <p:cNvSpPr txBox="1">
            <a:spLocks noChangeArrowheads="1"/>
          </p:cNvSpPr>
          <p:nvPr/>
        </p:nvSpPr>
        <p:spPr bwMode="auto">
          <a:xfrm>
            <a:off x="443090" y="23704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a:t>
            </a:r>
            <a:r>
              <a:rPr lang="en-US" b="1" dirty="0">
                <a:latin typeface="Courier New" pitchFamily="49" charset="0"/>
              </a:rPr>
              <a:t>+ </a:t>
            </a:r>
            <a:r>
              <a:rPr lang="en-US" b="1" dirty="0" err="1">
                <a:latin typeface="Courier New" pitchFamily="49" charset="0"/>
              </a:rPr>
              <a:t>len</a:t>
            </a:r>
            <a:r>
              <a:rPr lang="en-US" b="1" dirty="0">
                <a:latin typeface="Courier New" pitchFamily="49" charset="0"/>
              </a:rPr>
              <a:t>(</a:t>
            </a:r>
            <a:r>
              <a:rPr lang="en-US" b="1" dirty="0" smtClean="0">
                <a:solidFill>
                  <a:srgbClr val="FF3300"/>
                </a:solidFill>
                <a:latin typeface="Courier New" pitchFamily="49" charset="0"/>
              </a:rPr>
              <a:t>'s5</a:t>
            </a:r>
            <a:r>
              <a:rPr lang="en-US" b="1" dirty="0">
                <a:solidFill>
                  <a:srgbClr val="FF3300"/>
                </a:solidFill>
                <a:latin typeface="Courier New" pitchFamily="49" charset="0"/>
              </a:rPr>
              <a:t>!'</a:t>
            </a:r>
            <a:r>
              <a:rPr lang="en-US" b="1" dirty="0">
                <a:latin typeface="Courier New" pitchFamily="49" charset="0"/>
              </a:rPr>
              <a:t>)</a:t>
            </a:r>
          </a:p>
        </p:txBody>
      </p:sp>
      <p:sp>
        <p:nvSpPr>
          <p:cNvPr id="7" name="Text Box 3"/>
          <p:cNvSpPr txBox="1">
            <a:spLocks noChangeArrowheads="1"/>
          </p:cNvSpPr>
          <p:nvPr/>
        </p:nvSpPr>
        <p:spPr bwMode="auto">
          <a:xfrm>
            <a:off x="443090" y="3246734"/>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len</a:t>
            </a:r>
            <a:r>
              <a:rPr lang="en-US" b="1" dirty="0">
                <a:latin typeface="Courier New" pitchFamily="49" charset="0"/>
              </a:rPr>
              <a:t>(</a:t>
            </a:r>
            <a:r>
              <a:rPr lang="en-US" b="1" dirty="0" smtClean="0">
                <a:solidFill>
                  <a:srgbClr val="FF3300"/>
                </a:solidFill>
                <a:latin typeface="Courier New" pitchFamily="49" charset="0"/>
              </a:rPr>
              <a:t>'5</a:t>
            </a:r>
            <a:r>
              <a:rPr lang="en-US" b="1" dirty="0">
                <a:solidFill>
                  <a:srgbClr val="FF3300"/>
                </a:solidFill>
                <a:latin typeface="Courier New" pitchFamily="49" charset="0"/>
              </a:rPr>
              <a:t>!'</a:t>
            </a:r>
            <a:r>
              <a:rPr lang="en-US" b="1" dirty="0">
                <a:latin typeface="Courier New" pitchFamily="49" charset="0"/>
              </a:rPr>
              <a:t>)</a:t>
            </a:r>
          </a:p>
        </p:txBody>
      </p:sp>
      <p:sp>
        <p:nvSpPr>
          <p:cNvPr id="8" name="Text Box 3"/>
          <p:cNvSpPr txBox="1">
            <a:spLocks noChangeArrowheads="1"/>
          </p:cNvSpPr>
          <p:nvPr/>
        </p:nvSpPr>
        <p:spPr bwMode="auto">
          <a:xfrm>
            <a:off x="443090" y="41230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a:t>
            </a:r>
            <a:r>
              <a:rPr lang="en-US" b="1" dirty="0">
                <a:latin typeface="Courier New" pitchFamily="49" charset="0"/>
              </a:rPr>
              <a:t>+ </a:t>
            </a:r>
            <a:r>
              <a:rPr lang="en-US" b="1" dirty="0" err="1">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9" name="Text Box 3"/>
          <p:cNvSpPr txBox="1">
            <a:spLocks noChangeArrowheads="1"/>
          </p:cNvSpPr>
          <p:nvPr/>
        </p:nvSpPr>
        <p:spPr bwMode="auto">
          <a:xfrm>
            <a:off x="443090" y="4999334"/>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1</a:t>
            </a:r>
            <a:r>
              <a:rPr lang="en-US" b="1" dirty="0" smtClean="0">
                <a:latin typeface="Courier New" pitchFamily="49" charset="0"/>
              </a:rPr>
              <a:t> + </a:t>
            </a:r>
            <a:r>
              <a:rPr lang="en-US" b="1" dirty="0" err="1">
                <a:latin typeface="Courier New" pitchFamily="49" charset="0"/>
              </a:rPr>
              <a:t>len</a:t>
            </a:r>
            <a:r>
              <a:rPr lang="en-US" b="1" dirty="0" smtClean="0">
                <a:latin typeface="Courier New" pitchFamily="49" charset="0"/>
              </a:rPr>
              <a:t>(</a:t>
            </a:r>
            <a:r>
              <a:rPr lang="en-US" b="1" dirty="0" smtClean="0">
                <a:solidFill>
                  <a:srgbClr val="FF330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2" name="Left Brace 1"/>
          <p:cNvSpPr/>
          <p:nvPr/>
        </p:nvSpPr>
        <p:spPr bwMode="auto">
          <a:xfrm rot="5400000">
            <a:off x="1431983" y="1070740"/>
            <a:ext cx="457201" cy="2165232"/>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147709" y="1920522"/>
            <a:ext cx="457201" cy="2257778"/>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2855794" y="2813461"/>
            <a:ext cx="457201" cy="2184990"/>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3551767" y="3680180"/>
            <a:ext cx="457200" cy="2254954"/>
          </a:xfrm>
          <a:prstGeom prst="leftBrace">
            <a:avLst>
              <a:gd name="adj1" fmla="val 46193"/>
              <a:gd name="adj2" fmla="val 8083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4317293" y="152400"/>
            <a:ext cx="4572000" cy="1631216"/>
          </a:xfrm>
          <a:prstGeom prst="rect">
            <a:avLst/>
          </a:prstGeom>
          <a:solidFill>
            <a:schemeClr val="bg1">
              <a:lumMod val="85000"/>
            </a:schemeClr>
          </a:solidFill>
        </p:spPr>
        <p:txBody>
          <a:bodyPr>
            <a:spAutoFit/>
          </a:bodyPr>
          <a:lstStyle/>
          <a:p>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len</a:t>
            </a:r>
            <a:r>
              <a:rPr lang="en-US" sz="2000" b="1" dirty="0" smtClean="0">
                <a:latin typeface="Courier New" panose="02070309020205020404" pitchFamily="49" charset="0"/>
                <a:cs typeface="Courier New" panose="02070309020205020404" pitchFamily="49" charset="0"/>
              </a:rPr>
              <a:t>(L):</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CC3300"/>
                </a:solidFill>
                <a:latin typeface="Courier New" panose="02070309020205020404" pitchFamily="49" charset="0"/>
                <a:cs typeface="Courier New" panose="02070309020205020404" pitchFamily="49" charset="0"/>
              </a:rPr>
              <a:t>if</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L == [] or L == '':</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a:t>
            </a:r>
            <a:r>
              <a:rPr lang="en-US" sz="2000" b="1" dirty="0">
                <a:solidFill>
                  <a:srgbClr val="7030A0"/>
                </a:solidFill>
                <a:latin typeface="Courier New" panose="02070309020205020404" pitchFamily="49" charset="0"/>
                <a:cs typeface="Courier New" panose="02070309020205020404" pitchFamily="49" charset="0"/>
              </a:rPr>
              <a:t>return</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endParaRPr lang="en-US" sz="2000" b="1" dirty="0">
              <a:latin typeface="Courier New" panose="02070309020205020404" pitchFamily="49" charset="0"/>
              <a:cs typeface="Courier New" panose="02070309020205020404" pitchFamily="49" charset="0"/>
            </a:endParaRPr>
          </a:p>
          <a:p>
            <a:r>
              <a:rPr lang="en-US" sz="2000" b="1" dirty="0">
                <a:solidFill>
                  <a:srgbClr val="CC3300"/>
                </a:solidFill>
                <a:latin typeface="Courier New" panose="02070309020205020404" pitchFamily="49" charset="0"/>
                <a:cs typeface="Courier New" panose="02070309020205020404" pitchFamily="49" charset="0"/>
              </a:rPr>
              <a:t>   else</a:t>
            </a:r>
            <a:r>
              <a:rPr lang="en-US" sz="2000" b="1" dirty="0">
                <a:solidFill>
                  <a:srgbClr val="00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 </a:t>
            </a:r>
            <a:r>
              <a:rPr lang="en-US" sz="2000" b="1" dirty="0" smtClean="0">
                <a:latin typeface="Courier New" panose="02070309020205020404" pitchFamily="49" charset="0"/>
                <a:cs typeface="Courier New" panose="02070309020205020404" pitchFamily="49" charset="0"/>
              </a:rPr>
              <a:t>1 + </a:t>
            </a:r>
            <a:r>
              <a:rPr lang="en-US" sz="2000" b="1" dirty="0" err="1" smtClean="0">
                <a:latin typeface="Courier New" panose="02070309020205020404" pitchFamily="49" charset="0"/>
                <a:cs typeface="Courier New" panose="02070309020205020404" pitchFamily="49" charset="0"/>
              </a:rPr>
              <a:t>len</a:t>
            </a:r>
            <a:r>
              <a:rPr lang="en-US" sz="2000" b="1" dirty="0" smtClean="0">
                <a:latin typeface="Courier New" panose="02070309020205020404" pitchFamily="49" charset="0"/>
                <a:cs typeface="Courier New" panose="02070309020205020404" pitchFamily="49" charset="0"/>
              </a:rPr>
              <a:t>(L[1:])</a:t>
            </a:r>
            <a:endParaRPr lang="en-US" sz="2000" b="1" dirty="0">
              <a:latin typeface="Courier New" panose="02070309020205020404" pitchFamily="49" charset="0"/>
              <a:cs typeface="Courier New" panose="02070309020205020404" pitchFamily="49" charset="0"/>
            </a:endParaRPr>
          </a:p>
        </p:txBody>
      </p:sp>
      <p:sp>
        <p:nvSpPr>
          <p:cNvPr id="21" name="Text Box 3"/>
          <p:cNvSpPr txBox="1">
            <a:spLocks noChangeArrowheads="1"/>
          </p:cNvSpPr>
          <p:nvPr/>
        </p:nvSpPr>
        <p:spPr bwMode="auto">
          <a:xfrm>
            <a:off x="3505200" y="5862935"/>
            <a:ext cx="1814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latin typeface="Courier New" pitchFamily="49" charset="0"/>
              </a:rPr>
              <a:t> </a:t>
            </a:r>
            <a:r>
              <a:rPr lang="en-US" b="1" dirty="0" smtClean="0">
                <a:latin typeface="Courier New" pitchFamily="49" charset="0"/>
              </a:rPr>
              <a:t>  0</a:t>
            </a:r>
            <a:endParaRPr lang="en-US" b="1" dirty="0">
              <a:latin typeface="Courier New" pitchFamily="49" charset="0"/>
            </a:endParaRPr>
          </a:p>
        </p:txBody>
      </p:sp>
      <p:sp>
        <p:nvSpPr>
          <p:cNvPr id="22" name="Left Brace 21"/>
          <p:cNvSpPr/>
          <p:nvPr/>
        </p:nvSpPr>
        <p:spPr bwMode="auto">
          <a:xfrm rot="5400000">
            <a:off x="4064000" y="4883858"/>
            <a:ext cx="457200" cy="1574800"/>
          </a:xfrm>
          <a:prstGeom prst="leftBrace">
            <a:avLst>
              <a:gd name="adj1" fmla="val 46193"/>
              <a:gd name="adj2" fmla="val 499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TextBox 4"/>
          <p:cNvSpPr txBox="1"/>
          <p:nvPr/>
        </p:nvSpPr>
        <p:spPr>
          <a:xfrm>
            <a:off x="4066824" y="2369024"/>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7" name="TextBox 26"/>
          <p:cNvSpPr txBox="1"/>
          <p:nvPr/>
        </p:nvSpPr>
        <p:spPr>
          <a:xfrm>
            <a:off x="4066824" y="32495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8" name="TextBox 27"/>
          <p:cNvSpPr txBox="1"/>
          <p:nvPr/>
        </p:nvSpPr>
        <p:spPr>
          <a:xfrm>
            <a:off x="4066824" y="4087757"/>
            <a:ext cx="446757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29" name="TextBox 28"/>
          <p:cNvSpPr txBox="1"/>
          <p:nvPr/>
        </p:nvSpPr>
        <p:spPr>
          <a:xfrm>
            <a:off x="4907844" y="4982402"/>
            <a:ext cx="3626556"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
        <p:nvSpPr>
          <p:cNvPr id="30" name="TextBox 29"/>
          <p:cNvSpPr txBox="1"/>
          <p:nvPr/>
        </p:nvSpPr>
        <p:spPr>
          <a:xfrm>
            <a:off x="4953000" y="5858934"/>
            <a:ext cx="3581400" cy="461665"/>
          </a:xfrm>
          <a:prstGeom prst="rect">
            <a:avLst/>
          </a:prstGeom>
          <a:noFill/>
        </p:spPr>
        <p:txBody>
          <a:bodyPr wrap="square" rtlCol="0">
            <a:spAutoFit/>
          </a:bodyPr>
          <a:lstStyle/>
          <a:p>
            <a:pPr algn="r"/>
            <a:r>
              <a:rPr lang="en-US" b="1" dirty="0" smtClean="0">
                <a:solidFill>
                  <a:srgbClr val="0000FF"/>
                </a:solidFill>
                <a:latin typeface="Cambria" panose="02040503050406030204" pitchFamily="18" charset="0"/>
              </a:rPr>
              <a:t>stack frame</a:t>
            </a:r>
            <a:endParaRPr lang="en-US" dirty="0" smtClean="0">
              <a:latin typeface="Cambria" panose="02040503050406030204" pitchFamily="18" charset="0"/>
            </a:endParaRPr>
          </a:p>
        </p:txBody>
      </p:sp>
    </p:spTree>
    <p:extLst>
      <p:ext uri="{BB962C8B-B14F-4D97-AF65-F5344CB8AC3E}">
        <p14:creationId xmlns:p14="http://schemas.microsoft.com/office/powerpoint/2010/main" val="10879505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auto">
          <a:xfrm>
            <a:off x="5051854" y="4149049"/>
            <a:ext cx="3330146"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5029200" y="3065125"/>
            <a:ext cx="2743200" cy="58477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5638800" cy="738664"/>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i="1" dirty="0" smtClean="0">
                <a:latin typeface="Cambria" pitchFamily="18" charset="0"/>
              </a:rPr>
              <a:t>Design patterns…</a:t>
            </a:r>
            <a:endParaRPr lang="en-US" sz="4200" dirty="0">
              <a:latin typeface="Cambria" pitchFamily="18" charset="0"/>
            </a:endParaRPr>
          </a:p>
        </p:txBody>
      </p:sp>
      <p:sp>
        <p:nvSpPr>
          <p:cNvPr id="22" name="Text Box 6"/>
          <p:cNvSpPr txBox="1">
            <a:spLocks noChangeArrowheads="1"/>
          </p:cNvSpPr>
          <p:nvPr/>
        </p:nvSpPr>
        <p:spPr bwMode="auto">
          <a:xfrm>
            <a:off x="762000" y="1981200"/>
            <a:ext cx="56388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Handle base cases, with </a:t>
            </a:r>
            <a:r>
              <a:rPr lang="en-US" sz="3200" b="1" dirty="0" smtClean="0">
                <a:latin typeface="Courier New" panose="02070309020205020404" pitchFamily="49" charset="0"/>
                <a:cs typeface="Courier New" panose="02070309020205020404" pitchFamily="49" charset="0"/>
              </a:rPr>
              <a:t>if</a:t>
            </a:r>
            <a:r>
              <a:rPr lang="en-US" sz="3200" dirty="0">
                <a:latin typeface="Cambria" pitchFamily="18" charset="0"/>
              </a:rPr>
              <a:t> </a:t>
            </a:r>
            <a:r>
              <a:rPr lang="en-US" sz="3200" dirty="0" smtClean="0">
                <a:latin typeface="Cambria" pitchFamily="18" charset="0"/>
              </a:rPr>
              <a:t>…</a:t>
            </a:r>
            <a:endParaRPr lang="en-US" sz="3200" dirty="0">
              <a:latin typeface="Cambria" pitchFamily="18" charset="0"/>
            </a:endParaRPr>
          </a:p>
        </p:txBody>
      </p:sp>
      <p:sp>
        <p:nvSpPr>
          <p:cNvPr id="23" name="Text Box 6"/>
          <p:cNvSpPr txBox="1">
            <a:spLocks noChangeArrowheads="1"/>
          </p:cNvSpPr>
          <p:nvPr/>
        </p:nvSpPr>
        <p:spPr bwMode="auto">
          <a:xfrm>
            <a:off x="762000" y="306512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Do one piece of work:   </a:t>
            </a:r>
            <a:r>
              <a:rPr lang="en-US" sz="3200" b="1" dirty="0" smtClean="0">
                <a:latin typeface="Courier New" panose="02070309020205020404" pitchFamily="49" charset="0"/>
                <a:cs typeface="Courier New" panose="02070309020205020404" pitchFamily="49" charset="0"/>
              </a:rPr>
              <a:t>L[0]</a:t>
            </a:r>
            <a:r>
              <a:rPr lang="en-US" sz="3200" dirty="0">
                <a:latin typeface="Cambria" pitchFamily="18" charset="0"/>
              </a:rPr>
              <a:t> </a:t>
            </a:r>
            <a:r>
              <a:rPr lang="en-US" sz="3200" dirty="0" smtClean="0">
                <a:latin typeface="Cambria" pitchFamily="18" charset="0"/>
              </a:rPr>
              <a:t>or </a:t>
            </a:r>
            <a:r>
              <a:rPr lang="en-US" sz="3200" b="1" dirty="0" smtClean="0">
                <a:latin typeface="Courier New" panose="02070309020205020404" pitchFamily="49" charset="0"/>
                <a:cs typeface="Courier New" panose="02070309020205020404" pitchFamily="49" charset="0"/>
              </a:rPr>
              <a:t>s[0]</a:t>
            </a:r>
            <a:endParaRPr lang="en-US" sz="3200" dirty="0">
              <a:latin typeface="Cambria" pitchFamily="18" charset="0"/>
            </a:endParaRPr>
          </a:p>
        </p:txBody>
      </p:sp>
      <p:sp>
        <p:nvSpPr>
          <p:cNvPr id="24" name="Text Box 6"/>
          <p:cNvSpPr txBox="1">
            <a:spLocks noChangeArrowheads="1"/>
          </p:cNvSpPr>
          <p:nvPr/>
        </p:nvSpPr>
        <p:spPr bwMode="auto">
          <a:xfrm>
            <a:off x="762000" y="4149050"/>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err="1" smtClean="0">
                <a:latin typeface="Cambria" pitchFamily="18" charset="0"/>
              </a:rPr>
              <a:t>Recurse</a:t>
            </a:r>
            <a:r>
              <a:rPr lang="en-US" sz="3200" i="1" dirty="0" smtClean="0">
                <a:latin typeface="Cambria" pitchFamily="18" charset="0"/>
              </a:rPr>
              <a:t> with the rest:   </a:t>
            </a:r>
            <a:r>
              <a:rPr lang="en-US" sz="3200" b="1" dirty="0" smtClean="0">
                <a:latin typeface="Courier New" panose="02070309020205020404" pitchFamily="49" charset="0"/>
                <a:cs typeface="Courier New" panose="02070309020205020404" pitchFamily="49" charset="0"/>
              </a:rPr>
              <a:t>L[1:]</a:t>
            </a:r>
            <a:r>
              <a:rPr lang="en-US" sz="3200" dirty="0" smtClean="0">
                <a:latin typeface="Cambria" pitchFamily="18" charset="0"/>
              </a:rPr>
              <a:t> or </a:t>
            </a:r>
            <a:r>
              <a:rPr lang="en-US" sz="3200" b="1" dirty="0" smtClean="0">
                <a:latin typeface="Courier New" panose="02070309020205020404" pitchFamily="49" charset="0"/>
                <a:cs typeface="Courier New" panose="02070309020205020404" pitchFamily="49" charset="0"/>
              </a:rPr>
              <a:t>s[1:]</a:t>
            </a:r>
            <a:endParaRPr lang="en-US" sz="3200" dirty="0">
              <a:latin typeface="Cambria" pitchFamily="18" charset="0"/>
            </a:endParaRPr>
          </a:p>
        </p:txBody>
      </p:sp>
      <p:sp>
        <p:nvSpPr>
          <p:cNvPr id="25" name="Text Box 6"/>
          <p:cNvSpPr txBox="1">
            <a:spLocks noChangeArrowheads="1"/>
          </p:cNvSpPr>
          <p:nvPr/>
        </p:nvSpPr>
        <p:spPr bwMode="auto">
          <a:xfrm>
            <a:off x="762000" y="5232975"/>
            <a:ext cx="7772400" cy="58477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7200" indent="-457200">
              <a:spcBef>
                <a:spcPct val="50000"/>
              </a:spcBef>
              <a:buFont typeface="Arial" panose="020B0604020202020204" pitchFamily="34" charset="0"/>
              <a:buChar char="•"/>
            </a:pPr>
            <a:r>
              <a:rPr lang="en-US" sz="3200" i="1" dirty="0" smtClean="0">
                <a:latin typeface="Cambria" pitchFamily="18" charset="0"/>
              </a:rPr>
              <a:t>Combine + make sure the types match!</a:t>
            </a:r>
            <a:endParaRPr lang="en-US" sz="3200" dirty="0">
              <a:latin typeface="Cambria" pitchFamily="18" charset="0"/>
            </a:endParaRPr>
          </a:p>
        </p:txBody>
      </p:sp>
      <p:sp>
        <p:nvSpPr>
          <p:cNvPr id="26" name="Text Box 6"/>
          <p:cNvSpPr txBox="1">
            <a:spLocks noChangeArrowheads="1"/>
          </p:cNvSpPr>
          <p:nvPr/>
        </p:nvSpPr>
        <p:spPr bwMode="auto">
          <a:xfrm>
            <a:off x="4800599" y="243989"/>
            <a:ext cx="4126127" cy="707886"/>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i="1" dirty="0" smtClean="0">
                <a:latin typeface="Calibri" panose="020F0502020204030204" pitchFamily="34" charset="0"/>
              </a:rPr>
              <a:t>Recursion's a design</a:t>
            </a:r>
            <a:r>
              <a:rPr lang="en-US" sz="2000" i="1" dirty="0">
                <a:latin typeface="Calibri" panose="020F0502020204030204" pitchFamily="34" charset="0"/>
              </a:rPr>
              <a:t> </a:t>
            </a:r>
            <a:r>
              <a:rPr lang="en-US" sz="2000" i="1" dirty="0" smtClean="0">
                <a:latin typeface="Calibri" panose="020F0502020204030204" pitchFamily="34" charset="0"/>
              </a:rPr>
              <a:t> -  not a formula, </a:t>
            </a:r>
            <a:r>
              <a:rPr lang="en-US" sz="2000" b="1" i="1" dirty="0" smtClean="0">
                <a:latin typeface="Calibri" panose="020F0502020204030204" pitchFamily="34" charset="0"/>
              </a:rPr>
              <a:t>BUT</a:t>
            </a:r>
            <a:r>
              <a:rPr lang="en-US" sz="2000" i="1" dirty="0" smtClean="0">
                <a:latin typeface="Calibri" panose="020F0502020204030204" pitchFamily="34" charset="0"/>
              </a:rPr>
              <a:t>, these pieces are common:</a:t>
            </a:r>
            <a:endParaRPr lang="en-US" sz="2000" dirty="0">
              <a:latin typeface="Calibri" panose="020F0502020204030204" pitchFamily="34" charset="0"/>
            </a:endParaRPr>
          </a:p>
        </p:txBody>
      </p:sp>
    </p:spTree>
    <p:extLst>
      <p:ext uri="{BB962C8B-B14F-4D97-AF65-F5344CB8AC3E}">
        <p14:creationId xmlns:p14="http://schemas.microsoft.com/office/powerpoint/2010/main" val="31707241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53" y="4191000"/>
            <a:ext cx="7934947" cy="2530323"/>
          </a:xfrm>
          <a:prstGeom prst="rect">
            <a:avLst/>
          </a:prstGeom>
        </p:spPr>
      </p:pic>
      <p:sp>
        <p:nvSpPr>
          <p:cNvPr id="34818" name="Text Box 5"/>
          <p:cNvSpPr txBox="1">
            <a:spLocks noChangeArrowheads="1"/>
          </p:cNvSpPr>
          <p:nvPr/>
        </p:nvSpPr>
        <p:spPr bwMode="auto">
          <a:xfrm>
            <a:off x="140525" y="252350"/>
            <a:ext cx="453299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b="1" i="1" dirty="0">
                <a:latin typeface="Cambria" pitchFamily="18" charset="0"/>
              </a:rPr>
              <a:t>Recursion's advantage: </a:t>
            </a:r>
          </a:p>
        </p:txBody>
      </p:sp>
      <p:sp>
        <p:nvSpPr>
          <p:cNvPr id="34819" name="Rectangle 12"/>
          <p:cNvSpPr>
            <a:spLocks noChangeArrowheads="1"/>
          </p:cNvSpPr>
          <p:nvPr/>
        </p:nvSpPr>
        <p:spPr bwMode="auto">
          <a:xfrm>
            <a:off x="4635153" y="166688"/>
            <a:ext cx="43208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solidFill>
                  <a:srgbClr val="CC3300"/>
                </a:solidFill>
                <a:latin typeface="Calibri" pitchFamily="34" charset="0"/>
              </a:rPr>
              <a:t>It handles arbitrary structural depth – </a:t>
            </a:r>
            <a:r>
              <a:rPr lang="en-US" b="1" i="1" dirty="0">
                <a:solidFill>
                  <a:srgbClr val="CC3300"/>
                </a:solidFill>
                <a:latin typeface="Calibri" pitchFamily="34" charset="0"/>
              </a:rPr>
              <a:t>all at </a:t>
            </a:r>
            <a:r>
              <a:rPr lang="en-US" b="1" i="1" dirty="0" smtClean="0">
                <a:solidFill>
                  <a:srgbClr val="CC3300"/>
                </a:solidFill>
                <a:latin typeface="Calibri" pitchFamily="34" charset="0"/>
              </a:rPr>
              <a:t>once + on its own</a:t>
            </a:r>
            <a:r>
              <a:rPr lang="en-US" i="1" dirty="0" smtClean="0">
                <a:solidFill>
                  <a:srgbClr val="CC3300"/>
                </a:solidFill>
                <a:latin typeface="Calibri" pitchFamily="34" charset="0"/>
              </a:rPr>
              <a:t>!</a:t>
            </a:r>
            <a:endParaRPr lang="en-US" dirty="0">
              <a:solidFill>
                <a:srgbClr val="CC3300"/>
              </a:solidFill>
              <a:latin typeface="Calibri" pitchFamily="34" charset="0"/>
            </a:endParaRPr>
          </a:p>
        </p:txBody>
      </p:sp>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7348" y="1178785"/>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4570"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p:nvGrpSpPr>
        <p:grpSpPr bwMode="auto">
          <a:xfrm>
            <a:off x="252350" y="3872197"/>
            <a:ext cx="523254" cy="559278"/>
            <a:chOff x="2928" y="1051"/>
            <a:chExt cx="840" cy="957"/>
          </a:xfrm>
        </p:grpSpPr>
        <p:sp>
          <p:nvSpPr>
            <p:cNvPr id="8"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Rectangle 27"/>
          <p:cNvSpPr>
            <a:spLocks noChangeArrowheads="1"/>
          </p:cNvSpPr>
          <p:nvPr/>
        </p:nvSpPr>
        <p:spPr bwMode="auto">
          <a:xfrm>
            <a:off x="746762" y="3745675"/>
            <a:ext cx="286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B9520"/>
                </a:solidFill>
                <a:latin typeface="Cambria" pitchFamily="18" charset="0"/>
              </a:rPr>
              <a:t>As a hat, I'm recursive, too!</a:t>
            </a:r>
            <a:endParaRPr lang="en-US" sz="1600" dirty="0">
              <a:solidFill>
                <a:srgbClr val="0B9520"/>
              </a:solidFill>
              <a:latin typeface="Cambria"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8" y="1169416"/>
            <a:ext cx="2098556" cy="2335784"/>
          </a:xfrm>
          <a:prstGeom prst="rect">
            <a:avLst/>
          </a:prstGeom>
        </p:spPr>
      </p:pic>
    </p:spTree>
    <p:extLst>
      <p:ext uri="{BB962C8B-B14F-4D97-AF65-F5344CB8AC3E}">
        <p14:creationId xmlns:p14="http://schemas.microsoft.com/office/powerpoint/2010/main" val="2676381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3"/>
          <p:cNvSpPr>
            <a:spLocks noChangeArrowheads="1"/>
          </p:cNvSpPr>
          <p:nvPr/>
        </p:nvSpPr>
        <p:spPr bwMode="auto">
          <a:xfrm>
            <a:off x="381000" y="1981200"/>
            <a:ext cx="26670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11841"/>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299437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503613"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533775"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3276600"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Line 21"/>
          <p:cNvSpPr>
            <a:spLocks noChangeShapeType="1"/>
          </p:cNvSpPr>
          <p:nvPr/>
        </p:nvSpPr>
        <p:spPr bwMode="auto">
          <a:xfrm flipH="1">
            <a:off x="1741311" y="1600200"/>
            <a:ext cx="228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2"/>
          <p:cNvSpPr txBox="1">
            <a:spLocks noChangeArrowheads="1"/>
          </p:cNvSpPr>
          <p:nvPr/>
        </p:nvSpPr>
        <p:spPr bwMode="auto">
          <a:xfrm>
            <a:off x="381000" y="1196622"/>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Times New Roman" pitchFamily="18" charset="0"/>
              </a:rPr>
              <a:t>accessed through </a:t>
            </a:r>
            <a:r>
              <a:rPr lang="en-US" b="1" i="1" dirty="0">
                <a:latin typeface="Times New Roman" pitchFamily="18" charset="0"/>
              </a:rPr>
              <a:t>functions</a:t>
            </a:r>
            <a:r>
              <a:rPr lang="en-US" dirty="0">
                <a:latin typeface="Times New Roman" pitchFamily="18" charset="0"/>
              </a:rPr>
              <a:t>…</a:t>
            </a:r>
          </a:p>
        </p:txBody>
      </p:sp>
      <p:sp>
        <p:nvSpPr>
          <p:cNvPr id="22" name="Rectangle 21"/>
          <p:cNvSpPr>
            <a:spLocks noChangeArrowheads="1"/>
          </p:cNvSpPr>
          <p:nvPr/>
        </p:nvSpPr>
        <p:spPr bwMode="auto">
          <a:xfrm rot="20392970">
            <a:off x="670368" y="4437091"/>
            <a:ext cx="5255020" cy="1200329"/>
          </a:xfrm>
          <a:prstGeom prst="rect">
            <a:avLst/>
          </a:prstGeom>
          <a:solidFill>
            <a:srgbClr val="CC3300"/>
          </a:solidFill>
          <a:ln w="9525">
            <a:noFill/>
            <a:miter lim="800000"/>
            <a:headEnd/>
            <a:tailEnd/>
          </a:ln>
        </p:spPr>
        <p:txBody>
          <a:bodyPr wrap="square">
            <a:spAutoFit/>
          </a:bodyPr>
          <a:lstStyle/>
          <a:p>
            <a:pPr algn="ctr"/>
            <a:r>
              <a:rPr lang="en-US" sz="7200" b="1" i="1" dirty="0">
                <a:solidFill>
                  <a:schemeClr val="bg1"/>
                </a:solidFill>
                <a:latin typeface="Times" pitchFamily="-106" charset="0"/>
              </a:rPr>
              <a:t>F</a:t>
            </a:r>
            <a:r>
              <a:rPr lang="en-US" sz="7200" b="1" i="1" dirty="0" smtClean="0">
                <a:solidFill>
                  <a:schemeClr val="bg1"/>
                </a:solidFill>
                <a:latin typeface="Times" pitchFamily="-106" charset="0"/>
              </a:rPr>
              <a:t>unctions!</a:t>
            </a:r>
            <a:endParaRPr lang="en-US" sz="7200" b="1" i="1" dirty="0">
              <a:solidFill>
                <a:schemeClr val="bg1"/>
              </a:solidFill>
            </a:endParaRPr>
          </a:p>
        </p:txBody>
      </p:sp>
      <p:grpSp>
        <p:nvGrpSpPr>
          <p:cNvPr id="24" name="Group 47"/>
          <p:cNvGrpSpPr>
            <a:grpSpLocks/>
          </p:cNvGrpSpPr>
          <p:nvPr/>
        </p:nvGrpSpPr>
        <p:grpSpPr bwMode="auto">
          <a:xfrm>
            <a:off x="5029530" y="5777664"/>
            <a:ext cx="609600" cy="762000"/>
            <a:chOff x="2928" y="1051"/>
            <a:chExt cx="840" cy="957"/>
          </a:xfrm>
        </p:grpSpPr>
        <p:sp>
          <p:nvSpPr>
            <p:cNvPr id="25"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4"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 name="Rectangle 61"/>
          <p:cNvSpPr>
            <a:spLocks noChangeArrowheads="1"/>
          </p:cNvSpPr>
          <p:nvPr/>
        </p:nvSpPr>
        <p:spPr bwMode="auto">
          <a:xfrm>
            <a:off x="3341519" y="5578200"/>
            <a:ext cx="1863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smtClean="0">
                <a:solidFill>
                  <a:srgbClr val="0B9520"/>
                </a:solidFill>
                <a:latin typeface="Cambria" pitchFamily="18" charset="0"/>
              </a:rPr>
              <a:t>It's no coincidence this starts with </a:t>
            </a:r>
            <a:r>
              <a:rPr lang="en-US" sz="1500" b="1" i="1" dirty="0" smtClean="0">
                <a:solidFill>
                  <a:srgbClr val="0B9520"/>
                </a:solidFill>
                <a:latin typeface="Cambria" pitchFamily="18" charset="0"/>
              </a:rPr>
              <a:t>fun</a:t>
            </a:r>
            <a:r>
              <a:rPr lang="en-US" sz="1500" dirty="0" smtClean="0">
                <a:solidFill>
                  <a:srgbClr val="0B9520"/>
                </a:solidFill>
                <a:latin typeface="Cambria" pitchFamily="18" charset="0"/>
              </a:rPr>
              <a:t>!</a:t>
            </a:r>
            <a:endParaRPr lang="en-US" sz="1500" dirty="0">
              <a:solidFill>
                <a:srgbClr val="0B9520"/>
              </a:solidFill>
              <a:latin typeface="Cambria" pitchFamily="18"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239" y="5648085"/>
            <a:ext cx="985922" cy="978159"/>
          </a:xfrm>
          <a:prstGeom prst="rect">
            <a:avLst/>
          </a:prstGeom>
        </p:spPr>
      </p:pic>
    </p:spTree>
    <p:extLst>
      <p:ext uri="{BB962C8B-B14F-4D97-AF65-F5344CB8AC3E}">
        <p14:creationId xmlns:p14="http://schemas.microsoft.com/office/powerpoint/2010/main" val="15489586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rn.jpg"/>
          <p:cNvPicPr>
            <a:picLocks noChangeAspect="1"/>
          </p:cNvPicPr>
          <p:nvPr/>
        </p:nvPicPr>
        <p:blipFill rotWithShape="1">
          <a:blip r:embed="rId2"/>
          <a:srcRect l="4266" r="3421" b="5548"/>
          <a:stretch/>
        </p:blipFill>
        <p:spPr>
          <a:xfrm>
            <a:off x="152400" y="1263372"/>
            <a:ext cx="8610600" cy="5049349"/>
          </a:xfrm>
          <a:prstGeom prst="rect">
            <a:avLst/>
          </a:prstGeom>
        </p:spPr>
      </p:pic>
      <p:sp>
        <p:nvSpPr>
          <p:cNvPr id="5" name="Rectangle 4"/>
          <p:cNvSpPr/>
          <p:nvPr/>
        </p:nvSpPr>
        <p:spPr>
          <a:xfrm>
            <a:off x="772820" y="5928155"/>
            <a:ext cx="2457248" cy="307777"/>
          </a:xfrm>
          <a:prstGeom prst="rect">
            <a:avLst/>
          </a:prstGeom>
        </p:spPr>
        <p:txBody>
          <a:bodyPr wrap="square">
            <a:spAutoFit/>
          </a:bodyPr>
          <a:lstStyle/>
          <a:p>
            <a:pPr defTabSz="457200" eaLnBrk="1" fontAlgn="auto" hangingPunct="1">
              <a:spcBef>
                <a:spcPts val="0"/>
              </a:spcBef>
              <a:spcAft>
                <a:spcPts val="0"/>
              </a:spcAft>
            </a:pPr>
            <a:r>
              <a:rPr lang="en-US" sz="1400" i="1" dirty="0" smtClean="0">
                <a:solidFill>
                  <a:srgbClr val="008000"/>
                </a:solidFill>
                <a:latin typeface="Calibri"/>
                <a:ea typeface="ＭＳ Ｐゴシック"/>
              </a:rPr>
              <a:t>Nature loves recursion!</a:t>
            </a:r>
            <a:endParaRPr lang="en-US" sz="1400" i="1" dirty="0">
              <a:solidFill>
                <a:prstClr val="black"/>
              </a:solidFill>
              <a:latin typeface="Calibri"/>
              <a:ea typeface="ＭＳ Ｐゴシック"/>
            </a:endParaRPr>
          </a:p>
        </p:txBody>
      </p:sp>
      <p:sp>
        <p:nvSpPr>
          <p:cNvPr id="6" name="Text Box 6"/>
          <p:cNvSpPr txBox="1">
            <a:spLocks noChangeArrowheads="1"/>
          </p:cNvSpPr>
          <p:nvPr/>
        </p:nvSpPr>
        <p:spPr bwMode="auto">
          <a:xfrm>
            <a:off x="457200" y="176212"/>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smtClean="0">
                <a:solidFill>
                  <a:srgbClr val="000000"/>
                </a:solidFill>
                <a:latin typeface="Cambria" pitchFamily="18" charset="0"/>
              </a:rPr>
              <a:t>Recursion's </a:t>
            </a:r>
            <a:r>
              <a:rPr lang="en-US" sz="4200" i="1" dirty="0" smtClean="0">
                <a:solidFill>
                  <a:srgbClr val="000000"/>
                </a:solidFill>
                <a:latin typeface="Cambria" pitchFamily="18" charset="0"/>
              </a:rPr>
              <a:t>conceptual</a:t>
            </a:r>
            <a:r>
              <a:rPr lang="en-US" sz="4200" dirty="0" smtClean="0">
                <a:solidFill>
                  <a:srgbClr val="000000"/>
                </a:solidFill>
                <a:latin typeface="Cambria" pitchFamily="18" charset="0"/>
              </a:rPr>
              <a:t> challenge?</a:t>
            </a:r>
            <a:endParaRPr lang="en-US" sz="4200" dirty="0">
              <a:solidFill>
                <a:srgbClr val="000000"/>
              </a:solidFill>
              <a:latin typeface="Cambria" pitchFamily="18" charset="0"/>
            </a:endParaRPr>
          </a:p>
        </p:txBody>
      </p:sp>
      <p:sp>
        <p:nvSpPr>
          <p:cNvPr id="8" name="Rectangle 2"/>
          <p:cNvSpPr>
            <a:spLocks noChangeArrowheads="1"/>
          </p:cNvSpPr>
          <p:nvPr/>
        </p:nvSpPr>
        <p:spPr bwMode="auto">
          <a:xfrm>
            <a:off x="5302877" y="1143000"/>
            <a:ext cx="3637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100" dirty="0" smtClean="0">
                <a:solidFill>
                  <a:srgbClr val="000000"/>
                </a:solidFill>
                <a:latin typeface="Cambria" pitchFamily="18" charset="0"/>
              </a:rPr>
              <a:t>You need </a:t>
            </a:r>
            <a:r>
              <a:rPr lang="en-US" sz="2100" dirty="0">
                <a:solidFill>
                  <a:srgbClr val="000000"/>
                </a:solidFill>
                <a:latin typeface="Cambria" pitchFamily="18" charset="0"/>
              </a:rPr>
              <a:t>to see BOTH the </a:t>
            </a:r>
            <a:r>
              <a:rPr lang="en-US" sz="2100" b="1" i="1" dirty="0">
                <a:solidFill>
                  <a:srgbClr val="008000"/>
                </a:solidFill>
                <a:latin typeface="Cambria" pitchFamily="18" charset="0"/>
              </a:rPr>
              <a:t>self-similar </a:t>
            </a:r>
            <a:r>
              <a:rPr lang="en-US" sz="2100" b="1" i="1" dirty="0" smtClean="0">
                <a:solidFill>
                  <a:srgbClr val="008000"/>
                </a:solidFill>
                <a:latin typeface="Cambria" pitchFamily="18" charset="0"/>
              </a:rPr>
              <a:t>pieces  </a:t>
            </a:r>
            <a:r>
              <a:rPr lang="en-US" sz="2100" dirty="0" smtClean="0">
                <a:solidFill>
                  <a:srgbClr val="000000"/>
                </a:solidFill>
                <a:latin typeface="Cambria" pitchFamily="18" charset="0"/>
              </a:rPr>
              <a:t>AND </a:t>
            </a:r>
            <a:r>
              <a:rPr lang="en-US" sz="2100" dirty="0">
                <a:solidFill>
                  <a:srgbClr val="000000"/>
                </a:solidFill>
                <a:latin typeface="Cambria" pitchFamily="18" charset="0"/>
              </a:rPr>
              <a:t>the </a:t>
            </a:r>
            <a:r>
              <a:rPr lang="en-US" sz="2100" b="1" i="1" dirty="0" smtClean="0">
                <a:solidFill>
                  <a:srgbClr val="008000"/>
                </a:solidFill>
                <a:latin typeface="Cambria" pitchFamily="18" charset="0"/>
              </a:rPr>
              <a:t>whole thing  </a:t>
            </a:r>
            <a:r>
              <a:rPr lang="en-US" sz="2100" dirty="0">
                <a:solidFill>
                  <a:srgbClr val="000000"/>
                </a:solidFill>
                <a:latin typeface="Cambria" pitchFamily="18" charset="0"/>
              </a:rPr>
              <a:t>simultaneously!</a:t>
            </a:r>
          </a:p>
        </p:txBody>
      </p:sp>
      <p:grpSp>
        <p:nvGrpSpPr>
          <p:cNvPr id="10" name="Group 11"/>
          <p:cNvGrpSpPr>
            <a:grpSpLocks/>
          </p:cNvGrpSpPr>
          <p:nvPr/>
        </p:nvGrpSpPr>
        <p:grpSpPr bwMode="auto">
          <a:xfrm>
            <a:off x="140605" y="6005207"/>
            <a:ext cx="638175" cy="711200"/>
            <a:chOff x="2928" y="1051"/>
            <a:chExt cx="840" cy="957"/>
          </a:xfrm>
        </p:grpSpPr>
        <p:sp>
          <p:nvSpPr>
            <p:cNvPr id="11"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2"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13"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4"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5"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6"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7"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8"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9"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20"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1"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2"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23"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32593863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r1.jpg"/>
          <p:cNvPicPr>
            <a:picLocks noChangeAspect="1"/>
          </p:cNvPicPr>
          <p:nvPr/>
        </p:nvPicPr>
        <p:blipFill>
          <a:blip r:embed="rId2"/>
          <a:stretch>
            <a:fillRect/>
          </a:stretch>
        </p:blipFill>
        <p:spPr>
          <a:xfrm>
            <a:off x="263661" y="0"/>
            <a:ext cx="8616677" cy="6858000"/>
          </a:xfrm>
          <a:prstGeom prst="rect">
            <a:avLst/>
          </a:prstGeom>
        </p:spPr>
      </p:pic>
      <p:sp>
        <p:nvSpPr>
          <p:cNvPr id="2" name="Rectangle 1"/>
          <p:cNvSpPr/>
          <p:nvPr/>
        </p:nvSpPr>
        <p:spPr>
          <a:xfrm>
            <a:off x="6781800" y="6468127"/>
            <a:ext cx="2220864" cy="400110"/>
          </a:xfrm>
          <a:prstGeom prst="rect">
            <a:avLst/>
          </a:prstGeom>
          <a:solidFill>
            <a:schemeClr val="bg1"/>
          </a:solidFill>
        </p:spPr>
        <p:txBody>
          <a:bodyPr wrap="none">
            <a:spAutoFit/>
          </a:bodyPr>
          <a:lstStyle/>
          <a:p>
            <a:pPr algn="ctr"/>
            <a:r>
              <a:rPr lang="en-US" sz="2000" dirty="0" err="1">
                <a:latin typeface="Calibri" panose="020F0502020204030204" pitchFamily="34" charset="0"/>
              </a:rPr>
              <a:t>romanesco</a:t>
            </a:r>
            <a:r>
              <a:rPr lang="en-US" sz="2000" dirty="0">
                <a:latin typeface="Calibri" panose="020F0502020204030204" pitchFamily="34" charset="0"/>
              </a:rPr>
              <a:t> broccoli</a:t>
            </a:r>
          </a:p>
        </p:txBody>
      </p:sp>
    </p:spTree>
    <p:extLst>
      <p:ext uri="{BB962C8B-B14F-4D97-AF65-F5344CB8AC3E}">
        <p14:creationId xmlns:p14="http://schemas.microsoft.com/office/powerpoint/2010/main" val="8744949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3990" y="190500"/>
            <a:ext cx="3167560" cy="646331"/>
          </a:xfrm>
          <a:prstGeom prst="rect">
            <a:avLst/>
          </a:prstGeom>
        </p:spPr>
        <p:txBody>
          <a:bodyPr wrap="square">
            <a:spAutoFit/>
          </a:bodyPr>
          <a:lstStyle/>
          <a:p>
            <a:pPr algn="ctr" defTabSz="457200" eaLnBrk="1" fontAlgn="auto" hangingPunct="1">
              <a:spcBef>
                <a:spcPts val="0"/>
              </a:spcBef>
              <a:spcAft>
                <a:spcPts val="0"/>
              </a:spcAft>
            </a:pPr>
            <a:r>
              <a:rPr lang="en-US" sz="3600" b="1" i="1" dirty="0" smtClean="0">
                <a:solidFill>
                  <a:srgbClr val="008000"/>
                </a:solidFill>
                <a:latin typeface="Calibri"/>
                <a:ea typeface="ＭＳ Ｐゴシック"/>
              </a:rPr>
              <a:t>Yes...  </a:t>
            </a:r>
            <a:r>
              <a:rPr lang="en-US" sz="3600" dirty="0" smtClean="0">
                <a:solidFill>
                  <a:prstClr val="white">
                    <a:lumMod val="65000"/>
                  </a:prstClr>
                </a:solidFill>
                <a:latin typeface="Calibri"/>
                <a:ea typeface="ＭＳ Ｐゴシック"/>
              </a:rPr>
              <a:t>and no.</a:t>
            </a:r>
            <a:endParaRPr lang="en-US" sz="3600">
              <a:solidFill>
                <a:prstClr val="white">
                  <a:lumMod val="65000"/>
                </a:prstClr>
              </a:solidFill>
              <a:latin typeface="Calibri"/>
              <a:ea typeface="ＭＳ Ｐゴシック"/>
            </a:endParaRPr>
          </a:p>
        </p:txBody>
      </p:sp>
      <p:sp>
        <p:nvSpPr>
          <p:cNvPr id="8" name="Rectangle 7"/>
          <p:cNvSpPr/>
          <p:nvPr/>
        </p:nvSpPr>
        <p:spPr>
          <a:xfrm>
            <a:off x="597268" y="190500"/>
            <a:ext cx="4671922" cy="646331"/>
          </a:xfrm>
          <a:prstGeom prst="rect">
            <a:avLst/>
          </a:prstGeom>
        </p:spPr>
        <p:txBody>
          <a:bodyPr wrap="none">
            <a:spAutoFit/>
          </a:bodyPr>
          <a:lstStyle/>
          <a:p>
            <a:pPr defTabSz="457200" eaLnBrk="1" fontAlgn="auto" hangingPunct="1">
              <a:spcBef>
                <a:spcPts val="0"/>
              </a:spcBef>
              <a:spcAft>
                <a:spcPts val="0"/>
              </a:spcAft>
            </a:pPr>
            <a:r>
              <a:rPr lang="en-US" sz="3600" dirty="0" smtClean="0">
                <a:solidFill>
                  <a:prstClr val="black"/>
                </a:solidFill>
                <a:latin typeface="Calibri"/>
                <a:ea typeface="ＭＳ Ｐゴシック"/>
              </a:rPr>
              <a:t>Are these rules for real?</a:t>
            </a:r>
            <a:endParaRPr lang="en-US" sz="3600">
              <a:solidFill>
                <a:prstClr val="black"/>
              </a:solidFill>
              <a:latin typeface="Calibri"/>
              <a:ea typeface="ＭＳ Ｐゴシック"/>
            </a:endParaRPr>
          </a:p>
        </p:txBody>
      </p:sp>
      <p:pic>
        <p:nvPicPr>
          <p:cNvPr id="9" name="Picture 8" descr="Lcr2.jpg"/>
          <p:cNvPicPr>
            <a:picLocks noChangeAspect="1"/>
          </p:cNvPicPr>
          <p:nvPr/>
        </p:nvPicPr>
        <p:blipFill>
          <a:blip r:embed="rId2"/>
          <a:stretch>
            <a:fillRect/>
          </a:stretch>
        </p:blipFill>
        <p:spPr>
          <a:xfrm>
            <a:off x="-396885" y="0"/>
            <a:ext cx="10312176" cy="6857999"/>
          </a:xfrm>
          <a:prstGeom prst="rect">
            <a:avLst/>
          </a:prstGeom>
        </p:spPr>
      </p:pic>
    </p:spTree>
    <p:extLst>
      <p:ext uri="{BB962C8B-B14F-4D97-AF65-F5344CB8AC3E}">
        <p14:creationId xmlns:p14="http://schemas.microsoft.com/office/powerpoint/2010/main" val="25011594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gon-blood-tree.jpg"/>
          <p:cNvPicPr>
            <a:picLocks noChangeAspect="1"/>
          </p:cNvPicPr>
          <p:nvPr/>
        </p:nvPicPr>
        <p:blipFill>
          <a:blip r:embed="rId2"/>
          <a:stretch>
            <a:fillRect/>
          </a:stretch>
        </p:blipFill>
        <p:spPr>
          <a:xfrm>
            <a:off x="457200" y="304800"/>
            <a:ext cx="8382000" cy="6286501"/>
          </a:xfrm>
          <a:prstGeom prst="rect">
            <a:avLst/>
          </a:prstGeom>
        </p:spPr>
      </p:pic>
      <p:pic>
        <p:nvPicPr>
          <p:cNvPr id="6" name="Picture 5" descr="dragon2.jpg"/>
          <p:cNvPicPr>
            <a:picLocks noChangeAspect="1"/>
          </p:cNvPicPr>
          <p:nvPr/>
        </p:nvPicPr>
        <p:blipFill>
          <a:blip r:embed="rId3"/>
          <a:stretch>
            <a:fillRect/>
          </a:stretch>
        </p:blipFill>
        <p:spPr>
          <a:xfrm rot="16200000">
            <a:off x="3979175" y="1701957"/>
            <a:ext cx="5374873" cy="4036824"/>
          </a:xfrm>
          <a:prstGeom prst="rect">
            <a:avLst/>
          </a:prstGeom>
          <a:ln w="38100">
            <a:solidFill>
              <a:schemeClr val="bg1"/>
            </a:solidFill>
          </a:ln>
        </p:spPr>
      </p:pic>
      <p:sp>
        <p:nvSpPr>
          <p:cNvPr id="4" name="TextBox 3"/>
          <p:cNvSpPr txBox="1"/>
          <p:nvPr/>
        </p:nvSpPr>
        <p:spPr>
          <a:xfrm>
            <a:off x="6031089" y="152400"/>
            <a:ext cx="2971800" cy="461665"/>
          </a:xfrm>
          <a:prstGeom prst="rect">
            <a:avLst/>
          </a:prstGeom>
          <a:solidFill>
            <a:schemeClr val="bg1"/>
          </a:solidFill>
        </p:spPr>
        <p:txBody>
          <a:bodyPr wrap="square" rtlCol="0">
            <a:spAutoFit/>
          </a:bodyPr>
          <a:lstStyle/>
          <a:p>
            <a:pPr algn="ctr"/>
            <a:r>
              <a:rPr lang="en-US" dirty="0" smtClean="0">
                <a:solidFill>
                  <a:srgbClr val="000000"/>
                </a:solidFill>
                <a:latin typeface="Calibri" panose="020F0502020204030204" pitchFamily="34" charset="0"/>
              </a:rPr>
              <a:t>Dragon's-blood Tree</a:t>
            </a:r>
            <a:endParaRPr lang="en-US" dirty="0">
              <a:solidFill>
                <a:srgbClr val="000000"/>
              </a:solidFill>
              <a:latin typeface="Calibri" panose="020F0502020204030204" pitchFamily="34" charset="0"/>
            </a:endParaRPr>
          </a:p>
        </p:txBody>
      </p:sp>
      <p:sp>
        <p:nvSpPr>
          <p:cNvPr id="2" name="Right Arrow 1"/>
          <p:cNvSpPr/>
          <p:nvPr/>
        </p:nvSpPr>
        <p:spPr bwMode="auto">
          <a:xfrm rot="888168">
            <a:off x="3825704" y="2157261"/>
            <a:ext cx="914400" cy="838200"/>
          </a:xfrm>
          <a:prstGeom prst="right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5616720" y="2982600"/>
              <a:ext cx="804240" cy="2188080"/>
            </p14:xfrm>
          </p:contentPart>
        </mc:Choice>
        <mc:Fallback>
          <p:pic>
            <p:nvPicPr>
              <p:cNvPr id="3" name="Ink 2"/>
              <p:cNvPicPr/>
              <p:nvPr/>
            </p:nvPicPr>
            <p:blipFill>
              <a:blip r:embed="rId5"/>
              <a:stretch>
                <a:fillRect/>
              </a:stretch>
            </p:blipFill>
            <p:spPr>
              <a:xfrm>
                <a:off x="5607360" y="2973240"/>
                <a:ext cx="822960" cy="2206800"/>
              </a:xfrm>
              <a:prstGeom prst="rect">
                <a:avLst/>
              </a:prstGeom>
            </p:spPr>
          </p:pic>
        </mc:Fallback>
      </mc:AlternateContent>
    </p:spTree>
    <p:extLst>
      <p:ext uri="{BB962C8B-B14F-4D97-AF65-F5344CB8AC3E}">
        <p14:creationId xmlns:p14="http://schemas.microsoft.com/office/powerpoint/2010/main" val="13865003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08006" y="5433536"/>
            <a:ext cx="7881453" cy="738664"/>
          </a:xfrm>
          <a:prstGeom prst="rect">
            <a:avLst/>
          </a:prstGeom>
        </p:spPr>
        <p:txBody>
          <a:bodyPr wrap="none">
            <a:spAutoFit/>
          </a:bodyPr>
          <a:lstStyle/>
          <a:p>
            <a:pPr algn="ctr" defTabSz="457200" eaLnBrk="1" fontAlgn="auto" hangingPunct="1">
              <a:spcBef>
                <a:spcPts val="0"/>
              </a:spcBef>
              <a:spcAft>
                <a:spcPts val="0"/>
              </a:spcAft>
            </a:pPr>
            <a:r>
              <a:rPr lang="en-US" sz="4200" dirty="0">
                <a:solidFill>
                  <a:prstClr val="black"/>
                </a:solidFill>
                <a:latin typeface="Cambria" pitchFamily="18" charset="0"/>
                <a:ea typeface="ＭＳ Ｐゴシック"/>
              </a:rPr>
              <a:t>T</a:t>
            </a:r>
            <a:r>
              <a:rPr lang="en-US" sz="4200" dirty="0" smtClean="0">
                <a:solidFill>
                  <a:prstClr val="black"/>
                </a:solidFill>
                <a:latin typeface="Cambria" pitchFamily="18" charset="0"/>
                <a:ea typeface="ＭＳ Ｐゴシック"/>
              </a:rPr>
              <a:t>here still has to be a </a:t>
            </a:r>
            <a:r>
              <a:rPr lang="en-US" sz="4200" b="1" i="1" dirty="0">
                <a:solidFill>
                  <a:prstClr val="black"/>
                </a:solidFill>
                <a:latin typeface="Cambria" pitchFamily="18" charset="0"/>
                <a:ea typeface="ＭＳ Ｐゴシック"/>
              </a:rPr>
              <a:t>b</a:t>
            </a:r>
            <a:r>
              <a:rPr lang="en-US" sz="4200" b="1" i="1" dirty="0" smtClean="0">
                <a:solidFill>
                  <a:prstClr val="black"/>
                </a:solidFill>
                <a:latin typeface="Cambria" pitchFamily="18" charset="0"/>
                <a:ea typeface="ＭＳ Ｐゴシック"/>
              </a:rPr>
              <a:t>ase case</a:t>
            </a:r>
            <a:r>
              <a:rPr lang="en-US" sz="4200" dirty="0" smtClean="0">
                <a:solidFill>
                  <a:prstClr val="black"/>
                </a:solidFill>
                <a:latin typeface="Cambria" pitchFamily="18" charset="0"/>
                <a:ea typeface="ＭＳ Ｐゴシック"/>
              </a:rPr>
              <a:t>…</a:t>
            </a:r>
            <a:endParaRPr lang="en-US" sz="4200" dirty="0">
              <a:solidFill>
                <a:prstClr val="black"/>
              </a:solidFill>
              <a:latin typeface="Cambria" pitchFamily="18" charset="0"/>
              <a:ea typeface="ＭＳ Ｐゴシック"/>
            </a:endParaRPr>
          </a:p>
        </p:txBody>
      </p:sp>
      <p:pic>
        <p:nvPicPr>
          <p:cNvPr id="10" name="Picture 9" descr="dragon2.jpg"/>
          <p:cNvPicPr>
            <a:picLocks noChangeAspect="1"/>
          </p:cNvPicPr>
          <p:nvPr/>
        </p:nvPicPr>
        <p:blipFill>
          <a:blip r:embed="rId3"/>
          <a:stretch>
            <a:fillRect/>
          </a:stretch>
        </p:blipFill>
        <p:spPr>
          <a:xfrm rot="16200000">
            <a:off x="4777915" y="953654"/>
            <a:ext cx="4464606" cy="3353163"/>
          </a:xfrm>
          <a:prstGeom prst="rect">
            <a:avLst/>
          </a:prstGeom>
        </p:spPr>
      </p:pic>
    </p:spTree>
    <p:extLst>
      <p:ext uri="{BB962C8B-B14F-4D97-AF65-F5344CB8AC3E}">
        <p14:creationId xmlns:p14="http://schemas.microsoft.com/office/powerpoint/2010/main" val="32916794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936805" y="5121860"/>
            <a:ext cx="2023311" cy="738664"/>
          </a:xfrm>
          <a:prstGeom prst="rect">
            <a:avLst/>
          </a:prstGeom>
        </p:spPr>
        <p:txBody>
          <a:bodyPr wrap="none">
            <a:spAutoFit/>
          </a:bodyPr>
          <a:lstStyle/>
          <a:p>
            <a:pPr algn="ctr" defTabSz="457200" eaLnBrk="1" fontAlgn="auto" hangingPunct="1">
              <a:spcBef>
                <a:spcPts val="0"/>
              </a:spcBef>
              <a:spcAft>
                <a:spcPts val="0"/>
              </a:spcAft>
            </a:pPr>
            <a:r>
              <a:rPr lang="en-US" sz="4200" b="1" i="1" dirty="0" smtClean="0">
                <a:solidFill>
                  <a:srgbClr val="C00000"/>
                </a:solidFill>
                <a:latin typeface="Cambria" pitchFamily="18" charset="0"/>
                <a:ea typeface="ＭＳ Ｐゴシック"/>
              </a:rPr>
              <a:t>or else!</a:t>
            </a:r>
            <a:endParaRPr lang="en-US" sz="4200" b="1" i="1" dirty="0">
              <a:solidFill>
                <a:srgbClr val="C00000"/>
              </a:solidFill>
              <a:latin typeface="Cambria" pitchFamily="18" charset="0"/>
              <a:ea typeface="ＭＳ Ｐゴシック"/>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spTree>
    <p:extLst>
      <p:ext uri="{BB962C8B-B14F-4D97-AF65-F5344CB8AC3E}">
        <p14:creationId xmlns:p14="http://schemas.microsoft.com/office/powerpoint/2010/main" val="36359192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ndreal.jpg"/>
          <p:cNvPicPr>
            <a:picLocks noChangeAspect="1"/>
          </p:cNvPicPr>
          <p:nvPr/>
        </p:nvPicPr>
        <p:blipFill>
          <a:blip r:embed="rId2"/>
          <a:srcRect l="11726" t="6921" r="4724"/>
          <a:stretch>
            <a:fillRect/>
          </a:stretch>
        </p:blipFill>
        <p:spPr>
          <a:xfrm>
            <a:off x="380635" y="381000"/>
            <a:ext cx="4577781" cy="4481539"/>
          </a:xfrm>
          <a:prstGeom prst="rect">
            <a:avLst/>
          </a:prstGeom>
        </p:spPr>
      </p:pic>
      <p:sp>
        <p:nvSpPr>
          <p:cNvPr id="7" name="Rectangle 6"/>
          <p:cNvSpPr/>
          <p:nvPr/>
        </p:nvSpPr>
        <p:spPr>
          <a:xfrm>
            <a:off x="6936805" y="5121860"/>
            <a:ext cx="2023311" cy="738664"/>
          </a:xfrm>
          <a:prstGeom prst="rect">
            <a:avLst/>
          </a:prstGeom>
        </p:spPr>
        <p:txBody>
          <a:bodyPr wrap="none">
            <a:spAutoFit/>
          </a:bodyPr>
          <a:lstStyle/>
          <a:p>
            <a:pPr algn="ctr" defTabSz="457200" eaLnBrk="1" fontAlgn="auto" hangingPunct="1">
              <a:spcBef>
                <a:spcPts val="0"/>
              </a:spcBef>
              <a:spcAft>
                <a:spcPts val="0"/>
              </a:spcAft>
            </a:pPr>
            <a:r>
              <a:rPr lang="en-US" sz="4200" b="1" i="1" dirty="0" smtClean="0">
                <a:solidFill>
                  <a:srgbClr val="C00000"/>
                </a:solidFill>
                <a:latin typeface="Cambria" pitchFamily="18" charset="0"/>
                <a:ea typeface="ＭＳ Ｐゴシック"/>
              </a:rPr>
              <a:t>or else!</a:t>
            </a:r>
            <a:endParaRPr lang="en-US" sz="4200" b="1" i="1" dirty="0">
              <a:solidFill>
                <a:srgbClr val="C00000"/>
              </a:solidFill>
              <a:latin typeface="Cambria" pitchFamily="18" charset="0"/>
              <a:ea typeface="ＭＳ Ｐゴシック"/>
            </a:endParaRPr>
          </a:p>
        </p:txBody>
      </p:sp>
      <p:pic>
        <p:nvPicPr>
          <p:cNvPr id="5" name="Picture 4" descr="hand.jpg"/>
          <p:cNvPicPr>
            <a:picLocks noChangeAspect="1"/>
          </p:cNvPicPr>
          <p:nvPr/>
        </p:nvPicPr>
        <p:blipFill>
          <a:blip r:embed="rId3"/>
          <a:srcRect l="8248" t="4830"/>
          <a:stretch>
            <a:fillRect/>
          </a:stretch>
        </p:blipFill>
        <p:spPr>
          <a:xfrm rot="5400000">
            <a:off x="4803183" y="696702"/>
            <a:ext cx="4487184" cy="3844494"/>
          </a:xfrm>
          <a:prstGeom prst="rect">
            <a:avLst/>
          </a:prstGeom>
        </p:spPr>
      </p:pic>
      <p:pic>
        <p:nvPicPr>
          <p:cNvPr id="6" name="Picture 5" descr="IMG_4313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295400" y="2618876"/>
            <a:ext cx="5460964" cy="4095724"/>
          </a:xfrm>
          <a:prstGeom prst="rect">
            <a:avLst/>
          </a:prstGeom>
          <a:ln w="38100" cmpd="sng">
            <a:solidFill>
              <a:schemeClr val="bg1"/>
            </a:solidFill>
          </a:ln>
        </p:spPr>
      </p:pic>
      <p:cxnSp>
        <p:nvCxnSpPr>
          <p:cNvPr id="3" name="Straight Arrow Connector 2"/>
          <p:cNvCxnSpPr/>
          <p:nvPr/>
        </p:nvCxnSpPr>
        <p:spPr bwMode="auto">
          <a:xfrm flipV="1">
            <a:off x="575733" y="4724400"/>
            <a:ext cx="1524000" cy="1295400"/>
          </a:xfrm>
          <a:prstGeom prst="straightConnector1">
            <a:avLst/>
          </a:prstGeom>
          <a:solidFill>
            <a:schemeClr val="accent1"/>
          </a:solidFill>
          <a:ln w="57150" cap="flat" cmpd="sng" algn="ctr">
            <a:solidFill>
              <a:srgbClr val="CC3300"/>
            </a:solidFill>
            <a:prstDash val="solid"/>
            <a:round/>
            <a:headEnd type="none" w="med" len="med"/>
            <a:tailEnd type="arrow"/>
          </a:ln>
          <a:effectLst/>
        </p:spPr>
      </p:cxnSp>
    </p:spTree>
    <p:extLst>
      <p:ext uri="{BB962C8B-B14F-4D97-AF65-F5344CB8AC3E}">
        <p14:creationId xmlns:p14="http://schemas.microsoft.com/office/powerpoint/2010/main" val="39642162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Recursive design…</a:t>
            </a:r>
            <a:endParaRPr lang="en-US" sz="4200" dirty="0">
              <a:latin typeface="Cambria" pitchFamily="18" charset="0"/>
            </a:endParaRPr>
          </a:p>
        </p:txBody>
      </p:sp>
      <p:sp>
        <p:nvSpPr>
          <p:cNvPr id="15" name="Text Box 5"/>
          <p:cNvSpPr txBox="1">
            <a:spLocks noChangeArrowheads="1"/>
          </p:cNvSpPr>
          <p:nvPr/>
        </p:nvSpPr>
        <p:spPr bwMode="auto">
          <a:xfrm>
            <a:off x="1066800" y="26924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(2) Find the self-similarity.</a:t>
            </a:r>
            <a:endParaRPr lang="en-US" sz="3200" dirty="0">
              <a:latin typeface="Cambria" pitchFamily="18" charset="0"/>
            </a:endParaRPr>
          </a:p>
        </p:txBody>
      </p:sp>
      <p:sp>
        <p:nvSpPr>
          <p:cNvPr id="16" name="Text Box 5"/>
          <p:cNvSpPr txBox="1">
            <a:spLocks noChangeArrowheads="1"/>
          </p:cNvSpPr>
          <p:nvPr/>
        </p:nvSpPr>
        <p:spPr bwMode="auto">
          <a:xfrm>
            <a:off x="1066800" y="1524000"/>
            <a:ext cx="701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(1) Program the base case.</a:t>
            </a:r>
            <a:endParaRPr lang="en-US" sz="3200" dirty="0">
              <a:latin typeface="Cambria" pitchFamily="18" charset="0"/>
            </a:endParaRPr>
          </a:p>
        </p:txBody>
      </p:sp>
      <p:sp>
        <p:nvSpPr>
          <p:cNvPr id="17" name="Text Box 5"/>
          <p:cNvSpPr txBox="1">
            <a:spLocks noChangeArrowheads="1"/>
          </p:cNvSpPr>
          <p:nvPr/>
        </p:nvSpPr>
        <p:spPr bwMode="auto">
          <a:xfrm>
            <a:off x="1066800" y="3860800"/>
            <a:ext cx="3124200"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(3) Do one step!</a:t>
            </a:r>
            <a:endParaRPr lang="en-US" sz="3200" dirty="0">
              <a:latin typeface="Cambria" pitchFamily="18" charset="0"/>
            </a:endParaRPr>
          </a:p>
        </p:txBody>
      </p:sp>
      <p:sp>
        <p:nvSpPr>
          <p:cNvPr id="18" name="Text Box 5"/>
          <p:cNvSpPr txBox="1">
            <a:spLocks noChangeArrowheads="1"/>
          </p:cNvSpPr>
          <p:nvPr/>
        </p:nvSpPr>
        <p:spPr bwMode="auto">
          <a:xfrm>
            <a:off x="1083733" y="5029200"/>
            <a:ext cx="6460067" cy="584775"/>
          </a:xfrm>
          <a:prstGeom prst="rect">
            <a:avLst/>
          </a:prstGeom>
          <a:solidFill>
            <a:srgbClr val="FFCC99"/>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dirty="0" smtClean="0">
                <a:latin typeface="Cambria" pitchFamily="18" charset="0"/>
              </a:rPr>
              <a:t>(4) Delegate the </a:t>
            </a:r>
            <a:r>
              <a:rPr lang="en-US" sz="3200" b="1" u="sng" dirty="0" smtClean="0">
                <a:latin typeface="Cambria" pitchFamily="18" charset="0"/>
              </a:rPr>
              <a:t>rest</a:t>
            </a:r>
            <a:r>
              <a:rPr lang="en-US" sz="3200" dirty="0" smtClean="0">
                <a:latin typeface="Cambria" pitchFamily="18" charset="0"/>
              </a:rPr>
              <a:t> to recursion…</a:t>
            </a:r>
            <a:endParaRPr lang="en-US" sz="3200" dirty="0">
              <a:latin typeface="Cambria" pitchFamily="18" charset="0"/>
            </a:endParaRPr>
          </a:p>
        </p:txBody>
      </p:sp>
      <p:sp>
        <p:nvSpPr>
          <p:cNvPr id="2" name="Rectangle 1"/>
          <p:cNvSpPr/>
          <p:nvPr/>
        </p:nvSpPr>
        <p:spPr>
          <a:xfrm rot="20678924">
            <a:off x="5905612" y="1261334"/>
            <a:ext cx="1580241" cy="461665"/>
          </a:xfrm>
          <a:prstGeom prst="rect">
            <a:avLst/>
          </a:prstGeom>
          <a:solidFill>
            <a:srgbClr val="CCECFF"/>
          </a:solidFill>
        </p:spPr>
        <p:txBody>
          <a:bodyPr wrap="none">
            <a:spAutoFit/>
          </a:bodyPr>
          <a:lstStyle/>
          <a:p>
            <a:pPr algn="ctr"/>
            <a:r>
              <a:rPr lang="en-US" dirty="0" smtClean="0">
                <a:latin typeface="Cambria" pitchFamily="18" charset="0"/>
              </a:rPr>
              <a:t>fun! easy!?</a:t>
            </a:r>
            <a:endParaRPr lang="en-US" dirty="0"/>
          </a:p>
        </p:txBody>
      </p:sp>
      <p:sp>
        <p:nvSpPr>
          <p:cNvPr id="20" name="Rectangle 19"/>
          <p:cNvSpPr/>
          <p:nvPr/>
        </p:nvSpPr>
        <p:spPr>
          <a:xfrm rot="20678924">
            <a:off x="6053092" y="2792634"/>
            <a:ext cx="819455" cy="461665"/>
          </a:xfrm>
          <a:prstGeom prst="rect">
            <a:avLst/>
          </a:prstGeom>
          <a:solidFill>
            <a:srgbClr val="FFCCFF"/>
          </a:solidFill>
        </p:spPr>
        <p:txBody>
          <a:bodyPr wrap="none">
            <a:spAutoFit/>
          </a:bodyPr>
          <a:lstStyle/>
          <a:p>
            <a:pPr algn="ctr"/>
            <a:r>
              <a:rPr lang="en-US" dirty="0" smtClean="0">
                <a:latin typeface="Cambria" pitchFamily="18" charset="0"/>
              </a:rPr>
              <a:t>cool!</a:t>
            </a:r>
            <a:endParaRPr lang="en-US" dirty="0"/>
          </a:p>
        </p:txBody>
      </p:sp>
      <p:sp>
        <p:nvSpPr>
          <p:cNvPr id="21" name="Rectangle 20"/>
          <p:cNvSpPr/>
          <p:nvPr/>
        </p:nvSpPr>
        <p:spPr>
          <a:xfrm rot="20678924">
            <a:off x="7895691" y="5124978"/>
            <a:ext cx="785793" cy="461665"/>
          </a:xfrm>
          <a:prstGeom prst="rect">
            <a:avLst/>
          </a:prstGeom>
          <a:solidFill>
            <a:srgbClr val="CCFFCC"/>
          </a:solidFill>
        </p:spPr>
        <p:txBody>
          <a:bodyPr wrap="none">
            <a:spAutoFit/>
          </a:bodyPr>
          <a:lstStyle/>
          <a:p>
            <a:pPr algn="ctr"/>
            <a:r>
              <a:rPr lang="en-US" dirty="0" smtClean="0">
                <a:latin typeface="Cambria" pitchFamily="18" charset="0"/>
              </a:rPr>
              <a:t>Aha!</a:t>
            </a:r>
            <a:endParaRPr lang="en-US" dirty="0"/>
          </a:p>
        </p:txBody>
      </p:sp>
      <p:sp>
        <p:nvSpPr>
          <p:cNvPr id="24" name="Rectangle 23"/>
          <p:cNvSpPr/>
          <p:nvPr/>
        </p:nvSpPr>
        <p:spPr>
          <a:xfrm rot="20997471">
            <a:off x="4590106" y="4141093"/>
            <a:ext cx="2727990" cy="461665"/>
          </a:xfrm>
          <a:prstGeom prst="rect">
            <a:avLst/>
          </a:prstGeom>
          <a:solidFill>
            <a:schemeClr val="bg1">
              <a:lumMod val="85000"/>
            </a:schemeClr>
          </a:solidFill>
        </p:spPr>
        <p:txBody>
          <a:bodyPr wrap="none">
            <a:spAutoFit/>
          </a:bodyPr>
          <a:lstStyle/>
          <a:p>
            <a:pPr algn="ctr"/>
            <a:r>
              <a:rPr lang="en-US" i="1" dirty="0" smtClean="0">
                <a:latin typeface="Cambria" pitchFamily="18" charset="0"/>
              </a:rPr>
              <a:t>indexing and slicing</a:t>
            </a:r>
            <a:endParaRPr lang="en-US" i="1" dirty="0"/>
          </a:p>
        </p:txBody>
      </p:sp>
    </p:spTree>
    <p:extLst>
      <p:ext uri="{BB962C8B-B14F-4D97-AF65-F5344CB8AC3E}">
        <p14:creationId xmlns:p14="http://schemas.microsoft.com/office/powerpoint/2010/main" val="8473433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i="1" dirty="0" smtClean="0">
                <a:latin typeface="Cambria" pitchFamily="18" charset="0"/>
              </a:rPr>
              <a:t>Recursive Design</a:t>
            </a:r>
            <a:endParaRPr lang="en-US" sz="3200" dirty="0">
              <a:latin typeface="Cambria" pitchFamily="18" charset="0"/>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746134"/>
            <a:ext cx="2243659" cy="461665"/>
          </a:xfrm>
          <a:prstGeom prst="rect">
            <a:avLst/>
          </a:prstGeom>
        </p:spPr>
        <p:txBody>
          <a:bodyPr wrap="square">
            <a:spAutoFit/>
          </a:bodyPr>
          <a:lstStyle/>
          <a:p>
            <a:r>
              <a:rPr lang="en-US" dirty="0" smtClean="0">
                <a:latin typeface="Calibri" panose="020F0502020204030204" pitchFamily="34" charset="0"/>
              </a:rPr>
              <a:t>max(L) =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62400"/>
            <a:ext cx="4782370" cy="400110"/>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max</a:t>
            </a:r>
            <a:r>
              <a:rPr lang="en-US" sz="2000" b="1" dirty="0" smtClean="0">
                <a:solidFill>
                  <a:srgbClr val="000000"/>
                </a:solidFill>
                <a:latin typeface="Courier New" panose="02070309020205020404" pitchFamily="49" charset="0"/>
                <a:cs typeface="Courier New" panose="02070309020205020404" pitchFamily="49" charset="0"/>
              </a:rPr>
              <a:t>(L</a:t>
            </a:r>
            <a:r>
              <a:rPr lang="en-US" sz="2000" b="1" dirty="0">
                <a:solidFill>
                  <a:srgbClr val="000000"/>
                </a:solidFill>
                <a:latin typeface="Courier New" panose="02070309020205020404" pitchFamily="49" charset="0"/>
                <a:cs typeface="Courier New" panose="02070309020205020404" pitchFamily="49" charset="0"/>
              </a:rPr>
              <a:t>):</a:t>
            </a:r>
          </a:p>
        </p:txBody>
      </p:sp>
      <p:sp>
        <p:nvSpPr>
          <p:cNvPr id="43" name="Text Box 6"/>
          <p:cNvSpPr txBox="1">
            <a:spLocks noChangeArrowheads="1"/>
          </p:cNvSpPr>
          <p:nvPr/>
        </p:nvSpPr>
        <p:spPr bwMode="auto">
          <a:xfrm>
            <a:off x="3618938"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max(L)</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389029" y="226367"/>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biggest element in L,       given that L has </a:t>
            </a:r>
            <a:r>
              <a:rPr lang="en-US" sz="1500" i="1" dirty="0" smtClean="0">
                <a:latin typeface="Cambria" panose="02040503050406030204" pitchFamily="18" charset="0"/>
                <a:cs typeface="Courier New" panose="02070309020205020404" pitchFamily="49" charset="0"/>
              </a:rPr>
              <a:t>at least one element</a:t>
            </a:r>
            <a:r>
              <a:rPr lang="en-US" sz="1500" dirty="0" smtClean="0">
                <a:latin typeface="Cambria" panose="02040503050406030204" pitchFamily="18" charset="0"/>
                <a:cs typeface="Courier New" panose="02070309020205020404" pitchFamily="49" charset="0"/>
              </a:rPr>
              <a:t>!</a:t>
            </a:r>
            <a:endParaRPr lang="en-US" sz="1500" dirty="0">
              <a:latin typeface="Cambria" panose="02040503050406030204" pitchFamily="18" charset="0"/>
              <a:cs typeface="Courier New" panose="02070309020205020404" pitchFamily="49" charset="0"/>
            </a:endParaRPr>
          </a:p>
        </p:txBody>
      </p:sp>
      <p:sp>
        <p:nvSpPr>
          <p:cNvPr id="30" name="Rectangle 29"/>
          <p:cNvSpPr/>
          <p:nvPr/>
        </p:nvSpPr>
        <p:spPr>
          <a:xfrm>
            <a:off x="381000" y="2484735"/>
            <a:ext cx="2895600" cy="461665"/>
          </a:xfrm>
          <a:prstGeom prst="rect">
            <a:avLst/>
          </a:prstGeom>
        </p:spPr>
        <p:txBody>
          <a:bodyPr wrap="square">
            <a:spAutoFit/>
          </a:bodyPr>
          <a:lstStyle/>
          <a:p>
            <a:r>
              <a:rPr lang="en-US" dirty="0" smtClean="0">
                <a:latin typeface="Cambria" panose="02040503050406030204" pitchFamily="18" charset="0"/>
              </a:rPr>
              <a:t>max( </a:t>
            </a:r>
            <a:r>
              <a:rPr lang="en-US" b="1" dirty="0" smtClean="0">
                <a:latin typeface="Cambria" panose="02040503050406030204" pitchFamily="18" charset="0"/>
              </a:rPr>
              <a:t>[ 8,5 ]</a:t>
            </a:r>
            <a:r>
              <a:rPr lang="en-US" dirty="0" smtClean="0">
                <a:latin typeface="Cambria" panose="02040503050406030204" pitchFamily="18" charset="0"/>
              </a:rPr>
              <a:t> ) ~ 8 </a:t>
            </a:r>
            <a:endParaRPr lang="en-US" dirty="0">
              <a:latin typeface="Cambria" panose="02040503050406030204" pitchFamily="18" charset="0"/>
            </a:endParaRPr>
          </a:p>
        </p:txBody>
      </p:sp>
      <p:sp>
        <p:nvSpPr>
          <p:cNvPr id="31" name="Rectangle 30"/>
          <p:cNvSpPr/>
          <p:nvPr/>
        </p:nvSpPr>
        <p:spPr>
          <a:xfrm>
            <a:off x="381000" y="1371600"/>
            <a:ext cx="2895600" cy="461665"/>
          </a:xfrm>
          <a:prstGeom prst="rect">
            <a:avLst/>
          </a:prstGeom>
        </p:spPr>
        <p:txBody>
          <a:bodyPr wrap="square">
            <a:spAutoFit/>
          </a:bodyPr>
          <a:lstStyle/>
          <a:p>
            <a:r>
              <a:rPr lang="en-US" dirty="0" smtClean="0">
                <a:latin typeface="Cambria" panose="02040503050406030204" pitchFamily="18" charset="0"/>
              </a:rPr>
              <a:t>max( </a:t>
            </a:r>
            <a:r>
              <a:rPr lang="en-US" b="1" dirty="0" smtClean="0">
                <a:latin typeface="Cambria" panose="02040503050406030204" pitchFamily="18" charset="0"/>
              </a:rPr>
              <a:t>[ </a:t>
            </a:r>
            <a:r>
              <a:rPr lang="en-US" b="1" dirty="0" smtClean="0">
                <a:solidFill>
                  <a:srgbClr val="0000FF"/>
                </a:solidFill>
                <a:latin typeface="Cambria" panose="02040503050406030204" pitchFamily="18" charset="0"/>
              </a:rPr>
              <a:t>9</a:t>
            </a:r>
            <a:r>
              <a:rPr lang="en-US" b="1" dirty="0" smtClean="0">
                <a:latin typeface="Cambria" panose="02040503050406030204" pitchFamily="18" charset="0"/>
              </a:rPr>
              <a:t>,8,5 ]</a:t>
            </a:r>
            <a:r>
              <a:rPr lang="en-US" dirty="0" smtClean="0">
                <a:latin typeface="Cambria" panose="02040503050406030204" pitchFamily="18" charset="0"/>
              </a:rPr>
              <a:t> ) ~ </a:t>
            </a:r>
            <a:endParaRPr lang="en-US" dirty="0">
              <a:latin typeface="Cambria" panose="02040503050406030204" pitchFamily="18" charset="0"/>
            </a:endParaRPr>
          </a:p>
        </p:txBody>
      </p:sp>
      <p:sp>
        <p:nvSpPr>
          <p:cNvPr id="34" name="Rectangle 33"/>
          <p:cNvSpPr/>
          <p:nvPr/>
        </p:nvSpPr>
        <p:spPr>
          <a:xfrm>
            <a:off x="381000" y="4542135"/>
            <a:ext cx="2895600" cy="461665"/>
          </a:xfrm>
          <a:prstGeom prst="rect">
            <a:avLst/>
          </a:prstGeom>
        </p:spPr>
        <p:txBody>
          <a:bodyPr wrap="square">
            <a:spAutoFit/>
          </a:bodyPr>
          <a:lstStyle/>
          <a:p>
            <a:r>
              <a:rPr lang="en-US" dirty="0" smtClean="0">
                <a:latin typeface="Cambria" panose="02040503050406030204" pitchFamily="18" charset="0"/>
              </a:rPr>
              <a:t>max( </a:t>
            </a:r>
            <a:r>
              <a:rPr lang="en-US" b="1" dirty="0" smtClean="0">
                <a:latin typeface="Cambria" panose="02040503050406030204" pitchFamily="18" charset="0"/>
              </a:rPr>
              <a:t>[ 8,5 ]</a:t>
            </a:r>
            <a:r>
              <a:rPr lang="en-US" dirty="0" smtClean="0">
                <a:latin typeface="Cambria" panose="02040503050406030204" pitchFamily="18" charset="0"/>
              </a:rPr>
              <a:t> ) ~ 8 </a:t>
            </a:r>
            <a:endParaRPr lang="en-US" dirty="0">
              <a:latin typeface="Cambria" panose="02040503050406030204" pitchFamily="18" charset="0"/>
            </a:endParaRPr>
          </a:p>
        </p:txBody>
      </p:sp>
      <p:sp>
        <p:nvSpPr>
          <p:cNvPr id="35" name="Rectangle 34"/>
          <p:cNvSpPr/>
          <p:nvPr/>
        </p:nvSpPr>
        <p:spPr>
          <a:xfrm>
            <a:off x="381000" y="3429000"/>
            <a:ext cx="2895600" cy="461665"/>
          </a:xfrm>
          <a:prstGeom prst="rect">
            <a:avLst/>
          </a:prstGeom>
        </p:spPr>
        <p:txBody>
          <a:bodyPr wrap="square">
            <a:spAutoFit/>
          </a:bodyPr>
          <a:lstStyle/>
          <a:p>
            <a:r>
              <a:rPr lang="en-US" dirty="0" smtClean="0">
                <a:latin typeface="Cambria" panose="02040503050406030204" pitchFamily="18" charset="0"/>
              </a:rPr>
              <a:t>max( </a:t>
            </a:r>
            <a:r>
              <a:rPr lang="en-US" b="1" dirty="0" smtClean="0">
                <a:latin typeface="Cambria" panose="02040503050406030204" pitchFamily="18" charset="0"/>
              </a:rPr>
              <a:t>[ </a:t>
            </a:r>
            <a:r>
              <a:rPr lang="en-US" b="1" dirty="0" smtClean="0">
                <a:solidFill>
                  <a:srgbClr val="0000FF"/>
                </a:solidFill>
                <a:latin typeface="Cambria" panose="02040503050406030204" pitchFamily="18" charset="0"/>
              </a:rPr>
              <a:t>2</a:t>
            </a:r>
            <a:r>
              <a:rPr lang="en-US" b="1" dirty="0" smtClean="0">
                <a:latin typeface="Cambria" panose="02040503050406030204" pitchFamily="18" charset="0"/>
              </a:rPr>
              <a:t>,8,5 ]</a:t>
            </a:r>
            <a:r>
              <a:rPr lang="en-US" dirty="0" smtClean="0">
                <a:latin typeface="Cambria" panose="02040503050406030204" pitchFamily="18" charset="0"/>
              </a:rPr>
              <a:t> ) ~ </a:t>
            </a:r>
            <a:endParaRPr lang="en-US" dirty="0">
              <a:latin typeface="Cambria" panose="02040503050406030204" pitchFamily="18" charset="0"/>
            </a:endParaRPr>
          </a:p>
        </p:txBody>
      </p:sp>
      <p:cxnSp>
        <p:nvCxnSpPr>
          <p:cNvPr id="42" name="Straight Connector 41"/>
          <p:cNvCxnSpPr/>
          <p:nvPr/>
        </p:nvCxnSpPr>
        <p:spPr bwMode="auto">
          <a:xfrm>
            <a:off x="381000" y="3200400"/>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45" name="Straight Connector 44"/>
          <p:cNvCxnSpPr/>
          <p:nvPr/>
        </p:nvCxnSpPr>
        <p:spPr bwMode="auto">
          <a:xfrm>
            <a:off x="381000" y="5243385"/>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cxnSp>
        <p:nvCxnSpPr>
          <p:cNvPr id="48" name="Straight Connector 47"/>
          <p:cNvCxnSpPr/>
          <p:nvPr/>
        </p:nvCxnSpPr>
        <p:spPr bwMode="auto">
          <a:xfrm>
            <a:off x="1600200" y="1806222"/>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352942" y="2937169"/>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1352942" y="5011502"/>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1604982" y="3890665"/>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98855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746134"/>
            <a:ext cx="2243659" cy="461665"/>
          </a:xfrm>
          <a:prstGeom prst="rect">
            <a:avLst/>
          </a:prstGeom>
        </p:spPr>
        <p:txBody>
          <a:bodyPr wrap="square">
            <a:spAutoFit/>
          </a:bodyPr>
          <a:lstStyle/>
          <a:p>
            <a:r>
              <a:rPr lang="en-US" dirty="0" smtClean="0">
                <a:latin typeface="Calibri" panose="020F0502020204030204" pitchFamily="34" charset="0"/>
              </a:rPr>
              <a:t>max(L) =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17244"/>
            <a:ext cx="4782370" cy="2554545"/>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max</a:t>
            </a:r>
            <a:r>
              <a:rPr lang="en-US" sz="2000" b="1" dirty="0" smtClean="0">
                <a:solidFill>
                  <a:srgbClr val="000000"/>
                </a:solidFill>
                <a:latin typeface="Courier New" panose="02070309020205020404" pitchFamily="49" charset="0"/>
                <a:cs typeface="Courier New" panose="02070309020205020404" pitchFamily="49" charset="0"/>
              </a:rPr>
              <a:t>(L</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err="1" smtClean="0">
                <a:solidFill>
                  <a:srgbClr val="000000"/>
                </a:solidFill>
                <a:latin typeface="Courier New" panose="02070309020205020404" pitchFamily="49" charset="0"/>
                <a:cs typeface="Courier New" panose="02070309020205020404" pitchFamily="49" charset="0"/>
              </a:rPr>
              <a:t>len</a:t>
            </a:r>
            <a:r>
              <a:rPr lang="en-US" sz="2000" b="1" dirty="0" smtClean="0">
                <a:solidFill>
                  <a:srgbClr val="000000"/>
                </a:solidFill>
                <a:latin typeface="Courier New" panose="02070309020205020404" pitchFamily="49" charset="0"/>
                <a:cs typeface="Courier New" panose="02070309020205020404" pitchFamily="49" charset="0"/>
              </a:rPr>
              <a:t>(L) == 1:</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L[0]</a:t>
            </a:r>
          </a:p>
          <a:p>
            <a:pPr lvl="0"/>
            <a:endParaRPr lang="en-US" sz="1000" b="1" dirty="0" smtClean="0">
              <a:solidFill>
                <a:srgbClr val="000000"/>
              </a:solidFill>
              <a:latin typeface="Courier New" panose="02070309020205020404" pitchFamily="49" charset="0"/>
              <a:cs typeface="Courier New" panose="02070309020205020404" pitchFamily="49" charset="0"/>
            </a:endParaRP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err="1" smtClean="0">
                <a:solidFill>
                  <a:srgbClr val="CC3300"/>
                </a:solidFill>
                <a:latin typeface="Courier New" panose="02070309020205020404" pitchFamily="49" charset="0"/>
                <a:cs typeface="Courier New" panose="02070309020205020404" pitchFamily="49" charset="0"/>
              </a:rPr>
              <a:t>elif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L[0] &gt; </a:t>
            </a:r>
            <a:r>
              <a:rPr lang="en-US" sz="2000" b="1" dirty="0" smtClean="0">
                <a:solidFill>
                  <a:srgbClr val="0000FF"/>
                </a:solidFill>
                <a:latin typeface="Courier New" panose="02070309020205020404" pitchFamily="49" charset="0"/>
                <a:cs typeface="Courier New" panose="02070309020205020404" pitchFamily="49" charset="0"/>
              </a:rPr>
              <a:t>max</a:t>
            </a:r>
            <a:r>
              <a:rPr lang="en-US" sz="2000" b="1" dirty="0" smtClean="0">
                <a:solidFill>
                  <a:srgbClr val="000000"/>
                </a:solidFill>
                <a:latin typeface="Courier New" panose="02070309020205020404" pitchFamily="49" charset="0"/>
                <a:cs typeface="Courier New" panose="02070309020205020404" pitchFamily="49" charset="0"/>
              </a:rPr>
              <a:t>(L[1:])</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L[0]</a:t>
            </a:r>
          </a:p>
          <a:p>
            <a:pPr lvl="0"/>
            <a:endParaRPr lang="en-US" sz="1000" b="1" dirty="0" smtClean="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else</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max</a:t>
            </a:r>
            <a:r>
              <a:rPr lang="en-US" sz="2000" b="1" dirty="0" smtClean="0">
                <a:solidFill>
                  <a:srgbClr val="000000"/>
                </a:solidFill>
                <a:latin typeface="Courier New" panose="02070309020205020404" pitchFamily="49" charset="0"/>
                <a:cs typeface="Courier New" panose="02070309020205020404" pitchFamily="49" charset="0"/>
              </a:rPr>
              <a:t>(L[1:])</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618938" y="272534"/>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max(L)</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389029" y="226367"/>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biggest element in L,       given that L has </a:t>
            </a:r>
            <a:r>
              <a:rPr lang="en-US" sz="1500" i="1" dirty="0" smtClean="0">
                <a:latin typeface="Cambria" panose="02040503050406030204" pitchFamily="18" charset="0"/>
                <a:cs typeface="Courier New" panose="02070309020205020404" pitchFamily="49" charset="0"/>
              </a:rPr>
              <a:t>at least one element</a:t>
            </a:r>
            <a:r>
              <a:rPr lang="en-US" sz="1500" dirty="0" smtClean="0">
                <a:latin typeface="Cambria" panose="02040503050406030204" pitchFamily="18" charset="0"/>
                <a:cs typeface="Courier New" panose="02070309020205020404" pitchFamily="49" charset="0"/>
              </a:rPr>
              <a:t>!</a:t>
            </a:r>
            <a:endParaRPr lang="en-US" sz="1500" dirty="0">
              <a:latin typeface="Cambria" panose="02040503050406030204" pitchFamily="18" charset="0"/>
              <a:cs typeface="Courier New" panose="02070309020205020404" pitchFamily="49" charset="0"/>
            </a:endParaRPr>
          </a:p>
        </p:txBody>
      </p:sp>
      <p:sp>
        <p:nvSpPr>
          <p:cNvPr id="30" name="Rectangle 29"/>
          <p:cNvSpPr/>
          <p:nvPr/>
        </p:nvSpPr>
        <p:spPr>
          <a:xfrm>
            <a:off x="381000" y="2484735"/>
            <a:ext cx="2895600" cy="461665"/>
          </a:xfrm>
          <a:prstGeom prst="rect">
            <a:avLst/>
          </a:prstGeom>
        </p:spPr>
        <p:txBody>
          <a:bodyPr wrap="square">
            <a:spAutoFit/>
          </a:bodyPr>
          <a:lstStyle/>
          <a:p>
            <a:r>
              <a:rPr lang="en-US" dirty="0" smtClean="0">
                <a:latin typeface="Cambria" panose="02040503050406030204" pitchFamily="18" charset="0"/>
              </a:rPr>
              <a:t>max( </a:t>
            </a:r>
            <a:r>
              <a:rPr lang="en-US" b="1" dirty="0" smtClean="0">
                <a:latin typeface="Cambria" panose="02040503050406030204" pitchFamily="18" charset="0"/>
              </a:rPr>
              <a:t>[ 8,5 ]</a:t>
            </a:r>
            <a:r>
              <a:rPr lang="en-US" dirty="0" smtClean="0">
                <a:latin typeface="Cambria" panose="02040503050406030204" pitchFamily="18" charset="0"/>
              </a:rPr>
              <a:t> ) ~ 8 </a:t>
            </a:r>
            <a:endParaRPr lang="en-US" dirty="0">
              <a:latin typeface="Cambria" panose="02040503050406030204" pitchFamily="18" charset="0"/>
            </a:endParaRPr>
          </a:p>
        </p:txBody>
      </p:sp>
      <p:sp>
        <p:nvSpPr>
          <p:cNvPr id="31" name="Rectangle 30"/>
          <p:cNvSpPr/>
          <p:nvPr/>
        </p:nvSpPr>
        <p:spPr>
          <a:xfrm>
            <a:off x="381000" y="1371600"/>
            <a:ext cx="2895600" cy="461665"/>
          </a:xfrm>
          <a:prstGeom prst="rect">
            <a:avLst/>
          </a:prstGeom>
        </p:spPr>
        <p:txBody>
          <a:bodyPr wrap="square">
            <a:spAutoFit/>
          </a:bodyPr>
          <a:lstStyle/>
          <a:p>
            <a:r>
              <a:rPr lang="en-US" dirty="0" smtClean="0">
                <a:latin typeface="Cambria" panose="02040503050406030204" pitchFamily="18" charset="0"/>
              </a:rPr>
              <a:t>max( </a:t>
            </a:r>
            <a:r>
              <a:rPr lang="en-US" b="1" dirty="0" smtClean="0">
                <a:latin typeface="Cambria" panose="02040503050406030204" pitchFamily="18" charset="0"/>
              </a:rPr>
              <a:t>[ </a:t>
            </a:r>
            <a:r>
              <a:rPr lang="en-US" b="1" dirty="0" smtClean="0">
                <a:solidFill>
                  <a:srgbClr val="0000FF"/>
                </a:solidFill>
                <a:latin typeface="Cambria" panose="02040503050406030204" pitchFamily="18" charset="0"/>
              </a:rPr>
              <a:t>9</a:t>
            </a:r>
            <a:r>
              <a:rPr lang="en-US" b="1" dirty="0" smtClean="0">
                <a:latin typeface="Cambria" panose="02040503050406030204" pitchFamily="18" charset="0"/>
              </a:rPr>
              <a:t>,8,5 ]</a:t>
            </a:r>
            <a:r>
              <a:rPr lang="en-US" dirty="0" smtClean="0">
                <a:latin typeface="Cambria" panose="02040503050406030204" pitchFamily="18" charset="0"/>
              </a:rPr>
              <a:t> ) ~ </a:t>
            </a:r>
            <a:endParaRPr lang="en-US" dirty="0">
              <a:latin typeface="Cambria" panose="02040503050406030204" pitchFamily="18" charset="0"/>
            </a:endParaRPr>
          </a:p>
        </p:txBody>
      </p:sp>
      <p:sp>
        <p:nvSpPr>
          <p:cNvPr id="34" name="Rectangle 33"/>
          <p:cNvSpPr/>
          <p:nvPr/>
        </p:nvSpPr>
        <p:spPr>
          <a:xfrm>
            <a:off x="381000" y="4542135"/>
            <a:ext cx="2895600" cy="461665"/>
          </a:xfrm>
          <a:prstGeom prst="rect">
            <a:avLst/>
          </a:prstGeom>
        </p:spPr>
        <p:txBody>
          <a:bodyPr wrap="square">
            <a:spAutoFit/>
          </a:bodyPr>
          <a:lstStyle/>
          <a:p>
            <a:r>
              <a:rPr lang="en-US" dirty="0" smtClean="0">
                <a:latin typeface="Cambria" panose="02040503050406030204" pitchFamily="18" charset="0"/>
              </a:rPr>
              <a:t>max( </a:t>
            </a:r>
            <a:r>
              <a:rPr lang="en-US" b="1" dirty="0" smtClean="0">
                <a:latin typeface="Cambria" panose="02040503050406030204" pitchFamily="18" charset="0"/>
              </a:rPr>
              <a:t>[ 8,5 ]</a:t>
            </a:r>
            <a:r>
              <a:rPr lang="en-US" dirty="0" smtClean="0">
                <a:latin typeface="Cambria" panose="02040503050406030204" pitchFamily="18" charset="0"/>
              </a:rPr>
              <a:t> ) ~ 8 </a:t>
            </a:r>
            <a:endParaRPr lang="en-US" dirty="0">
              <a:latin typeface="Cambria" panose="02040503050406030204" pitchFamily="18" charset="0"/>
            </a:endParaRPr>
          </a:p>
        </p:txBody>
      </p:sp>
      <p:sp>
        <p:nvSpPr>
          <p:cNvPr id="35" name="Rectangle 34"/>
          <p:cNvSpPr/>
          <p:nvPr/>
        </p:nvSpPr>
        <p:spPr>
          <a:xfrm>
            <a:off x="381000" y="3429000"/>
            <a:ext cx="2895600" cy="461665"/>
          </a:xfrm>
          <a:prstGeom prst="rect">
            <a:avLst/>
          </a:prstGeom>
        </p:spPr>
        <p:txBody>
          <a:bodyPr wrap="square">
            <a:spAutoFit/>
          </a:bodyPr>
          <a:lstStyle/>
          <a:p>
            <a:r>
              <a:rPr lang="en-US" dirty="0" smtClean="0">
                <a:latin typeface="Cambria" panose="02040503050406030204" pitchFamily="18" charset="0"/>
              </a:rPr>
              <a:t>max( </a:t>
            </a:r>
            <a:r>
              <a:rPr lang="en-US" b="1" dirty="0" smtClean="0">
                <a:latin typeface="Cambria" panose="02040503050406030204" pitchFamily="18" charset="0"/>
              </a:rPr>
              <a:t>[ </a:t>
            </a:r>
            <a:r>
              <a:rPr lang="en-US" b="1" dirty="0" smtClean="0">
                <a:solidFill>
                  <a:srgbClr val="0000FF"/>
                </a:solidFill>
                <a:latin typeface="Cambria" panose="02040503050406030204" pitchFamily="18" charset="0"/>
              </a:rPr>
              <a:t>2</a:t>
            </a:r>
            <a:r>
              <a:rPr lang="en-US" b="1" dirty="0" smtClean="0">
                <a:latin typeface="Cambria" panose="02040503050406030204" pitchFamily="18" charset="0"/>
              </a:rPr>
              <a:t>,8,5 ]</a:t>
            </a:r>
            <a:r>
              <a:rPr lang="en-US" dirty="0" smtClean="0">
                <a:latin typeface="Cambria" panose="02040503050406030204" pitchFamily="18" charset="0"/>
              </a:rPr>
              <a:t> ) ~ </a:t>
            </a:r>
            <a:endParaRPr lang="en-US" dirty="0">
              <a:latin typeface="Cambria" panose="02040503050406030204" pitchFamily="18" charset="0"/>
            </a:endParaRPr>
          </a:p>
        </p:txBody>
      </p:sp>
      <p:cxnSp>
        <p:nvCxnSpPr>
          <p:cNvPr id="42" name="Straight Connector 41"/>
          <p:cNvCxnSpPr/>
          <p:nvPr/>
        </p:nvCxnSpPr>
        <p:spPr bwMode="auto">
          <a:xfrm>
            <a:off x="381000" y="3200400"/>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45" name="Straight Connector 44"/>
          <p:cNvCxnSpPr/>
          <p:nvPr/>
        </p:nvCxnSpPr>
        <p:spPr bwMode="auto">
          <a:xfrm>
            <a:off x="381000" y="5243385"/>
            <a:ext cx="2708189"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cxnSp>
        <p:nvCxnSpPr>
          <p:cNvPr id="48" name="Straight Connector 47"/>
          <p:cNvCxnSpPr/>
          <p:nvPr/>
        </p:nvCxnSpPr>
        <p:spPr bwMode="auto">
          <a:xfrm>
            <a:off x="1600200" y="1806222"/>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352942" y="2937169"/>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1352942" y="5011502"/>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1604982" y="3890665"/>
            <a:ext cx="4758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Rectangle 28"/>
          <p:cNvSpPr/>
          <p:nvPr/>
        </p:nvSpPr>
        <p:spPr>
          <a:xfrm>
            <a:off x="4042840" y="2741203"/>
            <a:ext cx="2243659" cy="461665"/>
          </a:xfrm>
          <a:prstGeom prst="rect">
            <a:avLst/>
          </a:prstGeom>
        </p:spPr>
        <p:txBody>
          <a:bodyPr wrap="square">
            <a:spAutoFit/>
          </a:bodyPr>
          <a:lstStyle/>
          <a:p>
            <a:r>
              <a:rPr lang="en-US" dirty="0" smtClean="0">
                <a:latin typeface="Calibri" panose="020F0502020204030204" pitchFamily="34" charset="0"/>
              </a:rPr>
              <a:t>max( L ) = L[0]</a:t>
            </a:r>
            <a:endParaRPr lang="en-US" dirty="0">
              <a:latin typeface="Calibri" panose="020F0502020204030204" pitchFamily="34" charset="0"/>
            </a:endParaRPr>
          </a:p>
        </p:txBody>
      </p:sp>
      <p:sp>
        <p:nvSpPr>
          <p:cNvPr id="32" name="Rectangle 31"/>
          <p:cNvSpPr/>
          <p:nvPr/>
        </p:nvSpPr>
        <p:spPr>
          <a:xfrm>
            <a:off x="381000" y="5562600"/>
            <a:ext cx="2895600" cy="461665"/>
          </a:xfrm>
          <a:prstGeom prst="rect">
            <a:avLst/>
          </a:prstGeom>
        </p:spPr>
        <p:txBody>
          <a:bodyPr wrap="square">
            <a:spAutoFit/>
          </a:bodyPr>
          <a:lstStyle/>
          <a:p>
            <a:r>
              <a:rPr lang="en-US" dirty="0" smtClean="0">
                <a:solidFill>
                  <a:schemeClr val="bg1">
                    <a:lumMod val="50000"/>
                  </a:schemeClr>
                </a:solidFill>
                <a:latin typeface="Cambria" panose="02040503050406030204" pitchFamily="18" charset="0"/>
              </a:rPr>
              <a:t>max( </a:t>
            </a:r>
            <a:r>
              <a:rPr lang="en-US" b="1" dirty="0" smtClean="0">
                <a:solidFill>
                  <a:schemeClr val="bg1">
                    <a:lumMod val="50000"/>
                  </a:schemeClr>
                </a:solidFill>
                <a:latin typeface="Cambria" panose="02040503050406030204" pitchFamily="18" charset="0"/>
              </a:rPr>
              <a:t>[ </a:t>
            </a:r>
            <a:r>
              <a:rPr lang="en-US" b="1" dirty="0">
                <a:solidFill>
                  <a:schemeClr val="bg1">
                    <a:lumMod val="50000"/>
                  </a:schemeClr>
                </a:solidFill>
                <a:latin typeface="Cambria" panose="02040503050406030204" pitchFamily="18" charset="0"/>
              </a:rPr>
              <a:t>5</a:t>
            </a:r>
            <a:r>
              <a:rPr lang="en-US" b="1" dirty="0" smtClean="0">
                <a:solidFill>
                  <a:schemeClr val="bg1">
                    <a:lumMod val="50000"/>
                  </a:schemeClr>
                </a:solidFill>
                <a:latin typeface="Cambria" panose="02040503050406030204" pitchFamily="18" charset="0"/>
              </a:rPr>
              <a:t> </a:t>
            </a:r>
            <a:r>
              <a:rPr lang="en-US" b="1" dirty="0" smtClean="0">
                <a:solidFill>
                  <a:schemeClr val="bg1">
                    <a:lumMod val="50000"/>
                  </a:schemeClr>
                </a:solidFill>
                <a:latin typeface="Cambria" panose="02040503050406030204" pitchFamily="18" charset="0"/>
              </a:rPr>
              <a:t>]</a:t>
            </a:r>
            <a:r>
              <a:rPr lang="en-US" dirty="0" smtClean="0">
                <a:solidFill>
                  <a:schemeClr val="bg1">
                    <a:lumMod val="50000"/>
                  </a:schemeClr>
                </a:solidFill>
                <a:latin typeface="Cambria" panose="02040503050406030204" pitchFamily="18" charset="0"/>
              </a:rPr>
              <a:t> ) ~ </a:t>
            </a:r>
            <a:r>
              <a:rPr lang="en-US" dirty="0" smtClean="0">
                <a:solidFill>
                  <a:schemeClr val="bg1">
                    <a:lumMod val="50000"/>
                  </a:schemeClr>
                </a:solidFill>
                <a:latin typeface="Cambria" panose="02040503050406030204" pitchFamily="18" charset="0"/>
              </a:rPr>
              <a:t>5 </a:t>
            </a:r>
            <a:endParaRPr lang="en-US" dirty="0">
              <a:solidFill>
                <a:schemeClr val="bg1">
                  <a:lumMod val="50000"/>
                </a:schemeClr>
              </a:solidFill>
              <a:latin typeface="Cambria" panose="02040503050406030204" pitchFamily="18" charset="0"/>
            </a:endParaRPr>
          </a:p>
        </p:txBody>
      </p:sp>
      <p:sp>
        <p:nvSpPr>
          <p:cNvPr id="33" name="Rectangle 32"/>
          <p:cNvSpPr/>
          <p:nvPr/>
        </p:nvSpPr>
        <p:spPr>
          <a:xfrm rot="21110069">
            <a:off x="5397489" y="318755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if </a:t>
            </a:r>
            <a:r>
              <a:rPr lang="en-US" sz="1100" dirty="0" err="1" smtClean="0">
                <a:latin typeface="Cambria" pitchFamily="18" charset="0"/>
              </a:rPr>
              <a:t>len</a:t>
            </a:r>
            <a:r>
              <a:rPr lang="en-US" sz="1100" dirty="0" smtClean="0">
                <a:latin typeface="Cambria" pitchFamily="18" charset="0"/>
              </a:rPr>
              <a:t>(L) == 1</a:t>
            </a:r>
            <a:endParaRPr lang="en-US" sz="1100" dirty="0"/>
          </a:p>
        </p:txBody>
      </p:sp>
      <p:sp>
        <p:nvSpPr>
          <p:cNvPr id="39" name="Rectangle 38"/>
          <p:cNvSpPr/>
          <p:nvPr/>
        </p:nvSpPr>
        <p:spPr>
          <a:xfrm>
            <a:off x="5240870" y="1424050"/>
            <a:ext cx="3293530" cy="1015663"/>
          </a:xfrm>
          <a:prstGeom prst="rect">
            <a:avLst/>
          </a:prstGeom>
        </p:spPr>
        <p:txBody>
          <a:bodyPr wrap="square">
            <a:spAutoFit/>
          </a:bodyPr>
          <a:lstStyle/>
          <a:p>
            <a:r>
              <a:rPr lang="en-US" b="1" dirty="0" smtClean="0">
                <a:solidFill>
                  <a:srgbClr val="0000FF"/>
                </a:solidFill>
                <a:latin typeface="Calibri" panose="020F0502020204030204" pitchFamily="34" charset="0"/>
              </a:rPr>
              <a:t>L[0]</a:t>
            </a:r>
            <a:r>
              <a:rPr lang="en-US" dirty="0" smtClean="0">
                <a:latin typeface="Calibri" panose="020F0502020204030204" pitchFamily="34" charset="0"/>
              </a:rPr>
              <a:t>, if L[0] &gt; max(L[1:])</a:t>
            </a:r>
          </a:p>
          <a:p>
            <a:endParaRPr lang="en-US" sz="1200" dirty="0" smtClean="0">
              <a:latin typeface="Calibri" panose="020F0502020204030204" pitchFamily="34" charset="0"/>
            </a:endParaRPr>
          </a:p>
          <a:p>
            <a:r>
              <a:rPr lang="en-US" b="1" dirty="0">
                <a:solidFill>
                  <a:srgbClr val="0000FF"/>
                </a:solidFill>
                <a:latin typeface="Calibri" panose="020F0502020204030204" pitchFamily="34" charset="0"/>
              </a:rPr>
              <a:t>max(L[1</a:t>
            </a:r>
            <a:r>
              <a:rPr lang="en-US" b="1" dirty="0" smtClean="0">
                <a:solidFill>
                  <a:srgbClr val="0000FF"/>
                </a:solidFill>
                <a:latin typeface="Calibri" panose="020F0502020204030204" pitchFamily="34" charset="0"/>
              </a:rPr>
              <a:t>:])</a:t>
            </a:r>
            <a:r>
              <a:rPr lang="en-US" dirty="0" smtClean="0">
                <a:latin typeface="Calibri" panose="020F0502020204030204" pitchFamily="34" charset="0"/>
              </a:rPr>
              <a:t>, otherwise</a:t>
            </a:r>
            <a:endParaRPr lang="en-US" dirty="0">
              <a:latin typeface="Calibri" panose="020F0502020204030204" pitchFamily="34" charset="0"/>
            </a:endParaRPr>
          </a:p>
        </p:txBody>
      </p:sp>
      <p:sp>
        <p:nvSpPr>
          <p:cNvPr id="7" name="Left Brace 6"/>
          <p:cNvSpPr/>
          <p:nvPr/>
        </p:nvSpPr>
        <p:spPr bwMode="auto">
          <a:xfrm>
            <a:off x="515061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smtClean="0">
                <a:latin typeface="Cambria" pitchFamily="18" charset="0"/>
              </a:rPr>
              <a:t>Answer:  </a:t>
            </a:r>
            <a:r>
              <a:rPr lang="en-US" sz="3200" b="1" dirty="0" smtClean="0">
                <a:latin typeface="Courier New" panose="02070309020205020404" pitchFamily="49" charset="0"/>
                <a:cs typeface="Courier New" panose="02070309020205020404" pitchFamily="49" charset="0"/>
              </a:rPr>
              <a:t>max</a:t>
            </a:r>
            <a:endParaRPr lang="en-US"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15197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7244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3810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290" name="Text Box 5"/>
          <p:cNvSpPr txBox="1">
            <a:spLocks noChangeArrowheads="1"/>
          </p:cNvSpPr>
          <p:nvPr/>
        </p:nvSpPr>
        <p:spPr bwMode="auto">
          <a:xfrm>
            <a:off x="5334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Functioning across disciplines</a:t>
            </a:r>
          </a:p>
        </p:txBody>
      </p:sp>
      <p:sp>
        <p:nvSpPr>
          <p:cNvPr id="12291" name="Text Box 27"/>
          <p:cNvSpPr txBox="1">
            <a:spLocks noChangeArrowheads="1"/>
          </p:cNvSpPr>
          <p:nvPr/>
        </p:nvSpPr>
        <p:spPr bwMode="auto">
          <a:xfrm>
            <a:off x="838200" y="2886075"/>
            <a:ext cx="3600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50000"/>
              </a:lnSpc>
              <a:spcBef>
                <a:spcPct val="50000"/>
              </a:spcBef>
            </a:pPr>
            <a:r>
              <a:rPr lang="en-US" b="1">
                <a:solidFill>
                  <a:srgbClr val="FEA30F"/>
                </a:solidFill>
                <a:latin typeface="Courier New" pitchFamily="49" charset="0"/>
              </a:rPr>
              <a:t>def</a:t>
            </a:r>
            <a:r>
              <a:rPr lang="en-US" b="1">
                <a:latin typeface="Courier New" pitchFamily="49" charset="0"/>
              </a:rPr>
              <a:t> g(x):</a:t>
            </a:r>
          </a:p>
          <a:p>
            <a:pPr>
              <a:lnSpc>
                <a:spcPct val="50000"/>
              </a:lnSpc>
              <a:spcBef>
                <a:spcPct val="50000"/>
              </a:spcBef>
            </a:pPr>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x**100</a:t>
            </a:r>
          </a:p>
        </p:txBody>
      </p:sp>
      <p:sp>
        <p:nvSpPr>
          <p:cNvPr id="12292" name="Text Box 28"/>
          <p:cNvSpPr txBox="1">
            <a:spLocks noChangeArrowheads="1"/>
          </p:cNvSpPr>
          <p:nvPr/>
        </p:nvSpPr>
        <p:spPr bwMode="auto">
          <a:xfrm>
            <a:off x="5562600" y="2886075"/>
            <a:ext cx="2438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3200" b="1" i="1" dirty="0">
                <a:solidFill>
                  <a:schemeClr val="accent2"/>
                </a:solidFill>
                <a:latin typeface="Times" pitchFamily="-106" charset="0"/>
              </a:rPr>
              <a:t>g(x)  =  x</a:t>
            </a:r>
            <a:r>
              <a:rPr lang="en-US" sz="3200" b="1" i="1" baseline="64000" dirty="0">
                <a:solidFill>
                  <a:schemeClr val="accent2"/>
                </a:solidFill>
                <a:latin typeface="Times" pitchFamily="-106" charset="0"/>
              </a:rPr>
              <a:t>100</a:t>
            </a:r>
            <a:endParaRPr lang="en-US" sz="3200" b="1" i="1" dirty="0">
              <a:solidFill>
                <a:schemeClr val="accent2"/>
              </a:solidFill>
              <a:latin typeface="Times" pitchFamily="-106" charset="0"/>
            </a:endParaRPr>
          </a:p>
        </p:txBody>
      </p:sp>
      <p:sp>
        <p:nvSpPr>
          <p:cNvPr id="12293" name="Text Box 29"/>
          <p:cNvSpPr txBox="1">
            <a:spLocks noChangeArrowheads="1"/>
          </p:cNvSpPr>
          <p:nvPr/>
        </p:nvSpPr>
        <p:spPr bwMode="auto">
          <a:xfrm>
            <a:off x="838200" y="4046538"/>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CS</a:t>
            </a:r>
            <a:r>
              <a:rPr lang="en-US" sz="2800" dirty="0" smtClean="0">
                <a:latin typeface="Cambria" pitchFamily="18" charset="0"/>
              </a:rPr>
              <a:t>'s</a:t>
            </a:r>
            <a:r>
              <a:rPr lang="en-US" sz="2800" i="1" dirty="0" smtClean="0">
                <a:latin typeface="Cambria" pitchFamily="18" charset="0"/>
              </a:rPr>
              <a:t> </a:t>
            </a:r>
            <a:r>
              <a:rPr lang="en-US" sz="2800" dirty="0" err="1" smtClean="0">
                <a:latin typeface="Cambria" pitchFamily="18" charset="0"/>
              </a:rPr>
              <a:t>googolizer</a:t>
            </a:r>
            <a:endParaRPr lang="en-US" sz="2800" dirty="0">
              <a:latin typeface="Cambria" pitchFamily="18" charset="0"/>
            </a:endParaRPr>
          </a:p>
        </p:txBody>
      </p:sp>
      <p:sp>
        <p:nvSpPr>
          <p:cNvPr id="12294" name="Text Box 30"/>
          <p:cNvSpPr txBox="1">
            <a:spLocks noChangeArrowheads="1"/>
          </p:cNvSpPr>
          <p:nvPr/>
        </p:nvSpPr>
        <p:spPr bwMode="auto">
          <a:xfrm>
            <a:off x="4953000" y="4046538"/>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b="1" dirty="0" smtClean="0">
                <a:latin typeface="Cambria" pitchFamily="18" charset="0"/>
              </a:rPr>
              <a:t>Math</a:t>
            </a:r>
            <a:r>
              <a:rPr lang="en-US" sz="2800" dirty="0" smtClean="0">
                <a:latin typeface="Cambria" pitchFamily="18" charset="0"/>
              </a:rPr>
              <a:t>'s </a:t>
            </a:r>
            <a:r>
              <a:rPr lang="en-US" sz="2800" dirty="0" err="1">
                <a:latin typeface="Cambria" pitchFamily="18" charset="0"/>
              </a:rPr>
              <a:t>googolizer</a:t>
            </a:r>
            <a:endParaRPr lang="en-US" sz="2800" dirty="0">
              <a:latin typeface="Cambria" pitchFamily="18" charset="0"/>
            </a:endParaRPr>
          </a:p>
        </p:txBody>
      </p:sp>
      <p:sp>
        <p:nvSpPr>
          <p:cNvPr id="12296" name="Rectangle 32"/>
          <p:cNvSpPr>
            <a:spLocks noChangeArrowheads="1"/>
          </p:cNvSpPr>
          <p:nvPr/>
        </p:nvSpPr>
        <p:spPr bwMode="auto">
          <a:xfrm>
            <a:off x="5707512" y="4848650"/>
            <a:ext cx="2224776" cy="369332"/>
          </a:xfrm>
          <a:prstGeom prst="rect">
            <a:avLst/>
          </a:prstGeom>
          <a:solidFill>
            <a:srgbClr val="FFCC99"/>
          </a:solidFill>
          <a:ln>
            <a:noFill/>
          </a:ln>
          <a:extLst/>
        </p:spPr>
        <p:txBody>
          <a:bodyPr wrap="none">
            <a:spAutoFit/>
          </a:bodyPr>
          <a:lstStyle/>
          <a:p>
            <a:pPr algn="ctr"/>
            <a:r>
              <a:rPr lang="en-US" sz="1800" dirty="0">
                <a:latin typeface="Cambria" pitchFamily="18" charset="0"/>
              </a:rPr>
              <a:t>defined by </a:t>
            </a:r>
            <a:r>
              <a:rPr lang="en-US" sz="1800" b="1" i="1" dirty="0">
                <a:latin typeface="Cambria" pitchFamily="18" charset="0"/>
              </a:rPr>
              <a:t>what it is</a:t>
            </a:r>
          </a:p>
        </p:txBody>
      </p:sp>
      <p:sp>
        <p:nvSpPr>
          <p:cNvPr id="12297" name="Text Box 33"/>
          <p:cNvSpPr txBox="1">
            <a:spLocks noChangeArrowheads="1"/>
          </p:cNvSpPr>
          <p:nvPr/>
        </p:nvSpPr>
        <p:spPr bwMode="auto">
          <a:xfrm>
            <a:off x="1600200" y="5374112"/>
            <a:ext cx="2590800"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sz="1400" dirty="0" smtClean="0">
                <a:latin typeface="Cambria" pitchFamily="18" charset="0"/>
              </a:rPr>
              <a:t>+ what follows </a:t>
            </a:r>
            <a:r>
              <a:rPr lang="en-US" sz="1400" b="1" i="1" dirty="0" smtClean="0">
                <a:latin typeface="Cambria" pitchFamily="18" charset="0"/>
              </a:rPr>
              <a:t>behaviorally</a:t>
            </a:r>
            <a:endParaRPr lang="en-US" sz="1400" b="1" i="1" dirty="0">
              <a:latin typeface="Cambria" pitchFamily="18" charset="0"/>
            </a:endParaRPr>
          </a:p>
        </p:txBody>
      </p:sp>
      <p:sp>
        <p:nvSpPr>
          <p:cNvPr id="12298" name="Text Box 34"/>
          <p:cNvSpPr txBox="1">
            <a:spLocks noChangeArrowheads="1"/>
          </p:cNvSpPr>
          <p:nvPr/>
        </p:nvSpPr>
        <p:spPr bwMode="auto">
          <a:xfrm>
            <a:off x="12954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procedure</a:t>
            </a:r>
          </a:p>
        </p:txBody>
      </p:sp>
      <p:sp>
        <p:nvSpPr>
          <p:cNvPr id="12299" name="Text Box 35"/>
          <p:cNvSpPr txBox="1">
            <a:spLocks noChangeArrowheads="1"/>
          </p:cNvSpPr>
          <p:nvPr/>
        </p:nvSpPr>
        <p:spPr bwMode="auto">
          <a:xfrm>
            <a:off x="57531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structure</a:t>
            </a:r>
          </a:p>
        </p:txBody>
      </p:sp>
      <p:sp>
        <p:nvSpPr>
          <p:cNvPr id="15" name="Text Box 33"/>
          <p:cNvSpPr txBox="1">
            <a:spLocks noChangeArrowheads="1"/>
          </p:cNvSpPr>
          <p:nvPr/>
        </p:nvSpPr>
        <p:spPr bwMode="auto">
          <a:xfrm>
            <a:off x="6286500" y="5374112"/>
            <a:ext cx="2247900"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sz="1400" dirty="0" smtClean="0">
                <a:latin typeface="Cambria" pitchFamily="18" charset="0"/>
              </a:rPr>
              <a:t>+ what follows </a:t>
            </a:r>
            <a:r>
              <a:rPr lang="en-US" sz="1400" b="1" i="1" dirty="0" smtClean="0">
                <a:latin typeface="Cambria" pitchFamily="18" charset="0"/>
              </a:rPr>
              <a:t>logically</a:t>
            </a:r>
            <a:endParaRPr lang="en-US" sz="1400" b="1" i="1" dirty="0">
              <a:latin typeface="Cambria" pitchFamily="18" charset="0"/>
            </a:endParaRPr>
          </a:p>
        </p:txBody>
      </p:sp>
      <p:sp>
        <p:nvSpPr>
          <p:cNvPr id="16" name="Rectangle 32"/>
          <p:cNvSpPr>
            <a:spLocks noChangeArrowheads="1"/>
          </p:cNvSpPr>
          <p:nvPr/>
        </p:nvSpPr>
        <p:spPr bwMode="auto">
          <a:xfrm>
            <a:off x="1007862" y="4848650"/>
            <a:ext cx="2556277" cy="369332"/>
          </a:xfrm>
          <a:prstGeom prst="rect">
            <a:avLst/>
          </a:prstGeom>
          <a:solidFill>
            <a:srgbClr val="FFCC99"/>
          </a:solidFill>
          <a:ln>
            <a:noFill/>
          </a:ln>
          <a:extLst/>
        </p:spPr>
        <p:txBody>
          <a:bodyPr wrap="none">
            <a:spAutoFit/>
          </a:bodyPr>
          <a:lstStyle/>
          <a:p>
            <a:pPr algn="ctr"/>
            <a:r>
              <a:rPr lang="en-US" sz="1800" dirty="0">
                <a:latin typeface="Cambria" pitchFamily="18" charset="0"/>
              </a:rPr>
              <a:t>defined by </a:t>
            </a:r>
            <a:r>
              <a:rPr lang="en-US" sz="1800" b="1" i="1" dirty="0">
                <a:latin typeface="Cambria" pitchFamily="18" charset="0"/>
              </a:rPr>
              <a:t>what it does</a:t>
            </a:r>
          </a:p>
        </p:txBody>
      </p:sp>
    </p:spTree>
    <p:extLst>
      <p:ext uri="{BB962C8B-B14F-4D97-AF65-F5344CB8AC3E}">
        <p14:creationId xmlns:p14="http://schemas.microsoft.com/office/powerpoint/2010/main" val="40753542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b**p, but using only multiplication times b</a:t>
            </a:r>
            <a:endParaRPr lang="en-US" sz="1500" dirty="0">
              <a:latin typeface="Cambria" panose="02040503050406030204" pitchFamily="18" charset="0"/>
              <a:cs typeface="Courier New" panose="02070309020205020404" pitchFamily="49" charset="0"/>
            </a:endParaRPr>
          </a:p>
        </p:txBody>
      </p:sp>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746134"/>
            <a:ext cx="2243659" cy="461665"/>
          </a:xfrm>
          <a:prstGeom prst="rect">
            <a:avLst/>
          </a:prstGeom>
        </p:spPr>
        <p:txBody>
          <a:bodyPr wrap="square">
            <a:spAutoFit/>
          </a:bodyPr>
          <a:lstStyle/>
          <a:p>
            <a:r>
              <a:rPr lang="en-US" dirty="0" smtClean="0">
                <a:latin typeface="Calibri" panose="020F0502020204030204" pitchFamily="34" charset="0"/>
              </a:rPr>
              <a:t>pow(</a:t>
            </a:r>
            <a:r>
              <a:rPr lang="en-US" dirty="0" err="1" smtClean="0">
                <a:latin typeface="Calibri" panose="020F0502020204030204" pitchFamily="34" charset="0"/>
              </a:rPr>
              <a:t>b,p</a:t>
            </a:r>
            <a:r>
              <a:rPr lang="en-US" dirty="0" smtClean="0">
                <a:latin typeface="Calibri" panose="020F0502020204030204" pitchFamily="34" charset="0"/>
              </a:rPr>
              <a:t>) =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62400"/>
            <a:ext cx="4782370" cy="1631216"/>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pow</a:t>
            </a:r>
            <a:r>
              <a:rPr lang="en-US" sz="2000" b="1" dirty="0" smtClean="0">
                <a:solidFill>
                  <a:srgbClr val="000000"/>
                </a:solidFill>
                <a:latin typeface="Courier New" panose="02070309020205020404" pitchFamily="49" charset="0"/>
                <a:cs typeface="Courier New" panose="02070309020205020404" pitchFamily="49" charset="0"/>
              </a:rPr>
              <a:t>(</a:t>
            </a:r>
            <a:r>
              <a:rPr lang="en-US" sz="2000" b="1" dirty="0" err="1" smtClean="0">
                <a:solidFill>
                  <a:srgbClr val="000000"/>
                </a:solidFill>
                <a:latin typeface="Courier New" panose="02070309020205020404" pitchFamily="49" charset="0"/>
                <a:cs typeface="Courier New" panose="02070309020205020404" pitchFamily="49" charset="0"/>
              </a:rPr>
              <a:t>b,p</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 </a:t>
            </a:r>
          </a:p>
          <a:p>
            <a:pPr lvl="0"/>
            <a:endParaRPr lang="en-US" sz="2000" b="1" dirty="0" smtClean="0">
              <a:solidFill>
                <a:srgbClr val="000000"/>
              </a:solidFill>
              <a:latin typeface="Courier New" panose="02070309020205020404" pitchFamily="49" charset="0"/>
              <a:cs typeface="Courier New" panose="02070309020205020404" pitchFamily="49" charset="0"/>
            </a:endParaRPr>
          </a:p>
          <a:p>
            <a:pPr lvl="0"/>
            <a:endParaRPr lang="en-US" sz="2000" b="1" dirty="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2004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pow(</a:t>
            </a:r>
            <a:r>
              <a:rPr lang="en-US" b="1" dirty="0" err="1" smtClean="0">
                <a:latin typeface="Courier New" panose="02070309020205020404" pitchFamily="49" charset="0"/>
                <a:cs typeface="Courier New" panose="02070309020205020404" pitchFamily="49" charset="0"/>
              </a:rPr>
              <a:t>b,p</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r>
              <a:rPr lang="en-US" dirty="0" smtClean="0">
                <a:latin typeface="Cambria" panose="02040503050406030204" pitchFamily="18" charset="0"/>
              </a:rPr>
              <a:t>pow(2,4) ~ 2*2*2*2</a:t>
            </a:r>
            <a:endParaRPr lang="en-US" dirty="0">
              <a:latin typeface="Cambria" panose="02040503050406030204" pitchFamily="18"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23" name="Rectangle 22"/>
          <p:cNvSpPr/>
          <p:nvPr/>
        </p:nvSpPr>
        <p:spPr>
          <a:xfrm>
            <a:off x="343929" y="2586335"/>
            <a:ext cx="2895600" cy="461665"/>
          </a:xfrm>
          <a:prstGeom prst="rect">
            <a:avLst/>
          </a:prstGeom>
        </p:spPr>
        <p:txBody>
          <a:bodyPr wrap="square">
            <a:spAutoFit/>
          </a:bodyPr>
          <a:lstStyle/>
          <a:p>
            <a:r>
              <a:rPr lang="en-US" dirty="0" smtClean="0">
                <a:latin typeface="Cambria" panose="02040503050406030204" pitchFamily="18" charset="0"/>
              </a:rPr>
              <a:t>pow(2,3) ~    2*2*2</a:t>
            </a:r>
            <a:endParaRPr lang="en-US" dirty="0">
              <a:latin typeface="Cambria" panose="02040503050406030204" pitchFamily="18" charset="0"/>
            </a:endParaRPr>
          </a:p>
        </p:txBody>
      </p:sp>
      <p:sp>
        <p:nvSpPr>
          <p:cNvPr id="24" name="Rectangle 23"/>
          <p:cNvSpPr/>
          <p:nvPr/>
        </p:nvSpPr>
        <p:spPr>
          <a:xfrm>
            <a:off x="341871" y="5381414"/>
            <a:ext cx="2895600" cy="461665"/>
          </a:xfrm>
          <a:prstGeom prst="rect">
            <a:avLst/>
          </a:prstGeom>
        </p:spPr>
        <p:txBody>
          <a:bodyPr wrap="square">
            <a:spAutoFit/>
          </a:bodyPr>
          <a:lstStyle/>
          <a:p>
            <a:r>
              <a:rPr lang="en-US" dirty="0" smtClean="0">
                <a:latin typeface="Cambria" panose="02040503050406030204" pitchFamily="18" charset="0"/>
              </a:rPr>
              <a:t>pow(2,0) ~  1.0</a:t>
            </a:r>
            <a:endParaRPr lang="en-US" dirty="0">
              <a:latin typeface="Cambria" panose="02040503050406030204" pitchFamily="18" charset="0"/>
            </a:endParaRPr>
          </a:p>
        </p:txBody>
      </p:sp>
      <p:sp>
        <p:nvSpPr>
          <p:cNvPr id="3" name="Rectangle 2"/>
          <p:cNvSpPr/>
          <p:nvPr/>
        </p:nvSpPr>
        <p:spPr>
          <a:xfrm>
            <a:off x="1600200" y="5806008"/>
            <a:ext cx="1307708" cy="400110"/>
          </a:xfrm>
          <a:prstGeom prst="rect">
            <a:avLst/>
          </a:prstGeom>
        </p:spPr>
        <p:txBody>
          <a:bodyPr wrap="square">
            <a:spAutoFit/>
          </a:bodyPr>
          <a:lstStyle/>
          <a:p>
            <a:pPr algn="ctr"/>
            <a:r>
              <a:rPr lang="en-US" sz="1000" dirty="0" smtClean="0">
                <a:latin typeface="Cambria" panose="02040503050406030204" pitchFamily="18" charset="0"/>
                <a:cs typeface="Courier New" panose="02070309020205020404" pitchFamily="49" charset="0"/>
              </a:rPr>
              <a:t>anything  to the zero power is 1.0</a:t>
            </a:r>
            <a:endParaRPr lang="en-US" sz="1000" dirty="0"/>
          </a:p>
        </p:txBody>
      </p:sp>
      <p:sp>
        <p:nvSpPr>
          <p:cNvPr id="7" name="Rectangle 6"/>
          <p:cNvSpPr/>
          <p:nvPr/>
        </p:nvSpPr>
        <p:spPr>
          <a:xfrm>
            <a:off x="2870335" y="1893430"/>
            <a:ext cx="439544" cy="246221"/>
          </a:xfrm>
          <a:prstGeom prst="rect">
            <a:avLst/>
          </a:prstGeom>
        </p:spPr>
        <p:txBody>
          <a:bodyPr wrap="none">
            <a:spAutoFit/>
          </a:bodyPr>
          <a:lstStyle/>
          <a:p>
            <a:r>
              <a:rPr lang="en-US" sz="1000" b="1" dirty="0" smtClean="0">
                <a:latin typeface="Cambria" panose="02040503050406030204" pitchFamily="18" charset="0"/>
              </a:rPr>
              <a:t>= 16</a:t>
            </a:r>
            <a:endParaRPr lang="en-US" sz="1000" b="1" dirty="0"/>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b="1" dirty="0" smtClean="0">
                <a:solidFill>
                  <a:srgbClr val="FF3300"/>
                </a:solidFill>
                <a:latin typeface="Calibri" panose="020F0502020204030204" pitchFamily="34" charset="0"/>
                <a:cs typeface="Courier New" panose="02070309020205020404" pitchFamily="49" charset="0"/>
              </a:rPr>
              <a:t>Extra!</a:t>
            </a:r>
            <a:r>
              <a:rPr lang="en-US" sz="1000" dirty="0" smtClean="0">
                <a:latin typeface="Calibri" panose="020F0502020204030204" pitchFamily="34" charset="0"/>
                <a:cs typeface="Courier New" panose="02070309020205020404" pitchFamily="49" charset="0"/>
              </a:rPr>
              <a:t>  See if you can also handle </a:t>
            </a:r>
            <a:r>
              <a:rPr lang="en-US" sz="1000" b="1" i="1" dirty="0" smtClean="0">
                <a:latin typeface="Calibri" panose="020F0502020204030204" pitchFamily="34" charset="0"/>
                <a:cs typeface="Courier New" panose="02070309020205020404" pitchFamily="49" charset="0"/>
              </a:rPr>
              <a:t>negative </a:t>
            </a:r>
            <a:r>
              <a:rPr lang="en-US" sz="1000" dirty="0" smtClean="0">
                <a:latin typeface="Calibri" panose="020F0502020204030204" pitchFamily="34" charset="0"/>
                <a:cs typeface="Courier New" panose="02070309020205020404" pitchFamily="49" charset="0"/>
              </a:rPr>
              <a:t>powers...</a:t>
            </a:r>
            <a:endParaRPr lang="en-US" sz="1000" dirty="0">
              <a:latin typeface="Calibri" panose="020F0502020204030204" pitchFamily="34" charset="0"/>
              <a:cs typeface="Courier New" panose="02070309020205020404" pitchFamily="49" charset="0"/>
            </a:endParaRPr>
          </a:p>
        </p:txBody>
      </p:sp>
      <p:sp>
        <p:nvSpPr>
          <p:cNvPr id="39"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i="1" dirty="0" smtClean="0">
                <a:latin typeface="Cambria" pitchFamily="18" charset="0"/>
              </a:rPr>
              <a:t>Try it! </a:t>
            </a:r>
            <a:endParaRPr lang="en-US" sz="3200" dirty="0">
              <a:latin typeface="Cambria" pitchFamily="18" charset="0"/>
            </a:endParaRPr>
          </a:p>
        </p:txBody>
      </p:sp>
      <p:sp>
        <p:nvSpPr>
          <p:cNvPr id="30" name="Rectangle 29"/>
          <p:cNvSpPr/>
          <p:nvPr/>
        </p:nvSpPr>
        <p:spPr>
          <a:xfrm>
            <a:off x="2908178" y="3005387"/>
            <a:ext cx="364202" cy="246221"/>
          </a:xfrm>
          <a:prstGeom prst="rect">
            <a:avLst/>
          </a:prstGeom>
        </p:spPr>
        <p:txBody>
          <a:bodyPr wrap="none">
            <a:spAutoFit/>
          </a:bodyPr>
          <a:lstStyle/>
          <a:p>
            <a:r>
              <a:rPr lang="en-US" sz="1000" b="1" dirty="0" smtClean="0">
                <a:latin typeface="Cambria" panose="02040503050406030204" pitchFamily="18" charset="0"/>
              </a:rPr>
              <a:t>= 8</a:t>
            </a:r>
            <a:endParaRPr lang="en-US" sz="1000" b="1" dirty="0"/>
          </a:p>
        </p:txBody>
      </p:sp>
      <p:sp>
        <p:nvSpPr>
          <p:cNvPr id="34" name="Rectangle 33"/>
          <p:cNvSpPr/>
          <p:nvPr/>
        </p:nvSpPr>
        <p:spPr>
          <a:xfrm>
            <a:off x="349956" y="3971431"/>
            <a:ext cx="3155244" cy="461665"/>
          </a:xfrm>
          <a:prstGeom prst="rect">
            <a:avLst/>
          </a:prstGeom>
        </p:spPr>
        <p:txBody>
          <a:bodyPr wrap="square">
            <a:spAutoFit/>
          </a:bodyPr>
          <a:lstStyle/>
          <a:p>
            <a:r>
              <a:rPr lang="en-US" dirty="0" smtClean="0">
                <a:latin typeface="Cambria" panose="02040503050406030204" pitchFamily="18" charset="0"/>
              </a:rPr>
              <a:t>pow(2,2) </a:t>
            </a:r>
            <a:r>
              <a:rPr lang="en-US" dirty="0" smtClean="0">
                <a:latin typeface="Cambria" panose="02040503050406030204" pitchFamily="18" charset="0"/>
              </a:rPr>
              <a:t>~  </a:t>
            </a:r>
            <a:r>
              <a:rPr lang="en-US" dirty="0" smtClean="0">
                <a:latin typeface="Cambria" panose="02040503050406030204" pitchFamily="18" charset="0"/>
              </a:rPr>
              <a:t>2*2*1.0</a:t>
            </a:r>
            <a:endParaRPr lang="en-US" dirty="0">
              <a:latin typeface="Cambria" panose="02040503050406030204" pitchFamily="18" charset="0"/>
            </a:endParaRPr>
          </a:p>
        </p:txBody>
      </p:sp>
      <p:sp>
        <p:nvSpPr>
          <p:cNvPr id="35" name="Rectangle 34"/>
          <p:cNvSpPr/>
          <p:nvPr/>
        </p:nvSpPr>
        <p:spPr>
          <a:xfrm>
            <a:off x="349956" y="4670778"/>
            <a:ext cx="2895600" cy="461665"/>
          </a:xfrm>
          <a:prstGeom prst="rect">
            <a:avLst/>
          </a:prstGeom>
        </p:spPr>
        <p:txBody>
          <a:bodyPr wrap="square">
            <a:spAutoFit/>
          </a:bodyPr>
          <a:lstStyle/>
          <a:p>
            <a:r>
              <a:rPr lang="en-US" dirty="0" smtClean="0">
                <a:latin typeface="Cambria" panose="02040503050406030204" pitchFamily="18" charset="0"/>
              </a:rPr>
              <a:t>pow(2,1) </a:t>
            </a:r>
            <a:r>
              <a:rPr lang="en-US" dirty="0" smtClean="0">
                <a:latin typeface="Cambria" panose="02040503050406030204" pitchFamily="18" charset="0"/>
              </a:rPr>
              <a:t>~  </a:t>
            </a:r>
            <a:r>
              <a:rPr lang="en-US" dirty="0" smtClean="0">
                <a:latin typeface="Cambria" panose="02040503050406030204" pitchFamily="18" charset="0"/>
              </a:rPr>
              <a:t>2*1.0</a:t>
            </a:r>
            <a:endParaRPr lang="en-US" dirty="0">
              <a:latin typeface="Cambria" panose="02040503050406030204" pitchFamily="18" charset="0"/>
            </a:endParaRPr>
          </a:p>
        </p:txBody>
      </p:sp>
    </p:spTree>
    <p:extLst>
      <p:ext uri="{BB962C8B-B14F-4D97-AF65-F5344CB8AC3E}">
        <p14:creationId xmlns:p14="http://schemas.microsoft.com/office/powerpoint/2010/main" val="3314751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746134"/>
            <a:ext cx="4573537" cy="523220"/>
          </a:xfrm>
          <a:prstGeom prst="rect">
            <a:avLst/>
          </a:prstGeom>
        </p:spPr>
        <p:txBody>
          <a:bodyPr wrap="square">
            <a:spAutoFit/>
          </a:bodyPr>
          <a:lstStyle/>
          <a:p>
            <a:r>
              <a:rPr lang="en-US" sz="2800" dirty="0" smtClean="0">
                <a:latin typeface="Calibri" panose="020F0502020204030204" pitchFamily="34" charset="0"/>
              </a:rPr>
              <a:t>pow(</a:t>
            </a:r>
            <a:r>
              <a:rPr lang="en-US" sz="2800" dirty="0" err="1" smtClean="0">
                <a:latin typeface="Calibri" panose="020F0502020204030204" pitchFamily="34" charset="0"/>
              </a:rPr>
              <a:t>b,p</a:t>
            </a:r>
            <a:r>
              <a:rPr lang="en-US" sz="2800" dirty="0" smtClean="0">
                <a:latin typeface="Calibri" panose="020F0502020204030204" pitchFamily="34" charset="0"/>
              </a:rPr>
              <a:t>) </a:t>
            </a:r>
            <a:r>
              <a:rPr lang="en-US" sz="2800" dirty="0" smtClean="0">
                <a:latin typeface="Calibri" panose="020F0502020204030204" pitchFamily="34" charset="0"/>
              </a:rPr>
              <a:t>  =   pow(b,p-1) * b </a:t>
            </a:r>
            <a:endParaRPr lang="en-US" sz="2800"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657600" y="3886200"/>
            <a:ext cx="4782370" cy="2246769"/>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pow</a:t>
            </a:r>
            <a:r>
              <a:rPr lang="en-US" sz="2000" b="1" dirty="0" smtClean="0">
                <a:solidFill>
                  <a:srgbClr val="000000"/>
                </a:solidFill>
                <a:latin typeface="Courier New" panose="02070309020205020404" pitchFamily="49" charset="0"/>
                <a:cs typeface="Courier New" panose="02070309020205020404" pitchFamily="49" charset="0"/>
              </a:rPr>
              <a:t>(</a:t>
            </a:r>
            <a:r>
              <a:rPr lang="en-US" sz="2000" b="1" dirty="0" err="1" smtClean="0">
                <a:solidFill>
                  <a:srgbClr val="000000"/>
                </a:solidFill>
                <a:latin typeface="Courier New" panose="02070309020205020404" pitchFamily="49" charset="0"/>
                <a:cs typeface="Courier New" panose="02070309020205020404" pitchFamily="49" charset="0"/>
              </a:rPr>
              <a:t>b,p</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solidFill>
                  <a:srgbClr val="000000"/>
                </a:solidFill>
                <a:latin typeface="Courier New" panose="02070309020205020404" pitchFamily="49" charset="0"/>
                <a:cs typeface="Courier New" panose="02070309020205020404" pitchFamily="49" charset="0"/>
              </a:rPr>
              <a:t> p == 0:</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1.0</a:t>
            </a:r>
          </a:p>
          <a:p>
            <a:pPr lvl="0"/>
            <a:endParaRPr lang="en-US" sz="2000" b="1" dirty="0">
              <a:solidFill>
                <a:srgbClr val="000000"/>
              </a:solidFill>
              <a:latin typeface="Courier New" panose="02070309020205020404" pitchFamily="49" charset="0"/>
              <a:cs typeface="Courier New" panose="02070309020205020404" pitchFamily="49" charset="0"/>
            </a:endParaRPr>
          </a:p>
          <a:p>
            <a:pPr lvl="0"/>
            <a:endParaRPr lang="en-US" sz="2000" b="1" dirty="0" smtClean="0">
              <a:solidFill>
                <a:srgbClr val="000000"/>
              </a:solidFill>
              <a:latin typeface="Courier New" panose="02070309020205020404" pitchFamily="49" charset="0"/>
              <a:cs typeface="Courier New" panose="02070309020205020404" pitchFamily="49" charset="0"/>
            </a:endParaRP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else</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0000FF"/>
                </a:solidFill>
                <a:latin typeface="Courier New" panose="02070309020205020404" pitchFamily="49" charset="0"/>
                <a:cs typeface="Courier New" panose="02070309020205020404" pitchFamily="49" charset="0"/>
              </a:rPr>
              <a:t>pow</a:t>
            </a:r>
            <a:r>
              <a:rPr lang="en-US" sz="2000" b="1" dirty="0" smtClean="0">
                <a:solidFill>
                  <a:srgbClr val="000000"/>
                </a:solidFill>
                <a:latin typeface="Courier New" panose="02070309020205020404" pitchFamily="49" charset="0"/>
                <a:cs typeface="Courier New" panose="02070309020205020404" pitchFamily="49" charset="0"/>
              </a:rPr>
              <a:t>(b,p-1) * b</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r>
              <a:rPr lang="en-US" dirty="0" smtClean="0">
                <a:latin typeface="Cambria" panose="02040503050406030204" pitchFamily="18" charset="0"/>
              </a:rPr>
              <a:t>pow(2,4) ~ 2*2*2*2</a:t>
            </a:r>
            <a:endParaRPr lang="en-US" dirty="0">
              <a:latin typeface="Cambria" panose="02040503050406030204" pitchFamily="18"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23" name="Rectangle 22"/>
          <p:cNvSpPr/>
          <p:nvPr/>
        </p:nvSpPr>
        <p:spPr>
          <a:xfrm>
            <a:off x="343929" y="2586335"/>
            <a:ext cx="2895600" cy="461665"/>
          </a:xfrm>
          <a:prstGeom prst="rect">
            <a:avLst/>
          </a:prstGeom>
        </p:spPr>
        <p:txBody>
          <a:bodyPr wrap="square">
            <a:spAutoFit/>
          </a:bodyPr>
          <a:lstStyle/>
          <a:p>
            <a:r>
              <a:rPr lang="en-US" dirty="0" smtClean="0">
                <a:latin typeface="Cambria" panose="02040503050406030204" pitchFamily="18" charset="0"/>
              </a:rPr>
              <a:t>pow(2,3) ~    2*2*2</a:t>
            </a:r>
            <a:endParaRPr lang="en-US" dirty="0">
              <a:latin typeface="Cambria" panose="02040503050406030204" pitchFamily="18" charset="0"/>
            </a:endParaRPr>
          </a:p>
        </p:txBody>
      </p:sp>
      <p:sp>
        <p:nvSpPr>
          <p:cNvPr id="24" name="Rectangle 23"/>
          <p:cNvSpPr/>
          <p:nvPr/>
        </p:nvSpPr>
        <p:spPr>
          <a:xfrm>
            <a:off x="341871" y="5381414"/>
            <a:ext cx="2895600" cy="461665"/>
          </a:xfrm>
          <a:prstGeom prst="rect">
            <a:avLst/>
          </a:prstGeom>
        </p:spPr>
        <p:txBody>
          <a:bodyPr wrap="square">
            <a:spAutoFit/>
          </a:bodyPr>
          <a:lstStyle/>
          <a:p>
            <a:r>
              <a:rPr lang="en-US" dirty="0" smtClean="0">
                <a:latin typeface="Cambria" panose="02040503050406030204" pitchFamily="18" charset="0"/>
              </a:rPr>
              <a:t>pow(2,0) ~  1.0</a:t>
            </a:r>
            <a:endParaRPr lang="en-US" dirty="0">
              <a:latin typeface="Cambria" panose="02040503050406030204" pitchFamily="18" charset="0"/>
            </a:endParaRPr>
          </a:p>
        </p:txBody>
      </p:sp>
      <p:sp>
        <p:nvSpPr>
          <p:cNvPr id="3" name="Rectangle 2"/>
          <p:cNvSpPr/>
          <p:nvPr/>
        </p:nvSpPr>
        <p:spPr>
          <a:xfrm>
            <a:off x="1600200" y="5806008"/>
            <a:ext cx="1307708" cy="400110"/>
          </a:xfrm>
          <a:prstGeom prst="rect">
            <a:avLst/>
          </a:prstGeom>
        </p:spPr>
        <p:txBody>
          <a:bodyPr wrap="square">
            <a:spAutoFit/>
          </a:bodyPr>
          <a:lstStyle/>
          <a:p>
            <a:pPr algn="ctr"/>
            <a:r>
              <a:rPr lang="en-US" sz="1000" dirty="0" smtClean="0">
                <a:latin typeface="Cambria" panose="02040503050406030204" pitchFamily="18" charset="0"/>
                <a:cs typeface="Courier New" panose="02070309020205020404" pitchFamily="49" charset="0"/>
              </a:rPr>
              <a:t>anything  to the zero power is 1.0</a:t>
            </a:r>
            <a:endParaRPr lang="en-US" sz="1000" dirty="0"/>
          </a:p>
        </p:txBody>
      </p:sp>
      <p:sp>
        <p:nvSpPr>
          <p:cNvPr id="7" name="Rectangle 6"/>
          <p:cNvSpPr/>
          <p:nvPr/>
        </p:nvSpPr>
        <p:spPr>
          <a:xfrm>
            <a:off x="2870335" y="1893430"/>
            <a:ext cx="439544" cy="246221"/>
          </a:xfrm>
          <a:prstGeom prst="rect">
            <a:avLst/>
          </a:prstGeom>
        </p:spPr>
        <p:txBody>
          <a:bodyPr wrap="none">
            <a:spAutoFit/>
          </a:bodyPr>
          <a:lstStyle/>
          <a:p>
            <a:r>
              <a:rPr lang="en-US" sz="1000" b="1" dirty="0" smtClean="0">
                <a:latin typeface="Cambria" panose="02040503050406030204" pitchFamily="18" charset="0"/>
              </a:rPr>
              <a:t>= 16</a:t>
            </a:r>
            <a:endParaRPr lang="en-US" sz="1000" b="1" dirty="0"/>
          </a:p>
        </p:txBody>
      </p:sp>
      <p:cxnSp>
        <p:nvCxnSpPr>
          <p:cNvPr id="9" name="Straight Connector 8"/>
          <p:cNvCxnSpPr/>
          <p:nvPr/>
        </p:nvCxnSpPr>
        <p:spPr bwMode="auto">
          <a:xfrm>
            <a:off x="2020329" y="1932121"/>
            <a:ext cx="9988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83373" y="3005387"/>
            <a:ext cx="8090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b="1" dirty="0" smtClean="0">
                <a:solidFill>
                  <a:srgbClr val="FF3300"/>
                </a:solidFill>
                <a:latin typeface="Calibri" panose="020F0502020204030204" pitchFamily="34" charset="0"/>
                <a:cs typeface="Courier New" panose="02070309020205020404" pitchFamily="49" charset="0"/>
              </a:rPr>
              <a:t>Extra!</a:t>
            </a:r>
            <a:r>
              <a:rPr lang="en-US" sz="1000" dirty="0" smtClean="0">
                <a:latin typeface="Calibri" panose="020F0502020204030204" pitchFamily="34" charset="0"/>
                <a:cs typeface="Courier New" panose="02070309020205020404" pitchFamily="49" charset="0"/>
              </a:rPr>
              <a:t>  See if you can also handle </a:t>
            </a:r>
            <a:r>
              <a:rPr lang="en-US" sz="1000" b="1" i="1" dirty="0" smtClean="0">
                <a:latin typeface="Calibri" panose="020F0502020204030204" pitchFamily="34" charset="0"/>
                <a:cs typeface="Courier New" panose="02070309020205020404" pitchFamily="49" charset="0"/>
              </a:rPr>
              <a:t>negative </a:t>
            </a:r>
            <a:r>
              <a:rPr lang="en-US" sz="1000" dirty="0" smtClean="0">
                <a:latin typeface="Calibri" panose="020F0502020204030204" pitchFamily="34" charset="0"/>
                <a:cs typeface="Courier New" panose="02070309020205020404" pitchFamily="49" charset="0"/>
              </a:rPr>
              <a:t>powers...</a:t>
            </a:r>
            <a:endParaRPr lang="en-US" sz="1000" dirty="0">
              <a:latin typeface="Calibri" panose="020F0502020204030204" pitchFamily="34" charset="0"/>
              <a:cs typeface="Courier New" panose="02070309020205020404" pitchFamily="49" charset="0"/>
            </a:endParaRPr>
          </a:p>
        </p:txBody>
      </p:sp>
      <p:sp>
        <p:nvSpPr>
          <p:cNvPr id="30" name="Rectangle 29"/>
          <p:cNvSpPr/>
          <p:nvPr/>
        </p:nvSpPr>
        <p:spPr>
          <a:xfrm>
            <a:off x="2908178" y="3005387"/>
            <a:ext cx="364202" cy="246221"/>
          </a:xfrm>
          <a:prstGeom prst="rect">
            <a:avLst/>
          </a:prstGeom>
        </p:spPr>
        <p:txBody>
          <a:bodyPr wrap="none">
            <a:spAutoFit/>
          </a:bodyPr>
          <a:lstStyle/>
          <a:p>
            <a:r>
              <a:rPr lang="en-US" sz="1000" b="1" dirty="0" smtClean="0">
                <a:latin typeface="Cambria" panose="02040503050406030204" pitchFamily="18" charset="0"/>
              </a:rPr>
              <a:t>= 8</a:t>
            </a:r>
            <a:endParaRPr lang="en-US" sz="1000" b="1" dirty="0"/>
          </a:p>
        </p:txBody>
      </p:sp>
      <p:sp>
        <p:nvSpPr>
          <p:cNvPr id="34" name="Rectangle 33"/>
          <p:cNvSpPr/>
          <p:nvPr/>
        </p:nvSpPr>
        <p:spPr>
          <a:xfrm>
            <a:off x="349956" y="3971431"/>
            <a:ext cx="3155244" cy="461665"/>
          </a:xfrm>
          <a:prstGeom prst="rect">
            <a:avLst/>
          </a:prstGeom>
        </p:spPr>
        <p:txBody>
          <a:bodyPr wrap="square">
            <a:spAutoFit/>
          </a:bodyPr>
          <a:lstStyle/>
          <a:p>
            <a:r>
              <a:rPr lang="en-US" dirty="0" smtClean="0">
                <a:latin typeface="Cambria" panose="02040503050406030204" pitchFamily="18" charset="0"/>
              </a:rPr>
              <a:t>pow(2,2) </a:t>
            </a:r>
            <a:r>
              <a:rPr lang="en-US" dirty="0" smtClean="0">
                <a:latin typeface="Cambria" panose="02040503050406030204" pitchFamily="18" charset="0"/>
              </a:rPr>
              <a:t>~  </a:t>
            </a:r>
            <a:r>
              <a:rPr lang="en-US" dirty="0" smtClean="0">
                <a:latin typeface="Cambria" panose="02040503050406030204" pitchFamily="18" charset="0"/>
              </a:rPr>
              <a:t>2*2*1.0</a:t>
            </a:r>
            <a:endParaRPr lang="en-US" dirty="0">
              <a:latin typeface="Cambria" panose="02040503050406030204" pitchFamily="18" charset="0"/>
            </a:endParaRPr>
          </a:p>
        </p:txBody>
      </p:sp>
      <p:sp>
        <p:nvSpPr>
          <p:cNvPr id="35" name="Rectangle 34"/>
          <p:cNvSpPr/>
          <p:nvPr/>
        </p:nvSpPr>
        <p:spPr>
          <a:xfrm>
            <a:off x="349956" y="4670778"/>
            <a:ext cx="2895600" cy="461665"/>
          </a:xfrm>
          <a:prstGeom prst="rect">
            <a:avLst/>
          </a:prstGeom>
        </p:spPr>
        <p:txBody>
          <a:bodyPr wrap="square">
            <a:spAutoFit/>
          </a:bodyPr>
          <a:lstStyle/>
          <a:p>
            <a:r>
              <a:rPr lang="en-US" dirty="0" smtClean="0">
                <a:latin typeface="Cambria" panose="02040503050406030204" pitchFamily="18" charset="0"/>
              </a:rPr>
              <a:t>pow(2,1) </a:t>
            </a:r>
            <a:r>
              <a:rPr lang="en-US" dirty="0" smtClean="0">
                <a:latin typeface="Cambria" panose="02040503050406030204" pitchFamily="18" charset="0"/>
              </a:rPr>
              <a:t>~  </a:t>
            </a:r>
            <a:r>
              <a:rPr lang="en-US" dirty="0" smtClean="0">
                <a:latin typeface="Cambria" panose="02040503050406030204" pitchFamily="18" charset="0"/>
              </a:rPr>
              <a:t>2*1.0</a:t>
            </a:r>
            <a:endParaRPr lang="en-US" dirty="0">
              <a:latin typeface="Cambria" panose="02040503050406030204" pitchFamily="18" charset="0"/>
            </a:endParaRPr>
          </a:p>
        </p:txBody>
      </p:sp>
      <p:sp>
        <p:nvSpPr>
          <p:cNvPr id="8" name="Rectangle 7"/>
          <p:cNvSpPr/>
          <p:nvPr/>
        </p:nvSpPr>
        <p:spPr>
          <a:xfrm>
            <a:off x="5051088" y="2901070"/>
            <a:ext cx="1986826" cy="461665"/>
          </a:xfrm>
          <a:prstGeom prst="rect">
            <a:avLst/>
          </a:prstGeom>
        </p:spPr>
        <p:txBody>
          <a:bodyPr wrap="none">
            <a:spAutoFit/>
          </a:bodyPr>
          <a:lstStyle/>
          <a:p>
            <a:r>
              <a:rPr lang="en-US" dirty="0" smtClean="0">
                <a:latin typeface="Calibri" panose="020F0502020204030204" pitchFamily="34" charset="0"/>
              </a:rPr>
              <a:t>pow(b,0) = 1.0</a:t>
            </a:r>
            <a:endParaRPr lang="en-US" dirty="0"/>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97" y="76200"/>
            <a:ext cx="1268403" cy="97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6"/>
          <p:cNvSpPr txBox="1">
            <a:spLocks noChangeArrowheads="1"/>
          </p:cNvSpPr>
          <p:nvPr/>
        </p:nvSpPr>
        <p:spPr bwMode="auto">
          <a:xfrm>
            <a:off x="4724400" y="284202"/>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b**p, but using only multiplication times b</a:t>
            </a:r>
            <a:endParaRPr lang="en-US" sz="1500" dirty="0">
              <a:latin typeface="Cambria" panose="02040503050406030204" pitchFamily="18" charset="0"/>
              <a:cs typeface="Courier New" panose="02070309020205020404" pitchFamily="49" charset="0"/>
            </a:endParaRPr>
          </a:p>
        </p:txBody>
      </p:sp>
      <p:sp>
        <p:nvSpPr>
          <p:cNvPr id="42" name="Text Box 6"/>
          <p:cNvSpPr txBox="1">
            <a:spLocks noChangeArrowheads="1"/>
          </p:cNvSpPr>
          <p:nvPr/>
        </p:nvSpPr>
        <p:spPr bwMode="auto">
          <a:xfrm>
            <a:off x="3200400" y="330369"/>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smtClean="0">
                <a:latin typeface="Courier New" panose="02070309020205020404" pitchFamily="49" charset="0"/>
                <a:cs typeface="Courier New" panose="02070309020205020404" pitchFamily="49" charset="0"/>
              </a:rPr>
              <a:t>pow(</a:t>
            </a:r>
            <a:r>
              <a:rPr lang="en-US" b="1" dirty="0" err="1" smtClean="0">
                <a:latin typeface="Courier New" panose="02070309020205020404" pitchFamily="49" charset="0"/>
                <a:cs typeface="Courier New" panose="02070309020205020404" pitchFamily="49" charset="0"/>
              </a:rPr>
              <a:t>b,p</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5"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smtClean="0">
                <a:latin typeface="Cambria" pitchFamily="18" charset="0"/>
              </a:rPr>
              <a:t>Answer:  </a:t>
            </a:r>
            <a:r>
              <a:rPr lang="en-US" sz="3200" b="1" dirty="0" smtClean="0">
                <a:latin typeface="Courier New" panose="02070309020205020404" pitchFamily="49" charset="0"/>
                <a:cs typeface="Courier New" panose="02070309020205020404" pitchFamily="49" charset="0"/>
              </a:rPr>
              <a:t>pow</a:t>
            </a:r>
            <a:endParaRPr lang="en-US"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399605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746134"/>
            <a:ext cx="2243659" cy="461665"/>
          </a:xfrm>
          <a:prstGeom prst="rect">
            <a:avLst/>
          </a:prstGeom>
        </p:spPr>
        <p:txBody>
          <a:bodyPr wrap="square">
            <a:spAutoFit/>
          </a:bodyPr>
          <a:lstStyle/>
          <a:p>
            <a:r>
              <a:rPr lang="en-US" dirty="0" err="1" smtClean="0">
                <a:latin typeface="Calibri" panose="020F0502020204030204" pitchFamily="34" charset="0"/>
              </a:rPr>
              <a:t>vwl</a:t>
            </a:r>
            <a:r>
              <a:rPr lang="en-US" dirty="0" smtClean="0">
                <a:latin typeface="Calibri" panose="020F0502020204030204" pitchFamily="34" charset="0"/>
              </a:rPr>
              <a:t>(s) =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62400"/>
            <a:ext cx="4782370" cy="1938992"/>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vwl</a:t>
            </a:r>
            <a:r>
              <a:rPr lang="en-US" sz="2000" b="1" dirty="0" smtClean="0">
                <a:solidFill>
                  <a:srgbClr val="000000"/>
                </a:solidFill>
                <a:latin typeface="Courier New" panose="02070309020205020404" pitchFamily="49" charset="0"/>
                <a:cs typeface="Courier New" panose="02070309020205020404" pitchFamily="49" charset="0"/>
              </a:rPr>
              <a:t>(s</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 </a:t>
            </a:r>
          </a:p>
          <a:p>
            <a:pPr lvl="0"/>
            <a:endParaRPr lang="en-US" sz="2000" b="1" dirty="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err="1" smtClean="0">
                <a:solidFill>
                  <a:srgbClr val="CC3300"/>
                </a:solidFill>
                <a:latin typeface="Courier New" panose="02070309020205020404" pitchFamily="49" charset="0"/>
                <a:cs typeface="Courier New" panose="02070309020205020404" pitchFamily="49" charset="0"/>
              </a:rPr>
              <a:t>elif</a:t>
            </a:r>
            <a:endParaRPr lang="en-US" sz="2000" b="1" dirty="0" smtClean="0">
              <a:solidFill>
                <a:srgbClr val="CC3300"/>
              </a:solidFill>
              <a:latin typeface="Courier New" panose="02070309020205020404" pitchFamily="49" charset="0"/>
              <a:cs typeface="Courier New" panose="02070309020205020404" pitchFamily="49" charset="0"/>
            </a:endParaRPr>
          </a:p>
          <a:p>
            <a:pPr lvl="0"/>
            <a:endParaRPr lang="en-US" sz="2000" b="1" dirty="0">
              <a:solidFill>
                <a:srgbClr val="000000"/>
              </a:solidFill>
              <a:latin typeface="Courier New" panose="02070309020205020404" pitchFamily="49" charset="0"/>
              <a:cs typeface="Courier New" panose="02070309020205020404" pitchFamily="49" charset="0"/>
            </a:endParaRPr>
          </a:p>
          <a:p>
            <a:pPr lvl="0"/>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else</a:t>
            </a:r>
            <a:r>
              <a:rPr lang="en-US" sz="2000" b="1" dirty="0" smtClean="0">
                <a:solidFill>
                  <a:srgbClr val="000000"/>
                </a:solidFill>
                <a:latin typeface="Courier New" panose="02070309020205020404" pitchFamily="49" charset="0"/>
                <a:cs typeface="Courier New" panose="02070309020205020404" pitchFamily="49" charset="0"/>
              </a:rPr>
              <a:t>:</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124200" y="310366"/>
            <a:ext cx="2223794"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err="1" smtClean="0">
                <a:latin typeface="Courier New" panose="02070309020205020404" pitchFamily="49" charset="0"/>
                <a:cs typeface="Courier New" panose="02070309020205020404" pitchFamily="49" charset="0"/>
              </a:rPr>
              <a:t>vwl</a:t>
            </a:r>
            <a:r>
              <a:rPr lang="en-US" b="1" dirty="0" smtClean="0">
                <a:latin typeface="Courier New" panose="02070309020205020404" pitchFamily="49" charset="0"/>
                <a:cs typeface="Courier New" panose="02070309020205020404" pitchFamily="49" charset="0"/>
              </a:rPr>
              <a:t>(s)</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4894291" y="264199"/>
            <a:ext cx="329777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number of vowels in the string s, s may or may not be empty.</a:t>
            </a:r>
            <a:endParaRPr lang="en-US" sz="1500" dirty="0">
              <a:latin typeface="Cambria" panose="02040503050406030204" pitchFamily="18" charset="0"/>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'crazy' </a:t>
            </a:r>
            <a:r>
              <a:rPr lang="en-US" dirty="0" smtClean="0">
                <a:latin typeface="Cambria" panose="02040503050406030204" pitchFamily="18" charset="0"/>
              </a:rPr>
              <a:t>) ~ </a:t>
            </a:r>
            <a:r>
              <a:rPr lang="en-US" dirty="0" smtClean="0">
                <a:latin typeface="Cambria" panose="02040503050406030204" pitchFamily="18" charset="0"/>
              </a:rPr>
              <a:t>2</a:t>
            </a:r>
            <a:endParaRPr lang="en-US" dirty="0">
              <a:latin typeface="Cambria" panose="02040503050406030204" pitchFamily="18"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3" name="Rectangle 2"/>
          <p:cNvSpPr/>
          <p:nvPr/>
        </p:nvSpPr>
        <p:spPr>
          <a:xfrm>
            <a:off x="1725555" y="5773643"/>
            <a:ext cx="1307708" cy="400110"/>
          </a:xfrm>
          <a:prstGeom prst="rect">
            <a:avLst/>
          </a:prstGeom>
        </p:spPr>
        <p:txBody>
          <a:bodyPr wrap="square">
            <a:spAutoFit/>
          </a:bodyPr>
          <a:lstStyle/>
          <a:p>
            <a:pPr algn="ctr"/>
            <a:r>
              <a:rPr lang="en-US" sz="1000" dirty="0" smtClean="0">
                <a:latin typeface="Cambria" panose="02040503050406030204" pitchFamily="18" charset="0"/>
                <a:cs typeface="Courier New" panose="02070309020205020404" pitchFamily="49" charset="0"/>
              </a:rPr>
              <a:t>What is the </a:t>
            </a:r>
            <a:r>
              <a:rPr lang="en-US" sz="1000" u="sng" dirty="0" smtClean="0">
                <a:latin typeface="Cambria" panose="02040503050406030204" pitchFamily="18" charset="0"/>
                <a:cs typeface="Courier New" panose="02070309020205020404" pitchFamily="49" charset="0"/>
              </a:rPr>
              <a:t>really</a:t>
            </a:r>
            <a:r>
              <a:rPr lang="en-US" sz="1000" dirty="0" smtClean="0">
                <a:latin typeface="Cambria" panose="02040503050406030204" pitchFamily="18" charset="0"/>
                <a:cs typeface="Courier New" panose="02070309020205020404" pitchFamily="49" charset="0"/>
              </a:rPr>
              <a:t> simplest base case!?</a:t>
            </a:r>
            <a:endParaRPr lang="en-US" sz="1000" dirty="0"/>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b="1" dirty="0" smtClean="0">
                <a:solidFill>
                  <a:srgbClr val="FF3300"/>
                </a:solidFill>
                <a:latin typeface="Calibri" panose="020F0502020204030204" pitchFamily="34" charset="0"/>
                <a:cs typeface="Courier New" panose="02070309020205020404" pitchFamily="49" charset="0"/>
              </a:rPr>
              <a:t>Extra!</a:t>
            </a:r>
            <a:r>
              <a:rPr lang="en-US" sz="1000" dirty="0" smtClean="0">
                <a:latin typeface="Calibri" panose="020F0502020204030204" pitchFamily="34" charset="0"/>
                <a:cs typeface="Courier New" panose="02070309020205020404" pitchFamily="49" charset="0"/>
              </a:rPr>
              <a:t>  What 7-letter English word </a:t>
            </a:r>
            <a:r>
              <a:rPr lang="en-US" sz="1000" b="1" i="1" dirty="0" smtClean="0">
                <a:latin typeface="Calibri" panose="020F0502020204030204" pitchFamily="34" charset="0"/>
                <a:cs typeface="Courier New" panose="02070309020205020404" pitchFamily="49" charset="0"/>
              </a:rPr>
              <a:t>maximizes</a:t>
            </a:r>
            <a:r>
              <a:rPr lang="en-US" sz="1000" dirty="0" smtClean="0">
                <a:latin typeface="Calibri" panose="020F0502020204030204" pitchFamily="34" charset="0"/>
                <a:cs typeface="Courier New" panose="02070309020205020404" pitchFamily="49" charset="0"/>
              </a:rPr>
              <a:t> </a:t>
            </a:r>
            <a:r>
              <a:rPr lang="en-US" sz="1000" dirty="0" err="1" smtClean="0">
                <a:latin typeface="Calibri" panose="020F0502020204030204" pitchFamily="34" charset="0"/>
                <a:cs typeface="Courier New" panose="02070309020205020404" pitchFamily="49" charset="0"/>
              </a:rPr>
              <a:t>vwl</a:t>
            </a:r>
            <a:r>
              <a:rPr lang="en-US" sz="1000" dirty="0" smtClean="0">
                <a:latin typeface="Calibri" panose="020F0502020204030204" pitchFamily="34" charset="0"/>
                <a:cs typeface="Courier New" panose="02070309020205020404" pitchFamily="49" charset="0"/>
              </a:rPr>
              <a:t>(s) ?</a:t>
            </a:r>
            <a:endParaRPr lang="en-US" sz="1000" dirty="0">
              <a:latin typeface="Calibri" panose="020F0502020204030204" pitchFamily="34" charset="0"/>
              <a:cs typeface="Courier New" panose="02070309020205020404" pitchFamily="49" charset="0"/>
            </a:endParaRPr>
          </a:p>
        </p:txBody>
      </p:sp>
      <p:sp>
        <p:nvSpPr>
          <p:cNvPr id="26" name="Rectangle 25"/>
          <p:cNvSpPr/>
          <p:nvPr/>
        </p:nvSpPr>
        <p:spPr>
          <a:xfrm>
            <a:off x="358422" y="2043929"/>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a:t>
            </a:r>
            <a:r>
              <a:rPr lang="en-US" b="1" dirty="0" err="1" smtClean="0">
                <a:latin typeface="Cambria" panose="02040503050406030204" pitchFamily="18" charset="0"/>
              </a:rPr>
              <a:t>razy</a:t>
            </a:r>
            <a:r>
              <a:rPr lang="en-US" b="1" dirty="0" smtClean="0">
                <a:latin typeface="Cambria" panose="02040503050406030204" pitchFamily="18" charset="0"/>
              </a:rPr>
              <a:t>' </a:t>
            </a:r>
            <a:r>
              <a:rPr lang="en-US" dirty="0" smtClean="0">
                <a:latin typeface="Cambria" panose="02040503050406030204" pitchFamily="18" charset="0"/>
              </a:rPr>
              <a:t>) ~ 2</a:t>
            </a:r>
            <a:endParaRPr lang="en-US" dirty="0">
              <a:latin typeface="Cambria" panose="02040503050406030204" pitchFamily="18" charset="0"/>
            </a:endParaRPr>
          </a:p>
        </p:txBody>
      </p:sp>
      <p:sp>
        <p:nvSpPr>
          <p:cNvPr id="30" name="Rectangle 29"/>
          <p:cNvSpPr/>
          <p:nvPr/>
        </p:nvSpPr>
        <p:spPr>
          <a:xfrm>
            <a:off x="358422" y="2580331"/>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a:t>
            </a:r>
            <a:r>
              <a:rPr lang="en-US" b="1" dirty="0" err="1" smtClean="0">
                <a:latin typeface="Cambria" panose="02040503050406030204" pitchFamily="18" charset="0"/>
              </a:rPr>
              <a:t>azy</a:t>
            </a:r>
            <a:r>
              <a:rPr lang="en-US" b="1" dirty="0" smtClean="0">
                <a:latin typeface="Cambria" panose="02040503050406030204" pitchFamily="18" charset="0"/>
              </a:rPr>
              <a:t>' </a:t>
            </a:r>
            <a:r>
              <a:rPr lang="en-US" dirty="0" smtClean="0">
                <a:latin typeface="Cambria" panose="02040503050406030204" pitchFamily="18" charset="0"/>
              </a:rPr>
              <a:t>) ~ 2</a:t>
            </a:r>
            <a:endParaRPr lang="en-US" dirty="0">
              <a:latin typeface="Cambria" panose="02040503050406030204" pitchFamily="18" charset="0"/>
            </a:endParaRPr>
          </a:p>
        </p:txBody>
      </p:sp>
      <p:sp>
        <p:nvSpPr>
          <p:cNvPr id="34" name="Rectangle 33"/>
          <p:cNvSpPr/>
          <p:nvPr/>
        </p:nvSpPr>
        <p:spPr>
          <a:xfrm>
            <a:off x="358422" y="3116733"/>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a:t>
            </a:r>
            <a:r>
              <a:rPr lang="en-US" b="1" dirty="0" err="1" smtClean="0">
                <a:latin typeface="Cambria" panose="02040503050406030204" pitchFamily="18" charset="0"/>
              </a:rPr>
              <a:t>zy</a:t>
            </a:r>
            <a:r>
              <a:rPr lang="en-US" b="1" dirty="0" smtClean="0">
                <a:latin typeface="Cambria" panose="02040503050406030204" pitchFamily="18" charset="0"/>
              </a:rPr>
              <a:t>' </a:t>
            </a:r>
            <a:r>
              <a:rPr lang="en-US" dirty="0" smtClean="0">
                <a:latin typeface="Cambria" panose="02040503050406030204" pitchFamily="18" charset="0"/>
              </a:rPr>
              <a:t>) ~ 1</a:t>
            </a:r>
            <a:endParaRPr lang="en-US" dirty="0">
              <a:latin typeface="Cambria" panose="02040503050406030204" pitchFamily="18" charset="0"/>
            </a:endParaRPr>
          </a:p>
        </p:txBody>
      </p:sp>
      <p:sp>
        <p:nvSpPr>
          <p:cNvPr id="35" name="Rectangle 34"/>
          <p:cNvSpPr/>
          <p:nvPr/>
        </p:nvSpPr>
        <p:spPr>
          <a:xfrm>
            <a:off x="1725555" y="1219200"/>
            <a:ext cx="1307708" cy="246221"/>
          </a:xfrm>
          <a:prstGeom prst="rect">
            <a:avLst/>
          </a:prstGeom>
        </p:spPr>
        <p:txBody>
          <a:bodyPr wrap="square">
            <a:spAutoFit/>
          </a:bodyPr>
          <a:lstStyle/>
          <a:p>
            <a:pPr algn="r"/>
            <a:r>
              <a:rPr lang="en-US" sz="1000" dirty="0" smtClean="0">
                <a:latin typeface="Cambria" panose="02040503050406030204" pitchFamily="18" charset="0"/>
                <a:cs typeface="Courier New" panose="02070309020205020404" pitchFamily="49" charset="0"/>
              </a:rPr>
              <a:t>let</a:t>
            </a:r>
            <a:r>
              <a:rPr lang="en-US" sz="1000" dirty="0" smtClean="0"/>
              <a:t>'s count y!</a:t>
            </a:r>
            <a:endParaRPr lang="en-US" sz="1000" dirty="0" smtClean="0">
              <a:latin typeface="Cambria" panose="02040503050406030204" pitchFamily="18" charset="0"/>
              <a:cs typeface="Courier New" panose="02070309020205020404" pitchFamily="49" charset="0"/>
            </a:endParaRPr>
          </a:p>
        </p:txBody>
      </p:sp>
      <p:sp>
        <p:nvSpPr>
          <p:cNvPr id="39" name="Rectangle 38"/>
          <p:cNvSpPr/>
          <p:nvPr/>
        </p:nvSpPr>
        <p:spPr>
          <a:xfrm>
            <a:off x="349956" y="3653135"/>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'y' </a:t>
            </a:r>
            <a:r>
              <a:rPr lang="en-US" dirty="0" smtClean="0">
                <a:latin typeface="Cambria" panose="02040503050406030204" pitchFamily="18" charset="0"/>
              </a:rPr>
              <a:t>) ~ 1</a:t>
            </a:r>
            <a:endParaRPr lang="en-US" dirty="0">
              <a:latin typeface="Cambria" panose="02040503050406030204" pitchFamily="18" charset="0"/>
            </a:endParaRPr>
          </a:p>
        </p:txBody>
      </p:sp>
      <p:sp>
        <p:nvSpPr>
          <p:cNvPr id="4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i="1" smtClean="0">
                <a:latin typeface="Cambria" pitchFamily="18" charset="0"/>
              </a:rPr>
              <a:t>Try it! </a:t>
            </a:r>
            <a:endParaRPr lang="en-US" sz="3200" dirty="0">
              <a:latin typeface="Cambria" pitchFamily="18" charset="0"/>
            </a:endParaRPr>
          </a:p>
        </p:txBody>
      </p:sp>
      <p:pic>
        <p:nvPicPr>
          <p:cNvPr id="25"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546" y="125664"/>
            <a:ext cx="623302" cy="8310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0764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746134"/>
            <a:ext cx="2243659" cy="461665"/>
          </a:xfrm>
          <a:prstGeom prst="rect">
            <a:avLst/>
          </a:prstGeom>
        </p:spPr>
        <p:txBody>
          <a:bodyPr wrap="square">
            <a:spAutoFit/>
          </a:bodyPr>
          <a:lstStyle/>
          <a:p>
            <a:r>
              <a:rPr lang="en-US" dirty="0" err="1" smtClean="0">
                <a:latin typeface="Calibri" panose="020F0502020204030204" pitchFamily="34" charset="0"/>
              </a:rPr>
              <a:t>vwl</a:t>
            </a:r>
            <a:r>
              <a:rPr lang="en-US" dirty="0" smtClean="0">
                <a:latin typeface="Calibri" panose="020F0502020204030204" pitchFamily="34" charset="0"/>
              </a:rPr>
              <a:t>(s) =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62400"/>
            <a:ext cx="4782370" cy="2246769"/>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vwl</a:t>
            </a:r>
            <a:r>
              <a:rPr lang="en-US" sz="2000" b="1" dirty="0" smtClean="0">
                <a:solidFill>
                  <a:srgbClr val="000000"/>
                </a:solidFill>
                <a:latin typeface="Courier New" panose="02070309020205020404" pitchFamily="49" charset="0"/>
                <a:cs typeface="Courier New" panose="02070309020205020404" pitchFamily="49" charset="0"/>
              </a:rPr>
              <a:t>(s</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solidFill>
                  <a:srgbClr val="000000"/>
                </a:solidFill>
                <a:latin typeface="Courier New" panose="02070309020205020404" pitchFamily="49" charset="0"/>
                <a:cs typeface="Courier New" panose="02070309020205020404" pitchFamily="49" charset="0"/>
              </a:rPr>
              <a:t> s == '':</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0</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err="1" smtClean="0">
                <a:solidFill>
                  <a:srgbClr val="CC3300"/>
                </a:solidFill>
                <a:latin typeface="Courier New" panose="02070309020205020404" pitchFamily="49" charset="0"/>
                <a:cs typeface="Courier New" panose="02070309020205020404" pitchFamily="49" charset="0"/>
              </a:rPr>
              <a:t>elif</a:t>
            </a:r>
            <a:r>
              <a:rPr lang="en-US" sz="2000" b="1" dirty="0" smtClean="0">
                <a:solidFill>
                  <a:srgbClr val="CC33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s[0] </a:t>
            </a:r>
            <a:r>
              <a:rPr lang="en-US" sz="2000" b="1" dirty="0" smtClean="0">
                <a:solidFill>
                  <a:srgbClr val="CC3300"/>
                </a:solidFill>
                <a:latin typeface="Courier New" panose="02070309020205020404" pitchFamily="49" charset="0"/>
                <a:cs typeface="Courier New" panose="02070309020205020404" pitchFamily="49" charset="0"/>
              </a:rPr>
              <a:t>in</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0B9520"/>
                </a:solidFill>
                <a:latin typeface="Courier New" panose="02070309020205020404" pitchFamily="49" charset="0"/>
                <a:cs typeface="Courier New" panose="02070309020205020404" pitchFamily="49" charset="0"/>
              </a:rPr>
              <a:t>'</a:t>
            </a:r>
            <a:r>
              <a:rPr lang="en-US" sz="2000" b="1" dirty="0" err="1" smtClean="0">
                <a:solidFill>
                  <a:srgbClr val="0B9520"/>
                </a:solidFill>
                <a:latin typeface="Courier New" panose="02070309020205020404" pitchFamily="49" charset="0"/>
                <a:cs typeface="Courier New" panose="02070309020205020404" pitchFamily="49" charset="0"/>
              </a:rPr>
              <a:t>aeiouy</a:t>
            </a:r>
            <a:r>
              <a:rPr lang="en-US" sz="2000" b="1" dirty="0" smtClean="0">
                <a:solidFill>
                  <a:srgbClr val="0B9520"/>
                </a:solidFill>
                <a:latin typeface="Courier New" panose="02070309020205020404" pitchFamily="49" charset="0"/>
                <a:cs typeface="Courier New" panose="02070309020205020404" pitchFamily="49" charset="0"/>
              </a:rPr>
              <a:t>'</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1+</a:t>
            </a:r>
            <a:r>
              <a:rPr lang="en-US" sz="2000" b="1" dirty="0" smtClean="0">
                <a:solidFill>
                  <a:srgbClr val="0000FF"/>
                </a:solidFill>
                <a:latin typeface="Courier New" panose="02070309020205020404" pitchFamily="49" charset="0"/>
                <a:cs typeface="Courier New" panose="02070309020205020404" pitchFamily="49" charset="0"/>
              </a:rPr>
              <a:t>vwl</a:t>
            </a:r>
            <a:r>
              <a:rPr lang="en-US" sz="2000" b="1" dirty="0" smtClean="0">
                <a:solidFill>
                  <a:srgbClr val="000000"/>
                </a:solidFill>
                <a:latin typeface="Courier New" panose="02070309020205020404" pitchFamily="49" charset="0"/>
                <a:cs typeface="Courier New" panose="02070309020205020404" pitchFamily="49" charset="0"/>
              </a:rPr>
              <a:t>( s[1:] )</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else</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err="1">
                <a:solidFill>
                  <a:srgbClr val="0000FF"/>
                </a:solidFill>
                <a:latin typeface="Courier New" panose="02070309020205020404" pitchFamily="49" charset="0"/>
                <a:cs typeface="Courier New" panose="02070309020205020404" pitchFamily="49" charset="0"/>
              </a:rPr>
              <a:t>vwl</a:t>
            </a:r>
            <a:r>
              <a:rPr lang="en-US" sz="2000" b="1" dirty="0">
                <a:solidFill>
                  <a:srgbClr val="000000"/>
                </a:solidFill>
                <a:latin typeface="Courier New" panose="02070309020205020404" pitchFamily="49" charset="0"/>
                <a:cs typeface="Courier New" panose="02070309020205020404" pitchFamily="49" charset="0"/>
              </a:rPr>
              <a:t>( s[1:] )</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31" name="Rectangle 30"/>
          <p:cNvSpPr/>
          <p:nvPr/>
        </p:nvSpPr>
        <p:spPr>
          <a:xfrm>
            <a:off x="343929" y="1507527"/>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'crazy' </a:t>
            </a:r>
            <a:r>
              <a:rPr lang="en-US" dirty="0" smtClean="0">
                <a:latin typeface="Cambria" panose="02040503050406030204" pitchFamily="18" charset="0"/>
              </a:rPr>
              <a:t>) ~ </a:t>
            </a:r>
            <a:r>
              <a:rPr lang="en-US" dirty="0" smtClean="0">
                <a:latin typeface="Cambria" panose="02040503050406030204" pitchFamily="18" charset="0"/>
              </a:rPr>
              <a:t>2</a:t>
            </a:r>
            <a:endParaRPr lang="en-US" dirty="0">
              <a:latin typeface="Cambria" panose="02040503050406030204" pitchFamily="18"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3" name="Rectangle 2"/>
          <p:cNvSpPr/>
          <p:nvPr/>
        </p:nvSpPr>
        <p:spPr>
          <a:xfrm>
            <a:off x="1725555" y="5773643"/>
            <a:ext cx="1307708" cy="400110"/>
          </a:xfrm>
          <a:prstGeom prst="rect">
            <a:avLst/>
          </a:prstGeom>
        </p:spPr>
        <p:txBody>
          <a:bodyPr wrap="square">
            <a:spAutoFit/>
          </a:bodyPr>
          <a:lstStyle/>
          <a:p>
            <a:pPr algn="ctr"/>
            <a:r>
              <a:rPr lang="en-US" sz="1000" dirty="0" smtClean="0">
                <a:latin typeface="Cambria" panose="02040503050406030204" pitchFamily="18" charset="0"/>
                <a:cs typeface="Courier New" panose="02070309020205020404" pitchFamily="49" charset="0"/>
              </a:rPr>
              <a:t>What is the </a:t>
            </a:r>
            <a:r>
              <a:rPr lang="en-US" sz="1000" u="sng" dirty="0" smtClean="0">
                <a:latin typeface="Cambria" panose="02040503050406030204" pitchFamily="18" charset="0"/>
                <a:cs typeface="Courier New" panose="02070309020205020404" pitchFamily="49" charset="0"/>
              </a:rPr>
              <a:t>really</a:t>
            </a:r>
            <a:r>
              <a:rPr lang="en-US" sz="1000" dirty="0" smtClean="0">
                <a:latin typeface="Cambria" panose="02040503050406030204" pitchFamily="18" charset="0"/>
                <a:cs typeface="Courier New" panose="02070309020205020404" pitchFamily="49" charset="0"/>
              </a:rPr>
              <a:t> simplest base case!?</a:t>
            </a:r>
            <a:endParaRPr lang="en-US" sz="1000" dirty="0"/>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b="1" dirty="0" smtClean="0">
                <a:solidFill>
                  <a:srgbClr val="FF3300"/>
                </a:solidFill>
                <a:latin typeface="Calibri" panose="020F0502020204030204" pitchFamily="34" charset="0"/>
                <a:cs typeface="Courier New" panose="02070309020205020404" pitchFamily="49" charset="0"/>
              </a:rPr>
              <a:t>Extra!</a:t>
            </a:r>
            <a:r>
              <a:rPr lang="en-US" sz="1000" dirty="0" smtClean="0">
                <a:latin typeface="Calibri" panose="020F0502020204030204" pitchFamily="34" charset="0"/>
                <a:cs typeface="Courier New" panose="02070309020205020404" pitchFamily="49" charset="0"/>
              </a:rPr>
              <a:t>  What 7-letter English word </a:t>
            </a:r>
            <a:r>
              <a:rPr lang="en-US" sz="1000" b="1" i="1" dirty="0" smtClean="0">
                <a:latin typeface="Calibri" panose="020F0502020204030204" pitchFamily="34" charset="0"/>
                <a:cs typeface="Courier New" panose="02070309020205020404" pitchFamily="49" charset="0"/>
              </a:rPr>
              <a:t>maximizes</a:t>
            </a:r>
            <a:r>
              <a:rPr lang="en-US" sz="1000" dirty="0" smtClean="0">
                <a:latin typeface="Calibri" panose="020F0502020204030204" pitchFamily="34" charset="0"/>
                <a:cs typeface="Courier New" panose="02070309020205020404" pitchFamily="49" charset="0"/>
              </a:rPr>
              <a:t> </a:t>
            </a:r>
            <a:r>
              <a:rPr lang="en-US" sz="1000" dirty="0" err="1" smtClean="0">
                <a:latin typeface="Calibri" panose="020F0502020204030204" pitchFamily="34" charset="0"/>
                <a:cs typeface="Courier New" panose="02070309020205020404" pitchFamily="49" charset="0"/>
              </a:rPr>
              <a:t>vwl</a:t>
            </a:r>
            <a:r>
              <a:rPr lang="en-US" sz="1000" dirty="0" smtClean="0">
                <a:latin typeface="Calibri" panose="020F0502020204030204" pitchFamily="34" charset="0"/>
                <a:cs typeface="Courier New" panose="02070309020205020404" pitchFamily="49" charset="0"/>
              </a:rPr>
              <a:t>(s) ?</a:t>
            </a:r>
            <a:endParaRPr lang="en-US" sz="1000" dirty="0">
              <a:latin typeface="Calibri" panose="020F0502020204030204" pitchFamily="34" charset="0"/>
              <a:cs typeface="Courier New" panose="02070309020205020404" pitchFamily="49" charset="0"/>
            </a:endParaRPr>
          </a:p>
        </p:txBody>
      </p:sp>
      <p:sp>
        <p:nvSpPr>
          <p:cNvPr id="26" name="Rectangle 25"/>
          <p:cNvSpPr/>
          <p:nvPr/>
        </p:nvSpPr>
        <p:spPr>
          <a:xfrm>
            <a:off x="358422" y="2043929"/>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a:t>
            </a:r>
            <a:r>
              <a:rPr lang="en-US" b="1" dirty="0" err="1" smtClean="0">
                <a:latin typeface="Cambria" panose="02040503050406030204" pitchFamily="18" charset="0"/>
              </a:rPr>
              <a:t>razy</a:t>
            </a:r>
            <a:r>
              <a:rPr lang="en-US" b="1" dirty="0" smtClean="0">
                <a:latin typeface="Cambria" panose="02040503050406030204" pitchFamily="18" charset="0"/>
              </a:rPr>
              <a:t>' </a:t>
            </a:r>
            <a:r>
              <a:rPr lang="en-US" dirty="0" smtClean="0">
                <a:latin typeface="Cambria" panose="02040503050406030204" pitchFamily="18" charset="0"/>
              </a:rPr>
              <a:t>) ~ 2</a:t>
            </a:r>
            <a:endParaRPr lang="en-US" dirty="0">
              <a:latin typeface="Cambria" panose="02040503050406030204" pitchFamily="18" charset="0"/>
            </a:endParaRPr>
          </a:p>
        </p:txBody>
      </p:sp>
      <p:sp>
        <p:nvSpPr>
          <p:cNvPr id="30" name="Rectangle 29"/>
          <p:cNvSpPr/>
          <p:nvPr/>
        </p:nvSpPr>
        <p:spPr>
          <a:xfrm>
            <a:off x="358422" y="2580331"/>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a:t>
            </a:r>
            <a:r>
              <a:rPr lang="en-US" b="1" dirty="0" err="1" smtClean="0">
                <a:latin typeface="Cambria" panose="02040503050406030204" pitchFamily="18" charset="0"/>
              </a:rPr>
              <a:t>azy</a:t>
            </a:r>
            <a:r>
              <a:rPr lang="en-US" b="1" dirty="0" smtClean="0">
                <a:latin typeface="Cambria" panose="02040503050406030204" pitchFamily="18" charset="0"/>
              </a:rPr>
              <a:t>' </a:t>
            </a:r>
            <a:r>
              <a:rPr lang="en-US" dirty="0" smtClean="0">
                <a:latin typeface="Cambria" panose="02040503050406030204" pitchFamily="18" charset="0"/>
              </a:rPr>
              <a:t>) ~ 2</a:t>
            </a:r>
            <a:endParaRPr lang="en-US" dirty="0">
              <a:latin typeface="Cambria" panose="02040503050406030204" pitchFamily="18" charset="0"/>
            </a:endParaRPr>
          </a:p>
        </p:txBody>
      </p:sp>
      <p:sp>
        <p:nvSpPr>
          <p:cNvPr id="34" name="Rectangle 33"/>
          <p:cNvSpPr/>
          <p:nvPr/>
        </p:nvSpPr>
        <p:spPr>
          <a:xfrm>
            <a:off x="358422" y="3116733"/>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a:t>
            </a:r>
            <a:r>
              <a:rPr lang="en-US" b="1" dirty="0" err="1" smtClean="0">
                <a:latin typeface="Cambria" panose="02040503050406030204" pitchFamily="18" charset="0"/>
              </a:rPr>
              <a:t>zy</a:t>
            </a:r>
            <a:r>
              <a:rPr lang="en-US" b="1" dirty="0" smtClean="0">
                <a:latin typeface="Cambria" panose="02040503050406030204" pitchFamily="18" charset="0"/>
              </a:rPr>
              <a:t>' </a:t>
            </a:r>
            <a:r>
              <a:rPr lang="en-US" dirty="0" smtClean="0">
                <a:latin typeface="Cambria" panose="02040503050406030204" pitchFamily="18" charset="0"/>
              </a:rPr>
              <a:t>) ~ 1</a:t>
            </a:r>
            <a:endParaRPr lang="en-US" dirty="0">
              <a:latin typeface="Cambria" panose="02040503050406030204" pitchFamily="18" charset="0"/>
            </a:endParaRPr>
          </a:p>
        </p:txBody>
      </p:sp>
      <p:sp>
        <p:nvSpPr>
          <p:cNvPr id="35" name="Rectangle 34"/>
          <p:cNvSpPr/>
          <p:nvPr/>
        </p:nvSpPr>
        <p:spPr>
          <a:xfrm>
            <a:off x="1725555" y="1219200"/>
            <a:ext cx="1307708" cy="246221"/>
          </a:xfrm>
          <a:prstGeom prst="rect">
            <a:avLst/>
          </a:prstGeom>
        </p:spPr>
        <p:txBody>
          <a:bodyPr wrap="square">
            <a:spAutoFit/>
          </a:bodyPr>
          <a:lstStyle/>
          <a:p>
            <a:pPr algn="r"/>
            <a:r>
              <a:rPr lang="en-US" sz="1000" dirty="0" smtClean="0">
                <a:latin typeface="Cambria" panose="02040503050406030204" pitchFamily="18" charset="0"/>
                <a:cs typeface="Courier New" panose="02070309020205020404" pitchFamily="49" charset="0"/>
              </a:rPr>
              <a:t>let</a:t>
            </a:r>
            <a:r>
              <a:rPr lang="en-US" sz="1000" dirty="0" smtClean="0"/>
              <a:t>'s count y!</a:t>
            </a:r>
            <a:endParaRPr lang="en-US" sz="1000" dirty="0" smtClean="0">
              <a:latin typeface="Cambria" panose="02040503050406030204" pitchFamily="18" charset="0"/>
              <a:cs typeface="Courier New" panose="02070309020205020404" pitchFamily="49" charset="0"/>
            </a:endParaRPr>
          </a:p>
        </p:txBody>
      </p:sp>
      <p:sp>
        <p:nvSpPr>
          <p:cNvPr id="39" name="Rectangle 38"/>
          <p:cNvSpPr/>
          <p:nvPr/>
        </p:nvSpPr>
        <p:spPr>
          <a:xfrm>
            <a:off x="349956" y="3653135"/>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'y' </a:t>
            </a:r>
            <a:r>
              <a:rPr lang="en-US" dirty="0" smtClean="0">
                <a:latin typeface="Cambria" panose="02040503050406030204" pitchFamily="18" charset="0"/>
              </a:rPr>
              <a:t>) ~ 1</a:t>
            </a:r>
            <a:endParaRPr lang="en-US" dirty="0">
              <a:latin typeface="Cambria" panose="02040503050406030204" pitchFamily="18" charset="0"/>
            </a:endParaRPr>
          </a:p>
        </p:txBody>
      </p:sp>
      <p:sp>
        <p:nvSpPr>
          <p:cNvPr id="42" name="Text Box 6"/>
          <p:cNvSpPr txBox="1">
            <a:spLocks noChangeArrowheads="1"/>
          </p:cNvSpPr>
          <p:nvPr/>
        </p:nvSpPr>
        <p:spPr bwMode="auto">
          <a:xfrm>
            <a:off x="228600" y="228600"/>
            <a:ext cx="3048000" cy="584775"/>
          </a:xfrm>
          <a:prstGeom prst="rect">
            <a:avLst/>
          </a:prstGeom>
          <a:solidFill>
            <a:srgbClr val="FF9900"/>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smtClean="0">
                <a:latin typeface="Cambria" pitchFamily="18" charset="0"/>
              </a:rPr>
              <a:t>Answer:  </a:t>
            </a:r>
            <a:r>
              <a:rPr lang="en-US" sz="3200" b="1" dirty="0" err="1" smtClean="0">
                <a:latin typeface="Courier New" panose="02070309020205020404" pitchFamily="49" charset="0"/>
                <a:cs typeface="Courier New" panose="02070309020205020404" pitchFamily="49" charset="0"/>
              </a:rPr>
              <a:t>vwl</a:t>
            </a:r>
            <a:endParaRPr lang="en-US" sz="3200" b="1" dirty="0">
              <a:latin typeface="Courier New" panose="02070309020205020404" pitchFamily="49" charset="0"/>
              <a:cs typeface="Courier New" panose="02070309020205020404" pitchFamily="49" charset="0"/>
            </a:endParaRPr>
          </a:p>
        </p:txBody>
      </p:sp>
      <p:sp>
        <p:nvSpPr>
          <p:cNvPr id="29" name="Rectangle 28"/>
          <p:cNvSpPr/>
          <p:nvPr/>
        </p:nvSpPr>
        <p:spPr>
          <a:xfrm>
            <a:off x="4603052" y="2830689"/>
            <a:ext cx="2243659" cy="461665"/>
          </a:xfrm>
          <a:prstGeom prst="rect">
            <a:avLst/>
          </a:prstGeom>
        </p:spPr>
        <p:txBody>
          <a:bodyPr wrap="square">
            <a:spAutoFit/>
          </a:bodyPr>
          <a:lstStyle/>
          <a:p>
            <a:pPr algn="ctr"/>
            <a:r>
              <a:rPr lang="en-US" dirty="0" err="1" smtClean="0">
                <a:latin typeface="Calibri" panose="020F0502020204030204" pitchFamily="34" charset="0"/>
              </a:rPr>
              <a:t>vwl</a:t>
            </a:r>
            <a:r>
              <a:rPr lang="en-US" dirty="0" smtClean="0">
                <a:latin typeface="Calibri" panose="020F0502020204030204" pitchFamily="34" charset="0"/>
              </a:rPr>
              <a:t>( '' ) = 0</a:t>
            </a:r>
            <a:endParaRPr lang="en-US" dirty="0">
              <a:latin typeface="Calibri" panose="020F0502020204030204" pitchFamily="34" charset="0"/>
            </a:endParaRPr>
          </a:p>
        </p:txBody>
      </p:sp>
      <p:sp>
        <p:nvSpPr>
          <p:cNvPr id="40" name="Rectangle 39"/>
          <p:cNvSpPr/>
          <p:nvPr/>
        </p:nvSpPr>
        <p:spPr>
          <a:xfrm>
            <a:off x="5240870" y="1424050"/>
            <a:ext cx="3293530" cy="1015663"/>
          </a:xfrm>
          <a:prstGeom prst="rect">
            <a:avLst/>
          </a:prstGeom>
        </p:spPr>
        <p:txBody>
          <a:bodyPr wrap="square">
            <a:spAutoFit/>
          </a:bodyPr>
          <a:lstStyle/>
          <a:p>
            <a:r>
              <a:rPr lang="en-US" b="1" dirty="0" err="1" smtClean="0">
                <a:solidFill>
                  <a:srgbClr val="0000FF"/>
                </a:solidFill>
                <a:latin typeface="Calibri" panose="020F0502020204030204" pitchFamily="34" charset="0"/>
              </a:rPr>
              <a:t>vwl</a:t>
            </a:r>
            <a:r>
              <a:rPr lang="en-US" b="1" dirty="0" smtClean="0">
                <a:solidFill>
                  <a:srgbClr val="0000FF"/>
                </a:solidFill>
                <a:latin typeface="Calibri" panose="020F0502020204030204" pitchFamily="34" charset="0"/>
              </a:rPr>
              <a:t>(</a:t>
            </a:r>
            <a:r>
              <a:rPr lang="en-US" dirty="0" smtClean="0">
                <a:latin typeface="Calibri" panose="020F0502020204030204" pitchFamily="34" charset="0"/>
              </a:rPr>
              <a:t>s[1:]</a:t>
            </a:r>
            <a:r>
              <a:rPr lang="en-US" b="1" dirty="0" smtClean="0">
                <a:solidFill>
                  <a:srgbClr val="0000FF"/>
                </a:solidFill>
                <a:latin typeface="Calibri" panose="020F0502020204030204" pitchFamily="34" charset="0"/>
              </a:rPr>
              <a:t>)</a:t>
            </a:r>
            <a:r>
              <a:rPr lang="en-US" dirty="0" smtClean="0">
                <a:latin typeface="Calibri" panose="020F0502020204030204" pitchFamily="34" charset="0"/>
              </a:rPr>
              <a:t>, </a:t>
            </a:r>
            <a:r>
              <a:rPr lang="en-US" sz="1500" dirty="0" smtClean="0">
                <a:latin typeface="Calibri" panose="020F0502020204030204" pitchFamily="34" charset="0"/>
              </a:rPr>
              <a:t>if L</a:t>
            </a:r>
            <a:r>
              <a:rPr lang="en-US" sz="1500" dirty="0" smtClean="0">
                <a:latin typeface="Calibri" panose="020F0502020204030204" pitchFamily="34" charset="0"/>
              </a:rPr>
              <a:t>[0] is </a:t>
            </a:r>
            <a:r>
              <a:rPr lang="en-US" sz="1500" b="1" dirty="0" smtClean="0">
                <a:latin typeface="Calibri" panose="020F0502020204030204" pitchFamily="34" charset="0"/>
              </a:rPr>
              <a:t>not </a:t>
            </a:r>
            <a:r>
              <a:rPr lang="en-US" sz="1500" dirty="0" smtClean="0">
                <a:latin typeface="Calibri" panose="020F0502020204030204" pitchFamily="34" charset="0"/>
              </a:rPr>
              <a:t>a vowel</a:t>
            </a:r>
          </a:p>
          <a:p>
            <a:endParaRPr lang="en-US" sz="1200" dirty="0" smtClean="0">
              <a:latin typeface="Calibri" panose="020F0502020204030204" pitchFamily="34" charset="0"/>
            </a:endParaRPr>
          </a:p>
          <a:p>
            <a:r>
              <a:rPr lang="en-US" b="1" dirty="0" smtClean="0">
                <a:solidFill>
                  <a:srgbClr val="0000FF"/>
                </a:solidFill>
                <a:latin typeface="Calibri" panose="020F0502020204030204" pitchFamily="34" charset="0"/>
              </a:rPr>
              <a:t>1+vwl(</a:t>
            </a:r>
            <a:r>
              <a:rPr lang="en-US" dirty="0" smtClean="0">
                <a:latin typeface="Calibri" panose="020F0502020204030204" pitchFamily="34" charset="0"/>
              </a:rPr>
              <a:t>s[1</a:t>
            </a:r>
            <a:r>
              <a:rPr lang="en-US" dirty="0">
                <a:latin typeface="Calibri" panose="020F0502020204030204" pitchFamily="34" charset="0"/>
              </a:rPr>
              <a:t>:]</a:t>
            </a:r>
            <a:r>
              <a:rPr lang="en-US" b="1" dirty="0">
                <a:solidFill>
                  <a:srgbClr val="0000FF"/>
                </a:solidFill>
                <a:latin typeface="Calibri" panose="020F0502020204030204" pitchFamily="34" charset="0"/>
              </a:rPr>
              <a:t>)</a:t>
            </a:r>
            <a:r>
              <a:rPr lang="en-US" dirty="0">
                <a:latin typeface="Calibri" panose="020F0502020204030204" pitchFamily="34" charset="0"/>
              </a:rPr>
              <a:t>, </a:t>
            </a:r>
            <a:r>
              <a:rPr lang="en-US" sz="1500" dirty="0">
                <a:solidFill>
                  <a:srgbClr val="000000"/>
                </a:solidFill>
                <a:latin typeface="Calibri" panose="020F0502020204030204" pitchFamily="34" charset="0"/>
              </a:rPr>
              <a:t>if L[0] </a:t>
            </a:r>
            <a:r>
              <a:rPr lang="en-US" sz="1500" dirty="0" smtClean="0">
                <a:solidFill>
                  <a:srgbClr val="000000"/>
                </a:solidFill>
                <a:latin typeface="Calibri" panose="020F0502020204030204" pitchFamily="34" charset="0"/>
              </a:rPr>
              <a:t>is</a:t>
            </a:r>
            <a:r>
              <a:rPr lang="en-US" sz="1500" b="1" dirty="0" smtClean="0">
                <a:solidFill>
                  <a:srgbClr val="000000"/>
                </a:solidFill>
                <a:latin typeface="Calibri" panose="020F0502020204030204" pitchFamily="34" charset="0"/>
              </a:rPr>
              <a:t> </a:t>
            </a:r>
            <a:r>
              <a:rPr lang="en-US" sz="1500" dirty="0">
                <a:solidFill>
                  <a:srgbClr val="000000"/>
                </a:solidFill>
                <a:latin typeface="Calibri" panose="020F0502020204030204" pitchFamily="34" charset="0"/>
              </a:rPr>
              <a:t>a vowel</a:t>
            </a:r>
            <a:endParaRPr lang="en-US" dirty="0">
              <a:latin typeface="Calibri" panose="020F0502020204030204" pitchFamily="34" charset="0"/>
            </a:endParaRPr>
          </a:p>
        </p:txBody>
      </p:sp>
      <p:sp>
        <p:nvSpPr>
          <p:cNvPr id="45" name="Left Brace 44"/>
          <p:cNvSpPr/>
          <p:nvPr/>
        </p:nvSpPr>
        <p:spPr bwMode="auto">
          <a:xfrm>
            <a:off x="515061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a:xfrm>
            <a:off x="609600" y="4648200"/>
            <a:ext cx="2895600" cy="461665"/>
          </a:xfrm>
          <a:prstGeom prst="rect">
            <a:avLst/>
          </a:prstGeom>
        </p:spPr>
        <p:txBody>
          <a:bodyPr wrap="square">
            <a:spAutoFit/>
          </a:bodyPr>
          <a:lstStyle/>
          <a:p>
            <a:r>
              <a:rPr lang="en-US" dirty="0" err="1" smtClean="0">
                <a:latin typeface="Cambria" panose="02040503050406030204" pitchFamily="18" charset="0"/>
              </a:rPr>
              <a:t>vwl</a:t>
            </a:r>
            <a:r>
              <a:rPr lang="en-US" dirty="0" smtClean="0">
                <a:latin typeface="Cambria" panose="02040503050406030204" pitchFamily="18" charset="0"/>
              </a:rPr>
              <a:t>( </a:t>
            </a:r>
            <a:r>
              <a:rPr lang="en-US" b="1" dirty="0" smtClean="0">
                <a:latin typeface="Cambria" panose="02040503050406030204" pitchFamily="18" charset="0"/>
              </a:rPr>
              <a:t>'' </a:t>
            </a:r>
            <a:r>
              <a:rPr lang="en-US" dirty="0" smtClean="0">
                <a:latin typeface="Cambria" panose="02040503050406030204" pitchFamily="18" charset="0"/>
              </a:rPr>
              <a:t>) ~ </a:t>
            </a:r>
            <a:r>
              <a:rPr lang="en-US" dirty="0" smtClean="0">
                <a:latin typeface="Cambria" panose="02040503050406030204" pitchFamily="18" charset="0"/>
              </a:rPr>
              <a:t>0</a:t>
            </a:r>
            <a:endParaRPr lang="en-US" dirty="0">
              <a:latin typeface="Cambria" panose="02040503050406030204" pitchFamily="18" charset="0"/>
            </a:endParaRPr>
          </a:p>
        </p:txBody>
      </p:sp>
      <p:sp>
        <p:nvSpPr>
          <p:cNvPr id="49" name="Text Box 6"/>
          <p:cNvSpPr txBox="1">
            <a:spLocks noChangeArrowheads="1"/>
          </p:cNvSpPr>
          <p:nvPr/>
        </p:nvSpPr>
        <p:spPr bwMode="auto">
          <a:xfrm>
            <a:off x="3124200" y="310366"/>
            <a:ext cx="2223794" cy="46166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err="1" smtClean="0">
                <a:latin typeface="Courier New" panose="02070309020205020404" pitchFamily="49" charset="0"/>
                <a:cs typeface="Courier New" panose="02070309020205020404" pitchFamily="49" charset="0"/>
              </a:rPr>
              <a:t>vwl</a:t>
            </a:r>
            <a:r>
              <a:rPr lang="en-US" b="1" dirty="0" smtClean="0">
                <a:latin typeface="Courier New" panose="02070309020205020404" pitchFamily="49" charset="0"/>
                <a:cs typeface="Courier New" panose="02070309020205020404" pitchFamily="49" charset="0"/>
              </a:rPr>
              <a:t>(s)</a:t>
            </a:r>
            <a:endParaRPr lang="en-US" b="1" dirty="0">
              <a:latin typeface="Courier New" panose="02070309020205020404" pitchFamily="49" charset="0"/>
              <a:cs typeface="Courier New" panose="02070309020205020404" pitchFamily="49" charset="0"/>
            </a:endParaRPr>
          </a:p>
        </p:txBody>
      </p:sp>
      <p:sp>
        <p:nvSpPr>
          <p:cNvPr id="50" name="Text Box 6"/>
          <p:cNvSpPr txBox="1">
            <a:spLocks noChangeArrowheads="1"/>
          </p:cNvSpPr>
          <p:nvPr/>
        </p:nvSpPr>
        <p:spPr bwMode="auto">
          <a:xfrm>
            <a:off x="4894291" y="264199"/>
            <a:ext cx="3297771" cy="553998"/>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number of vowels in the string s, s may or may not be empty.</a:t>
            </a:r>
            <a:endParaRPr lang="en-US" sz="1500" dirty="0">
              <a:latin typeface="Cambria" panose="02040503050406030204" pitchFamily="18" charset="0"/>
              <a:cs typeface="Courier New" panose="02070309020205020404" pitchFamily="49" charset="0"/>
            </a:endParaRPr>
          </a:p>
        </p:txBody>
      </p:sp>
      <p:pic>
        <p:nvPicPr>
          <p:cNvPr id="51"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546" y="125664"/>
            <a:ext cx="623302" cy="8310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833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235538" y="5781675"/>
            <a:ext cx="36260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a:t>
            </a:r>
            <a:r>
              <a:rPr lang="en-US" sz="2000" b="1" dirty="0">
                <a:solidFill>
                  <a:srgbClr val="1E16E4"/>
                </a:solidFill>
                <a:latin typeface="Courier New" pitchFamily="49" charset="0"/>
              </a:rPr>
              <a:t>42 </a:t>
            </a:r>
            <a:r>
              <a:rPr lang="en-US" sz="2000" b="1" dirty="0">
                <a:latin typeface="Courier New" pitchFamily="49" charset="0"/>
              </a:rPr>
              <a:t>in</a:t>
            </a:r>
            <a:r>
              <a:rPr lang="en-US" sz="2000" b="1" dirty="0">
                <a:solidFill>
                  <a:srgbClr val="1E16E4"/>
                </a:solidFill>
                <a:latin typeface="Courier New" pitchFamily="49" charset="0"/>
              </a:rPr>
              <a:t> </a:t>
            </a:r>
            <a:r>
              <a:rPr lang="en-US" sz="2000" b="1" dirty="0" smtClean="0">
                <a:solidFill>
                  <a:srgbClr val="1E16E4"/>
                </a:solidFill>
                <a:latin typeface="Courier New" pitchFamily="49" charset="0"/>
              </a:rPr>
              <a:t>[[</a:t>
            </a:r>
            <a:r>
              <a:rPr lang="en-US" sz="2000" b="1" dirty="0">
                <a:solidFill>
                  <a:srgbClr val="1E16E4"/>
                </a:solidFill>
                <a:latin typeface="Courier New" pitchFamily="49" charset="0"/>
              </a:rPr>
              <a:t>42], </a:t>
            </a:r>
            <a:r>
              <a:rPr lang="en-US" sz="2000" b="1" dirty="0">
                <a:solidFill>
                  <a:srgbClr val="0B9520"/>
                </a:solidFill>
                <a:latin typeface="Courier New" pitchFamily="49" charset="0"/>
              </a:rPr>
              <a:t>'42</a:t>
            </a:r>
            <a:r>
              <a:rPr lang="en-US" sz="2000" b="1" dirty="0" smtClean="0">
                <a:solidFill>
                  <a:srgbClr val="0B9520"/>
                </a:solidFill>
                <a:latin typeface="Courier New" pitchFamily="49" charset="0"/>
              </a:rPr>
              <a:t>'</a:t>
            </a:r>
            <a:r>
              <a:rPr lang="en-US" sz="2000" b="1" dirty="0" smtClean="0">
                <a:solidFill>
                  <a:srgbClr val="1E16E4"/>
                </a:solidFill>
                <a:latin typeface="Courier New" pitchFamily="49" charset="0"/>
              </a:rPr>
              <a:t>]</a:t>
            </a:r>
            <a:endParaRPr lang="en-US" sz="2000" b="1" dirty="0">
              <a:latin typeface="Courier New" pitchFamily="49" charset="0"/>
            </a:endParaRP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240100" y="4648200"/>
            <a:ext cx="3384778"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2000" b="1" dirty="0">
                <a:latin typeface="Courier New" pitchFamily="49" charset="0"/>
              </a:rPr>
              <a:t>&gt;&gt;&gt; 3*</a:t>
            </a:r>
            <a:r>
              <a:rPr lang="en-US" sz="2000" b="1" dirty="0">
                <a:solidFill>
                  <a:srgbClr val="0B9520"/>
                </a:solidFill>
                <a:latin typeface="Courier New" pitchFamily="49" charset="0"/>
              </a:rPr>
              <a:t>'</a:t>
            </a:r>
            <a:r>
              <a:rPr lang="en-US" sz="2000" b="1" dirty="0" err="1">
                <a:solidFill>
                  <a:srgbClr val="0B9520"/>
                </a:solidFill>
                <a:latin typeface="Courier New" pitchFamily="49" charset="0"/>
              </a:rPr>
              <a:t>i</a:t>
            </a:r>
            <a:r>
              <a:rPr lang="en-US" sz="2000" b="1" dirty="0">
                <a:solidFill>
                  <a:srgbClr val="0B9520"/>
                </a:solidFill>
                <a:latin typeface="Courier New" pitchFamily="49" charset="0"/>
              </a:rPr>
              <a:t>'</a:t>
            </a:r>
            <a:r>
              <a:rPr lang="en-US" sz="2000" b="1" dirty="0">
                <a:solidFill>
                  <a:srgbClr val="1E16E4"/>
                </a:solidFill>
                <a:latin typeface="Courier New" pitchFamily="49" charset="0"/>
              </a:rPr>
              <a:t> </a:t>
            </a:r>
            <a:r>
              <a:rPr lang="en-US" sz="2000" b="1" dirty="0">
                <a:latin typeface="Courier New" pitchFamily="49" charset="0"/>
              </a:rPr>
              <a:t>in</a:t>
            </a:r>
            <a:r>
              <a:rPr lang="en-US" sz="2000" b="1" dirty="0">
                <a:solidFill>
                  <a:srgbClr val="1E16E4"/>
                </a:solidFill>
                <a:latin typeface="Courier New" pitchFamily="49" charset="0"/>
              </a:rPr>
              <a:t> </a:t>
            </a:r>
            <a:r>
              <a:rPr lang="en-US" sz="2000" b="1" dirty="0">
                <a:solidFill>
                  <a:srgbClr val="0B9520"/>
                </a:solidFill>
                <a:latin typeface="Courier New" pitchFamily="49" charset="0"/>
              </a:rPr>
              <a:t>'alien'</a:t>
            </a:r>
          </a:p>
          <a:p>
            <a:pPr>
              <a:lnSpc>
                <a:spcPct val="70000"/>
              </a:lnSpc>
              <a:spcBef>
                <a:spcPct val="50000"/>
              </a:spcBef>
            </a:pPr>
            <a:r>
              <a:rPr lang="en-US" sz="2000" b="1" dirty="0">
                <a:solidFill>
                  <a:srgbClr val="FF0000"/>
                </a:solidFill>
                <a:latin typeface="Courier New" pitchFamily="49" charset="0"/>
              </a:rPr>
              <a:t>False</a:t>
            </a:r>
            <a:endParaRPr lang="en-US" sz="2000" b="1" dirty="0">
              <a:latin typeface="Courier New" pitchFamily="49" charset="0"/>
            </a:endParaRPr>
          </a:p>
        </p:txBody>
      </p:sp>
    </p:spTree>
    <p:extLst>
      <p:ext uri="{BB962C8B-B14F-4D97-AF65-F5344CB8AC3E}">
        <p14:creationId xmlns:p14="http://schemas.microsoft.com/office/powerpoint/2010/main" val="26632794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409703"/>
            <a:ext cx="8689975" cy="2514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 charset="-128"/>
            </a:endParaRPr>
          </a:p>
        </p:txBody>
      </p:sp>
      <p:sp>
        <p:nvSpPr>
          <p:cNvPr id="75779" name="Text Box 7"/>
          <p:cNvSpPr txBox="1">
            <a:spLocks noChangeArrowheads="1"/>
          </p:cNvSpPr>
          <p:nvPr/>
        </p:nvSpPr>
        <p:spPr bwMode="auto">
          <a:xfrm>
            <a:off x="381000" y="686452"/>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solidFill>
                  <a:srgbClr val="000000"/>
                </a:solidFill>
                <a:latin typeface="Cambria" pitchFamily="18" charset="0"/>
              </a:rPr>
              <a:t>The key to </a:t>
            </a:r>
            <a:r>
              <a:rPr lang="en-US" sz="4200" i="1" dirty="0" smtClean="0">
                <a:solidFill>
                  <a:srgbClr val="000000"/>
                </a:solidFill>
                <a:latin typeface="Cambria" pitchFamily="18" charset="0"/>
              </a:rPr>
              <a:t>understanding recursion is, first, to understand recursion.</a:t>
            </a:r>
            <a:endParaRPr lang="en-US" sz="4200" i="1" dirty="0">
              <a:solidFill>
                <a:srgbClr val="000000"/>
              </a:solidFill>
              <a:latin typeface="Cambria" pitchFamily="18" charset="0"/>
            </a:endParaRPr>
          </a:p>
        </p:txBody>
      </p:sp>
      <p:sp>
        <p:nvSpPr>
          <p:cNvPr id="75780" name="Text Box 9"/>
          <p:cNvSpPr txBox="1">
            <a:spLocks noChangeArrowheads="1"/>
          </p:cNvSpPr>
          <p:nvPr/>
        </p:nvSpPr>
        <p:spPr bwMode="auto">
          <a:xfrm>
            <a:off x="6268243" y="2343090"/>
            <a:ext cx="2418557" cy="400110"/>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a:solidFill>
                  <a:srgbClr val="000000"/>
                </a:solidFill>
                <a:latin typeface="Calibri" pitchFamily="34" charset="0"/>
              </a:rPr>
              <a:t>- </a:t>
            </a:r>
            <a:r>
              <a:rPr lang="en-US" sz="2000" dirty="0" smtClean="0">
                <a:solidFill>
                  <a:srgbClr val="000000"/>
                </a:solidFill>
                <a:latin typeface="Calibri" pitchFamily="34" charset="0"/>
              </a:rPr>
              <a:t>former CS </a:t>
            </a:r>
            <a:r>
              <a:rPr lang="en-US" sz="2000" dirty="0">
                <a:solidFill>
                  <a:srgbClr val="000000"/>
                </a:solidFill>
                <a:latin typeface="Calibri" pitchFamily="34" charset="0"/>
              </a:rPr>
              <a:t>5 student</a:t>
            </a:r>
          </a:p>
        </p:txBody>
      </p:sp>
      <p:sp>
        <p:nvSpPr>
          <p:cNvPr id="75781" name="Text Box 10"/>
          <p:cNvSpPr txBox="1">
            <a:spLocks noChangeArrowheads="1"/>
          </p:cNvSpPr>
          <p:nvPr/>
        </p:nvSpPr>
        <p:spPr bwMode="auto">
          <a:xfrm>
            <a:off x="1315243" y="6096000"/>
            <a:ext cx="7600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3200" dirty="0">
                <a:solidFill>
                  <a:srgbClr val="0B9520"/>
                </a:solidFill>
                <a:latin typeface="Cambria" pitchFamily="18" charset="0"/>
              </a:rPr>
              <a:t>tutors @ </a:t>
            </a:r>
            <a:r>
              <a:rPr lang="en-US" sz="3200" dirty="0" smtClean="0">
                <a:solidFill>
                  <a:srgbClr val="0B9520"/>
                </a:solidFill>
                <a:latin typeface="Cambria" pitchFamily="18" charset="0"/>
              </a:rPr>
              <a:t>LAC + 4C's    </a:t>
            </a:r>
            <a:r>
              <a:rPr lang="en-US" sz="3200" dirty="0" err="1" smtClean="0">
                <a:solidFill>
                  <a:srgbClr val="0B9520"/>
                </a:solidFill>
                <a:latin typeface="Cambria" pitchFamily="18" charset="0"/>
              </a:rPr>
              <a:t>Th</a:t>
            </a:r>
            <a:r>
              <a:rPr lang="en-US" sz="3200" dirty="0" smtClean="0">
                <a:solidFill>
                  <a:srgbClr val="0B9520"/>
                </a:solidFill>
                <a:latin typeface="Cambria" pitchFamily="18" charset="0"/>
              </a:rPr>
              <a:t>/F/Sa/Su/Mon.</a:t>
            </a:r>
            <a:endParaRPr lang="en-US" sz="3200" dirty="0">
              <a:solidFill>
                <a:srgbClr val="0B9520"/>
              </a:solidFill>
              <a:latin typeface="Cambria" pitchFamily="18" charset="0"/>
            </a:endParaRPr>
          </a:p>
        </p:txBody>
      </p:sp>
      <p:sp>
        <p:nvSpPr>
          <p:cNvPr id="23" name="Text Box 6"/>
          <p:cNvSpPr txBox="1">
            <a:spLocks noChangeArrowheads="1"/>
          </p:cNvSpPr>
          <p:nvPr/>
        </p:nvSpPr>
        <p:spPr bwMode="auto">
          <a:xfrm rot="21050842">
            <a:off x="317862" y="3795409"/>
            <a:ext cx="5029200" cy="1371600"/>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200" dirty="0">
                <a:solidFill>
                  <a:srgbClr val="000000"/>
                </a:solidFill>
                <a:latin typeface="Cambria" pitchFamily="18" charset="0"/>
              </a:rPr>
              <a:t>Good luck with Homework #1</a:t>
            </a:r>
          </a:p>
        </p:txBody>
      </p:sp>
      <p:sp>
        <p:nvSpPr>
          <p:cNvPr id="24" name="Text Box 10"/>
          <p:cNvSpPr txBox="1">
            <a:spLocks noChangeArrowheads="1"/>
          </p:cNvSpPr>
          <p:nvPr/>
        </p:nvSpPr>
        <p:spPr bwMode="auto">
          <a:xfrm>
            <a:off x="6803889" y="3176700"/>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It's the eeri</a:t>
            </a:r>
            <a:r>
              <a:rPr lang="en-US" sz="1500" b="1" u="sng" dirty="0" smtClean="0">
                <a:solidFill>
                  <a:srgbClr val="067B0E"/>
                </a:solidFill>
                <a:latin typeface="Cambria" pitchFamily="18" charset="0"/>
              </a:rPr>
              <a:t>est</a:t>
            </a:r>
            <a:r>
              <a:rPr lang="en-US" sz="1500" dirty="0" smtClean="0">
                <a:solidFill>
                  <a:srgbClr val="067B0E"/>
                </a:solidFill>
                <a:latin typeface="Cambria" pitchFamily="18" charset="0"/>
              </a:rPr>
              <a:t>!</a:t>
            </a:r>
            <a:endParaRPr lang="en-US" sz="1500" b="1" u="sng" dirty="0">
              <a:solidFill>
                <a:srgbClr val="067B0E"/>
              </a:solidFill>
              <a:latin typeface="Cambria" pitchFamily="18" charset="0"/>
            </a:endParaRPr>
          </a:p>
        </p:txBody>
      </p:sp>
      <p:grpSp>
        <p:nvGrpSpPr>
          <p:cNvPr id="25" name="Group 11"/>
          <p:cNvGrpSpPr>
            <a:grpSpLocks/>
          </p:cNvGrpSpPr>
          <p:nvPr/>
        </p:nvGrpSpPr>
        <p:grpSpPr bwMode="auto">
          <a:xfrm>
            <a:off x="8124825" y="3403600"/>
            <a:ext cx="638175" cy="711200"/>
            <a:chOff x="2928" y="1051"/>
            <a:chExt cx="840" cy="957"/>
          </a:xfrm>
        </p:grpSpPr>
        <p:sp>
          <p:nvSpPr>
            <p:cNvPr id="26"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Tree>
    <p:extLst>
      <p:ext uri="{BB962C8B-B14F-4D97-AF65-F5344CB8AC3E}">
        <p14:creationId xmlns:p14="http://schemas.microsoft.com/office/powerpoint/2010/main" val="1038220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984509" y="1371600"/>
            <a:ext cx="2243659" cy="461665"/>
          </a:xfrm>
          <a:prstGeom prst="rect">
            <a:avLst/>
          </a:prstGeom>
        </p:spPr>
        <p:txBody>
          <a:bodyPr wrap="square">
            <a:spAutoFit/>
          </a:bodyPr>
          <a:lstStyle/>
          <a:p>
            <a:r>
              <a:rPr lang="en-US" dirty="0" err="1" smtClean="0">
                <a:latin typeface="Calibri" panose="020F0502020204030204" pitchFamily="34" charset="0"/>
              </a:rPr>
              <a:t>nr_zero</a:t>
            </a:r>
            <a:r>
              <a:rPr lang="en-US" dirty="0" smtClean="0">
                <a:latin typeface="Calibri" panose="020F0502020204030204" pitchFamily="34" charset="0"/>
              </a:rPr>
              <a:t>(L)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62400"/>
            <a:ext cx="4782370" cy="400110"/>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nr_zero</a:t>
            </a:r>
            <a:r>
              <a:rPr lang="en-US" sz="2000" b="1" dirty="0" smtClean="0">
                <a:solidFill>
                  <a:srgbClr val="000000"/>
                </a:solidFill>
                <a:latin typeface="Courier New" panose="02070309020205020404" pitchFamily="49" charset="0"/>
                <a:cs typeface="Courier New" panose="02070309020205020404" pitchFamily="49" charset="0"/>
              </a:rPr>
              <a:t>(L):</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471877" y="272534"/>
            <a:ext cx="2547923"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err="1" smtClean="0">
                <a:latin typeface="Courier New" panose="02070309020205020404" pitchFamily="49" charset="0"/>
                <a:cs typeface="Courier New" panose="02070309020205020404" pitchFamily="49" charset="0"/>
              </a:rPr>
              <a:t>nr_zero</a:t>
            </a:r>
            <a:r>
              <a:rPr lang="en-US" b="1" dirty="0" smtClean="0">
                <a:latin typeface="Courier New" panose="02070309020205020404" pitchFamily="49" charset="0"/>
                <a:cs typeface="Courier New" panose="02070309020205020404" pitchFamily="49" charset="0"/>
              </a:rPr>
              <a:t>(L)</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902139" y="226367"/>
            <a:ext cx="316566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element of L closest to 0; L will have </a:t>
            </a:r>
            <a:r>
              <a:rPr lang="en-US" sz="1500" i="1" dirty="0" smtClean="0">
                <a:latin typeface="Cambria" panose="02040503050406030204" pitchFamily="18" charset="0"/>
                <a:cs typeface="Courier New" panose="02070309020205020404" pitchFamily="49" charset="0"/>
              </a:rPr>
              <a:t>at least one element</a:t>
            </a:r>
            <a:endParaRPr lang="en-US" sz="1500" i="1" dirty="0">
              <a:latin typeface="Cambria" panose="02040503050406030204" pitchFamily="18" charset="0"/>
              <a:cs typeface="Courier New" panose="02070309020205020404" pitchFamily="49" charset="0"/>
            </a:endParaRPr>
          </a:p>
        </p:txBody>
      </p:sp>
      <p:sp>
        <p:nvSpPr>
          <p:cNvPr id="31" name="Rectangle 30"/>
          <p:cNvSpPr/>
          <p:nvPr/>
        </p:nvSpPr>
        <p:spPr>
          <a:xfrm>
            <a:off x="298773" y="1809690"/>
            <a:ext cx="2895600" cy="400110"/>
          </a:xfrm>
          <a:prstGeom prst="rect">
            <a:avLst/>
          </a:prstGeom>
        </p:spPr>
        <p:txBody>
          <a:bodyPr wrap="square">
            <a:spAutoFit/>
          </a:bodyPr>
          <a:lstStyle/>
          <a:p>
            <a:r>
              <a:rPr lang="en-US" sz="2000" dirty="0" err="1" smtClean="0">
                <a:latin typeface="Cambria" panose="02040503050406030204" pitchFamily="18" charset="0"/>
              </a:rPr>
              <a:t>nr_zero</a:t>
            </a:r>
            <a:r>
              <a:rPr lang="en-US" sz="2000" dirty="0" smtClean="0">
                <a:latin typeface="Cambria" panose="02040503050406030204" pitchFamily="18" charset="0"/>
              </a:rPr>
              <a:t>( </a:t>
            </a:r>
            <a:r>
              <a:rPr lang="en-US" sz="2000" b="1" dirty="0" smtClean="0">
                <a:latin typeface="Cambria" panose="02040503050406030204" pitchFamily="18" charset="0"/>
              </a:rPr>
              <a:t>[4,-3,42]</a:t>
            </a:r>
            <a:r>
              <a:rPr lang="en-US" sz="2000" dirty="0" smtClean="0">
                <a:latin typeface="Cambria" panose="02040503050406030204" pitchFamily="18" charset="0"/>
              </a:rPr>
              <a:t> ) ~</a:t>
            </a:r>
            <a:endParaRPr lang="en-US" sz="2000" dirty="0">
              <a:latin typeface="Cambria" panose="02040503050406030204" pitchFamily="18"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3" name="Rectangle 2"/>
          <p:cNvSpPr/>
          <p:nvPr/>
        </p:nvSpPr>
        <p:spPr>
          <a:xfrm>
            <a:off x="1904999" y="5773643"/>
            <a:ext cx="1128263" cy="400110"/>
          </a:xfrm>
          <a:prstGeom prst="rect">
            <a:avLst/>
          </a:prstGeom>
        </p:spPr>
        <p:txBody>
          <a:bodyPr wrap="square">
            <a:spAutoFit/>
          </a:bodyPr>
          <a:lstStyle/>
          <a:p>
            <a:pPr algn="ctr"/>
            <a:r>
              <a:rPr lang="en-US" sz="1000" dirty="0" smtClean="0">
                <a:latin typeface="Cambria" panose="02040503050406030204" pitchFamily="18" charset="0"/>
                <a:cs typeface="Courier New" panose="02070309020205020404" pitchFamily="49" charset="0"/>
              </a:rPr>
              <a:t>don't forget the base case!</a:t>
            </a:r>
            <a:endParaRPr lang="en-US" sz="1000" dirty="0"/>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b="1" dirty="0" smtClean="0">
                <a:solidFill>
                  <a:srgbClr val="FF3300"/>
                </a:solidFill>
                <a:latin typeface="Calibri" panose="020F0502020204030204" pitchFamily="34" charset="0"/>
                <a:cs typeface="Courier New" panose="02070309020205020404" pitchFamily="49" charset="0"/>
              </a:rPr>
              <a:t>Note:</a:t>
            </a:r>
            <a:r>
              <a:rPr lang="en-US" sz="1000" dirty="0" smtClean="0">
                <a:latin typeface="Calibri" panose="020F0502020204030204" pitchFamily="34" charset="0"/>
                <a:cs typeface="Courier New" panose="02070309020205020404" pitchFamily="49" charset="0"/>
              </a:rPr>
              <a:t>  The function  </a:t>
            </a:r>
            <a:r>
              <a:rPr lang="en-US" sz="1000" b="1" dirty="0" smtClean="0">
                <a:latin typeface="Courier New" panose="02070309020205020404" pitchFamily="49" charset="0"/>
                <a:cs typeface="Courier New" panose="02070309020205020404" pitchFamily="49" charset="0"/>
              </a:rPr>
              <a:t>abs</a:t>
            </a:r>
            <a:r>
              <a:rPr lang="en-US" sz="1000" dirty="0" smtClean="0">
                <a:latin typeface="Calibri" panose="020F0502020204030204" pitchFamily="34" charset="0"/>
                <a:cs typeface="Courier New" panose="02070309020205020404" pitchFamily="49" charset="0"/>
              </a:rPr>
              <a:t>  is built-in to Python….</a:t>
            </a:r>
            <a:endParaRPr lang="en-US" sz="1000" dirty="0">
              <a:latin typeface="Calibri" panose="020F0502020204030204" pitchFamily="34" charset="0"/>
              <a:cs typeface="Courier New" panose="02070309020205020404" pitchFamily="49" charset="0"/>
            </a:endParaRPr>
          </a:p>
        </p:txBody>
      </p:sp>
      <p:sp>
        <p:nvSpPr>
          <p:cNvPr id="35" name="Rectangle 34"/>
          <p:cNvSpPr/>
          <p:nvPr/>
        </p:nvSpPr>
        <p:spPr>
          <a:xfrm>
            <a:off x="349956" y="1219200"/>
            <a:ext cx="2683307" cy="246221"/>
          </a:xfrm>
          <a:prstGeom prst="rect">
            <a:avLst/>
          </a:prstGeom>
        </p:spPr>
        <p:txBody>
          <a:bodyPr wrap="square">
            <a:spAutoFit/>
          </a:bodyPr>
          <a:lstStyle/>
          <a:p>
            <a:r>
              <a:rPr lang="en-US" sz="1000" dirty="0" smtClean="0">
                <a:latin typeface="Cambria" panose="02040503050406030204" pitchFamily="18" charset="0"/>
                <a:cs typeface="Courier New" panose="02070309020205020404" pitchFamily="49" charset="0"/>
              </a:rPr>
              <a:t>Consider these examples:</a:t>
            </a:r>
          </a:p>
        </p:txBody>
      </p:sp>
      <p:sp>
        <p:nvSpPr>
          <p:cNvPr id="25" name="Rectangle 24"/>
          <p:cNvSpPr/>
          <p:nvPr/>
        </p:nvSpPr>
        <p:spPr>
          <a:xfrm>
            <a:off x="304800" y="3028890"/>
            <a:ext cx="2895600" cy="400110"/>
          </a:xfrm>
          <a:prstGeom prst="rect">
            <a:avLst/>
          </a:prstGeom>
        </p:spPr>
        <p:txBody>
          <a:bodyPr wrap="square">
            <a:spAutoFit/>
          </a:bodyPr>
          <a:lstStyle/>
          <a:p>
            <a:r>
              <a:rPr lang="en-US" sz="2000" dirty="0" err="1" smtClean="0">
                <a:latin typeface="Cambria" panose="02040503050406030204" pitchFamily="18" charset="0"/>
              </a:rPr>
              <a:t>nr_zero</a:t>
            </a:r>
            <a:r>
              <a:rPr lang="en-US" sz="2000" dirty="0" smtClean="0">
                <a:latin typeface="Cambria" panose="02040503050406030204" pitchFamily="18" charset="0"/>
              </a:rPr>
              <a:t>( </a:t>
            </a:r>
            <a:r>
              <a:rPr lang="en-US" sz="2000" b="1" dirty="0" smtClean="0">
                <a:latin typeface="Cambria" panose="02040503050406030204" pitchFamily="18" charset="0"/>
              </a:rPr>
              <a:t>[1,-3,42]</a:t>
            </a:r>
            <a:r>
              <a:rPr lang="en-US" sz="2000" dirty="0" smtClean="0">
                <a:latin typeface="Cambria" panose="02040503050406030204" pitchFamily="18" charset="0"/>
              </a:rPr>
              <a:t> ) ~ </a:t>
            </a:r>
            <a:endParaRPr lang="en-US" sz="2000" dirty="0">
              <a:latin typeface="Cambria" panose="02040503050406030204" pitchFamily="18" charset="0"/>
            </a:endParaRPr>
          </a:p>
        </p:txBody>
      </p:sp>
      <p:sp>
        <p:nvSpPr>
          <p:cNvPr id="29" name="Rectangle 28"/>
          <p:cNvSpPr/>
          <p:nvPr/>
        </p:nvSpPr>
        <p:spPr>
          <a:xfrm>
            <a:off x="301977" y="4419600"/>
            <a:ext cx="2895600" cy="400110"/>
          </a:xfrm>
          <a:prstGeom prst="rect">
            <a:avLst/>
          </a:prstGeom>
        </p:spPr>
        <p:txBody>
          <a:bodyPr wrap="square">
            <a:spAutoFit/>
          </a:bodyPr>
          <a:lstStyle/>
          <a:p>
            <a:r>
              <a:rPr lang="en-US" sz="2000" dirty="0" err="1" smtClean="0">
                <a:latin typeface="Cambria" panose="02040503050406030204" pitchFamily="18" charset="0"/>
              </a:rPr>
              <a:t>nr_zero</a:t>
            </a:r>
            <a:r>
              <a:rPr lang="en-US" sz="2000" dirty="0" smtClean="0">
                <a:latin typeface="Cambria" panose="02040503050406030204" pitchFamily="18" charset="0"/>
              </a:rPr>
              <a:t>( </a:t>
            </a:r>
            <a:r>
              <a:rPr lang="en-US" sz="2000" b="1" dirty="0" smtClean="0">
                <a:latin typeface="Cambria" panose="02040503050406030204" pitchFamily="18" charset="0"/>
              </a:rPr>
              <a:t>[-3,42]</a:t>
            </a:r>
            <a:r>
              <a:rPr lang="en-US" sz="2000" dirty="0" smtClean="0">
                <a:latin typeface="Cambria" panose="02040503050406030204" pitchFamily="18" charset="0"/>
              </a:rPr>
              <a:t> ) ~ </a:t>
            </a:r>
            <a:r>
              <a:rPr lang="en-US" sz="2000" b="1" dirty="0" smtClean="0">
                <a:latin typeface="Cambria" panose="02040503050406030204" pitchFamily="18" charset="0"/>
              </a:rPr>
              <a:t>-3</a:t>
            </a:r>
            <a:endParaRPr lang="en-US" sz="2000" b="1" dirty="0">
              <a:latin typeface="Cambria" panose="02040503050406030204" pitchFamily="18" charset="0"/>
            </a:endParaRPr>
          </a:p>
        </p:txBody>
      </p:sp>
      <p:cxnSp>
        <p:nvCxnSpPr>
          <p:cNvPr id="8" name="Straight Connector 7"/>
          <p:cNvCxnSpPr/>
          <p:nvPr/>
        </p:nvCxnSpPr>
        <p:spPr bwMode="auto">
          <a:xfrm>
            <a:off x="1470378" y="4854222"/>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691609" y="3426048"/>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691609" y="2207799"/>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i="1" smtClean="0">
                <a:latin typeface="Cambria" pitchFamily="18" charset="0"/>
              </a:rPr>
              <a:t>Try it! </a:t>
            </a:r>
            <a:endParaRPr lang="en-US" sz="3200" dirty="0">
              <a:latin typeface="Cambria" pitchFamily="18" charset="0"/>
            </a:endParaRPr>
          </a:p>
        </p:txBody>
      </p:sp>
    </p:spTree>
    <p:extLst>
      <p:ext uri="{BB962C8B-B14F-4D97-AF65-F5344CB8AC3E}">
        <p14:creationId xmlns:p14="http://schemas.microsoft.com/office/powerpoint/2010/main" val="4105440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01156" y="3842952"/>
            <a:ext cx="5254024" cy="277857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ounded Rectangle 35"/>
          <p:cNvSpPr/>
          <p:nvPr/>
        </p:nvSpPr>
        <p:spPr bwMode="auto">
          <a:xfrm>
            <a:off x="3581400" y="1083734"/>
            <a:ext cx="5335448" cy="258622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ounded Rectangle 5"/>
          <p:cNvSpPr/>
          <p:nvPr/>
        </p:nvSpPr>
        <p:spPr bwMode="auto">
          <a:xfrm>
            <a:off x="3886199" y="1286934"/>
            <a:ext cx="4800601" cy="1380066"/>
          </a:xfrm>
          <a:prstGeom prst="roundRect">
            <a:avLst/>
          </a:prstGeom>
          <a:solidFill>
            <a:schemeClr val="bg1"/>
          </a:solidFill>
          <a:ln w="12700"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28600" y="1066800"/>
            <a:ext cx="3048000" cy="5562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Rectangle 3"/>
          <p:cNvSpPr/>
          <p:nvPr/>
        </p:nvSpPr>
        <p:spPr>
          <a:xfrm>
            <a:off x="1267737" y="6390691"/>
            <a:ext cx="915636" cy="461665"/>
          </a:xfrm>
          <a:prstGeom prst="rect">
            <a:avLst/>
          </a:prstGeom>
          <a:solidFill>
            <a:schemeClr val="bg1"/>
          </a:solidFill>
        </p:spPr>
        <p:txBody>
          <a:bodyPr wrap="none">
            <a:spAutoFit/>
          </a:bodyPr>
          <a:lstStyle/>
          <a:p>
            <a:pPr algn="ctr"/>
            <a:r>
              <a:rPr lang="en-US" dirty="0" smtClean="0">
                <a:latin typeface="Cambria" panose="02040503050406030204" pitchFamily="18" charset="0"/>
              </a:rPr>
              <a:t>intuit</a:t>
            </a:r>
            <a:endParaRPr lang="en-US" dirty="0">
              <a:latin typeface="Cambria" panose="02040503050406030204" pitchFamily="18" charset="0"/>
            </a:endParaRPr>
          </a:p>
        </p:txBody>
      </p:sp>
      <p:sp>
        <p:nvSpPr>
          <p:cNvPr id="27" name="Rectangle 26"/>
          <p:cNvSpPr/>
          <p:nvPr/>
        </p:nvSpPr>
        <p:spPr>
          <a:xfrm>
            <a:off x="7715878" y="2897658"/>
            <a:ext cx="1200970" cy="461665"/>
          </a:xfrm>
          <a:prstGeom prst="rect">
            <a:avLst/>
          </a:prstGeom>
          <a:solidFill>
            <a:schemeClr val="bg1"/>
          </a:solidFill>
        </p:spPr>
        <p:txBody>
          <a:bodyPr wrap="none">
            <a:spAutoFit/>
          </a:bodyPr>
          <a:lstStyle/>
          <a:p>
            <a:pPr algn="ctr"/>
            <a:r>
              <a:rPr lang="en-US" dirty="0" smtClean="0">
                <a:latin typeface="Cambria" pitchFamily="18" charset="0"/>
              </a:rPr>
              <a:t>identify</a:t>
            </a:r>
            <a:endParaRPr lang="en-US" dirty="0"/>
          </a:p>
        </p:txBody>
      </p:sp>
      <p:sp>
        <p:nvSpPr>
          <p:cNvPr id="28" name="Rectangle 27"/>
          <p:cNvSpPr/>
          <p:nvPr/>
        </p:nvSpPr>
        <p:spPr>
          <a:xfrm>
            <a:off x="7105983" y="6390691"/>
            <a:ext cx="1749197" cy="461665"/>
          </a:xfrm>
          <a:prstGeom prst="rect">
            <a:avLst/>
          </a:prstGeom>
          <a:solidFill>
            <a:schemeClr val="bg1"/>
          </a:solidFill>
        </p:spPr>
        <p:txBody>
          <a:bodyPr wrap="none">
            <a:spAutoFit/>
          </a:bodyPr>
          <a:lstStyle/>
          <a:p>
            <a:pPr algn="ctr"/>
            <a:r>
              <a:rPr lang="en-US" dirty="0" smtClean="0">
                <a:latin typeface="Cambria" pitchFamily="18" charset="0"/>
              </a:rPr>
              <a:t> implement </a:t>
            </a:r>
            <a:endParaRPr lang="en-US" dirty="0"/>
          </a:p>
        </p:txBody>
      </p:sp>
      <p:sp>
        <p:nvSpPr>
          <p:cNvPr id="37" name="Rectangle 36"/>
          <p:cNvSpPr/>
          <p:nvPr/>
        </p:nvSpPr>
        <p:spPr>
          <a:xfrm>
            <a:off x="3897489" y="1752600"/>
            <a:ext cx="2243659" cy="461665"/>
          </a:xfrm>
          <a:prstGeom prst="rect">
            <a:avLst/>
          </a:prstGeom>
        </p:spPr>
        <p:txBody>
          <a:bodyPr wrap="square">
            <a:spAutoFit/>
          </a:bodyPr>
          <a:lstStyle/>
          <a:p>
            <a:r>
              <a:rPr lang="en-US" dirty="0" err="1" smtClean="0">
                <a:latin typeface="Calibri" panose="020F0502020204030204" pitchFamily="34" charset="0"/>
              </a:rPr>
              <a:t>nr_zero</a:t>
            </a:r>
            <a:r>
              <a:rPr lang="en-US" dirty="0" smtClean="0">
                <a:latin typeface="Calibri" panose="020F0502020204030204" pitchFamily="34" charset="0"/>
              </a:rPr>
              <a:t>(L) </a:t>
            </a:r>
            <a:endParaRPr lang="en-US" dirty="0">
              <a:latin typeface="Calibri" panose="020F0502020204030204" pitchFamily="34" charset="0"/>
            </a:endParaRPr>
          </a:p>
        </p:txBody>
      </p:sp>
      <p:sp>
        <p:nvSpPr>
          <p:cNvPr id="38" name="Rectangle 37"/>
          <p:cNvSpPr/>
          <p:nvPr/>
        </p:nvSpPr>
        <p:spPr>
          <a:xfrm>
            <a:off x="7715877" y="3319813"/>
            <a:ext cx="1227133" cy="348813"/>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self-similarities &amp;  base cases</a:t>
            </a:r>
            <a:endParaRPr lang="en-US" sz="1100" dirty="0"/>
          </a:p>
        </p:txBody>
      </p:sp>
      <p:sp>
        <p:nvSpPr>
          <p:cNvPr id="41" name="Rectangle 40"/>
          <p:cNvSpPr/>
          <p:nvPr/>
        </p:nvSpPr>
        <p:spPr>
          <a:xfrm>
            <a:off x="3775676" y="3962400"/>
            <a:ext cx="5079504" cy="2554545"/>
          </a:xfrm>
          <a:prstGeom prst="rect">
            <a:avLst/>
          </a:prstGeom>
          <a:noFill/>
        </p:spPr>
        <p:txBody>
          <a:bodyPr wrap="square">
            <a:spAutoFit/>
          </a:bodyPr>
          <a:lstStyle/>
          <a:p>
            <a:pPr lvl="0"/>
            <a:r>
              <a:rPr lang="en-US" sz="2000" b="1" dirty="0" err="1">
                <a:solidFill>
                  <a:srgbClr val="CC3300"/>
                </a:solidFill>
                <a:latin typeface="Courier New" panose="02070309020205020404" pitchFamily="49" charset="0"/>
                <a:cs typeface="Courier New" panose="02070309020205020404" pitchFamily="49" charset="0"/>
              </a:rPr>
              <a:t>def</a:t>
            </a:r>
            <a:r>
              <a:rPr lang="en-US" sz="2000" b="1" dirty="0">
                <a:solidFill>
                  <a:srgbClr val="CC3300"/>
                </a:solidFill>
                <a:latin typeface="Courier New" panose="02070309020205020404" pitchFamily="49" charset="0"/>
                <a:cs typeface="Courier New" panose="02070309020205020404" pitchFamily="49" charset="0"/>
              </a:rPr>
              <a:t> </a:t>
            </a:r>
            <a:r>
              <a:rPr lang="en-US" sz="2000" b="1" dirty="0" err="1" smtClean="0">
                <a:solidFill>
                  <a:srgbClr val="0000FF"/>
                </a:solidFill>
                <a:latin typeface="Courier New" panose="02070309020205020404" pitchFamily="49" charset="0"/>
                <a:cs typeface="Courier New" panose="02070309020205020404" pitchFamily="49" charset="0"/>
              </a:rPr>
              <a:t>nr_zero</a:t>
            </a:r>
            <a:r>
              <a:rPr lang="en-US" sz="2000" b="1" dirty="0" smtClean="0">
                <a:solidFill>
                  <a:srgbClr val="000000"/>
                </a:solidFill>
                <a:latin typeface="Courier New" panose="02070309020205020404" pitchFamily="49" charset="0"/>
                <a:cs typeface="Courier New" panose="02070309020205020404" pitchFamily="49" charset="0"/>
              </a:rPr>
              <a:t>(L</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if </a:t>
            </a:r>
            <a:r>
              <a:rPr lang="en-US" sz="2000" b="1" dirty="0" err="1" smtClean="0">
                <a:solidFill>
                  <a:srgbClr val="000000"/>
                </a:solidFill>
                <a:latin typeface="Courier New" panose="02070309020205020404" pitchFamily="49" charset="0"/>
                <a:cs typeface="Courier New" panose="02070309020205020404" pitchFamily="49" charset="0"/>
              </a:rPr>
              <a:t>len</a:t>
            </a:r>
            <a:r>
              <a:rPr lang="en-US" sz="2000" b="1" dirty="0" smtClean="0">
                <a:solidFill>
                  <a:srgbClr val="000000"/>
                </a:solidFill>
                <a:latin typeface="Courier New" panose="02070309020205020404" pitchFamily="49" charset="0"/>
                <a:cs typeface="Courier New" panose="02070309020205020404" pitchFamily="49" charset="0"/>
              </a:rPr>
              <a:t>(L) == 1:</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L[0]</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FF0000"/>
                </a:solidFill>
                <a:latin typeface="Courier New" panose="02070309020205020404" pitchFamily="49" charset="0"/>
                <a:cs typeface="Courier New" panose="02070309020205020404" pitchFamily="49" charset="0"/>
              </a:rPr>
              <a:t>rest</a:t>
            </a:r>
            <a:r>
              <a:rPr lang="en-US" sz="2000" b="1" dirty="0" smtClean="0">
                <a:solidFill>
                  <a:srgbClr val="000000"/>
                </a:solidFill>
                <a:latin typeface="Courier New" panose="02070309020205020404" pitchFamily="49" charset="0"/>
                <a:cs typeface="Courier New" panose="02070309020205020404" pitchFamily="49" charset="0"/>
              </a:rPr>
              <a:t> = </a:t>
            </a:r>
            <a:r>
              <a:rPr lang="en-US" sz="2000" b="1" dirty="0" err="1" smtClean="0">
                <a:solidFill>
                  <a:srgbClr val="0000FF"/>
                </a:solidFill>
                <a:latin typeface="Courier New" panose="02070309020205020404" pitchFamily="49" charset="0"/>
                <a:cs typeface="Courier New" panose="02070309020205020404" pitchFamily="49" charset="0"/>
              </a:rPr>
              <a:t>nr_zero</a:t>
            </a:r>
            <a:r>
              <a:rPr lang="en-US" sz="2000" b="1" dirty="0" smtClean="0">
                <a:solidFill>
                  <a:srgbClr val="000000"/>
                </a:solidFill>
                <a:latin typeface="Courier New" panose="02070309020205020404" pitchFamily="49" charset="0"/>
                <a:cs typeface="Courier New" panose="02070309020205020404" pitchFamily="49" charset="0"/>
              </a:rPr>
              <a:t>(L[1:])</a:t>
            </a:r>
            <a:endParaRPr lang="en-US" sz="2000" b="1" dirty="0" smtClean="0">
              <a:solidFill>
                <a:srgbClr val="000000"/>
              </a:solidFill>
              <a:latin typeface="Courier New" panose="02070309020205020404" pitchFamily="49" charset="0"/>
              <a:cs typeface="Courier New" panose="02070309020205020404" pitchFamily="49" charset="0"/>
            </a:endParaRP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if</a:t>
            </a:r>
            <a:r>
              <a:rPr lang="en-US" sz="2000" b="1" dirty="0" smtClean="0">
                <a:solidFill>
                  <a:srgbClr val="000000"/>
                </a:solidFill>
                <a:latin typeface="Courier New" panose="02070309020205020404" pitchFamily="49" charset="0"/>
                <a:cs typeface="Courier New" panose="02070309020205020404" pitchFamily="49" charset="0"/>
              </a:rPr>
              <a:t> abs(L[0]) &lt; abs(</a:t>
            </a:r>
            <a:r>
              <a:rPr lang="en-US" sz="2000" b="1" dirty="0" smtClean="0">
                <a:solidFill>
                  <a:srgbClr val="FF0000"/>
                </a:solidFill>
                <a:latin typeface="Courier New" panose="02070309020205020404" pitchFamily="49" charset="0"/>
                <a:cs typeface="Courier New" panose="02070309020205020404" pitchFamily="49" charset="0"/>
              </a:rPr>
              <a:t>rest</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L[0]</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CC3300"/>
                </a:solidFill>
                <a:latin typeface="Courier New" panose="02070309020205020404" pitchFamily="49" charset="0"/>
                <a:cs typeface="Courier New" panose="02070309020205020404" pitchFamily="49" charset="0"/>
              </a:rPr>
              <a:t>else</a:t>
            </a:r>
            <a:r>
              <a:rPr lang="en-US" sz="2000" b="1" dirty="0" smtClean="0">
                <a:solidFill>
                  <a:srgbClr val="000000"/>
                </a:solidFill>
                <a:latin typeface="Courier New" panose="02070309020205020404" pitchFamily="49" charset="0"/>
                <a:cs typeface="Courier New" panose="02070309020205020404" pitchFamily="49" charset="0"/>
              </a:rPr>
              <a:t>:</a:t>
            </a:r>
          </a:p>
          <a:p>
            <a:pPr lvl="0"/>
            <a:r>
              <a:rPr lang="en-US" sz="2000" b="1" dirty="0">
                <a:solidFill>
                  <a:srgbClr val="000000"/>
                </a:solidFill>
                <a:latin typeface="Courier New" panose="02070309020205020404" pitchFamily="49" charset="0"/>
                <a:cs typeface="Courier New" panose="02070309020205020404" pitchFamily="49" charset="0"/>
              </a:rPr>
              <a:t> </a:t>
            </a:r>
            <a:r>
              <a:rPr lang="en-US" sz="2000" b="1" dirty="0" smtClean="0">
                <a:solidFill>
                  <a:srgbClr val="000000"/>
                </a:solidFill>
                <a:latin typeface="Courier New" panose="02070309020205020404" pitchFamily="49" charset="0"/>
                <a:cs typeface="Courier New" panose="02070309020205020404" pitchFamily="49" charset="0"/>
              </a:rPr>
              <a:t>       </a:t>
            </a:r>
            <a:r>
              <a:rPr lang="en-US" sz="2000" b="1" dirty="0" smtClean="0">
                <a:solidFill>
                  <a:srgbClr val="7030A0"/>
                </a:solidFill>
                <a:latin typeface="Courier New" panose="02070309020205020404" pitchFamily="49" charset="0"/>
                <a:cs typeface="Courier New" panose="02070309020205020404" pitchFamily="49" charset="0"/>
              </a:rPr>
              <a:t>return</a:t>
            </a:r>
            <a:r>
              <a:rPr lang="en-US" sz="2000" b="1" dirty="0" smtClean="0">
                <a:solidFill>
                  <a:srgbClr val="000000"/>
                </a:solidFill>
                <a:latin typeface="Courier New" panose="02070309020205020404" pitchFamily="49" charset="0"/>
                <a:cs typeface="Courier New" panose="02070309020205020404" pitchFamily="49" charset="0"/>
              </a:rPr>
              <a:t> rest</a:t>
            </a:r>
            <a:endParaRPr lang="en-US" sz="2000" b="1" dirty="0">
              <a:solidFill>
                <a:srgbClr val="000000"/>
              </a:solidFill>
              <a:latin typeface="Courier New" panose="02070309020205020404" pitchFamily="49" charset="0"/>
              <a:cs typeface="Courier New" panose="02070309020205020404" pitchFamily="49" charset="0"/>
            </a:endParaRPr>
          </a:p>
        </p:txBody>
      </p:sp>
      <p:sp>
        <p:nvSpPr>
          <p:cNvPr id="43" name="Text Box 6"/>
          <p:cNvSpPr txBox="1">
            <a:spLocks noChangeArrowheads="1"/>
          </p:cNvSpPr>
          <p:nvPr/>
        </p:nvSpPr>
        <p:spPr bwMode="auto">
          <a:xfrm>
            <a:off x="3471877" y="272534"/>
            <a:ext cx="2547923" cy="46166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err="1" smtClean="0">
                <a:latin typeface="Courier New" panose="02070309020205020404" pitchFamily="49" charset="0"/>
                <a:cs typeface="Courier New" panose="02070309020205020404" pitchFamily="49" charset="0"/>
              </a:rPr>
              <a:t>nr_zero</a:t>
            </a:r>
            <a:r>
              <a:rPr lang="en-US" b="1" dirty="0" smtClean="0">
                <a:latin typeface="Courier New" panose="02070309020205020404" pitchFamily="49" charset="0"/>
                <a:cs typeface="Courier New" panose="02070309020205020404" pitchFamily="49" charset="0"/>
              </a:rPr>
              <a:t>(L)</a:t>
            </a:r>
            <a:endParaRPr lang="en-US" b="1" dirty="0">
              <a:latin typeface="Courier New" panose="02070309020205020404" pitchFamily="49" charset="0"/>
              <a:cs typeface="Courier New" panose="02070309020205020404" pitchFamily="49" charset="0"/>
            </a:endParaRPr>
          </a:p>
        </p:txBody>
      </p:sp>
      <p:sp>
        <p:nvSpPr>
          <p:cNvPr id="44" name="Text Box 6"/>
          <p:cNvSpPr txBox="1">
            <a:spLocks noChangeArrowheads="1"/>
          </p:cNvSpPr>
          <p:nvPr/>
        </p:nvSpPr>
        <p:spPr bwMode="auto">
          <a:xfrm>
            <a:off x="5902139" y="226367"/>
            <a:ext cx="3165661" cy="553998"/>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latin typeface="Cambria" panose="02040503050406030204" pitchFamily="18" charset="0"/>
                <a:cs typeface="Courier New" panose="02070309020205020404" pitchFamily="49" charset="0"/>
              </a:rPr>
              <a:t>return the element of L closest to 0; L will have </a:t>
            </a:r>
            <a:r>
              <a:rPr lang="en-US" sz="1500" i="1" dirty="0" smtClean="0">
                <a:latin typeface="Cambria" panose="02040503050406030204" pitchFamily="18" charset="0"/>
                <a:cs typeface="Courier New" panose="02070309020205020404" pitchFamily="49" charset="0"/>
              </a:rPr>
              <a:t>at least one element</a:t>
            </a:r>
            <a:endParaRPr lang="en-US" sz="1500" i="1" dirty="0">
              <a:latin typeface="Cambria" panose="02040503050406030204" pitchFamily="18" charset="0"/>
              <a:cs typeface="Courier New" panose="02070309020205020404" pitchFamily="49" charset="0"/>
            </a:endParaRPr>
          </a:p>
        </p:txBody>
      </p:sp>
      <p:sp>
        <p:nvSpPr>
          <p:cNvPr id="31" name="Rectangle 30"/>
          <p:cNvSpPr/>
          <p:nvPr/>
        </p:nvSpPr>
        <p:spPr>
          <a:xfrm>
            <a:off x="298773" y="1809690"/>
            <a:ext cx="2895600" cy="400110"/>
          </a:xfrm>
          <a:prstGeom prst="rect">
            <a:avLst/>
          </a:prstGeom>
        </p:spPr>
        <p:txBody>
          <a:bodyPr wrap="square">
            <a:spAutoFit/>
          </a:bodyPr>
          <a:lstStyle/>
          <a:p>
            <a:r>
              <a:rPr lang="en-US" sz="2000" dirty="0" err="1" smtClean="0">
                <a:latin typeface="Cambria" panose="02040503050406030204" pitchFamily="18" charset="0"/>
              </a:rPr>
              <a:t>nr_zero</a:t>
            </a:r>
            <a:r>
              <a:rPr lang="en-US" sz="2000" dirty="0" smtClean="0">
                <a:latin typeface="Cambria" panose="02040503050406030204" pitchFamily="18" charset="0"/>
              </a:rPr>
              <a:t>( </a:t>
            </a:r>
            <a:r>
              <a:rPr lang="en-US" sz="2000" b="1" dirty="0" smtClean="0">
                <a:latin typeface="Cambria" panose="02040503050406030204" pitchFamily="18" charset="0"/>
              </a:rPr>
              <a:t>[4,-3,42]</a:t>
            </a:r>
            <a:r>
              <a:rPr lang="en-US" sz="2000" dirty="0" smtClean="0">
                <a:latin typeface="Cambria" panose="02040503050406030204" pitchFamily="18" charset="0"/>
              </a:rPr>
              <a:t> ) ~</a:t>
            </a:r>
            <a:endParaRPr lang="en-US" sz="2000" dirty="0">
              <a:latin typeface="Cambria" panose="02040503050406030204" pitchFamily="18" charset="0"/>
            </a:endParaRPr>
          </a:p>
        </p:txBody>
      </p:sp>
      <p:sp>
        <p:nvSpPr>
          <p:cNvPr id="46" name="Rectangle 45"/>
          <p:cNvSpPr/>
          <p:nvPr/>
        </p:nvSpPr>
        <p:spPr>
          <a:xfrm>
            <a:off x="3764996" y="3315729"/>
            <a:ext cx="1227133" cy="220638"/>
          </a:xfrm>
          <a:prstGeom prst="rect">
            <a:avLst/>
          </a:prstGeom>
          <a:solidFill>
            <a:srgbClr val="FFCC99"/>
          </a:solidFill>
        </p:spPr>
        <p:txBody>
          <a:bodyPr wrap="square">
            <a:spAutoFit/>
          </a:bodyPr>
          <a:lstStyle/>
          <a:p>
            <a:pPr>
              <a:lnSpc>
                <a:spcPts val="1000"/>
              </a:lnSpc>
            </a:pPr>
            <a:r>
              <a:rPr lang="en-US" sz="1100" dirty="0" smtClean="0">
                <a:latin typeface="Cambria" pitchFamily="18" charset="0"/>
              </a:rPr>
              <a:t>base cases</a:t>
            </a:r>
            <a:endParaRPr lang="en-US" sz="1100" dirty="0"/>
          </a:p>
        </p:txBody>
      </p:sp>
      <p:sp>
        <p:nvSpPr>
          <p:cNvPr id="47" name="Rectangle 46"/>
          <p:cNvSpPr/>
          <p:nvPr/>
        </p:nvSpPr>
        <p:spPr>
          <a:xfrm>
            <a:off x="732755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3" name="Rectangle 2"/>
          <p:cNvSpPr/>
          <p:nvPr/>
        </p:nvSpPr>
        <p:spPr>
          <a:xfrm>
            <a:off x="1904999" y="5773643"/>
            <a:ext cx="1128263" cy="400110"/>
          </a:xfrm>
          <a:prstGeom prst="rect">
            <a:avLst/>
          </a:prstGeom>
        </p:spPr>
        <p:txBody>
          <a:bodyPr wrap="square">
            <a:spAutoFit/>
          </a:bodyPr>
          <a:lstStyle/>
          <a:p>
            <a:pPr algn="ctr"/>
            <a:r>
              <a:rPr lang="en-US" sz="1000" dirty="0" smtClean="0">
                <a:latin typeface="Cambria" panose="02040503050406030204" pitchFamily="18" charset="0"/>
                <a:cs typeface="Courier New" panose="02070309020205020404" pitchFamily="49" charset="0"/>
              </a:rPr>
              <a:t>don't forget the base case!</a:t>
            </a:r>
            <a:endParaRPr lang="en-US" sz="1000" dirty="0"/>
          </a:p>
        </p:txBody>
      </p:sp>
      <p:sp>
        <p:nvSpPr>
          <p:cNvPr id="33" name="Text Box 6"/>
          <p:cNvSpPr txBox="1">
            <a:spLocks noChangeArrowheads="1"/>
          </p:cNvSpPr>
          <p:nvPr/>
        </p:nvSpPr>
        <p:spPr bwMode="auto">
          <a:xfrm>
            <a:off x="3601157" y="6512011"/>
            <a:ext cx="3504826" cy="246221"/>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b="1" dirty="0" smtClean="0">
                <a:solidFill>
                  <a:srgbClr val="FF3300"/>
                </a:solidFill>
                <a:latin typeface="Calibri" panose="020F0502020204030204" pitchFamily="34" charset="0"/>
                <a:cs typeface="Courier New" panose="02070309020205020404" pitchFamily="49" charset="0"/>
              </a:rPr>
              <a:t>Note:</a:t>
            </a:r>
            <a:r>
              <a:rPr lang="en-US" sz="1000" dirty="0" smtClean="0">
                <a:latin typeface="Calibri" panose="020F0502020204030204" pitchFamily="34" charset="0"/>
                <a:cs typeface="Courier New" panose="02070309020205020404" pitchFamily="49" charset="0"/>
              </a:rPr>
              <a:t>  The function  </a:t>
            </a:r>
            <a:r>
              <a:rPr lang="en-US" sz="1000" b="1" dirty="0" smtClean="0">
                <a:latin typeface="Courier New" panose="02070309020205020404" pitchFamily="49" charset="0"/>
                <a:cs typeface="Courier New" panose="02070309020205020404" pitchFamily="49" charset="0"/>
              </a:rPr>
              <a:t>abs</a:t>
            </a:r>
            <a:r>
              <a:rPr lang="en-US" sz="1000" dirty="0" smtClean="0">
                <a:latin typeface="Calibri" panose="020F0502020204030204" pitchFamily="34" charset="0"/>
                <a:cs typeface="Courier New" panose="02070309020205020404" pitchFamily="49" charset="0"/>
              </a:rPr>
              <a:t>  is built-in to Python….</a:t>
            </a:r>
            <a:endParaRPr lang="en-US" sz="1000" dirty="0">
              <a:latin typeface="Calibri" panose="020F0502020204030204" pitchFamily="34" charset="0"/>
              <a:cs typeface="Courier New" panose="02070309020205020404" pitchFamily="49" charset="0"/>
            </a:endParaRPr>
          </a:p>
        </p:txBody>
      </p:sp>
      <p:sp>
        <p:nvSpPr>
          <p:cNvPr id="35" name="Rectangle 34"/>
          <p:cNvSpPr/>
          <p:nvPr/>
        </p:nvSpPr>
        <p:spPr>
          <a:xfrm>
            <a:off x="349956" y="1219200"/>
            <a:ext cx="2683307" cy="246221"/>
          </a:xfrm>
          <a:prstGeom prst="rect">
            <a:avLst/>
          </a:prstGeom>
        </p:spPr>
        <p:txBody>
          <a:bodyPr wrap="square">
            <a:spAutoFit/>
          </a:bodyPr>
          <a:lstStyle/>
          <a:p>
            <a:r>
              <a:rPr lang="en-US" sz="1000" dirty="0" smtClean="0">
                <a:latin typeface="Cambria" panose="02040503050406030204" pitchFamily="18" charset="0"/>
                <a:cs typeface="Courier New" panose="02070309020205020404" pitchFamily="49" charset="0"/>
              </a:rPr>
              <a:t>Consider these examples:</a:t>
            </a:r>
          </a:p>
        </p:txBody>
      </p:sp>
      <p:sp>
        <p:nvSpPr>
          <p:cNvPr id="25" name="Rectangle 24"/>
          <p:cNvSpPr/>
          <p:nvPr/>
        </p:nvSpPr>
        <p:spPr>
          <a:xfrm>
            <a:off x="304800" y="3028890"/>
            <a:ext cx="2895600" cy="400110"/>
          </a:xfrm>
          <a:prstGeom prst="rect">
            <a:avLst/>
          </a:prstGeom>
        </p:spPr>
        <p:txBody>
          <a:bodyPr wrap="square">
            <a:spAutoFit/>
          </a:bodyPr>
          <a:lstStyle/>
          <a:p>
            <a:r>
              <a:rPr lang="en-US" sz="2000" dirty="0" err="1" smtClean="0">
                <a:latin typeface="Cambria" panose="02040503050406030204" pitchFamily="18" charset="0"/>
              </a:rPr>
              <a:t>nr_zero</a:t>
            </a:r>
            <a:r>
              <a:rPr lang="en-US" sz="2000" dirty="0" smtClean="0">
                <a:latin typeface="Cambria" panose="02040503050406030204" pitchFamily="18" charset="0"/>
              </a:rPr>
              <a:t>( </a:t>
            </a:r>
            <a:r>
              <a:rPr lang="en-US" sz="2000" b="1" dirty="0" smtClean="0">
                <a:latin typeface="Cambria" panose="02040503050406030204" pitchFamily="18" charset="0"/>
              </a:rPr>
              <a:t>[1,-3,42]</a:t>
            </a:r>
            <a:r>
              <a:rPr lang="en-US" sz="2000" dirty="0" smtClean="0">
                <a:latin typeface="Cambria" panose="02040503050406030204" pitchFamily="18" charset="0"/>
              </a:rPr>
              <a:t> ) ~ </a:t>
            </a:r>
            <a:endParaRPr lang="en-US" sz="2000" dirty="0">
              <a:latin typeface="Cambria" panose="02040503050406030204" pitchFamily="18" charset="0"/>
            </a:endParaRPr>
          </a:p>
        </p:txBody>
      </p:sp>
      <p:sp>
        <p:nvSpPr>
          <p:cNvPr id="29" name="Rectangle 28"/>
          <p:cNvSpPr/>
          <p:nvPr/>
        </p:nvSpPr>
        <p:spPr>
          <a:xfrm>
            <a:off x="301977" y="4419600"/>
            <a:ext cx="2895600" cy="400110"/>
          </a:xfrm>
          <a:prstGeom prst="rect">
            <a:avLst/>
          </a:prstGeom>
        </p:spPr>
        <p:txBody>
          <a:bodyPr wrap="square">
            <a:spAutoFit/>
          </a:bodyPr>
          <a:lstStyle/>
          <a:p>
            <a:r>
              <a:rPr lang="en-US" sz="2000" dirty="0" err="1" smtClean="0">
                <a:latin typeface="Cambria" panose="02040503050406030204" pitchFamily="18" charset="0"/>
              </a:rPr>
              <a:t>nr_zero</a:t>
            </a:r>
            <a:r>
              <a:rPr lang="en-US" sz="2000" dirty="0" smtClean="0">
                <a:latin typeface="Cambria" panose="02040503050406030204" pitchFamily="18" charset="0"/>
              </a:rPr>
              <a:t>( </a:t>
            </a:r>
            <a:r>
              <a:rPr lang="en-US" sz="2000" b="1" dirty="0" smtClean="0">
                <a:latin typeface="Cambria" panose="02040503050406030204" pitchFamily="18" charset="0"/>
              </a:rPr>
              <a:t>[-3,42]</a:t>
            </a:r>
            <a:r>
              <a:rPr lang="en-US" sz="2000" dirty="0" smtClean="0">
                <a:latin typeface="Cambria" panose="02040503050406030204" pitchFamily="18" charset="0"/>
              </a:rPr>
              <a:t> ) ~ </a:t>
            </a:r>
            <a:r>
              <a:rPr lang="en-US" sz="2000" b="1" dirty="0" smtClean="0">
                <a:latin typeface="Cambria" panose="02040503050406030204" pitchFamily="18" charset="0"/>
              </a:rPr>
              <a:t>-3</a:t>
            </a:r>
            <a:endParaRPr lang="en-US" sz="2000" b="1" dirty="0">
              <a:latin typeface="Cambria" panose="02040503050406030204" pitchFamily="18" charset="0"/>
            </a:endParaRPr>
          </a:p>
        </p:txBody>
      </p:sp>
      <p:cxnSp>
        <p:nvCxnSpPr>
          <p:cNvPr id="8" name="Straight Connector 7"/>
          <p:cNvCxnSpPr/>
          <p:nvPr/>
        </p:nvCxnSpPr>
        <p:spPr bwMode="auto">
          <a:xfrm>
            <a:off x="1470378" y="4854222"/>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691609" y="3426048"/>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691609" y="2207799"/>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Text Box 6"/>
          <p:cNvSpPr txBox="1">
            <a:spLocks noChangeArrowheads="1"/>
          </p:cNvSpPr>
          <p:nvPr/>
        </p:nvSpPr>
        <p:spPr bwMode="auto">
          <a:xfrm>
            <a:off x="228600" y="228600"/>
            <a:ext cx="3048000" cy="584775"/>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i="1" smtClean="0">
                <a:latin typeface="Cambria" pitchFamily="18" charset="0"/>
              </a:rPr>
              <a:t>Try it! </a:t>
            </a:r>
            <a:endParaRPr lang="en-US" sz="3200" dirty="0">
              <a:latin typeface="Cambria" pitchFamily="18" charset="0"/>
            </a:endParaRPr>
          </a:p>
        </p:txBody>
      </p:sp>
      <p:sp>
        <p:nvSpPr>
          <p:cNvPr id="26" name="Rectangle 25"/>
          <p:cNvSpPr/>
          <p:nvPr/>
        </p:nvSpPr>
        <p:spPr>
          <a:xfrm>
            <a:off x="304800" y="5391090"/>
            <a:ext cx="2895600" cy="400110"/>
          </a:xfrm>
          <a:prstGeom prst="rect">
            <a:avLst/>
          </a:prstGeom>
        </p:spPr>
        <p:txBody>
          <a:bodyPr wrap="square">
            <a:spAutoFit/>
          </a:bodyPr>
          <a:lstStyle/>
          <a:p>
            <a:r>
              <a:rPr lang="en-US" sz="2000" dirty="0" err="1" smtClean="0">
                <a:latin typeface="Cambria" panose="02040503050406030204" pitchFamily="18" charset="0"/>
              </a:rPr>
              <a:t>nr_zero</a:t>
            </a:r>
            <a:r>
              <a:rPr lang="en-US" sz="2000" dirty="0" smtClean="0">
                <a:latin typeface="Cambria" panose="02040503050406030204" pitchFamily="18" charset="0"/>
              </a:rPr>
              <a:t>( </a:t>
            </a:r>
            <a:r>
              <a:rPr lang="en-US" sz="2000" b="1" dirty="0" smtClean="0">
                <a:latin typeface="Cambria" panose="02040503050406030204" pitchFamily="18" charset="0"/>
              </a:rPr>
              <a:t>[42</a:t>
            </a:r>
            <a:r>
              <a:rPr lang="en-US" sz="2000" b="1" dirty="0" smtClean="0">
                <a:latin typeface="Cambria" panose="02040503050406030204" pitchFamily="18" charset="0"/>
              </a:rPr>
              <a:t>]</a:t>
            </a:r>
            <a:r>
              <a:rPr lang="en-US" sz="2000" dirty="0" smtClean="0">
                <a:latin typeface="Cambria" panose="02040503050406030204" pitchFamily="18" charset="0"/>
              </a:rPr>
              <a:t> ) ~ </a:t>
            </a:r>
            <a:r>
              <a:rPr lang="en-US" sz="2000" b="1" dirty="0" smtClean="0">
                <a:latin typeface="Cambria" panose="02040503050406030204" pitchFamily="18" charset="0"/>
              </a:rPr>
              <a:t>42</a:t>
            </a:r>
            <a:endParaRPr lang="en-US" sz="2000" b="1" dirty="0">
              <a:latin typeface="Cambria" panose="02040503050406030204" pitchFamily="18" charset="0"/>
            </a:endParaRPr>
          </a:p>
        </p:txBody>
      </p:sp>
      <p:sp>
        <p:nvSpPr>
          <p:cNvPr id="30" name="Rectangle 29"/>
          <p:cNvSpPr/>
          <p:nvPr/>
        </p:nvSpPr>
        <p:spPr>
          <a:xfrm>
            <a:off x="7459667" y="2434005"/>
            <a:ext cx="1227133" cy="220638"/>
          </a:xfrm>
          <a:prstGeom prst="rect">
            <a:avLst/>
          </a:prstGeom>
          <a:solidFill>
            <a:schemeClr val="bg1"/>
          </a:solidFill>
        </p:spPr>
        <p:txBody>
          <a:bodyPr wrap="square">
            <a:spAutoFit/>
          </a:bodyPr>
          <a:lstStyle/>
          <a:p>
            <a:pPr algn="r">
              <a:lnSpc>
                <a:spcPts val="1000"/>
              </a:lnSpc>
            </a:pPr>
            <a:r>
              <a:rPr lang="en-US" sz="1100" dirty="0" smtClean="0">
                <a:latin typeface="Cambria" pitchFamily="18" charset="0"/>
              </a:rPr>
              <a:t>self-similarities</a:t>
            </a:r>
            <a:endParaRPr lang="en-US" sz="1100" dirty="0"/>
          </a:p>
        </p:txBody>
      </p:sp>
      <p:sp>
        <p:nvSpPr>
          <p:cNvPr id="34" name="Rectangle 33"/>
          <p:cNvSpPr/>
          <p:nvPr/>
        </p:nvSpPr>
        <p:spPr>
          <a:xfrm>
            <a:off x="4174950" y="2741203"/>
            <a:ext cx="2844795" cy="461665"/>
          </a:xfrm>
          <a:prstGeom prst="rect">
            <a:avLst/>
          </a:prstGeom>
        </p:spPr>
        <p:txBody>
          <a:bodyPr wrap="square">
            <a:spAutoFit/>
          </a:bodyPr>
          <a:lstStyle/>
          <a:p>
            <a:r>
              <a:rPr lang="en-US" dirty="0" err="1" smtClean="0">
                <a:latin typeface="Calibri" panose="020F0502020204030204" pitchFamily="34" charset="0"/>
              </a:rPr>
              <a:t>nr_zero</a:t>
            </a:r>
            <a:r>
              <a:rPr lang="en-US" dirty="0" smtClean="0">
                <a:latin typeface="Calibri" panose="020F0502020204030204" pitchFamily="34" charset="0"/>
              </a:rPr>
              <a:t>( L ) = L[0]</a:t>
            </a:r>
            <a:endParaRPr lang="en-US" dirty="0">
              <a:latin typeface="Calibri" panose="020F0502020204030204" pitchFamily="34" charset="0"/>
            </a:endParaRPr>
          </a:p>
        </p:txBody>
      </p:sp>
      <p:sp>
        <p:nvSpPr>
          <p:cNvPr id="39" name="Rectangle 38"/>
          <p:cNvSpPr/>
          <p:nvPr/>
        </p:nvSpPr>
        <p:spPr>
          <a:xfrm rot="21110069">
            <a:off x="5529599" y="3187551"/>
            <a:ext cx="1227133" cy="220638"/>
          </a:xfrm>
          <a:prstGeom prst="rect">
            <a:avLst/>
          </a:prstGeom>
          <a:solidFill>
            <a:schemeClr val="bg1"/>
          </a:solidFill>
        </p:spPr>
        <p:txBody>
          <a:bodyPr wrap="square">
            <a:spAutoFit/>
          </a:bodyPr>
          <a:lstStyle/>
          <a:p>
            <a:pPr algn="ctr">
              <a:lnSpc>
                <a:spcPts val="1000"/>
              </a:lnSpc>
            </a:pPr>
            <a:r>
              <a:rPr lang="en-US" sz="1100" dirty="0" smtClean="0">
                <a:latin typeface="Cambria" pitchFamily="18" charset="0"/>
              </a:rPr>
              <a:t>if </a:t>
            </a:r>
            <a:r>
              <a:rPr lang="en-US" sz="1100" dirty="0" err="1" smtClean="0">
                <a:latin typeface="Cambria" pitchFamily="18" charset="0"/>
              </a:rPr>
              <a:t>len</a:t>
            </a:r>
            <a:r>
              <a:rPr lang="en-US" sz="1100" dirty="0" smtClean="0">
                <a:latin typeface="Cambria" pitchFamily="18" charset="0"/>
              </a:rPr>
              <a:t>(L) == 1</a:t>
            </a:r>
            <a:endParaRPr lang="en-US" sz="1100" dirty="0"/>
          </a:p>
        </p:txBody>
      </p:sp>
      <p:sp>
        <p:nvSpPr>
          <p:cNvPr id="45" name="Rectangle 44"/>
          <p:cNvSpPr/>
          <p:nvPr/>
        </p:nvSpPr>
        <p:spPr>
          <a:xfrm>
            <a:off x="5372980" y="1424050"/>
            <a:ext cx="3293530" cy="1015663"/>
          </a:xfrm>
          <a:prstGeom prst="rect">
            <a:avLst/>
          </a:prstGeom>
        </p:spPr>
        <p:txBody>
          <a:bodyPr wrap="square">
            <a:spAutoFit/>
          </a:bodyPr>
          <a:lstStyle/>
          <a:p>
            <a:r>
              <a:rPr lang="en-US" b="1" dirty="0" smtClean="0">
                <a:solidFill>
                  <a:srgbClr val="0000FF"/>
                </a:solidFill>
                <a:latin typeface="Calibri" panose="020F0502020204030204" pitchFamily="34" charset="0"/>
              </a:rPr>
              <a:t>L[0]</a:t>
            </a:r>
            <a:r>
              <a:rPr lang="en-US" dirty="0" smtClean="0">
                <a:latin typeface="Calibri" panose="020F0502020204030204" pitchFamily="34" charset="0"/>
              </a:rPr>
              <a:t>, </a:t>
            </a:r>
            <a:r>
              <a:rPr lang="en-US" sz="1500" dirty="0" smtClean="0">
                <a:latin typeface="Calibri" panose="020F0502020204030204" pitchFamily="34" charset="0"/>
              </a:rPr>
              <a:t>if abs(L[0]) </a:t>
            </a:r>
            <a:r>
              <a:rPr lang="en-US" sz="1500" dirty="0" smtClean="0">
                <a:latin typeface="Calibri" panose="020F0502020204030204" pitchFamily="34" charset="0"/>
              </a:rPr>
              <a:t>&lt; abs(</a:t>
            </a:r>
            <a:r>
              <a:rPr lang="en-US" sz="1500" dirty="0" err="1" smtClean="0">
                <a:latin typeface="Calibri" panose="020F0502020204030204" pitchFamily="34" charset="0"/>
              </a:rPr>
              <a:t>nr_zero</a:t>
            </a:r>
            <a:r>
              <a:rPr lang="en-US" sz="1500" dirty="0" smtClean="0">
                <a:latin typeface="Calibri" panose="020F0502020204030204" pitchFamily="34" charset="0"/>
              </a:rPr>
              <a:t>(L[1:]))</a:t>
            </a:r>
            <a:endParaRPr lang="en-US" sz="1500" dirty="0" smtClean="0">
              <a:latin typeface="Calibri" panose="020F0502020204030204" pitchFamily="34" charset="0"/>
            </a:endParaRPr>
          </a:p>
          <a:p>
            <a:endParaRPr lang="en-US" sz="1200" dirty="0" smtClean="0">
              <a:latin typeface="Calibri" panose="020F0502020204030204" pitchFamily="34" charset="0"/>
            </a:endParaRPr>
          </a:p>
          <a:p>
            <a:r>
              <a:rPr lang="en-US" b="1" dirty="0" err="1" smtClean="0">
                <a:solidFill>
                  <a:srgbClr val="0000FF"/>
                </a:solidFill>
                <a:latin typeface="Calibri" panose="020F0502020204030204" pitchFamily="34" charset="0"/>
              </a:rPr>
              <a:t>nr_zero</a:t>
            </a:r>
            <a:r>
              <a:rPr lang="en-US" b="1" dirty="0" smtClean="0">
                <a:solidFill>
                  <a:srgbClr val="0000FF"/>
                </a:solidFill>
                <a:latin typeface="Calibri" panose="020F0502020204030204" pitchFamily="34" charset="0"/>
              </a:rPr>
              <a:t>(</a:t>
            </a:r>
            <a:r>
              <a:rPr lang="en-US" dirty="0" smtClean="0">
                <a:latin typeface="Calibri" panose="020F0502020204030204" pitchFamily="34" charset="0"/>
              </a:rPr>
              <a:t>L[1:]</a:t>
            </a:r>
            <a:r>
              <a:rPr lang="en-US" b="1" dirty="0" smtClean="0">
                <a:solidFill>
                  <a:srgbClr val="0000FF"/>
                </a:solidFill>
                <a:latin typeface="Calibri" panose="020F0502020204030204" pitchFamily="34" charset="0"/>
              </a:rPr>
              <a:t>)</a:t>
            </a:r>
            <a:r>
              <a:rPr lang="en-US" dirty="0" smtClean="0">
                <a:latin typeface="Calibri" panose="020F0502020204030204" pitchFamily="34" charset="0"/>
              </a:rPr>
              <a:t>, otherwise</a:t>
            </a:r>
            <a:endParaRPr lang="en-US" dirty="0">
              <a:latin typeface="Calibri" panose="020F0502020204030204" pitchFamily="34" charset="0"/>
            </a:endParaRPr>
          </a:p>
        </p:txBody>
      </p:sp>
      <p:sp>
        <p:nvSpPr>
          <p:cNvPr id="48" name="Left Brace 47"/>
          <p:cNvSpPr/>
          <p:nvPr/>
        </p:nvSpPr>
        <p:spPr bwMode="auto">
          <a:xfrm>
            <a:off x="5282726" y="1482496"/>
            <a:ext cx="147170" cy="1022336"/>
          </a:xfrm>
          <a:prstGeom prst="leftBrace">
            <a:avLst>
              <a:gd name="adj1" fmla="val 62954"/>
              <a:gd name="adj2" fmla="val 50000"/>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618197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 y="409703"/>
            <a:ext cx="8689975" cy="25146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5779" name="Text Box 7"/>
          <p:cNvSpPr txBox="1">
            <a:spLocks noChangeArrowheads="1"/>
          </p:cNvSpPr>
          <p:nvPr/>
        </p:nvSpPr>
        <p:spPr bwMode="auto">
          <a:xfrm>
            <a:off x="381000" y="686452"/>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The key to </a:t>
            </a:r>
            <a:r>
              <a:rPr lang="en-US" sz="4200" i="1" dirty="0" smtClean="0">
                <a:latin typeface="Cambria" pitchFamily="18" charset="0"/>
              </a:rPr>
              <a:t>understanding recursion is, first, to understand recursion.</a:t>
            </a:r>
            <a:endParaRPr lang="en-US" sz="4200" i="1" dirty="0">
              <a:latin typeface="Cambria" pitchFamily="18" charset="0"/>
            </a:endParaRPr>
          </a:p>
        </p:txBody>
      </p:sp>
      <p:sp>
        <p:nvSpPr>
          <p:cNvPr id="75780" name="Text Box 9"/>
          <p:cNvSpPr txBox="1">
            <a:spLocks noChangeArrowheads="1"/>
          </p:cNvSpPr>
          <p:nvPr/>
        </p:nvSpPr>
        <p:spPr bwMode="auto">
          <a:xfrm>
            <a:off x="6268243" y="2343090"/>
            <a:ext cx="2418557" cy="400110"/>
          </a:xfrm>
          <a:prstGeom prst="rect">
            <a:avLst/>
          </a:prstGeom>
          <a:solidFill>
            <a:schemeClr val="bg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a:latin typeface="Calibri" pitchFamily="34" charset="0"/>
              </a:rPr>
              <a:t>- </a:t>
            </a:r>
            <a:r>
              <a:rPr lang="en-US" sz="2000" dirty="0" smtClean="0">
                <a:latin typeface="Calibri" pitchFamily="34" charset="0"/>
              </a:rPr>
              <a:t>former CS </a:t>
            </a:r>
            <a:r>
              <a:rPr lang="en-US" sz="2000" dirty="0">
                <a:latin typeface="Calibri" pitchFamily="34" charset="0"/>
              </a:rPr>
              <a:t>5 student</a:t>
            </a:r>
          </a:p>
        </p:txBody>
      </p:sp>
      <p:sp>
        <p:nvSpPr>
          <p:cNvPr id="75781" name="Text Box 10"/>
          <p:cNvSpPr txBox="1">
            <a:spLocks noChangeArrowheads="1"/>
          </p:cNvSpPr>
          <p:nvPr/>
        </p:nvSpPr>
        <p:spPr bwMode="auto">
          <a:xfrm>
            <a:off x="1315243" y="6096000"/>
            <a:ext cx="76001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3200" dirty="0">
                <a:solidFill>
                  <a:srgbClr val="0B9520"/>
                </a:solidFill>
                <a:latin typeface="Cambria" pitchFamily="18" charset="0"/>
              </a:rPr>
              <a:t>tutors @ </a:t>
            </a:r>
            <a:r>
              <a:rPr lang="en-US" sz="3200" dirty="0" smtClean="0">
                <a:solidFill>
                  <a:srgbClr val="0B9520"/>
                </a:solidFill>
                <a:latin typeface="Cambria" pitchFamily="18" charset="0"/>
              </a:rPr>
              <a:t>LAC + 4C's    </a:t>
            </a:r>
            <a:r>
              <a:rPr lang="en-US" sz="3200" dirty="0" err="1" smtClean="0">
                <a:solidFill>
                  <a:srgbClr val="0B9520"/>
                </a:solidFill>
                <a:latin typeface="Cambria" pitchFamily="18" charset="0"/>
              </a:rPr>
              <a:t>Th</a:t>
            </a:r>
            <a:r>
              <a:rPr lang="en-US" sz="3200" dirty="0" smtClean="0">
                <a:solidFill>
                  <a:srgbClr val="0B9520"/>
                </a:solidFill>
                <a:latin typeface="Cambria" pitchFamily="18" charset="0"/>
              </a:rPr>
              <a:t>/F/Sa/Su/Mon.</a:t>
            </a:r>
            <a:endParaRPr lang="en-US" sz="3200" dirty="0">
              <a:solidFill>
                <a:srgbClr val="0B9520"/>
              </a:solidFill>
              <a:latin typeface="Cambria" pitchFamily="18" charset="0"/>
            </a:endParaRPr>
          </a:p>
        </p:txBody>
      </p:sp>
      <p:sp>
        <p:nvSpPr>
          <p:cNvPr id="23" name="Text Box 6"/>
          <p:cNvSpPr txBox="1">
            <a:spLocks noChangeArrowheads="1"/>
          </p:cNvSpPr>
          <p:nvPr/>
        </p:nvSpPr>
        <p:spPr bwMode="auto">
          <a:xfrm rot="21050842">
            <a:off x="317862" y="3795409"/>
            <a:ext cx="5029200" cy="1371600"/>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200" dirty="0">
                <a:latin typeface="Cambria" pitchFamily="18" charset="0"/>
              </a:rPr>
              <a:t>Good luck with Homework #1</a:t>
            </a:r>
          </a:p>
        </p:txBody>
      </p:sp>
      <p:sp>
        <p:nvSpPr>
          <p:cNvPr id="24" name="Text Box 10"/>
          <p:cNvSpPr txBox="1">
            <a:spLocks noChangeArrowheads="1"/>
          </p:cNvSpPr>
          <p:nvPr/>
        </p:nvSpPr>
        <p:spPr bwMode="auto">
          <a:xfrm>
            <a:off x="6803889" y="3176700"/>
            <a:ext cx="1752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smtClean="0">
                <a:solidFill>
                  <a:srgbClr val="067B0E"/>
                </a:solidFill>
                <a:latin typeface="Cambria" pitchFamily="18" charset="0"/>
              </a:rPr>
              <a:t>It's the eeri</a:t>
            </a:r>
            <a:r>
              <a:rPr lang="en-US" sz="1500" b="1" u="sng" dirty="0" smtClean="0">
                <a:solidFill>
                  <a:srgbClr val="067B0E"/>
                </a:solidFill>
                <a:latin typeface="Cambria" pitchFamily="18" charset="0"/>
              </a:rPr>
              <a:t>est</a:t>
            </a:r>
            <a:r>
              <a:rPr lang="en-US" sz="1500" dirty="0" smtClean="0">
                <a:solidFill>
                  <a:srgbClr val="067B0E"/>
                </a:solidFill>
                <a:latin typeface="Cambria" pitchFamily="18" charset="0"/>
              </a:rPr>
              <a:t>!</a:t>
            </a:r>
            <a:endParaRPr lang="en-US" sz="1500" b="1" u="sng" dirty="0">
              <a:solidFill>
                <a:srgbClr val="067B0E"/>
              </a:solidFill>
              <a:latin typeface="Cambria" pitchFamily="18" charset="0"/>
            </a:endParaRPr>
          </a:p>
        </p:txBody>
      </p:sp>
      <p:grpSp>
        <p:nvGrpSpPr>
          <p:cNvPr id="25" name="Group 11"/>
          <p:cNvGrpSpPr>
            <a:grpSpLocks/>
          </p:cNvGrpSpPr>
          <p:nvPr/>
        </p:nvGrpSpPr>
        <p:grpSpPr bwMode="auto">
          <a:xfrm>
            <a:off x="8124825" y="3403600"/>
            <a:ext cx="638175" cy="711200"/>
            <a:chOff x="2928" y="1051"/>
            <a:chExt cx="840" cy="957"/>
          </a:xfrm>
        </p:grpSpPr>
        <p:sp>
          <p:nvSpPr>
            <p:cNvPr id="26"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8"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5"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8"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32773131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368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28"/>
          <p:cNvSpPr>
            <a:spLocks noChangeArrowheads="1"/>
          </p:cNvSpPr>
          <p:nvPr/>
        </p:nvSpPr>
        <p:spPr bwMode="auto">
          <a:xfrm>
            <a:off x="1143000" y="3400425"/>
            <a:ext cx="2667000" cy="4572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147"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Giving names to data </a:t>
            </a:r>
            <a:r>
              <a:rPr lang="en-US" sz="4000" i="1" u="sng" dirty="0" smtClean="0">
                <a:latin typeface="Cambria" pitchFamily="18" charset="0"/>
              </a:rPr>
              <a:t>helps </a:t>
            </a:r>
            <a:r>
              <a:rPr lang="en-US" sz="4000" i="1" u="sng" dirty="0" err="1" smtClean="0">
                <a:latin typeface="Cambria" pitchFamily="18" charset="0"/>
              </a:rPr>
              <a:t>f'ns</a:t>
            </a:r>
            <a:endParaRPr lang="en-US" sz="4000" u="sng" dirty="0">
              <a:latin typeface="Cambria" pitchFamily="18" charset="0"/>
            </a:endParaRPr>
          </a:p>
        </p:txBody>
      </p:sp>
      <p:sp>
        <p:nvSpPr>
          <p:cNvPr id="6148" name="Rectangle 8"/>
          <p:cNvSpPr>
            <a:spLocks noChangeArrowheads="1"/>
          </p:cNvSpPr>
          <p:nvPr/>
        </p:nvSpPr>
        <p:spPr bwMode="auto">
          <a:xfrm>
            <a:off x="533400" y="1958975"/>
            <a:ext cx="7005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a:t>
            </a:r>
            <a:r>
              <a:rPr lang="en-US" b="1" dirty="0">
                <a:solidFill>
                  <a:srgbClr val="0FB126"/>
                </a:solidFill>
                <a:latin typeface="Courier New" pitchFamily="49" charset="0"/>
              </a:rPr>
              <a:t>""" flipside(s): swaps s's sides!</a:t>
            </a:r>
          </a:p>
          <a:p>
            <a:r>
              <a:rPr lang="en-US" b="1" dirty="0">
                <a:solidFill>
                  <a:srgbClr val="0FB126"/>
                </a:solidFill>
                <a:latin typeface="Courier New" pitchFamily="49" charset="0"/>
              </a:rPr>
              <a:t>        input s: a string</a:t>
            </a:r>
          </a:p>
          <a:p>
            <a:r>
              <a:rPr lang="en-US" b="1" dirty="0">
                <a:solidFill>
                  <a:srgbClr val="0FB126"/>
                </a:solidFill>
                <a:latin typeface="Courier New" pitchFamily="49" charset="0"/>
              </a:rPr>
              <a:t>    """</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p>
          <a:p>
            <a:r>
              <a:rPr lang="en-US" b="1" dirty="0">
                <a:solidFill>
                  <a:srgbClr val="FEA30F"/>
                </a:solidFill>
                <a:latin typeface="Courier New" pitchFamily="49" charset="0"/>
              </a:rPr>
              <a:t> </a:t>
            </a:r>
            <a:r>
              <a:rPr lang="en-US" b="1" dirty="0" smtClean="0">
                <a:solidFill>
                  <a:srgbClr val="FEA30F"/>
                </a:solidFill>
                <a:latin typeface="Courier New" pitchFamily="49" charset="0"/>
              </a:rPr>
              <a:t>   </a:t>
            </a:r>
            <a:r>
              <a:rPr lang="en-US" b="1" dirty="0" smtClean="0">
                <a:solidFill>
                  <a:srgbClr val="7030A0"/>
                </a:solidFill>
                <a:latin typeface="Courier New" pitchFamily="49" charset="0"/>
              </a:rPr>
              <a:t>return </a:t>
            </a:r>
            <a:r>
              <a:rPr lang="en-US" b="1" dirty="0">
                <a:latin typeface="Courier New" pitchFamily="49" charset="0"/>
              </a:rPr>
              <a:t>s[x:] + s[:x]</a:t>
            </a:r>
          </a:p>
        </p:txBody>
      </p:sp>
      <p:cxnSp>
        <p:nvCxnSpPr>
          <p:cNvPr id="6149" name="Straight Arrow Connector 29"/>
          <p:cNvCxnSpPr>
            <a:cxnSpLocks noChangeShapeType="1"/>
            <a:stCxn id="6150" idx="1"/>
          </p:cNvCxnSpPr>
          <p:nvPr/>
        </p:nvCxnSpPr>
        <p:spPr bwMode="auto">
          <a:xfrm rot="10800000" flipV="1">
            <a:off x="3787775" y="3540125"/>
            <a:ext cx="1927225" cy="777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150" name="TextBox 30"/>
          <p:cNvSpPr txBox="1">
            <a:spLocks noChangeArrowheads="1"/>
          </p:cNvSpPr>
          <p:nvPr/>
        </p:nvSpPr>
        <p:spPr bwMode="auto">
          <a:xfrm>
            <a:off x="5715000" y="3124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This idea is the key to </a:t>
            </a:r>
            <a:r>
              <a:rPr lang="en-US" b="1" dirty="0">
                <a:solidFill>
                  <a:srgbClr val="C00000"/>
                </a:solidFill>
                <a:latin typeface="Cambria" pitchFamily="18" charset="0"/>
              </a:rPr>
              <a:t>your</a:t>
            </a:r>
            <a:r>
              <a:rPr lang="en-US" dirty="0">
                <a:solidFill>
                  <a:srgbClr val="C00000"/>
                </a:solidFill>
                <a:latin typeface="Cambria" pitchFamily="18" charset="0"/>
              </a:rPr>
              <a:t> happiness!</a:t>
            </a:r>
          </a:p>
        </p:txBody>
      </p:sp>
    </p:spTree>
    <p:extLst>
      <p:ext uri="{BB962C8B-B14F-4D97-AF65-F5344CB8AC3E}">
        <p14:creationId xmlns:p14="http://schemas.microsoft.com/office/powerpoint/2010/main" val="17559818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rules!</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458810" cy="4240390"/>
          </a:xfrm>
          <a:prstGeom prst="rect">
            <a:avLst/>
          </a:prstGeom>
        </p:spPr>
      </p:pic>
      <p:sp>
        <p:nvSpPr>
          <p:cNvPr id="3" name="TextBox 2"/>
          <p:cNvSpPr txBox="1"/>
          <p:nvPr/>
        </p:nvSpPr>
        <p:spPr>
          <a:xfrm rot="20723380">
            <a:off x="6729331" y="3385830"/>
            <a:ext cx="2133600" cy="461665"/>
          </a:xfrm>
          <a:prstGeom prst="rect">
            <a:avLst/>
          </a:prstGeom>
          <a:solidFill>
            <a:schemeClr val="bg1"/>
          </a:solidFill>
        </p:spPr>
        <p:txBody>
          <a:bodyPr wrap="square" rtlCol="0">
            <a:spAutoFit/>
          </a:bodyPr>
          <a:lstStyle/>
          <a:p>
            <a:pPr algn="ctr"/>
            <a:r>
              <a:rPr lang="en-US" b="1" dirty="0" smtClean="0">
                <a:solidFill>
                  <a:srgbClr val="0B9520"/>
                </a:solidFill>
                <a:latin typeface="Cambria" panose="02040503050406030204" pitchFamily="18" charset="0"/>
              </a:rPr>
              <a:t>Eight rules?!</a:t>
            </a:r>
            <a:endParaRPr lang="en-US" b="1" dirty="0">
              <a:solidFill>
                <a:srgbClr val="0B9520"/>
              </a:solidFill>
              <a:latin typeface="Cambria" panose="02040503050406030204" pitchFamily="18" charset="0"/>
            </a:endParaRPr>
          </a:p>
        </p:txBody>
      </p:sp>
      <p:sp>
        <p:nvSpPr>
          <p:cNvPr id="6" name="TextBox 5"/>
          <p:cNvSpPr txBox="1"/>
          <p:nvPr/>
        </p:nvSpPr>
        <p:spPr>
          <a:xfrm>
            <a:off x="7162800" y="5950803"/>
            <a:ext cx="1828800" cy="830997"/>
          </a:xfrm>
          <a:prstGeom prst="rect">
            <a:avLst/>
          </a:prstGeom>
          <a:solidFill>
            <a:srgbClr val="CCFFCC"/>
          </a:solidFill>
        </p:spPr>
        <p:txBody>
          <a:bodyPr wrap="square" rtlCol="0">
            <a:spAutoFit/>
          </a:bodyPr>
          <a:lstStyle/>
          <a:p>
            <a:pPr algn="ctr"/>
            <a:r>
              <a:rPr lang="en-US" b="1" i="1" dirty="0" smtClean="0">
                <a:latin typeface="Cambria" panose="02040503050406030204" pitchFamily="18" charset="0"/>
              </a:rPr>
              <a:t>it's twice as slow!</a:t>
            </a:r>
            <a:endParaRPr lang="en-US" b="1" i="1" dirty="0">
              <a:latin typeface="Cambria" panose="02040503050406030204" pitchFamily="18" charset="0"/>
            </a:endParaRPr>
          </a:p>
        </p:txBody>
      </p:sp>
      <p:sp>
        <p:nvSpPr>
          <p:cNvPr id="4" name="Down Arrow 3"/>
          <p:cNvSpPr/>
          <p:nvPr/>
        </p:nvSpPr>
        <p:spPr bwMode="auto">
          <a:xfrm>
            <a:off x="6045201" y="1250244"/>
            <a:ext cx="457200" cy="533400"/>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7161186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7"/>
          <p:cNvSpPr txBox="1">
            <a:spLocks noChangeArrowheads="1"/>
          </p:cNvSpPr>
          <p:nvPr/>
        </p:nvSpPr>
        <p:spPr bwMode="auto">
          <a:xfrm>
            <a:off x="304800"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err="1" smtClean="0">
                <a:latin typeface="Cambria" pitchFamily="18" charset="0"/>
              </a:rPr>
              <a:t>Picobot</a:t>
            </a:r>
            <a:r>
              <a:rPr lang="en-US" sz="3600" dirty="0" smtClean="0">
                <a:latin typeface="Cambria" pitchFamily="18" charset="0"/>
              </a:rPr>
              <a:t>, </a:t>
            </a:r>
            <a:r>
              <a:rPr lang="en-US" sz="3600" b="1" i="1" dirty="0" err="1" smtClean="0">
                <a:latin typeface="Cambria" pitchFamily="18" charset="0"/>
              </a:rPr>
              <a:t>Aargh</a:t>
            </a:r>
            <a:r>
              <a:rPr lang="en-US" sz="3600" b="1" i="1" dirty="0" smtClean="0">
                <a:latin typeface="Cambria" pitchFamily="18" charset="0"/>
              </a:rPr>
              <a:t>!</a:t>
            </a:r>
            <a:endParaRPr lang="en-US" sz="3600" b="1" i="1" dirty="0">
              <a:solidFill>
                <a:srgbClr val="0000DF"/>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9" y="1219200"/>
            <a:ext cx="8077200" cy="4022249"/>
          </a:xfrm>
          <a:prstGeom prst="rect">
            <a:avLst/>
          </a:prstGeom>
        </p:spPr>
      </p:pic>
      <p:sp>
        <p:nvSpPr>
          <p:cNvPr id="13" name="TextBox 12"/>
          <p:cNvSpPr txBox="1"/>
          <p:nvPr/>
        </p:nvSpPr>
        <p:spPr>
          <a:xfrm>
            <a:off x="6781800" y="5867400"/>
            <a:ext cx="2133600" cy="830997"/>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 "universal" solution…</a:t>
            </a:r>
            <a:endParaRPr lang="en-US" dirty="0">
              <a:latin typeface="Cambria" panose="02040503050406030204" pitchFamily="18" charset="0"/>
            </a:endParaRPr>
          </a:p>
        </p:txBody>
      </p:sp>
      <p:sp>
        <p:nvSpPr>
          <p:cNvPr id="14" name="Down Arrow 13"/>
          <p:cNvSpPr/>
          <p:nvPr/>
        </p:nvSpPr>
        <p:spPr bwMode="auto">
          <a:xfrm>
            <a:off x="4899379" y="3733800"/>
            <a:ext cx="457200" cy="533400"/>
          </a:xfrm>
          <a:prstGeom prst="downArrow">
            <a:avLst/>
          </a:prstGeom>
          <a:solidFill>
            <a:srgbClr val="FFCCC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748793" y="835377"/>
            <a:ext cx="457200" cy="533400"/>
          </a:xfrm>
          <a:prstGeom prst="downArrow">
            <a:avLst/>
          </a:prstGeom>
          <a:solidFill>
            <a:schemeClr val="tx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275871"/>
            <a:ext cx="10763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8653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5" y="53622"/>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514526" y="1764419"/>
            <a:ext cx="4011613" cy="1597025"/>
          </a:xfrm>
          <a:prstGeom prst="roundRect">
            <a:avLst>
              <a:gd name="adj" fmla="val 16667"/>
            </a:avLst>
          </a:prstGeom>
          <a:solidFill>
            <a:srgbClr val="CCFFCC"/>
          </a:solidFill>
          <a:ln w="9525">
            <a:no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2235200" y="4260712"/>
            <a:ext cx="5799138" cy="517525"/>
          </a:xfrm>
          <a:prstGeom prst="roundRect">
            <a:avLst>
              <a:gd name="adj" fmla="val 16667"/>
            </a:avLst>
          </a:prstGeom>
          <a:solidFill>
            <a:srgbClr val="CCECFF"/>
          </a:solidFill>
          <a:ln>
            <a:noFill/>
          </a:ln>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dirty="0">
                <a:latin typeface="Cambria" pitchFamily="18" charset="0"/>
              </a:rPr>
              <a:t>This is the </a:t>
            </a:r>
            <a:r>
              <a:rPr lang="en-US" sz="1800" b="1" i="1" dirty="0">
                <a:latin typeface="Cambria" pitchFamily="18" charset="0"/>
              </a:rPr>
              <a:t>last</a:t>
            </a:r>
            <a:r>
              <a:rPr lang="en-US" sz="1800" dirty="0">
                <a:latin typeface="Cambria" pitchFamily="18" charset="0"/>
              </a:rPr>
              <a:t> CS 5 lecture you’ll ever </a:t>
            </a:r>
            <a:r>
              <a:rPr lang="en-US" sz="1800" u="sng" dirty="0">
                <a:latin typeface="Cambria" pitchFamily="18" charset="0"/>
              </a:rPr>
              <a:t>need</a:t>
            </a:r>
            <a:r>
              <a:rPr lang="en-US" sz="1800" dirty="0">
                <a:latin typeface="Cambria" pitchFamily="18" charset="0"/>
              </a:rPr>
              <a:t>!</a:t>
            </a:r>
            <a:r>
              <a:rPr lang="en-US" sz="1800" b="1" dirty="0">
                <a:latin typeface="Cambria" pitchFamily="18" charset="0"/>
                <a:cs typeface="Courier New" pitchFamily="49" charset="0"/>
              </a:rPr>
              <a:t>*</a:t>
            </a: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981200" y="4315685"/>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a:t>
            </a:r>
            <a:r>
              <a:rPr lang="en-US" sz="2000" dirty="0" smtClean="0">
                <a:latin typeface="Cambria" pitchFamily="18" charset="0"/>
              </a:rPr>
              <a:t>Monday,  9/14,  </a:t>
            </a:r>
            <a:r>
              <a:rPr lang="en-US" sz="2000" dirty="0">
                <a:latin typeface="Cambria" pitchFamily="18" charset="0"/>
              </a:rPr>
              <a:t>at 11:59 pm</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1031648">
            <a:off x="1109734" y="4102031"/>
            <a:ext cx="1438275" cy="584200"/>
          </a:xfrm>
          <a:prstGeom prst="rect">
            <a:avLst/>
          </a:prstGeom>
          <a:solidFill>
            <a:srgbClr val="CCECFF"/>
          </a:solidFill>
          <a:ln w="19050">
            <a:no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latin typeface="Cambria" pitchFamily="18" charset="0"/>
              </a:rPr>
              <a:t>Tutoring hours: LOTS!</a:t>
            </a:r>
          </a:p>
        </p:txBody>
      </p:sp>
      <p:sp>
        <p:nvSpPr>
          <p:cNvPr id="2067" name="Text Box 41"/>
          <p:cNvSpPr txBox="1">
            <a:spLocks noChangeArrowheads="1"/>
          </p:cNvSpPr>
          <p:nvPr/>
        </p:nvSpPr>
        <p:spPr bwMode="auto">
          <a:xfrm>
            <a:off x="944739" y="3253494"/>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dirty="0">
                <a:latin typeface="Cambria" pitchFamily="18" charset="0"/>
              </a:rPr>
              <a:t>a.k.a.,  CS's version of mathematical induction</a:t>
            </a:r>
          </a:p>
        </p:txBody>
      </p:sp>
      <p:sp>
        <p:nvSpPr>
          <p:cNvPr id="2070" name="Text Box 37"/>
          <p:cNvSpPr txBox="1">
            <a:spLocks noChangeArrowheads="1"/>
          </p:cNvSpPr>
          <p:nvPr/>
        </p:nvSpPr>
        <p:spPr bwMode="auto">
          <a:xfrm>
            <a:off x="5410200" y="2004479"/>
            <a:ext cx="3087687" cy="1077218"/>
          </a:xfrm>
          <a:prstGeom prst="rect">
            <a:avLst/>
          </a:prstGeom>
          <a:solidFill>
            <a:srgbClr val="CCFFCC"/>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latin typeface="Cambria" pitchFamily="18" charset="0"/>
              </a:rPr>
              <a:t>As close as CS gets to magic</a:t>
            </a:r>
            <a:endParaRPr lang="en-US" sz="3200" b="1" dirty="0">
              <a:latin typeface="Cambria" pitchFamily="18" charset="0"/>
            </a:endParaRPr>
          </a:p>
        </p:txBody>
      </p:sp>
      <p:sp>
        <p:nvSpPr>
          <p:cNvPr id="2072" name="Rectangle 11"/>
          <p:cNvSpPr>
            <a:spLocks noChangeArrowheads="1"/>
          </p:cNvSpPr>
          <p:nvPr/>
        </p:nvSpPr>
        <p:spPr bwMode="auto">
          <a:xfrm>
            <a:off x="7171267" y="1276634"/>
            <a:ext cx="185180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i="1" dirty="0">
                <a:latin typeface="Cambria" pitchFamily="18" charset="0"/>
              </a:rPr>
              <a:t>Jack Ma's </a:t>
            </a:r>
            <a:r>
              <a:rPr lang="en-US" sz="1200" i="1" dirty="0" err="1">
                <a:latin typeface="Cambria" pitchFamily="18" charset="0"/>
              </a:rPr>
              <a:t>Picobot</a:t>
            </a:r>
            <a:r>
              <a:rPr lang="en-US" sz="1200" i="1" dirty="0">
                <a:latin typeface="Cambria" pitchFamily="18" charset="0"/>
              </a:rPr>
              <a:t> </a:t>
            </a:r>
            <a:r>
              <a:rPr lang="en-US" sz="1200" i="1" dirty="0" smtClean="0">
                <a:latin typeface="Cambria" pitchFamily="18" charset="0"/>
              </a:rPr>
              <a:t>"magic"</a:t>
            </a:r>
            <a:endParaRPr lang="en-US" sz="1200" i="1" dirty="0">
              <a:latin typeface="Cambria" pitchFamily="18" charset="0"/>
            </a:endParaRPr>
          </a:p>
        </p:txBody>
      </p:sp>
      <p:pic>
        <p:nvPicPr>
          <p:cNvPr id="2073" name="Picture 43"/>
          <p:cNvPicPr>
            <a:picLocks noChangeAspect="1" noChangeArrowheads="1"/>
          </p:cNvPicPr>
          <p:nvPr/>
        </p:nvPicPr>
        <p:blipFill>
          <a:blip r:embed="rId5">
            <a:extLst>
              <a:ext uri="{28A0092B-C50C-407E-A947-70E740481C1C}">
                <a14:useLocalDpi xmlns:a14="http://schemas.microsoft.com/office/drawing/2010/main" val="0"/>
              </a:ext>
            </a:extLst>
          </a:blip>
          <a:srcRect l="39465" t="37932" r="33150" b="47105"/>
          <a:stretch>
            <a:fillRect/>
          </a:stretch>
        </p:blipFill>
        <p:spPr bwMode="auto">
          <a:xfrm>
            <a:off x="955851" y="1934282"/>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6910" y="142926"/>
            <a:ext cx="1060053" cy="106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3659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l="17885" t="9535" r="18077" b="2216"/>
          <a:stretch>
            <a:fillRect/>
          </a:stretch>
        </p:blipFill>
        <p:spPr bwMode="auto">
          <a:xfrm>
            <a:off x="1676400" y="480743"/>
            <a:ext cx="5791200" cy="567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4818" name="Text Box 5"/>
          <p:cNvSpPr txBox="1">
            <a:spLocks noChangeArrowheads="1"/>
          </p:cNvSpPr>
          <p:nvPr/>
        </p:nvSpPr>
        <p:spPr bwMode="auto">
          <a:xfrm>
            <a:off x="2305503" y="6336268"/>
            <a:ext cx="45329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800" i="1" dirty="0" smtClean="0">
                <a:latin typeface="Cambria" pitchFamily="18" charset="0"/>
              </a:rPr>
              <a:t>The dizzying dangers of having no base case!</a:t>
            </a:r>
            <a:endParaRPr lang="en-US" sz="1800" i="1" dirty="0">
              <a:latin typeface="Cambria" pitchFamily="18" charset="0"/>
            </a:endParaRPr>
          </a:p>
        </p:txBody>
      </p:sp>
    </p:spTree>
    <p:extLst>
      <p:ext uri="{BB962C8B-B14F-4D97-AF65-F5344CB8AC3E}">
        <p14:creationId xmlns:p14="http://schemas.microsoft.com/office/powerpoint/2010/main" val="32049190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52400" y="242711"/>
            <a:ext cx="445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smtClean="0">
                <a:latin typeface="Cambria" pitchFamily="18" charset="0"/>
              </a:rPr>
              <a:t>Thinking</a:t>
            </a:r>
            <a:r>
              <a:rPr lang="en-US" sz="3200" dirty="0" smtClean="0">
                <a:latin typeface="Cambria" pitchFamily="18" charset="0"/>
              </a:rPr>
              <a:t> recursively…</a:t>
            </a:r>
            <a:endParaRPr lang="en-US" sz="3200" dirty="0">
              <a:latin typeface="Cambr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79689"/>
            <a:ext cx="6571376" cy="3810000"/>
          </a:xfrm>
          <a:prstGeom prst="rect">
            <a:avLst/>
          </a:prstGeom>
          <a:ln>
            <a:solidFill>
              <a:srgbClr val="0B9520"/>
            </a:solidFill>
          </a:ln>
        </p:spPr>
      </p:pic>
      <p:sp>
        <p:nvSpPr>
          <p:cNvPr id="3" name="TextBox 2"/>
          <p:cNvSpPr txBox="1"/>
          <p:nvPr/>
        </p:nvSpPr>
        <p:spPr>
          <a:xfrm>
            <a:off x="349162" y="5569803"/>
            <a:ext cx="3373349" cy="830997"/>
          </a:xfrm>
          <a:prstGeom prst="rect">
            <a:avLst/>
          </a:prstGeom>
          <a:noFill/>
        </p:spPr>
        <p:txBody>
          <a:bodyPr wrap="square" rtlCol="0">
            <a:spAutoFit/>
          </a:bodyPr>
          <a:lstStyle/>
          <a:p>
            <a:pPr algn="ctr"/>
            <a:r>
              <a:rPr lang="en-US" dirty="0" smtClean="0">
                <a:latin typeface="Cambria" panose="02040503050406030204" pitchFamily="18" charset="0"/>
              </a:rPr>
              <a:t>What will print when </a:t>
            </a:r>
            <a:r>
              <a:rPr lang="en-US" b="1" dirty="0" err="1" smtClean="0">
                <a:solidFill>
                  <a:srgbClr val="0000FF"/>
                </a:solidFill>
                <a:latin typeface="Courier New" panose="02070309020205020404" pitchFamily="49" charset="0"/>
                <a:cs typeface="Courier New" panose="02070309020205020404" pitchFamily="49" charset="0"/>
              </a:rPr>
              <a:t>facWPR</a:t>
            </a:r>
            <a:r>
              <a:rPr lang="en-US" b="1" dirty="0" smtClean="0">
                <a:latin typeface="Courier New" panose="02070309020205020404" pitchFamily="49" charset="0"/>
                <a:cs typeface="Courier New" panose="02070309020205020404" pitchFamily="49" charset="0"/>
              </a:rPr>
              <a:t>(5)</a:t>
            </a:r>
            <a:r>
              <a:rPr lang="en-US" dirty="0" smtClean="0">
                <a:latin typeface="Cambria" panose="02040503050406030204" pitchFamily="18" charset="0"/>
              </a:rPr>
              <a:t> is called?</a:t>
            </a:r>
          </a:p>
        </p:txBody>
      </p:sp>
    </p:spTree>
    <p:extLst>
      <p:ext uri="{BB962C8B-B14F-4D97-AF65-F5344CB8AC3E}">
        <p14:creationId xmlns:p14="http://schemas.microsoft.com/office/powerpoint/2010/main" val="36062414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7"/>
          <p:cNvSpPr txBox="1">
            <a:spLocks noChangeArrowheads="1"/>
          </p:cNvSpPr>
          <p:nvPr/>
        </p:nvSpPr>
        <p:spPr bwMode="auto">
          <a:xfrm>
            <a:off x="609600" y="3567113"/>
            <a:ext cx="7696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 </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 </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53252" name="Line 8"/>
          <p:cNvSpPr>
            <a:spLocks noChangeShapeType="1"/>
          </p:cNvSpPr>
          <p:nvPr/>
        </p:nvSpPr>
        <p:spPr bwMode="auto">
          <a:xfrm flipH="1">
            <a:off x="4724400" y="3733800"/>
            <a:ext cx="16764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3" name="Text Box 9"/>
          <p:cNvSpPr txBox="1">
            <a:spLocks noChangeArrowheads="1"/>
          </p:cNvSpPr>
          <p:nvPr/>
        </p:nvSpPr>
        <p:spPr bwMode="auto">
          <a:xfrm>
            <a:off x="6324600" y="3505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You handle the base case – the easiest case!</a:t>
            </a:r>
          </a:p>
        </p:txBody>
      </p:sp>
      <p:sp>
        <p:nvSpPr>
          <p:cNvPr id="53254" name="Text Box 10"/>
          <p:cNvSpPr txBox="1">
            <a:spLocks noChangeArrowheads="1"/>
          </p:cNvSpPr>
          <p:nvPr/>
        </p:nvSpPr>
        <p:spPr bwMode="auto">
          <a:xfrm>
            <a:off x="5907088" y="4683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Recursion does </a:t>
            </a:r>
            <a:r>
              <a:rPr lang="en-US" sz="1400" u="sng">
                <a:latin typeface="Cambria" pitchFamily="18" charset="0"/>
              </a:rPr>
              <a:t>almost</a:t>
            </a:r>
            <a:r>
              <a:rPr lang="en-US" sz="1400">
                <a:latin typeface="Cambria" pitchFamily="18" charset="0"/>
              </a:rPr>
              <a:t> all of the rest of the problem!</a:t>
            </a:r>
          </a:p>
        </p:txBody>
      </p:sp>
      <p:sp>
        <p:nvSpPr>
          <p:cNvPr id="53259" name="Line 15"/>
          <p:cNvSpPr>
            <a:spLocks noChangeShapeType="1"/>
          </p:cNvSpPr>
          <p:nvPr/>
        </p:nvSpPr>
        <p:spPr bwMode="auto">
          <a:xfrm flipH="1">
            <a:off x="4953000" y="4935538"/>
            <a:ext cx="977900" cy="627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Text Box 10"/>
          <p:cNvSpPr txBox="1">
            <a:spLocks noChangeArrowheads="1"/>
          </p:cNvSpPr>
          <p:nvPr/>
        </p:nvSpPr>
        <p:spPr bwMode="auto">
          <a:xfrm>
            <a:off x="7010400" y="5486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You specify one step at the end</a:t>
            </a:r>
          </a:p>
        </p:txBody>
      </p:sp>
      <p:sp>
        <p:nvSpPr>
          <p:cNvPr id="53262" name="Line 15"/>
          <p:cNvSpPr>
            <a:spLocks noChangeShapeType="1"/>
          </p:cNvSpPr>
          <p:nvPr/>
        </p:nvSpPr>
        <p:spPr bwMode="auto">
          <a:xfrm flipH="1">
            <a:off x="6400800" y="5695950"/>
            <a:ext cx="719138" cy="476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ounded Rectangle 2"/>
          <p:cNvSpPr>
            <a:spLocks noChangeArrowheads="1"/>
          </p:cNvSpPr>
          <p:nvPr/>
        </p:nvSpPr>
        <p:spPr bwMode="auto">
          <a:xfrm>
            <a:off x="479778" y="381000"/>
            <a:ext cx="8229600" cy="838200"/>
          </a:xfrm>
          <a:prstGeom prst="roundRect">
            <a:avLst>
              <a:gd name="adj" fmla="val 16667"/>
            </a:avLst>
          </a:prstGeom>
          <a:solidFill>
            <a:srgbClr val="FFCC99"/>
          </a:solidFill>
          <a:ln>
            <a:noFill/>
          </a:ln>
          <a:extLst/>
        </p:spPr>
        <p:txBody>
          <a:bodyPr/>
          <a:lstStyle/>
          <a:p>
            <a:endParaRPr lang="en-US">
              <a:latin typeface="Cambria" pitchFamily="18" charset="0"/>
            </a:endParaRPr>
          </a:p>
        </p:txBody>
      </p:sp>
      <p:sp>
        <p:nvSpPr>
          <p:cNvPr id="16" name="Text Box 6"/>
          <p:cNvSpPr txBox="1">
            <a:spLocks noChangeArrowheads="1"/>
          </p:cNvSpPr>
          <p:nvPr/>
        </p:nvSpPr>
        <p:spPr bwMode="auto">
          <a:xfrm>
            <a:off x="533400" y="392289"/>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Let recursion do the work for you.</a:t>
            </a:r>
          </a:p>
        </p:txBody>
      </p:sp>
      <p:sp>
        <p:nvSpPr>
          <p:cNvPr id="17" name="Text Box 11"/>
          <p:cNvSpPr txBox="1">
            <a:spLocks noChangeArrowheads="1"/>
          </p:cNvSpPr>
          <p:nvPr/>
        </p:nvSpPr>
        <p:spPr bwMode="auto">
          <a:xfrm>
            <a:off x="533400" y="1828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Exploit self-similarity</a:t>
            </a:r>
          </a:p>
        </p:txBody>
      </p:sp>
      <p:sp>
        <p:nvSpPr>
          <p:cNvPr id="18" name="Text Box 12"/>
          <p:cNvSpPr txBox="1">
            <a:spLocks noChangeArrowheads="1"/>
          </p:cNvSpPr>
          <p:nvPr/>
        </p:nvSpPr>
        <p:spPr bwMode="auto">
          <a:xfrm>
            <a:off x="533400" y="23764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Produce short, elegant code</a:t>
            </a:r>
          </a:p>
        </p:txBody>
      </p:sp>
      <p:sp>
        <p:nvSpPr>
          <p:cNvPr id="19" name="Text Box 13"/>
          <p:cNvSpPr txBox="1">
            <a:spLocks noChangeArrowheads="1"/>
          </p:cNvSpPr>
          <p:nvPr/>
        </p:nvSpPr>
        <p:spPr bwMode="auto">
          <a:xfrm>
            <a:off x="6103938" y="20875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dirty="0">
                <a:latin typeface="Cambria" pitchFamily="18" charset="0"/>
              </a:rPr>
              <a:t>Less work !</a:t>
            </a:r>
            <a:endParaRPr lang="en-US" sz="2800" dirty="0">
              <a:latin typeface="Cambria" pitchFamily="18" charset="0"/>
            </a:endParaRPr>
          </a:p>
        </p:txBody>
      </p:sp>
      <p:sp>
        <p:nvSpPr>
          <p:cNvPr id="20" name="AutoShape 14"/>
          <p:cNvSpPr>
            <a:spLocks/>
          </p:cNvSpPr>
          <p:nvPr/>
        </p:nvSpPr>
        <p:spPr bwMode="auto">
          <a:xfrm>
            <a:off x="5791200" y="1905000"/>
            <a:ext cx="152400" cy="914400"/>
          </a:xfrm>
          <a:prstGeom prst="rightBrace">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2045208" y="3954970"/>
            <a:ext cx="12202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dirty="0"/>
              <a:t>base case test!</a:t>
            </a:r>
          </a:p>
        </p:txBody>
      </p:sp>
      <mc:AlternateContent xmlns:mc="http://schemas.openxmlformats.org/markup-compatibility/2006" xmlns:p14="http://schemas.microsoft.com/office/powerpoint/2010/main">
        <mc:Choice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xmlns="">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863977" y="1029270"/>
            <a:ext cx="873957" cy="369332"/>
          </a:xfrm>
          <a:prstGeom prst="rect">
            <a:avLst/>
          </a:prstGeom>
        </p:spPr>
        <p:txBody>
          <a:bodyPr wrap="none">
            <a:spAutoFit/>
          </a:bodyPr>
          <a:lstStyle/>
          <a:p>
            <a:pPr algn="ctr"/>
            <a:r>
              <a:rPr lang="en-US" sz="1800" b="1" dirty="0" smtClean="0">
                <a:solidFill>
                  <a:srgbClr val="0B9520"/>
                </a:solidFill>
                <a:latin typeface="Courier New" pitchFamily="49" charset="0"/>
              </a:rPr>
              <a:t>'cs5'</a:t>
            </a:r>
            <a:endParaRPr lang="en-US" sz="1800" dirty="0">
              <a:solidFill>
                <a:srgbClr val="0B9520"/>
              </a:solidFill>
            </a:endParaRPr>
          </a:p>
        </p:txBody>
      </p:sp>
      <p:sp>
        <p:nvSpPr>
          <p:cNvPr id="9" name="Rectangle 8"/>
          <p:cNvSpPr>
            <a:spLocks noChangeArrowheads="1"/>
          </p:cNvSpPr>
          <p:nvPr/>
        </p:nvSpPr>
        <p:spPr bwMode="auto">
          <a:xfrm>
            <a:off x="5638800" y="6233601"/>
            <a:ext cx="3451292" cy="584775"/>
          </a:xfrm>
          <a:prstGeom prst="rect">
            <a:avLst/>
          </a:prstGeom>
          <a:solidFill>
            <a:srgbClr val="CCFFCC"/>
          </a:solidFill>
          <a:ln w="9525">
            <a:noFill/>
            <a:miter lim="800000"/>
            <a:headEnd/>
            <a:tailEnd/>
          </a:ln>
        </p:spPr>
        <p:txBody>
          <a:bodyPr wrap="square">
            <a:spAutoFit/>
          </a:bodyPr>
          <a:lstStyle/>
          <a:p>
            <a:pPr algn="r"/>
            <a:r>
              <a:rPr lang="en-US" sz="1600" i="1" dirty="0" smtClean="0">
                <a:latin typeface="Cambria" pitchFamily="18" charset="0"/>
              </a:rPr>
              <a:t>"How could I make use of the length of something</a:t>
            </a:r>
            <a:r>
              <a:rPr lang="en-US" sz="1600" b="1" i="1" dirty="0" smtClean="0">
                <a:latin typeface="Cambria" pitchFamily="18" charset="0"/>
              </a:rPr>
              <a:t> smaller </a:t>
            </a:r>
            <a:r>
              <a:rPr lang="en-US" sz="1600" i="1" dirty="0" smtClean="0">
                <a:latin typeface="Cambria" pitchFamily="18" charset="0"/>
              </a:rPr>
              <a:t>than s?"  </a:t>
            </a:r>
            <a:r>
              <a:rPr lang="en-US" sz="1600" b="1" i="1" u="sng" dirty="0" smtClean="0">
                <a:latin typeface="Cambria" pitchFamily="18" charset="0"/>
              </a:rPr>
              <a:t>Then do!</a:t>
            </a:r>
            <a:endParaRPr lang="en-US" sz="1600" b="1" i="1" u="sng" dirty="0">
              <a:latin typeface="Cambria" pitchFamily="18" charset="0"/>
            </a:endParaRPr>
          </a:p>
        </p:txBody>
      </p:sp>
      <p:sp>
        <p:nvSpPr>
          <p:cNvPr id="10" name="Rectangle 9"/>
          <p:cNvSpPr/>
          <p:nvPr/>
        </p:nvSpPr>
        <p:spPr>
          <a:xfrm>
            <a:off x="7694774" y="5819506"/>
            <a:ext cx="1395318" cy="369332"/>
          </a:xfrm>
          <a:prstGeom prst="rect">
            <a:avLst/>
          </a:prstGeom>
          <a:solidFill>
            <a:srgbClr val="CCFFCC"/>
          </a:solidFill>
          <a:ln>
            <a:noFill/>
          </a:ln>
        </p:spPr>
        <p:txBody>
          <a:bodyPr wrap="none">
            <a:spAutoFit/>
          </a:bodyPr>
          <a:lstStyle/>
          <a:p>
            <a:r>
              <a:rPr lang="en-US" sz="1800" i="1" dirty="0" smtClean="0">
                <a:latin typeface="Cambria" pitchFamily="18" charset="0"/>
              </a:rPr>
              <a:t>Ask yourself:</a:t>
            </a:r>
            <a:endParaRPr lang="en-US" sz="1800" dirty="0"/>
          </a:p>
        </p:txBody>
      </p:sp>
      <p:sp>
        <p:nvSpPr>
          <p:cNvPr id="3" name="Rectangle 2"/>
          <p:cNvSpPr/>
          <p:nvPr/>
        </p:nvSpPr>
        <p:spPr>
          <a:xfrm>
            <a:off x="1553350" y="4188059"/>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p:sp>
        <p:nvSpPr>
          <p:cNvPr id="13" name="Rectangle 12"/>
          <p:cNvSpPr/>
          <p:nvPr/>
        </p:nvSpPr>
        <p:spPr>
          <a:xfrm>
            <a:off x="1568286" y="5734919"/>
            <a:ext cx="1290738" cy="461665"/>
          </a:xfrm>
          <a:prstGeom prst="rect">
            <a:avLst/>
          </a:prstGeom>
        </p:spPr>
        <p:txBody>
          <a:bodyPr wrap="none">
            <a:spAutoFit/>
          </a:bodyPr>
          <a:lstStyle/>
          <a:p>
            <a:r>
              <a:rPr lang="en-US" b="1" dirty="0">
                <a:solidFill>
                  <a:srgbClr val="7030A0"/>
                </a:solidFill>
                <a:latin typeface="Courier New" pitchFamily="49" charset="0"/>
              </a:rPr>
              <a:t>return</a:t>
            </a:r>
            <a:endParaRPr lang="en-US" dirty="0">
              <a:solidFill>
                <a:srgbClr val="7030A0"/>
              </a:solidFill>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200240" y="76320"/>
              <a:ext cx="6944040" cy="6305760"/>
            </p14:xfrm>
          </p:contentPart>
        </mc:Choice>
        <mc:Fallback xmlns="">
          <p:pic>
            <p:nvPicPr>
              <p:cNvPr id="2" name="Ink 1"/>
              <p:cNvPicPr/>
              <p:nvPr/>
            </p:nvPicPr>
            <p:blipFill>
              <a:blip r:embed="rId6"/>
              <a:stretch>
                <a:fillRect/>
              </a:stretch>
            </p:blipFill>
            <p:spPr>
              <a:xfrm>
                <a:off x="1190880" y="66960"/>
                <a:ext cx="6962760" cy="6324480"/>
              </a:xfrm>
              <a:prstGeom prst="rect">
                <a:avLst/>
              </a:prstGeom>
            </p:spPr>
          </p:pic>
        </mc:Fallback>
      </mc:AlternateContent>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337892"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 complete</a:t>
            </a:r>
            <a:endParaRPr lang="en-US" sz="4000" dirty="0">
              <a:latin typeface="Cambria" pitchFamily="18" charset="0"/>
            </a:endParaRPr>
          </a:p>
        </p:txBody>
      </p:sp>
      <p:sp>
        <p:nvSpPr>
          <p:cNvPr id="62467" name="Text Box 6"/>
          <p:cNvSpPr txBox="1">
            <a:spLocks noChangeArrowheads="1"/>
          </p:cNvSpPr>
          <p:nvPr/>
        </p:nvSpPr>
        <p:spPr bwMode="auto">
          <a:xfrm>
            <a:off x="304800" y="1447800"/>
            <a:ext cx="8670925"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s ==</a:t>
            </a:r>
            <a:r>
              <a:rPr lang="en-US" b="1" dirty="0">
                <a:solidFill>
                  <a:srgbClr val="9103B9"/>
                </a:solidFill>
                <a:latin typeface="Courier New" pitchFamily="49" charset="0"/>
              </a:rPr>
              <a:t> </a:t>
            </a:r>
            <a:r>
              <a:rPr lang="en-US" b="1" dirty="0">
                <a:solidFill>
                  <a:srgbClr val="0B9520"/>
                </a:solidFill>
                <a:latin typeface="Courier New" pitchFamily="49" charset="0"/>
              </a:rPr>
              <a:t>''</a:t>
            </a:r>
            <a:r>
              <a:rPr lang="en-US" b="1" dirty="0">
                <a:latin typeface="Courier New" pitchFamily="49" charset="0"/>
              </a:rPr>
              <a:t>:</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0</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endParaRPr lang="en-US" b="1" dirty="0">
              <a:solidFill>
                <a:srgbClr val="9103B9"/>
              </a:solidFill>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7030A0"/>
                </a:solidFill>
                <a:latin typeface="Courier New" pitchFamily="49" charset="0"/>
              </a:rPr>
              <a:t>return </a:t>
            </a:r>
            <a:r>
              <a:rPr lang="en-US" b="1" dirty="0">
                <a:latin typeface="Courier New" pitchFamily="49" charset="0"/>
              </a:rPr>
              <a:t>1 + </a:t>
            </a:r>
            <a:r>
              <a:rPr lang="en-US" b="1" dirty="0" err="1">
                <a:latin typeface="Courier New" pitchFamily="49" charset="0"/>
              </a:rPr>
              <a:t>mylen</a:t>
            </a:r>
            <a:r>
              <a:rPr lang="en-US" b="1" dirty="0">
                <a:latin typeface="Courier New" pitchFamily="49" charset="0"/>
              </a:rPr>
              <a:t>(s[1:])</a:t>
            </a:r>
          </a:p>
        </p:txBody>
      </p:sp>
      <p:grpSp>
        <p:nvGrpSpPr>
          <p:cNvPr id="62468" name="Group 7"/>
          <p:cNvGrpSpPr>
            <a:grpSpLocks/>
          </p:cNvGrpSpPr>
          <p:nvPr/>
        </p:nvGrpSpPr>
        <p:grpSpPr bwMode="auto">
          <a:xfrm>
            <a:off x="8437563" y="6083259"/>
            <a:ext cx="477837" cy="622341"/>
            <a:chOff x="2928" y="1051"/>
            <a:chExt cx="840" cy="957"/>
          </a:xfrm>
        </p:grpSpPr>
        <p:sp>
          <p:nvSpPr>
            <p:cNvPr id="62470" name="Freeform 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71"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472"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3"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4"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5"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6"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7"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8"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2479"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480"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481"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482"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69" name="Rectangle 21"/>
          <p:cNvSpPr>
            <a:spLocks noChangeArrowheads="1"/>
          </p:cNvSpPr>
          <p:nvPr/>
        </p:nvSpPr>
        <p:spPr bwMode="auto">
          <a:xfrm>
            <a:off x="7230817" y="5907475"/>
            <a:ext cx="14351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solidFill>
                  <a:srgbClr val="0B9520"/>
                </a:solidFill>
                <a:latin typeface="Cambria" pitchFamily="18" charset="0"/>
              </a:rPr>
              <a:t>There's not much </a:t>
            </a:r>
            <a:r>
              <a:rPr lang="en-US" sz="1100" b="1" dirty="0" err="1">
                <a:solidFill>
                  <a:srgbClr val="0B9520"/>
                </a:solidFill>
                <a:latin typeface="Cambria" pitchFamily="18" charset="0"/>
              </a:rPr>
              <a:t>len</a:t>
            </a:r>
            <a:r>
              <a:rPr lang="en-US" sz="1100" dirty="0">
                <a:solidFill>
                  <a:srgbClr val="0B9520"/>
                </a:solidFill>
                <a:latin typeface="Cambria" pitchFamily="18" charset="0"/>
              </a:rPr>
              <a:t> left here!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ounded Rectangle 4"/>
          <p:cNvSpPr>
            <a:spLocks noChangeArrowheads="1"/>
          </p:cNvSpPr>
          <p:nvPr/>
        </p:nvSpPr>
        <p:spPr bwMode="auto">
          <a:xfrm>
            <a:off x="4775200" y="65088"/>
            <a:ext cx="4114800" cy="2220912"/>
          </a:xfrm>
          <a:prstGeom prst="roundRect">
            <a:avLst>
              <a:gd name="adj" fmla="val 16667"/>
            </a:avLst>
          </a:prstGeom>
          <a:solidFill>
            <a:srgbClr val="FFFF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3491" name="Text Box 3"/>
          <p:cNvSpPr txBox="1">
            <a:spLocks noChangeArrowheads="1"/>
          </p:cNvSpPr>
          <p:nvPr/>
        </p:nvSpPr>
        <p:spPr bwMode="auto">
          <a:xfrm>
            <a:off x="685800" y="2209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err="1">
                <a:latin typeface="Courier New" pitchFamily="49" charset="0"/>
              </a:rPr>
              <a:t>mylen</a:t>
            </a:r>
            <a:r>
              <a:rPr lang="en-US" b="1" dirty="0">
                <a:latin typeface="Courier New" pitchFamily="49" charset="0"/>
              </a:rPr>
              <a:t>(</a:t>
            </a:r>
            <a:r>
              <a:rPr lang="en-US" b="1" dirty="0">
                <a:solidFill>
                  <a:srgbClr val="0B9520"/>
                </a:solidFill>
                <a:latin typeface="Courier New" pitchFamily="49" charset="0"/>
              </a:rPr>
              <a:t>'cs5'</a:t>
            </a:r>
            <a:r>
              <a:rPr lang="en-US" b="1" dirty="0">
                <a:latin typeface="Courier New" pitchFamily="49" charset="0"/>
              </a:rPr>
              <a:t>)</a:t>
            </a:r>
          </a:p>
        </p:txBody>
      </p:sp>
      <p:sp>
        <p:nvSpPr>
          <p:cNvPr id="63492" name="Text Box 4"/>
          <p:cNvSpPr txBox="1">
            <a:spLocks noChangeArrowheads="1"/>
          </p:cNvSpPr>
          <p:nvPr/>
        </p:nvSpPr>
        <p:spPr bwMode="auto">
          <a:xfrm>
            <a:off x="304800" y="583128"/>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latin typeface="Calibri" pitchFamily="34" charset="0"/>
              </a:rPr>
              <a:t>Behind the curtain:</a:t>
            </a:r>
          </a:p>
          <a:p>
            <a:pPr algn="ctr">
              <a:lnSpc>
                <a:spcPts val="1400"/>
              </a:lnSpc>
              <a:spcBef>
                <a:spcPct val="50000"/>
              </a:spcBef>
            </a:pPr>
            <a:r>
              <a:rPr lang="en-US" i="1" dirty="0">
                <a:latin typeface="Calibri" pitchFamily="34" charset="0"/>
              </a:rPr>
              <a:t>how recursion works</a:t>
            </a:r>
            <a:r>
              <a:rPr lang="en-US" dirty="0">
                <a:latin typeface="Calibri" pitchFamily="34" charset="0"/>
              </a:rPr>
              <a:t>...</a:t>
            </a:r>
          </a:p>
        </p:txBody>
      </p:sp>
      <p:sp>
        <p:nvSpPr>
          <p:cNvPr id="63493" name="Rectangle 3"/>
          <p:cNvSpPr>
            <a:spLocks noChangeArrowheads="1"/>
          </p:cNvSpPr>
          <p:nvPr/>
        </p:nvSpPr>
        <p:spPr bwMode="auto">
          <a:xfrm>
            <a:off x="4953000" y="303213"/>
            <a:ext cx="381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sz="1800" b="1">
                <a:solidFill>
                  <a:srgbClr val="FEA30F"/>
                </a:solidFill>
                <a:latin typeface="Courier New" pitchFamily="49" charset="0"/>
              </a:rPr>
              <a:t>def </a:t>
            </a:r>
            <a:r>
              <a:rPr lang="en-US" sz="1800" b="1">
                <a:latin typeface="Courier New" pitchFamily="49" charset="0"/>
              </a:rPr>
              <a:t>mylen(s):</a:t>
            </a:r>
          </a:p>
          <a:p>
            <a:pPr eaLnBrk="1" hangingPunct="1">
              <a:lnSpc>
                <a:spcPct val="80000"/>
              </a:lnSpc>
              <a:spcBef>
                <a:spcPct val="50000"/>
              </a:spcBef>
            </a:pPr>
            <a:r>
              <a:rPr lang="en-US" sz="1800" b="1">
                <a:solidFill>
                  <a:srgbClr val="FEA30F"/>
                </a:solidFill>
                <a:latin typeface="Courier New" pitchFamily="49" charset="0"/>
              </a:rPr>
              <a:t>   if</a:t>
            </a:r>
            <a:r>
              <a:rPr lang="en-US" sz="1800" b="1">
                <a:solidFill>
                  <a:srgbClr val="9103B9"/>
                </a:solidFill>
                <a:latin typeface="Courier New" pitchFamily="49" charset="0"/>
              </a:rPr>
              <a:t> </a:t>
            </a:r>
            <a:r>
              <a:rPr lang="en-US" sz="1800" b="1">
                <a:latin typeface="Courier New" pitchFamily="49" charset="0"/>
              </a:rPr>
              <a:t>s ==</a:t>
            </a:r>
            <a:r>
              <a:rPr lang="en-US" sz="1800" b="1">
                <a:solidFill>
                  <a:srgbClr val="9103B9"/>
                </a:solidFill>
                <a:latin typeface="Courier New" pitchFamily="49" charset="0"/>
              </a:rPr>
              <a:t> </a:t>
            </a:r>
            <a:r>
              <a:rPr lang="en-US" sz="1800" b="1">
                <a:solidFill>
                  <a:srgbClr val="0B9520"/>
                </a:solidFill>
                <a:latin typeface="Courier New" pitchFamily="49" charset="0"/>
              </a:rPr>
              <a:t>''</a:t>
            </a:r>
            <a:r>
              <a:rPr lang="en-US" sz="1800" b="1">
                <a:latin typeface="Courier New" pitchFamily="49" charset="0"/>
              </a:rPr>
              <a:t>:</a:t>
            </a: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800" b="1">
                <a:latin typeface="Courier New" pitchFamily="49" charset="0"/>
              </a:rPr>
              <a:t>0</a:t>
            </a:r>
          </a:p>
          <a:p>
            <a:pPr eaLnBrk="1" hangingPunct="1">
              <a:lnSpc>
                <a:spcPct val="80000"/>
              </a:lnSpc>
              <a:spcBef>
                <a:spcPct val="50000"/>
              </a:spcBef>
            </a:pPr>
            <a:r>
              <a:rPr lang="en-US" sz="1800" b="1">
                <a:solidFill>
                  <a:srgbClr val="FEA30F"/>
                </a:solidFill>
                <a:latin typeface="Courier New" pitchFamily="49" charset="0"/>
              </a:rPr>
              <a:t>   else</a:t>
            </a:r>
            <a:r>
              <a:rPr lang="en-US" sz="1800" b="1">
                <a:latin typeface="Courier New" pitchFamily="49" charset="0"/>
              </a:rPr>
              <a:t>:</a:t>
            </a:r>
            <a:endParaRPr lang="en-US" sz="1800" b="1">
              <a:solidFill>
                <a:srgbClr val="9103B9"/>
              </a:solidFill>
              <a:latin typeface="Courier New" pitchFamily="49" charset="0"/>
            </a:endParaRP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500" b="1">
                <a:latin typeface="Courier New" pitchFamily="49" charset="0"/>
              </a:rPr>
              <a:t>1 + mylen(s[1:])</a:t>
            </a:r>
          </a:p>
        </p:txBody>
      </p:sp>
      <p:sp>
        <p:nvSpPr>
          <p:cNvPr id="6" name="Text Box 3"/>
          <p:cNvSpPr txBox="1">
            <a:spLocks noChangeArrowheads="1"/>
          </p:cNvSpPr>
          <p:nvPr/>
        </p:nvSpPr>
        <p:spPr bwMode="auto">
          <a:xfrm>
            <a:off x="685800" y="30816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's5</a:t>
            </a:r>
            <a:r>
              <a:rPr lang="en-US" b="1" dirty="0">
                <a:solidFill>
                  <a:srgbClr val="0B9520"/>
                </a:solidFill>
                <a:latin typeface="Courier New" pitchFamily="49" charset="0"/>
              </a:rPr>
              <a:t>'</a:t>
            </a:r>
            <a:r>
              <a:rPr lang="en-US" b="1" dirty="0">
                <a:latin typeface="Courier New" pitchFamily="49" charset="0"/>
              </a:rPr>
              <a:t>)</a:t>
            </a:r>
          </a:p>
        </p:txBody>
      </p:sp>
      <p:sp>
        <p:nvSpPr>
          <p:cNvPr id="7" name="Text Box 3"/>
          <p:cNvSpPr txBox="1">
            <a:spLocks noChangeArrowheads="1"/>
          </p:cNvSpPr>
          <p:nvPr/>
        </p:nvSpPr>
        <p:spPr bwMode="auto">
          <a:xfrm>
            <a:off x="685800" y="3957935"/>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a:t>
            </a:r>
            <a:r>
              <a:rPr lang="en-US" b="1" dirty="0" err="1" smtClean="0">
                <a:latin typeface="Courier New" pitchFamily="49" charset="0"/>
              </a:rPr>
              <a:t>mylen</a:t>
            </a:r>
            <a:r>
              <a:rPr lang="en-US" b="1" dirty="0">
                <a:latin typeface="Courier New" pitchFamily="49" charset="0"/>
              </a:rPr>
              <a:t>(</a:t>
            </a:r>
            <a:r>
              <a:rPr lang="en-US" b="1" dirty="0" smtClean="0">
                <a:solidFill>
                  <a:srgbClr val="0B9520"/>
                </a:solidFill>
                <a:latin typeface="Courier New" pitchFamily="49" charset="0"/>
              </a:rPr>
              <a:t>'5</a:t>
            </a:r>
            <a:r>
              <a:rPr lang="en-US" b="1" dirty="0">
                <a:solidFill>
                  <a:srgbClr val="0B9520"/>
                </a:solidFill>
                <a:latin typeface="Courier New" pitchFamily="49" charset="0"/>
              </a:rPr>
              <a:t>'</a:t>
            </a:r>
            <a:r>
              <a:rPr lang="en-US" b="1" dirty="0">
                <a:latin typeface="Courier New" pitchFamily="49" charset="0"/>
              </a:rPr>
              <a:t>)</a:t>
            </a:r>
          </a:p>
        </p:txBody>
      </p:sp>
      <p:sp>
        <p:nvSpPr>
          <p:cNvPr id="8" name="Text Box 3"/>
          <p:cNvSpPr txBox="1">
            <a:spLocks noChangeArrowheads="1"/>
          </p:cNvSpPr>
          <p:nvPr/>
        </p:nvSpPr>
        <p:spPr bwMode="auto">
          <a:xfrm>
            <a:off x="685800" y="48342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a:t>
            </a:r>
            <a:r>
              <a:rPr lang="en-US" b="1" dirty="0" err="1" smtClean="0">
                <a:latin typeface="Courier New" pitchFamily="49" charset="0"/>
              </a:rPr>
              <a:t>mylen</a:t>
            </a:r>
            <a:r>
              <a:rPr lang="en-US" b="1" dirty="0" smtClean="0">
                <a:latin typeface="Courier New" pitchFamily="49" charset="0"/>
              </a:rPr>
              <a:t>(</a:t>
            </a:r>
            <a:r>
              <a:rPr lang="en-US" b="1" dirty="0" smtClean="0">
                <a:solidFill>
                  <a:srgbClr val="0B9520"/>
                </a:solidFill>
                <a:latin typeface="Courier New" pitchFamily="49" charset="0"/>
              </a:rPr>
              <a:t>''</a:t>
            </a:r>
            <a:r>
              <a:rPr lang="en-US" b="1" dirty="0" smtClean="0">
                <a:latin typeface="Courier New" pitchFamily="49" charset="0"/>
              </a:rPr>
              <a:t>)</a:t>
            </a:r>
            <a:endParaRPr lang="en-US" b="1" dirty="0">
              <a:latin typeface="Courier New" pitchFamily="49" charset="0"/>
            </a:endParaRPr>
          </a:p>
        </p:txBody>
      </p:sp>
      <p:sp>
        <p:nvSpPr>
          <p:cNvPr id="9" name="Text Box 3"/>
          <p:cNvSpPr txBox="1">
            <a:spLocks noChangeArrowheads="1"/>
          </p:cNvSpPr>
          <p:nvPr/>
        </p:nvSpPr>
        <p:spPr bwMode="auto">
          <a:xfrm>
            <a:off x="685800" y="571053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1 + 1 + 1 + 0</a:t>
            </a:r>
            <a:endParaRPr lang="en-US" b="1" dirty="0">
              <a:latin typeface="Courier New" pitchFamily="49" charset="0"/>
            </a:endParaRPr>
          </a:p>
        </p:txBody>
      </p:sp>
      <p:sp>
        <p:nvSpPr>
          <p:cNvPr id="2" name="Left Brace 1"/>
          <p:cNvSpPr/>
          <p:nvPr/>
        </p:nvSpPr>
        <p:spPr bwMode="auto">
          <a:xfrm rot="5400000">
            <a:off x="1848261" y="1608372"/>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Left Brace 11"/>
          <p:cNvSpPr/>
          <p:nvPr/>
        </p:nvSpPr>
        <p:spPr bwMode="auto">
          <a:xfrm rot="5400000">
            <a:off x="2517716" y="2504428"/>
            <a:ext cx="457201" cy="2512367"/>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Left Brace 12"/>
          <p:cNvSpPr/>
          <p:nvPr/>
        </p:nvSpPr>
        <p:spPr bwMode="auto">
          <a:xfrm rot="5400000">
            <a:off x="3212804" y="3410361"/>
            <a:ext cx="457201" cy="2413589"/>
          </a:xfrm>
          <a:prstGeom prst="leftBrace">
            <a:avLst>
              <a:gd name="adj1" fmla="val 46193"/>
              <a:gd name="adj2" fmla="val 814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Left Brace 13"/>
          <p:cNvSpPr/>
          <p:nvPr/>
        </p:nvSpPr>
        <p:spPr bwMode="auto">
          <a:xfrm rot="5400000">
            <a:off x="2939902" y="5245956"/>
            <a:ext cx="457200" cy="545804"/>
          </a:xfrm>
          <a:prstGeom prst="leftBrace">
            <a:avLst>
              <a:gd name="adj1" fmla="val 46193"/>
              <a:gd name="adj2" fmla="val 3691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Down Arrow 14"/>
          <p:cNvSpPr/>
          <p:nvPr/>
        </p:nvSpPr>
        <p:spPr bwMode="auto">
          <a:xfrm>
            <a:off x="3050116" y="2286000"/>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Down Arrow 15"/>
          <p:cNvSpPr/>
          <p:nvPr/>
        </p:nvSpPr>
        <p:spPr bwMode="auto">
          <a:xfrm>
            <a:off x="3680178" y="320604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Down Arrow 16"/>
          <p:cNvSpPr/>
          <p:nvPr/>
        </p:nvSpPr>
        <p:spPr bwMode="auto">
          <a:xfrm>
            <a:off x="4331404" y="4080933"/>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Down Arrow 17"/>
          <p:cNvSpPr/>
          <p:nvPr/>
        </p:nvSpPr>
        <p:spPr bwMode="auto">
          <a:xfrm rot="5400000">
            <a:off x="3803180" y="5753568"/>
            <a:ext cx="398640" cy="438624"/>
          </a:xfrm>
          <a:prstGeom prst="downArrow">
            <a:avLst/>
          </a:prstGeom>
          <a:solidFill>
            <a:srgbClr val="CCFFCC"/>
          </a:solidFill>
          <a:ln w="9525" cap="flat" cmpd="sng" algn="ctr">
            <a:solidFill>
              <a:srgbClr val="0B952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800360" y="123840"/>
              <a:ext cx="5934600" cy="6105960"/>
            </p14:xfrm>
          </p:contentPart>
        </mc:Choice>
        <mc:Fallback xmlns="">
          <p:pic>
            <p:nvPicPr>
              <p:cNvPr id="3" name="Ink 2"/>
              <p:cNvPicPr/>
              <p:nvPr/>
            </p:nvPicPr>
            <p:blipFill>
              <a:blip r:embed="rId4"/>
              <a:stretch>
                <a:fillRect/>
              </a:stretch>
            </p:blipFill>
            <p:spPr>
              <a:xfrm>
                <a:off x="1791000" y="114480"/>
                <a:ext cx="5953320" cy="6124680"/>
              </a:xfrm>
              <a:prstGeom prst="rect">
                <a:avLst/>
              </a:prstGeom>
            </p:spPr>
          </p:pic>
        </mc:Fallback>
      </mc:AlternateContent>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1" t="5885" r="4354" b="25850"/>
          <a:stretch/>
        </p:blipFill>
        <p:spPr bwMode="auto">
          <a:xfrm>
            <a:off x="386644" y="1524000"/>
            <a:ext cx="8452556" cy="4800600"/>
          </a:xfrm>
          <a:prstGeom prst="rect">
            <a:avLst/>
          </a:prstGeom>
          <a:noFill/>
          <a:ln w="28575">
            <a:solidFill>
              <a:srgbClr val="0B9520"/>
            </a:solidFill>
            <a:miter lim="800000"/>
            <a:headEnd/>
            <a:tailEnd/>
          </a:ln>
          <a:extLst>
            <a:ext uri="{909E8E84-426E-40DD-AFC4-6F175D3DCCD1}">
              <a14:hiddenFill xmlns:a14="http://schemas.microsoft.com/office/drawing/2010/main">
                <a:solidFill>
                  <a:schemeClr val="accent1"/>
                </a:solidFill>
              </a14:hiddenFill>
            </a:ext>
          </a:extLst>
        </p:spPr>
      </p:pic>
      <p:sp>
        <p:nvSpPr>
          <p:cNvPr id="39938" name="Text Box 5"/>
          <p:cNvSpPr txBox="1">
            <a:spLocks noChangeArrowheads="1"/>
          </p:cNvSpPr>
          <p:nvPr/>
        </p:nvSpPr>
        <p:spPr bwMode="auto">
          <a:xfrm>
            <a:off x="1219200" y="2286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Looking behind </a:t>
            </a:r>
            <a:r>
              <a:rPr lang="en-US" sz="4000" dirty="0">
                <a:latin typeface="Cambria" pitchFamily="18" charset="0"/>
              </a:rPr>
              <a:t>the curtain…</a:t>
            </a:r>
          </a:p>
        </p:txBody>
      </p:sp>
      <p:sp>
        <p:nvSpPr>
          <p:cNvPr id="2" name="Rectangle 1"/>
          <p:cNvSpPr/>
          <p:nvPr/>
        </p:nvSpPr>
        <p:spPr>
          <a:xfrm>
            <a:off x="1603022" y="1290935"/>
            <a:ext cx="6019800" cy="461665"/>
          </a:xfrm>
          <a:prstGeom prst="rect">
            <a:avLst/>
          </a:prstGeom>
          <a:solidFill>
            <a:srgbClr val="CCFFCC"/>
          </a:solidFill>
          <a:ln>
            <a:solidFill>
              <a:schemeClr val="bg1"/>
            </a:solidFill>
          </a:ln>
        </p:spPr>
        <p:txBody>
          <a:bodyPr wrap="square">
            <a:spAutoFit/>
          </a:bodyPr>
          <a:lstStyle/>
          <a:p>
            <a:pPr algn="ctr"/>
            <a:r>
              <a:rPr lang="en-US" dirty="0" smtClean="0">
                <a:latin typeface="Cambria" pitchFamily="18" charset="0"/>
              </a:rPr>
              <a:t>http://www.pythontutor.com/visualize.html</a:t>
            </a:r>
            <a:endParaRPr lang="en-US" dirty="0">
              <a:latin typeface="Cambria" pitchFamily="18" charset="0"/>
            </a:endParaRPr>
          </a:p>
        </p:txBody>
      </p:sp>
    </p:spTree>
    <p:extLst>
      <p:ext uri="{BB962C8B-B14F-4D97-AF65-F5344CB8AC3E}">
        <p14:creationId xmlns:p14="http://schemas.microsoft.com/office/powerpoint/2010/main" val="36427773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lgn="ctr">
          <a:defRPr dirty="0" smtClean="0">
            <a:latin typeface="Cambria" panose="02040503050406030204" pitchFamily="18"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6517</TotalTime>
  <Words>8299</Words>
  <Application>Microsoft Office PowerPoint</Application>
  <PresentationFormat>On-screen Show (4:3)</PresentationFormat>
  <Paragraphs>1981</Paragraphs>
  <Slides>150</Slides>
  <Notes>121</Notes>
  <HiddenSlides>0</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Owner</cp:lastModifiedBy>
  <cp:revision>189</cp:revision>
  <cp:lastPrinted>2015-09-10T04:25:52Z</cp:lastPrinted>
  <dcterms:created xsi:type="dcterms:W3CDTF">2010-09-08T21:21:35Z</dcterms:created>
  <dcterms:modified xsi:type="dcterms:W3CDTF">2015-09-10T18:22:49Z</dcterms:modified>
</cp:coreProperties>
</file>