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3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4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5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ink/ink3.xml" ContentType="application/inkml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ink/ink48.xml" ContentType="application/inkml+xml"/>
  <Override PartName="/ppt/ink/ink49.xml" ContentType="application/inkml+xml"/>
  <Override PartName="/ppt/ink/ink50.xml" ContentType="application/inkml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ink/ink67.xml" ContentType="application/inkml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8.xml" ContentType="application/vnd.openxmlformats-officedocument.presentationml.notesSlide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ink/ink133.xml" ContentType="application/inkml+xml"/>
  <Override PartName="/ppt/ink/ink134.xml" ContentType="application/inkml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notesSlides/notesSlide9.xml" ContentType="application/vnd.openxmlformats-officedocument.presentationml.notesSlide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notesSlides/notesSlide10.xml" ContentType="application/vnd.openxmlformats-officedocument.presentationml.notesSlide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notesSlides/notesSlide11.xml" ContentType="application/vnd.openxmlformats-officedocument.presentationml.notesSlide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notesSlides/notesSlide12.xml" ContentType="application/vnd.openxmlformats-officedocument.presentationml.notesSlide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notesSlides/notesSlide13.xml" ContentType="application/vnd.openxmlformats-officedocument.presentationml.notesSlide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notesSlides/notesSlide14.xml" ContentType="application/vnd.openxmlformats-officedocument.presentationml.notesSlide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notesSlides/notesSlide15.xml" ContentType="application/vnd.openxmlformats-officedocument.presentationml.notesSlide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notesSlides/notesSlide16.xml" ContentType="application/vnd.openxmlformats-officedocument.presentationml.notesSlide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notesSlides/notesSlide17.xml" ContentType="application/vnd.openxmlformats-officedocument.presentationml.notesSlide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notesSlides/notesSlide18.xml" ContentType="application/vnd.openxmlformats-officedocument.presentationml.notesSlide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notesSlides/notesSlide19.xml" ContentType="application/vnd.openxmlformats-officedocument.presentationml.notesSlide+xml"/>
  <Override PartName="/ppt/tags/tag1304.xml" ContentType="application/vnd.openxmlformats-officedocument.presentationml.tags+xml"/>
  <Override PartName="/ppt/notesSlides/notesSlide20.xml" ContentType="application/vnd.openxmlformats-officedocument.presentationml.notesSlide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notesSlides/notesSlide21.xml" ContentType="application/vnd.openxmlformats-officedocument.presentationml.notesSlide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31"/>
  </p:notesMasterIdLst>
  <p:handoutMasterIdLst>
    <p:handoutMasterId r:id="rId132"/>
  </p:handoutMasterIdLst>
  <p:sldIdLst>
    <p:sldId id="440" r:id="rId3"/>
    <p:sldId id="567" r:id="rId4"/>
    <p:sldId id="597" r:id="rId5"/>
    <p:sldId id="625" r:id="rId6"/>
    <p:sldId id="366" r:id="rId7"/>
    <p:sldId id="501" r:id="rId8"/>
    <p:sldId id="602" r:id="rId9"/>
    <p:sldId id="447" r:id="rId10"/>
    <p:sldId id="445" r:id="rId11"/>
    <p:sldId id="483" r:id="rId12"/>
    <p:sldId id="557" r:id="rId13"/>
    <p:sldId id="603" r:id="rId14"/>
    <p:sldId id="379" r:id="rId15"/>
    <p:sldId id="604" r:id="rId16"/>
    <p:sldId id="546" r:id="rId17"/>
    <p:sldId id="563" r:id="rId18"/>
    <p:sldId id="605" r:id="rId19"/>
    <p:sldId id="582" r:id="rId20"/>
    <p:sldId id="609" r:id="rId21"/>
    <p:sldId id="607" r:id="rId22"/>
    <p:sldId id="592" r:id="rId23"/>
    <p:sldId id="608" r:id="rId24"/>
    <p:sldId id="577" r:id="rId25"/>
    <p:sldId id="473" r:id="rId26"/>
    <p:sldId id="511" r:id="rId27"/>
    <p:sldId id="610" r:id="rId28"/>
    <p:sldId id="600" r:id="rId29"/>
    <p:sldId id="561" r:id="rId30"/>
    <p:sldId id="506" r:id="rId31"/>
    <p:sldId id="550" r:id="rId32"/>
    <p:sldId id="611" r:id="rId33"/>
    <p:sldId id="612" r:id="rId34"/>
    <p:sldId id="613" r:id="rId35"/>
    <p:sldId id="614" r:id="rId36"/>
    <p:sldId id="620" r:id="rId37"/>
    <p:sldId id="621" r:id="rId38"/>
    <p:sldId id="622" r:id="rId39"/>
    <p:sldId id="619" r:id="rId40"/>
    <p:sldId id="623" r:id="rId41"/>
    <p:sldId id="618" r:id="rId42"/>
    <p:sldId id="624" r:id="rId43"/>
    <p:sldId id="541" r:id="rId44"/>
    <p:sldId id="542" r:id="rId45"/>
    <p:sldId id="590" r:id="rId46"/>
    <p:sldId id="589" r:id="rId47"/>
    <p:sldId id="606" r:id="rId48"/>
    <p:sldId id="588" r:id="rId49"/>
    <p:sldId id="587" r:id="rId50"/>
    <p:sldId id="593" r:id="rId51"/>
    <p:sldId id="594" r:id="rId52"/>
    <p:sldId id="584" r:id="rId53"/>
    <p:sldId id="585" r:id="rId54"/>
    <p:sldId id="586" r:id="rId55"/>
    <p:sldId id="556" r:id="rId56"/>
    <p:sldId id="579" r:id="rId57"/>
    <p:sldId id="548" r:id="rId58"/>
    <p:sldId id="522" r:id="rId59"/>
    <p:sldId id="523" r:id="rId60"/>
    <p:sldId id="524" r:id="rId61"/>
    <p:sldId id="525" r:id="rId62"/>
    <p:sldId id="568" r:id="rId63"/>
    <p:sldId id="569" r:id="rId64"/>
    <p:sldId id="570" r:id="rId65"/>
    <p:sldId id="571" r:id="rId66"/>
    <p:sldId id="572" r:id="rId67"/>
    <p:sldId id="573" r:id="rId68"/>
    <p:sldId id="574" r:id="rId69"/>
    <p:sldId id="575" r:id="rId70"/>
    <p:sldId id="576" r:id="rId71"/>
    <p:sldId id="526" r:id="rId72"/>
    <p:sldId id="532" r:id="rId73"/>
    <p:sldId id="527" r:id="rId74"/>
    <p:sldId id="528" r:id="rId75"/>
    <p:sldId id="530" r:id="rId76"/>
    <p:sldId id="531" r:id="rId77"/>
    <p:sldId id="538" r:id="rId78"/>
    <p:sldId id="537" r:id="rId79"/>
    <p:sldId id="519" r:id="rId80"/>
    <p:sldId id="520" r:id="rId81"/>
    <p:sldId id="521" r:id="rId82"/>
    <p:sldId id="449" r:id="rId83"/>
    <p:sldId id="450" r:id="rId84"/>
    <p:sldId id="468" r:id="rId85"/>
    <p:sldId id="466" r:id="rId86"/>
    <p:sldId id="481" r:id="rId87"/>
    <p:sldId id="377" r:id="rId88"/>
    <p:sldId id="381" r:id="rId89"/>
    <p:sldId id="417" r:id="rId90"/>
    <p:sldId id="418" r:id="rId91"/>
    <p:sldId id="419" r:id="rId92"/>
    <p:sldId id="380" r:id="rId93"/>
    <p:sldId id="382" r:id="rId94"/>
    <p:sldId id="437" r:id="rId95"/>
    <p:sldId id="438" r:id="rId96"/>
    <p:sldId id="441" r:id="rId97"/>
    <p:sldId id="451" r:id="rId98"/>
    <p:sldId id="448" r:id="rId99"/>
    <p:sldId id="461" r:id="rId100"/>
    <p:sldId id="462" r:id="rId101"/>
    <p:sldId id="565" r:id="rId102"/>
    <p:sldId id="566" r:id="rId103"/>
    <p:sldId id="484" r:id="rId104"/>
    <p:sldId id="487" r:id="rId105"/>
    <p:sldId id="490" r:id="rId106"/>
    <p:sldId id="491" r:id="rId107"/>
    <p:sldId id="492" r:id="rId108"/>
    <p:sldId id="493" r:id="rId109"/>
    <p:sldId id="494" r:id="rId110"/>
    <p:sldId id="495" r:id="rId111"/>
    <p:sldId id="505" r:id="rId112"/>
    <p:sldId id="507" r:id="rId113"/>
    <p:sldId id="508" r:id="rId114"/>
    <p:sldId id="509" r:id="rId115"/>
    <p:sldId id="510" r:id="rId116"/>
    <p:sldId id="512" r:id="rId117"/>
    <p:sldId id="513" r:id="rId118"/>
    <p:sldId id="514" r:id="rId119"/>
    <p:sldId id="515" r:id="rId120"/>
    <p:sldId id="516" r:id="rId121"/>
    <p:sldId id="517" r:id="rId122"/>
    <p:sldId id="518" r:id="rId123"/>
    <p:sldId id="543" r:id="rId124"/>
    <p:sldId id="544" r:id="rId125"/>
    <p:sldId id="545" r:id="rId126"/>
    <p:sldId id="553" r:id="rId127"/>
    <p:sldId id="551" r:id="rId128"/>
    <p:sldId id="596" r:id="rId129"/>
    <p:sldId id="552" r:id="rId130"/>
  </p:sldIdLst>
  <p:sldSz cx="9144000" cy="6858000" type="screen4x3"/>
  <p:notesSz cx="7315200" cy="9601200"/>
  <p:custDataLst>
    <p:tags r:id="rId1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EFE"/>
    <a:srgbClr val="CCFFCC"/>
    <a:srgbClr val="DA740E"/>
    <a:srgbClr val="FFCCCC"/>
    <a:srgbClr val="FAEFD2"/>
    <a:srgbClr val="E5F1FF"/>
    <a:srgbClr val="0A8E12"/>
    <a:srgbClr val="FFE5F4"/>
    <a:srgbClr val="9A04B8"/>
    <a:srgbClr val="CA7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ags" Target="tags/tag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13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3539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A14F0442-B677-4201-877D-5F42550D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48.55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 6 79,'-12'-9'35,"12"9"-2,-17-4-10,17 4-32,0 0-11,-10 6-13,10-6-2,10 20 1,1-6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0:21.3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67-2 95,'0'0'37,"0"0"1,-10 2-11,6 9-23,-6 5-2,3 7 0,-2 8 0,0 6 0,2 6-1,1 3 1,2 1 0,3-4-1,2-4-1,1-4-1,3-8-3,-3-15-6,11-4-18,-3-13-10,4-9 0,-3-8 0</inkml:trace>
  <inkml:trace contextRef="#ctx0" brushRef="#br0" timeOffset="239">224 81 48,'2'9'32,"-13"6"2,0 9-4,1 8-15,-4-1-7,7 7-2,1-5-2,9 1 0,5-7 0,9-3 1,3-13-1,7-3 0,-1-11 0,4-4-1,-7-8 0,-1-6-3,-6-5 1,-9-1-1,-7-3 0,-8 0 0,-8 2-1,-5 2-1,-2 5-1,-6 4 0,8 9-4,-4-2-7,15 11-17,10-1-6,-6 12 1,15-4 0</inkml:trace>
  <inkml:trace contextRef="#ctx0" brushRef="#br0" timeOffset="577">474 67 53,'0'0'37,"13"20"-1,-7-2 0,0-1-11,2 12-17,-5 3-3,1 2-3,-1-1 0,-1-3-2,-1-2-5,-5-9-22,4-8-10,0-11 0,-1-9-1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6:55.23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4039-6 23,'32'3'24,"-8"-4"1,3 5-11,-3 7-8,-1 3-1,-2 7 0,-8 1 1,-2 7 1,-12-4 1,-3 5 0,-15-9 0,-6 3 0,-19-8-1,-7-3-1,-19-8-2,-9-3-2,-18-3-1,-16-2-2,-15 4 1,-17 2-1,-16 9-1,-19 7 1,-13 14 0,-15 12 0,-9 15 0,-9 18 1,-3 15-1,2 13 2,8 15 0,11 11 0,14 10 1,20 5 0,20 2 0,22-3 3,20-10-2,25-5 1,16-13-2,22-10 1,15-16 0,12-9-1,7-14-1,11-13 0,5-10 0,2-10-1,0-10 0,1-7 0,-2-8 0,-2-11 0,0 0-2,0 0-2,-9-20-2,-2-3-9,6-2-11,-10-6-9,1-7-1,-3-2 0</inkml:trace>
  <inkml:trace contextRef="#ctx0" brushRef="#br0" timeOffset="484">127 2041 23,'-16'-19'32,"7"6"2,9 13-7,-16-12-6,20 27-7,-4 14-6,7 23-2,-9 17-1,-5 17-3,-5 14 0,0 13 0,-4 6 0,-1-6-1,0-11 1,6-14-1,11-21 1,20-16 1,14-25-1,20-25-1,24-23-10,19-28-27,16-28 1,15-22-3,11-28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6:57.07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8-6 13,'-18'-2'25,"18"2"1,-16 6-9,16-6-4,17 8-4,-1-2-4,12 4-1,6 0-1,16 2 0,12 1 1,19 0 1,16-5-1,18 0 2,17-5-1,17 1 1,9-4-1,8 4 0,-2 1-2,-5 8-1,-15 10 0,-15 10 0,-23 12-2,-21 15 0,-26 16 0,-20 15 1,-22 17-1,-18 11 0,-14 11-1,-6 10 1,-5 10 0,0 3 1,6 3-2,9-6 0,15-5 1,17-3 1,19-13-1,22-10 1,25-17 2,24-11-2,24-17 1,27-12-1,23-14 1,20-14-1,18-9 1,12-6-1,11-8-1,7-5 1,5-2-1,1 0 1,-1-1-1,-2 2 1,-5 2-1,-5 2 0,-7 6 0,-11 4 0,-14 3-1,-10 7 1,-20 1 0,-15 6 0,-18 3 0,-13 3 0,-21 4 0,-14-1 1,-17 4-2,-14 2 1,-13 1 0,-12 0-1,-10-2 1,-11-1 0,-9-3-1,-7-2 1,-7-6 0,-5-5 1,-2-6-1,-2-6 0,0-3 0,-1-8 0,7-10-1,-10 7-2,10-7-5,-9-11-12,5 0-15,-2 0-1,-3-6 1,0 2 0</inkml:trace>
  <inkml:trace contextRef="#ctx0" brushRef="#br0" timeOffset="749">7016 3257 25,'-21'-7'33,"8"3"0,2-1 0,11 5-15,0 10-8,7 12-4,6 13-3,1 12-1,4 10-1,-2 8 0,5 7 0,0 0 0,-2-6 0,0-10 3,3-11-2,3-17 1,6-12 0,5-20 0,9-12 1,4-16-1,5-8 0,1-10-1,2-4-2,-2 1-2,-8 3-28,-1 11-6,-8 11-2,-10 10-1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0:00.08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0 208 23,'0'0'26,"0"0"-7,2 16-6,7-2 0,4-1-5,6 5 0,5-1-2,9 4-2,6 1-1,10-1-1,10-1-1,8-1 1,9-6-1,8 1 0,10-6 0,8-3 1,4-6-1,6-4-1,2-3 1,3-7 1,0-1-1,0-7 1,-4-5 0,-3 1 0,-6-6 1,-2 2-1,-9-5 1,-7 3-1,-11-2 0,-10 5 0,-12 3 1,-10 4 0,-13 3 1,-8 5 1,-12 1-2,-10 14-1,-4-13 0,-9 15 0,-8 0-1,-6 3-1,-7 4 0,-5 0 0,-6 4 0,-1-1 0,0 1 0,2-1 1,4-4-1,8-1 0,8-4 0,8-1-1,16-2 1,0 0 0,16-7-1,12 0 1,9-1-1,7 0 0,7-2 1,5 0 1,2-3-1,-3 4 0,-3-2 0,-5 5 0,-10 4-1,-5 3 2,-9 9-1,-7 5 1,-8 9-1,-5 4 1,-10 9 0,-3 5 1,-7-1 0,-1 3 0,-6-3-1,0-1-1,1-5 0,1-7-4,7-1-10,1-11-23,5-6 0,9-10 0,0 0 0</inkml:trace>
  <inkml:trace contextRef="#ctx0" brushRef="#br0" timeOffset="1310">2822 432 23,'-18'-18'32,"1"3"3,-3 2-3,-5 1-18,5 11-4,-4 7-5,1 10-2,1 12-2,6 9 1,3 8-2,8 4 1,8 3 0,8-2 1,8-4-1,11-6 1,8-12 0,9-11 0,3-13 1,5-9-1,-2-12 1,0-9-1,-7-10 0,-7-4-1,-14-9 2,-10 0-2,-14-2 2,-9 4-2,-9 5 0,-8 9-1,-6 12 0,-4 8-2,6 15-8,-5 2-16,11 11-10,6 3-1,9 2 0</inkml:trace>
  <inkml:trace contextRef="#ctx0" brushRef="#br0" timeOffset="1825">3269 783 9,'0'12'29,"4"5"1,-7-3 2,-3 0-20,1 10-3,-11 2 2,4 6-3,-8 0-3,1-1-6,3 2-11,-1-4-17,6-8-4,8-5 2,3-16-1</inkml:trace>
  <inkml:trace contextRef="#ctx0" brushRef="#br0" timeOffset="2090">3818 326 40,'12'8'34,"-8"5"2,-3 9-2,0 10-20,-7 1-9,2 12 0,-5 0 1,3 4-5,-2 0-6,-3-10-16,6-5-13,5-8-2,5-10 1,-5-16-1</inkml:trace>
  <inkml:trace contextRef="#ctx0" brushRef="#br0" timeOffset="2309">4188 763 33,'13'29'34,"-2"8"2,-12-1-2,-13-1-21,6 8-5,-9-5-4,-1-4-9,4 0-16,2-5-11,1-17-3,11-12 2</inkml:trace>
  <inkml:trace contextRef="#ctx0" brushRef="#br0" timeOffset="2496">4652 438 55,'56'-15'38,"0"8"-1,-4 4-1,-3-5-26,-5 17-6,-9 3-2,-11 9-1,-17 8 0,-11 7-1,-10 5 0,-3 2 0,-1 5 0,-1-3 0,6-1 0,7-5 0,12-9 0,9-7 1,10-9-2,4-10-4,11 1-10,-4-13-12,5-2-8,0-3-1,-2-2-1</inkml:trace>
  <inkml:trace contextRef="#ctx0" brushRef="#br0" timeOffset="2745">5437 843 34,'12'36'36,"-8"4"1,-6 5-4,0 8-13,-11-1-12,3-3-10,1 2-8,-8-9-20,7-12-5,5-8-2,3-12 2</inkml:trace>
  <inkml:trace contextRef="#ctx0" brushRef="#br0" timeOffset="3011">5703 442 63,'25'-15'39,"11"2"-1,4-3 0,6 10-32,-3 1-1,-1 10-1,-14 6-1,-9 9-2,-12 10 0,-13 2-1,-6 4 1,-2 5 0,3 5-1,4 0 0,9-1-1,8-4 1,9-4 0,3-1 0,1-1 0,-1-5 0,-6-2 1,-6-2-1,-10-2 1,-10-5-3,-4-2 0,-6-6-5,5 1-9,-8-8-20,8-8-3,4-2 1,10-5-1</inkml:trace>
  <inkml:trace contextRef="#ctx0" brushRef="#br0" timeOffset="3338">6340 1133 45,'14'39'36,"-4"7"1,-8-4-2,-6-6-20,0 4-9,-2-1-9,-5-13-9,7 0-13,-2-10-10,6-16-1,0 0 0</inkml:trace>
  <inkml:trace contextRef="#ctx0" brushRef="#br0" timeOffset="3572">6906 527 59,'-1'23'37,"0"4"-1,1 1 0,11-1-32,-4-2 0,6 2 1,2-9-2,10-10 1,4-11-1,6-6-1,1-11 1,3-4-1,-1-6 0,-1 0-2,-4 4 0,-8 6-1,-3 12 1,-6 9-1,-3 18 1,-7 14 0,-4 15 0,-4 10 0,-2 9 1,-4 3 0,-3-2-2,-1-5-3,4-5-4,-4-18-12,12-8-16,3-14-2,9-12-2,9-11 2</inkml:trace>
  <inkml:trace contextRef="#ctx0" brushRef="#br0" timeOffset="3884">7553 1128 35,'2'43'34,"-4"11"1,-8 1-4,-6-4-18,3 1-11,-1-6-10,-2-9-12,7-14-11,6-4-4,3-19 1</inkml:trace>
  <inkml:trace contextRef="#ctx0" brushRef="#br0" timeOffset="4103">8349 751 68,'9'-2'38,"-9"2"-2,2 20 2,-6 1-36,0 1-3,3 11 1,0 8-1,2 7 1,1 6 0,1 6 1,-1 4-1,-3-4 2,-3 2 1,-6-7-2,-3-6 1,-3-4-3,-4-16-7,6-5-18,-4-20-11,4-15-2,3-21 2</inkml:trace>
  <inkml:trace contextRef="#ctx0" brushRef="#br0" timeOffset="4321">8297 668 49,'24'-73'40,"4"22"0,5 12 1,10 23-23,-3 0-8,9 12-2,-4-1-4,4 2-1,0-4-4,-3-7-5,7 2-25,-8-10-11,3-5 3,1-5-3</inkml:trace>
  <inkml:trace contextRef="#ctx0" brushRef="#br0" timeOffset="4789">8939 193 46,'0'0'39,"-10"-5"0,10 5 0,8 16-21,7-14-8,12 4-1,2-3-3,12 1-2,1-1-2,5 3 0,0 0-1,-3 10-1,-5 12-1,-9 17 0,-2 19-1,-12 17 0,-2 20 0,-4 9-1,-2 16 1,-1 1 0,0 1 1,-3-5 0,-6-11 2,-1-7 0,-10-17 2,-10-4-1,-12-13 1,-8-10-1,-9-13-1,-5-13-2,-1-9-5,-13-21-16,6-2-18,1-11 0,-4-8-2,-6-3 2</inkml:trace>
  <inkml:trace contextRef="#ctx0" brushRef="#br0" timeOffset="5397">2513 194 43,'-23'-16'35,"-1"5"1,-4 1 0,-1-6-21,-1 13-8,-3 0-3,2 3-1,-1 5-2,3 5 0,3 12 0,7 9 1,0 9-1,4 18 0,-3 13 0,-1 15 0,-7 11 1,-3 9-1,-2 3 0,-4 0 0,2-4 0,5-8 0,8-14 1,11-10 1,17-18-1,19-11 0,11-11 0,12-10 1,7-9-2,3-8-4,6 6-16,-6-8-20,-9 8 1,-15 1-2,-12 5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0:07.25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4149 2,'31'-20'25,"-1"-10"0,9 2-8,10-4-4,1-1-1,10 4-5,2-2 0,9 3-3,3 0-1,7 6-1,2 0-1,6 4 0,4 2 0,4 2 0,5 4-1,2 0 1,2 4-1,3 1 1,3 4-1,3 2 0,1 3 0,-1 4 0,-1 1 0,-1 5-1,0 2 1,-2 1 0,-3 0 0,-4-2 1,0-1-1,1-4 1,1-5 0,1-5-1,4-7 2,2-3-1,5-10 2,6-3 1,1-7-1,6-1 2,-3-4-1,3 1 1,-6-2-1,1 4 0,-6-3-1,-4 8-1,-10 2 0,-7 8 1,-9 6-3,-6 7 1,-8 8-1,-2 6 0,-7 7 0,1 3 0,5 3 1,2-1-1,8-1 0,5-2 1,10-5-1,7-4 0,9-4 0,4-5 1,6-1-1,6-1 0,7-2 0,5 1 0,5 2 0,4 2 1,4 7-1,2 2 1,5 1 0,1 4 1,4 3 0,2 0 0,-4 3 1,-1-1 0,-6-4 1,-3 0-1,-13-3-1,-11-1 0,-17-5-3,-18-3-4,-11-4-32,-24-3 1,-22-7-2,-23-9 1</inkml:trace>
  <inkml:trace contextRef="#ctx0" brushRef="#br0" timeOffset="1076">4210 992 1,'13'28'22,"-13"-6"2,2 13-17,4 16 2,-3 13 2,2 19 2,-6 9-2,7 15 0,-10 3-1,9 11-2,-7-3-1,3 3-1,-2-8-1,2-5-2,0-11-1,0-4 1,0-15-1,0-6-1,-2-9 1,1-10-2,1-9-1,-2-13-1,2-2-2,-2-14-2,3-3-1,-2-12-3,0 0-1,-2-16 1,1-1 1,-7-4 2,2-5 2,-6-5 2,-3-2 7,0-3 4,-7 1 2,7 7 2,-7-3 0,11 11-1,-6-1 0,17 21-3,-15 0-2,13 20-1,6 5-3,1 12-1,4 6-1,2 4 1,4 4 0,3-4 2,0-8 0,3-6 1,1-16 0,5-11 0,0-16 0,5-9-1,-3-12 1,3-7-4,2 2-6,-7-8-32,3 7-1,-3 4 0,-1 7-1</inkml:trace>
  <inkml:trace contextRef="#ctx0" brushRef="#br0" timeOffset="4820">2954 252 38,'12'-3'35,"3"5"1,3 7 0,7 11-26,-1 4-4,7 13 0,-4 2 0,2 5-3,-4 2 0,0-1-3,-4 1-2,-10-16-12,4-6-19,-7-13-3,2-12-1,2-14 1</inkml:trace>
  <inkml:trace contextRef="#ctx0" brushRef="#br0" timeOffset="5008">3503 24 48,'17'-31'38,"-2"19"0,-15 12-1,12 40-21,-20 9-7,1 26-3,-7 20-2,-3 20-1,-4 14-1,-4 12 0,-2 3 0,-1 3-1,-4-6 1,1-11-2,0-13 0,1-19-1,7-12-5,-2-28-17,10-11-16,4-26-1,11-21 0,5-25 0</inkml:trace>
  <inkml:trace contextRef="#ctx0" brushRef="#br0" timeOffset="5320">3889 181 48,'0'0'37,"-15"27"-1,5 13 0,6 10-27,-6 3-3,2 11-2,-4 2-1,2-2-2,1-2-2,-4-14-5,6-3-11,-9-18-14,2-7-4,-4-15 2,3-4 11,-8-16 10,7-5 8,-1-4 6,0-9 12,12 4 16,5-1 6,10 3-4,2-5-9,18 10-7,-1-4-8,11 4-1,3-4-3,4 4 0,-1-5-1,-2 4-1,-6-2 0,-5 4-1,-7 6-1,-5 1 0,-9 7 0,-12 7 0,0 0-1,0 0 1,-8 13-1,-4-2 1,-5-3 0,-2 2 1,-2-2-1,-2-2 1,1-2-1,3-3 1,0-3 0,6-5-1,4-7 1,8-3-1,9-6 0,3-1 1,7-4-1,0 2-1,3 4 1,-3 2 0,-2 7-1,-4 4 1,-12 9 0,0 0 0,-6 21-1,-10-2 1,-6 2 0,-2 5 0,-4 2 1,-2 5-1,1-3 0,3-4 0,5-5 0,5-5 1,6-8-1,10-8 1,-10-6 0,10-7 1,1-9-1,0-1 0,-1 0 0,-1-3-1,0 6 1,0 4-2,-2 6 0,3 10 1,0 0-1,-1 19 0,7 3 1,3 7-1,2 1 1,5 5 0,1 0 0,5-2 0,3-3 0,0-5-2,2-2-2,-7-14-9,11 0-27,-6-8 1,3-3-1,-2-5 0</inkml:trace>
  <inkml:trace contextRef="#ctx0" brushRef="#br0" timeOffset="6162">4404 238 59,'0'0'38,"11"0"-2,-8 13 2,-8 4-30,6 13-4,-5 8-1,0 9 0,-3 3-1,-1 3-1,-1-1 0,-1-1-1,0-9 1,1-7-2,2-8 1,1-11-1,6-16 1,0 0-1,0-13 1,6-8 1,5-11-1,5-2 2,4-6-2,5-2 2,3 2-1,3 6 0,-3 4 0,0 7 0,-6 8 0,-6 5-1,-4 8 1,-12 2 0,0 9-1,-11 0 1,-5 3-2,-5 0 2,-5-3-1,-2 0 0,-3-2 1,0-7-1,3-1 0,4-5 2,2-5-1,4 1 1,6-2-1,3 4 0,9 8 0,-10-12-1,10 12 0,5 12 0,3 5-1,4 0 0,5 6 1,4 1 0,6-1 1,3 1-1,3-5 1,0-3-1,0-6 0,-2-5-3,-1-1-3,-8-13-12,3 4-23,-4-11 2,0 5-1,-3-9 0</inkml:trace>
  <inkml:trace contextRef="#ctx0" brushRef="#br0" timeOffset="6755">4941 104 74,'36'-22'41,"7"9"-1,2-2 0,7 8-34,-1 5-1,-1 7-2,-7 12-2,-9 9 0,-15 12-1,-15 7 0,-17 12 0,-16 8 0,-12 5 0,-8 4 0,-2-3 0,2-5 0,9-4 0,14-10 1,20-11 0,22-7 1,23-12 0,17-5 1,11-11 0,11-1-1,0-8 0,-1-1-3,-6 4-6,-13-4-34,-7 5-2,-14 2 1,-9 12-2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0:31.57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201 380 45,'17'-29'38,"-5"-6"1,-2 0 0,-7-11-15,2 9-14,-10-5-5,0 7-2,-7-1 0,0 5 0,-2 6-1,1 5-1,0 11-1,-5 13 1,0 15-1,0 15 0,-1 16-1,-1 14 0,-1 15 0,0 8 1,4 5-1,4-4 0,7-4 1,6-6 0,7-13 0,9-9 0,8-15 2,8-10-2,7-13 2,5-7-1,4-10 0,1-9-2,3-3-4,-9-15-18,1 2-18,-5-5 1,0 3-1,-7-3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1:31.52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111 586 42,'0'0'34,"-8"-10"-1,8 10-9,-10 3-7,-2-1-6,2 13-4,-5 3-2,1 9-2,1 6-2,1 6 0,1 5 0,6 3 0,5 0 0,4-3-2,7-7 2,4-5-1,4-8 1,2-8-1,4-11 2,2-10-1,2-10 1,1-5 1,-1-9-1,-2-3 2,-3-3-3,-4 2 2,-4 2-2,-3 9 0,-6 7 0,-7 15-1,10-2 0,-8 11 0,2 7-1,1-1 1,3 2 0,4-4 0,2-7 0,6-7 1,2-9-1,2-3 0,2-4 1,-2 1-1,-1 1 0,-2 8 1,1 7-1,-3 8 1,-2 10-1,0 5 1,-2 3-1,3 2 0,-1 1 0,-4-6-4,0-1-2,-13-22-15,12 11-18,-12-11 0,7-14 0,-7-9 0</inkml:trace>
  <inkml:trace contextRef="#ctx0" brushRef="#br0" timeOffset="531">484 120 75,'-26'-31'40,"5"10"-1,1 8-1,4 4-28,16 9-31,-8-13-17,14 3 0,9-1-2,13-1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1:32.35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10-4 69,'-10'0'38,"13"10"-1,3 8 1,13 9-28,-15 6-7,3 6-1,-4 4-1,-1 6 0,-3 0-4,-5-5-8,6-1-26,-2-6 1,3-3-2,4-7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1:44.15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345 1193 59,'-22'1'39,"11"-2"-1,10-8 3,22-1-32,17-10-4,22-2-1,20-8-1,21-3 0,21-3 0,17 2-1,8 1 0,2 6 0,-8 2 0,-12 7 0,-18 7-1,-21 4 0,-21 3-1,-22 1 0,-16 3-2,-15-8-2,-16 8-6,-3-16-32,-6-2 2,-8-8-2,-3-7 1</inkml:trace>
  <inkml:trace contextRef="#ctx0" brushRef="#br0" timeOffset="374">492 163 50,'0'0'39,"0"0"-2,-3 15 0,0 11-21,-9 5-12,-1 9-1,0 8-2,-2 7-1,1 3 1,0 1-1,3-8 0,1-7-3,3-7-2,-10-20-19,5-5-13,-2-15-1,0-11 1,-3-12 0</inkml:trace>
  <inkml:trace contextRef="#ctx0" brushRef="#br0" timeOffset="577">41 286 55,'-25'-14'38,"7"3"0,18 11 2,13-16-28,21 11-6,12-6-2,13-3-2,9-3-1,11-6-2,5 0 0,-3-4-2,0 2-3,-12-7-8,0 7-25,-13 4 2,-9 6-2,-12 5 2</inkml:trace>
  <inkml:trace contextRef="#ctx0" brushRef="#br0" timeOffset="826">751 442 21,'11'25'30,"-4"-9"1,3-3 3,3-2-19,-13-11-5,0 0-3,0 0-1,4-16 0,-12-4 0,4-2 1,-7-9-2,5-3-2,-1-6 0,5-1 0,2 1-2,5 0 1,5 3-1,5 4-1,3 7 0,2 3-1,2 5-2,-3 0-3,8 9-16,-4-3-15,-2 5 0,-4-3-2,2 2 2</inkml:trace>
  <inkml:trace contextRef="#ctx0" brushRef="#br0" timeOffset="1201">1167 237 36,'-1'16'33,"-2"-1"2,3 6-2,4 5-22,-2-5-4,10 6-2,0-6 0,9-1-2,1-12 3,9-2-2,0-10-1,2-4 1,-3-10-1,-2-4-2,-7-7 0,-4-3-2,-6 0-2,-9-2-2,1 9-10,-10-1-23,2 6 1,-3 5-2,8 15 3</inkml:trace>
  <inkml:trace contextRef="#ctx0" brushRef="#br0" timeOffset="1450">1533 305 29,'33'6'37,"3"-8"0,1-9-1,-1-13-12,3 3-11,-9-14-7,-2-2-2,-11-4-1,-5 2-1,-9 4 1,-9 9-1,-9 10 0,-7 14-1,-6 18 1,-4 14-1,1 12 0,6 10 0,6 7 0,14 1 0,11-4 1,14-4-2,14-11 0,11-13-6,11-6-34,4-13 0,2-11-2,-5-11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1:33.02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220 85 87,'-3'9'40,"-6"-11"-1,-8-15 0,-5-6-35,-6 2-3,-4 4-1,-3 6-1,2 11 1,5 15 0,14 9 0,14 8 1,15 8-1,15 0 0,14-3 0,11-5 0,7-9 0,2-8 1,-3-9 0,-8-9 1,-10-11 0,-13-7 1,-13-6 0,-16-6 0,-8 2-1,-7 3-1,-1 9 0,-1 19-1,4 16 0,7 23-1,9 23 0,11 30 0,10 18 0,3 17 0,3 9 0,1 3 1,-2-2-2,-9-7 3,-12-11-1,-11-20 0,-15-18-1,-10-24 0,-11-23-1,-5-23-2,-7-27-3,10-14-11,1-25-23,13-12 0,7-14 0,17-10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1:33.52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16 45 67,'26'-33'39,"-6"17"-1,-1 18 1,-10 10-21,-4 24-14,-8 21-3,-8 14 1,-8 10-3,-1 2-28,5-1-10,-1-9 1,5-20-3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0:20.1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0-1 70,'0'0'36,"19"5"0,-8 7-10,-7-3-12,7 14-5,-6 3-4,4 11-1,-6 2-2,1 4 0,-2 0-1,-1 1-1,1-4 0,-3-4-2,2-4-2,-5-14-9,9 4-14,-3-12-10,-2-10 0,15 0-1</inkml:trace>
  <inkml:trace contextRef="#ctx0" brushRef="#br0" timeOffset="227">268 198 53,'8'-10'34,"-8"10"-2,0 0-5,-14 16-12,2 3-10,2 9-3,4 0-2,-1 2 0,7-1 2,7-5-1,5-7 0,8-8 1,2-10 0,6-9 0,-3-7 0,0-5 1,-6-8-1,-5-3 0,-5-4 0,-11 3 0,-6 1-2,-6 4 1,-4 6-2,0 1-2,2 11-6,-2-3-11,18 14-14,0 0-2,4-11 0,15 8 1</inkml:trace>
  <inkml:trace contextRef="#ctx0" brushRef="#br0" timeOffset="551">555 57 40,'1'17'33,"4"8"1,0 4-3,2 0-12,9 13-5,-9-3-5,6 7-3,-5-7-2,3 1-1,-2-5-9,-4-9-29,0-16-1,-5-10-1,13-19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1:32.63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77 584 62,'0'0'39,"0"0"-2,-15 9 0,1 17-25,-3 7-8,3 12-1,2 4-1,7 8-1,5 0 0,10-4 0,9-8-1,10-11 0,8-12-3,2-21-13,8-10-22,4-17 0,4-18 0,-2-14 1</inkml:trace>
  <inkml:trace contextRef="#ctx0" brushRef="#br0" timeOffset="218">549 57 71,'-21'-32'37,"-5"13"-2,0 14-3,0 5-34,11 9-28,-1 7-5,8 5-2,3 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7:47.14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48 2 69,'0'0'38,"-19"-4"-1,9 8-1,10-4-39,-16 9-9,16-9-18,-6 17-5,6-17-3,2 11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7:45.08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2192 314 38,'0'-13'28,"0"13"-4,0-18-3,0 18-6,0-12-3,0 12-4,0 0-1,4 19-3,-2-1-1,2 4-2,1 6 0,0 4 0,1 3-1,1 0 1,-2 1-2,-4-11-11,1 0-22,0-4-1,-1-11-1,-1-10 0</inkml:trace>
  <inkml:trace contextRef="#ctx0" brushRef="#br0" timeOffset="702">2639 673 29,'0'0'31,"0"0"3,-6 11-15,14 3-7,-8-14 0,26 19-3,-5-17-2,10 8 1,1-12-1,8 0-1,0-11-1,5-2-2,-4-7 0,-1-1-1,-8-6 0,-5-3-1,-7-6 0,-11 0-1,-11 2-1,-10 2 1,-10 7-1,-10 8-1,-5 12 1,-8 9-1,-1 16 0,-1 10 1,5 15 1,5 8 0,8 5 0,7 4 0,11 1 1,10-1 0,9-5 1,10-1 0,5-8-1,7-9-1,3-4-1,2-12-2,4-1-7,-3-11-28,5-5 1,-2-13-2,3-5 0</inkml:trace>
  <inkml:trace contextRef="#ctx0" brushRef="#br0" timeOffset="1154">3331 724 29,'-7'17'36,"7"-17"1,16 2 0,2-8-15,6-10-17,10-2 3,-2-7-3,6-3 0,-3-5-2,-1-3 0,-7-2-1,-7-1-1,-11 3 0,-11 6-1,-16 5 0,-11 10-1,-10 12 1,-11 11-1,-4 14 1,-2 15 0,0 11 1,7 7-1,12 4 2,13 2-1,15-3 1,13-4 0,14-7-1,12-11 0,11-8-2,6-11-1,9-8-6,-5-18-18,6-4-12,0-10-2,-2-2 0</inkml:trace>
  <inkml:trace contextRef="#ctx0" brushRef="#br0" timeOffset="1497">3816 710 0,'-5'22'31,"6"11"2,-1 1 1,-2-3-16,12 10-3,-7-12-3,9 4-2,-8-14-1,7 1-1,-11-20-1,12 4-2,-12-14 0,3-6 0,-6-9 0,3-6-2,-2-10 0,1-7-2,3-4 0,3 4-1,3 0 0,5 3 1,2 5-2,5 6 1,4 6-1,4 8 0,1 7-3,1-5-3,10 14-13,-6-8-19,5 3 0,-1-3-1,2 3 1</inkml:trace>
  <inkml:trace contextRef="#ctx0" brushRef="#br0" timeOffset="1856">4510 643 44,'6'36'37,"-2"-3"1,2 1-1,-9-9-22,9 8-5,-7-10-3,3 3-2,-4-7-2,2-4-1,0-1-3,0-14-5,4 13-11,-4-13-21,6-14 0,0-6-2,6-6 1</inkml:trace>
  <inkml:trace contextRef="#ctx0" brushRef="#br0" timeOffset="2355">4887 584 48,'10'12'38,"-10"-12"-2,19 1-8,-2 3-18,-5-11 4,7 4-4,-4-11-3,4 1-1,-6-7-2,1 0-1,-6-5-2,-5 1 1,-8 4-2,-8 5-1,-5 6 0,-8 6 0,-3 13 0,-7 6-1,1 14 1,3 10 0,4 5 1,6 5 1,6 2 0,12 1 0,6-3 1,12-6 1,5-8-2,9-8 1,10-7-3,4-13-2,10-3-13,-3-16-23,6-11 0,-2-7-2,1-5 1</inkml:trace>
  <inkml:trace contextRef="#ctx0" brushRef="#br0" timeOffset="2886">5609 0 48,'0'0'35,"7"19"1,-12-1-1,-5-1-27,4 10-3,-1-1-4,-3-2-10,7 5-24,0 0-1,3-4-2,4 1 1</inkml:trace>
  <inkml:trace contextRef="#ctx0" brushRef="#br0" timeOffset="3307">3942 1343 19,'11'6'30,"5"8"1,-3-2 1,-6 4-22,6 8-3,-7 4-2,-1 5 0,-7 2 0,-2 8 0,-7-4 0,-2 7 0,-11-4-1,-5 4 1,-8-4-1,-5 3-1,-6-1-1,-5-5 0,-8 0-1,-3-1 0,-4-6 0,-3-1-1,-7-6 1,-5-2-1,-2-3 0,-5-4-1,-3-2 1,-3-6-1,-5-3 0,-4-4 1,-2-6 0,-1-4 0,-3-9 0,-1-5 0,-3-10 0,-3-5 1,1-7-1,5-6 1,1-8-2,3-2 2,1-4-1,4-3 0,4 0 0,3 0 0,7 1 0,0 4 1,5 5-1,4 4 0,5 8 0,3 7 0,3 10-1,5 7 0,4 13 0,6 11 0,5 11 0,5 11 0,4 11 0,7 9 0,5 8 0,7 6 1,4 7 0,5 2 0,3 1 0,4-2 0,2-4 0,1-1 1,2-5-1,-1-4 1,-1-7-1,0-5 0,-1-5 1,0-4-1,-2-2 0,1-8 0,1-2 0,0-5 1,1-4-1,2-10 1,-3 12 0,3-12 0,0 0 1,0 0-1,0 0 1,0 0-1,-12-17 0,4 5 0,-2-4-1,-3-4 0,-3-6 0,-2-2 0,-2-3 1,-1 0 0,3 0 0,1 4 1,1 2-1,4 7 1,2 5-1,10 13-1,-10-10 0,10 10 0,5 15 0,2 5 0,2 7 0,3 8-1,0 8 1,1 5 0,2 4 0,-2-4-1,1 0 1,0-8 0,2-7 1,2-10 0,5-16 0,5-9 1,3-16 0,6-7-1,1-13 0,1-6-2,4-3-35,-8-3-2,-5 2-2,-6 6-2,-24 42 42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9:26.7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-8 289 58,'3'-13'37,"-3"13"0,0 0-3,0 0-28,8 14-1,-4 8-2,-1 5 0,2 7-2,0 4 0,0 4 0,2 0-3,-3-7-4,8 2-20,-3-14-10,6-10-1,4-16-1</inkml:trace>
  <inkml:trace contextRef="#ctx0" brushRef="#br0" timeOffset="234">450 11 38,'0'0'34,"10"14"2,-5 8-1,-5 9-24,0 15-7,-5 17 1,4 20-1,-9 10 1,2 13-3,-3 5 0,-3 4 1,0-9-2,0-6 0,2-15 0,1-18 0,3-16 0,5-17 2,1-18-1,2-16 0,18-15 0,0-14 0,4-16 1,5-3-2,3-4 0,0 4 0,-3 3-1,-1 12 0,-1 20 1,-3 15 0,-3 21 0,-3 14 1,-4 11-1,2 9 1,1 2-1,-2 3 1,-1-8-3,-4-8-2,4-3-5,-6-17-32,11-12 1,-1-16-1,3-9 0</inkml:trace>
  <inkml:trace contextRef="#ctx0" brushRef="#br0" timeOffset="717">1054 827 39,'-16'-8'34,"-4"6"0,-3 10 1,4 12-22,-6 3-7,8 11-2,0 6-2,7 4 1,8 2-2,9-1 1,10-7 0,8-8 0,8-10 0,7-6 0,2-13-1,2-6 2,-4-9-1,-3-7 0,-8-8 1,-8-6-1,-10-7 0,-8-2-1,-6 0 0,-4 3 0,-3 4-1,0 7 0,0 6-1,4 13 0,6 11 0,8 24 1,5 5 0,7 7 0,3 7-1,4 3 1,8 1 0,3 0 1,0-8-2,-1-8 1,2-10 0,-3-9 1,-2-9 1,-1-7-1,-7-8 2,-1-10-1,-10-8 1,-1-7-1,-8-4 0,-4-2-2,-4 1 0,-3 3-2,-2 4-2,-4 3-2,11 16-14,-4-3-21,5 10 1,2 0-1,7 5 2</inkml:trace>
  <inkml:trace contextRef="#ctx0" brushRef="#br0" timeOffset="1841">1920 924 2,'0'0'29,"-6"16"3,6-16 0,3 16-15,6 2-6,-5-5-1,6 8-2,-3-5-1,3 3-1,-5-7 0,3 1 0,-8-13 1,0 0-1,0 0 0,0 0-1,3-25-1,-4 8 1,-3-3-2,2-3-1,-1-4-1,0 2-1,1 3 1,4 0-1,3 2 0,5 3-1,6-1 0,6-1-2,8 3-4,0-13-10,9 5-23,4-6 1,3-4-1,0-6 0</inkml:trace>
  <inkml:trace contextRef="#ctx0" brushRef="#br0" timeOffset="2402">2710 0 32,'0'0'34,"0"0"4,2 15-3,-5-1-18,0 18-12,-6 2 0,1 9-1,-3 1-6,-3 0-17,2 1-16,2-4-2,3-8 1,3-5-2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8:08.09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446 268 31,'0'0'33,"7"-15"0,-9-2-8,1 2-11,-8-11-3,3 4-2,-9-7-2,2 3-2,-7-6 0,0 8-1,-4-1-1,0 7 0,-5 5-1,0 7-1,-4 11 0,0 12-1,-2 11 1,1 12-1,0 11 1,2 10-2,7 5 1,6 4 0,8 4 1,8-5 0,9-5 0,8-6 0,9-9 0,9-5 1,5-11-1,6-4 1,1-11-1,2-4-1,-2-6 0,-4-9-5,5 2-10,-15-9-23,-2 0 1,-8-6-1,-1 2-1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8:30.26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177 380 23,'-8'-11'32,"0"0"-4,8 11-4,-16-12-4,16 12-5,-18 5-4,6 10-3,-6 2-4,-1 11 1,-3 4-4,3 8 1,1 4-1,6 0 1,5 4 0,12-7-1,7-2 1,11-4 0,6-12 1,4-4-1,1-9-1,0-5-2,0-9-3,-9-10-15,-3-5-17,-7-6-1,-5-10-1,-3-7 1</inkml:trace>
  <inkml:trace contextRef="#ctx0" brushRef="#br0" timeOffset="312">215 0 52,'0'0'37,"-3"-9"-3,3 9 1,0 0-23,0 0-16,0 0-5,0 0-10,0 0-15,0 0-2,9 18 1</inkml:trace>
  <inkml:trace contextRef="#ctx0" brushRef="#br0" timeOffset="499">396 449 38,'15'-4'35,"1"-7"2,-1-8-1,9 1-19,-11-9-6,5 5-5,-8 3-1,0 7-2,-10 12-1,14 11-1,-9 11 0,-3 12 0,-2 9-1,-1 6 1,0 2 0,1-2-1,-2-5 1,1-9-1,1-8 1,2-9 0,-2-18 0,18 0 1,-2-16-1,4-6 1,-1-10-1,4-5 1,1-3-1,0 0-1,-3 3 0,-2 8 0,-2 14 0,0 12 1,0 14-1,-2 16 1,-2 12 0,0 10 0,0 4 0,2 3-1,0 2-4,-2-5-28,6-5-8,5-10 1,4-9-3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8:10.85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0 255 32,'21'-10'37,"-1"8"2,-4 11-1,-5 6-17,-2 19-9,-7 2-3,2 11-3,-5 5-2,0 3-1,0 0-4,-3-12-8,8-4-29,0-9 1,7-11-2,4-10 1</inkml:trace>
  <inkml:trace contextRef="#ctx0" brushRef="#br0" timeOffset="390">435 798 51,'-3'-10'37,"3"10"1,-1-11-1,-6 0-24,7 11-4,5-18-1,-5 18-3,16-17-2,-3 12 1,3 2-2,5 5 0,1 11-1,7 7 0,1 13-1,1 9 2,0 6-1,-2 6-1,-2 0 1,-3-2-1,-5-7 1,-5-7-1,-5-7 0,-2-10 0,-2-8 1,-5-13-1,0 0 0,-20-5 0,-2-11 0,-8-4 0,-8-4-1,-8 4 1,-9 2-1,-4 7 0,-4 12 0,1 8 1,5 14-1,7 10 0,10 10 1,11 2 0,14-1 0,14-2 1,16-6 0,16-5 1,12-11 0,11-8-1,7-6 0,6-9 0,1-3-2,-2-9-3,-1 3-4,-13-13-15,0 3-17,-9-1 0,-3-1-1,-9 0 2</inkml:trace>
  <inkml:trace contextRef="#ctx0" brushRef="#br0" timeOffset="920">1041 1006 59,'2'13'37,"5"0"-1,2-10 3,13 1-30,-3-10-3,7 0 1,-2-9-1,9-4-1,-3-7 0,1-4-2,-5-2-1,-4-5-1,-6 1 0,-8 1 0,-10 2-2,-11 6 1,-12 8-1,-9 10 0,-11 11 1,-5 13-1,-6 16 0,0 14 0,3 11 2,7 5-1,10 5 0,13 1 1,14-5 1,17-2 0,13-13-1,15-6 1,8-11 0,8-8-2,5-8 0,1-15-4,5 2-9,-9-17-27,5-2 0,-7-9 0,1-5-1</inkml:trace>
  <inkml:trace contextRef="#ctx0" brushRef="#br0" timeOffset="1295">1718 925 73,'-5'25'38,"-3"7"0,1 7 1,-1-6-30,5 8-5,1 1-1,4-4 0,3-3-2,4-8-1,6-4-4,1-12-5,11-9-29,-3-8 0,6-15-1,4-11 0</inkml:trace>
  <inkml:trace contextRef="#ctx0" brushRef="#br0" timeOffset="1497">1982 464 75,'-20'-12'36,"2"2"-7,6 11-15,0-3-48,12 2-1,0 0-2,0 0 2</inkml:trace>
  <inkml:trace contextRef="#ctx0" brushRef="#br0" timeOffset="1763">2302 907 54,'-19'-12'36,"-4"9"-1,-4 6 0,-6 4-23,6 17-5,-3 6-3,1 7-1,3 3-1,9 3 1,4-6 0,12 5 0,10-8 0,10-6 0,8-11 0,9-7-1,2-10 1,5-6-1,-2-7 0,-2-9 0,-8-10-1,-7-5 0,-8-8 1,-9 1-1,-7-4 0,-4 4-1,-3 2 1,-1 5-2,1 11 1,2 8-2,5 18 1,0 0 0,22 15 0,-6 9 0,6 8 0,0 6 0,2 6 0,2 1 1,-2 4-1,-1-4 0,-1-1 1,0-9 0,0-7 0,2-8 0,2-10 1,3-9 0,1-9 0,2-8 1,0-7-1,-1-7 0,-2-8 1,-5-5-1,-5-1 1,-5 1-1,-5-3 0,-6 3-1,-6 0 0,-5 6 0,-1 8-3,-1 1-5,8 10-22,-6-4-12,8 5 2,3-2-1</inkml:trace>
  <inkml:trace contextRef="#ctx0" brushRef="#br0" timeOffset="2527">3388-6 54,'12'3'37,"-12"-3"-1,9 19 0,-13-7-23,-3 13-12,-6 8 2,0 6-1,-6 9-2,-2-1-3,5 6-19,1-6-13,2-5-1,6-7-1,4-15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9:47.56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1661 2634 36,'-9'5'21,"9"-5"-3,0 0 1,-11-7-5,11 7-3,0 0-2,-4-12-3,-2 3-1,6 9-1,-16-25-1,6 8-1,-5-1-1,-3-4 0,-7-2 1,-2 1-1,-7-2 1,-1-1 0,-5-3 0,-5-1 1,-3-3-1,-3 2 0,-4-4 0,1-1 2,-3-7-3,0 1 1,-4-1-1,2-2 1,1-1-1,3-1 0,0-5 0,2 3 0,1-9 0,4 4 0,3-3 0,4-2-1,3-3 1,-1-3 0,5-1 0,3-2 0,3 0 0,1-1 0,7-5 0,1 3 0,4 0 0,5-1-1,1 3 1,2 2 0,1 2 0,3 3 0,-2 4-1,2 1 1,-2 3 0,2 3 0,4 1 0,0 3-1,1 2 1,1 4-1,1 2 1,1 2-1,0 8 1,0 2-2,-2 6 2,-1 5-1,0 5 0,-2 11 0,0-11-1,0 11 2,0 0-1,0 0 1,-11 18-1,-1-5 0,-3 5 1,-5 3-1,-5 5 0,-4 2 0,0 1 0,-1-1 0,2-6 0,7-1 1,4-8-1,6-2 0,11-11 1,0 0-1,-2-16 0,11-5 1,7-3-1,0-9 0,4-2 0,-1-3 0,0 2-1,-1 6 1,-2 3 0,-4 9 0,-6 6 0,-6 12-1,11 15 1,-2 8 1,2 8-1,-1 8 1,5 5-1,3 3 1,3 1-1,1-3 1,-4-8-2,-1-8-1,0-3-4,-5-14-32,6-7-1,-1-9 0,3-8-1</inkml:trace>
  <inkml:trace contextRef="#ctx0" brushRef="#br0" timeOffset="1311">1758 2668 20,'2'12'33,"-2"-12"2,-1-9-9,1 9-8,-4-19-3,6 9-4,-9-9-3,6 1-2,-5-7-1,1-1-1,-2-5 0,1 0-1,-3-6 0,0-2-1,-1-2 0,0-2 0,-4-2-1,2-1 1,-3-5-1,1 3 0,-2-3 0,-2 1 0,-3-1-1,0-1 1,-4 1-1,-3-1 1,-5 1-1,-2-2 1,-4 1-1,-1-3 0,-2 1 0,-2 0 1,1-3 0,-2 2-1,0-2 1,-1-2-1,2 3 1,1-2-1,-2 4 1,3-3-2,1 4 1,4 0 0,6 2 0,2 3 1,7-1-1,2 1 0,10 1 0,5 0 0,5-1 0,6 0 0,1 4 0,3 0 0,5 0 0,-1 3 0,0 2 1,-2 5-1,-2 4 1,0 4-1,-3 2 0,-1 4 1,-2 5-1,-1 2 0,-2 4 1,-1 9-1,2-12 0,-2 12 0,0 0 1,0 0-1,0 0 0,0 0 0,0 0 0,0 0 0,0 0 0,-11 3 0,11-3-1,-11 7 1,11-7 0,-14 7 0,14-7 0,-13 7 0,13-7 1,0 0-1,-12 2 0,12-2 0,0 0 1,0 0-1,-11-11 0,11 11 0,-7-15-1,7 15 1,-4-17 0,3 6 0,2 1-1,0 0 0,-1 10 1,6-16-1,-6 16 1,4-12-1,-4 12 1,0 0-1,0 0 1,0 0 1,0 0-1,0 0 0,0 0 1,-8 13-1,0-2 0,-3 2 0,0 5 1,-2 1-2,1 3 2,-1 1-1,1-3-1,2 0 1,4-4 0,1-2 0,0-5 0,5-9 0,-4 11 1,4-11-1,0 0 0,0 0 0,4-10 0,-4 10 1,10-19-1,-2 3 0,0-1 1,4-2-1,3-4 0,1 0-1,1 3 1,2-3-1,0 4 0,0 2 1,-1 2-1,-3 6 1,-1 2 0,-1 6 0,-1 1-1,1 6 2,-3 3-1,1 4 0,0 3 0,1-1 1,0 3-1,-1-2 0,-4-1 1,-1-1-1,1-3 0,-7-11-1,7 13-2,-7-13-2,0 0-19,9-1-16,-9 1 1,13-17-2,-3 8 1</inkml:trace>
  <inkml:trace contextRef="#ctx0" brushRef="#br0" timeOffset="2902">1808 2535 19,'0'0'34,"-11"6"-4,11-6-2,1-11-5,1-6-5,10 2-4,-7-13-3,7 0-5,-1-11-1,3-4-2,-3-4-1,1-7 1,-5 0-1,-1-3-1,-4-3 0,-2-2 1,-3-1-1,-2 2-1,-2-6 2,-2 4-2,-1-1 0,0-4 0,1 5 0,-3-2 0,2 1 0,-2 1 0,-2-1 0,1 2 1,-2-2-1,0 3 1,-1 0-1,1 4 0,-1-1 1,-1 6-1,0 4 0,3 5 0,-2 5 0,2 2 1,-1 1-1,2 4 1,-3 1 0,3 1-1,-5-1 1,0-1-1,-2 0 1,-1-2-1,-1 0 0,0-2 0,2 1 0,1 1 0,4 0 1,3-1-2,2 1 1,5 4 0,1 4 1,2 2-1,2 6 0,0 1 0,1 7-1,-1 9 2,-1-9-2,1 9 2,0 0-1,-8 15 0,0-2 0,-1 3 0,0 3 0,-2-1 0,0 2 0,0-2 0,0-4 0,3-3 0,8-11 0,-7 11 0,7-11 1,0-12-1,3-3 0,4-5 0,4-4 0,-1-6 0,4-5-1,1-1 1,1 3-1,-1 3 1,-2 7-1,-2 7 1,-3 7 0,-8 9 0,14 11 0,-9 6 0,2 4 1,1 3-1,4 3 0,1 0 1,1 0-2,1-5 0,1-2-3,-2-8-4,9-1-32,-6-3 0,1-1-1,-2-2 1</inkml:trace>
  <inkml:trace contextRef="#ctx0" brushRef="#br0" timeOffset="4010">1855 2331 8,'-2'17'30,"3"5"1,-2-1-8,-1-5-7,5 3-3,-5-7-4,4 1-1,-2-13-3,0 17 0,0-17-1,0 0 0,0 0 0,11-6 0,-3-6 0,5-5 1,2-7-1,3-7-1,2-7-1,4-5 1,-3-11-2,1-6 1,-3-10-1,-2-5 0,-4-5 0,-2-5 0,-4-2 0,0-6 0,-5 2-1,-1 1 1,-3-2 0,-1 7 0,-1-3 0,1 6 1,-3-1-1,1 8 0,0-1 0,0 2-1,-1 6 1,0 2-1,1 4 0,-1 3 1,-1 3-1,-2 5 0,1 2 1,-2 2-1,-2 4 1,1 4-1,-1 5 0,0 0 0,2 5 1,0 4-1,-1 3 0,5 5 0,-1 3 0,2 5 0,5 9 0,-7-13 1,7 13-1,0 0 0,0 0 0,0 0 0,0 0 0,-10 5 0,5 5 0,-1 3-1,-1 3 1,-2 1 0,2 2 0,-1 0 1,0-4-1,2 0 0,3-5-1,3-10 1,0 0 1,0 0-1,0 0 0,0 0 1,4-21-1,1 3 0,2-5 0,-1-3 1,1-3-1,3 0-1,1 3 1,-2 5 0,-4 5-1,1 5 1,-6 11-1,13-8 1,-13 8 0,11 13-1,-3-1 1,3 4 0,4 2 0,0 2 1,0 2-1,2-3 0,-1 1 0,0-3 1,-3-4-1,-1-3 0,-3-1-2,-9-9-1,15 10-4,-15-10-33,0 0 1,11-3-2,-11 3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7:55.00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20-2 27,'-12'8'31,"12"-8"3,-9 15-17,9-15-1,0 0-1,0 0-2,11 2-2,-11-2-2,27 5-2,-8-3-3,10 5-1,2-4-1,5 2-1,10-1-2,0-5-3,5 3-8,-5-7-24,0-3 0,-2-3-3,-4-2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8:51.52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 0 57,'-14'20'36,"9"-2"-2,6-2 1,5-7-25,12 0-7,10-2-15,8-7-21,0-10-1,7-3-2,5-10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29:50.2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690 513 101,'-5'-28'40,"-12"1"0,-19-7-9,-13 8-25,-12 7-4,-11 6-1,-10 10 0,-1 9-1,2 8 0,8 9-1,13 7 1,15 7-1,21 7 1,22 9-1,24 5 1,17 7 0,17 10-1,13 5 1,9 5-1,4 1 1,-4-1 0,-5 2 1,-14-2 0,-10 0 1,-16-5 0,-15 2 0,-17-2 1,-14-4-1,-9-7 1,-11-6-2,-8-11-1,-5-10-1,-3-15-3,-3-21-2,7-12-9,-7-29-26,11-18-1,1-27 0,11-15 1</inkml:trace>
  <inkml:trace contextRef="#ctx0" brushRef="#br0" timeOffset="377">357 452 75,'60'-46'41,"10"10"-1,9 0 1,12 5-24,1-7-11,10 0-3,4-2-2,-4 2-2,-5 2-1,-5 0-3,-6 10-5,-17-4-14,-5 16-15,-14 6-1,-11 11 1,-12 5 0</inkml:trace>
  <inkml:trace contextRef="#ctx0" brushRef="#br0" timeOffset="603">1528 535 72,'-11'21'38,"-5"3"0,-8 1 1,-1 14-27,-17 12-6,-3 17-2,-7 17-1,4 13-2,4 14 0,12 5 0,12 2-2,18-6 0,19-9 0,16-16-1,17-17 1,12-21-1,10-21 1,6-24 0,5-20-1,0-23 2,-3-20-1,-8-21 2,-12-14-1,-17-11 3,-23-13-1,-21 0 2,-25 4-1,-20 7 1,-21 14-1,-10 16 0,-9 17-1,-1 17-2,10 21-1,7 7-3,22 17-5,11 1-21,29 7-11,19-2 1,27-1-1</inkml:trace>
  <inkml:trace contextRef="#ctx0" brushRef="#br0" timeOffset="1029">2612 691 92,'-43'15'40,"-9"-4"-1,1 0-1,0 3-34,9 5-3,12 11 0,17 6-1,22 15-1,19 6-1,17 9 1,14 4-1,12 9 0,4-3 0,-2 1 0,-6-4 1,-14-7 1,-14-3 0,-20-7 2,-19-3-1,-24-10 2,-14-4-2,-18-9 1,-10-7-2,-6-7-1,-4-12-3,8-2-8,0-17-28,17-12 1,12-14-1,17-12 1</inkml:trace>
  <inkml:trace contextRef="#ctx0" brushRef="#br0" timeOffset="1337">2582 621 96,'51'-43'42,"8"15"0,3 2-3,8 4-32,1-1-6,1-3-3,2 2-4,-9-9-6,6 9-15,-10-7-13,3 7 1,-8 1-1,-5 10 3</inkml:trace>
  <inkml:trace contextRef="#ctx0" brushRef="#br0" timeOffset="1478">3425 601 56,'-49'125'33,"-1"15"0,4 5-5,15 9-12,10-12-8,24-10-4,20-22-1,26-19 0,24-30 1,20-26-1,13-31 3,10-24-2,-2-28 1,-2-22 1,-12-31 0,-15-17 0,-25-21-1,-23-9 1,-32 2-2,-27 8 0,-29 15-1,-24 24 0,-17 25-2,-12 25-2,0 29-5,-4 20-36,21 15-1,14 6 0,28 5-2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8:46.31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372 166 38,'11'-7'33,"-11"7"1,0 0-8,-10-2-11,-8 1-5,1 5-2,-8-5-2,0 2-3,-5-3 0,4 1 0,1-1-1,5 0 0,4 1-1,5 2-1,11-1 1,-11 26 0,7 5-1,-1 13 0,-4 14 0,-3 13-1,-5 12 2,-2 6-2,-3 2 1,1 0 0,4-9 0,3-7 1,8-12-1,7-10 0,9-11 1,10-8 0,6-9 1,8-7-2,1-4 1,4-4 1,-2-3-2,0-1-1,-4 1-5,-11-3-29,0-1 0,-5-2-1,-7-6 0</inkml:trace>
  <inkml:trace contextRef="#ctx0" brushRef="#br0" timeOffset="655">597 314 70,'11'-20'39,"5"-3"-2,9-3 2,9 0-30,2-2-5,5 2 0,0 3-2,-2 6-2,-1 9 0,-4 11 0,-5 11 0,-6 15 0,-11 15 0,-10 12 0,-13 14 0,-9 7-1,-9 5 1,-10-2 0,-3-1 0,-2-9 0,2-10 0,5-8 0,9-15 0,7-6 0,10-9 2,11-7-1,0-15 1,27 14-1,-3-12 1,5-2-1,4-1 0,0-2-1,3-1-3,-6-4-3,2 5-11,-6-3-22,-3-1 2,-3-1-2,-3 1 1</inkml:trace>
  <inkml:trace contextRef="#ctx0" brushRef="#br0" timeOffset="1060">1227 940 51,'12'16'35,"-4"0"-1,-1 5 0,-1 6-21,-10 1-6,2 8-3,-9 2-2,2 1-3,-1 1-18,0-6-14,1-8-1,3-11-2,6-15 1</inkml:trace>
  <inkml:trace contextRef="#ctx0" brushRef="#br0" timeOffset="1372">1568 273 70,'-9'21'36,"5"7"-2,4 4-2,4-3-27,7 5-2,1-3 0,8-2-1,2-10 0,3-8-2,6-10-1,1-12-4,5-7-2,-3-15-1,5-3 0,-6-13 0,3-2 0,-8-11 3,-4 2 3,-6 5 5,-6 2 2,-1 14 2,-9 7 0,0 22 1,-2 10 1,-9 36-1,1 10-3,2 16-1,-4 13-2,2 14 1,-4 5-1,1 1 0,0-4-1,3-6-1,-1-11 0,2-10-1,5-10-3,-4-20-6,11-15-26,-5-19-1,13-2 0,-2-20 0</inkml:trace>
  <inkml:trace contextRef="#ctx0" brushRef="#br0" timeOffset="1778">2144 232 97,'32'-7'37,"-1"6"1,-3 3-12,1 13-22,-7 7-2,-8 11-2,-10 10 0,-9 12 0,-6 8 0,-4 6 0,-4 2 0,1-2 0,2-6 0,6-6 0,7-9 0,10-15 0,10-12 0,7-14-2,8-8-2,0-14-6,8 0-17,0-7-10,-3-2 0,0 2-1</inkml:trace>
  <inkml:trace contextRef="#ctx0" brushRef="#br0" timeOffset="2043">2686 940 61,'1'51'36,"-6"-2"-1,-3-1-8,-1 2-13,-6-7-11,-2-8-16,0-5-20,6-10-1,11-20-2,0 0 1</inkml:trace>
  <inkml:trace contextRef="#ctx0" brushRef="#br0" timeOffset="2262">3108 302 81,'7'-13'39,"9"-4"-1,13-6 0,8-8-33,6 1-2,1-2 1,1 5-3,-7 5 1,-3 10-2,-8 13 1,-6 15 0,-11 18 0,-8 17-1,-6 14 0,-5 15 1,-5 9-1,0 4 1,-4-2-2,-2-6 0,4-5-2,-1-18-4,8-4-20,-2-25-12,3-14 1,-3-18-2</inkml:trace>
  <inkml:trace contextRef="#ctx0" brushRef="#br0" timeOffset="2527">3113 601 59,'0'0'38,"28"5"-1,5 4 1,9 2-23,6-7-14,3-4-11,4-3-25,-1-2-1,-4-3-2,-7-1 1</inkml:trace>
  <inkml:trace contextRef="#ctx0" brushRef="#br0" timeOffset="2698">3744 1039 71,'-6'68'39,"-4"-5"-2,-3-5-1,-3-11-28,7-6-29,-2-11-16,2-12 0,9-18-1,0 0 1</inkml:trace>
  <inkml:trace contextRef="#ctx0" brushRef="#br0" timeOffset="2917">4407 473 54,'1'-54'34,"-8"-2"0,-10-4 0,-12 0-27,0 9 0,-12 4-1,0 16 0,-5 11-1,7 15-1,3 15-1,10 16 0,9 15 0,14 15-2,16 12 0,10 10 0,11 7-1,7 4 1,2-3-1,-3-4 0,-6-11 0,-11-7 1,-13-12-1,-11-12 0,-10-15 1,-7-12-1,-6-10 1,0-12-1,-2-14 1,10-15 0,5-8 0,10-9 1,8-3-1,7-1 1,6-2 0,6 7 0,1 7 0,0 9-2,-2 5-2,-6 1-3,1 13-14,-5-4-21,-2 9 1,0 3-1,0 7 0</inkml:trace>
  <inkml:trace contextRef="#ctx0" brushRef="#br0" timeOffset="3338">4608 926 90,'-5'65'39,"-2"-8"-1,0-11 1,-8-10-36,9-8-7,5-3-8,-4-14-27,5-11 0,10-5 0,3-10 0</inkml:trace>
  <inkml:trace contextRef="#ctx0" brushRef="#br0" timeOffset="3556">5106 319 55,'0'0'39,"0"0"-2,0 0 2,2-15-21,-2 15-11,0 0-4,-11-7 0,11 7-2,-1 26-1,8 1-1,8 10 1,8 10 0,5 9-1,3 8 1,3 4 0,-1-3 0,-6 0 0,-9-7 1,-12-2 0,-16-8 0,-10-7-1,-11-9 0,-9-11-1,-5-5-4,-6-19-10,5-10-23,3-17 1,9-20-2,5-20 2</inkml:trace>
  <inkml:trace contextRef="#ctx0" brushRef="#br0" timeOffset="3853">5108 190 68,'55'-12'38,"5"6"-1,5 5 1,1-2-28,6 4-7,-2-2-4,-6-9-11,2 0-26,-8-6 1,-6-1-2,-5-4 2</inkml:trace>
  <inkml:trace contextRef="#ctx0" brushRef="#br0" timeOffset="4040">5761 11 75,'26'2'40,"13"-2"-1,11 0 0,5-4-31,8 6-3,-3 4-3,-3 10-1,-10 12-2,-12 14 1,-12 14 0,-11 18-1,-8 16 0,-6 12 1,-3 8 0,-3 2 0,-2-1 1,1-7-1,-4-8 1,-3-12 1,-8-14-1,-6-12 2,-10-14-1,-8-9 1,-6-13-1,0-8-1,3-5-1,5-10-6,11 2-32,15-1-3,20 0 0,7 18-1</inkml:trace>
  <inkml:trace contextRef="#ctx0" brushRef="#br0" timeOffset="5023">3261 1448 62,'18'6'36,"5"0"0,4 0 0,8 2-25,0-3-8,1-1-5,2 1-6,-11-8-10,2 1-16,-2 0-1,-7-2 0,-3 1 0</inkml:trace>
  <inkml:trace contextRef="#ctx0" brushRef="#br0" timeOffset="5569">5172 1531 47,'0'0'36,"-11"16"1,11-16 1,0 0-13,18 14-17,-2-14-4,7-1-3,4-2-3,1-5-4,6 5-8,-9-9-18,0 5-4,-6 2-2,-6 2 2</inkml:trace>
  <inkml:trace contextRef="#ctx0" brushRef="#br0" timeOffset="5725">5328 1600 32,'-18'25'35,"8"3"1,6-3 0,4-5-13,14 4-8,2-8-15,10-2-32,1-11-2,5-2-2,1-9-2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0:21.04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62 280 32,'-22'-7'37,"7"3"1,2 1-1,13 3-13,-13 2-12,13-2-5,17 20-3,2 0-2,5 8 1,8 10-2,7 7 1,8 11-1,2 2 0,1 6-1,-2-1 1,1 0-2,-6-4 2,-2-6-2,-6-7 1,-4-5-1,-3-7 0,-7-7-1,-1-5-3,-8-11-4,3-5-28,-15-6-1,9-9-1,-10-11 1</inkml:trace>
  <inkml:trace contextRef="#ctx0" brushRef="#br0" timeOffset="328">687 230 57,'0'0'39,"0"0"-3,-15 15 2,-5 14-22,-7-2-12,-4 12 0,-9 5-3,-7 11 1,-6 6-1,-4 3-1,-3 5 1,4 3-1,2-4 0,6-4 0,6-5 0,8-9-2,10-8 1,8-12-2,12-10-3,4-20-16,11-7-16,10-14 0,7-11-1,9-10 2</inkml:trace>
  <inkml:trace contextRef="#ctx0" brushRef="#br0" timeOffset="655">1329 125 60,'0'0'37,"0"0"-2,-5-14 0,-10 9-27,-9 0-6,-8 7 0,-7 7-1,-7 9-1,-4 7 1,3 6-1,4 2 0,12 1 1,13-2-1,13-7 1,18-9 0,15-6-1,15-9 2,7-8 0,4-3 0,-1 0 0,-5-3 0,-7 7 0,-12 5 0,-8 12 0,-17 12 0,-9 11 0,-11 12 0,-7 10-1,-3 7-1,-3 2 0,-3 2 0,3-3-1,2-5-1,3-6-1,6-7 0,3-11-2,8-1-5,-6-15-14,8 0-14,5-19-1,0 11 1,0-11 1</inkml:trace>
  <inkml:trace contextRef="#ctx0" brushRef="#br0" timeOffset="1045">1359 759 37,'19'-9'34,"-6"8"2,-13 1-2,1 11-16,-4 8-11,-7 2-3,1 4-3,2 6-1,4 2 0,6-6 0,10-3 1,10-4-1,9-8 2,9-11-1,4-6 1,0-11 0,1-5-1,-8-3 2,-7-3-1,-12-6 0,-11 1 0,-13 2 0,-10 3-1,-7 5-1,-6 3-1,-2 6-3,-2-3-5,10 7-29,2 4 2,9-1-2,11 6 2</inkml:trace>
  <inkml:trace contextRef="#ctx0" brushRef="#br0" timeOffset="1420">2058 120 86,'18'-13'39,"5"1"1,5 0-1,4-2-35,6 2-2,4 0-1,0 8 0,-3 4 0,0 10 0,-6 11-1,-4 14 1,-10 17-1,-12 10 0,-14 15 0,-12 8 0,-13 7-1,-8 0 0,-9-1 1,-2-8-2,0-12 2,5-12-1,7-15 0,10-12 0,14-9 2,14-9 0,16-9 0,15-4 1,17-2 1,13 0 0,12 2-1,8 3 1,3-2-1,1 6 1,-6 1-2,-6-1 0,-10 2-2,-11-3-3,-7 1-37,-13-1-2,-7 0 1,-7-4-2</inkml:trace>
  <inkml:trace contextRef="#ctx0" brushRef="#br0" timeOffset="16520">3178 427 35,'0'0'34,"-10"5"1,10-5-3,0 0-13,11 0-9,5 0-3,3-3-3,8 1-2,6-2 0,9 1 0,6 0-1,5-1-1,0 0 1,0 1-1,-4 3-3,-7-5-4,-2 8-18,-11-3-10,-9 0-2,-9 2 2</inkml:trace>
  <inkml:trace contextRef="#ctx0" brushRef="#br0" timeOffset="16848">3245 658 35,'-11'10'32,"11"-10"1,0 0 0,-4 15-19,4-15-7,0 0-1,9 6 0,8-2 1,3-5-2,12 1-1,6-4 1,10 1 0,4-2-3,3 0 1,-1 0-3,-4 2 0,-7 3-2,-11-2-2,-5 7-5,-16-6-16,-1 7-12,-10-6-1,0 0 0,0 0 1</inkml:trace>
  <inkml:trace contextRef="#ctx0" brushRef="#br0" timeOffset="17254">3966 432 54,'0'0'37,"0"0"-2,0 0 0,0 0-22,12 1-8,4-1-1,5-3-1,7 2 0,5-4-1,6 2 0,4-4 0,2 3-1,1-3 0,-3 0-2,-2 1-1,-6-2-1,-1 7-4,-14-7-3,2 12-10,-13-4-13,-9 0-5,11 9 2,-11-9 2</inkml:trace>
  <inkml:trace contextRef="#ctx0" brushRef="#br0" timeOffset="17612">4056 652 31,'0'0'35,"-9"4"2,9-4-2,0 0-14,0 0-6,0 0-6,23-2-3,-5 1-2,8 3-1,4-2 0,8 1-1,4-1 0,1 1 0,0-1-1,-4 0 0,-5 1-1,-5 0 0,-5 0-2,-11-4-4,4 1-30,-17 2-2,15-8 0,-15 8-2</inkml:trace>
  <inkml:trace contextRef="#ctx0" brushRef="#br0" timeOffset="18065">5128 416 37,'13'-12'34,"-13"12"1,11-16-2,2 8-18,-3-8-6,7 5-1,-2-11-1,5 2-2,1-8-1,5-2 0,0-4-1,1 0 0,-3-5 0,1 5 0,-2 1-1,-3 6 0,-6 4-1,-3 6 1,-4 5-1,-7 12 0,0 0 0,0 0-1,2 13 0,-8 8-1,1 7 1,-2 9 0,1 5-1,-2 11 1,-2 4 0,3 2 0,-1 0 0,2 0 0,-1-2 0,1-3 0,2-1 0,-1-7-1,2-4 1,0-8 0,1-5 0,0-3-1,0-8 0,2-5-1,0-3 0,0-10 0,0 10-3,0-10-4,0 0-13,0 0-16,1 10 0,-1-10-1,0 0 3</inkml:trace>
  <inkml:trace contextRef="#ctx0" brushRef="#br0" timeOffset="18548">5095 958 42,'-13'5'34,"2"-4"1,11-1-7,0 0-11,0 0-7,2-9-2,8 1-3,7 5-1,8-4 0,9 4-1,6-4 0,13 3 0,6-2 0,7 3-1,3-1 1,3 2 0,-8-1-1,-3 1 1,-9 1-1,-11 0 0,-10-1 0,-8 2 0,-11-1-1,-12 1 0,10-1 0,-10 1 0,0 0-1,0 0-1,0 0 0,0 0-1,0 0-3,0 0-13,3 15-24,-3-15 1,-2 12-1,2-12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1:39.74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2248 920 11,'0'0'15,"1"-10"-2,-1 10-1,-2-12-3,2 12-2,-2-17-1,-1 6 0,-1-2 0,2 2-2,-3-6 1,2 1-1,-4-4 1,1 3-1,-6-4 1,2 1-1,-5 1-1,1 0 0,-7-1 0,2 6-1,-6-1-1,-4 1 0,-4 2 0,-5 2-1,-7 3 0,-6 2 0,-5 4 1,-8-1-2,-4 4 1,-1 0 0,-2 1 1,-2 2-1,1-1 0,0 0 1,2-3 0,-1 1 0,2-4 0,1-1 0,0-1 1,2-5-1,3-1 0,0-4 0,1-1 1,3 0-1,2-4 0,0 1 0,1-3-1,1 1 1,1-2-1,4 1 1,0-1-1,7 2 2,1-1-1,8 1 0,5-2 2,7 3-2,2-4 2,7 1-1,2-3 0,4 0-1,2 0 0,2-2 0,0 3 0,1 2 2,1 5-2,-1 1 0,1 3 0,1 13 0,-1-18 0,1 18-1,0 0 1,0 0-2,0 0 1,-6 9 0,3 4 0,-1 0 0,-1 4 0,-1 0 0,-2 2 0,0 0 0,2-3 0,-1 1 0,-1-6 1,3-2-2,5-9 1,-8 15 0,8-15-1,0 0-1,-6 12-5,6-12-4,0 0-23,0 0-1,13-9-1,1 3 1</inkml:trace>
  <inkml:trace contextRef="#ctx0" brushRef="#br0" timeOffset="1326">2315 939 13,'0'0'18,"0"0"0,0 0-1,0 0-1,9 3 0,-9-3-3,0 0-2,2-18-3,-2 18 0,4-22-2,-2 7-2,-4-4-1,1-2-1,-4-2 0,0-1 0,-3-3-1,-1 1 1,-2-4 0,0 2-1,-4-3 1,0 3-1,-2 1 1,0 0 0,-2 2 0,-2 4 0,-1 0-2,-2 4 2,0 2-2,-4 1 2,-3-1-2,-1 4 1,-3 1-2,-2-3 2,-3 2-1,-3-1-1,-6 5 1,1-1-1,-3 3 1,-2-1-1,-2 1 1,-2 4-1,-1 0 1,0 1 1,2-1-1,0 2 0,-1 0 0,0 0 0,2 4 0,0-4 0,2 5 0,0-1 1,3-5-1,2 1 0,2-3 1,3 1-1,0-7 1,3 5-2,5-4 2,2-1-2,2 2 2,3-2-1,4 0 1,4 1-1,4-2 1,4-2-1,2-2 1,2 4 0,1-4-1,3 1 0,1 0 1,0 1-1,-1 1 0,2-1 1,-1 2-1,1-1 0,1-1 0,1 11 0,-4-18 1,4 18-1,-3-16 0,3 16 0,-3-11-1,3 11 1,0 0 0,-5-10 0,5 10 0,0 0 0,0 0 0,0 0 0,0 0 0,-3-10 0,3 10 0,0 0-1,0 0 0,0 11 1,0-11-1,2 18 1,0-7 0,0 2 0,0-2 0,1 1 0,-3-12 0,4 13 0,-4-13 0,1 9 1,-1-9-1,0 0 0,0 0 0,0 0 1,0 0-1,-5-12 0,2 1 1,-1-5-2,-2-1 2,1-2-1,-1-2 0,0 3-1,1 3 1,0 4 0,1 1 0,4 10 0,-4-11 0,4 11 0,0 0 0,0 0 0,0 0 0,0 0 0,0 0 0,0 0 0,0 0-1,0 0 1,0 0 0,-2 15-1,2-15 1,2 16 0,-1-5 0,0 1 0,0 0 0,0 1 0,-2-1 0,1-3 0,-2 2 0,2-11 0,-2 12 0,2-12 0,0 0 0,0 0 0,0 0 1,0 0-1,0 0 0,0 0 0,0 0 1,0 0-1,0 0 0,0 0 0,0 0 1,0-9-1,0 0 0,0-2 1,-1-3-1,0-2 0,0 0 1,-1-4-1,0 4 0,0-3 0,0 6 0,1 1 0,0 3-1,1 9 1,0-10 0,0 10 0,0 0-1,16 16 1,-3-2-1,1-1 1,4 8-1,2-2 1,0 3 0,1-3 0,-3-4 0,-2-1 0,-3-5-2,-13-9-5,22-1-30,-10-6 1,-1-5-1,2-7 0</inkml:trace>
  <inkml:trace contextRef="#ctx0" brushRef="#br0" timeOffset="3198">2396 942 27,'0'0'23,"0"0"-1,8-10-3,-8 10-3,0-20-3,2 6-2,-7-6-3,3-4-2,-6-3-1,2-2-1,-5-3-1,-2-1 1,-2-3-1,-3 3 0,-2-2 1,-2 6-2,-4 0 0,0 4 0,-2 2-2,0 3 1,-3 2-1,0 1 1,-1-2-1,-2 1 0,0 0-1,0-1 1,-1 2 0,-1 0 0,-2 3 0,1-2-1,-2 6 1,0-1 0,-2 0 0,0 0 0,-1 0-1,-1 1 1,0-1 0,1-1 0,-1 2 0,0 1 0,-1 1 0,2-1 0,0 4-1,-2 1 2,1 0-1,-3 0 0,3 0 0,1-1 0,-1-2 1,1 1-1,3-2 1,2-2-1,4 2 0,5-2 1,4 2-1,4-2 1,4 1-1,6 1 1,3-3-1,7 11 0,-6-14 1,6 14-1,-1-9 0,1 9 0,0 0 0,0 0-1,0 0 1,0 0 0,0 0 0,0 0-1,0 0 1,1 14 0,-1-14 0,5 12 0,-2-2 0,0 1 0,1 1 0,0-1 0,0 0 0,1 0 0,-5-11 0,5 15 0,-5-15 1,0 0-1,5 10 0,-5-10 0,0 0 0,0 0 0,0 0 0,0 0 0,0 0 0,0 0 1,0 0-1,0 0 0,0 0 1,-4-15-1,1 4 0,-1-3 0,-1-1 0,0-4 0,0 2 0,-1 1 0,1-1 0,1 2 0,0 1 1,4 14-1,-6-14 0,6 14 0,0 0 0,0 0-1,0 0 1,12 3 0,-3 5-1,2 1 1,5 0 0,0 0 0,4-4 0,-2 3 0,-1-5 0,-1-2 0,-3-1-3,-5-12-9,4 6-19,-4-3-6,-8 9 0,13-19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1:45.34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5776 160 10,'0'0'13,"-17"-12"-4,3 6 1,-2 1 0,-3-2-1,-2 3 2,-3-3 0,-2 5-1,-6-1-3,-1 2-2,-7 1-2,-1 1 0,-7 2-2,-2 0 0,-4 1 0,-5-1-1,-3 0 1,-5 3-2,-4-3 1,-5 0 0,-4 0 0,-6 0-1,-3 2 1,-6-2-1,-2 3 0,-3-1 1,-2 0 0,-3-1 0,-1 0 0,0 1 1,-4-1-2,1 1 2,-4-1-1,-3-1 0,-1 1 0,4-3-1,-3 1 1,-1-2 0,1-1 0,-1-1 0,2-2 0,1 0 0,1-3 0,-2 2 0,-2-2 0,1-1 1,-1 0-1,1-1 0,-1 1 0,-1-1 0,-1-2 0,3 2 0,2-1-1,1 0 2,1 1-2,5 1 1,4 0-1,3 0 1,9 3 0,6-3 0,7 3 0,7-1 0,7 0 0,9 1-1,7-2 2,7 3-1,6-4 0,6 4 0,5 1 1,7 1-1,4 1 0,4 0 0,9 1 0,-9 2 0,9-2-1,-1 9 1,1-9 0,0 20 0,-2-5 1,0 2-2,-1 5 2,-2 5-1,-1 5 0,-2 4 0,-2 6 0,0 4 0,-2 5-1,-1 5 2,0 3-2,-2 3 2,1 2-1,3 2 1,-1 3-1,3-2 1,0 2-1,3-1 0,1-1 1,3 2 0,1-6-2,1-3 2,1-7 0,1-2 0,2-6 0,3-4 0,1-6 0,1-7 0,2-4 1,1-3-1,1-5 0,1-2 0,0-8 0,1 0 0,0-6 1,2-1-1,-1-3 0,4-3 0,1-1 0,3-5 1,4 1-2,5-4 1,1-1-2,4 0 2,2-2-2,5 1 1,4 1-1,3 1 0,5 1 0,1 2 0,5 2 1,6 0 0,2 2-1,6 0 1,3 1 0,5 2 0,2-2 0,4 3 0,4 0 1,1 1-1,1 2 0,0 1 0,0 2 0,-2 0 0,-3 2 1,0 0-1,-3 0 1,-1 0-1,0 0 1,-1-1 0,-3 2 0,-2-1-1,-1 0 1,-1-1-1,0 1 1,-2 1-1,-2-2 1,1 2-1,-2 0 1,1-1-1,1 0 1,-2 2-1,0-2 1,2-1-1,0 2 1,0-1 0,1-1-1,1 1 1,2-1-1,1-1 1,0-1 0,1 0 0,0-2-1,4 1 1,-1-2 0,2 0-1,0 0 1,2-1 0,-1 1-1,1-1 1,0-1-1,-4 0 1,1-1-1,-2 1 1,-2-1-1,-3 2 1,0-1-1,-1 2 0,-4 2 0,-1 0 0,-3 2 0,-3 1 0,-2 0 0,-2 2 0,-6 0 0,-4 0 0,-5 0 0,-4 1 0,-4 0 0,-3 0 0,-3 2 0,-5-1 0,-3 0 0,-3-1 0,-2-1 0,-1-1 1,-6 1-1,-2-2 0,-13-2 1,15 1-1,-15-1 0,10-4 1,-10 4-1,3-13 0,-2 2 0,-1-4 1,3-5-1,-2-5 0,1-6 0,0-4 0,1-5 0,0-1 0,1-3 0,-1-4 0,1 2 0,1-3 0,3-3 1,-3 1-1,1-1 0,0-1 0,-2 1 0,0-1 0,-3 1 1,-1 2-2,-6 4 1,1 2 0,-4 2 1,-2 3-1,-2 3 1,-3 6-1,-3 1 0,-4 4 1,-5 1-2,-5 5 2,-4 4-2,-7 3 2,-8 3-2,-6 1 1,-8 4-1,-6 4 2,-5 1-1,-5 5-1,-1 2 1,-2 2-6,5 1-26,3 6-1,6 0-1,13 1-1</inkml:trace>
  <inkml:trace contextRef="#ctx0" brushRef="#br0" timeOffset="2449">6741 2784 10,'-18'-1'25,"-7"-9"-1,3 3-7,2 2-2,-1-4-3,5 6 0,-4-5-2,8 6-1,-3-4-1,15 6-1,-14-3-2,14 3-2,0 0-1,0 0-1,0 0-1,0 0 0,14 5 1,1-1-1,7-2 0,8 1 1,6 0 0,9 1 0,7-2 1,7-1-1,8-1 2,6 1-2,5-3 1,1 3-1,0-3 1,-5 1-1,-6 0-1,-7 1 1,-8 1 0,-13-1-1,-10 2 0,-10-1 1,-6 0-1,-14-1 1,13 2-1,-13-2 0,0 0-1,0 0-2,0 0-6,0 0-25,0 0-1,13 8 0,-13-8-1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4:36.85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147 0 17,'0'0'33,"0"0"2,0 0-2,0 0-12,0 0-8,0 0-5,0 0-3,-1 9-2,1 3 0,0 9-2,0 7 0,-2 8 0,-3 11 0,-1 7 0,-4 7-1,0 2 1,-3 1-1,-2-1 1,-1-4-1,-1-4 0,3-11 0,1-7 1,4-9-1,1-8 1,3-4 0,7-5 0,-2-11 0,21 12 1,-1-8-1,7 1 0,3 1 1,6 1-1,3 1-1,2 0 1,2 1-2,-3-1-2,2 6-4,-9-8-19,0 4-10,-2 0-1,-4-4 0</inkml:trace>
  <inkml:trace contextRef="#ctx0" brushRef="#br0" timeOffset="546">993 211 17,'0'-17'32,"0"0"0,-9-1 3,-3-3-17,-1 6-6,-12-6-5,0 7-2,-9 0-1,2 7-2,-6 3 1,-1 7 0,-1 8-2,3 12 1,4 11-1,3 9 0,7 9 0,6 9 0,7 4 0,10 2 1,7-1 0,11-4 1,4-8-1,9-6 1,3-10-1,7-9 0,3-8 0,0-7 0,-3-7-1,0-4-1,-2-4-2,-3-8-2,0 4-11,-8-10-23,1-1 1,-1-3-2,0-2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4:38.19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0 524 44,'0'0'35,"0"0"1,10-2 0,9 4-20,-7-9-8,10 5-4,0-3-2,7 1 0,1 0-1,0 0-1,1 1-1,-1-1 0,1 3-3,-4-5-4,6 7-17,-8-1-11,-5 0 1,-3 2-1</inkml:trace>
  <inkml:trace contextRef="#ctx0" brushRef="#br0" timeOffset="281">64 617 23,'0'0'33,"-4"14"2,4-14 0,9 13-13,-9-13-10,19 5-4,-8-3 0,6 3-3,0-1-3,4 1 1,0-1-2,2-2-2,2 4-10,4-8-25,2-6 0,4-2-1,4-9 1</inkml:trace>
  <inkml:trace contextRef="#ctx0" brushRef="#br0" timeOffset="905">975 31 31,'15'-10'27,"0"5"-2,-5-4-3,2 8-3,-12 1-2,12-6-4,-12 6-4,-9 0-2,-5 1-4,-2 3 0,-6-1-2,-2 2 0,-3 0-1,1 0 0,4 2 0,3-3 0,5 1 0,4 0 0,10-5 0,-6 18 0,7-2 0,2 10 0,-1 9 1,0 12-1,-3 14 1,-4 9-1,-3 8 1,-3 8-1,-4 4 0,-1 0 1,-1-3-1,0-4 1,4-13-2,3-8 2,6-9 0,4-10 0,5-11 0,7-8 1,7-9-1,6-3 0,4-5 1,6-2-2,2-3 2,2 0-2,0-1 0,0 0-1,-4 1 0,-4 1 1,-4 3-1,-5-5-2,0 9-11,-5-5-23,-3 0 0,1-6 0,5-4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4:41.48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566 181 38,'16'-24'33,"0"2"1,-3 2-10,-8-7-7,4 9-4,-12-2-2,2 6-4,-9 0-1,-1 4-2,-7 2-1,-2 4-2,-5 4 0,-4 4 0,-3 6-1,-2 6 0,0 8 0,1 6 0,2 8 0,3 8 0,2 6 0,7 6-1,4 5 1,3 3 0,4 4 0,4 2-1,3-1 2,2-1-1,3 1 0,2-2 1,3-3 0,0-2-1,-1-4 1,0-2-1,0-1 0,-3-6 0,-1 0 0,-3-7-1,-1-1-1,-3-8-2,1 0-3,-9-14-13,3-1-16,-4-4-1,-2-9-1,-3-7 2</inkml:trace>
  <inkml:trace contextRef="#ctx0" brushRef="#br0" timeOffset="468">0 666 65,'37'-20'37,"7"3"-1,6 6 0,-1-6-31,11 6-2,-4 3-1,-3 5 0,-7 4-1,-5 6-1,-8 3 1,-4 9 0,-6 8-1,-6 5 0,-6 4 0,-3 5 0,-2 1-1,-2 0 1,0 0-1,-1-6 1,3-5 0,4-9-1,1-6 1,4-6 1,4-7-1,1-4 1,-2-9 0,2-4-1,-5-10 1,-1-2 1,-6-4-1,-5-2 0,-7-1 1,-3 1-1,-5 2 0,-1 4 0,0 4 1,1 6-2,1 3 1,3 4-1,8 9 0,-2-9 0,2 9 0,18 4-1,-1 6 1,2 4 0,7 5-1,2 5 1,3 3 0,1 3 0,-1-1 0,1-1 1,-2-5-1,-2-3 0,-5-4 0,-4-5 0,-3-6 0,-5-6 0,-5-8 1,-5-5-1,-4-7 0,-4-5 1,-3-5-1,-1-4 0,0 3 0,0 1 0,2 6 0,4 2 0,6 4 0,6 5 0,7 3 0,7 2-1,5-1-1,2-5-3,11 6-19,-2-6-14,2-3 0,0-3 0,2 0-1</inkml:trace>
  <inkml:trace contextRef="#ctx0" brushRef="#br0" timeOffset="1592">1707 722 8,'0'0'25,"-5"-13"1,5 13-6,0 0-6,9-8-3,-9 8-1,0 0 0,0 0 0,0 0-3,0 0 0,0 0-3,0 0 0,0 0-1,2 10-1,-2-10 0,9 11 0,-9-11 0,13 19-1,-7-8 1,2 3-1,0 0 0,2 4 0,-3-1-1,1 2 1,0 0-1,1-2 1,-1 0-1,-1-2 1,0-2-1,0-3 0,-7-10 1,9 13-1,-9-13 1,0 0 0,10 8 0,-10-8 0,8-10 1,-4 1-1,-1-3 1,2-2 0,-1-2-1,0 0 0,0 0 0,0 2 0,1 2 0,0 1-1,-1 2 1,-4 9-1,7-14 0,-7 14 1,0 0-1,9-13 0,-9 13 0,0 0-1,0 0 1,10 5 0,-10-5 0,10 17-1,-3-6 1,2 3 0,1-1 0,3 3 1,0-2-1,2 2 0,-1-1 0,1 1 0,0-1 0,0 0 0,1 2 0,-3-1-1,2-2 1,-4 0 0,0-4 0,-1-1 0,-10-9 0,13 12 0,-13-12 0,0 0 1,12-6-1,-9-3 1,0-2-1,1-5 2,0-3-1,0-4 0,1-3 0,0-1 1,-1 1-1,2 3 1,-3 1-1,0 2 0,0 5 0,-1 2-1,0 4 0,0 0-2,-2 9-1,4-20-6,6 10-30,-3-2 1,1-1-2,2 0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4:44.1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7 613 36,'0'0'34,"0"0"1,0 0-2,10 7-15,-10-7-11,-1 11-3,-1 0 0,3 6-1,0 1 0,1 7-1,2 1 0,1 3 0,0-2-1,2-1 0,1-4-1,-2-2 1,-1-5-2,0-5 0,-5-10-2,0 0-4,13 7-12,-13-7-17,1-22-1,-1 3 2,-1-8 0</inkml:trace>
  <inkml:trace contextRef="#ctx0" brushRef="#br0" timeOffset="266">15 414 34,'-8'-21'32,"5"10"2,-1 1-2,4 10-18,-3-12-8,3 12-6,0 0-3,0 0-6,0 0-14,12-8-9,-12 8-1,15 5 1</inkml:trace>
  <inkml:trace contextRef="#ctx0" brushRef="#br0" timeOffset="609">209 903 46,'0'0'34,"-6"-12"2,5-3-10,8 4-11,-8-12-5,7 2-1,-4-7-3,5 1-2,-4-3 0,6 4 0,-5 0-1,1 5-1,-1 1 0,-1 7-1,-1 4 0,-2 9-1,3-11 0,-3 11-1,0 0 1,8 18-1,-3-1 0,3 4 1,2 2-1,4 5 1,1 0-1,4 1 1,3-8 0,-1-2 0,2-5 0,1-4 0,-1-4 1,-4-4 0,-1-4 0,-3-4 0,-3-6 1,-5-2 0,-4-6-1,-3-2 1,-4-1-1,1-1-1,-2 1 0,-2 2-1,2 5-3,-1-2-6,8 8-29,-2 1 0,0 9-1,11-16 1</inkml:trace>
  <inkml:trace contextRef="#ctx0" brushRef="#br0" timeOffset="1248">657 85 28,'9'-9'32,"-3"-2"2,-6 11-1,21-14-18,-21 14-5,15-8-2,-15 8-3,14 2 1,-14-2-2,16 18-1,-9-4-1,3 7 0,-1 4-1,2 7 0,-1 4-1,3 4 0,0 4 0,2 3 0,0 3 0,0 1-1,-1 2 1,1-1 0,-2-3 0,-1-1 1,-2-4-1,0-1 0,-3-7 1,2-2-1,-1-6 0,-2-6 0,1-3 1,-2-4-1,1-6 1,-6-9 1,5 9 0,-5-9 1,0 0-1,11-17 0,-7 2 0,4-3-1,-2-5 1,5-6-1,0-4 0,0-1-1,-1-1 1,1 1 0,-1 1 1,-2 4-1,0 5 0,-2 2 0,0 7 0,-2 3-1,-4 12 1,6-13 0,-6 13-1,0 0 1,0 0-1,0 0 0,0 0 0,0 0-1,0 0 1,12 17 0,-6 0-1,2-1 1,1 7-1,2 3 1,3 4 0,-1 1 0,2 1 0,1-2 0,1-1 0,-2 1 1,1-4-1,-2-4 0,1-2 0,-4-4 0,-2-3-1,-1-2 1,-8-11 1,9 13-1,-9-13 0,0 0 0,0 0 1,0 0-1,9-6 0,-9 6 0,7-18 0,-3 3 1,2-4-1,3-7 0,3-8 0,1-7 1,1-8-1,4-6 1,3-5 0,2-7-1,0-1 1,1 0 1,-1 4-1,-2 4 1,0 7-1,-3 6 1,-5 7 0,-3 10-1,-2 6 0,-2 7 0,-3 5 0,-1 3-1,-2 9 0,0 0 0,0 0-1,0 0-1,0 0-4,0 0-36,0 0 0,0 0 0,-10-23-2,10 23 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4:40.32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116 99 29,'0'0'32,"0"0"1,-7-9-11,5-2-6,2 11-5,12-17-3,2 10-2,1-6-2,7 4-1,4-3 0,4 5 0,2-1 0,2 5-2,-2 1 1,-1 4 0,-3 6-2,-2 8 1,-5 8 0,-4 8-1,-5 12 0,-4 11 0,-1 9 0,-4 12 0,-1 7 0,-1 5 0,1 4 0,3-1-1,1-2 1,3-6 0,1-4-1,3-10 1,-1-10-1,1-10 1,0-12 0,-3-8-1,-2-10 2,-4-5-1,-4-14 1,-9 5 0,-7-10 0,-5-2 1,-9-3 0,-5 2 0,-7-1 0,-4 4-1,-4-1 1,0 6-2,1 3 0,2 2-1,6 2-3,-1-5-11,8 6-23,5-3 1,6-2-2,2-4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5:39.73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 54 25,'0'0'29,"0"0"-3,-10 4-5,10-4-35,0 0-15,0 0-1</inkml:trace>
  <inkml:trace contextRef="#ctx0" brushRef="#br0" timeOffset="3572">2206 365 10,'-7'11'9,"3"3"-13,6 1-6</inkml:trace>
  <inkml:trace contextRef="#ctx0" brushRef="#br0" timeOffset="6989">4699 14 52,'0'-12'36,"0"12"-3,0 0-2,0 0-29,0 0-5,3-9-4,-3 9-3,0 0-8,0 0-17,10 3 2,-10-3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6:51.2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497-4 30,'3'-10'33,"-3"10"3,0 0-6,-3-9-9,3 9-4,0 0-3,-5 16-6,-1-1-3,1 6-1,-6 10-1,-1 11-1,-2 13 1,-3 14-1,-4 7 0,-1 11-1,-5 7 1,-3 6-1,0-2 0,-1-4 0,2-7 0,1-11-1,3-9 1,5-13-1,5-15 0,3-9-1,6-12 0,0-7 0,6-11-1,0 0 0,-3-22 0,3-2 0,0 2 0,0-11 0,0 1 1,0-8 0,2-2 1,0 1 0,1 1 1,0 4 1,-1 0-1,2 10 1,-4 6 1,0 20-1,0 0 0,-16 17-1,3 17 0,-4 10 0,-1 8 0,-2 6-1,1 2-1,3-3 2,4-9-1,5-7 0,8-16 1,10-10 0,8-14 0,8-12 0,8-9 0,4-7 0,5-3-2,-2-9-5,9 0-31,-5-2-2,0-3 1,4-5-2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5:36.89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692 242 18,'0'0'23,"9"-13"-7,-9 13-5,10-11-1,-10 11 0,10-8-2,-10 8 0,0 0-1,0 0-1,9 1-2,-9-1-1,0 0 0,-5 17-1,2-2 0,-4 2 0,1 4-1,0 2-1,0 1 1,0 2-1,3-1 1,0-1-1,6-5 0,1-2 1,5 0-1,2-6 1,6-1 0,1-3 0,4 1 0,5-3 0,2 1-1,2-2 1,3 1-1,4 1 0,2-2 1,2 0-1,3-1 0,3 2 1,5-2-2,0 0 2,6-1-1,2-2 1,4 1 0,5-2 1,3-1-1,3-3 0,3 1 1,3-3 0,4 2-1,-2-2 0,5 1-1,0-1 1,-1 1-1,0 0 1,-1 1 0,-2 0 0,-1 1-1,-1 0 1,-5 2 0,-1-2 0,-2 1 1,-4-1-1,1-1 0,-1 1 1,-1 0-1,1 0 0,0 0-1,1 0 1,1 0 0,-2-1-1,0 2 1,-4-1-1,3 0 0,-4 0 0,-2 0 0,-2 0 0,-2-1 0,0 1 1,2-1-1,1 0 0,-1 0 0,0 0 0,0 0 0,1-2 1,1 3-1,-1-1 1,-1 1-1,-1 0 0,-1 1 1,0 0-1,3 0 0,-4-2 1,1 2-1,-2-1 0,2 0 0,-3-1 0,1 0 0,-3-1 1,-1 0-1,0 1 1,-3-1-1,0 0 1,-2-1 0,-3-1-1,1 3 1,-4 0 0,-3 0-1,-4 1 1,1 1 0,-6 1-1,-2 0 1,-5 2-1,-1 0 0,-2 0 0,-5 2 1,-2-4-1,-4 4 0,-10-2 0,16 0 0,-16 0 0,0 0 1,0 0-1,0 0 0,9 3 1,-9-3-1,0 0 1,0 0 0,0 0 0,0 0 0,0 0 0,0 0-1,1-13 1,-1 13 0,1-13-1,-1 2 0,1 1 1,-2-2-1,1-1 0,-1 1 0,-1 0 0,0 1 1,-2 2-1,4 9 0,-9-15 0,9 15 1,-10-9-1,10 9 0,-10-7 0,10 7 1,-11-6-1,11 6 0,-9-8 1,9 8-1,0 0 0,-12-11 1,12 11-1,0 0 0,-10-8 0,10 8 0,0 0 0,0 0 0,0 0-1,-8-10 0,8 10-1,-3-10-4,3 10-15,0 0-18,-8-17 1,0 5-1,-1 0 0</inkml:trace>
  <inkml:trace contextRef="#ctx0" brushRef="#br0" timeOffset="2558">-2 926 35,'4'-10'34,"-2"1"1,-1-1-13,-1 10-8,6-10-4,-6 10-3,2 11-3,0 3 0,-2 4-1,1 7 0,0 3-2,1 5 0,-1 3 0,1 0 0,0-4-2,-1-4 0,1-1-5,-4-12-4,8 1-17,-6-16-10,0 0 1,12-4 0</inkml:trace>
  <inkml:trace contextRef="#ctx0" brushRef="#br0" timeOffset="3026">389 905 25,'10'1'33,"-10"-1"1,-11-6-4,-2 7-15,-10-5-6,-1 4-3,-8 2-3,-1 3 0,-2 5-1,3 3-1,2 2 0,8 5 0,5 4 0,11 0-1,10 2 1,10 1-1,5 0 0,9 0 1,3 0-1,3-1 0,-2-5 0,-2 1-1,-7-6 2,-5 1-1,-7-5 1,-10 1-1,-1-13 1,-19 12 1,0-9-1,-3 0 0,-4-3-1,0 0 0,-1 1-2,0-5-4,8 6-3,-6-6-12,8 5-15,5-1 0,12 0 0</inkml:trace>
  <inkml:trace contextRef="#ctx0" brushRef="#br0" timeOffset="3666">896 941 0,'-2'11'23,"2"-11"0,0 0-14,10 5-3,-10-5-2,13 13 1,-7-3 0,2 4 0,1 1 0,-1 4-2,0 1 0,2 2 0,-2 1-1,0 0-1,0 0 0,2-3 0,-3 0 0,0-5 0,-2 2 0,0-7 0,-1-1 1,-4-9 0,0 0 1,12 4 0,-7-14 0,-5 10 1,12-26 0,-4 12 1,-2-8-2,2 3 1,-1-4-2,3 3 1,-3-1 0,1 4-2,1 0 1,-1 2 0,-3 4 0,1 0 0,-6 11-1,8-13 0,-8 13 1,0 0-1,5-9-1,-5 9 0,0 0 0,0 0 0,6 9 0,-6-9 0,6 16 0,-2-3 0,2 1 1,1 3-1,1 0 0,0 3 0,2-4 0,0 0 1,1-3-1,0 1 0,1-4 0,-3-1 0,-9-9 0,17 11 0,-17-11 0,12 7 0,-12-7 0,0 0 1,10 1 0,-10-1 0,11-10 1,-3 1 0,0-5 2,4-1-2,-2-6 1,3-1-1,-2 0 0,0 1 0,-2-1 0,0 5 0,-3-2-1,-2 6-1,-1 0 0,-1 3-1,-2 10-5,0-21-32,2 12 1,1-4-2,4-1 0</inkml:trace>
  <inkml:trace contextRef="#ctx0" brushRef="#br0" timeOffset="6006">2057 927 14,'0'0'30,"-15"-17"1,5 10 1,-3 2-20,-9-7-5,2 11-2,-4-2-1,0 3-2,-1 4 0,2 4 0,4 0 0,5 4-1,8 4 1,7 1-1,10 3 0,10 1-1,5 0 0,6 1 1,3 0-1,2-3 0,0 0 0,-3-4 0,-8-2 1,-5-3 0,-8-3 0,-13-7 1,4 11-1,-14-8 0,-6-2-1,-5 0-1,-4 1-2,-5-5-4,4 6-8,-2-3-17,2-2-3,6 1 1</inkml:trace>
  <inkml:trace contextRef="#ctx0" brushRef="#br0" timeOffset="10093">4906 1095 19,'4'-17'31,"2"3"-1,-2 1-7,-3-6-7,6 6-4,-6-7-3,5 6-1,-4-5-2,4 3-2,-2 3 0,2 4-1,-3-1-1,-3 10-1,0 0 1,12-3-2,-12 3 0,11 19 0,-5-5 0,2 5-2,1 2 2,3-1-1,0 3 1,1-4 0,0-1 0,0-1 0,1-7 0,-1-2 1,0-5-1,-1-1 2,-1-6-2,0-2 1,-3-3 0,0-4 0,-2-5 0,0-1 0,-4-2 1,1-1 0,-4 0-1,0 4 1,-2-3-1,-1 4-1,-1 5-2,-2-2-3,7 14-12,-8-12-19,4 3-1,3-1 0,1 10 0</inkml:trace>
  <inkml:trace contextRef="#ctx0" brushRef="#br0" timeOffset="10795">5390 636 6,'0'0'27,"0"0"0,0 0-8,0 0-4,0 0-3,0 0-2,0 0-2,9 8-1,-9-8-2,12 18 0,-3-3-2,4 4-1,4 4 0,4 5 0,-1-1 0,6 2 0,-1-2-1,2-2 1,-1-2-1,-1-4 1,-4-3-1,-2-5-1,-4-4-1,-4-4 0,0-2-2,-11-1-5,8-11-9,-8 11-16,-1-23-1,1 8 0</inkml:trace>
  <inkml:trace contextRef="#ctx0" brushRef="#br0" timeOffset="11154">5854 537 26,'16'-6'30,"-6"1"3,2-1-11,-1 10-8,-11-4-5,9 14-3,-13 1-1,-1 10-2,-8 5 0,0 12-1,-8 6 0,-1 11-1,-6 4 1,-2 5-1,-3 1 0,0-2 1,0-1 0,1-5-2,1-4 1,4-9 0,1-5-1,7-9 0,4-5 0,4-10-2,6-1-10,2-8-22,3-10-2,0 0 1,-17-7-1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5:43.36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48 463 41,'11'-8'22,"-1"-1"0,-9-6-5,0-1-3,-10-6-4,1-1-4,-6-4-2,3 2-2,0 2-1,1 4 0,3-1 0,5 8 0,3 2 0,-1 10 0,15-2 0,-1 6 0,-1 5-1,5 1 0,-1 9 0,3 0 0,-1 3 0,-3 0-1,1 3 1,-3-1-1,-1-3 0,-1-1 1,-2-4 0,-1-3 0,-1-3 0,-8-10 1,15 10 0,-15-10 0,18-3 1,-7-2 0,0-5 0,1-1 0,-1-2 0,1 0 0,-2 0 0,2 2-1,-5 2 0,-7 9 0,13-14-1,-13 14 1,11-2-1,-11 2 0,10 7 0,-10-7 0,8 14 0,-8-14 0,8 17 0,-8-17 0,8 17 0,-8-17 1,6 9-1,-6-9 1,0 0-1,13-4 1,-13 4 0,15-18-1,-7 8 2,1-1-1,2 0-1,-2 2 0,-9 9 0,17-12 0,-17 12 0,15 1 0,-15-1 0,14 16 0,-6-2 0,0-1 0,1 4 0,1 0 0,-1 2 0,1-3 0,0 0 0,-2-1-1,1-2-1,-2-4-2,4 4-4,-11-13-11,0 0-15,12 7-3,-12-7 3</inkml:trace>
  <inkml:trace contextRef="#ctx0" brushRef="#br0" timeOffset="780">663 360 17,'3'9'28,"-3"-9"0,0 0-2,20 5-18,-9-6-2,5 1 0,-4-4 0,5 0 0,-5-5-1,2-2 0,-8-2-2,-2 0 0,-7-1-2,-3 2 0,-6 1 0,-6 6-1,-3 5 0,-1 7 0,-2 7-1,-1 7 2,5 4-2,3 6 2,4-1-1,8 1 0,4-3 0,4-4 0,6-1-2,2-11-3,7-1-7,-2-7-17,3-5-4,3-3 0,-1-5 0</inkml:trace>
  <inkml:trace contextRef="#ctx0" brushRef="#br0" timeOffset="1107">928 376 10,'14'-4'30,"-14"4"1,11-9-4,-11 9-11,0 0-5,0 0-5,0 0-2,2 16-1,-4-4-1,2 0-1,1 3 1,4 0 0,-1-1 0,6 1 0,-3-6 1,6 0 1,-4-7-1,7 0 1,-5-4-1,4-3 1,-4-1-2,2-1 1,-3-2-2,1-1 1,0 0-2,-1 2 1,-1-1-1,3 4 0,-1 2 0,1 2-1,2 4 1,0 3-1,2 0 1,-1 0 0,0 0 0,0-2 0,-3-2 0,-2-1 1,-10-1 0,11-7 0,-11 7-1,-2-18 0,-3 6 0,-5-4-1,0 1-2,-5-5-1,4 3-5,-5-5-4,9 5-15,0 0-7,3-1-2,2 2 3</inkml:trace>
  <inkml:trace contextRef="#ctx0" brushRef="#br0" timeOffset="1607">1314 8 29,'1'-11'28,"-1"11"2,0 0-13,0 0-9,10 12-3,-11 7-2,1 10-1,-2 3-1,-1 7 0,-2 6 0,1 0-1,-2 0 1,1-3-1,1-8 0,2-3 1,2-8 0,3-7 0,-3-16 1,15 13-1,-3-17 1,3-4 0,1-3 0,1 0 0,0-2 0,1 3 0,-3 3-1,1 5 1,-3 4-1,0 7 0,-1 2 0,-1 4 0,1 0-1,0 0 1,-1 0-1,1-3 0,-2-2-1,-1-4 1,3-1-1,-12-5 0,17 5-2,-17-5-2,13-1-6,-13 1-21,0 0-1,3-13 0,-6 4 1</inkml:trace>
  <inkml:trace contextRef="#ctx0" brushRef="#br0" timeOffset="2090">1611 286 22,'0'0'31,"22"10"-1,-11-5-4,-1-5-14,7 4-3,-7-6-2,4 1-2,-4-6 0,2 0-1,-4-3 0,1-1-1,-4-6-1,1 3 0,-5-5-1,-4 1 0,-1 2-1,-4 3 0,-1 3 0,-5 5 0,1 7 0,-3 8 0,2 4 0,-3 8 0,3 1 0,2 4-1,3 1 1,4-1 0,4-3 0,2-4-1,3-3 1,6-6-1,1-2 0,2-5 0,-1-2 0,0-1 0,1 1 1,0 1-2,0 2 1,1 2 0,-1 4 0,-1 0 0,0 1 0,-2 0 1,0-3 0,-10-9 0,13 9 1,-13-9-1,0 0 1,7-17-1,-9 2 1,0-3 0,0-3-1,1-2 1,0 3-1,3-2 0,1 4 1,4 2-1,3 4 0,2 1 0,3 4 0,0-1-1,2 6-4,-3-7-12,1 4-16,1 2-1,-1-3 1</inkml:trace>
  <inkml:trace contextRef="#ctx0" brushRef="#br0" timeOffset="2745">2062 326 30,'0'0'31,"19"12"1,-8-8-5,1-9-18,7 3-2,-5-8-2,4-1 0,-5-4-1,2 1 0,-7-5-1,0 1 0,-7 0-1,-4 1-1,-5 3-1,-7 4 0,-3 7 0,-5 6 0,-3 7-1,-2 6 1,2 7 0,0 6 1,5 4-1,4 0 0,7 0 1,7-3-1,5-2 1,7-5-1,5-5 0,2-7-2,4-2-1,-1-11-4,5 2-8,-5-8-18,2-4-2,0-1 0,2-6 2</inkml:trace>
  <inkml:trace contextRef="#ctx0" brushRef="#br0" timeOffset="3135">2417 310 32,'8'14'32,"1"4"1,-4 4-4,-1-6-18,4 8-5,-2 0-4,-1-1 0,-1-2-1,0-1 0,1-1-3,-4-7-4,5-1-17,-6-11-9,0 0-1,0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07:21.68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241 369 22,'-6'-16'35,"-1"0"4,0-3-9,7 5-10,-10-2-5,10 16-5,-4-13-3,4 13-2,-4 18-2,1 2 1,-4 13-3,-2 4 2,-4 10-3,-2 5 2,-5 7-1,-3 0 1,0-2-2,0-3 1,2-14-1,5-2 0,1-13 0,4-6 0,7-7 0,4-12 0,14 4 0,6-14 1,6 3-1,8-4 0,6 1 0,5 0 1,4 0-1,0 1-1,-3 0 0,-5 3-4,1 4-4,-14 2-26,3-2-4,-7-2-3,0 4 2</inkml:trace>
  <inkml:trace contextRef="#ctx0" brushRef="#br0" timeOffset="453">1004 375 39,'17'-17'38,"-4"5"3,-8-3-3,-1 4-21,-14-1-10,-3 7-4,-9 4-1,-7 5-1,-6 10-1,-4 5 1,-3 16-1,1 7 2,3 8-2,4 1 2,7 4-2,11 0 3,14-6-2,9 0 0,15-13 1,11-6-1,10-5 1,5-9-1,7-5-1,0-2-1,-1 0-1,-5-10-5,3 5-23,-13-7-9,-4-2-1,-4-2-1</inkml:trace>
  <inkml:trace contextRef="#ctx0" brushRef="#br0" timeOffset="827">1544 483 51,'20'5'42,"1"-3"-3,3-3 0,-1-13-23,4 6-14,3 0-3,1-2-4,2 5-2,-6-7-12,6 7-19,-5 1-3,-2 2 4,-7 0-1</inkml:trace>
  <inkml:trace contextRef="#ctx0" brushRef="#br0" timeOffset="1030">1728 570 59,'9'13'41,"7"1"-1,2-7 1,8-5-28,-3 0-10,2 0-2,5 1-9,-8-2-32,9-4 0,1-3-1,5-6 1</inkml:trace>
  <inkml:trace contextRef="#ctx0" brushRef="#br0" timeOffset="1420">2723 2 39,'-12'-1'36,"-6"5"2,-6 1-2,-14-4-23,-2 8-8,-9 1-1,-3 5-2,1 0-1,2 4 1,5 5-1,8 3-1,6 5 1,11 8 0,8 9 0,6 10 0,4 9-1,0 7 2,-1 9-2,-1 4 2,-1 3-2,-1-7 0,0-3 0,0-13-1,3-4 1,5-11-1,-3-53 3,26 71-4,-26-71 4,53 36 1,-53-36-1,70 13 0,-70-13-1,79-1 0,-79 1-3,79-13-1,-35 6-35,-44 7-6,70-23 2,-70 23 3</inkml:trace>
  <inkml:trace contextRef="#ctx0" brushRef="#br0" timeOffset="2278">2909 905 28,'0'0'37,"41"26"0,-33-40-1,-4-8-19,11-5-5,-7-5-6,7-4-2,-5-4-2,4-1 0,-6-5-1,5 1 1,-6-2 1,2 3-3,-6 2 3,0 5-3,-3 7 2,2 5-3,-2 5 2,-2 11 0,2 9-1,0 0 2,11 26-3,1 3 2,5 10-3,3 3 2,9 10-2,6 1 3,6 4-2,2-7 1,1-9-1,3-7 2,-2-8 0,1-8 0,-4-10 0,-2-8 1,-5-10 0,-2-7 0,-7-9 0,-3-6 0,-6-6-1,-6-5 1,-6-8-1,-5 0-2,-5 2 1,-3 3-2,-2 7 0,-4 3-4,5 10-1,-8 3-29,11 11-3,1 0-3,5 12 2</inkml:trace>
  <inkml:trace contextRef="#ctx0" brushRef="#br0" timeOffset="2808">4151 343 25,'16'-11'35,"-4"-2"3,-4-4-3,1 3-17,-13-5-10,-2 7-5,-9 3 0,-4 6-1,-7 6-1,-2 5 1,-3 5-2,1 2 0,5 1 1,5 2-1,10-3 2,9-2-1,12-7 1,13-3 0,5-6 0,6-2 0,-2-2 1,1 0-1,-7 1-1,-4 1 0,-11 6 0,-12-1 0,-5 25 0,-9 1 1,-9 3-2,-1 7 2,-2 4-2,-2 1 2,0 4-2,4-5 2,4-2-3,2-7 1,6-2-1,0-3 1,3-4-2,2-1-1,3-6-3,-3-3-9,10 0-23,-2-3-3,-1-9 2,11 5 0</inkml:trace>
  <inkml:trace contextRef="#ctx0" brushRef="#br0" timeOffset="3307">4339 705 30,'0'0'36,"0"0"0,0 0 0,-1 14-21,-11-6-8,4 2-3,-2 4-2,4 2 0,1-3 1,7 1 0,5-4 1,10-1 0,5-7 0,4-3 0,1-5 1,2-4 0,-5 1 0,-1-2-2,-11-5 0,-9 3-1,-11 3-5,-17 3-39,-5 0 0,-6-2-2,-3-8 0,39 17 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1:39.12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93 63 2,'-2'-22'32,"-2"4"1,2 5 2,2 13-16,-7-11-7,7 11-2,-4 19-3,2 4-2,-5 9-2,2 15 0,-6 10-2,1 12 1,-1 11-1,0 4 0,2 3-1,3-2 1,4-8-1,4-7 0,8-13 1,5-14-1,7-14 0,9-15 2,10-15-1,4-7 0,9-10 0,2-3 0,3-5 1,1 3-1,-1 2 0,2 10 0,-8 11-1,0 9 1,-9 15-1,-3 10 1,-7 16-1,-6 9 1,-9 10-1,-7 7 0,-8 2 1,-4 5-1,-5-4 1,-3-1-1,0-7 1,0-8-1,2-5 0,3-9 0,1-7 0,4-7 0,0-9 0,2-4 0,0-10 0,0-3-1,-4-9 0,6 12-2,-6-12-2,0 0-16,0 0-15,-1-15-2,1 15 2,-8-9-1</inkml:trace>
  <inkml:trace contextRef="#ctx0" brushRef="#br0" timeOffset="578">603 1672 30,'0'0'32,"10"-10"0,-10 10 0,0 0-26,0 0-2,0 0 0,6 20 1,1-3-3,1 8 1,3 1-1,1 6-1,0-1 0,1 2 0,-2-4 0,2-3 0,-6-7 1,5-6-1,-1-7 2,3-7 1,2-10 0,5-5 1,2-10-1,6 0 0,0-5-1,2 2 0,-2 3-4,-5-4-18,0 13-18,-2 5-1,-8 8-2,-4 13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1:52.60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37 928 50,'0'0'36,"11"-9"-1,-11 9 0,4 12-27,4 10-5,1 10 3,4 10-3,4 10 1,5 11-2,3 5 1,5 6-1,3-1 1,0-1-2,1-2 0,-2-8 1,-3-7-2,-5-13-2,-1-6-5,-12-17-20,3-13-10,-4-12 1,-1-17-2</inkml:trace>
  <inkml:trace contextRef="#ctx0" brushRef="#br0" timeOffset="265">606 797 40,'4'-18'35,"-4"18"2,0 0-1,-17 35-13,-5-2-17,-4 16-3,-10 14 0,-4 14 0,-11 6-1,-4 7 1,-2-3-1,1-1 0,1-7 0,5-8-1,6-12-1,8-14 2,8-8-2,7-12 0,8-7-3,3-9-1,10-9-10,0 0-23,16-1 1,-1-9-4,8-7 3</inkml:trace>
  <inkml:trace contextRef="#ctx0" brushRef="#br0" timeOffset="655">820 1208 59,'30'-10'37,"0"4"-2,8-5-1,3-1-26,9 1-5,4-3-1,0 0-1,-4-1-2,-1 1-1,-2 1-3,-7-3-10,-3 7-20,-7 0-1,-7 6 0,-9 4 1</inkml:trace>
  <inkml:trace contextRef="#ctx0" brushRef="#br0" timeOffset="889">978 1323 53,'-5'11'38,"5"-11"-2,22 10 0,8-9-25,3-5-4,9 0-2,4-1-1,6 0-2,1-2-1,1 0-1,-2 0-4,-7-3-5,4 3-23,-10 0-5,-6-4-1,-6 1 1</inkml:trace>
  <inkml:trace contextRef="#ctx0" brushRef="#br0" timeOffset="1217">1713 1072 56,'-4'-11'35,"4"11"0,11-3 0,1-3-28,7 5-3,3-3-1,7 2-1,3-2-2,5 1 1,0-1-1,-1-1-2,1 1-2,-6-5-9,2 4-21,-9 2-2,-7-2 1,-5 3-1</inkml:trace>
  <inkml:trace contextRef="#ctx0" brushRef="#br0" timeOffset="1466">1763 1317 62,'5'15'39,"8"-2"-2,5-7 2,7 0-30,-5-7-2,9 5-2,-3-5-3,2 0-2,2 0-5,-5-6-34,9-6 2,4-5-2,6-6 1</inkml:trace>
  <inkml:trace contextRef="#ctx0" brushRef="#br0" timeOffset="2059">2784 1053 17,'0'0'29,"3"11"1,-3-11-8,11-3-8,1 5-1,-1-8-1,5 7-3,1-5 0,7 5-4,-3-4-1,7 4 0,1-1-1,5 0 1,2-1-2,4-1 2,0-5-3,1 0 3,0-7-1,-2 0 0,-4-6-1,-3-3 0,-8-1 1,-4-4-2,-9-2 1,-8-2-1,-7 0 0,-6 1 0,-8 0 0,-5 3-1,-5 4 1,-3 5-1,-5 7 0,-2 8 0,-4 6 0,-5 8-1,-3 14 1,-1 7 0,-3 11-1,0 7 1,4 9 1,3 6-1,8 3 1,9 2 0,10-1 0,17-4-1,13-4 2,17-6-1,18-8 0,14-8 1,11-9-1,11-8 2,6-10-1,5-5 0,0-7 0,-4-3 0,-10-3-1,-10-3-1,-9 3-1,-14-4-4,-2 0-35,-17 4-1,-7 3 0,-6 2-1</inkml:trace>
  <inkml:trace contextRef="#ctx0" brushRef="#br0" timeOffset="75036">2419 96 12,'8'24'24,"-9"-9"0,3-1-16,1 6 0,-1-3-2,1 4 1,-2-3-4,2-3-4,0-5-18,4 2-5,-7-12-1</inkml:trace>
  <inkml:trace contextRef="#ctx0" brushRef="#br0" timeOffset="75457">3690 0 9,'0'0'29,"17"24"0,-13-6 1,-6 6-19,5 12-3,-4 1-6,-1 3-11,-3 1-19,6 4 0,-4-11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15.35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397 77 50,'3'-30'38,"0"5"-2,-1 5 0,-2 20-24,0 0-7,4 23-2,-6 16-1,-4 20 0,-5 19-1,-6 16-1,-6 19 1,-8 9 0,-8 2 1,-5-1 0,-4-10 0,4-9 0,0-20-1,8-16 1,6-20 0,8-13 0,9-16-1,13-19 0,0 0 0,31-19 0,1 2 0,10 3 0,13 1-1,12 7 1,9 5-1,4 8-1,2 8 1,0 2 0,-4 5 0,-6-4-1,-8 2-2,-14-12-5,-2-5-31,-16-3 2,-7-8-3,-9-6 3</inkml:trace>
  <inkml:trace contextRef="#ctx0" brushRef="#br0" timeOffset="515">1674 219 65,'4'-45'38,"-5"-2"0,-12 1 0,-9 10-30,-15 5-1,-11 21-2,-14 18-2,-10 22-1,-7 24 0,-4 25 0,2 21-1,10 17 0,14 10 0,21 1 0,21-5 1,26-7-1,23-20 1,22-15-1,23-23 1,17-19-1,9-15-2,1-19-1,2-4-14,-11-18-25,-6-7 1,-14-10-1,-8-4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16.56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0 820 66,'0'0'41,"22"6"-2,11-8 2,9-6-24,7 1-13,10-2-1,8 2-2,3 0-2,-5-2-3,0 7-13,-11-4-23,-9 2 1,-10-1-1,-11 2 0</inkml:trace>
  <inkml:trace contextRef="#ctx0" brushRef="#br0" timeOffset="218">97 1020 80,'2'22'42,"16"-11"-2,18-1 1,6-12-32,17-1-5,9-2-9,2-11-33,10-6-3,1-11 0,5-5-1</inkml:trace>
  <inkml:trace contextRef="#ctx0" brushRef="#br0" timeOffset="639">1864 78 71,'-6'-17'38,"-11"4"-2,-14-3 1,-9 8-34,-7-1 0,-3 3-1,-4 4 0,8 2-1,7 6 1,10 7-1,11 8 1,10 11-1,7 13 0,1 22-1,-4 15 1,-6 21-1,-8 17 1,-7 15 0,-5 8 0,-3 4 0,2 2 1,8-8 0,14-9 1,16-8 1,17-18-1,16-10 1,13-19-1,11-12 0,4-14 0,4-12-2,-4-7 0,-5-12 0,-6-7-2,-10-9-3,-3 6-12,-6-18-24,4-4-3,4-12 1,20-13-1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35.46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48 69 18,'11'-7'33,"-11"7"3,10-12-6,-10 12-8,0 0-5,11-7-5,-11 7-3,-5 12-4,-3 2-2,-1 14-2,-3 3 0,0 8-1,0 8 0,2 4 0,1 1 0,6-5 0,5-3 0,5-11 0,5-6 0,7-12 1,3-11 0,3-8 0,0-8 1,3-7-1,-4-3 0,-3-5-1,-2 3 1,-6 3-1,-4 8-1,0 3 1,-9 10-1,15 5 1,-3 5-1,0 3 1,6-1 0,4-2 0,0-4 1,3-6-1,2-7 1,-2-6 0,-3-8 0,-2-7 0,-5-8 0,-5-3 0,-6-7 0,-4 2 0,-5 2-1,-3 2-1,-3 9 0,-1 5-3,3 14-2,-6 1-6,15 11-26,-10 12 2,11-1-2,3 6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36.18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53 1003 38,'7'22'33,"-6"11"3,-4 2-3,-7 3-22,5 7-4,-3 0-1,2-1 0,-2-9-4,1-5-1,3-9-3,4-21-9,0 0-20,4-19-2,2-12-2,2-12 1</inkml:trace>
  <inkml:trace contextRef="#ctx0" brushRef="#br0" timeOffset="188">22 607 53,'-8'-34'32,"-1"9"-1,4 7-9,5 18-17,-3-9-9,3 9-12,0 0-15,9 23-1,-2-4 1</inkml:trace>
  <inkml:trace contextRef="#ctx0" brushRef="#br0" timeOffset="359">194 1209 35,'4'26'35,"-1"-15"0,-3-11 0,14-14-20,-11-17-3,7-1-2,-5-10-4,7 0-3,-4 1-1,2 7-1,-1 9 1,4 9-2,2 17 0,1 9 0,6 10 0,2 4 0,6 2 0,4 2 0,1-4 0,-2-3 2,-3-8 0,-2-5-1,-8-7 2,-3-7-1,-9-5-1,-5-9 0,-6-6-1,-5-8-2,1-5-4,-6-12-10,9-1-22,3 1 1,8-2-2,6 2 2</inkml:trace>
  <inkml:trace contextRef="#ctx0" brushRef="#br0" timeOffset="890">878 186 55,'0'0'33,"9"16"-2,-1-5-10,5 15-15,3 5 0,8 10-1,1 2 0,10 8-1,-1-3 0,3 3-1,-3-5-1,-1-2-1,-4-6-1,-3-8-1,-3-3-2,-8-10-6,5 2-10,-5-8-15,-1-7-1,2-4 1,0-9 1</inkml:trace>
  <inkml:trace contextRef="#ctx0" brushRef="#br0" timeOffset="1170">1781 9 12,'17'-10'28,"-17"10"0,14 0 3,-21 17-16,-8 2-4,-2 19-1,-15 6-1,-2 15-1,-14 7-1,-4 9-1,-9-1 1,-1 2-4,0-5 0,3-6-1,6-14-2,8-8-1,11-11-2,5-14-3,15-2-11,5-13-17,9-3 0,9-10-2,2 1 2</inkml:trace>
  <inkml:trace contextRef="#ctx0" brushRef="#br0" timeOffset="1529">1259 829 34,'5'-13'32,"-1"-1"2,-2 0-8,-2 14-8,3-17-5,-3 17-4,0 0-1,0 0-4,0 0-1,0 0-1,-10 24 0,8 2-1,0 5 0,2 12 0,0 7 1,0 8 0,0 3 0,3-1 1,-1-1-1,1-6 1,-2-5-1,0-7 0,1-7-2,-1-4-1,5-2-6,-5 0-32,7 3 2,-2 9-2,-3 13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18.44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351 83 75,'-94'-45'39,"11"12"1,13 13 0,17 14-35,15 29-2,18 24 0,14 29-1,15 28 0,9 34-1,7 29 0,4 25 1,7 25 2,0 15 0,3 10 0,-4 9 0,1 0-1,-4-8 1,-5-11 0,-5-14-1,-7-21-2,-7-27-3,-8-27-2,-4-24-19,-14-37-18,-6-37-2,-9-34 2,-3-35-2</inkml:trace>
  <inkml:trace contextRef="#ctx0" brushRef="#br0" timeOffset="281">60 2010 83,'56'-73'39,"12"20"0,5 13-1,3 15-31,-5 16-5,7 14-1,-10 22 0,-7 10-1,-5 9 0,-4 6 0,-4 0 0,-2-4 0,-5-5 0,-6-11 1,-5-17 0,-6-14 0,-11-13 1,-9-9 1,-16-16-1,-11-7 1,-11-12-1,-6-5 0,-2 1 0,0 4-1,5 11-1,5 5 0,16 14 0,13 14 0,21 20 0,15 16 0,13 18 0,6 8 0,12 7 1,7-1-1,-1 3 0,-5-10 0,-8-9 1,-11-18-1,-8-17 0,-14-16 0,-10-19 0,-10-7 0,-6-10 0,0-8 0,3-2-1,6 2 1,8 6-2,11 2-1,16 12-1,7 1-9,19 11-28,6 0 0,11 7 1,4-3-2</inkml:trace>
  <inkml:trace contextRef="#ctx0" brushRef="#br0" timeOffset="874">2416 1498 68,'-12'12'36,"7"2"-1,0 7 1,-7 8-31,3 9-2,-3 8-1,2 6 0,-1 1 1,6 2-1,2-6 2,6-6-1,6-15 1,10-5 0,5-18-1,7-9 0,3-10 0,1-5 0,-1-4-3,-1-2 1,-3 2-1,-7 5 0,-4 9 0,-3 8 0,-4 5 0,2 5 0,6 3 0,6 1 0,8-4 1,10-5 0,3-8 0,5-6 0,2-11 1,-7-7-1,-8-11 1,-15-8 0,-13-6-1,-13-3-1,-11 5 0,-9-2-4,-1 10-8,-3-2-28,10 10-2,10 2 0,18 10 0</inkml:trace>
  <inkml:trace contextRef="#ctx0" brushRef="#br0" timeOffset="1685">3556 1593 73,'7'10'39,"-4"4"-2,-3 2 2,-6 6-35,3 4 0,-3 0-2,0 0-2,1-3-3,-2-12-13,7-11-22,0 0 1,0-15-1,4-13 0</inkml:trace>
  <inkml:trace contextRef="#ctx0" brushRef="#br0" timeOffset="1857">3586 1144 64,'-12'-28'35,"1"8"-2,-1 8-4,12 12-47,-13 6-14,6 3-1,5 7-1,2 1 0</inkml:trace>
  <inkml:trace contextRef="#ctx0" brushRef="#br0" timeOffset="2028">3674 1724 53,'10'19'39,"-1"-12"-1,3-12 0,-1-18-21,1-2-8,-5-10-2,3 4-3,-3-4-1,-1 5-1,-1 3-1,-1 12-1,-4 15 0,15 5-1,-3 13 1,5 7-1,5 5 0,4-2 1,4 1 0,1-1 0,-2-9 1,0-6 0,-5-13 0,-2-8 0,-6-10-1,-4-12-2,-4-4-3,-4-17-11,6 2-24,2-8 1,4 0-1,7-1 1</inkml:trace>
  <inkml:trace contextRef="#ctx0" brushRef="#br0" timeOffset="2434">4280 731 59,'0'0'36,"14"33"-1,-1 12-1,1 15-28,1 19-3,1 16 1,-1 14-2,2 5 0,0 3-1,-1-3 2,1-14-2,1-12 3,-2-21-2,4-14 2,-1-20 0,3-16 0,-1-21-1,1-15 0,1-21 0,1-13-2,0-17 1,2-6-1,-2-11 0,1 3 0,-2 6-1,-2 11 0,-5 15 0,2 20 0,1 27 0,-1 19 0,1 28-1,-3 18 1,3 11-1,2 9 1,7 4 0,2 0 0,4-10 0,1-11 0,3-15 0,2-17 1,0-18 0,4-19 0,-3-24-1,-2-21 1,0-22 1,-1-21-1,-1-26 1,1-18-1,-1-15-1,0-5 0,-5 2 1,-2 8-1,-4 13 0,-2 14 0,-5 20-1,-6 22 1,-1 17 1,-5 15 0,-3 13-1,-1 14 1,-1 4-1,-2 6-1,0 10 1,0 0-1,0 0 0,0 0 0,0 0 0,0 0-1,0 0 1,0 0-1,0 0 0,0 0-1,0 0-1,-2-11-2,2 11-8,0 0-27,0 0 1,0 0 0,6-13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8:26.5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4474 4212 56,'-6'31'33,"3"-11"0,3-20-2,0 0-24,-3-32-1,9-16 2,8-13-1,1-24 0,8-15-1,-2-21 0,8-15-1,-4-16-3,-1-12 0,-4-14-2,-3-11-1,-6-16 1,-3-8 0,-11-9-1,-9-1-1,-11-5 2,-12 6-1,-17 3-1,-18 8 1,-19 13-1,-22 15 1,-24 12-1,-21 16 1,-22 15 0,-18 18 0,-16 20 0,-17 21 0,-11 24 0,-7 19 1,-1 28-1,1 22 0,4 28 1,7 18 0,12 21 0,14 19 1,14 14-1,18 12 1,15 5 0,19 3-1,17-3 2,17-5-2,18-11 1,16-13-1,20-17 0,12-19-1,15-20 1,10-20-1,19-24-2,-6-18 0,17-18-1,2-18 1,7-11-1,-2-11 2,3-8 0,0 0 1,-3 8 1,0 11 3,-7 7 1,-1 18-1,-6 13 0,-4 27 1,-2 14-1,-7 20-1,-7 16 0,-6 11-1,-6 11 0,-2 5-1,-1 4 1,2-8-1,6-9 0,8-12 1,16-18-1,19-18 0,21-23-1,21-17-1,26-20-2,13-23-16,30-12-18,20-12 1,22-4-2,15-5 2</inkml:trace>
  <inkml:trace contextRef="#ctx0" brushRef="#br0" timeOffset="795">4330 512 38,'11'7'35,"1"-7"2,4-5-2,2-9-12,7 5-16,1-5-3,5 6 1,-1-3-1,2 4-2,-2 4 0,-1 6 0,-7 10-2,-8 8 0,-10 13-1,-11 9 0,-13 8 1,-7 9 0,-5 3 0,-2-2 0,4-3 0,5-5 1,14-7 0,15-8 1,16-9-1,12-10 0,10-6-1,6-7 1,2-5-3,-1-7-3,-2 2-6,-18-6-25,-6 1-1,-23 9-2,0 0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17.94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336 131 71,'-34'-31'42,"10"3"-2,18 4 0,19 1-33,21 9-2,12 3-2,13 10 0,7 10-2,4 19 0,-2 21 0,-8 23 0,-13 26-1,-13 23 1,-12 22-1,-8 14 0,-7 10-1,-4 6 2,-3-5-1,-1-4 0,-1-14 0,-3-11 0,-4-17 2,-9-12 0,-10-17 1,-15-16-2,-13-17 2,-12-17-2,-8-20-1,-6-17-2,1-14-6,-8-21-22,7-9-13,-4-12 2,-3-8-1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46.24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5069 830 67,'-14'0'37,"-2"-5"-2,-8-3 1,-20-5-29,5 2-4,-11-3-1,-8 2 0,-14-3 0,-9 3 0,-13 1 0,-10 0-1,-12 7 1,-11 2-1,-10 5-1,-9 4 0,-7 6 0,-3 5 1,-4 4-2,1 7 1,2 5 0,4 6-1,5 8 1,8 4 0,8 9 0,10 4 0,8 9 0,9 6 0,8 2 1,9 6 0,8 3-1,10 2 1,8 2-1,8 4 0,9-4 1,7-3-1,7 0 1,7-9-1,1-4 1,5-6 0,0-11 0,5-9 1,0-13-1,3-6 0,3-10 0,-1-6-1,5-5 0,3-13-1,-2 9 0,2-9 0,0 0 0,0 0 0,0 0 0,-3-10 0,3 10 0,-8-12 0,8 12 1,-9-17 0,2 8 0,1 0 0,6 9 0,-13-18 0,6 9 0,-1-1 0,-1 0 1,-1 0-1,0-3 0,0 3 0,0-2 0,-1-1 0,2 2 0,0-2 0,-1 3-1,2-1 2,8 11-1,-15-17 0,15 17 0,-13-13 0,13 13 0,0 0 1,-7-11-1,7 11-1,0 0 1,0 0 0,0 0 0,0 0 0,0 0 1,0 0-1,0 0 2,0 0 0,-9-13 0,7-1-1,0-6 1,1-7 0,-3-10-1,2-6 1,-2-6-1,0-2 0,-2-2 0,-1 6 0,-1 3 0,1 9 0,1 11 0,1 5-1,5 19 0,0 0 0,-9 29 0,10 11 0,0 15-1,-1 11 1,-1 8 0,-1 11 0,-2 1 1,1-5-1,-1-9 0,0-13 1,-1-13-1,2-10 1,0-13-1,2-10 1,1-13 0,19-15 0,4-10 1,10-6-1,14-7-2,7-2 1,13-4 0,5 3-1,3 9 0,-2 5 0,-5 9-2,-9 3-1,-12 12-4,-16-2-32,-8 4-2,-23 1 2,-3-12-2</inkml:trace>
  <inkml:trace contextRef="#ctx0" brushRef="#br0" timeOffset="1280">251 1880 40,'-15'1'36,"1"-1"1,3 0-1,11 0-18,0 0-6,2 16-4,10 3-4,8 11 0,3 8-2,4 9 0,5 3-1,3 6 1,3-2-1,-3-3-3,-2-5-3,-9-17-11,-4-6-22,-5-13 1,-15-10-1,6-14 0</inkml:trace>
  <inkml:trace contextRef="#ctx0" brushRef="#br0" timeOffset="1498">199 2018 63,'-56'-44'42,"4"3"-2,10 1 2,42 40-14,-50-61-22,50 61-2,3-51-2,20 35-3,12 7-1,5 4 0,8 5-1,1 2 1,-5 6-1,-4 1 0,-11 8 0,-11-3 1,-14 1-2,-12-4-3,-8 2-10,16-13-19,-54 9 0,54-9-1,-52-9 1</inkml:trace>
  <inkml:trace contextRef="#ctx0" brushRef="#br0" timeOffset="1794">441 1679 51,'12'5'35,"-12"-5"-1,0 0-9,0 0-8,-13-13-5,-1-2-4,-4 1-2,-4-6-2,-1-3 0,-2-5-1,6 1 0,2-6 0,8 2-2,7 0 0,5 1 0,9 3-1,3 3 0,5 8 0,1 1-1,-1 10 0,-2 1 0,-4 6 0,-5 4 0,-4 4 0,-5 2 0,0 0 0,-4 4 1,2 0-1,1 3 1,3 2 0,2-4 0,4 2 0,5-4 0,2-1 0,5-6-1,3-6-1,-1-9-4,2-2-3,-3-14-2,4 3 0,-9-10 0,3 9 1,-9-5 1,2 9 3,-4 6 5,-8 11 5,15 5 2,-10 6 1,4 11 0,-3 0-1,2 3-1,-2-2-2,0-3-6,2-6-20,-8-14-9,0 0-1,7-9 1</inkml:trace>
  <inkml:trace contextRef="#ctx0" brushRef="#br0" timeOffset="2450">814 1296 59,'10'9'37,"-10"-9"0,6-11-8,-5 2-12,-6-14-6,3 5-3,-3-7-3,1 3-3,2 0-2,3 6 0,6 5-1,8 5-1,7 6-1,3 1 1,3 0 0,1 1 1,2-3 0,-3-2 1,-4-5-1,-8-7 1,-7-2-3,-7-11-3,-2 2-11,-10-9-18,-2-6-2,-4-4 0,-1-5 0</inkml:trace>
  <inkml:trace contextRef="#ctx0" brushRef="#br0" timeOffset="2730">944 390 34,'10'6'32,"-2"8"1,3 17 0,5 15-20,-3 4-3,5 18-4,2 1-1,3 6-1,4 1-3,1-8-1,4-8-5,-5-14-7,2-14-22,-1-12 1,-9-20-1,-4-10 0</inkml:trace>
  <inkml:trace contextRef="#ctx0" brushRef="#br0" timeOffset="2902">1143 825 58,'-25'-22'36,"7"6"-2,6 3 0,3 2-24,9 11-7,21-8-10,-10-1-16,11-1-11,6-5-2,6-4 2</inkml:trace>
  <inkml:trace contextRef="#ctx0" brushRef="#br0" timeOffset="3105">1555 129 63,'-14'0'34,"7"18"-1,1 13-12,-5 6-13,8 13-4,-1 11-2,1 9 0,0 3 2,2 0-1,1-8-1,4-4 1,0-14-1,10-8-1,1-15 1,8-12-1,1-13 1,4-9-2,1-5-2,0-12-5,9-3-27,-9-4-1,-4-4-2,1-1 1</inkml:trace>
  <inkml:trace contextRef="#ctx0" brushRef="#br0" timeOffset="3386">2062-4 52,'0'0'35,"-22"1"-1,-2 13-1,-6 5-23,-5 16-8,-1 7-1,2 10 0,3 4 2,10 3 0,12-4 0,17-5 2,13-8-1,14-9 0,6-10 1,6-7-2,1-10 0,-1-5-2,0-3-6,-12-6-30,0-6-2,-6 1 0,-5-1-3</inkml:trace>
  <inkml:trace contextRef="#ctx0" brushRef="#br0" timeOffset="4322">541 2714 18,'2'23'21,"-1"15"1,-4 3-16,-5 14 0,0 15 0,-6 16-2,-1 14 2,-2 13-1,1 13 0,-2 13 1,7 14 0,1 6 0,4 8 1,6 6 0,5 8 0,2 2 0,8 7 0,4 3-2,6 4 0,3 8-2,8 6 0,2-1-1,6 3-1,8-4-1,9-1 0,6-9 2,10-6-1,13-17 2,10-11-2,13-19 1,13-15 0,8-20 3,12-11-2,8-20-2,3-9 1,1-19-1,2-8-1,-3-12 1,-6-11-2,-9-4 0,-10-11 1,-9-5-1,-10-6 1,-15-1 0,-12-6 0,-15-1 0,-10 0 0,-12-3 0,-11 2-1,-11-2 1,-8 1-1,-7-4 1,-7-1-1,-6 1 1,-6-5 0,-6-2 0,-4-1 0,-9-2 0,-6 1 0,-10-1 1,-4 6-1,-4-1 0,-2 6 1,1 5-1,5 3 0,5 2 0,10 6-1,16 6 1,15-4 0,17 16 0,18-5 0,15 4 0,13 2 0,12 3 0,7 5 0,1-1 0,-5 1 0,-9 3 0,-13 6 0,-16 3 0,-16 6 0,-19 6 2,-14 5-1,-17 5 0,-8 4 2,-10 3-2,-2-2-2,-1-2-1,2-13-10,10-4-27,10-18 1,25-27-1,0 0-1</inkml:trace>
  <inkml:trace contextRef="#ctx0" brushRef="#br0" timeOffset="5273">6423 5807 30,'5'-13'33,"-4"0"3,-4-1-1,-10-4-19,1 6-7,-15-4-1,-4 5-1,-15 2-2,-5 4-1,-10 0-2,-6 7 0,-5 4 0,3 4 0,3 1-1,6 6-1,7 2 0,9 5 1,8 10-1,10 10 0,6 9 0,8 12 1,2 18-2,3 19 1,-2 18 0,-2 15 0,-7 15-1,-3 14 1,-6 12-1,-3 7 1,-2 3 1,0-5-1,3-5 1,7-7 0,4-15 1,10-10 0,8-17 1,12-9-1,12-18 2,12-13-2,12-16 1,11-11-2,14-11 0,12-10 1,11-11-2,3-10-1,3-2-1,2-7 0,5-1-3,-3-10-23,7 2-13,3-7 0,14-12-1</inkml:trace>
  <inkml:trace contextRef="#ctx0" brushRef="#br0" timeOffset="29906">7924 5558 71,'-58'-47'39,"-5"6"-2,-8 14 1,-7 19-36,-2 14-2,-8 22-2,-4 30-1,-8 26 1,-5 33-1,0 24 1,3 26 1,10 20 1,15 12 0,22 8 0,26 0 1,29-8 0,32-15 1,35-12 0,32-27 1,31-26-1,27-27 1,23-28 0,17-37 0,16-32 0,3-37 0,2-37-1,-6-34 0,-11-29-1,-20-30 0,-24-21 0,-33-16-1,-34-14 2,-44-1-1,-43 9 0,-47 12 0,-42 19 0,-37 26-1,-27 25-1,-21 31-1,-19 28-2,4 36-5,-1 15-23,26 29-7,18 19 0,28 16-1</inkml:trace>
  <inkml:trace contextRef="#ctx0" brushRef="#br0" timeOffset="30483">9078 7997 69,'52'85'42,"-4"-1"0,-3 8 0,-16 1-30,-8 7-9,-14 14-4,-17 2-31,-18 0-9,-18-6 0,-14-22-3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41.91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496 0 81,'-35'61'38,"-11"18"1,-7 20-1,-7 12-32,-1 19-3,-1 8-1,3 0 0,9-3-1,11-11 0,17-15-2,12-16-1,20-17-4,5-19-28,15-20-3,10-14 0,6-23-3</inkml:trace>
  <inkml:trace contextRef="#ctx0" brushRef="#br0" timeOffset="858">1828 486 57,'-22'-18'35,"-8"7"-2,-13 1 1,-14 4-26,4 12-2,-8 11-1,3 11-1,2 10 0,12 9 0,14 6-1,16 4-1,19 1 0,15-1-1,23-7-1,9-10-2,19-6-9,4-12-26,10-16 1,2-9-1,-3-15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38.5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886 322 89,'-30'4'38,"-21"0"0,-13 5-1,-15-1-36,-4 6-1,0 11-1,6 8 1,15 13-1,19 10 0,28 7 1,24 4-1,22 4 0,19 7 1,12-3 0,7 0-1,1-4 1,-6-6 1,-13-5-1,-17-4 1,-19-2 0,-19-5-1,-19-4 2,-16-2-1,-16-8 1,-11-3-1,-11-6 0,-3-5-1,-1-7 0,1-5-1,10 0-2,4-9-5,20 2-31,7-4 1,17-4-2,16-6 3</inkml:trace>
  <inkml:trace contextRef="#ctx0" brushRef="#br0" timeOffset="499">385 1185 23,'-22'42'29,"1"-7"1,14 2-1,6-3-21,2-7-1,6 0 0,-1-10 0,5 0 0,-11-17 0,17 7 0,-12-23 2,2-4 0,-7-16-2,3-11 0,-4-17-3,4-11-1,-2-15 0,6-4-1,4-4 0,5 2-1,6 3 1,6 12-1,5 14 0,5 15 0,5 17-1,1 19 0,2 17 0,3 18 0,-2 17-1,-1 14 1,-5 10-1,-5 6 1,-6 4 0,-9-2 0,-9-4 0,-8-5 1,-14-11-1,-8-8 1,-14-10 0,-8-7 0,-9-12-1,-7-6 1,-3-7 0,1-5-1,5-1 0,7-3 0,13 3-1,9 4 1,24 4 0,7 20-1,22 2 1,14 6 0,12 4 0,11 4 0,9 2 0,6-3 0,1-6 0,0-5 0,-2-10 0,-4-8 0,-4-10 1,-2-10-1,-8-12 0,-4-9 1,-9-9-1,-8-12 0,-10-3 1,-11-6-1,-13 1 0,-11 4 0,-8 9 0,-9 8 0,-7 15-1,-5 21 1,-3 19 0,3 19 0,4 20-1,5 13 1,9 11 0,7 5 0,13 1 0,7-8-1,12-10 1,7-13 0,8-18-1,1-20-3,7-13-4,-7-21-31,9-26 1,-3-18 0,-1-20-1</inkml:trace>
  <inkml:trace contextRef="#ctx0" brushRef="#br0" timeOffset="1248">1864 85 65,'-7'-58'36,"0"29"-2,7 29 3,-7 40-26,4 26-5,5 27-2,0 21-3,3 17 0,0 10 0,3-1 1,-1-8-2,-1-17 1,-2-21-2,-2-19 2,-3-25-1,-5-22 1,-3-24-1,-4-21 1,1-19 0,0-14-1,5-11 1,5-5-1,7-3 1,8 4-1,7 14 1,10 14-1,3 21 0,4 18 0,1 21 0,1 11 0,0 10 0,3 6 1,0-4 0,4-7 0,2-10 1,2-13 0,0-18 0,-1-13-1,-2-15 0,-9-19-3,-7-6-7,-18-11-24,-2-1-6,-8 4 1,-2 10-1</inkml:trace>
  <inkml:trace contextRef="#ctx0" brushRef="#br0" timeOffset="1669">2602 954 60,'7'48'39,"-3"-16"-1,-2-16 1,-9-27-22,5-7-8,-5-17-2,7-9-2,3-12-2,4-2-1,4-4-2,7 5 0,6 9-1,4 11-1,8 14-2,-3 9-6,5 17-29,-6 10 0,-2 12 0,-5 5-1</inkml:trace>
  <inkml:trace contextRef="#ctx0" brushRef="#br0" timeOffset="1872">2947 991 75,'1'16'40,"-1"-16"0,0 0 1,2-33-26,6 6-8,-2-6-3,4 1-1,-3-1-3,1 3 0,2 12 0,5 9-1,4 17 0,3 8 0,7 10 1,6 3-1,8 3 1,3-2 1,2-6-1,-2-7 2,-3-8-1,-2-12 1,-9-11 0,-6-11-1,-11-10 0,-8-10-2,-7-8-2,-10-11-3,6 5-12,-3-4-23,6 5 1,6 6-2,15 9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40.89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412 215 81,'-3'-40'37,"-12"0"1,-12 4-1,-13 1-31,-5 7-4,-4 6 0,-1 11-1,3 11-1,9 17 0,13 15 0,18 11 1,17 19-2,16 8 1,11 7 0,7 1 1,2-3-1,-3-6 1,-8-12 0,-13-9 0,-16-20 2,-17-9-2,-15-11 0,-11-8 0,-6-7 0,-6-9-2,1-1-3,1-10 0,15 6-8,1-8-11,21 6-16,12-1 1,15 2 0,13 2 2</inkml:trace>
  <inkml:trace contextRef="#ctx0" brushRef="#br0" timeOffset="327">622 302 54,'27'14'34,"-12"11"-2,-4 13 0,-2 10-21,-5 4-6,9 5-1,4 0 0,9-3 1,5-14 0,9-7 1,3-18 0,7-10 0,-3-19-2,-2-8 0,-8-12-2,-5-9-1,-11-9-2,-6-11-3,-7 1-3,-11-7-6,5 11-20,-6 6-5,1 7-1,2 13 1</inkml:trace>
  <inkml:trace contextRef="#ctx0" brushRef="#br0" timeOffset="592">1262 646 81,'15'17'39,"2"-14"0,-2-17 1,5-12-31,-3-18-3,1-8-2,-1-4-3,-4 5-1,0 1 1,-4 10-2,-3 7 1,-1 13-1,-5 20 1,14-2-1,-5 11 1,5 0-1,6-4 0,6-4 1,7-6 0,3-7 1,2-1-1,2-2 0,-1 5 0,-2 8 1,-5 8-1,-3 13 0,-5 10 0,-3 7 1,-2 5-2,-1-1-1,5 2-5,-7-15-21,10-4-11,3-11 1,2-15-1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42.31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211 46 60,'4'-16'36,"1"4"0,-5 12-10,1-19-8,-1 19-8,0 0-4,-18 24-2,-3 0-2,-3 8-1,-8 9-1,1 4 1,-2 4-1,6 2 1,5-6-1,9-1 2,13-8-1,17-6 0,11-9 1,9-3-1,11-9 1,4-2-1,5-7 0,-1-4-2,0-2-2,-9-5-3,4 3-10,-13-7-22,-3-2 1,-4-1-2,-3-4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43.06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61,'0'0'36,"12"13"-1,16 17 0,14 20-25,6 15-5,7 18-1,1 16 0,-1 9-1,-7 3 0,-10 3 0,-15-5 0,-13-7 1,-13-13 0,-9-7 0,-10-15-2,-5-10 0,-2-9-1,0-11-1,3-9-1,5-12-2,7 1-11,14-17-25,-11 8 1,11-8-1,0 0-1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6:22.79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13 97 41,'-8'-34'36,"6"8"1,0 5-1,0 3-16,2 18-10,18-6-4,-1 18-2,1 12-1,5 15-1,-4 15-1,2 18 1,-4 15-1,-1 11 1,-4 10-2,-4 2 1,-7 1-1,-2-4 1,-3-5 0,2-6-1,-1-11 1,1-6-1,1-10 1,1-6 0,2-7-1,1-8 1,0-4-1,1-5 0,0-6-1,-1-5-2,0-4-1,-4-10-11,2 1-25,-1-15 0,0 0 0,0 0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6:23.4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62 0 31,'29'-1'34,"-3"3"2,-5 3 0,3 14-19,-9 3-8,5 20 0,-7 9-3,-2 14-1,-12 11-1,0 9 0,-9 5-1,-6 4 0,-11-7-2,-5-7-3,1-7-8,-3-15-30,6-16 1,2-15-3,11-19 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6:24.67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 26 73,'-4'-19'38,"1"7"-2,3 12 1,-1 9-35,2 19-2,3 20 1,-4 23-2,-3 19 2,-1 18-1,4 17 2,-2 8-1,2 8 1,0 0 0,6-2 0,0-10 1,7-9 0,0-12-1,2-12-2,2-11-1,-2-16-3,4-9-6,-6-17-30,9-18 0,2-17 0,7-15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6:54.2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1196 872 77,'31'-16'38,"-10"9"-1,-21 7 1,0 0-33,0 0-2,-19 27 1,-3-5 0,-3 6-1,-6 8 0,-4 7 0,-5 9-1,-3 11 0,-6 10-1,-3 9 0,-4 8 0,-1 10 1,0 7-2,2 6 1,1 6-1,3 1 0,2 2 2,4 1-2,7 0 0,1-1 1,3-2-1,3-5 1,4-8 1,3-7-1,2-7 1,5-8-1,-1-8 1,3-11-1,4-7 0,3-9 0,1-8 0,0-7-1,3-7 0,2-7 0,0-8 1,1-3-1,1-10 1,0 0 0,0 0 0,0 0-1,-11-2 1,4-9-1,-3-7 0,-2-5 0,-4-10 0,1-11 0,-5-10-1,1-6 1,-1-7 0,2 2-1,3 3 0,2 4 0,3 9 1,1 10-1,5 11 1,1 11 0,2 6-1,1 11 1,0 0 0,5 19 0,0 8 1,1 11 0,1 9-1,4 7 1,-3 11 0,4 3-1,-1 0 1,-1-3-1,-1-9 0,0-7 0,-1-12 0,0-7 0,0-13-1,3-8 2,1-13-1,4-11 0,5-5 1,6-8-1,6-8 1,2-4 0,5-2 0,0 1 0,0 4 0,-2 4-1,-2 3 1,-6 5-1,-4 9 0,-3 2 0,-4 8-1,-5-1 0,0 6-1,-4-1-5,5 5-34,-5-4-1,1-7-1,3-7 0</inkml:trace>
  <inkml:trace contextRef="#ctx0" brushRef="#br0" timeOffset="88978">6563 3399 38,'0'0'31,"0"0"2,0 0-11,14-18-9,-9-5-4,5 0-1,-2-14-3,3-3-1,0-12-1,0-5 2,-2-8-3,3-3 0,-6-8-1,1-5 0,-3-2 0,0-3 0,-3-5 0,0 2 0,-4-4 1,-4 0 0,-6-2-1,-3-2 1,-7 2 0,-1 0 0,-9 0 0,-5-3-1,-4-2 0,-4-1 1,-7-2-1,-7 2 1,-9-3-2,-7 3 1,-8-3-1,-11 4 1,-13 2-1,-11 4 0,-11 6-1,-11 4 1,-9 8 0,-11 7 0,-7 9 0,-6 10 0,0 10 0,1 12 0,1 10 0,4 10 1,5 16-1,7 10-1,9 17 2,10 13-1,6 13 0,10 9 0,10 11 1,12 7-1,12 0 1,13 4 0,11-2 0,13 0-1,11-1 1,12-3-1,10-3 0,5-6 0,6-4-1,2-4 2,3-9-2,0-9 2,1-13-1,0-6 1,-1-12 0,1-5-1,0-15 1,0 0-1,0 0 0,-11-10-1,4-4 0,0-6 1,0-6-1,-1-4 1,2-6 0,-1-4 0,5-4 0,-1 1 1,2 2 1,3 4-1,-1 10 0,0 3-1,-1 12 1,0 12-1,-2 21 1,0 9-1,-2 9 0,-3 7 0,0 3 0,-1 4 1,1-4-1,1-8 0,1-7 1,2-10-1,5-9 1,9-11 0,9-16-1,8-7 0,6-8 1,7-3-1,5-6 0,4-3-1,-2 2-1,-7-2-3,2 12-17,-8-7-18,2 0 1,-3-7-2,7-1 1</inkml:trace>
  <inkml:trace contextRef="#ctx0" brushRef="#br0" timeOffset="89980">5428 308 66,'23'19'37,"-6"-5"0,-7-6 0,4-4-28,2-15-7,8-4 2,5-12-1,8-2 1,5-10-1,7-5 0,-1 0 0,0-1-1,-8 9-1,-5 5 0,-7 8-2,-9 12 1,-9 13 0,-6 15 0,-7 11-1,-5 11 1,-2 8-1,-4 7 0,0 6 0,-3-4-1,3-3-1,-1-11-2,6-4-2,-5-18-11,7-7-17,-5-13 0,1-6 0,-9-8 6</inkml:trace>
  <inkml:trace contextRef="#ctx0" brushRef="#br0" timeOffset="90271">5650 399 55,'0'0'33,"1"19"-4,9-11-3,16 9-6,0-13-6,10 6-5,-2-8-5,4-5-3,4 0-7,-7-12-20,0 2-11,-5-3 0,-2 3-1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6:23.99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222 0 31,'21'29'36,"-1"10"1,-8 16-2,-2 17-20,-13 7-6,-1 16-4,-9 4-1,-10 5-4,-6-2-2,-13-9-10,-1-6-24,0-8 0,0-15-1,1-12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6:25.09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38-11 64,'6'-14'37,"-6"14"-2,-5 11 2,-1 9-33,4 16-2,-2 17-2,1 20 0,-1 28-1,-1 14 1,1 18 1,1 10 0,0 6 1,3 3 0,-2-6 1,5-8 0,-1-14 1,4-9-1,-2-12 0,2-9 0,0-15-1,-2-8-1,-1-15-1,0-9-1,0-9-4,-8-8-36,5-6 1,-12-7-2,-11-2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52.33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68,'84'22'40,"16"0"-2,15-1 0,7-2-33,10 5-3,4 8-1,0 4-1,-12 9 0,-11 9-1,-11 9 1,-15 17-1,-16 18 0,-15 18 1,-17 18-1,-13 19 0,-13 16 0,-10 10 0,-10 11 1,-9 5 0,-5-3-1,-2 1 1,0-5 1,-1-6 0,0-8 0,2-3-1,1-12 1,4-11-1,0-14 1,1-14-1,-3-18 1,0-12-1,-11-17 0,-8-15 2,-14-21 0,-11-10 1,-18-18 0,-9-2 0,-12-10 0,-5-6-1,-2 0-1,5 3-4,16 12-39,10 2 0,21 6-1,21-2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48.55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39 6 79,'-13'-9'35,"13"9"-2,-18-4-10,18 4-32,0 0-11,-9 6-13,9-6-2,9 21 1,4-7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22.05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158 419 60,'0'0'37,"2"11"-3,-2-11 2,0 24-25,-5-5-8,-1 13 0,-6 7 0,-1 13-1,-7 7 0,0 6 1,-2 0-1,0 2 0,3-5 0,8-7 0,7-8 1,14-11-1,15-13 0,19-10 1,19-16-1,24-11 0,21-11 0,23-5-1,25-8 0,22-2-1,20 1 0,19 0 0,22 7 1,13 3 0,15 6 0,5 4 0,1 3-1,-6 3 2,-7 1-1,-13 1 0,-20 1 0,-18-2-1,-24-2 0,-19-1 0,-18-2 1,-20-1-1,-22-4 1,-19 0 0,-22-8 0,-18-4 2,-23-9-2,-19-7 1,-19-6-1,-13-6 0,-10 0-1,-6-1-2,2 7-29,2 6-12,11 10 0,16 11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7:49.11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578 0 51,'-16'8'35,"-7"3"-1,-9-3 0,-13-4-27,6 4-1,-8-6 1,4 4-1,-3-5 0,8 1-1,5-2 0,8 0-2,7-2 1,6 2-2,12 0-1,-6 19 0,9 2-1,0 13 1,-6 12-2,-3 17 2,-7 17-1,-6 13 1,-6 12-1,-2 8 1,2 8-1,0 0 0,9-7 2,13-7-1,17-15 0,16-8 0,15-17 0,13-14 0,9-16 1,11-13-2,1-10-1,-2-13-4,-1 2-17,-11-17-17,-11-4 0,-13-11-1,-7-6 0</inkml:trace>
  <inkml:trace contextRef="#ctx0" brushRef="#br0" timeOffset="453">924 287 65,'3'-14'38,"-3"14"-2,0 0 2,-9 13-30,7 17-2,-4 9-1,3 13-1,-4 12 0,2 12-1,-2 6 0,3 3 0,2-1-1,1-5-1,2-8-1,0-10-1,4-13-5,-3-17-10,7-6-24,3-15 1,3-10-1,3-10 1</inkml:trace>
  <inkml:trace contextRef="#ctx0" brushRef="#br0" timeOffset="702">1268 1152 47,'27'31'38,"-1"4"0,-8 0 0,-4 8-11,-7-5-19,-3 8-2,-7-5-5,-7-5-8,0-5-29,-1-10-1,7-10-1,4-11-2</inkml:trace>
  <inkml:trace contextRef="#ctx0" brushRef="#br0" timeOffset="1077">1823 464 78,'-15'-23'40,"1"5"0,9 2 0,6-3-33,11 3-3,6 1 0,5 2-2,6 4-1,5 4-1,2 8 1,0 7-1,-5 11 0,-6 8 0,-11 9 1,-12 10-2,-11 4 2,-9 7 0,-8 3-1,-4 0 1,1-1-1,4-1 0,8-4 0,9-5 1,12-10-1,8-5 0,11-9 0,8-6 1,6-11-1,4-8-1,3-4 0,2-9-3,0 2-2,-7-14-11,0 5-24,-4-4 1,-1 4-1,-3-2 2</inkml:trace>
  <inkml:trace contextRef="#ctx0" brushRef="#br0" timeOffset="1435">2551 1122 64,'3'54'37,"-2"2"0,-6-6-10,2 3-12,-9-9-7,2-2-5,-2-3-7,-6-8-32,9-13 0,9-18-1,0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22:28.66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2261 0 24,'0'0'18,"0"0"-1,0 0-4,0 0-3,0 0-2,0 0-4,0 0-1,0 0-1,0 0 0,-29 20-2,22 7-2,5 8 3,-2 2-3,4 9 2,1 1-1,0 10 1,2 0 0,-2 8 1,7-4 0,-3 6 0,0-5-1,-3 7 1,-1-3-1,0 0 1,-2-6-1,-1 4 0,-3-6 0,2 0 0,-1-3 1,0-5-2,2-5 2,0-1-1,-2-1 0,2-6 1,-1 2-2,-5 1 1,3-1 1,-6-1-1,3 2 1,-5 3-2,1 1 2,-5 1-1,0 1 2,1 0-2,-4 0 0,-1 3 0,-2-1 1,0 1-1,-2 0 1,0-2 0,-3 2 0,0-6 0,-2 0 1,-1-4 0,1-2 0,-2-2 1,0-4-1,-3-3 1,2 1-1,-4-5 0,3-1 0,-6-1 0,3-1-1,-5-5 0,-2 2 0,-3-2 0,-2-1 0,-1-1-1,-3 0 1,1-1-1,0 0 0,0 0 0,1-2 0,1 0 0,2-1 0,2-2-1,1 3 1,3-2 0,-1 0 0,4 1 0,4 0 1,1 1-1,2-1 1,1-2-1,0 1 1,1-2 0,1 2 0,0-3-1,1-1 1,0 1-1,2 1 0,2 2 1,2 0-1,2 0 0,2 2 0,3-1 0,2 1 0,0 2 0,3-1 0,2 1 0,0 0-1,2 2 0,1-2 1,0 3 0,2-1 0,0 1 0,0 0 0,1 1 0,-1 0 0,2 1 0,-1-2 0,1 1 0,1-1 0,0 1 0,0-2 0,1 1 0,0-2 1,0-1-1,0 0 0,1-2 0,-1 1 1,-1-12-1,1 15 0,-1-15 0,0 12 0,0-12 0,1 9 0,-1-9 0,0 0 0,1 12 0,-1-12 0,0 0 0,1 12 1,-1-12-1,0 0 0,1 10 0,-1-10 0,0 0 0,0 13 0,0-13 0,0 11 0,0-11 0,0 0 0,1 11 0,-1-11 0,0 0 0,0 0 0,0 0 0,0 0 0,0 10 1,0-10-1,0 0 0,0 0 0,0 0 0,0 0 1,0 0 0,0 0 1,0 0 0,0 0 0,0 0 1,0 0-1,-15-5 1,15 5-1,-20-11 0,7 3 0,-4-5-1,-2 2-1,-2-3 1,0-2-1,0 3 1,1-1-1,3 4 1,2 1 0,2-1 0,4 5 0,9 5 1,-13-6-1,13 6 1,0 0-1,0 0 0,0 0-1,0 0 1,0 0-1,0 0-1,0 0 1,0 0 0,0 0-1,0 0 1,3 10 0,-3-10 0,12 13-1,-12-13 1,16 18 0,-4-5 0,-1-2 0,2 2 0,0 1 0,0 0 0,0 2 0,-1-1 0,0 1 0,-1-3 0,-1 2 0,-1 0 0,0-1 0,-2 0 0,-1 0 0,0-2 0,-1 1 0,-5-13 0,9 19 0,-9-19 0,0 0 0,0 0 0,9 7 0,-9-7 0,0 0 1,0 0-1,11-15 0,-11 15 1,20-18-1,-9 5 1,5-2 0,0-4 0,4-1-1,-1-1 1,0 2-1,-2-1 1,-1 0-1,0 6 0,-4 2 0,-1 2 0,-11 10 0,13-12 1,-13 12-1,0 0 0,0 0 1,0 0-1,8-9 0,-8 9 0,0 0 0,0 0 0,0 0 0,0 0-1,0 0 2,0 0-1,0 0 0,10-7 0,-10 7 0,0 0 0,0 0 1,0 0-1,0 0 0,0 0 0,0 0-1,0 0 1,0 0 0,0 0 0,4-9 0,-4 9 0,0 0 0,0 0 0,0 0 0,0 0 1,3-9-1,-3 9 0,0 0 0,0 0 0,0 0 0,0 0 0,0 0 1,0 0-1,0 0 0,0 0 0,-4-11 0,4 11 0,0 0 0,-10-4 0,10 4 0,-11-3 0,11 3 0,-15-5 0,5 3 0,0-2 0,-4 1 0,1-1 0,-2-1 0,-3 4-1,-2-1 1,-1 2-1,-2 0 0,-1-1 1,0 1 0,1-1 0,0 2-1,2-2 1,4 0 1,1 1-1,4-2 0,2 2 0,10 0 0,-11 0 0,11 0 0,0 0-1,0 0 1,0 0 0,0 0 0,0 0-1,0 0 1,4 9-1,-4-9 1,10 11-1,-10-11 1,19 13 0,-8-2 0,3-3 0,0 3 0,1-1 0,0 2 0,3-1 0,-1 2 1,0 2-1,0-2 0,-3 1 1,-1 0-1,-1-2 0,-1-1 1,-11-11-1,14 15 0,-14-15 0,0 0 0,10 11 0,-10-11 0,0 0 0,0 0 0,0 0 0,0 0 0,0 0 0,0 0 1,0 0-1,0 0 1,0 0-1,0 0 0,-1-14 0,1 14 0,-2-18 0,2 8 0,1-1 0,1 2-1,2-1 2,-4 10-1,8-14 0,-8 14 0,0 0 0,11-11 0,-11 11 0,0 0-1,0 0 1,0 0 0,0 0 1,-10 10-1,10-10 0,-13 14 0,4-7 0,-1 1 0,10-8 0,-17 13-1,17-13 1,-12 12 0,12-12 0,0 0-1,0 0 1,0 0 0,0 0 1,0 0-1,18-19 0,-7 7 0,4-2 1,-2-2-1,3 2 0,-2-1 0,-2 5 0,-2 2 1,-10 8-1,11-9 0,-11 9 0,0 0 1,0 0-1,0 0 0,0 0 0,0 0 0,-14 12 0,5-1 0,-3 5-1,-1 2 1,-3 2 0,-1 0 0,-1-1-1,3-3 1,2-5 0,3-2 0,10-9-1,-12 8 1,12-8 0,4-10 1,1 1-1,2-2 1,-1-3 0,1-1 0,0-2-1,0-1 1,0 5 0,-3 2-1,-4 11 0,5-17-1,-5 17 1,0 0 0,0 0 0,0 0 0,5-9 0,-5 9-1,0 0-2,0 0-5,0 0-30,-3 10 0,3-10-1,0 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7:23.18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 0 72,'0'0'37,"0"0"-1,0 0-1,0 0-34,0 0-1,0 0-3,0 0-3,0 0-12,-1 12-17,-1-1-1,0 7 1,-1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7:03.14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4990 3833 25,'3'22'34,"0"-7"2,-1-4 1,7-3-20,-9-8-1,0 0-1,0 0-6,9-19 0,-9-7-3,2-8-1,-2-10-1,1-11-1,-2-9-1,-1-8-1,-3-6-1,1 1 1,0 3-1,0 8 1,0 6-1,1 13 0,0 9 0,2 11-1,2 14 0,-1 13-1,21 17 1,2 16 0,6 14 0,6 14 0,12 10 1,7 11-1,5 5 1,6-2 0,-2-7 0,-2-10 0,0-12 0,-1-10 1,-6-16 0,0-13 0,-6-13 1,-4-15 0,-5-15 0,-6-13 0,-7-20 0,-9-15 0,-10-13-1,-9-10-1,-11-6 0,-7-1 0,-7 6-2,-5 6 1,1 14-2,-2 12-2,6 16-1,-2 5-15,14 19-21,5 12 2,10 14-2,16-5 2</inkml:trace>
  <inkml:trace contextRef="#ctx0" brushRef="#br0" timeOffset="593">6419 2811 50,'-6'-21'37,"0"4"-2,-3-1 1,1 7-26,-10 0-3,-3 10-3,-9 9-2,-6 13-1,-6 9 0,-2 12-1,-4 5 0,3 4 0,5 3-1,8-5 1,12-4 0,14-12 1,14-11-1,14-10 1,12-15 1,10-7-1,6-11 2,5-3-1,-4-6 0,-1-1 0,-11 5 0,-5 1 0,-12 9-1,-7 9 0,-15 7 0,2 27 0,-12 9-1,-4 12 1,-5 10-1,-4 15 0,-1 9 1,-3 3-1,-1 3 0,1-6 0,1-4 0,2-9-2,6-11-2,-1-15-2,12-5-9,-3-16-24,10-22 1,11 8-1,5-20 1</inkml:trace>
  <inkml:trace contextRef="#ctx0" brushRef="#br0" timeOffset="1045">6548 3549 54,'0'0'34,"-11"22"-1,-12 4 0,0 8-28,-5 3-4,2 5 1,2 0 0,10 1 1,9-5 1,15-5 1,8-13-2,16-7 1,7-11 0,8-4 0,1-9 0,-1-8 0,-4-10 0,-9-1-2,-12-3 0,-15 1 0,-16 5-1,-16 4-4,-7 14-19,-13 2-19,-3 11 2,1 6-3,9 7 2</inkml:trace>
  <inkml:trace contextRef="#ctx0" brushRef="#br0" timeOffset="56878">7154 3295 71,'-1'-28'40,"-1"1"-2,7 10 2,3 4-32,15 10-4,7 16-1,7 12 0,6 8 0,8 11-1,6 7 0,5 8 0,-1 1 0,-3 2-1,-4-5 0,-4-6 0,-6-6-2,-12-13-1,-4-6-1,-10-10-2,-3-5-12,-15-11-24,5-28 2,-12-6-2,2-12 1</inkml:trace>
  <inkml:trace contextRef="#ctx0" brushRef="#br0" timeOffset="57127">7817 3036 52,'6'-35'39,"0"14"0,-6 21-1,-7 12-13,-13 12-17,-2 17-2,-11 13-2,-5 12-2,-11 11 1,-2 10-1,-3-2 1,2 0-2,6-7 0,5-7 0,9-12-1,9-10-1,7-11 0,7-13-2,8-8-1,1-17-6,17-7-30,0-11-1,9-8 0,5-10 1</inkml:trace>
  <inkml:trace contextRef="#ctx0" brushRef="#br0" timeOffset="57455">8772 3106 72,'34'11'40,"-1"-5"-1,6 1 1,4-7-33,13 1-2,6-5-1,4-2-2,1-2 0,5-6-1,-3 1-1,-7-4-2,-5 5-4,-16-9-16,-6 9-18,-16-1 0,-10 2 0,-9 11 0</inkml:trace>
  <inkml:trace contextRef="#ctx0" brushRef="#br0" timeOffset="57704">8869 3396 57,'31'23'40,"18"-3"0,10-10 1,9-4-21,5-8-14,7 1-1,-2-5-3,-7-3 0,-8 2-2,-11-4-2,-8 7-5,-14-8-33,0 4 1,-7-6 0,-2 0-2</inkml:trace>
  <inkml:trace contextRef="#ctx0" brushRef="#br0" timeOffset="57970">9801 3094 77,'13'-2'41,"9"4"-2,6-2 1,12-2-33,3-3-4,3 2 0,2-1-1,-1-4-1,-4 3-2,-7-3-1,-4 4-4,-11-6-12,-1 6-22,-8 1 2,-12 3-2,0 0 1</inkml:trace>
  <inkml:trace contextRef="#ctx0" brushRef="#br0" timeOffset="58172">9854 3302 50,'-10'32'40,"14"-6"0,18-2 1,11-16-17,12 0-16,3-6-1,8-4-2,0-7-3,-3-4-2,-3-1-4,-7-9-6,0 0-30,-5 2 1,-1-1-2,0-3 1</inkml:trace>
  <inkml:trace contextRef="#ctx0" brushRef="#br0" timeOffset="58406">11120 2896 78,'12'-19'38,"-9"7"0,-15 0 0,-10 11-32,-10 8-5,-6 16 0,-9 15-2,-3 12 1,2 15 1,9 10-1,11 9 1,16 4 1,17-3 0,17-2 1,21-16 0,18-9-1,13-18 1,13-12 1,6-19-2,2-15 1,-2-20 0,-1-16-1,-7-21 0,-5-13 1,-11-21-2,-15-13 1,-18-8-1,-16-3 0,-17 5-1,-16 8 1,-19 15 0,-20 14-1,-10 23-1,-9 22 1,-2 16-2,-2 16-1,6 23-7,-1 9-31,9 12-2,8 11 0,8 6-1</inkml:trace>
  <inkml:trace contextRef="#ctx0" brushRef="#br0" timeOffset="197730">4258 1087 30,'-13'-12'34,"2"-2"0,-2-12 0,1-10-25,-3-2-6,-4-6-1,-1-1-1,-5-6 0,-4 0-2,-8-4 2,-5-1-2,-8 1 1,-9 1-1,-8-1 1,-12-1-1,-11 4 0,-12 1 0,-8 3 1,-7 2 0,-8 3 0,-6 6-1,-6 3 1,-4 1-1,-2 9 1,-2 0-1,-5 10 1,-1-1-1,-2 9 0,0 4 0,0 5 0,2 9 1,7 4-1,1 9 1,10 4 0,5 9 0,7 10-1,6 5 1,13 9-1,5 2 1,13 8 0,3 1 1,9 0-1,8 3 1,8-7 0,7 3 0,6 1 0,5 1 2,2-5-2,10 3-2,2-1 2,3-1 0,5 2 0,4-4-1,4-4 1,4 2 0,4-4-1,5 1 2,3-4-2,6-1 1,2-5-1,4-1 0,3 0 1,1-2-1,3-1 1,7-2-2,3 0 1,4 0 0,3-3 0,7 2 0,6-4 0,6 1 0,6-4 0,2-2 1,4-3-1,4-1 1,5-5-1,4-1 1,3-5 0,2-3 0,0-2-1,4-1 0,3-2 1,6-2 0,2-1-1,3-4 1,2 0-1,0 0 1,5-4 0,4 2 0,1-4 0,0 3 0,1-3 0,2 2 0,-2-2 0,1-3-1,-3 0 0,1-8 1,-3-1-1,-1-3 0,-1-7-1,-1-3 2,-3-8-1,1-3 1,-1-8 1,-1-3-1,-1-6 0,-2-3 1,-7-5 0,-3-5-1,-7-1 0,-8-4 0,-12-4 0,-12-4 1,-14-8-2,-15-4 1,-20-7 0,-18-5 0,-22-11 0,-21-2-1,-30-6 1,-24-2-1,-29 4-1,-28 3 0,-28 11-4,-37 15-35,-23 16 2,-29 17-2,-23 13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7:02.29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6436 346 71,'6'-13'39,"16"3"-1,18 16-1,13-12-31,17 7-1,11-2-1,14 2 0,5 4-2,2 2 0,-8 5-1,-7 0 0,-11 8-1,-11 8 1,-13 10-1,-6 13 0,-14 17 1,-10 15-1,-7 18 0,-7 15 0,-2 20 0,-3 8-1,-1 9 1,0 0 0,2-2 1,3-8 0,-1-13 0,-2-10-1,-4-18 1,-6-13 0,-6-12 1,-13-14-1,-13-10 1,-8-9 0,-14-10 0,-8-9 0,-6-9 0,-6-7-1,-3-8 0,-2-3-2,4-3-2,-3-10-6,13-1-32,-7-1-1,-2 1 0,-11-7 0</inkml:trace>
  <inkml:trace contextRef="#ctx0" brushRef="#br0" timeOffset="2870">1225 497 68,'-1'-77'39,"-12"3"-2,-8 5 0,-17-2-30,-6 11-2,-17 9-1,-7 9-1,-15 11 0,-4 13-1,-4 12-1,0 18 0,0 16 0,7 19 0,5 19-1,11 20 0,13 21 0,14 19 0,10 17-1,12 12 1,13 13 1,10 4-2,10 6 2,5-2-1,5-3 2,3-4-1,-1-5 1,-1-7-1,-2-9 0,-1-8 0,-6-12 0,-2-13-1,-5-11 0,-4-17-2,0-12-2,-8-19-6,4-16-30,-10-19 1,-1-22-2,-6-18 2</inkml:trace>
  <inkml:trace contextRef="#ctx0" brushRef="#br0" timeOffset="3260">-4 1765 71,'-1'-54'39,"13"13"-1,15 5 1,3 8-30,20 6-5,6 5-1,8 6-1,1 5-1,1 9 0,-2 7-1,-5 8 0,-5 8 0,-6 5-1,-1 9 0,-5 2 1,-2 4-2,-5-2 2,-1-1-2,-4-8 2,-2-7-1,-3-6 0,-3-10 1,-1-7-1,-5-8 1,-1-6 0,-8-11 0,-5-8 0,-5-11 1,-6-9-1,-6-10 2,-5-6-1,-3-3 0,-2 5 1,1 5-1,4 6 2,3 13-2,4 9 0,4 8 0,9 21 0,0 0-1,0 0 0,26 21 0,-4 9-1,6 9 1,4 12-1,5 8 1,4-3-2,1 5 2,-2-6 0,-4-4-1,-3-12 1,-5-9 0,-4-10 0,-7-12 1,-5-8-1,-8-14 1,-6-8-1,-6-14 1,-5-8 0,-1-5-1,-1-6 0,4 1 0,3 1 1,7 9-1,7 7 1,9 5-2,9 13 2,8 5-1,5 3 1,4 6-2,2-1 1,0 3-2,-2-4-2,1 6-12,-3-12-24,-7 1 0,-6-4 0,0-3 0</inkml:trace>
  <inkml:trace contextRef="#ctx0" brushRef="#br0" timeOffset="18220">1925 1319 1,'0'0'29,"0"0"3,-4-14 1,4 14-11,-5-10-4,5 10-4,0 0-2,0 0-2,0 0-2,0 0-2,0 0-2,0 0-1,0 0-1,-8 15 0,9-1-1,6 6 0,1 0 0,5 8 0,4-1 1,3 3-1,4 1 1,2-1-2,-2 1 2,3-1-1,-3 0 0,0-3 1,-3-1-1,-2-3 0,-1-3 0,-2-1 0,-2-6 0,-4 0-1,-1-3 1,-9-10-1,14 15 0,-14-15 0,5 12 0,-5-12 0,0 0 0,0 0 0,0 0 0,2 9-2,-2-9 0,0 0-2,0 0-8,0 0-28,0 0 1,-7-17-1,7 17 0</inkml:trace>
  <inkml:trace contextRef="#ctx0" brushRef="#br0" timeOffset="18813">2363 1259 29,'0'0'32,"0"0"3,0 0-2,11 0-14,-11 0-10,0 0-1,0 0 0,0 0-2,0 0-2,-10 8 0,10-8-1,-17 13-1,5-3-1,-5 7 0,-4 7 0,-3 5-1,-6 7 1,-3 5 0,-5 4 1,-1 4-2,-3-6 3,2-1-2,-3-5 1,5-2 0,3-7 0,6-6 0,5-3-1,5-8 1,7 1-1,3-6 0,9-6 0,0 0 0,0 0 0,0 0-1,0 0-1,0 0-2,0 0-5,0 0-32,15-13 0,1-7 0,9-11-2</inkml:trace>
  <inkml:trace contextRef="#ctx0" brushRef="#br0" timeOffset="20077">2810 1353 16,'0'0'30,"-4"-10"1,4 10-6,0 0-10,-5-10 0,5 10-4,0 0-2,0 0-3,0 0-2,0 0 0,0 0-2,0 0 1,0 0-1,0 0-1,0 0 0,0 0 0,0 0 0,0 0 1,0 0-1,0 0 0,0 0 0,0 0 0,0 0 0,0 0 0,0 0-1,0 0 0,0 0 1,0 0 0,0 0-1,0 0 1,0 0 0,0 0 0,0 0-1,0 0 1,0 0 0,0 0 0,0 0 0,0 0-1,0 0 1,0 0-1,0 0 1,0 0-1,0 0 0,0 0 0,0 0-1,0 0 1,0 0 0,0 0 0,0 0 0,0 0 1,0 0-1,0 0 0,0 0 0,0 0 0,0 0 0,0 0 0,0 0-1,0 0 1,0 0 0,0 0 0,0 0 0,0 0 0,0 0 0,0 0 0,0 0 0,0 0 0,0 0-1,-1 13 1,2-1 0,0 7-1,0 3 2,-1 8-1,2 5 1,-1 6-1,-2-1 2,2 0-2,-2 0 1,1-5 0,-1-2-1,0-8 1,0-4-1,-1-3 0,1-7 0,1-11 0,0 0-1,0 0-2,0 0-6,-9-16-26,6-5-3,-2-6 0,1-2 0</inkml:trace>
  <inkml:trace contextRef="#ctx0" brushRef="#br0" timeOffset="21200">2968 1707 22,'0'12'33,"0"-12"3,0 0 0,0 0-19,0 0-2,3-12-1,-5-2-5,5-2-3,-4-4 0,3-7-3,-2-2-2,3-6 2,-3-3-2,0-2 1,1 1-2,-1 4 1,-1 3-1,1 6 0,0 6 0,0 8-1,0 12 0,6 10 1,0 11-1,3 7 0,4 2 1,-1 6-1,4 2 1,2-1 0,1-5 0,-2-7 0,-1-6 0,-2-7 1,0-3-1,0-12 2,-1-4-1,-2-7 0,1-8 0,1-6 1,-1-10-1,-1-4 0,-1-8-1,-2-2-1,3 6-2,-2-4-2,5 15-14,-3-4-21,3 9 1,2 5 0,1 8 0</inkml:trace>
  <inkml:trace contextRef="#ctx0" brushRef="#br0" timeOffset="21808">3503 1443 17,'16'34'32,"2"3"-1,4 3 3,4 8-22,-3-7 0,4 4-4,-7-13 0,0 0-2,-8-13 0,0-6 0,-12-13 0,9-6-1,-11-16 0,1-5 1,-5-13-2,2-8 0,1-9-3,1-3 1,3 2-2,3-1 1,4 7-1,6 4 0,5 9 0,6 9-1,5 6-1,3 6-2,10 8-6,-4-2-29,7 5 1,0 2-1,-2 4 0</inkml:trace>
  <inkml:trace contextRef="#ctx0" brushRef="#br0" timeOffset="22214">3867 1735 63,'0'0'38,"0"0"0,22-22-5,-10-9-23,7-1-2,-1-12-3,3-2-1,-1-11-2,0 1 0,-1 2-1,-2 7 0,-3 7-1,-1 7-1,1 17 1,1 14 0,1 20-1,4 12 0,2 10 2,1 9-1,5 4 0,2 6 0,-2-5 1,-3-6-1,-3-7 1,-6-6-1,-5-6 0,-6-8 0,-7-4 0,-7-8 1,-6-6 0,-5-1-1,-3-8 1,-3-4-1,-3-6 0,-1-5-2,3 3-1,0-7-4,14 5-22,-3-2-10,9 1 0,3 1-1</inkml:trace>
  <inkml:trace contextRef="#ctx0" brushRef="#br0" timeOffset="22760">4310 1668 24,'5'12'37,"-5"-12"1,0 0 0,14-14-17,-11-11-3,8 7-5,-5-14-5,6-7-3,-2-2-2,0-1 0,-2 2-2,0 5-1,-3 6 0,-2 10 0,-3 19 0,0 0-1,11 29 1,-5 7-1,3 9 1,2 4 0,5 4 0,3-5 0,2-7 0,-1-9 1,-1-11-1,2-9 2,-3-16 0,0-4-1,-3-15 1,-5-4-1,-2-10-1,0-6-1,-1-4-2,-3-2 0,2 6-4,-3-2-4,10 10-22,-4 6-7,3 7 0,2 10 1</inkml:trace>
  <inkml:trace contextRef="#ctx0" brushRef="#br0" timeOffset="23150">4802 1402 31,'-13'28'32,"1"6"1,-2-1 0,-4-5-23,12 10-4,-1-7 2,9 2-2,3-10 0,9-1 2,3-14-2,8 0 1,-1-17 0,6-1 0,-5-11 0,1-1-2,-6-6-2,-3-5 1,-6-7-1,-4 4-1,-7 3-1,-1 4-1,-3 4 0,-1 9-1,5 16 0,-13 15 0,12 27 1,3 15-1,6 20 1,7 14-1,3 13 3,6 7-2,6-4 2,-1-1-1,-1-17 0,-4-9 0,-8-14 0,-12-15 0,-10-11-1,-11-16 1,-13-11-2,-8-15 1,-5-4-1,-3-10-1,-1-9-1,4-5-1,10-1-4,1-7-24,19-1-10,7 2 2,11-6-1</inkml:trace>
  <inkml:trace contextRef="#ctx0" brushRef="#br0" timeOffset="23634">5041 1638 39,'18'10'36,"7"-5"2,6-13-1,5-3-16,1-16-14,5-1 1,-12-13-3,-5 1-1,-11-7-2,-12 8 0,-13 9-1,-12 7 0,-10 14 0,-6 15-2,-4 17 3,0 15-2,3 17 1,8 4-1,9 6 1,8 0-2,12-1 2,10-8-1,10-8-1,8-12-2,9-11-4,-1-12-30,11-14-2,2-12 0,2-11 0</inkml:trace>
  <inkml:trace contextRef="#ctx0" brushRef="#br0" timeOffset="24195">5523 903 41,'0'0'35,"-2"-15"2,2 15-4,-9 0-22,6 17-2,-9 9-2,1 18-3,-5 12-1,3 17 1,-5 10-1,5 12 1,1 1 0,5 2 0,5-7 0,5-11-1,5-8 0,1-12-2,2-11-1,1-8 1,-3-12 0,-1-7 0,-1-10-1,-7-12 1,8 14-2,-8-14-1,0 0-2,5-23-15,2 13-21,0-7 0,9-2 0,3-6 0</inkml:trace>
  <inkml:trace contextRef="#ctx0" brushRef="#br0" timeOffset="24866">7021 902 27,'-6'-11'33,"6"11"2,0 0-11,-8-11-3,8 11-5,13 19-4,2 5-4,3 9-3,5 15-1,1 9-2,3 14 2,-3 6-2,-1 9 1,-8-1 0,-2-2-1,-8-6 1,-5-4 0,-6-7 0,-3-8 0,-4-6-1,-1-9 0,-2-6-1,2-6 0,-2-8 0,4-4 0,1-10-1,11-9-1,-10 5-2,5-15-4,12-2-33,-8-9-1,1-1 1,-8-6-1</inkml:trace>
  <inkml:trace contextRef="#ctx0" brushRef="#br0" timeOffset="25646">5709 1163 23,'0'0'15,"5"-11"0,-5 11 1,0 0 0,0 0-2,-3-10 0,3 10-1,0 0-2,0 0-1,0 0-2,0 0-1,0 0-2,0 0 0,0 0-2,0 0 0,0 0-1,0 0 0,0 0 0,0 0-1,0 0 1,0 0-1,0 0 1,0 0-1,0 0-1,-5 13 1,5-3-1,0 7 0,0 8 0,1 6 0,0 11 2,-1 4-2,-1 6 2,2 1-1,-1 1 0,1 0 1,-1-7-1,2-4 1,-3-10-1,4-4-1,-1-7 1,0-4 0,0-5-1,-2-13 1,3 12-1,-3-12 0,0 0-3,0 0-1,9-12-5,-10 0-24,8 1-5,0 0-1,4 0 0</inkml:trace>
  <inkml:trace contextRef="#ctx0" brushRef="#br0" timeOffset="26254">5947 1702 38,'9'8'33,"-6"5"3,-3 8-8,-5-1-13,5 10-4,-10 0-2,4 8-3,-5 2-5,-3-5-29,3-5-6,6-10-3,5-20 1</inkml:trace>
  <inkml:trace contextRef="#ctx0" brushRef="#br0" timeOffset="29203">6125 1752 35,'0'0'24,"0"0"-1,0 0-1,0 0-4,0 0-3,0 0-3,-4-11-3,4 11-1,0 0-1,3-10-3,-3 10 0,-1-15-1,0 3 0,1-1 0,-2-5-1,0-2 0,-1-7-1,1-2 1,-1-10-2,2-1 1,0-3-1,0-1 1,1 2 0,0 1 1,-1 3-1,0 3 1,0 7-1,0 5 1,-2 3 0,1 6-1,-1 1 0,3 13-1,-2-11 0,2 11 0,0 0 0,0 0-1,5 18 1,0-2-1,3 8 0,4 4 1,2 8 0,3 7 0,1 5 1,4 0-1,-1 5 1,0 0-1,0-2 1,-1-2-1,-3-4 0,1-5 1,-4-7-1,-1-4 0,-3-10 0,-2-3 1,-8-16-1,13 10 1,-13-10 0,13-17 0,-6-1-1,1-9 1,0-8 0,1-6 0,-1-10-1,-1-6 1,-3-8-1,-3-1 1,-2-4 0,-2 2-1,-3 5 1,0 3-1,-1 6 0,1 9 1,0 9-1,0 8 1,1 9-1,2 4-1,0 4 0,3 11-2,-2-9-3,2 9-5,0 0-23,9 10-7,1 3 0,0-1 0</inkml:trace>
  <inkml:trace contextRef="#ctx0" brushRef="#br0" timeOffset="30061">6679 1274 37,'0'0'35,"-10"-4"2,10 4-2,-3 12-17,3-12-9,-3 17-3,-1 0-1,1 8-2,-3 2 0,1 7-1,-3 4 1,3 4-2,-1-1 1,2 0-2,2-5 1,1-6-1,2-3-2,0-8 1,1-5-3,-2-14-8,0 0-22,2-11-2,-6-5-2,-3-8 1</inkml:trace>
  <inkml:trace contextRef="#ctx0" brushRef="#br0" timeOffset="30295">6534 1486 42,'0'0'33,"0"0"3,0 0-11,0 0-7,0 0-7,0 0-3,19 3-2,-19-3-1,19 6-1,-8-4-2,3 3 0,2-5 0,3 2-1,1-3 0,0 0-2,3 0 0,-3-6-2,4 5-3,-9-9-21,3 3-10,-4-8-1,-2 1 0</inkml:trace>
  <inkml:trace contextRef="#ctx0" brushRef="#br0" timeOffset="30654">6921 1275 35,'4'-10'32,"-4"10"1,0 0-10,0 0-8,0 0-4,0 0-3,1 17-3,-5-6-1,3 12 1,-4 0-2,1 13-2,1 0 2,0 6 0,-1 7-1,4-2 1,-3-1 1,4-5-2,-2-3 1,4-5 0,-3-6-2,2-3 1,-1-12 0,0 0-2,-1-12-2,1 9-4,-1-9-32,11 1 0,-11-1-1,12-1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8:17.6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4023 2662 24,'0'0'25,"0"0"-1,0 0-1,8-11-5,-8 11-4,1-12-3,-3 1-3,4 1-1,-4-5-2,2-2 0,-3-6-1,2 1 0,-5-7 0,2-1-1,-5-6 0,0-1-1,-4-5 0,0-2-1,-4-3 0,-3-4 0,-3-5 0,-1 0 1,-4-9-2,-1 1 1,-3-6 0,-4-1 1,-3-3-1,0-2 0,-7-4 0,-1 1-1,-6-1 1,-4-1-1,-8 1 0,-6-3 1,-7-2-1,-6 3 0,-7 0 0,-7 2 0,-5 4 0,-4 0 0,-4 7 0,-2 5-1,-4 7 1,-3 3 0,1 6 0,1 4 0,0 3 1,0 8-1,0 3 1,2 6-1,5 5 0,2 6 0,4 9 1,3 4-1,5 9 0,4 5 0,7 4 1,6 7-1,8 4 0,6 5 1,7 1-1,6 4 0,7 6 1,6-1-1,5 7 0,5 0 0,5 1 1,4 5-1,0 0 0,5 1 1,1-4 0,1 3-1,4-6 1,2-1-1,2-1 1,0-5-1,3-1 1,-1-4-1,2-2 1,-1-3-1,-1 0 1,0 0 0,-3-7-1,1 1 1,0-4-1,-1-1 0,1-2 0,-2-3 0,2 1 0,0-5 0,1 2 0,0-4 0,0-1 0,1 0 0,4-11 0,-6 15 0,6-15 1,0 0-1,-6 10 1,6-10-1,0 0 2,0 0-1,0 0 1,0 0-1,-10-15 1,4 4 0,-1-9-1,-2-3 0,-3-6-1,0-4 0,-3 0 1,0-1-1,0 4 0,0-1 1,3 5-1,-1 3 1,2 3 0,2 4-1,0 1 1,4 4-1,-1 0 0,6 11 0,-7-10 0,7 10-1,0 0 0,0 0 0,0 0 0,0 0 1,2 14-1,1-1 1,3 0 0,-1 8 0,1 0 0,2 6-1,-1 5 1,-1 1 0,0 4 0,-2 0 0,1 4-1,-2-2 1,-1 0 0,0-3 0,0-6 0,-1-1 0,1-8 0,1-5 0,0-4 0,-3-12 0,12 9 0,-2-11 0,4-6 0,4-5 1,3-7 0,4-6-1,5-5 1,2-3-1,2-3 1,-1 0-1,0 2 0,-2 1 0,-2 7 0,-3 3 0,-5 3 0,-2 5 0,-4 3 0,-4 6 0,-11 7-1,12-10-1,-12 10-3,0 0-35,0 0-1,-15-15 0,-3-4-2</inkml:trace>
  <inkml:trace contextRef="#ctx0" brushRef="#br0" timeOffset="2790">2745 135 25,'13'-6'33,"-1"0"2,-4-4 1,3 7-17,-10-9-5,-1 12-3,5-14-2,-5 14-3,0 0-1,-19-4-2,-2 13-2,-4 11-1,-3 8 0,-4 9-1,3 3 0,2 7 0,8 0-1,10-1 1,15-5 0,10-9 1,15-10-1,12-9 1,7-10 1,7-10 0,1-8 1,-2-8 0,-4-9 0,-10-4 0,-11-9 1,-11 0-1,-14-2 0,-15 0-1,-11 4 0,-8 3 0,-8 8-1,-7 7 0,-3 8 0,-3 8-1,2 7 0,1 8-1,5 4-2,1-2-5,13 8-26,2-3-3,12 1-1,13-14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7:00.03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286 164 19,'15'-41'34,"0"4"2,-3 5 0,-1 9-14,-8 0-12,5 14-2,-8 9-2,0 0-2,2 35-1,-4 8-2,-6 18 0,-4 19 0,-6 17 0,-5 16-1,-6 9 2,-4 4-2,-5-3 1,1-3-1,0-11 0,2-12 0,6-12 0,6-12 0,6-14-1,7-11 2,9-14 0,9-7 0,10-11 0,12-5 0,10-9 0,10-1 1,7-1 0,6-1-1,4 1 0,0 0-1,-3 2 1,-5 1-2,-6 2-2,-11-4-9,-3 3-27,-8-2 3,-8-4-3,-4-3 0</inkml:trace>
  <inkml:trace contextRef="#ctx0" brushRef="#br0" timeOffset="468">1309 607 60,'26'-48'39,"-10"2"-1,-11-3 1,-5 1-33,-14 2-2,-8 8 0,-12 8 0,-7 9-2,-8 11 0,-4 17-1,-6 20 0,-2 27-1,-4 23 0,2 21 0,4 22 0,8 8 0,10 9-1,15-5 1,16-6 1,15-16-1,20-19 1,15-15-1,11-21 1,10-12 0,3-14 0,2-9-1,0-10-1,-4-11-3,-3-1-7,-12-13-27,1-6-1,-8-10-1,-2-5 1</inkml:trace>
  <inkml:trace contextRef="#ctx0" brushRef="#br0" timeOffset="873">1705 908 52,'12'5'40,"5"1"-3,6-4 0,5 1-18,2-7-16,8 1-1,4-2-1,1-4-2,1 4-4,-5-9-10,1 7-23,2-4 1,-4 4-1,-6 1 0</inkml:trace>
  <inkml:trace contextRef="#ctx0" brushRef="#br0" timeOffset="1092">1801 1157 63,'-5'20'39,"12"-5"-1,5-6 1,11-4-29,2-3-6,4 1-1,3-3-4,-1-5-7,7-4-30,-4-1 1,5-8-2,6-2 1</inkml:trace>
  <inkml:trace contextRef="#ctx0" brushRef="#br0" timeOffset="1482">3249 60 29,'11'-10'36,"-1"4"2,-10 6-1,16-8-20,-25 1-3,-4 9-4,-19-1-5,-7 4-1,-12 4-2,-4 1-1,-3 1 0,0 7 0,4 5-1,8 9 1,11 11-1,13 15 0,9 15 0,7 18 0,2 19 0,0 10 0,-3 14-1,-1 5 1,-4 1 1,-3-7 0,0-11 0,0-10 0,6-15 0,8-12 0,8-17 1,14-12 0,12-15 0,13-10 1,9-8-1,8-7 0,3-10 0,6-2-1,-1-7-2,-1-6-4,3 1-27,-5-5-8,5-5 0,9-8-2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7:52.8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223 0 42,'3'13'35,"-7"2"2,-2 6-1,-9 5-20,8 12-7,-10 6-2,1 10-1,-7 3-2,0 3-1,-6 0-3,0-7-6,6-11-31,2-5 0,8-16-2,13-21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7:51.68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-2 1014 42,'0'13'30,"0"-13"-2,0 16-4,0-16-5,0 0-3,-2-18-3,8 6-3,-7-11-3,5-1-2,-2-10-2,2-4-1,-2-8 0,1-1-1,-1-6 1,1-2-1,0 1-1,-1-2 2,0 8-2,2 5 1,-1 7-1,-1 8 1,0 7-1,1 11 0,-3 10-1,11 13 1,0 13 0,1 7-2,7 13 2,2 5-1,9 9 0,6 2 0,4-2 1,3-4-1,4-8 1,0-7 0,2-9 0,-2-10 1,-2-10-1,-6-10 1,-5-10 0,-4-8 0,-6-11 0,-5-9 1,-6-11 0,-4-8-1,-7-9 1,-4-5 0,-4-1-1,-4 1 0,-2 5 0,-3 7 0,-1 10-3,0 7 1,3 13-3,0 4-6,12 13-13,2 1-17,-1 9 0,18-12-1,4 9 2</inkml:trace>
  <inkml:trace contextRef="#ctx0" brushRef="#br0" timeOffset="593">1144 76 50,'0'-12'38,"0"-1"0,4-1-1,14 6-22,-3-5-6,9 5-4,2 3-1,6 2-2,0 7 0,7 12-1,-8 11 1,-3 18-1,-8 15-1,-5 16 1,-4 14-1,-5 14 0,1 7 1,-5 1-2,0 2 1,4-10 0,3-10 1,0-10-1,-1-14 0,0-12 1,-4-15 1,-9-10-1,-4-9 1,-13-10 0,-8-7-1,-4-6-1,-10-3-1,-4-7-2,-3 1-5,-4-5-29,5-3-3,1 0-1,-1-4-1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8:05.63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19 664 30,'2'31'31,"-4"2"2,3 8-2,-5 6-16,1 1-8,4 6-2,-4 1-2,3-2-1,-1-6 1,1-6 0,-2-9-1,2-7 1,-1-12 2,1-13-2,0 0 1,0 0-1,-6-32 0,6-1-1,-1-9 1,3-13-2,2-7 1,5-5-1,7-3-1,5 4 0,3 2 0,5 10 0,1 8 0,3 13-1,-2 13 1,-2 11-1,-5 16 0,-6 10 2,-7 10 0,-6 8-1,-2 7 1,-2 6 0,0 0 0,5-1 0,3-7 1,7-5-2,8-9 1,8-7 0,7-11-1,4-10 1,0-10 0,1-6 0,-4-11 0,-5-4-1,-7-9 0,-8-2 0,-11-4 0,-7 5-1,-7 8 0,-7 6 0,-4 17 0,-5 13 1,0 16 1,-1 20-1,8 12 0,6 13 1,6 4 0,7 2-1,9-5 1,7-9-3,12-7-3,1-25-8,11-9-19,-2-26-5,5-12 1,-3-23 7</inkml:trace>
  <inkml:trace contextRef="#ctx0" brushRef="#br0" timeOffset="577">1054 433 54,'7'-114'34,"-6"12"-7,-12 9-2,4 22-5,-12 19-4,9 32-7,-5 25-3,7 33-3,-1 29-1,4 23-1,4 16 1,4 12-1,4 2 0,2-3 0,4-10 0,-1-19 0,-2-23-1,0-24 1,-10-23-2,-10-17 1,-9-19 0,-5-13 0,-5-9 1,-2-10 0,2-5-1,4-2 0,13 3 0,12 4 0,14 7 0,11 12 0,10 11 0,8 15-1,1 17 3,2 13-1,-3 16 0,-4 10 0,-4 10 0,-4 5 1,-2 0-2,1-2 2,1-12-2,2-6 1,4-13-1,3-11 1,0-13 1,2-12-1,-4-11 0,-5-11-1,-6-11-1,-11-10-2,-3-4-5,-15-10-8,2 12-14,-8-1-9,-1 12 0,-1 10 0</inkml:trace>
  <inkml:trace contextRef="#ctx0" brushRef="#br0" timeOffset="1060">1671 965 48,'16'39'37,"-4"-9"1,-2-11 0,-10-19-15,7-12-8,-10-15-7,2-4-1,-5-15-1,2-6-3,0-2-3,1 1 2,3 0-3,4 9 0,6 9 0,6 8-1,6 12-1,3 7-2,9 12-5,-4-1-30,7 5 1,-5-1 1,0 1-1</inkml:trace>
  <inkml:trace contextRef="#ctx0" brushRef="#br0" timeOffset="1357">1953 1056 80,'-2'15'41,"2"-15"-1,0 0 1,6-12-29,-7-14-4,5 0-1,-1-10-3,1-3-3,-1 0 1,2 2-2,-1 7 0,-1 6-1,3 12 1,5 11-1,1 14 0,4 7 0,2 4 0,5 4 1,1-3 0,3 0 1,-5-8-1,-1-11 1,-2-9 0,-5-11-1,0-9 0,-4-8-1,1-7-3,-3-15-4,12 0-16,-3-9-18,1 4 1,5 1-1,6 6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8:07.39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382 492 87,'26'-3'40,"-12"-6"-1,-20-11 0,-8-4-31,-16 0-7,-8 0 1,-7 0-3,-4 6 0,2 7 1,5 15 0,12 15 0,16 14 0,14 11 1,14 11-2,10 9 2,9 4-1,3 0 0,-1-6 0,-5-8 0,-12-9 1,-13-12-1,-16-11 0,-11-10-1,-14-9-2,-5-5-5,-10-15-15,4-1-16,5-10 1,11-1-2,10-6 1</inkml:trace>
  <inkml:trace contextRef="#ctx0" brushRef="#br0" timeOffset="328">623 571 38,'30'24'30,"-6"9"2,-10-2 1,1-7-19,4 8-4,-3-9-2,9-3 1,-4-14-1,9-5 0,-2-14-1,2-5 0,-7-11-2,-4-5-2,-8-12-1,-7-4-3,-6-2-2,-8 2-1,-1 9-4,-6 3-5,6 18-5,-5 7-7,16 13-13,-13 35 1,14 8 2,2 7 15,10 9 13,2 3 10,1-9 8,7-1 9,-2-11 16,1-13 2,0-16 0,2-7-12,-10-22-10,6-2-6,-7-12-2,3 1-3,-6-2-2,-1 4-1,-3 7-1,-1 11 0,-5 10-1,8 13-1,-2 9 0,1 3 1,4-1 0,3 0 1,5-7-1,4-6 1,2-8-1,2-6 1,0-1-1,0 0 0,-1 7 0,1 1 0,-5 6 0,-1 3 0,0 7-1,-2-3-2,6 8-10,0-10-27,5-7 1,1-6-1,6-5-1</inkml:trace>
  <inkml:trace contextRef="#ctx0" brushRef="#br0" timeOffset="1030">2127 77 54,'-4'-29'39,"-2"9"-2,-4 16 0,-5 11-17,-4 30-13,-7 22-1,-3 22-2,-4 20-2,-3 15 2,-3 9-1,5 1 1,5-8-1,8-10-1,9-12-5,7-21-2,16-12-17,5-28-17,10-18-1,3-18 0,5-15 0</inkml:trace>
  <inkml:trace contextRef="#ctx0" brushRef="#br0" timeOffset="1280">2228 407 71,'0'0'37,"-3"24"-1,-12 9 1,-7 12-28,-6 4-7,0 9 0,-1 1 0,4 0 0,8-6 0,13-6 2,11-10-2,18-8 1,13-13 0,13-7-1,6-8 0,7-4-1,4-3-2,-6-5-3,0 1-5,-15-4-29,0-1-1,-11 0 0,-7-3-1</inkml:trace>
  <inkml:trace contextRef="#ctx0" brushRef="#br0" timeOffset="1919">2985 440 63,'-4'-18'36,"-7"1"-1,-5 6-3,-11-3-23,0 9-4,-9 7-2,-1 11-1,0 11 0,4 12 0,6 5 0,10 10-1,9 2 0,12 0 0,13-1-1,12-8 0,14-4-4,5-17-5,16-4-27,1-10 0,5-12-1,-4-9 0</inkml:trace>
  <inkml:trace contextRef="#ctx0" brushRef="#br0" timeOffset="2184">3389-4 51,'10'1'37,"10"26"0,6 22 0,8 21-16,2 13-15,2 18 0,-11 8-2,-6 3 1,-12-1-1,-9-8-1,-11-13 0,-9-13 0,-5-12-3,-2-18-5,5-9-32,4-13-2,7-13-1,11-12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22:56.51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1172 30,'12'18'32,"10"13"0,1 5-1,1 8-21,4 11-6,-1 5-2,-1 3 0,-5-1-1,-2-4 1,-10-14 2,0-8 1,-7-15 1,0-11-2,-9-24 2,4-10-1,-5-21-1,-1-14-1,-5-15-1,1-12-1,-2-6-1,3-5 0,9 5 0,3 7-1,6 10 1,6 14-1,12 12 0,9 13 0,11 10-2,1 10-3,9 14-17,-1 2-13,-3 3-1,0 2 0,-6-1 1</inkml:trace>
  <inkml:trace contextRef="#ctx0" brushRef="#br0" timeOffset="359">581 1104 17,'6'43'32,"14"-10"0,8-9 2,3-12-21,14-3-1,-2-16-3,4-3-1,-5-13-2,0-5-1,-12-6 0,-7-5-1,-13-5-2,-10 3 1,-13 2-2,-9 8 1,-12 10-1,-6 15 0,-5 13 1,2 18-1,-1 17 0,8 14 0,6 11-1,10 5 1,12 1 0,8-6 0,10-7-1,10-10 0,6-13-2,4-17 1,7-13-6,-4-24-19,8-12-12,2-18-1,0-18 1</inkml:trace>
  <inkml:trace contextRef="#ctx0" brushRef="#br0" timeOffset="702">1053 206 32,'-16'-78'36,"-1"20"1,1 16-1,-3 13-19,19 29-4,-16 14-6,17 25-1,1 23-2,4 27-2,-1 20 0,6 17-1,0 9 1,2 1-1,2-2-1,0-4 0,0-13-1,-1-21 0,3-20-2,-8-20-2,5-8-13,-13-22-20,-1-26 1,-12-6-2,-7-25 1</inkml:trace>
  <inkml:trace contextRef="#ctx0" brushRef="#br0" timeOffset="920">883 977 63,'-25'-56'38,"13"10"-1,14 16-11,9-2-11,19 13-8,6 5-2,9 10-1,1 4-1,5 10 0,-4 13-2,-5 10 0,-7 10 0,-2 9-1,-4 3 0,1 1 0,2-2-1,3-8 1,1-11-1,6-10 1,1-14 0,0-12 0,-1-10 0,-6-13 0,-8-10 0,-9-8-1,-9-9 0,-11-11 0,-8-3-2,-5-4 0,-2 6-1,-5 4-2,6 13-3,-3 3-7,17 25-6,1 18-14,10 10-1,4 21 1</inkml:trace>
  <inkml:trace contextRef="#ctx0" brushRef="#br0" timeOffset="1248">1747 1012 25,'29'49'33,"-4"-12"3,-7-15-5,0-6-9,-18-16-6,13-14-4,-18-16-3,2-7-2,-7-15-1,1-6-3,1-3-1,5 0-1,3 6 0,6 5-1,9 10 0,7 9-1,10 14-1,7 5-2,5 14-5,-3-6-17,8 11-13,-2 0-1,-4 3 1,-5 2 0</inkml:trace>
  <inkml:trace contextRef="#ctx0" brushRef="#br0" timeOffset="1529">2294 1202 60,'10'7'39,"-3"-19"0,1-12 1,-9-17-28,5-6-5,-10-16-3,2-8-2,-3 3 0,1 7-1,1 5 0,2 12 0,4 13 0,8 20-1,5 24 0,7 17 0,5 10 0,7 7 0,6 2-1,5-2 1,2-6-1,3-11 1,1-13 0,-2-14 0,-4-18 2,-2-10 0,-10-14 0,-6-12 1,-10-14 0,-10-7-1,-7-3 0,-4-1-1,-6 11-3,-10-4-18,2 21-22,0 13 0,8 16-3,11 19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20:08.56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1111 1950 29,'0'0'33,"0"0"2,0 0-7,0 0-12,-6-16-6,6 16-3,-11-24-2,7 8 0,-2-9 0,5-2-1,-2-10-1,4-4-1,0-4 0,1-5-1,-1-1 0,1 3 0,-1 0 0,1 7 0,-2 4 0,1 7 0,-2 6-1,1 5 1,0 8-2,0 11 1,0 0 0,19 24-1,-4 4 1,6 11-1,6 6 1,5 9-1,5 6 1,5 0 0,0-4 0,-1-5 0,-1-6 0,-3-9 0,-4-7 0,-4-9 1,-4-8 0,-7-9-1,-2-10 1,-5-10 0,-3-12 0,-2-8 0,-4-10 0,-1-10-1,-2-6 0,-3-5 0,0 4 1,-1 3-1,-1 8 0,0 8-1,2 10-1,-2 8-1,4 13-4,-6 3-25,8 11-5,0 0-3,7 14 2</inkml:trace>
  <inkml:trace contextRef="#ctx0" brushRef="#br0" timeOffset="546">1866 1464 36,'0'0'34,"-18"11"0,2-4-1,4 4-23,-9 5-7,2 5-1,1 9-2,6 9 1,5 4 0,8 4 1,9-2-1,8 1 2,6-10-1,8-3 2,2-13 0,5-7 1,-1-15-1,2-9 0,-5-12 0,-1-6-1,-6-12 0,-3-6-2,-5-8 1,-7-6-2,-5-3-1,-4 4 1,-4 7-2,-5 4-1,2 13-2,-3 5-2,6 31-14,0 0-17,-4 12 0,3 13 0,2 7 1</inkml:trace>
  <inkml:trace contextRef="#ctx0" brushRef="#br0" timeOffset="1029">2300 1814 9,'0'14'31,"-4"-4"1,4-10-7,-3 19-6,3-19-3,-2 10-3,2-10-2,0 0-3,1-15 0,7 2-2,-2-10-2,4-4 0,0-10-2,3-8 0,0-4 0,2-6-2,-1-1 1,0 0 0,-1 7 0,-2 5 0,-2 10-1,0 8 1,-9 26-1,12-2 0,-7 27 0,-4 9-1,1 8 0,1 6 1,3 2-1,2 0 1,3-8 0,1-5 0,2-11 0,3-11 0,3-9 0,-2-8 0,2-6 1,-2-12-1,0-7 0,0-10 0,-1-4 0,-1 0 1,-3-2-1,-3 4 0,1 7 0,1 16 0,0 17 0,-1 16 0,-1 15 0,2 9 0,0 12 0,0 4 0,3 2-1,-5-8-2,5-4-4,-8-11-32,10-11 0,0-11 0,3-12 0</inkml:trace>
  <inkml:trace contextRef="#ctx0" brushRef="#br0" timeOffset="1809">3389 545 26,'-2'-28'34,"-1"6"2,1 12-2,2 10-16,4 17-9,4 12-4,-4 15-2,3 18-1,-1 19-1,-1 19 1,-1 12-1,-3 7-1,-2 0 1,0 1-1,1-11 0,1-11 1,2-16-1,2-15 1,1-19 0,2-11 0,-1-15 1,2-14 0,-9-8 0,15-22-1,-12-8 0,-4-9 1,-4-10-1,-10-4 0,-6-2 0,-4 5 0,-10 7 0,-1 15 0,-7 12 0,1 15 0,-2 15 0,8 13-1,4 11 0,6 6-1,12 4 1,9-3 1,14 0-1,10-4 1,10-8 0,7-5 0,5-9 1,4-6-2,2-7 0,-4-5-3,0-4-2,-8-14-19,2 1-15,-3-9-1,1-4 0,-5-9 1</inkml:trace>
  <inkml:trace contextRef="#ctx0" brushRef="#br0" timeOffset="2309">3840 1417 57,'8'36'38,"-1"6"-1,-2 2 2,4 2-30,-7-1-5,1-1-2,-2-4-3,-2-10-2,4-3-6,-6-12-29,3-15 0,9-12 0,-3-15 0</inkml:trace>
  <inkml:trace contextRef="#ctx0" brushRef="#br0" timeOffset="2511">3709 998 45,'-16'-22'34,"16"22"0,-12-17-11,12 17-41,21 1-15,0 6-3,5 4 1</inkml:trace>
  <inkml:trace contextRef="#ctx0" brushRef="#br0" timeOffset="2699">4119 1422 49,'0'0'37,"0"0"-1,12 14 0,-2 2-26,0 5-7,3 9 0,2 2-1,3 7 0,2 1 0,2 1 0,-3-6 0,3-6 0,-4-9 0,3-9 0,-3-8 0,-1-7 0,-1-12-1,-1-8 1,-1-11-1,-2-7 0,-3-8-1,0 0 0,-2-1 0,-2 0-2,2 9-2,-4 1-2,10 15-13,-6 2-19,9 9 0,-1 5-1,6 4 2</inkml:trace>
  <inkml:trace contextRef="#ctx0" brushRef="#br0" timeOffset="2995">4832 1308 59,'0'0'36,"7"16"-1,-18-10-4,-9 9-22,-11 1-6,-2 5-3,-1 4 1,2 6-2,9 6 1,14 4 0,18 0 0,17 5 1,17 0-1,13 1 0,5-3 1,2-3 0,-8-7 1,-11-3 1,-19-4 1,-19-6 0,-22-5 0,-17-3 0,-16-7-1,-5-3-4,2 3-37,-2-9-1,13-12-2,20-10 0</inkml:trace>
  <inkml:trace contextRef="#ctx0" brushRef="#br0" timeOffset="15210">5419 774 22,'0'0'35,"0"0"1,0 0-1,0 0-16,-14 4-9,8 6-4,-7 5-2,-3 11 0,-2 9-2,-3 16 0,-4 15-2,1 15 1,0 10-1,-1 14 0,2 5 0,2 2 0,3 0 1,4-5-1,4-9 1,4-9 0,5-7 0,4-10 1,2-10-1,3-4 1,0-12 0,1-3-2,-2-11 1,0-4 0,-2-7-1,-1-5-1,-1-2-2,-3-14-9,0 0-27,-13-4 1,6-7-2,-2-8 1</inkml:trace>
  <inkml:trace contextRef="#ctx0" brushRef="#br0" timeOffset="19032">6082 646 53,'-14'-8'37,"4"2"-2,10 6 1,0 0-25,5 24-7,13 8-1,7 15-3,5 18 0,4 16 0,4 19 0,1 13-1,-4 9 1,-7 5 1,-9 3 0,-5-4 1,-11-7 0,-6-10 0,-9-13 0,-4-6 0,-7-13 0,0-8-1,-3-13 0,0-7-2,2-10-1,2-11-2,8-2-3,-2-18-9,16-8-23,0 0 0,5-19 0,10-11 0</inkml:trace>
  <inkml:trace contextRef="#ctx0" brushRef="#br0" timeOffset="20077">6670 1398 43,'20'0'39,"-5"-1"0,0-3-1,6 7-17,2-10-16,10 1-3,4-2 0,4 3-1,5-1-1,3 2 1,4 1-1,-1-2 0,-2 5-3,-7-5-3,0 10-19,-11-7-13,-8 2 0,-10-1-1</inkml:trace>
  <inkml:trace contextRef="#ctx0" brushRef="#br0" timeOffset="20342">6729 1625 55,'5'17'40,"10"-7"0,14 0-1,5-12-29,15 4-3,0-3-2,7 1-2,0-1-1,-1-1-2,-5 2-1,-5 0 0,-8 1-2,-6-2-3,0 5-17,-10-7-16,-5-1 0,-2-4-1,1-3 0</inkml:trace>
  <inkml:trace contextRef="#ctx0" brushRef="#br0" timeOffset="20639">7473 1331 49,'-8'9'38,"8"-9"0,3 13-1,-3-13-22,32-2-9,-3-2-1,10 0-1,4-2-2,6-1 0,1-1-2,0-1-1,-3 2-2,-7-3-4,-2 8-17,-11-3-15,-11 3 2,-16 2-3,0 0 3</inkml:trace>
  <inkml:trace contextRef="#ctx0" brushRef="#br0" timeOffset="20873">7534 1542 51,'-14'18'40,"13"-2"1,11-10 1,19 2-29,3-10-4,12 5-1,1-8-3,6 2-1,-1-3-2,-2 1-2,-5 1 0,-7-4-3,-8 6-2,-8-9-12,1 9-25,-6-6 1,0-1-2,-5-3 2</inkml:trace>
  <inkml:trace contextRef="#ctx0" brushRef="#br0" timeOffset="22823">8525 939 71,'1'-41'40,"6"-3"0,3-9-6,15 5-25,3 1-4,6 8-2,3 4-2,6 8 1,1 6-1,3 6-1,-2 9 0,-5 7-1,0 13 1,-4 13 0,-6 14-1,-12 19 0,-15 20 0,-15 17 0,-16 14-1,-11 12 0,-16 8-1,-14 1 1,-10-1 0,-4-7 0,-4-10 1,1-14-1,7-14 3,7-13-1,11-17 1,13-14-1,12-17 1,20-11 0,16-14 0,28-1 1,14-4-1,15 2 0,9 4 0,13 6 0,4 6 0,1 8 0,-4 6-2,-7 4 0,-6 3-4,-13-7-35,4-6 0,-5-12 0,-1-14-1</inkml:trace>
  <inkml:trace contextRef="#ctx0" brushRef="#br0" timeOffset="23462">10478 243 46,'-54'-52'35,"-7"11"2,-4 6 0,-7 8-29,7 12-4,-1 9 0,4 14-2,2 14 0,5 17 0,4 19-1,4 19 0,5 18 0,4 23 0,2 19 1,5 22-1,2 12 0,6 12 1,6 3-1,8 7 1,3-1 0,7-4 0,2-4 0,7-8 1,-2-13 0,3-3-1,-4-16 1,1-13-2,-7-19 0,-1-16-1,-2-18-2,-6-16-3,3-9-8,-11-28-29,5-15 1,-4-18-1,3-15 1</inkml:trace>
  <inkml:trace contextRef="#ctx0" brushRef="#br0" timeOffset="23790">9473 2365 30,'-11'-101'37,"2"14"3,0 13-2,7 13-13,3 1-15,16 14-4,6 5-3,10 9-1,8 5-1,7 6-1,5 3 0,3 7 0,0 5-1,-5 6 0,-5 6 0,-6 8 0,-7 10 0,-6 7-1,-9 8 1,-4 5-2,0 4 2,-4-1-2,2-1 2,0-7-1,5-9 1,0-9 0,7-12 0,-1-9 1,-1-10 0,0-6 2,-5-13-2,-5-8 1,-6-6 0,-6-6 1,-7-7 0,-4 0 2,-7 1-2,0 3 1,2 8 0,0 9-1,4 6-1,3 10 0,9 19 0,0 0-2,15 14 1,3 11-1,7 10-1,2 6 1,6 7 1,3 0-1,0-1 0,-2-3 0,-3-11 1,-2-12 0,-6-16 1,-3-12 0,-3-15 0,-6-9 1,-4-9 0,-1-3 0,-3-1 0,2 4 0,2 2-1,3 7 0,8 10 0,5 3-2,9 12-3,1-3-37,13 4 0,4-3-1,5-3 1</inkml:trace>
  <inkml:trace contextRef="#ctx0" brushRef="#br0" timeOffset="41231">606 4 26,'-2'-9'31,"2"9"-2,0 0-3,0 0-5,0 0-4,0 0-3,-12 4-2,-7-4-3,-3 5-3,-8-4-2,-2 5-1,-6-3-1,-1 4 0,0-2-1,4 2-2,5-1 2,6 4-2,3 2 1,4 3-2,4 11 2,3 10-1,5 16 0,1 12 2,0 18-2,-2 14 1,-4 18-1,-4 13 1,-4 13-1,-4 8 0,-5 6 0,-2 4-1,2 2 0,1-6 1,7-4 1,9-11-1,8-11 1,9-16-1,12-18 2,12-16 1,11-23 0,16-14 0,11-15-1,12-12 1,4-11 0,7-4-1,0-4 0,-2-2-1,-6 3 1,-8 0-1,-14 0 0,-12 2-2,-8 2-3,-21-4-35,-1 2 1,-20 2-1,7-16 0</inkml:trace>
  <inkml:trace contextRef="#ctx0" brushRef="#br0" timeOffset="104036">5600 1642 41,'0'0'36,"0"0"0,5 10 0,-5-10-26,-9 7-5,9-7-1,-10 18 0,4 2-2,2 8 0,0 8 0,2 10 1,0 8-1,2 11 0,1 8 0,1 6-1,1 1 0,2 0 0,-1-1 0,1-6-1,0-2 0,2-9 0,-1-10 0,-1-9-1,0-8-2,-2-11-3,6-2-14,-9-22-18,0 0 0,1-20-1,-4-9 1</inkml:trace>
  <inkml:trace contextRef="#ctx0" brushRef="#br0" timeOffset="104348">5464 1794 46,'-3'-39'37,"4"-3"0,4 3 0,-2-4-24,11 6-8,0 1-1,8 6-1,1 4-2,7 3 0,2 8-1,4 5 0,4 7 0,3 6 0,1 6 0,0 8 0,-3 2 0,-4 7 0,-4 2 0,-7 1 0,-7 1 0,-9 0 0,-6 3-1,-8-2 1,-7-1 0,-5-3 0,-7-1 0,-4 0 0,-6-6 0,-2-3 0,-2-6 0,0-2 0,2-3-1,0-4-3,10 3-21,0-4-12,9-1-1,5-2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21:49.04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74 474 33,'-11'-14'32,"0"-4"-5,5 6-5,-7-10-5,7 9-4,-5-6-2,8 8-2,-6-3-1,8 5-3,-2-1 0,3 10-2,0 0-1,0 0 0,0 0 0,-3 10-2,5 8 1,0 8 0,1 8-1,0 10 0,2 7 0,-1 12 0,1 4 1,-1 2-1,-1 1 1,1-2-2,-3-3 2,0-5 0,0-5-1,-1-4 1,0-8-1,-1-6 0,0-8 0,-1-4 0,2-5-2,-2-8 0,4-2-3,-8-23-6,9-5-29,-4-9 0,1-8-1,0-13 2</inkml:trace>
  <inkml:trace contextRef="#ctx0" brushRef="#br0" timeOffset="421">36 320 26,'-8'-29'33,"5"2"0,0-3 0,1-4-23,8 3-5,3 0-1,7 2-2,2 1 1,8 5 0,0 2-1,3 5 0,-2 2-1,0 7 0,-1 5 0,-1 10 0,-3 8 0,-2 9 0,-4 6 0,1 6 0,-6 4 0,-2 1 0,-3-3-1,-4-3 2,-8-8 0,-1-3 0,-7-7 1,-5-5-1,-4-5 1,-1-2 0,-4-5-1,2-1 0,0-1-1,5-4-3,7 4-5,-1-3-31,15 4-1,11-12-1,7 4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20:37.85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73 1539 8,'0'0'33,"-14"3"0,14-3 2,-7 25-18,-2-11-7,7 15-2,-4 3-3,3 10-1,-3 4-1,2 3 1,-1 0-3,1 0 0,1-6 1,0-4-3,2-10 2,-2-7-4,3-6 0,0-16-13,0 0-20,-3-16 0,3-8 0</inkml:trace>
  <inkml:trace contextRef="#ctx0" brushRef="#br0" timeOffset="265">52 1118 44,'-1'-18'37,"0"6"1,1 12-1,-6-10-27,6 10-6,0 0-4,0 0-3,4 20-3,-4-20-6,10 28-12,-4-8-12,4 5-1,4 5 3</inkml:trace>
  <inkml:trace contextRef="#ctx0" brushRef="#br0" timeOffset="546">237 1971 2,'0'0'34,"-2"15"1,2-15-4,0 0-11,0-10-3,-5-6-4,10 2-4,-7-9-2,5-2-2,-3-7-2,3 0 0,-3-5-1,2 5 0,-1-1 0,2 4-1,-1 4 0,0 4-1,0 5 0,0 5 1,-2 11-2,0 0 1,0 0-1,0 0 0,14 19-1,-7 1 0,5 10 0,4 0 0,4 7-1,4-2 2,4 1-1,1-6 1,2-4 1,0-8 0,-2-8 1,-1-3 0,-3-11 1,-4-6 0,-2-8 0,-4-8 0,-5-8 0,-3-5 0,-4-4 0,-1-1-1,-2 1-1,-1 6 1,-1 5-2,-2 5-3,6 10-32,-4 6-2,2 11-3,0 0 2</inkml:trace>
  <inkml:trace contextRef="#ctx0" brushRef="#br0" timeOffset="3323">1022 1649 45,'4'-10'37,"-4"10"3,2-11-12,-2 11-12,0 0-7,2 19-4,-3-1-2,1 10-2,4 6-1,0 6 1,4 6-2,3 2 0,3 1 1,0-5 0,4-8 0,-3-7-1,0-11 1,-3-6-1,-12-12 1,10-12 1,-11-8-1,-4-9 0,-6-10 0,-3-8 1,-3-8-1,-1-5 1,1 0-1,2 1 1,5 1-1,5 6 0,8 4 0,6 8 0,10 6 0,6 4-1,7 7-1,3 0-3,8 9-9,-6-2-22,7 3 0,-1 4-2,-3 2 1</inkml:trace>
  <inkml:trace contextRef="#ctx0" brushRef="#br0" timeOffset="3775">1255 1921 30,'-2'17'37,"2"-17"2,0 0-2,22-12-21,-12-19-7,7-3-2,-1-9-3,2 1-1,0-5-1,0 5-1,-5 5 1,-2 8-2,-1 9 1,-10 20-1,18 0 0,-7 15-1,2 11 0,3 5 0,2 6 0,2 0 0,1 2-1,-1-5 2,-3-2-1,-4-8 1,-4-8 1,-4-7 0,-5-9 0,-14 1 0,-5-9 0,-3-4 0,-7-4-1,-2-3 0,-3 0-1,1 1-1,5 2-3,1-2-10,15 13-15,12 5-8,0 0-1,0 0 1</inkml:trace>
  <inkml:trace contextRef="#ctx0" brushRef="#br0" timeOffset="4149">1634 1878 49,'9'-6'39,"-3"-9"0,-3-4 0,-8-13-24,8 3-9,-4-7-2,2 0-1,-1 3-2,0 4 0,-1 6-1,1 8 0,0 15 0,0 0-1,9 18 0,-3 5 0,4 6-1,3 1 1,2 1 0,2-1 0,-1-7 0,0-3 2,-3-10-1,1-6 2,-4-9-1,-3-5 0,-3-10 0,-2-5 0,0-3-1,-2-7 0,2 2-2,-3-3-2,5 7-2,-3-3-4,12 14-5,-7-1-2,14 14 0,-7-4 1,11 14 2,-7-5 3,2 7 6,-2 1 6,-8 0 7,1 8 2,-12-4 1,4 8 0,-11-4-1,4 9-3,-3-4-1,5 3-2,0-4 0,5 0 0,2-7-1,6 2 2,0-11 0,5 0 1,-5-9 0,4 1-1,-6-10 0,0 1-1,-4-5-1,-2 1 0,-3-1-1,0 4-1,-2 1 0,3 13-1,0 0 0,-3 15 0,8 16-1,2 13 1,3 12-1,-1 12-1,2 12 2,-1 6-2,-3-2 1,-4-5 0,-4-8 0,-3-11-1,-4-11 1,-3-14 0,-1-12-2,-4-21-4,5-9-17,-2-22-15,0-14 0,2-12-1</inkml:trace>
  <inkml:trace contextRef="#ctx0" brushRef="#br0" timeOffset="4883">2112 1760 52,'26'-8'36,"2"-4"0,-1-9-15,10 3-9,-4-12-6,5 0-3,-5-7-1,-2 1 1,-6-2-1,-5 4 0,-8 3 0,-8 6 0,-11 9-1,-10 13 1,-7 11-1,-5 14-1,-2 8 1,-1 12-1,3 8 0,6 5 0,7 2 0,9-3 0,10-6 0,6-5 0,9-6-2,4-12-2,9-4-9,0-11-25,7-12 1,3-8-2,5-9 1</inkml:trace>
  <inkml:trace contextRef="#ctx0" brushRef="#br0" timeOffset="5257">2777 1053 24,'-6'-25'35,"-1"4"0,1 6 0,6 15-17,-13 2-9,10 22-2,-6 11-3,0 19 0,-4 11-3,2 17 1,-3 7 0,3 11 1,-1-5-2,5-2 1,3-9-1,5-12 0,2-12-1,3-13-2,3-10-2,-4-21-19,4-6-15,4-12 0,-1-14 0,2-9 0</inkml:trace>
  <inkml:trace contextRef="#ctx0" brushRef="#br0" timeOffset="6146">2904 1266 31,'0'0'35,"0"0"1,13-8-3,1 5-18,-5-10-6,10 6-2,-2-4-2,3 1-2,-1 1 0,0 1-1,-2 2 0,-2 2 0,-2 2-1,-4 3 0,-9-1 0,12 19-1,-12 2 0,-3 7 0,-7 8 0,-1 7 0,-7 6 0,-3 4 0,-2-4 0,-3 1-1,2-5 1,3-6 0,2-8 0,4-8 0,5-4 0,7-7 0,3-12 1,9 11-1,4-14 1,4 0 0,6-4 0,1 2 0,3-2-1,1 0 1,-3 2-1,0-2-1,-4 5-1,-4-1-2,1 4-5,-18-1-22,18-7-7,-9 4-1,0 0 1</inkml:trace>
  <inkml:trace contextRef="#ctx0" brushRef="#br0" timeOffset="6614">3296 1691 15,'17'21'32,"-12"-10"2,2 3 1,0 9-20,-10-3-4,3 13-3,-8 0-2,1 8-1,-6-1-1,2 2-2,-1-2-1,0-7-7,6-4-26,1-7-5,3-12-1,2-10 1</inkml:trace>
  <inkml:trace contextRef="#ctx0" brushRef="#br0" timeOffset="7332">3619 1290 14,'0'0'33,"0"0"-2,0 0 4,0 0-19,-3 15-5,3-15-4,-7 22-3,2-4 1,4 8-2,-4 5 1,5 8-2,-3 1 0,4 8 1,-1-1-1,3 0 0,1-4-1,-2-4 0,2-5-2,-1-10 1,2-2-3,-5-11-6,8 1-13,-8-12-15,0 0 0,4-15 1</inkml:trace>
  <inkml:trace contextRef="#ctx0" brushRef="#br0" timeOffset="7597">3503 1285 76,'-11'-49'40,"4"4"-1,6-8-12,4 17-19,3 0-3,7 6-2,3 6-2,10 5 0,1 10-1,9 6-1,2 13 1,7 7-1,2 9-1,0 6 1,0 5 0,-7 3 0,-3 3 0,-11 0-1,-8-3 2,-8-4 0,-14-3 0,-8-6 0,-10-3 1,-4-3 0,-5-6-1,-6-2 1,4-6-1,-2-2-2,10-1-1,0-6-4,14 6-7,-2-7-17,13 3-8,12-3 0,0-1 1</inkml:trace>
  <inkml:trace contextRef="#ctx0" brushRef="#br0" timeOffset="7987">4098 1351 38,'11'14'36,"1"11"1,-7 0-3,-5 4-21,2 10-7,-7-1-2,3 5-1,-5 0-2,-1 0 0,1-4-2,-6-7-5,10-3-7,-9-7-24,4-14-1,8-8 1,-15-4 0</inkml:trace>
  <inkml:trace contextRef="#ctx0" brushRef="#br0" timeOffset="8190">3951 1547 32,'0'0'37,"15"-2"0,4 9 0,8 1-24,-3-8-6,7 3-2,0-3-5,-1-5-7,5-1-20,-4-2-8,-3-6-3,3 0 1</inkml:trace>
  <inkml:trace contextRef="#ctx0" brushRef="#br0" timeOffset="8393">4497 1274 35,'0'0'36,"2"19"2,-5 4-1,1 10-21,-5 1-7,0 11-5,-1 4 0,2 4-2,-3-3-1,3-1 1,0-6-2,4-6 0,1-7-4,-1-14-4,9-5-25,-7-11-5,0 0-1,12-17 1</inkml:trace>
  <inkml:trace contextRef="#ctx0" brushRef="#br0" timeOffset="8751">4702 819 33,'0'0'34,"-10"-8"3,10 8-11,0 0-6,7 70-6,10-18-4,4 11-4,1 14 0,2 9-1,-2 9 0,-4-3-1,-8-1-3,-6-4 1,-8-7 0,-4-11 0,-5-7-1,-5-12-2,-1-9 0,-4-5-1,6-12-2,1-1-3,4-17-7,12-6-28,0 0 0,0 0 1,0 0 1</inkml:trace>
  <inkml:trace contextRef="#ctx0" brushRef="#br0" timeOffset="10889">4767 0 47,'0'0'40,"0"0"-2,0 0-5,64 22-16,-64-22-6,72-6-5,-31 2-1,9 1-3,-2 1 0,-6 2-1,0 2 0,-42-2-1,74 16 0,-74-16 0,62 42 0,-62-42 0,44 86-1,-23-22 1,-13 13-1,-1 19 0,-6 16 0,-1 17 0,-3 8 0,0 12 1,3 3-1,-4 0 1,2-2 0,1-8 0,-5-5 1,3-14 0,-4-6 0,4-11-1,-3-9 1,1-9 0,3-11-1,-4-9 0,5-10 1,-2-11 0,3-47 1,-15 62 0,15-62 0,0 0 1,-63 34-1,63-34 1,-81 1-2,28-1-1,-5-3-3,-9 4-8,1-5-32,-11 0 0,2-2-1,1-6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7:54.18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6 347 19,'14'-14'32,"-1"5"0,-4-2 3,-5-1-18,7 8-5,-11 4-2,8-9-2,-8 9-1,0 0-2,0 0-1,0 0 0,0 15-2,-1 0 0,-2 2-1,0 8 0,-1 4 1,1 4-1,-3-1 1,1 1 0,0-1-1,0-1 1,1-3-1,2-5 0,2-3 0,4-5 0,4 0 1,7-7-1,4-3 0,7-2 1,8-5-1,6-1 0,8-5 0,7 0 0,6-3-1,8 1 0,10-1 1,6 0-1,8 3 0,10-1 0,6 0 0,10 3 1,6 0-1,6 2 0,7-1 1,9 2-1,3 1 0,7 0 1,5 3-1,4-3 0,6 3 0,1-3 1,1 3-1,1 0 1,2-3 0,-4 1 0,2-3 0,-3 1 0,-2-1 0,1-2 0,-2-2-1,3-2 1,-1 1-1,3-5 1,1-1 0,1-1 0,-2-2 0,-2 0-1,-6-1 1,-8 1 0,-9 1-1,-11 3 0,-16 4 0,-14 0 0,-13 4 0,-13 2 0,-15 0 0,-11 2 1,-13-1-1,-9 2 0,-11-1 0,-6 0 1,-6 0-1,-11 2 0,9-4 1,-9 4-1,-4-14 1,0 1-1,0-7 1,-2-3-1,1-6 1,-1-1-1,-3-3 0,0 0 0,-2 3-1,0 2 0,-1 7-3,0 1-5,4 11-32,8 9-2,-10-6 1,10 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7:35.9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483 1625 45,'0'0'30,"0"0"2,0 0-11,0 0-7,0 0-5,0 0-3,0 0-1,0 0-1,0 0 1,0 0-2,0 0-1,0 0 0,18 14 0,-6-9-1,4 5 1,2-1-1,2 1 1,5 1-1,0 0 0,3 2 1,3 1-1,3-2 1,3 4-1,1-3 1,4 3-1,0-1 1,3 2-1,1-2 0,2 2-1,0 1 1,2-2 0,1 0-1,1 1 1,-1-3 0,3-3-1,1-1 1,-1 0 0,-2-4 0,2-1-1,0-3 1,-1-3 0,4-1 0,-3-2-1,4-4 1,-4-1 0,2-4 0,-1 0 0,-3-3 0,-2-3 0,-3 0 1,-1-3-1,-4 2 0,0-3 0,-2 1 0,-4-1 0,0 0 0,-1-1 1,1 0-2,-3-2 1,-1-3 0,-1-1 0,-4-4 0,2-5 0,-4-4-1,-1-2 1,-4-3-1,-1-4 1,-2 0 0,-3 0-1,-1 1 1,-4 3 0,-5-1 0,-1 1 0,-5 4 0,-3 0-1,-2-1 1,-4-2-1,-1-2 1,-4-1-1,1 1 0,-4-2 1,-2-3-1,-3 3 1,-6 0-1,-2 2 1,-7 2-1,-6 1 0,-4 3-1,-5 3 1,-4 3-1,-3 1 1,-1 1 0,-4 4-1,2 1 2,1 6-1,2 0 1,3 4-1,2 4 0,1 2 1,4 6-1,2 2 0,1 5 0,2 3 0,-1 2 0,2 3 0,-3 3 0,-1 4 0,-4 1 0,-1 4 0,0 2 0,0 0 1,-1 7-2,1-1 1,4 3 0,-3 0 0,6-1 0,2 3 1,4 0-1,0 4 0,0-2 0,2 2 1,-1 2-1,3 2 0,0 5-1,-1 0 1,3 4-1,0 0 1,4 3 0,2 2-1,5-1 1,5 3 0,3-3 0,9 0 0,4 0-1,5-1 1,5 1 0,7-4 1,0 1-1,4-5 0,1-1 0,-1-3 0,1-8 1,-3-3-2,-2-6 0,-2-9-4,2 1-14,-14-16-22,16 5-1,-16-5 1,9-14-2</inkml:trace>
  <inkml:trace contextRef="#ctx0" brushRef="#br0" timeOffset="6212">378 2223 83,'0'0'39,"0"0"-1,0 0-2,-1 28-31,-3 11-2,0 19-2,-2 17 0,1 13-1,-1 8 1,-1 5-2,3-1 1,2-4 0,-1-9 0,3-14 0,1-18 0,1-13 1,0-17 0,3-14 0,-5-11 0,9-24 1,-9-7-1,-3-11 1,-8-8 0,-5-3-1,-8-1 1,-5 8-1,-7 10 1,-5 14-1,-2 13 0,3 19-1,4 13 1,6 12-2,6 2 1,8 4-3,10-1 0,9-9-4,14-5-3,3-20-6,20-2-4,-2-23 1,19 1 2,-3-15 6,7-2 5,-6-2 5,-5 2 6,-5 11 7,-15 2 3,-4 22 2,-26 0-1,2 35-6,-17-3-3,-1 10-2,-1 3-2,4 2-1,6-5 0,10-8 0,13-16-1,11-10 2,8-16-1,5-8 0,2-9 0,-4-7 0,-4-4-1,-10-4 1,-10 2 0,-11 2-1,-10 6-1,-8 5 1,-3 3-1,-3 6-1,0 4-1,4 5-2,7 9 0,10-2-2,0 0 1,16 8-1,9 0 0,-1-3 0,10 4 2,-2-1 1,1 2 1,-5 2 2,-3 4 1,-3 1-1,-6 1 1,0 3 1,-5-3 1,3 0-1,-3-5 2,5-2-1,-2-9 0,4-3 2,-2-12-2,4-2 1,-6-10-1,0-4-1,-5-7-2,-4-9-1,0 0-2,-5-7-3,6 7-7,-9-9-14,10 8-11,-1-1 0,5 6 0,6 2 2</inkml:trace>
  <inkml:trace contextRef="#ctx0" brushRef="#br0" timeOffset="7124">1409 2155 93,'10'-9'37,"-10"9"-1,0 0-8,-4 15-21,-3 5-3,-1 10-3,-4 9 0,0 9 0,-2 10 0,0 10-1,2 2 1,4 2 0,2-4-1,7-5 1,6-6-1,4-10 1,7-9-1,6-11 1,2-13-1,0-8 1,-1-11-1,-3-9 1,-5-12-1,-5-8 1,-6-8 0,-6 0-1,-6 0 1,-1 3-1,-2 5 0,0 6 0,-1 8 0,6 9 0,4 11-1,0 0 1,13-7-1,0 5 1,6-3 0,4-3-1,7-3 1,3-7 0,5-4 0,1-6 0,-1-4 0,2-4 1,-3-4-1,-4-4 1,-7-4-1,-5-2 1,-10-1 0,-5 5 1,-6 4-1,-3 7-1,-4 8 1,-4 11-1,-3 17 0,-2 15 1,1 16-1,-2 17-1,-1 12 1,1 11-1,2 9 1,4 5 0,8-3 0,7-3-1,8-8 1,8-11 0,9-11 0,5-12 1,5-14-1,2-11 1,1-12-1,0-11 1,-8-15-1,-3-11 1,-11-5-1,-9-5 0,-9 2 0,-8 5 0,-7 9 0,-9 12 0,-2 18 0,-1 15 0,5 14 0,3 11 0,8 6 0,5 1-2,9 3-5,1-10-26,12-5-7,0-9 1,4-10-1</inkml:trace>
  <inkml:trace contextRef="#ctx0" brushRef="#br0" timeOffset="8040">538 3409 70,'34'13'41,"16"-9"-1,19-5 1,13-15-23,18 1-10,9-5-4,6-4-2,2-4-1,1-1 0,-9-1 0,-10 1 0,-14 4-1,-18-1-2,-13 8-2,-21-5-4,-10 14-8,-24-4-18,-10 9-6,-15 2 1,-11 5-2</inkml:trace>
  <inkml:trace contextRef="#ctx0" brushRef="#br0" timeOffset="8325">288 3644 75,'38'-1'41,"18"-11"-1,22-1 2,8-10-25,21 5-9,9-4-3,8 3-1,0 1-2,-3 2 1,-8 1 0,-11 2-1,-11 4 1,-17 3-1,-19 0 0,-17 4-1,-17 0 0,-21 2-1,0 0-2,-11 2 0,-4-1-2,-3-5-4,4 5-29,-6-4-6,-1 3 0,-2-3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6:46.2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991 904 27,'7'-37'32,"4"2"1,5 5-1,0 6-15,-1 6-14,7 10 0,0 10-1,-3 13-1,-4 17 1,-2 19 2,-3 16 0,0 22 1,-5 15 2,5 22-2,-3 8 1,2 8-1,-4-4-1,1 0-1,-2-11 0,0-9-2,-1-17 0,-3-18 0,-3-14-2,0-19-1,3-7-5,-8-27-21,8-16-10,-3-14 0,10-18-1</inkml:trace>
  <inkml:trace contextRef="#ctx0" brushRef="#br0" timeOffset="312">1684 1736 54,'0'0'35,"-2"16"-1,-22 14 0,-18 11-24,3 15-7,-1 7-2,5 8-1,6 3 0,14-5-1,17-9 1,16-11 0,18-16 0,9-17 1,7-18-1,4-14 1,0-19 0,-5-11 1,-12-13-1,-9-7 1,-16-8 0,-9-4 0,-11-2 0,-6 2 1,-3 3-1,4 4 0,4 8 0,8 7-1,9 12 0,10 14 0,8 16 0,6 17-1,2 19 1,-1 22-1,-4 17 0,-5 12 0,-4 9 0,-4 4 0,-3-4-1,-4-6 0,-1-16 1,3-15 0,2-19 1,5-18 0,5-14 0,1-14 0,-1-13 1,2-3 0,-2 2 0,-5 4-2,2 17 0,-5 16 0,-2 17 0,-2 18 0,0 15-1,3 6 0,5 0 1,6-5-1,3-19 1,8-18 1,5-25-1,8-18 0,1-24 1,1-15 1,-5-21 1,-6-11-1,-11-3 1,-9 0-1,-13 9 1,-13 10 0,-9 15-4,-10 7-20,-3 25-19,-2 12-1,3 2-2,25 20 43</inkml:trace>
  <inkml:trace contextRef="#ctx0" brushRef="#br0" timeOffset="51183">682 303 66,'1'-31'37,"-5"-3"-1,-6-3-7,-4 8-19,-10 4-4,-3 9-2,-11 6-2,-2 8 0,-3 4 0,-1 5-1,2 2 1,4 2-1,6 2 0,6 6 0,8 9-1,3 13 0,5 13 0,3 14 0,2 22-1,0 20 1,-2 18-1,-4 17 1,-5 10-1,-4 9 0,-4 8 0,-4-1 0,-2-2 0,0-8 0,4-12 1,3-17-1,9-22 1,9-17 1,10-22 0,15-16 0,11-21 1,12-15-1,14-9 1,8-6-1,7-3 0,1-2-1,-1 1-3,-10-5-10,-3 10-27,-8 0 1,-10-3-1,-6-5 0</inkml:trace>
  <inkml:trace contextRef="#ctx0" brushRef="#br0" timeOffset="51885">2948 123 63,'23'-17'36,"6"-3"-1,7-2-1,8 2-26,-1-1-7,8 5-1,4 10 0,-3 13 1,-3 17-1,-3 23 0,-10 19 1,-7 24 0,-12 22-1,-7 23 0,-13 15-1,-6 12 1,-2 7-1,-2 6 0,6 1-1,3-8 0,5-10 1,4-11 0,5-10 0,1-13 1,-2-19 0,1-20 0,-6-17 2,-4-13-1,-9-17 1,-6-10 0,-13-15 0,-10-8 1,-13-8-1,-5-1 0,-8-1 1,-2 4-2,-1 3 0,5 3-3,14 8-33,8 0-3,15 2 0,10-4-1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7:05.1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543-7 60,'11'4'37,"-11"-4"-2,10 19 0,-11 5-28,-4 9-3,2 14-1,-6 10 0,2 14 1,-3 8-1,0 10 0,-3 0-1,2 3 0,-4-5-1,3-3 0,0-9 0,2-7-2,2-10 0,0-12-1,5-8-3,-6-16-7,13-6-25,-4-16-1,0 0 0,-5-21 0</inkml:trace>
  <inkml:trace contextRef="#ctx0" brushRef="#br0" timeOffset="312">-11 538 58,'-10'0'36,"10"0"0,33 2 0,5-5-27,22 5-4,11-3 0,17 3-1,10-2-2,7 2 0,-4-1 0,0 0-1,-11 1 1,-11-1-1,-16-1 0,-14 2 0,-17-1-2,-12-3-4,-9-1-34,-11 3 2,2-16-3,-3 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6:57.44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2712 303 33,'3'-20'34,"-3"4"1,-2 5-2,2 11-20,-11-3-4,9 14-5,-2 5-2,1 10-1,0 12-1,3 13-1,1 12 1,1 11 0,1 8 1,-1 7 0,-3 3 0,1 1 0,-3-1 0,-2-4 1,-4-9-2,0-5 1,-1-10-1,0-9 0,3-12-1,-2-11-3,7-5-3,-5-17-9,7-10-17,0 0-3,7-14 2,1-6-1</inkml:trace>
  <inkml:trace contextRef="#ctx0" brushRef="#br0" timeOffset="327">2882 1127 6,'0'11'27,"-9"-2"0,-1 11 1,-5 3-15,3 4-8,4 5-4,6 6-2,3 0 1,6 0-1,7-4 1,4-4 0,5-5 1,0-8 0,2-7 1,-6-11 1,2-5 1,-8-11 0,-1-5 1,-9-10 0,-1-7-1,-6-8 1,0-4 0,-4-2-1,3 4 0,1-3-1,3 11 1,1 1-1,4 12 0,2 5-1,6 8 1,0 10-2,4 7 0,0 13-1,1 6-1,0 12 1,-2 8-1,0 4-1,-3 5 1,0-3 0,-2-2 1,1-6-1,0-8 1,0-10 1,5-12 0,0-9 2,2-7-2,-1-11 1,0-2 0,-2-7-1,-1 4 1,-4 0-1,-1 6-1,-3 6 0,-6 11 0,9 14-1,-3 10 1,2 5-1,1 4 1,5 0-1,4 0 1,6-5 0,1-9 0,4-14 1,2-11 0,-2-9 0,3-9 1,-7-10 0,-2-6 0,-8-9 0,-6-3 0,-9 1 0,-5 2 0,-5 7-1,-1 3 0,-2 9-2,-3 7-1,6 15-4,-5 0-7,15 8-25,-10 19 0,8-4 0,3 3 0</inkml:trace>
  <inkml:trace contextRef="#ctx0" brushRef="#br0" timeOffset="1248">3993 878 56,'12'7'32,"-12"-7"1,-3 22-14,1 1-13,-4 4-3,1 7-2,0 6 0,-1 4-1,5-1 1,0 1-1,3-6 0,0-4 0,2-3-1,-1-10-2,0-4-6,-3-17-19,0 0-5,-8-12 1,-2-12 0</inkml:trace>
  <inkml:trace contextRef="#ctx0" brushRef="#br0" timeOffset="1450">3839 1065 48,'-13'-11'32,"4"6"2,9 5-13,9 6-8,7 0-6,9 1-4,3-1-1,4 0 0,4-1-2,1-6-2,2 0-5,-7-10-10,-2-3-17,0-4 0,-6-8 1,1-2 0</inkml:trace>
  <inkml:trace contextRef="#ctx0" brushRef="#br0" timeOffset="1669">4436 527 72,'0'0'37,"0"0"-1,0 0-13,12 21-12,-16 11-7,1 10-1,-3 10-2,0 11 1,-2 7 0,1 7 1,-1-1-1,2-2 0,0-8-1,2-5 0,1-8 0,1-6-2,1-10 0,1-7-1,1-5-4,-6-15-7,5-10-25,0 0 0,0 0 0,13-12 0</inkml:trace>
  <inkml:trace contextRef="#ctx0" brushRef="#br0" timeOffset="2090">4766 1521 25,'18'14'30,"-18"-14"3,5 19-2,-4 2-19,-9 0-5,4 9-2,-7 4-1,-1 7-2,-5 2-4,-2-1-23,4-8-8,1-3 0,1-14 0</inkml:trace>
  <inkml:trace contextRef="#ctx0" brushRef="#br0" timeOffset="2558">5222 410 53,'4'-9'34,"-4"9"0,0-14-13,0 14-11,-1 10-4,0 17-3,-3 14-1,0 16-1,0 15-1,0 12 0,1 9 0,-1 6 0,0 2 0,3-10 1,-3-10-1,2-10 0,0-16 0,0-9 0,2-15 1,3-11 0,-3-20 0,14-5 1,0-21-1,4-12 1,3-6-1,4-4 1,-2 0-1,1 4 1,-3 6-1,-4 10 0,-2 12 0,-3 17 0,-3 12 1,-4 12-1,-2 7-1,1 7 1,-2 8-1,2 1 1,-1 1-1,0-4 0,3-7-1,-2-8-2,5-5-4,-6-15-9,8-8-20,0-8-1,1-6 0,3-6 0</inkml:trace>
  <inkml:trace contextRef="#ctx0" brushRef="#br0" timeOffset="3026">5799 1101 35,'10'1'34,"-10"-1"1,0 9-1,-5 8-16,-7 1-9,4 9-3,-2 5-5,5 3 1,1 3-1,8 2 2,4-7-1,8-2 1,6-11-1,4-4 0,4-10 0,0-6-3,1-5-2,-6-12-7,6 1-15,-10-6-12,-7-5 0,0-3 0</inkml:trace>
  <inkml:trace contextRef="#ctx0" brushRef="#br0" timeOffset="3291">6028 746 56,'-12'-10'39,"-3"8"-1,-4 5 0,3 6-24,-3-3-15,-3-6-21,3 0-14,9-3-1,10 3-2,6-17 1</inkml:trace>
  <inkml:trace contextRef="#ctx0" brushRef="#br0" timeOffset="3666">6497 150 66,'-11'1'37,"11"-1"-1,-10 0-11,19 13-12,2 4-8,13 13-2,-1 12-2,1 17-1,2 16 1,-2 14-1,0 14 1,-11 9 1,-12 5 0,-13 7 0,-11-1 1,-3-7 0,-9-9 0,-2-7 0,-3-14-1,1-13-2,7-15 0,2-16-2,12-12-2,-5-24-9,23-6-26,-21-24-1,11-8 0,2-10 0</inkml:trace>
  <inkml:trace contextRef="#ctx0" brushRef="#br0" timeOffset="4305">2564 55 23,'-18'-13'32,"2"4"1,0-2 0,-4-1-15,9 7-7,-5-1-5,4 8-1,-3 8-3,-2 10 0,-4 13 0,0 16-1,-6 17 1,-2 20-2,-5 16 0,1 12 0,2 8 0,6 1-2,6-1 4,8-4-1,7-12 1,10-12 0,5-17 0,8-7 1,-1-18 0,5-8-1,-4-14 0,-1-10 0,-4-6-1,-3-9-1,-11-5-2,11-9-4,-11 9-14,-1-25-17,-8 4 0,-3-4-2,-5 0 2</inkml:trace>
  <inkml:trace contextRef="#ctx0" brushRef="#br0" timeOffset="4929">7 858 16,'0'0'30,"-10"-2"0,10 2 0,0 9-14,0 3-8,9 10-4,-1 8-1,5 13-3,3 7 1,3 8-1,2 4 1,2 2 0,-3-8-1,-3-6 2,-2-13 0,-4-7 2,-7-19-1,-4-11 1,-7-16-1,-5-10 0,-4-11 1,-4-9-1,-3-8 2,-3-6-4,2-2 1,8 5 0,8-1 0,10 5 0,10 5-1,10 5 0,11 7-2,9 3-1,5 9-4,-2-3-18,5 12-11,-1 3-2,-7 8 1,-7 8 0</inkml:trace>
  <inkml:trace contextRef="#ctx0" brushRef="#br0" timeOffset="5350">396 1389 51,'-8'12'36,"8"-12"-1,-9-29-5,13 2-20,0-15-4,5-2-3,1-9-1,4 1-1,3-1 1,2 5-1,1 5 0,1 9 0,-4 8 0,1 7-1,-1 12 0,3 10 0,2 10 0,-1 4-2,1 6 2,1 4-1,0 2 0,0 0 0,-2-1 1,-5-6-1,-4-2 1,-5-4 0,-1-2 0,-5-3 1,-6-1-1,5-10 1,-21 11 0,5-9 0,-6-4 1,-3-4-1,-2-4-1,1-1 0,4 0-1,-1-3-2,9 6-4,-2-6-10,16 14-18,-2-14-2,2 14 1,20-6 1</inkml:trace>
  <inkml:trace contextRef="#ctx0" brushRef="#br0" timeOffset="5803">881 1312 28,'7'11'33,"-7"-11"1,0-13 1,-6-9-19,7 5-6,-7-12-3,5-2-3,-3-5 0,3 0-1,1 1-1,2 3 0,1 4-1,0 6-1,0 7 0,-3 15-1,11-2 0,-1 14-1,-1 7 1,1 1-1,5 5 1,0 0 0,4 0 1,3-5 0,-3-6 1,3-6 1,-1-10-1,0-5 1,-1-10-1,-1-4 1,-4-7-1,-5-7-1,-2-2-1,-3-2-2,0 4-1,-5-2-4,7 10-4,-7-1-2,11 13-5,-6 2-4,10 14-1,-5 0 3,6 10 3,-5 0 7,5 11 6,-5 4 5,-2 6 7,-2 4 6,-5 3 0,0 1 1,-3-1-2,2 3-2,-1-11-3,4 0 1,1-9-1,9-4 2,-4-12-1,10-2 2,-5-13 0,9-1-1,-7-10-1,4 1 1,-7-10-4,-3 2-1,-5-4-1,-4 3-1,-8-2 0,-2 3 0,-3 4-1,-1 4 0,2 4 0,-2 4-1,12 11-1,-9 2 1,16 20-1,5 11-1,2 14 1,5 13-1,1 12 1,5 8 0,2 10-1,-3-2 0,-6-2 2,-4-7 0,-5-11 0,-3-8 1,-7-14 1,-5-8-1,-8-15 1,-6-13 0,-7-15-1,-3-14-2,-4-8-2,-4-13-4,6 2-4,-4-15-12,12 5-14,8-2-1,13 1 2</inkml:trace>
  <inkml:trace contextRef="#ctx0" brushRef="#br0" timeOffset="6645">1693 1064 48,'21'0'37,"1"-3"-1,-3-6 0,7 0-25,-12-11-5,6 1-2,-6-7-2,-4 0 1,-5-4-1,-3 2 0,-5 2-1,-4 5 1,-4 7-1,-4 8 0,-6 10-1,-1 14 0,-3 11-1,1 11 1,3 11-1,3 4 1,5 6-1,6-1 1,8-4 1,8-8-1,6-7 0,4-8 1,2-11-1,2-9 1,1-8-2,-3-9-5,4-5-32,-6 1 1,0-5-2,-2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6:13.95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106 0 2,'14'19'29,"-9"0"-2,2 17 2,-7 5-17,-8 9-6,-2 8-3,-4 11-2,-2 2 0,-1 2-1,0-2 0,2-5 0,3-3 0,5-5 0,6-6 1,6-7 0,5-7 0,7-5 1,8-10 1,5-4 0,10-8 1,5-11 1,11-1 0,6-14 0,14 3 0,5-8-1,10 3 1,7-6 0,12 3-2,7 0 0,10 4-1,3-2 1,7 3-1,6-2 0,3 5 0,6-2-1,6 4 0,0 0-1,2 1 1,5 3-2,4 0 2,2 1-2,2 1 1,3-1 0,0 3 0,2-1 0,2 2 0,1 1 0,3 1 0,-1 1 1,1 1-1,0 3 0,0 0 0,-2 3 1,-1 1-1,-4 3 1,-3 0-2,-7 2 2,-7 3-1,-7 1 1,-8 0-1,-9-1 1,-9 0-1,-9-1 1,-11-2 0,-11-2 0,-6 0 0,-11-7 0,-8 0 0,-13-5 0,-5-1 0,-14-3 0,-7-1 0,-7-3 0,-8-5 0,-5 2 0,-6-6-1,-3 0 1,-2-6 0,-1-5-2,0-3 1,-2-3 0,1-7 0,-1-5 0,1 0 0,0-3 0,0 2 0,0 2 0,1 3 0,-2 1 0,1 10 0,-1 5 0,0 4-2,2 8-3,-6-5-12,6 18-22,-1-11 0,1 11-1,21-2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6:14.9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10-11 41,'0'0'36,"9"-4"0,-9 4-10,0 0-13,0 0-6,4 19-4,-6-7-1,2 5-1,-3 5 0,1 5 0,0 3 0,1 7 1,-1 1-1,2 1-1,0 0 0,1-2 1,1-2 0,1-1-1,2-5 1,1-7-1,5-3 0,3-3 0,4-3 1,6-3-2,4-1 1,9-3 0,8-3 0,10 1 0,8-1 0,9-1 0,13 0 0,10 1 0,11-1 0,9 2 0,10-1 1,7 1-1,5 3 0,8-1 0,4 5 0,6-1 0,3 3 0,6 2 0,5 0 0,3 3 0,8-3 0,1 1 0,6-3 0,2-1 0,5-1 0,-1-4 0,1 0 0,1-5 0,-3 3 0,-2-4 1,-2-1-2,-7 0 2,-5-2 0,-7 1 0,-10-2-1,-8 0 1,-14 0-1,-8-1 0,-16 4 0,-10-2 2,-13 1-2,-10-1 1,-10-2 0,-12 1 0,-3-4 0,-5-1 0,-1-6 0,-6-3-1,-5-3-1,0-6 0,-3-1 1,-1-6-1,-3-2 0,-7-5 0,-3-5 1,-5 2 1,-4-3 1,-8 0 0,-9 1 0,-6 1 1,-5 1-1,-2 6-2,1 7-31,-5 4-7,-5 3-1,6 6-2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17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893 374 40,'0'0'35,"-1"-10"-1,-11-9 0,-4-8-25,-11-9-4,-6 0 0,-17-4-3,-9 1 0,-13-1-1,-6 4 2,-5 3-1,3 10 0,3 5 0,8 5-1,11 9 0,12 11 0,14 18-1,10 11 0,10 16 1,5 12-1,3 11 0,0 8 1,1 3-1,0-3 1,0-12 0,2-8 0,1-12 0,7-11 1,5-15 1,11-12-1,7-9 0,10-5 0,7-3 0,7 2 0,6 2-1,5 10-1,1 13 0,-2 10 0,-3 16 0,-4 9 0,-7 11 0,-6 5 0,-10 3 0,-11-4 1,-14-5-1,-12 0 0,-13-8 1,-13-6 0,-12-8 0,-12-7 0,-12-8 0,-6-11-1,-8-11 1,-2-12 0,-1-13-2,7-4 1,8-5-2,11-7-3,17 4-14,15-5-19,18 1 0,18-1-1,19-1 0</inkml:trace>
  <inkml:trace contextRef="#ctx0" brushRef="#br0" timeOffset="608">1332 779 73,'10'4'37,"-20"9"-1,-11 10 1,-10 11-37,-6 14 0,-5 24 0,0 11 0,2 13 1,10 5 0,15-7 0,17-6-1,21-17 0,18-16 0,22-27 2,17-23-1,12-23-1,6-18 2,0-22-1,0-18 1,-16-18-1,-17-13 2,-25-15-1,-23-1-1,-27 0 1,-22 9-1,-20 13 0,-16 19-1,-9 22-2,2 15-3,10 29-18,6 6-16,18 14 1,18 1-1,23-5 0</inkml:trace>
  <inkml:trace contextRef="#ctx0" brushRef="#br0" timeOffset="1014">2995 471 53,'0'0'37,"-28"12"-2,-12-16 1,-6 1-22,-17-11-10,-9 2-1,-9-5 0,-3 3-2,-1 2 1,5 4-2,4 10 1,6 8-1,11 15 0,9 12 0,13 10 0,11 7 0,13 8-1,12 0 1,11-2 1,10-4-1,9-6 1,9-9-1,10-6 2,4-7-1,8-10 1,5 2 0,3-5-2,5 1 2,1 0-2,1 5 1,-3 7-1,-4 8 0,-8 7 0,-10 5 0,-13 5 0,-13 4 0,-21-4 2,-19 6 0,-24-8 0,-22-4-1,-21-6 1,-18-8-1,-17-9 1,-10-12-2,-4-7-2,1-11 0,17-1-5,12-16-17,28-1-16,28-5 2,33-3-2,29-5 2</inkml:trace>
  <inkml:trace contextRef="#ctx0" brushRef="#br0" timeOffset="1513">3797 746 77,'28'11'39,"-38"11"-2,-26 19 1,-27 18-34,-12 19-4,-6 27 0,-5 16 0,4 14 1,19 3 0,32-1 0,33-11 0,39-19 0,35-26 0,37-34 0,29-32 0,20-40 2,10-33 0,-2-36 0,-12-30 0,-28-25 1,-30-18 0,-42-12-1,-45 4 0,-48 20-2,-46 35-1,-39 44-3,-40 50-37,-16 51-3,-14 55 0,-4 51-1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29.0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63-10 66,'0'0'36,"-1"-9"0,1 9-1,-5 12-28,3 9-2,-2 9-2,1 12 0,-1 16-1,0 14-1,-2 17 1,1 12 0,0 11 0,1 4-1,0 4 1,0 1 0,2-3 0,1-2 0,0-10-1,2-10 1,-1-10-1,1-13 0,1-12-1,-1-15-2,2-9-4,-4-22-21,1-15-12,5-1 0,-1-19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29.4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444-3 74,'17'-6'37,"-8"4"-1,-9 2 0,-5 20-32,-3 9-2,-2 15 0,0 14 0,-3 12-1,1 12-1,1 6 1,2 4 0,3-8-1,3-7 0,3-13-3,0-17-5,6-10-29,-3-16 3,-3-21-4,0 0 2</inkml:trace>
  <inkml:trace contextRef="#ctx0" brushRef="#br0" timeOffset="203">0 401 78,'0'0'39,"17"-1"0,26 3 0,19 0-31,9-3-4,8-2-4,10 0-9,0-6-29,-6-4 1,-8-6-1,-9-4-1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29.9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223 200 83,'45'-42'39,"9"1"-2,4 0 1,2 8-33,0 4-3,4 16-2,-7 18 1,-11 20-1,-17 27 0,-19 23 1,-18 23-1,-16 17 0,-16 12 0,-19 8 1,-14-1-1,-10-3 2,-4-14-3,4-14 2,7-19-1,10-16 1,12-11-1,19-13 2,17-10-1,23-10 1,24-9-1,18-4 1,15-3 0,11 2-2,8-3 0,1-5-4,4 1-5,-9-6-31,0-5 2,-7-8-2,-5-7 0</inkml:trace>
  <inkml:trace contextRef="#ctx0" brushRef="#br0" timeOffset="406">1552 488 80,'20'-2'38,"-5"10"-1,-11 10 0,-1 8-34,-9 8-1,-2 12-1,-6 2 0,1 8 0,0 0-2,-1-5-1,3-5-7,-5-11-24,5-13-3,-3-14-1,0-11 1</inkml:trace>
  <inkml:trace contextRef="#ctx0" brushRef="#br0" timeOffset="577">1333 803 55,'-6'-16'38,"16"6"-1,15 9 1,18-3-12,16 9-17,5-1-5,10-1-4,10 2-13,0-6-24,-3-4 0,-4-3-3,-8-3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30.7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69 93,'8'20'36,"0"-10"-6,-8-10-12,-1-23-55,4 4 0,4-6-1,7-7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7:50.34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189 0 27,'-22'11'29,"11"-6"0,1 0-4,-1-4-5,11-1-4,-10 5-2,10-5-1,0 0-3,22 8-2,-4-10-2,12 4 0,5-4-1,10 1-2,5 1 0,6-1-1,4 0 1,2 2-2,-1 0 1,0 0-1,-7 1 0,-4 0-1,-8-2 0,-6 0 0,-7 1-1,-8-4-1,-5 2-2,-16 1-2,9-8-5,-17-2-9,8 10-15,-25-10-3,3 5-1,-6 3 2</inkml:trace>
  <inkml:trace contextRef="#ctx0" brushRef="#br0" timeOffset="387">27 275 24,'-13'14'28,"-1"-6"3,14-8-1,0 18-11,0-18-5,20 14-2,-3-13 0,15 6-2,0-9-1,14 4-2,6-4-1,10 1-1,6-5-1,8 2-1,5-2 0,3 2-1,1-3 0,-2 4 0,-5-1 0,-8 1-1,-10 4-1,-11-3 0,-13 4-1,-12-2-2,-9 4-3,-15-4-7,0 0-25,-17-4-1,-4 5 0,-5 3 0</inkml:trace>
  <inkml:trace contextRef="#ctx0" brushRef="#br0" timeOffset="857">540 775 58,'-6'10'36,"-1"6"-1,0 2 0,-5 4-19,8 13-8,-5 4-2,3 11-1,-4 10-1,5 12 0,0 7-1,4 13-1,-1 6 0,3 3 1,2-1-2,2 2 0,-1-10-1,3-6 0,-3-12 0,-1-10-1,-1-12-1,-2-11 0,0-9 0,-3-13-2,2-4-5,-9-20-11,7-4-19,-2-11 3,2-13-2,2-8 2</inkml:trace>
  <inkml:trace contextRef="#ctx0" brushRef="#br0" timeOffset="1258">467 871 32,'-10'-1'30,"-5"-2"3,3 2-2,-3 5-12,-6-4-7,3 9-4,-7 2-1,3 5-1,-3 2-1,0 7-1,-2-4 0,5 5-1,0-4-1,5-1 0,1-6 0,6-3-1,10-12 1,0 0-1,0 0 1,14-20 0,4-2 0,5-6 0,3-9 0,6-4 0,0-5 0,1-2 0,-4 1 0,0 0-1,-4 5 1,-3 6 0,-4 8-2,-6 6 2,-1 7-2,-11 15 0,12-3 1,-7 15-1,1 9 1,1 7-1,0 5 1,4 7-1,4 5 1,0 0-1,3 0 0,0-1 1,-2-5-1,1-4 0,-3-6 0,-2-4 1,-3-5-1,-2-6 0,-2-3 1,-5-11-1,6 12 0,-6-12 0,0 0-1,0 0 1,0 0-3,0 0-1,6 13-12,-6-13-23,0 0-2,0 0 1,-14-18-1</inkml:trace>
  <inkml:trace contextRef="#ctx0" brushRef="#br0" timeOffset="19108">822 222 75,'-14'2'38,"5"4"-1,2 3 2,-3-3-26,9 12-6,2 5-3,6 6-1,6 4 0,7 6 0,8 6 0,9 5-1,9 2 0,8 5-1,11 2 0,11 2-1,14 3 1,15 2 0,16-5-1,16-2 1,21-4-1,12-7 1,17-9-1,7-8 1,5-12-1,3-9 0,-1-11 1,-6-8-1,-13-11 0,-8-8-1,-16-6 1,-13-8 0,-15-4 0,-18-5 0,-16-2 0,-13 1 0,-18-1 0,-14 0 1,-15 5-1,-11 1 1,-12 8-1,-7 5 1,-6 6-1,-2 4 1,-3 6-1,1 7 1,-1 2-1,5 9 0,-4-10 0,4 10 0,0 0 0,0 0 0,-15 13 1,2-2-2,-7 7 2,-7 4-1,-7 3 0,-5 1 1,-4 0-1,1-2 0,4-6 1,6-2-1,6-8 0,8-8 1,12-10-1,12-9 0,12-7 0,5-4 1,3-5-1,4-2 1,3-3-1,0 3 0,-3 7 1,-6 8-1,-5 5 0,-2 13 0,-1 12-1,3 12 1,0 10 0,3 9 0,3 8 0,3 2 0,3 3 0,0-3 1,0-6-1,-3-6 0,-1-7 1,-3-10-2,-5-7-1,-5-11-2,-5-6-4,-15-15-7,-4-1-23,-24-8-4,-11-1 1,-20 4 0</inkml:trace>
  <inkml:trace contextRef="#ctx0" brushRef="#br0" timeOffset="20113">1238 512 48,'-35'0'37,"5"2"-1,5 0 1,3-5-10,9 8-14,-2-2-6,15-3-2,-11 19-1,15-1-1,5 2 0,11 7-1,10 5 0,13 11-1,16 5 1,15 11-1,17 4 0,13 7-1,20 6 1,15 6 0,12 0-1,13 3 1,9-4-1,10-2 1,6-8-1,5-7 1,4-11-1,-1-11 0,2-17 1,-3-15-1,-2-19 0,-3-17 1,-6-20-1,-5-16 0,-9-17 0,-8-11 0,-12-13 1,-8-7-2,-13 1 2,-11-4-2,-13 4 1,-13 9 0,-13 7 0,-13 10 0,-13 13 0,-13 14 0,-13 10 0,-7 14 0,-12 13 1,-6 9-1,-3 10 0,-11 18 0,-1 3 0,-2 6 1,-5 5-1,-3 4 1,-4 0-1,-3 3 1,-3-4-1,-1-5 0,-3-2 1,2-6-1,3-5 0,5-7 0,6-5 0,4-11 0,11-5 0,9-7 1,9-7-1,9-3 1,6-5-1,4-3 0,5-4 0,2 0 0,-4 3 0,-3-1 0,-5 9 0,-7 5 0,-6 3 1,-5 6-1,-9 15 0,0 0 0,0 0 0,-8 24 0,4-2 0,6 6 0,5 5 0,8 5 0,7 1 0,10 2 1,6-2 0,2-3-1,1-4 1,-2-2-1,-7-6 0,-6-4-1,-9-4-2,-17-16-4,7 10-13,-26-19-21,-15-4-1,-25-6 0,-22-2 0</inkml:trace>
  <inkml:trace contextRef="#ctx0" brushRef="#br0" timeOffset="21147">933 568 91,'-10'-8'38,"10"8"1,0 0 0,10 24-28,1-8-8,10 9-2,2 8 0,11 12-2,7 14 2,12 11 0,10 14 0,11 9 0,14 10-1,13 11 1,18 7-1,17 2 1,19-1-1,18-1 0,17-8 1,13-8 0,19-9 0,11-15 0,11-18 0,9-15 1,11-22-1,7-21 0,5-25 0,4-17 0,-3-23-1,-2-19 0,-5-17 1,-11-14-1,-16-7 0,-13-8 0,-19-3 0,-16-1-1,-21 1 1,-20 7-1,-20 9 1,-20 9 0,-20 10-1,-21 13 1,-19 15 1,-15 15-1,-14 14 0,-10 12 1,-11 11-1,-4 13 1,-19 3-1,3 9 1,-5 4 0,-5 3-1,-5 3 0,-3 1 0,-4 1 1,-2 0-1,-1 1 0,0-3 0,1-2 0,6-4 0,4-4 0,7-4 0,12-8 0,11 0 0,12-23 0,15 2 0,12-9 0,7-4 0,9 1-1,5-2 1,4 5 0,-3 5 0,-4 9 0,-10 8 0,-8 18 0,-9 9 0,-10 10 1,-9 8-1,-8 8 1,-5 3-1,-4 2-1,-5-5-1,-1-6-1,-9-11-4,-1 0-17,-17-18-18,-16-8 1,-19-10-1,-26-9 1</inkml:trace>
  <inkml:trace contextRef="#ctx0" brushRef="#br0" timeOffset="22053">1897 739 73,'-39'4'36,"-2"9"-1,2 8 0,1 1-26,11 13-3,5 3-1,12 11-1,13 4 0,17 10 0,19 5-2,20 10 0,22 8-1,23 9 1,23 2-2,25 3 1,23 4-1,21-3-1,17 1 1,15-6 1,18-2-1,10-8 1,13-6 0,9-5 1,5-13-1,4-10 1,-1-15 0,-3-15 0,-9-20-1,-9-16-1,-16-24 1,-13-20-1,-20-20 1,-13-16-1,-14-18 0,-14-11 1,-13-8-1,-9-7-1,-14 1 1,-8 1 0,-10 4 0,-11 5-1,-14 11 1,-8 9-1,-15 11 1,-12 10 0,-12 13 0,-13 11 1,-11 11-1,-10 10 1,-7 11-1,-13 9 1,-8 14 0,-7 10-1,-7 11 1,-5 13-1,-7 9 1,-4 8-2,-4 5 2,1 5-1,0-2 0,5-4 0,5-9 1,7-10-1,11-12 1,18-17-1,0 0 0,19-30 0,15-9 1,6-11-1,7-7 0,3-8 0,4 0-1,-3 5 1,-6 5 0,-9 11 0,-8 12 0,-6 16 0,-8 19 0,-7 14 0,-10 13 0,-6 8 0,-1 9-1,-2 1-2,-2 4-2,-5-7-3,0 0-11,-15-10-23,-9-6 1,-19-8 0,-20-4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30.8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87,'39'25'37,"-14"-3"-1,-9-9-2,-16-13-41,7 11-29,-7-11 0,14-18-2,-1 2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31.02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 76,'24'25'37,"-6"-3"-7,-12-8-26,-6-14-32,15 2-5,-2-12-2</inkml:trace>
  <inkml:trace contextRef="#ctx0" brushRef="#br0" timeOffset="109">538 0 90,'50'25'34,"2"-3"-33,-10 0-1,-5-17-32,10-5-5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33.2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214 190 72,'-6'32'36,"5"12"0,1 12 0,-3 12-31,9 16-3,1 9 0,0 5-1,2-2 0,0-7-3,7-6-13,-2-17-20,-3-18 0,-3-17-1,-6-18 1</inkml:trace>
  <inkml:trace contextRef="#ctx0" brushRef="#br0" timeOffset="172">39 856 64,'-27'-6'38,"14"8"0,18 7 0,17 5-17,18-4-18,13-2-3,17 2-7,5-8-26,19-7-4,5-9 1,7-11-2</inkml:trace>
  <inkml:trace contextRef="#ctx0" brushRef="#br0" timeOffset="328">1575 250 92,'43'-68'37,"-24"4"1,-24 16-2,-28 6-29,-18 21-3,-26 20-3,-18 16 0,-8 18-1,-1 13 0,14 7-1,13 3 2,25-5-1,30-7 1,30-15 0,30-10 1,21-10 0,18-5-1,5 1 1,4 3-1,-2 10 0,-11 15 0,-11 18-1,-15 15 1,-14 18-1,-16 12 1,-12 11-1,-9 6 0,-8 2 1,-5-11-2,0-6 0,-1-13-1,6-14-6,-6-24-15,14-16-18,4-31 2,4-18-1,7-29 1</inkml:trace>
  <inkml:trace contextRef="#ctx0" brushRef="#br0" timeOffset="702">2213 330 87,'30'-41'38,"-23"15"-1,-27 19 1,-21 14-28,-17 11-9,-7 8-1,-1 6-1,4 5 1,14-4 0,21-4 1,27-17 0,28-11 0,20-13 0,16-8 1,5-3 0,2 0 0,-4 9 0,-8 12-1,-15 19 0,-17 21 1,-16 21-2,-13 17 1,-13 16 0,-5 10 0,-7 4-1,-2-3 0,2-5-1,2-14-1,9-12-3,-3-19-14,11-15-22,7-18 2,1-20-2,10-31 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34.3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332 0 72,'32'16'38,"-13"11"-2,-14 13 2,-5 14-29,-15 3-4,-1 13-1,-8 4-2,-2-2 0,-1-4-4,0-14-2,10-9-23,-3-18-10,2-18 1,-2-19-3</inkml:trace>
  <inkml:trace contextRef="#ctx0" brushRef="#br0" timeOffset="156">0 321 81,'0'0'39,"29"-2"0,12 11 1,18 1-31,4-4-6,7-5-6,7-7-32,0-7-4,-5-12 1,-5-9-1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34.7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107 135 82,'24'11'38,"-8"17"-1,-8 16 2,-10 16-32,-5 14-4,-2 16-1,-7 9 1,-4 8-2,-2 3 0,-1-5 0,2-6-3,2-16-2,8-9-8,-2-22-26,11-23 0,2-29 0,15-8 0</inkml:trace>
  <inkml:trace contextRef="#ctx0" brushRef="#br0" timeOffset="218">547 312 54,'0'29'35,"-14"34"0,-15 21 0,-8 12-14,-1 20-19,4 8-1,5-3 2,13-10-1,17-14 0,18-22 1,17-16 1,13-29-1,14-21 1,8-29 1,8-20 0,-3-30-2,-3-22 0,-8-25 0,-12-9 0,-19-12 0,-10 2-2,-19 7 0,-13 10 0,-19 21 0,-10 19-1,-9 22 0,-2 15-2,4 15-1,1 10-2,11 10-5,1 1-15,20 11-16,11-5 1,22 11-1,8-6 2</inkml:trace>
  <inkml:trace contextRef="#ctx0" brushRef="#br0" timeOffset="577">1519 312 85,'12'55'37,"-10"6"0,-11 7 2,-5 9-35,0 17-1,-4 5-1,4 9 1,2-3-1,9-1 1,12-10-1,14-10 1,16-17-1,13-20 1,18-23-2,7-22 0,10-27 1,0-22-1,-4-25 0,-4-25 0,-12-20 0,-17-16 0,-22-3 0,-19 1 0,-27 12-1,-21 16 1,-22 23-2,-21 27-2,-4 35-38,-16 30 0,8 19-1,8 24-1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51.6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7 470 69,'0'-13'37,"0"4"-2,0 9 1,0 0-26,0 0-5,-3 30-2,5 4-1,-3 7-1,2 12 0,0 9 0,0 9 1,-1 0-1,0 2 0,0-6 0,-1-6-1,0-8-1,-2-12-2,2-8-2,-2-15-5,3-18-22,0 0-4,5-14-2,1-13 1</inkml:trace>
  <inkml:trace contextRef="#ctx0" brushRef="#br0" timeOffset="281">280 687 31,'6'-11'30,"-6"11"2,0 0-2,-7 18-13,1 10-9,-7 4-2,4 9-2,-2 1-1,4 8 0,4-6 0,12-3 2,4-9-1,10-8 0,5-16-1,7-7 1,2-16-1,3-8 0,-3-14-1,-2-5 0,-11-10-1,-8-4 0,-11-1 0,-10 1-1,-10 5-1,-7 8 0,-6 11-3,-8 1-8,8 11-24,3 10 0,7 3-1,18 7 1</inkml:trace>
  <inkml:trace contextRef="#ctx0" brushRef="#br0" timeOffset="593">748 480 64,'22'33'37,"-9"9"0,-7 10 1,-9 1-24,8 11-5,-7-4-4,6 1-2,-2-5-2,4-5-5,9-3-33,2-8 0,4-8 0,5-6-3</inkml:trace>
  <inkml:trace contextRef="#ctx0" brushRef="#br0" timeOffset="1513">733 49 30,'-12'-1'30,"12"1"2,0 0-1,-10-5-17,10 5-5,14-6-3,3 2-2,3-2-1,9-2 0,8 2-1,8-1 0,9 3 0,10 4 0,5 0-1,8 5 0,7 3-1,4 4 0,3 2 1,2 4-1,2 3 0,-2 3 1,-3 4-1,-3 8 1,-4 2-1,-8 5 1,-4 4 0,-7 4 0,-10 3 0,-4 3 0,-10 1-1,-7 0 0,-7 2 0,-6 2 1,-7-3-1,-3 1 0,-2-3 0,0 0 0,2-6 1,5-5 0,8-6-1,9-9 1,10-7 0,10-8 0,9-9 0,11-6 0,6-8 0,4-3 0,1-4 0,-2 1-1,-5-2 1,-6 2-1,-9 3 0,-8 1 0,-10 7 0,-6 3 0,-8 7 0,-7 4 0,0 5 0,-2 4 0,2 7 0,8 2 0,8 2 0,10 3 0,12-1 0,13 3 0,13-1 0,15 3 0,11 2 0,7 7 1,6 5-1,4 5 1,-2 7 0,-3 4 0,-8 4-1,-8 2 1,-13-2 0,-13-4 0,-11-5-1,-15-8-1,-11-7-1,-13-13-4,-5-5-6,-19-15-26,-8-16 1,-9-5-1,-13-16 0</inkml:trace>
  <inkml:trace contextRef="#ctx0" brushRef="#br0" timeOffset="2340">3629 730 56,'-29'-10'36,"5"1"1,4 1-1,4-6-22,16 4-6,7-3-2,17-2-2,11-2-1,11 0-1,12-1-1,15 0 0,13 5-1,14 4 1,8 4-2,8 6 1,8 6 0,7 6-1,6 6 1,4 6-1,2 2 1,-3 3-1,0 3 1,-5 2-1,-8 2 1,-9-1 0,-11-3 0,-14-3 0,-16-2-1,-14-6-1,-13 0-5,-20-12-7,-8-1-24,-22-9 1,0 0-1,-5-12 1</inkml:trace>
  <inkml:trace contextRef="#ctx0" brushRef="#br0" timeOffset="2699">5671 578 55,'-2'-19'35,"-1"4"0,2 0-2,1 15-23,1-14-3,-1 14-4,0 0-1,13 0-1,-4 3 0,4 3 0,1 2-1,5 3 1,4 3-1,1 1 0,3 4 0,0 3 0,1 0 0,-1 2 0,-1-2 0,-1 2-1,-5 0 1,-3 0 0,-5-4 0,-3 1 0,-4-1 1,-5 0-1,-5-1 1,-3 2 0,-5-4 0,-5 3 0,-8-3 1,-1 1-1,-5 0 0,-2 2 0,0-2 0,1-3 0,3 1-2,3-5 0,10 1-4,0-7-4,17-5-20,0 0-8,18-4 0,6-5 1</inkml:trace>
  <inkml:trace contextRef="#ctx0" brushRef="#br0" timeOffset="3214">6719 556 35,'-30'-27'32,"-1"8"2,-7 5-1,-3 7-20,10 12-5,-2 9-3,10 13-2,8 7 1,14 10-1,9 5-1,15 7 0,8 2 0,8 2-1,2-4 0,1-2 1,-5-8 0,-7-2 0,-12-8 0,-10-3 1,-15-4-1,-8-4 1,-10-6-1,-4-3 0,-3-4-3,-5-6-2,6 0-10,-3-13-24,10-7 0,8-11-1,5-10 1</inkml:trace>
  <inkml:trace contextRef="#ctx0" brushRef="#br0" timeOffset="3495">6593 679 67,'13'-35'40,"3"11"-2,1 9 1,-3 1-25,10 10-7,3-1-3,6 0-3,6-1-2,1-4-2,3 3-2,-3-6-3,4 8-6,-11-8-14,4 7-8,-7 6-2,-6 5 2</inkml:trace>
  <inkml:trace contextRef="#ctx0" brushRef="#br0" timeOffset="3666">7054 738 36,'-20'56'29,"-6"0"-3,2 0-6,7-1-6,-1-6-4,13 0-2,6-13-2,15-3 0,5-14-1,14-5 1,4-15 0,9-4 0,-1-14 0,2-7-1,-6-11 0,-6-5-1,-12-11 1,-11-2-2,-13-2 0,-12 4-2,-13 5 0,-9 4-1,-6 12-2,-3 3-2,6 16-5,-3 0-20,11 11-10,10 4 1,18-2-2</inkml:trace>
  <inkml:trace contextRef="#ctx0" brushRef="#br0" timeOffset="3994">7458 893 43,'-1'25'32,"-13"-4"1,4 0-2,0 1-20,-1-3-7,8 1 0,3-4 0,13-3 1,6-8 0,14-5 0,2-10 0,9-3 0,-3-13-1,0-5-2,-5-7 1,-3-9-2,-10-7 1,-4-5-1,-9-3 1,-3 0 0,-5 2 0,-3 6-1,-1 4 0,-1 11 0,-1 9 0,2 10 0,1 9-1,1 11 0,0 0-1,0 9 1,4 10 0,4 9-1,1 14 1,-2 14-1,-2 17 1,-1 15 0,0 13 0,-2 11 0,-4 9 0,-7 5 0,-3-3 0,1-3 0,-1-13 1,2-10 0,-1-13-1,2-16-2,3-13-1,2-20-4,11-9-18,-7-26-15,21-5 1,-4-24 0,4-14 1</inkml:trace>
  <inkml:trace contextRef="#ctx0" brushRef="#br0" timeOffset="4571">8148 1090 35,'0'0'29,"0"0"-4,1-12-6,-1 12-3,0 0-3,0 0-3,10 6-2,2-3-1,-2-5-1,7 2 1,-1-5-3,5 1-1,-2-5-1,0 2 0,0-4-1,-4 1 0,0-1 0,-3-1-1,-3 3 1,-1-1 0,-8 10-1,4-17 1,-4 17-1,-3-13 1,3 13 0,0 0-1,-13-11 0,13 11 0,0 0 1,0 0-1,-10-8 0,10 8-1,0 0 2,0 0-1,0 0 0,0 0 0,0 0 0,0 0 1,0 0-1,0 0 0,0 0 1,1-12-1,-1 12 0,0-16 0,1 4 0,0-2 0,3-4 0,-1-2 0,3-2 1,1-2-1,-1 2 0,0-1 0,-2 2 1,0 3-1,-3 3 1,0 2-1,-2 1 1,1 12 0,-2-13-1,2 13 1,0 0-1,0 0 1,0 0-1,-9 21 0,3 5-1,-1 10 1,-3 10 0,-1 9 0,-1 8 0,-3 4 0,5-2 0,0-2 0,5-4 1,1-9-1,3-8-1,2-11 0,1-7-2,3-14-2,6-1-13,-11-9-21,16-24 1,-9-3-1,-1-10 2</inkml:trace>
  <inkml:trace contextRef="#ctx0" brushRef="#br0" timeOffset="5257">8196 912 30,'-15'2'34,"4"3"1,10 4 0,10 3-17,1-13-7,14 1-2,1-12-4,10-1-1,1-11 0,8-5-1,-6-7 1,1-2-2,-6-7 2,-3 2 0,-4 0-1,-3 5 1,-8 5-3,-1 6 1,-8 7-1,-6 20 0,0 0-1,3 28 0,-9 13-1,-3 16 1,-3 8-1,-3 10 0,-2 6 0,-2-3-1,3-7 1,0-10 0,4-12 0,5-14 1,-1-14-1,8-12 1,0-9 1,18-16 0,-4-3 0,0-1 0,2 0 0,-4-2-2,2 10 2,1 6-2,-6 11 1,5 5 0,-4 6-1,3 2 1,7 0 0,3-3 0,6-4 0,2-7 0,4-8 1,0-5-1,0-8 0,-3-7 0,-11-6 1,-4 1-1,-10 2 0,-6 2 0,-10 9 0,-9 9 0,-6 11-1,-4 11 1,6 11-1,2 3 1,3 4-1,7 1 1,4-4 0,15-7 0,8-10 0,7-7 0,8-11 0,0-7 1,8-10 1,-3-7-2,1-5 1,-5 1 0,-5 3-1,-2 3 0,-7 7 0,3 10 1,-4 11 0,-5 11-1,-1 6 1,-4 4-1,-1 2 1,-7 1-2,-1-1 0,-5-4 0,-5-4-1,0-3 0,-1-2 1,2-1 0,2-1 0,8-9 1,10 18 1,2-13 1,11-1-1,7-5 0,6-5 0,9-7 0,7-6 0,0-9-1,-7-10 0,-1-8-1,-7-6 0,-9-2 1,-7 2-1,-11 5 1,-13 9 0,-10 12-1,-11 18 2,-8 19-1,-5 19 0,-2 16 1,-1 8-1,1 6 1,7 3-1,5-1 1,11-7-2,7-11-3,10-1-15,5-15-20,1-11 1,-7-17-3,15 9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49.7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81 12 73,'-12'2'40,"2"-5"-1,10 3 0,-10-11-29,10 11-8,-4 11-1,2 8-1,1 13 0,-1 11 1,2 10-1,-1 8-1,0 11 2,-1 3-1,-3-2 0,1-5-1,-1-5-2,-2-12-3,3-3-12,-3-17-21,1-13 1,6-18-1,3-22 1</inkml:trace>
  <inkml:trace contextRef="#ctx0" brushRef="#br0" timeOffset="234">339 210 58,'12'-1'36,"-13"23"-2,-13 12-1,-11 13-23,1 13-9,1 4-1,1 5-1,8-3 0,9-9 1,14-15 1,15-15 0,12-18 1,10-16 0,4-17 1,3-11 0,-7-19 1,-5-5 1,-14-12-1,-9 0 1,-17-5-2,-9 10 1,-14 8-1,-6 9-1,-3 12-1,-1 8-4,7 17-6,-3 8-31,15 7 1,13-3-1,0 0 1</inkml:trace>
  <inkml:trace contextRef="#ctx0" brushRef="#br0" timeOffset="562">961 9 76,'11'35'39,"-6"10"-1,-8 0 1,0 13-32,-3 4-4,0 2-1,0-3-2,2-6 0,3-8-1,1-9-3,7-2-8,-1-14-28,2-8 1,-8-14 0,9-4-1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58.2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821 730 56,'13'-9'41,"-10"-3"-2,-3 12 0,-22-21-18,1 18-14,-12 1-4,-6 5-1,-6 6-2,-2 4 0,3 8 0,7 5 0,11 9 0,18 7 0,17 6 0,20 4 1,19 3-1,18 2 0,10 0 1,3-3-1,-5-5 0,-7-5 1,-14-5-1,-19-1 1,-27-5 0,-21-2 0,-24-4 0,-14-4-1,-12-4 0,-6-6-2,-5-7-1,1-16-4,17-6-5,3-19-6,32-5-4,8-19 1,29-1 5,10-15 5,26 1 7,9 4 5,6 0 7,13 14 7,-12 0 5,7 20 1,-14 1-5,2 12-4,-16 2-5,-5 9-3,-8-1-2,-7 6-2,-5 4 0,-6 11 0,-5 13-1,-4 14 1,-5 10-1,-5 8 1,0 15-1,1 4 1,4 5-1,2-5 1,7-9 0,10-9 0,11-11 1,9-10 0,8-16-1,5-12 1,3-14 0,1-13 0,-4-12 0,-6-13 0,-13-8 0,-8-9-1,-16-2 1,-11-1 0,-14 3 0,-11 5 0,-9 8 0,-7 9-1,3 11 1,-2 9-2,8 9 0,3 1-2,9 11-3,-1-5-6,22 6-17,-8 16-10,9-7-2,5 2 3</inkml:trace>
  <inkml:trace contextRef="#ctx0" brushRef="#br0" timeOffset="951">2164 828 54,'-2'-13'39,"-5"1"0,0 1 1,-9-2-23,16 13-9,-21-14-5,9 15-1,4 12-1,9 12-1,8 12 0,11 6 0,2 12 0,10 5 1,-1 6 0,2 0 0,-4-3 0,-14-6 0,-11-6 0,-16-6 1,-14-10-2,-14-4 0,-9-8-2,-7-11-1,-3-6-6,-4-22-18,9-8-14,9-13 1,17-14 0</inkml:trace>
  <inkml:trace contextRef="#ctx0" brushRef="#br0" timeOffset="1232">2161 698 53,'58'-27'41,"-2"11"-2,-2 5 1,-4 9-18,-3-8-15,3 1-4,4 1-3,-4-1-2,-6 2-1,-4-2-1,-10 11 0,-8 9 0,-11 17-2,-16 14 2,-9 21-2,-12 12 1,-3 16 1,-7 7 2,6 5 2,5-7 1,12-10 2,16-13 2,9-25 0,23-14 1,13-29-1,16-19 0,8-25-1,3-13 0,0-22 0,-5-11-2,-7-14 1,-12-4-2,-22 6 0,-11 7 1,-23 12-1,-15 13-1,-18 17 0,-12 14-4,-4 24-15,-16 11-22,-1 8 1,-2 7-2,6 5 2</inkml:trace>
  <inkml:trace contextRef="#ctx0" brushRef="#br0" timeOffset="2074">3064 96 55,'-104'17'36,"-21"-2"-1,-21-3-1,-18-7-27,-17 2-6,-14-5 1,-11-3-2,-9-9 2,-8-2 0,6-5 0,13-3 1,8-1-1,21 4 0,20 1 1,24 5-1,24 6-2,27 6 1,20 10-1,17 15 0,14 12 0,11 16 0,4 21-1,5 16 0,1 21 1,0 12 0,-2 13-1,1 2 1,1 3 0,3 1 1,3-11 0,10-6 1,10-14-1,12-10 1,14-14 0,13-8 0,17-12-2,16-12 1,16-11 0,18-8-1,17-6 0,16-8 0,21-6 0,11-4 0,13-3 2,4-5-2,3-1 0,-9-4-1,-11 1 0,-18-10-6,-19 3-24,-25-10-7,-30-7-3,-21-10 2</inkml:trace>
  <inkml:trace contextRef="#ctx0" brushRef="#br0" timeOffset="2636">2724 127 87,'42'-18'41,"16"9"1,8 5-2,10 7-38,10 6-3,1 15 0,-3 17-2,-6 10 0,-9 23 0,-5 12-1,-11 22 0,-3 12 0,-14 20 1,-7 10 0,-5 9 1,-14 4 1,-7 1 3,-13-2 0,-11-14 2,-12-6-1,-16-20 0,-11-16 1,-16-25 1,-10-14-1,-10-24-1,-7-11-2,-5-14-2,-4-10 0,8 1-38,-7-4-2,9 0 1,17 2-3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48.79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5 188 48,'12'2'34,"-12"-2"1,20 20-2,-1 6-25,-3 11-5,8 14-2,1 17-1,4 16 1,1 17-1,-1 12 0,1 11 1,1 10-1,4 9 1,5 9 1,11 4 1,11 6-1,15 6 1,19 3 0,20 4 0,19 8 1,22-1 0,18 4-1,16 0-1,22 3 1,16-3-2,16 1 0,14-1-1,19-5 0,16-5-1,17-4 0,22-8 2,9-9-2,16-10 1,16-10-1,16-16 1,8-15 0,14-16 0,8-18-1,3-15 1,8-21 0,4-19-1,-6-20 2,-5-24-1,-7-23 0,-13-24 1,-11-24 0,-13-29 1,-12-26-1,-17-25 1,-15-21-1,-17-19 1,-14-17 1,-15-18-1,-14-7 0,-19-10-1,-14-2 1,-20-8-1,-15 5 0,-21-1 1,-19 12-1,-23 15-1,-21 15 0,-18 19 1,-21 24 0,-19 27 0,-17 25 0,-11 28-1,-14 23-1,-9 20-4,-19 16-34,-7 16-1,-10 8 0,-7 6-1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28:50.90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0 562 51,'14'24'32,"-7"-2"0,2 0 0,2 12-26,-1 6-2,7 14 1,2 8-1,9 14 2,5 8-1,11 12-1,6 9 1,11 14-2,9 7 0,11 8-1,11 1 1,9 9-2,12-1 0,10 4 1,11-6 0,15-2-1,12-4 0,14-3 0,13-8 0,12-8 0,10-9-1,14-12 0,11-9 0,11-13 0,10-17 1,9-16-1,8-16 0,6-19 0,5-17 1,2-19-1,4-22 1,-2-17 0,-4-19-1,-5-17 1,-7-14-1,-8-18 1,-12-11 0,-12-11-1,-15-9 1,-11-7 0,-20-7 0,-11-1 1,-21-6-1,-16 2-1,-17 3 1,-16 6 0,-20 7 0,-19 12 0,-15 14 0,-16 16-1,-17 19 1,-9 20 1,-11 15-2,-6 18-1,-4 19-1,-4 9-2,4 19-5,-7 3-12,7 20-20,5 9 2,4 14-2,3 9 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8:21.8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2957 0 51,'2'25'35,"-5"4"-1,-8 1-1,-12 0-23,-3 8-3,-12-2-4,-5 4 0,-13-3 0,-5 0-1,-8-5 1,-8 0 0,-10-6-1,-8-3 1,-11-5-1,-6-5-1,-10-5-1,-8-3 1,-12-4-2,-2-2 1,-1 0-1,0 3 0,1 3 0,3 3 0,10 8-1,10 5 1,16 10-1,14 5 2,13 10-1,12 5 1,14 5 0,12 4 2,7 3 0,7-2 1,2-3-1,3-3 1,-1-7 1,6-4-1,-3-6 0,6-7-1,-3-6 1,6-4-1,-3-4-1,7-4 1,6-13-2,-11 16 1,11-16-2,0 0 0,0 0-1,0 0-2,0 0 0,0 0-3,0 0-4,-8-10-6,8 10-10,-1-20-5,-1 4-4,-1-5 3,2-2 5</inkml:trace>
  <inkml:trace contextRef="#ctx0" brushRef="#br0" timeOffset="454">102 1108 2,'-7'-26'21,"7"9"9,-4 1 5,4 16-2,-8-11-3,11 25-7,-15 4-12,10 15-5,-4 8-4,-2 10-2,-3 11 0,1 7 0,-1 3 1,0-3-1,3-4 0,4-7 2,1-10-1,9-9 2,4-17 0,14-10-1,7-14 2,8-6-2,8-11 1,7-6-2,4-4-2,1-13-8,12 4-31,-5-7 1,5-4-1,6-8 0</inkml:trace>
  <inkml:trace contextRef="#ctx0" brushRef="#br0" timeOffset="3547">3643 178 31,'-2'17'36,"2"-3"0,2-2 1,-2-12-13,13 22-7,-11-8-8,7 8-3,-7 5-3,0 6-1,-4 7 0,-2 5 0,-3 7-2,-6 5 1,-3 6 0,-7 2-1,-6 0 1,-5 4-1,-8-1 0,-7 0 0,-7-3-1,-5-1 1,-5-5-1,-4-5 1,-1-5-1,-1-4 0,-2-6 1,-1-6 0,-1-5 0,0-3 1,3-4-2,0 1 1,0 1 0,4-2 0,3 3 0,4 3 0,5 2 0,5-1 1,5 3-1,4 1 0,7-3 0,6 1 0,4-3 0,5-2 0,4-2 0,4-4-1,3-3 1,3-6-1,7-10 0,-8 12-1,8-12-1,0 0-3,0 0-12,0-12-19,2 0-1,-1-6 0,1-3 2</inkml:trace>
  <inkml:trace contextRef="#ctx0" brushRef="#br0" timeOffset="4042">2000 1596 67,'0'0'35,"0"0"-2,-3 18-9,-5-3-13,2 11-8,-6 5-1,-1 7-3,-1 3 1,1 5 0,-1-2 1,4 1 0,2-11 0,4-3 1,2-9 1,9-3 1,-7-19-1,22 10 1,-4-15-1,1-4 0,2-6 0,3-1-3,1-4-2,-4-7-9,5 1-27,-3 0 1,2-4-2,1-5 1</inkml:trace>
  <inkml:trace contextRef="#ctx0" brushRef="#br0" timeOffset="6643">3847 350 55,'2'-16'36,"-2"16"-2,10 6 1,-5 8-18,2 15-13,-4 13-2,0 16-1,0 20 0,1 16 0,0 14 0,0 9 0,-1 1 0,4 2 0,-2-6 1,3-9-1,-3-17-1,0-15 1,-1-16-2,-1-17-2,2-10-9,-5-30-22,0 0-2,-11-16-1,9-10 0</inkml:trace>
  <inkml:trace contextRef="#ctx0" brushRef="#br0" timeOffset="6923">3839 1418 64,'-6'13'37,"3"4"-2,-1 8 0,6 8-26,-6 3-5,2 6-2,1 0 0,2 1-2,3-5 1,3-4 0,3-10 1,5-7-1,3-13 1,3-12-1,3-6 1,3-8-1,-1-6-2,-3-10-6,7 0-30,-9-3 1,1 2-3,-5 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8T21:19:18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16321 8632,'0'0,"-24"0,24 25,0-25,-25 25,25-1,0 1,-25 25,25-25,-25 24,25 1,-25-1,25 1,-24 0,-1-1,25 1,0-25,0 24,0-24,0 0,25-25,-25 0,24 0,1-25,25 0,-25-24,-1 24,1-25,0 1,0-1,-25 50,25-50,-25 26,0 24,25 0,-25 24,0 1,24 0,-24 25,25-1,-25-24,50 25,-50-25,25 24,24-49,-24 25,0-25,0 0,-1-25,26-24,-25 24,0-25,-1 1,1-26,-25 25,25-24,-25 24,-25 1,25-1,-25 1,25 24,-24 25,-1-25,25 25,-25 0,0 0,25-25,0 25,0-25</inkml:trace>
  <inkml:trace contextRef="#ctx0" brushRef="#br0" timeOffset="834.0477">17711 8558,'0'0,"0"24,0-24,0 0,0 25,0 0,0 0,0 0,0-1,0 1,0 25,0-25,0 24,0-49,0 50,0-25,0-25,0 24,0-24,0 0,0 0,-25-49</inkml:trace>
  <inkml:trace contextRef="#ctx0" brushRef="#br0" timeOffset="1098.0628">17537 7962,'0'0,"0"0,-25 0,25 0,0 25,0-25,0 0,0 0,0 0,0 0,0 0,0 0,0 0,25 0,-25 0,0 25,25-25</inkml:trace>
  <inkml:trace contextRef="#ctx0" brushRef="#br0" timeOffset="1620.0926">17884 9029,'0'-25,"25"0,-25-24,25-1,-25 0,0 26,25-26,-25 0,0 26,0-1,0 0,0 25,0 0,0 0,0 0,24 25,-24 0,0 24,25 1,0-1,0 1,-25-25,49 0,-24-1,0 1,25-25,-26 0,26-25,-25 1,0-1,-1-25,-24 25,0-24,0-26,0 51,0-51,0 26,0-1,-24 25,24-24,24-1</inkml:trace>
  <inkml:trace contextRef="#ctx0" brushRef="#br0" timeOffset="2431.139">19124 7615,'-24'-25,"-1"25,25 0,-25 25,0-25,25 25,0-25,0 25,0-1,0 1,-25 25,25 24,0-24,0 24,0 1,-24 24,24 0,0 0,0-24,0-1,0-24,0-1,0 1,24-25,1 0,0-25,0-25,24 0,-24 0,0-24,25-1,-26 25,1 0,25 1,-25 24,-1 0,26 24,-25 26,24 0,1 24,0-24,-1-1,26-24,-26 0,26-25,-1 0,1-50,-1 1,0-26,-24-24,0 0,-1-25,-49 0,25 0,-25 24,-25-24,0 25,1 0,-1 25,0 24,0 0,-24 1,24 24,0 0,25 0,0 1,25-1,0 0,-1 0</inkml:trace>
  <inkml:trace contextRef="#ctx0" brushRef="#br0" timeOffset="3081.1762">20762 7268,'0'0,"0"0,0-25,24 25,1 0,0 0,25 0,-26 25,26-25,-25 25,24-25,-24 24,25 26,-1-25,-24 49,0-24,0 24,0 25,-25 1,24-1,1 0,-25 0,25 1,0-1,0-25,-1 25,-24-24,0 24,25-49,-25 24,-25 0,25-24,-24 0,-1-1,0-24,0 0,-24 0,24-25,0 0,-25 0,26 0,-1 0,0 0,0 0,25-25,0 25,0 0,0 0,0 0,-25-25</inkml:trace>
  <inkml:trace contextRef="#ctx0" brushRef="#br0" timeOffset="3733.2135">14486 7665,'-25'-25,"0"-25,25 1,-49-1,24 25,-25 0,1 1,-1-1,-24 25,24 0,-24 0,24 25,0-1,1 1,-1 25,25 24,1 1,-1 24,25 0,0 25,25 0,-25 25,24-25,1 25,0 0,-25 24,25-24,0 0,-25-25,24 25,-24-25,0-25,0 25,0-50,0 1</inkml:trace>
  <inkml:trace contextRef="#ctx0" brushRef="#br0" timeOffset="4369.2499">13519 9302,'0'-50,"0"1,24 24,1 0,25 0,-25 0,24 1,1 24,24 24,-24-24,-1 25,1 0,0 25,-1-1,-24-24,25 0,-1 0,-24-25,25 0,-1-25,-24 0,0 0,-25 0,25-24,-50 24,25-25,-25 1,0-1,0 25,1 0,-26-24,25 24,25 25,-25-25,25 25,0 25,0 0,25 0,0 24,-25-24,25 0,0 0,-1 0,1-1,0-24,-25-24,25-1,-25 0,0 0,0-25,0 1,25-1,-25 25,0-24,25-1,-1 25,26 1,-25 24,0 0,24 0,-24 0,25 0,-26-25,26 25,-25-25,0 0,-1 0,1-24</inkml:trace>
  <inkml:trace contextRef="#ctx0" brushRef="#br0" timeOffset="20491.172">9054 7987,'0'0,"0"0,0 0,0 0,0 0,0 0,0 0,0 0,0 0,25 0,-25 0,0 0,0 0,0 0,0 25,0 0,0 0,0-1,0 1,0 25,-25-1,0 1,25 0,-25-1,25 1,0-1,-25 1,25-25,25-25,-25 25,25-50,0 25,0-25,-1 0,1-24,0-1,0 25,0-24,-1 24,1-25,-25 25,25 1,-25 24,25 0,-25 24,25 1,-25 0,24 0,-24 0,25-1,0 1,0 0,0 0,-1-25,1 25,0-50,25 25,-26-25,26 0,-25 0,0 1,-25-26,24 0,-24 1,-24-1,24 1,-25-1,0 25,25 0,-25 0,0 25,25-24,0 24,0 0,0 0,0 0,25-25</inkml:trace>
  <inkml:trace contextRef="#ctx0" brushRef="#br0" timeOffset="123093.0405">10269 7863,'25'25,"0"0,0 24,-25-24,24 25,1-1,-25 26,0-26,0 1,0 0,0-1,0-24,0 0,-25-25</inkml:trace>
  <inkml:trace contextRef="#ctx0" brushRef="#br0" timeOffset="123273.0508">10220 7367,'0'-25,"0"0,0 25,-25 0,50 25,-25-25,0 25,24-25,-24 25,25 24</inkml:trace>
  <inkml:trace contextRef="#ctx0" brushRef="#br0" timeOffset="123636.0716">10641 8434,'25'-25,"-25"0,0-25,25-49,-25 25,0-25,-25 24,25 1,0-1,0 50,0 25,0 0,25 25,-25 0,49 49,-24-24,0 0,25-1,-26 1,26-25,-25 0,0-25,-1 0,1 0,-25-25,0 0,0-49,0 24,-25-25,25 1,0 0,0-1,0 26</inkml:trace>
  <inkml:trace contextRef="#ctx0" brushRef="#br0" timeOffset="123918.0877">11261 6970,'0'-25,"25"25,-25 0,25 25,-25 0,25 25,0-26,-1 51,26-26,-25 1,0 0,-1-1,1-24,25-25,-25 0,-1-25</inkml:trace>
  <inkml:trace contextRef="#ctx0" brushRef="#br0" timeOffset="124160.1015">11956 6648,'0'-75,"0"50,0 25,0 0,0 50,-25 24,0 26,0-1,-24 75,-1-26,1 26,-1 24,0 1,1-1,-1 1,1-26,-1 1,0 0,26-50,-26 0,25-25,0-25,25-24</inkml:trace>
  <inkml:trace contextRef="#ctx0" brushRef="#br0" timeOffset="184008.5245">16321 7764,'0'0,"0"0,0 0,0 0,0-25,0 25,25-25,-25 0,0 1,25-26,-25 0,25 1,-25-1,25-24,-25 24,0-24,0-1,0 26,-25-26,25 1,-25 0,0-1,25 1,-25-1,-24 1,24-1,-25 26,1-26,-1 1,1 0,24-1,-50 26,26-26,-26 1,1-1,24 26,-24-26,-25 26,24-1,-24 0,25-24,-26 49,1 0,0-24,0 24,0-25,-1 50,1-49,25 24,-25 0,24-24,1 24,24-25,-24 1,24-26,25 26,-24-26,24 1,0-1,0 1,25-1,-25 1,25 24,0-24,0 24,0-24,0 0,0 49,-24-50,24 51,0-26,0 0,-25 26,25-26,0 25,-25 0,25 1,0 24,-25-25,25 25,-25-25,25 25,-24 0,24 25,-25 0,25-1,-25 1,25 0,-25 0,0 24,25-24,0 0,-24 0,24 0,0-25,0-25,0 0,24-25,-24 1,25-1,0-24,-25-1,25 26,0-1,-1 0,-24 26,25-1,-25 25,25 0,-25 25,25-25,-25 49,25 1,-1-25,1 24,0-24,0 25,0-1,-1-24,1-25,0 0,25 0</inkml:trace>
  <inkml:trace contextRef="#ctx0" brushRef="#br0" timeOffset="185562.6136">16297 7565,'0'0,"0"-24,24 24,-24-25,25 0,-25 0,25-24,-25-1,25 0,-25 1,25-26,0 26,-25-26,0 1,24 0,-24-1,0 1,0-1,-24-24,24 25,0-26,-25 26,0-25,0 24,0 1,0 0,-24-26,-1 51,25-51,-24 51,-1-26,-24 26,24-1,1-24,-26 24,26 1,-26-1,26 0,-51 1,51 24,-26-25,1 26,-1-26,1 25,-25 0,24 1,26-1,-26 0,1 0,24 0,-24 1,24-1,1 0,24 0,-25-25,26 1,-1 24,0-25,25 1,-25-1,25 1,0-1,0 0,0 1,0-26,-25 51,25-51,0 26,0-1,-24 0,24 1,-25 24,25 0,-25-24,25 24,0 25,0-25,-25 0,25 25,0 0,0 0,0 0,0 0,0 25,0 0,0 0,-25 24,25-24,0 25,0-26,0 26,-25-25,25 0,0-25,0 0,0 0,0 0,0-25,0 0,25 0,-25-24,0-1,0 0,0 1,0-1,0 1,0 24,0-25,0 25,0 0,0 25,25-24,-25 24,0 0,0 0,0 24,25-24,-25 25,0 0,25 0,-25 25,0-50,25 24,-1 1,-24 0,25 0,0-25,0-25,0 25</inkml:trace>
  <inkml:trace contextRef="#ctx0" brushRef="#br0" timeOffset="187175.7058">16346 7590,'0'-25,"0"-24,0 24,25 0,-25-49,25 49,-25-49,0 24,25-24,0-1,-25 1,24-1,-24 1,25-25,-25-1,25 1,0 0,-25 0,0-25,25 25,-25-25,0 24,0-24,0 25,0 0,-25 0,25-1,-25 1,0 0,0 0,1 24,-1 1,-25 0,25-1,-24 1,-1 24,0 0,1 1,-26 24,26 0,-26 0,26 1,-26 24,1-25,0 25,-1-25,26 25,-26-25,26 0,-1 25,-25-24,51-1,-26 0,0-25,26 26,-1-1,0 0,25-25,-25 1,25 24,0-25,0 1,0 24,0 0,0-24,0 24,0 0,0 0,0 0,0 1,-25 24,25 0,0-25,0 25,-24 0,24 0,0-25,0 25,0 0,0 0,-25 0,25 0,0 0,0 0,0 0,0 0,0 25,0 0,-25-25,25 24,0 1,-25 25,0-25,25 24,-24-49,24 25,-25 0,25 0,0-25,0 0,0 0,0 0,0-25,0-25,0 25,25-24,-25-1,0 1,0-1,24 0,-24 25,0 1,0-1,0 25,0 0,0 0,0 0,0 25,25-25,0 24,-25 1,25 0,-25 0,25 0,-1 0,-24-25,25 0,-25 0,25 0,-25 0,25 0,-25-25,25 0</inkml:trace>
  <inkml:trace contextRef="#ctx0" brushRef="#br0" timeOffset="188700.7931">16297 7590,'0'-25,"0"25,0-24,0 24,-25-25,50 0,-25-25,0 1,24 24,-24-25,25-24,0 24,0-24,0 24,0-24,24 0,-24 24,0-25,0 1,24 0,-24-1,0 1,0-1,-1 1,1 0,0-1,0-24,0 0,-25 0,24-1,-24 1,0 0,25 0,-50-1,25-24,0 25,-24 0,-1 0,25 0,-25 24,0-24,0 24,-24-24,-1 25,25-1,-24 26,-1-26,1 26,-1-1,-25 1,26-1,-26 25,26 0,-26-24,26 24,-26 0,26 0,-1 1,1-1,-1 0,25 0,0 0,1 1,24-1,-25 0,25 0,0 0,0 0,0 25,25-24,-25 24,0-25,0 25,0 0,0-25,0 25,0 0,0 0,0 25,0-25,0 25,0-25,-25 24,25 1,-25 0,25 0,-25 25,25-50,-25 24,25 1,0-25,0 0,0 0,0 0,0 0,0-25,0 1,25-1,-25 0,25-25,-25 1,0 24,0 0,25 0,-25 0,0 1,0 24,0 0,0 0,0 0,25 24,-25 1,0 0,24 25,-24-50,25 49,-25-24,25 0,-25 0,25-25,0 0,-25 0,24 0,1-25</inkml:trace>
  <inkml:trace contextRef="#ctx0" brushRef="#br0" timeOffset="190155.8763">16495 7565,'-25'-24,"25"-1,-24 25,24-25,0 25,-25-25,0 0,25 1,0-1,0 0,0 0,25-24,-25-1,25 0,-1-24,1 0,25 24,-25-24,-1-1,26 1,-25-1,24 1,-24-1,25 26,-1-26,1 1,0 24,-26 1,26-1,-25-24,24-1,-24 26,0-26,0 26,0-51,-25 26,24 0,-24-1,0 1,0-1,0-24,-24 25,24-25,-25 24,25-24,-25 25,0-26,25 26,-25-25,1 24,-1 1,0-1,-25 1,26 0,-1-1,0 1,0 24,0 1,1-1,-1 0,0 1,0-1,0 25,25 1,-24-1,24 0,-25 0,25 0,-25 0,25 1,-25 24,25 0,0 0,0 0,0 0,0 0,-25 0,25 24,0 1,-24 0,24 25,0-25,-25-1,25 26,0 0,-25-26,25 1,0-25,0 25,0-25,0 0,0-25,0 0,25 1,-25-26,0 0,0 26,25-26,-25-25,0 51,0-26,24 25,-24-24,0 24,0 25,0 0,25-25,-25 25,25 25,-25-25,25 25,0-1,-1 1,1 0,25 0,-25 0,-1-25,1 24,0-24,0 25,0-25,-25 0,0 0,24 25,-24-25,0-25,0 0,25 25</inkml:trace>
  <inkml:trace contextRef="#ctx0" brushRef="#br0" timeOffset="205600.7597">4291 8954,'0'0,"0"0,0 0,0 0,0 0,0-24,0 24,-25 0,1-25,-1 25,-25 0,1 0,-26-25,1 50,-25-25,-1 25,-24 24,0-24,25 50,-25-1,0 0,25 26,-25 24,25 0,24 24,1 1,-1 50,1-26,24 26,25-1,1 1,-1 24,25-25,0-24,0 24,25-24,-25-25,24 0,1-25,0-25,0 25,-25-50,25-24,-25 0,24-26,-24 1,0 0,25-25,-25 0,-25 0,25-25,-24 0,24 1</inkml:trace>
  <inkml:trace contextRef="#ctx0" brushRef="#br0" timeOffset="205956.78">2332 12502,'-50'0,"50"0,-25 0,0 24,1-24,24 0,0 25,24 0,1 0,0 0,0 24,0 1,-1-1,26 26,-25-1,0 1,-1-26,1 1,0-1,0-24,0 0,-1-50,1 25,0-49,25-1,-25 0,24-24,-24 24,0-24,0 24,24 1,-49-1,25 25,0 1,-25-1,0 25,25 0</inkml:trace>
  <inkml:trace contextRef="#ctx0" brushRef="#br0" timeOffset="206790.8277">4192 13246,'-25'0,"25"0,-49-25,-1 0,0 25,1 0,-26 0,26 0,-26 0,26 25,-1 0,25 0,25 24,-25 1,25 24,0 25,0 1,0 48,0 1,-24 0,24 25,-50-25,50-1,-50 1,50-25,-24 0,24-25,24 1,-24-26,50-24,0-1,-1-24,1 0,0 0,-1-25,-24 0,25 0,-26 0,1 0,0-25</inkml:trace>
  <inkml:trace contextRef="#ctx0" brushRef="#br0" timeOffset="207169.8493">4167 14883,'0'0,"25"0,0 0,-25 0,0 0,0-25,0 0,0-24,-25-1,0-24,25-1,-25 1,1-25,-26-1,50 1,-25 0,0 49,25-24,0 24,25 1,0-1,0 25,24 0,1 1,0 24,-1 0,1-25,24 25,-24 0,-1-25,1 25,0 0</inkml:trace>
  <inkml:trace contextRef="#ctx0" brushRef="#br0" timeOffset="207378.8613">4167 14163,'25'25,"25"0,-1-25,1 0,-1 0,26-25,-26 0,26-24,-26 24,1 0</inkml:trace>
  <inkml:trace contextRef="#ctx0" brushRef="#br0" timeOffset="208659.9344">4911 14412,'0'0,"0"-25,0 25,-24-25,-1 25,25-25,-25 0,0 25,-25 0,26 25,-26 0,25 0,-24 24,24 26,0-26,0 1,25 0,0-1,25-24,0-25,0 0,24-25,-24 0,25-24,-26-1,26 1,-50-1,25 25,0 0,-25 25,0 0,25 0,-1 25,-24 0,25 0,0 0,0-25,24-25,-24-25,25 1,-25-1,-25-25,24 1,-24-50,0 50,0-50,-24 24,-26 1,25 25,0 24,-24 25,24 1,0 73,25 1,-25 24,25 50,0 0,25 0,-25 0,25 0,0-24,24-1,-24-50,0 1,25-25,-26-25,26-25,-25 0,0-49,24 24,-24 1,0-26,0 25,24 26,-24-1,0 0,0 25,-25 25,24 0,1 24,-25-24,0 25,0-1,0 1,0-25,-25 24,1-24,24 0,-25-25,-25 0,25 25,1-50,-1 25,0 0,0 0,25-25,-25 25,25 0,0 0,0 0,0 0,25 0,-25 0,25 0,-25 25,25-25,0 0,-1 0,26-25,-25 25,0 0,24-25,-24 1,0-26,24 25,-24-24,0-1,0 0,-25 1,25-1,-25 0,0 26,0-26,0 50,0-25,-25 0,25 25,-25 0,25 0,-25 25,0 0,25 25,-24-1,-1 1,25-1,0 1,25 25,-1-51,1 26,-25 0,50-26,-25-24,-1 25,1-25,0 0,0-25,-25 25,25-24</inkml:trace>
  <inkml:trace contextRef="#ctx0" brushRef="#br0" timeOffset="209037.9563">6052 14784,'25'0,"-25"49,25-24,0 0,-25 49,0-24,-25 24,0 25,25-24,-25-1,1 1,-1-26,25-24</inkml:trace>
  <inkml:trace contextRef="#ctx0" brushRef="#br0" timeOffset="210759.0545">13494 2332,'0'0,"-25"-25,25 25,0 0,0 25,0-1,0-24,0 25,0 0,0 0,25 0,-25-25,0 0,0 0,25-25,-1 0,1-25,25 1,-1-26,1-24,24 0,-24 0,24-25,26 25,-26-26,0 26,1 0,-1 0,-24 24,0 1,-1 24,-24 1,-25 49,50-99,-50 99,0 0,49-25,-49 25,0 0,0 0,0 0,0 0,0 0,0 0,0 0,0 0,0 0,0 0,0 0,0 0,0 0,0 0,0 0</inkml:trace>
  <inkml:trace contextRef="#ctx0" brushRef="#br0" timeOffset="212093.131">14263 2580,'0'0,"0"-50,0 50,0-25,0 0,0 1,0 24,-25-25,25 25,-25-25,25 25,0-25,-25 25,25 0,-25-25,1 25,24 0,-25 0,0 0,25 25,-25-25,25 0,-25 25,25 0,-24-25,24 25,-25-1,25 1,-25 25,25-25,-25-1,25 1,-25 0,25 25,0-25,-24-1,24 1,0 25,0-25,-25 24,25-24,0 0,0 0,25-1,-25 1,0 0,0 0,0-25,24 25,-24-1,0 1,25-25,-25 25,25 0,-25-25,25 25,-25-25,25 24,-25-24,24 0,-24 25,25-25,-25 0,25 25,-25-25,25 0,-25 0,25 0,-25 0,0 0,24 0,1 0,-25 0,0 0,25-25,-25 25,25-25,-25 1,25-1,-25 0,0 0,0 0,24 1,-24-1,25 0,-25 0,0 0,0-24,25 24,-25 0,25 0,-25-24,0 24,0-25,0 50,0-49,0 24,0-25,-25 25,25 1,0-1,-25 0,25 0,0 25,-25-25,25 25,-24-24,24 48,-25-48,25 24,-25 24,25 1,0-25,0 25</inkml:trace>
  <inkml:trace contextRef="#ctx0" brushRef="#br0" timeOffset="216086.3593">6821 13692,'0'-25,"0"1,25-1,-50 0,25 25,0 0,-25 25,25 49,-24-24,24 24,0 25,-25 1,25-1,0 25,-25-50,25 26,0-51,-25 1,25-1,-25-49,1-24</inkml:trace>
  <inkml:trace contextRef="#ctx0" brushRef="#br0" timeOffset="216298.3715">6251 13767,'-25'-50,"25"0,25-24,0 49,24-49,26 24,-1 1,25-1,0 0,1 1,-1-26,-25 26,26-1,-26 0,25 1,-49 24,24 0,-49 25</inkml:trace>
  <inkml:trace contextRef="#ctx0" brushRef="#br0" timeOffset="217198.423">7169 14461,'0'25,"0"0,0-50,-25-25,25 1,0-26,-25 26,25-51,0 26,0-25,25 24,0 26,24-26,1 51,-1-1,1 0,0 25,-1 0,-24 25,0 0,-25-1,0 26,-25 0,0-1,-24 1,24-1,-25 1,25 0,1-1,24-24,0 25,24-50,1 0,25 0,-1 0,1-25,24 0,-24-25,0 1,-1-1,1 1,-25-1,-1 0,1 26,0-1,-25 0,0 25,0 25,0 24,0-24,25 0,-25 25,0-1,25-24,-25-25,24 25,1-50,0 25,0 0,0-50,-25 26,25-1,-1-25,-24 50,0-25,0 25,0 0,0 0,25 25,-25 0,25 0,0 0,0-1,-1 1,26 0,0-50,-1 25,26-25,-26 1,1-26,-1 0,-24 1,25-26,-50 1,0 24,0-24,0 49,-25-24,0 49,-24 24,24 1,0 25,0-1,25 26,-25-1,25-24,0-1,0-24,25 25,0-25,0-25,0 0</inkml:trace>
  <inkml:trace contextRef="#ctx0" brushRef="#br0" timeOffset="217334.4308">8855 14287,'0'75,"25"-1,-25 1,0-1,0-24,-25 24,25-24,-25-1,1 1</inkml:trace>
  <inkml:trace contextRef="#ctx0" brushRef="#br0" timeOffset="222181.7081">9748 13618,'0'-25,"0"50,0 0,0 24,0 26,0-1,0 25,0-24,0 24,-25 0,25-25,0 1,0-25,0-26</inkml:trace>
  <inkml:trace contextRef="#ctx0" brushRef="#br0" timeOffset="222370.7189">9302 13891,'-25'-75,"25"26,25-1,0-24,24 24,26 0,24 1,0-1,0 1,0-1,1 0,-1 1,-25 24,1 25</inkml:trace>
  <inkml:trace contextRef="#ctx0" brushRef="#br0" timeOffset="223213.7671">10145 14511,'0'49,"0"-24,0-25,0 0,0-25,0-49,0 0,0 24,0-49,25 24,-25 1,25 24,0-24,24 24,-24 25,25 1,-26 24,1 0,0 0,0 24,-25 1,0 0,0 0,-25 24,0 1,25-25,-25 24,1-24,24 25,-25-25,25-1,25 1,-25 0,24-25,1 0,25-25,-25 25,-1-25,26 1,-25-1,0 0,-1 25,-24-25,0 50,25-25,-25 25,0 0,0 24,25-24,-25 0,25 0,-25 0,49-50,-24 25,0-25,0-25,0 1,-1 24,-24-25,25 25,0 1,-25-1,0 25,0 0,0 25,25-1,0-24,-25 25,49 0,-24-25,25 0,-1 0,1-25,0 0,-1 1,1-26,-25 25,-1-24,-24-1,0 0,-24 26,24-1,-50 25,25 25,0-1,-24 26,24 0,0 24,25-24,0 24,0-24,25-26,0 1,0 0,24 0,1-25</inkml:trace>
  <inkml:trace contextRef="#ctx0" brushRef="#br0" timeOffset="223336.7741">11633 14362,'25'50,"0"-26,-25 51,0-26,0 26,0-1,-25-24,25 24,-25-49,25 0</inkml:trace>
  <inkml:trace contextRef="#ctx0" brushRef="#br0" timeOffset="223713.7957">12502 14536,'0'0,"24"-50,-48 0,24-24,-25-25,0-1,0 1,-24-25,24 25,-25 0,50 0,-25 24,25 1,25 24,25 1,-1-1,1 25,24-24,26 24,-26 0,25-25,-49 25,24 1</inkml:trace>
  <inkml:trace contextRef="#ctx0" brushRef="#br0" timeOffset="223860.8041">12378 13767,'0'74,"24"-24,1-26,25-24,-1 0,1-24,24-1</inkml:trace>
  <inkml:trace contextRef="#ctx0" brushRef="#br0" timeOffset="224959.867">13097 13841,'25'25,"-1"0,-24-1,25 1,-25 25,25-1,-25 1,0 0,0 24,0-24,0-1,0 26,-25-50,25-1,0-24,-25 0,1-24,-26-1,25 0,-24 0,24-25,-25 26,1 24,24 0,0 0,25 24,0 26,25-25,0 25,24-50,1 24,-1-24,26-24,-1-1,1-25,-1 0,1-24,-1-25,-24 0,-1-25,-24 0,0-25,-25 25,0 25,0-1,0 26,0-1,-25 75,25 0,-25 50,25 25,-25 24,25 0,-24 25,24 25,0-25,0-25,0 0,24-24,1-1,0-49,0 0,0-25,-1 0,26-25,-25 0,24-25,-24 26,25-26,-25 50,24-25,-24 25,25 25,-26-25,1 50,0-26,-25 26,25 0,-25-26,0 1,0 0,-25 0,25 0,-25 0,0-25,1 0,-26 0,25 0,0 0,1 0,-1 0,0 0,25 0,-25 0,25 0,-25 0,25 0,0 0,0 0,0 0,25 0,0 24,0-24,0 0,24 0,1-24,-1 24,1-25,24 0,-24-25,24 1,1 24,-1-50,-24 26,0-1,-26-24,1 24,-25-24,0 24,0 1,-49 49,24 0,-25 0,1 49,24 1,-25 24,25-24,0 24,25-24,0-1,25 1,-25-25,50 0,-25-25,24 0</inkml:trace>
  <inkml:trace contextRef="#ctx0" brushRef="#br0" timeOffset="225094.8747">14734 14337,'25'50,"-25"-25,-25 49,25 0,-25-24,25 24,-25-24,1 0,24-1,0 1</inkml:trace>
  <inkml:trace contextRef="#ctx0" brushRef="#br0" timeOffset="225391.8917">15751 13246,'0'25,"0"24,0 26,0-1,0 25,0 0,-25 1,25 24,0-50,0 25,0-49,0-1,-25-49</inkml:trace>
  <inkml:trace contextRef="#ctx0" brushRef="#br0" timeOffset="225582.9026">15280 13345,'-50'-74,"50"24,0-25,50 26,24-1,25 1,25-1,0 25,0-24,0-1,0 25,-24 0,-1 1,-50 24,1 0,-25 24</inkml:trace>
  <inkml:trace contextRef="#ctx0" brushRef="#br0" timeOffset="226362.9472">16173 14387,'0'25,"0"-25,-25 0,25-50,0-25,0 1,0-50,0 25,0 0,25-1,-1 26,1 0,0 24,0 0,24 50,-24 0,-25 25,25 0,0 25,-25-1,0 26,0-26,25 1,-25 24,0-49,25 25,-1-26,1-24,0 0,0-24,0-1,-1 0,1-25,0 26,0-26,-25 25,25 0,-25 25,0 0,0 25,0 25,0-25,24 24,-24-24,0 25,25-26,0-24,0 0,0-24,-1 24,-24-25,25 0,0 0,-25 0,25 25,-25-24,0 48,25-24,-25 25,24-25,1 0,0 25,25-25,-1-25,-24 25,25-25,-1-24,-24 24,25-49,-26 24,-24 0,25 1,-50-1,1 1,24 24,-50 25,25 25,0-1,1 26,-1 24,0 1,25-1,25 1,-25-26,25 1,24-1,-24-24,25-25,-1-25</inkml:trace>
  <inkml:trace contextRef="#ctx0" brushRef="#br0" timeOffset="226859.9756">17934 12774,'0'0,"25"-24,-1-1,1 0,25 0,-1 0,-24 25,25 25,-1 0,-24 49,0 1,0 24,-25 25,25 50,-25-25,0 49,24-24,-24-1,25 1,0-25,-25 0,25-25,-25 0,0-50,-25 0,0-24,-24 0,-1-26,0-24,-24 25,24-25,1 0,24-25,-25 25,50-24,0 24,25-25</inkml:trace>
  <inkml:trace contextRef="#ctx0" brushRef="#br0" timeOffset="279502.9866">13791 9674,'0'25,"-24"-25,-1 24,25-24,25 0,-1 0,1 0,25 0,-1 0,26 0,-1 0,1-24,-1 24,0-25,-24 25,0-25,-1 25,1 0,-25-25,0 25,-1-25,-24 25,25-24,-25 24,-25-25,25 25</inkml:trace>
  <inkml:trace contextRef="#ctx0" brushRef="#br0" timeOffset="279879.0081">13891 9847,'-25'25,"25"0,25-25,-1 0,26 0,0-25,24 25,-24-25,24 25,25-24,-49 24,24-25,1 25,-26 0,-24 25,25-25,-25 0,-25 0,24 24,-24-24,0 0,0 25,0-25,-24 25,24-25,0 0,0 0,-25 0,25 0,0 0,-25-25,25 25,0-25,0 1</inkml:trace>
  <inkml:trace contextRef="#ctx0" brushRef="#br0" timeOffset="280516.0446">17711 9376,'0'0,"24"25,1-25,0 0,25 0,-1 0,1-25,-1 25,1 0,24 0,-24 0,0 0,-1 0,1 0,-25 0,-1 0,1-25,-25 25,0 0,-25 0</inkml:trace>
  <inkml:trace contextRef="#ctx0" brushRef="#br0" timeOffset="280812.0615">17835 9575,'0'24,"0"-24,0 25,24-25,26 0,-25 0,24 0,1 0,0 0,-1-25,1 25,-1 0,-24 0,0 0,0 0,0 0,-25 0,0 0,0 0,0 0,24 0,-24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8:13.3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190 776 67,'32'23'36,"6"11"-2,3 9 2,2 5-25,19 17-7,16 12-1,15 10 0,19 8-1,21 8 1,19 0-1,20 6 0,21-2 0,19-3 1,15-8-1,19-7 0,21-13 0,18-11 0,19-15 0,15-17 0,11-16 0,10-17-1,8-18 0,-1-16-1,-3-17 1,-8-13-1,-8-13 0,-10-9 0,-10-14 0,-12-7 0,-16-7 0,-16-5 0,-20-4 0,-20-4 0,-22-5 1,-24-2-2,-25 1 1,-23 7 1,-22 4-1,-19 9 1,-19 13 0,-16 12 0,-16 20 0,-9 13 1,-11 16-2,-7 13 1,-7 14 0,-4 12 0,-14 16 0,-4 6 0,-4 7-1,-5 4 1,-5 4-1,-5 2 0,-3-4 1,1-3-1,4-8 0,5-6 0,4-10 0,6-9 0,9-13 1,10-10-1,10-8 0,7-9 0,5-2 0,5-2 0,1 3-1,0 5 1,-4 10 0,-9 8 0,-14 19 0,0 0 0,-6 23 1,-12 5-1,-5 6 1,-1 4-1,2 2 0,6 2 0,6-6 1,9-4-2,9-6 0,8-5 0,7-5-2,2-5-2,3 3-6,-14-11-24,2 1-8,-16-4 2,0 0-2</inkml:trace>
  <inkml:trace contextRef="#ctx0" brushRef="#br0" timeOffset="940">-14 720 81,'-11'-9'38,"11"9"0,0 0 0,8 16-26,8 2-8,14 11 0,12 4-2,14 11 0,16 7-1,17 11 1,21 7-1,17 8-1,19 10 1,14 7-2,20 11 1,17 5-1,18 6 1,15 3 0,18 0-1,16-3 1,19-10 0,17-5 0,17-10 0,15-12 0,12-12 1,10-15-1,5-13 0,4-15-1,-3-13 1,-2-15 0,-6-16 0,-7-10 0,-12-19 0,-13-11 0,-16-15 0,-16-15 0,-20-11 0,-17-14 0,-23-10 0,-19-12 0,-23-7 0,-15-5 0,-18 0 0,-16 3 0,-17 4-1,-18 9 1,-14 13 0,-11 13 0,-14 14-1,-13 16 2,-15 16-1,-12 16 1,-16 14-1,-16 17 0,-18 12 1,-18 15 0,-15 12 0,-13 10 0,-10 5-1,-9 3 1,1 1 0,6-6 0,11-6-1,14-11 1,17-12 0,20-15-1,23-14 0,21-12 1,19-12-1,19-5 0,16-5 0,13 3 0,9 8 0,3 9 0,-3 16 0,-4 12 0,-8 21 0,-8 11 0,-16 13 1,-12 11-1,-13 3 1,-11 5 0,-12 2 0,-8-3 0,-9-3-1,-5-6 1,-4-8-1,-1-10 0,-2-7-1,0-11 0,-1-13-2,0-15-4,6-4-17,-7-15-19,0-8 2,-5-5-2,-3-5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6:52.2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222 1874 43,'15'-6'33,"-15"6"2,2 20-2,-2 4-21,-10 1-3,3 16-1,-7 4-3,1 15 0,-3 4-1,0 4-1,2-1-1,-1-1-1,5-2 0,0-9-1,3-5-1,1-10 1,3-8-1,1-6-1,0-5-1,-1-6 0,4-4-1,-1-11-1,0 0-2,0 0 1,-9-11 0,4-9 1,2 1 2,-4-9 1,-2-4 2,1 2 2,-3-5 2,5 7 2,-5-5 0,7 9 1,-3-2-1,5 10-1,-1 2 0,3 14-2,0-10 0,0 10-1,1 22-1,-1 0 1,-2 7-1,1 6 0,-1 3-1,0 0 1,2-3-1,-1-5 1,3-7 0,4-6 1,2-8-1,6-5 1,0-10 0,5-2 0,-2-6-1,4-1 0,-1-1-3,-5-5-4,10 4-25,-7-3-9,6-2 1,7-6-1</inkml:trace>
  <inkml:trace contextRef="#ctx0" brushRef="#br0" timeOffset="815">588 30 58,'10'-13'37,"5"6"-1,-1 2 1,-2 1-26,5 9-5,-17-5-1,21 24 0,-11-4 0,4 9-1,4 4-1,1 10 0,7 7-1,3 10-1,6 10 0,7 9 0,4 5 0,4 7-1,1 6 0,9 7 1,-2 5 0,2 5-1,3 1 1,-7 3 0,0 2 0,-4 0-1,-2 1 2,-11-2-2,-4-9 0,-7-4 1,-9-9-1,-4-6 1,-6-11 0,-5-8 0,-2-11 0,0-7 0,-2-12-1,-1-7 0,1-7 0,-1-8 0,1-7 0,0-13 0,1 13 0,-1-13 0,0 0 0,0 0 1,-5-14-1,5 14 0,-6-16 0,2 6 0,3 0 0,-2-1 0,3 11 0,-6-21 0,-1 9 0,2-2 0,-3-3 0,1-2 0,-1-4 0,-4-1 0,4-5 0,-2-1 0,4 2 1,-3-1-1,2 7 0,3 4 1,-2 3-1,6 15 0,0 0 0,6 10 1,2 10-1,-1 13 0,6 8 0,-4 7 0,4 9-1,-5 2 2,2-1-2,-2-6 1,-3-5 0,1-9 0,-1-10 0,1-10 1,6-11-1,0-11 1,5-8-1,0-8 0,4-3 1,-1-5-1,-1-2 0,1-1-1,-7 2 1,0 1-2,-3 2-2,-3-4-7,9 1-31,-7-3-1,-2-4 1,-4-5-1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7:21.2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541 26 54,'0'0'39,"0"0"-1,0 0 1,-4-12-20,4 12-12,0 0-3,4 24-2,-3 0-1,0 12 0,1 12-1,-1 10 0,0 15-1,1 7 2,-1 5-1,0-2 0,-1-4 0,0-4 1,0-8-1,0-7 0,0-17 0,-1-6 0,0-10 1,1-6 0,-2-11 0,2-10-1,-6-16 1,0-9-1,-3-6 1,-1-8 0,-4-6 0,-4-2-1,-2-5 1,-5 9 0,-2 6-1,-5 14 1,-4 12 0,-5 13-1,-1 14 0,-4 9-1,-1 18 1,4 8-1,2 7 1,7-3-1,8-2 1,9-3-1,12-9 2,11-9 0,13-11-1,8-17 1,9-6-1,6-8-1,5-7-2,2-11-5,6 8-9,-8-14-19,4 5-4,-4-2 0,3 2 1</inkml:trace>
  <inkml:trace contextRef="#ctx0" brushRef="#br0" timeOffset="503">826 665 74,'11'-10'38,"-11"10"-1,-3-15-9,3 15-15,-28 10-6,8 0-5,-5 7 0,0 4-2,5 11 0,5 2 0,9 3 0,10 3 0,10-7 0,8-1 1,10-10-1,6-4 1,2-13-1,0-7 0,-4-9 0,-2-9 0,-7-3 0,-6-6 1,-8-3-1,-5-3 1,-6 3-1,-2 3 1,-1 2-1,-3 5 1,0 4-2,3 6 2,1 12-2,14 2-1,-2 9 2,4 6-2,2 4 2,4 5-1,2-2 1,1 3-1,0-7 2,-3-3 0,-1-6 0,-1-8 0,-3-6 0,-2-11 0,-4-3-1,-4-9 1,-3 0-2,-4-6-1,1 4-6,-8-12-18,5 5-13,1 0 0,7 2 0,4-3 0</inkml:trace>
  <inkml:trace contextRef="#ctx0" brushRef="#br0" timeOffset="1019">1589 63 65,'0'0'37,"1"9"-1,-3 17 0,-8 5-28,5 16-6,-3 10-1,-1 15-1,-1 9 0,-1 4 0,3 0 0,3-5 0,3-7 0,5-11-1,3-13 2,3-17-2,5-17 1,1-15 0,1-16 0,-1-8 1,-6-11 0,0-7 0,-5 2 0,-1 0 1,-2 7-1,-2 7 1,1 7-2,2 6 0,8 3 1,9 6-2,5-7 1,6-2-1,5-2 1,3-6 0,2-6 0,1-4 0,-3-8 1,-6-6-1,-7-3 0,-5-3 1,-11-5 1,-5 2-1,-6 3 1,-2 7 0,-6 9-1,-1 10 1,-2 19-1,0 17 0,1 23-1,2 13 1,0 18-2,1 12 1,0 8 0,4 5 0,4-6 0,5-6 0,7-13 0,6-14 0,7-14 0,5-18 0,3-13 0,4-12 1,0-9-1,-3-4 2,-3-6-2,-7 1 2,-7 1-2,-3 6 2,-10 6-2,-3 11 1,0 0-1,-17 13-1,10 3 1,3 1-1,3-1 0,6 0 0,9-7 1,8-4 0,3-7 0,5-1-1,-2-3 1,-4-1 0,-3 4-1,-9 6 0,-6 8 0,-8 6 0,-2 5 1,-2 0-1,2 1 1,4 0 0,5-10 2,11-10-1,5-13 0,9-10 1,5-10 0,2-13 1,-2-10-1,-2-11 1,-8-12-1,-8-5 0,-7-3-1,-8 4 0,-7 5-2,-4 10-2,-3 14-2,-8 7-7,7 29-30,-12 13 1,-2 16-1,-8 10 1</inkml:trace>
  <inkml:trace contextRef="#ctx0" brushRef="#br0" timeOffset="1962">868 1056 103,'-34'16'44,"28"-6"1,24-16-2,27-1-37,22 0-4,19-2-1,24 6-1,19 2 0,16 6 0,4 5-1,1 3 0,-6 4 1,-7 0-1,-13-2-2,-15 4-9,-21-9-30,-17-2-2,-19-9 0,-14-7-2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9:00.1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49 217 11,'-17'4'25,"5"1"-2,2 0-2,-2-5-2,12 0-3,0 0-3,0 0-2,7-18-2,8 7-3,0-5-3,7-3 0,3-3-2,6-1 0,6 0 0,5 2-1,5-1 0,5 5 0,8 1 0,7 4 0,8 5 0,8 4-1,7 7 2,7 4-1,8 5 0,8 5 2,1 4-1,4 3 0,-7 1 2,-1 2 0,-10-1-1,-5 0 1,-16-3-1,-8-3-1,-15-1-1,-13-6-4,-4 0-22,-12-7-9,-5-9-1,-5-4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8:57.42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713 148 42,'-11'-18'32,"-6"0"2,-4-7-9,-1 12-9,-13-8-4,1 9-3,-9-4-2,-1 8-1,0 2-1,2 3-1,2 1-1,6 2 0,4 0-1,8 2 0,5-2-1,7 3 1,10-3-1,-11 16-1,8 5 1,1 9-2,-4 10 1,-4 10 0,-3 13 0,-4 7 0,-3 6 0,-4 3 0,0 1 0,-1 0 0,1-5 0,3-3 0,2-8 0,6-6 1,3-5-1,5-9 0,6-4-1,6-9 1,8-5 0,7-6 0,8-2 0,10-5 1,7-5-1,7-3 1,4-3 0,3-2 0,0 3-2,-4-6-1,-1 7-6,-9-9-31,1 2 2,-2-9-3,7-6 1</inkml:trace>
  <inkml:trace contextRef="#ctx0" brushRef="#br0" timeOffset="8190">1798 384 59,'12'-16'37,"-10"3"-1,-5-7-1,-2 0-24,-9-5-5,-2-1-2,-7-5-2,-6 4 1,-9 1-1,-4 5 0,-8 4-1,-4 8 0,-6 12 0,-4 11-1,-3 18 0,2 9 0,2 14-1,5 11 1,6 10 0,10 7-1,14 2 1,12-1-1,14-5 1,14-7-1,15-9 0,15-10 1,11-10-1,8-11 1,8-12 0,6-8 1,3-10-1,0-7 1,-2-11 0,-6-4 0,-5-12 0,-7-6-1,-9-9 1,-3-7-1,-12-5 1,-9-2-1,-10-3 1,-7 0-1,-8 4 1,-6 7-1,-5 4 1,-6 8-1,-5 6 1,0 10-1,0 8 1,0 6-2,-2 6 1,0 4 0,0 5 0,1 2-1,3 2 0,0 1 0,3-2-2,2-3-2,15-4-16,-14 7-17,14-7 1,1-18-1,11-1 0</inkml:trace>
  <inkml:trace contextRef="#ctx0" brushRef="#br0" timeOffset="13281">2222 1167 50,'-5'18'36,"3"-3"-2,0 8 1,-7 0-26,7 12-2,-7 0-2,2 8-1,-7 2-1,1-2-2,-4 1-2,-3-7-7,-1 1-27,-8-4 0,-4-9-2,-8-6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9:06.4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86 55 37,'5'-12'32,"-5"12"1,0 0-7,0 0-11,0 0-5,0 0-2,0 0-2,-9 8-1,6 10-2,-2 9 0,0 10-2,-3 12 0,1 10 0,-2 11 1,1 7-1,-1 2 0,3 1 1,0-7 0,2-3 0,0-8 0,2-6 0,-1-12-1,2-9 1,0-8-2,0-8 0,1-4-1,0-15-4,0 0-24,13-30-8,-1 0 0,3-12-1</inkml:trace>
  <inkml:trace contextRef="#ctx0" brushRef="#br0" timeOffset="437">724 239 36,'7'-9'33,"-7"9"1,0 0-1,0 0-17,1 17-7,-5-4-3,3 9 0,-2 1-2,4 8 0,-1-2 1,5 7-2,0-5 0,7 1 0,3-3-1,6-3 0,4-1-1,5-5 1,3-4-1,1-3 0,3-9-1,0-4 0,1-3-2,-3-10-2,3-3-5,-10-14-15,5-1-13,-2-7-1,2 0 0,-3-7 1</inkml:trace>
  <inkml:trace contextRef="#ctx0" brushRef="#br0" timeOffset="772">1394 0 36,'-10'11'32,"10"-11"1,-8 11 0,8-11-21,-8 24-3,0-3-1,6 14 1,-6 5-3,4 12-1,-2 9 0,4 7-2,0 4 0,5 3-1,0-2 1,4-4-2,0-3 1,2-4 0,-1-6-1,1-8 1,-2-5-1,-1-6 0,-2-8 0,0-3 0,-2-7 0,0-5-1,-2-14 1,3 15 0,-3-15-1,0 0 0,0 0-1,0 0-2,0 0-8,0 0-28,7-16 0,-3-3-1,6-1 1</inkml:trace>
  <inkml:trace contextRef="#ctx0" brushRef="#br0" timeOffset="1491">2696 276 60,'2'-28'36,"-7"0"0,-2 3 0,-10-5-25,2 9-4,-5 1-3,-3 1-1,-5 3-1,-1 4-1,-2 3 0,-1 3 0,0 7-1,-1 6 0,0 6 0,0 9 0,3 9 0,5 7-1,6 6 0,10 0 1,8 4-1,8-5 1,11-2-1,9-6 1,8-11 0,4-6 1,4-10-1,2-7 1,-2-8 0,2-7 0,-6-7 0,-3-6-1,-7-1 1,-4-5-1,-6 3 1,-7 2 0,-4 4 0,-3 5 0,-3 6 0,-2 13-1,-5 13 1,0 13 0,-2 10-1,0 8-1,-2 12 1,1 6 0,-1 3 0,1-3 0,1-3-1,2-5 2,0-8-1,2-6 0,0-8 0,1-4 0,1-5-1,-2-11-2,6 3-6,-3-15-29,3-11 0,4-11-1,9-9 1</inkml:trace>
  <inkml:trace contextRef="#ctx0" brushRef="#br0" timeOffset="3176">3200 910 46,'-10'28'32,"-7"4"1,-2 4-7,-5 0-17,1 10-1,-7-10-3,3 0-3,1-4-4,0-8-7,4-8-23,0-5 1,1-11-3,1-11 1</inkml:trace>
  <inkml:trace contextRef="#ctx0" brushRef="#br0" timeOffset="3559">1811 1093 31,'-8'19'31,"7"-5"2,2 3-1,3 8-17,-8-1-9,4 10 0,-7 1-2,1 2 0,-6-1-3,-3-4-4,-1 4-7,-9-12-21,-2-5-2,0-8 0,-4-7 0</inkml:trace>
  <inkml:trace contextRef="#ctx0" brushRef="#br0" timeOffset="3912">397 1125 40,'6'-13'34,"-1"2"1,-5 11 1,2-16-21,-2 16-5,0 0-3,0 0-2,0 14-1,-4 4-1,-5 3-2,-1 3 0,-2 4 0,-3 5-1,-1 1 0,-1-3-1,2-6-3,-6-7-4,10-1-22,-8-8-6,-1-6-1,0-6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9:08.6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62 55,'0'0'33,"14"-6"0,-14 6-6,6 18-17,-10 2-3,2 14 0,-3 6-3,3 12 1,-3 6-1,3 7-1,-2 1 0,3 2-1,0-5 0,1-4-1,0-4 1,1-9-1,1-5-1,-1-8 1,0-5 0,0-6-1,0-6-1,-1-6 1,0-10-2,0 0-3,0 0-11,2-15-22,2-4 2,0-8-3,6-4 2</inkml:trace>
  <inkml:trace contextRef="#ctx0" brushRef="#br0" timeOffset="361">660-9 31,'16'1'31,"-16"-1"2,6 22 0,-14 4-15,-8 4-11,1 16-1,-6 9-1,3 14-1,-3 4 1,7 8-2,4-3-1,9 1 0,8-10 0,8-8 0,8-11-1,7-11 1,4-9 0,5-11 0,1-11 0,4-6 0,-3-10-1,-2-5 1,-4-11-1,-3-6 1,-8-2-1,-6-1 0,-9 1 1,-6 3-1,-7 7-1,-7 5 1,-8 14-1,-6 12 1,-3 7-1,-2 10 0,-1 5 0,-1 5 0,2 0-1,3-1 0,5-1-3,1-11-5,14 1-20,-6-10-9,5-5 0,-1-7-2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8:58.3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90 36 70,'14'-11'36,"-4"10"0,4-8-8,11 8-22,1-3 0,9 5-1,1-6 0,8 4-1,-1-3 0,2 5-1,-6 0-1,-4 3-1,-3 7 0,-3 3 0,-3 7-1,-3 6 1,-1 10-1,-3 8 0,-1 5 1,-1 10 0,-3 3-1,-3 6 1,-4 2-1,-2-1 0,-2-3 1,-2-3-1,-2-3-1,-2-9 1,0-6 0,-1-7 0,0-9 1,0-3-2,-1-8 2,1-6-1,-2-4 1,6-9-1,-18 7 1,5-9-1,-4 1 0,-2-4 1,-5 0-1,-6 0 1,-4 0-1,-1 1 0,-3 1 0,-1 1 0,-3 1 0,0 1 0,-3 3 0,6-2-1,1 3 1,3 0 0,5 0 0,3 1 0,6-3 0,4 4 1,7-4-1,10-2 0,-11 3 1,11-3-1,0 0 0,0 0-1,0 0 0,0 0-1,0 0-2,-10-6-7,10 6-28,0 0 1,-10-17-2,2 7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9:24.0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784 6 39,'-7'11'33,"7"-11"3,0 0-10,0 0-7,0 0-2,0 0-5,0 0-2,-15-3-2,-4-2-2,-4 1-1,-10-1-1,-5 4-2,-8 1-1,-3 7 0,-2 2 0,0 5-2,4 12 1,2 6-1,6 13 1,3 10-1,3 15 1,2 11-1,-3 12 2,-2 8 1,2-2-1,0 7 0,3-10 0,6-5 1,6-14 0,11-9-1,19-13 0,11-10-1,13-7 1,12-10 0,8-5-1,8-4 1,2-4 0,-1-2-1,-7-2-1,-4-4-3,-1 4-23,-9-10-13,5-7 1,1-13-3,18-14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9:24.7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5669 63 78,'19'11'39,"3"-15"-1,7-2-9,4-9-19,11 5-2,4-7-4,7 4-1,-3 4-2,1 11 0,-6 16 1,-3 14-1,-8 18 0,-8 17 0,-10 18-1,-6 9 1,-7 11 0,-7 2 0,-6-1-1,-6-4 1,-2-7 0,-2-11-1,-3-8 1,-3-11-1,-5-8 1,-5-10 0,-1-9 0,-6-9 0,-4-10 0,-3-5 0,3-11-1,-1-5 0,4-6-2,1-9-4,9 0-26,-6-8-8,4-3 0,-8-6-1</inkml:trace>
  <inkml:trace contextRef="#ctx0" brushRef="#br0" timeOffset="668">153 230 46,'0'0'34,"-12"12"1,-1-3 1,3 9-16,-13-1-10,5 10-3,-6 0-2,4 8 0,2 0-1,6 5 0,8-3-1,11-1 0,11-6-1,12-4 0,8-5 0,9-7-1,5-5-1,3-9-1,3-3-3,-9-13-4,6 2-16,-13-15-15,-3-3 0,-11-9 0,-5-4 1</inkml:trace>
  <inkml:trace contextRef="#ctx0" brushRef="#br0" timeOffset="957">539 41 64,'-5'21'38,"5"4"-1,-5 7 1,6 14-26,-9 7-3,4 15-2,-8 7-1,3 8-1,0 3-1,-3 2 0,1-4-1,1-1 0,-2-7-1,2-7-2,0-9 0,0-10-2,4-6-5,-5-18-10,8-7-23,3-19 0,-2-9 1,6-20-1</inkml:trace>
  <inkml:trace contextRef="#ctx0" brushRef="#br0" timeOffset="1220">761 152 73,'56'-25'40,"0"3"-1,4 10 0,-4 1-27,3 14-5,-8 6-2,-7 10-3,-13 9 0,-14 10-2,-16 11 1,-17 11-2,-18 9 1,-12 6 0,-13 7 0,-4 0 1,-1 1-1,7-4 0,11-4 1,14-8 0,18-12 1,15-8 0,19-14-2,11-11 1,11-14-1,6-12-1,3-10-1,2-14-3,1-1-1,-7-12-6,2 10-8,-12-7-13,-2 13-5,-5 5 0,-3 10 1</inkml:trace>
  <inkml:trace contextRef="#ctx0" brushRef="#br0" timeOffset="1521">1349 940 33,'1'38'36,"-2"4"2,0 3-3,-5-2-6,5 9-9,-11-8-6,5 5-6,-6-7-3,0-1-4,0-3-4,-4-15-12,6 0-23,3-14 1,8-9-1,2-14-2</inkml:trace>
  <inkml:trace contextRef="#ctx0" brushRef="#br0" timeOffset="1903">1636 193 72,'-5'22'39,"2"7"-1,-4 5 2,8 10-29,-9 2-3,10 9-1,0-2-4,8 0 1,6-7-2,10-9 0,8-8-2,5-13 0,8-11-4,0-15-2,8-4-8,-9-20-16,5-6-11,-4-8 2,-2-7-1</inkml:trace>
  <inkml:trace contextRef="#ctx0" brushRef="#br0" timeOffset="2122">2192 112 77,'-12'37'37,"-3"15"0,2 19-8,-7 7-18,6 16-3,-4 4-3,-1 3 0,2-3-1,2-5-1,3-12-2,2-14 1,4-16-2,1-14-2,6-12-5,-1-25-23,0 0-9,10-26 1,3-8-1</inkml:trace>
  <inkml:trace contextRef="#ctx0" brushRef="#br0" timeOffset="2360">2372 224 82,'47'-14'39,"-1"5"0,6 5 0,-7-1-30,4 8-4,-9 4-2,-5 6-1,-13 9-1,-12 9 0,-13 10-1,-14 11 1,-14 9-1,-11 6 1,-3 5-1,-5 3 1,3-5 1,8-4-1,10-6 1,13-9-1,16-6 1,13-10-1,11-9 1,6-9-3,9-10 0,0-11-3,5-6-4,-4-15-7,10 0-18,-6-6-8,4-1 1,-4-1-1</inkml:trace>
  <inkml:trace contextRef="#ctx0" brushRef="#br0" timeOffset="2677">3057 1091 91,'-8'69'38,"-10"1"0,-2-2 0,-9-4-32,3-6-5,3-4-7,-5-19-14,11-6-18,9-12 1,8-17-1,20-18 0</inkml:trace>
  <inkml:trace contextRef="#ctx0" brushRef="#br0" timeOffset="3010">3637 258 50,'0'0'37,"-9"7"0,2 6-1,-6-1-12,0 16-16,-7 7-3,5 9-1,-1 3-1,10 6 1,8-1 0,12-1-1,11-9 0,11-6 0,10-11-2,7-12-1,5-10-2,-1-16-3,2-7-3,-8-18-6,2 1-14,-10-17-12,-8-4 2,-10-8-1,-7-3 2</inkml:trace>
  <inkml:trace contextRef="#ctx0" brushRef="#br0" timeOffset="3249">4073 112 69,'-3'37'38,"-2"16"1,2 17 0,-8 8-24,7 16-6,-6 3-4,2 0 0,-3-5-2,2-8 0,2-11-2,2-16 0,3-12-2,2-18-3,8-9-6,-8-18-16,13-11-14,2-9 1,5-10-1,0-9 1</inkml:trace>
  <inkml:trace contextRef="#ctx0" brushRef="#br0" timeOffset="3740">4380 207 43,'-2'-19'36,"2"-3"2,4 5-1,-1-4-15,15 8-6,-2-3-8,10 3-1,0 3-3,6 3 0,1 0-2,2 4 0,-4 5 0,-2 11-2,-6 11 1,-6 9-1,-7 13 0,-6 10 0,-9 15 0,-7 8 0,-7 7 0,-5 1 1,-9-4 0,-5 0-1,-1-9 1,-1-5 0,0-10 0,3-8-1,5-10 1,5-10-1,7-7 0,5-8 0,15-16 0,-7 11 1,7-11-1,26-5 1,-2 2 0,11 1 0,6 2 0,9-1 0,5 4 0,2-1 0,2-2 0,0-2 0,-1-7 0,-4-2 0,-6-6 0,-3 0-1,-8-3 1,-2-2 0,-8 4-1,-6 0 0,-4 7 0,-6 0 0,-11 11 0,14-11 0,-14 11-1,0 0 1,0 0 0,0 0-1,8-10-1,-8 10-2,0 0-2,-4-14-8,4 14-26,-1-12-2,1 12 1,0-15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8T21:23:43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3175 4415,'0'0,"-25"0,25 25,-25 0,25 0,0 24,0 50,0-24,-24 74,24-25,-25 25,0 24,0 1,-24 24,-1-49,0 25,1-50,-1 0,1-25,-1 0,25-49,0-25,25-1,0-24,25-24,25-1,-1-25,26 1,-1-1,25 25,25 0,-24 25,24-24,-50 48,25-24,0 25,-24-25,-25 25,-1-25,-24 0,0-25</inkml:trace>
  <inkml:trace contextRef="#ctx0" brushRef="#br0" timeOffset="511.0292">4390 4638,'25'-49,"-50"-1,25 25,-24-24,-1 24,-25 0,1 50,-26 25,26-1,-26 50,1 25,-1 25,26 25,24 0,-25-1,50 1,25-25,0 0,25-25,-1-25,26-25,-1 1,25-26,0-24,-24 0,-1-25,25-25,-24 25,-26-50,26 26,-26-51,1 50,0-49</inkml:trace>
  <inkml:trace contextRef="#ctx0" brushRef="#br0" timeOffset="854.0488">4961 5234,'0'0,"0"0,25 0,0 0,-1-25,26 25,24 0,-24-25,49 0,-24 25,-26-24,26-1,-1 25,-24-25,-1 25,-24-25,0 25,-25 0</inkml:trace>
  <inkml:trace contextRef="#ctx0" brushRef="#br0" timeOffset="1107.0631">5110 5457,'0'25,"25"-25,-1 25,1-1,25-24,-1 0,1 0,0 25,-26-25,26 0,0 0,-1 0,-24-25,0 25,24-24,-24-1</inkml:trace>
  <inkml:trace contextRef="#ctx0" brushRef="#br0" timeOffset="1709.0977">6995 4366,'0'0,"-25"0,0 24,-24-24,24 0,-25 0,-24 0,24 0,1 25,-1-25,25 25,25 25,0-1,0 1,25 49,0 0,0 50,-25 0,0 0,0 24,0-24,0-25,-25 0,25 0,0-24,25-26,-25 0,49 1,1-26,-1 1,1-25,25 0,-26-25,26 0,-1 0,25-25,-24 0,24-25</inkml:trace>
  <inkml:trace contextRef="#ctx0" brushRef="#br0" timeOffset="2492.1425">21977 3746,'-25'-25,"25"25,25 0,0 0,0-25,24 25,1-25,24 25,1-25,-1 25,0 25,-24 0,24 25,-24-1,0 50,-26 25,1 0,0 50,-25 0,0 24,0 1,0-26,0 26,25-26,-25-24,-25 0,25-25,0 0,-50-50,26 1,-26-1,0-49,-24 0,0 0,-1-25,1 0,-1 0,1 0,24-25,1 25,24 0,0 0,25 0,0-25,25 25,-25-25,0 0</inkml:trace>
  <inkml:trace contextRef="#ctx0" brushRef="#br0" timeOffset="4221.2414">14932 5308,'0'0,"-24"0,24 25,24 0,-24 0,0-1,25 26,0 0,0-1,0 1,-1-1,-24-24,25 0,-25 0,0-25,0 0,0-25,0 0,0-24,25-26,-25 26,0-26,0 1,25-1,0 1,-1 24,1-24,0 49,0 0,0 1,24 24,-24 0,0 0,0 24,0 1</inkml:trace>
  <inkml:trace contextRef="#ctx0" brushRef="#br0" timeOffset="4645.2657">15354 5804,'0'25,"0"-25,0 0,0-50,25 26,-25-26,25-24,-25-1,25 1,-1-1,-24 1,25 24,-25 1,25 49,0 0,-25 0,49 25,-24-1,0 26,0 24,0-49,-1 50,1-26,0-24,-25 0,0 0,0-1,-25 1,0-25,1 0,-26 0,25-25,-24 25,24-24,-25 24,50-25,-25 0,25 25,0 0,0 0,25 0</inkml:trace>
  <inkml:trace contextRef="#ctx0" brushRef="#br0" timeOffset="5035.2878">15801 5779,'0'0,"0"0,24-49,-24 24,0-25,0-24,0 24,0-24,0 24,0 1,0-26,0 51,0-1,0 25,0 0,0 25,25-1,-25 26,25-25,0 24,0-24,-1 25,1-25,0-25,0 0,0 0,-25 0,0-25,24-25,-48 25,24-24,0-1,0 1,0-1,0 0,0 1,0 24,24 0</inkml:trace>
  <inkml:trace contextRef="#ctx0" brushRef="#br0" timeOffset="5688.3253">16173 5184,'0'50,"0"24,0-24,0-1,0 1,0 24,24-49,-24 0,0 0,25-25,-25 0,25-25,0 0,-25 0,0 1,25-26,-25 0,-25 1,25-1,0 25,0 1,0 24,0 24,25 26,-1 24,-24 1,25 24,25 25,-25 25,0-25,-1 0,1-25,0 25,-25-49,0-1,-25-24,0-26,-24-24,-1 0,0-24,1-26,-1-24,1 24,24-49,25 24,0-24,0 0,49 0,-24-1,50 26,-26-50,1 25,0 0,-1-1,1 1,-50 25,25-1,-25 26,-25-1,0 50,0 0,25 50,-49-1,49 1,0 24,0 1,24 24,1-25,0-24,25 0,-1-1,-24-24,25 0,-26-25,26-25,-25 0</inkml:trace>
  <inkml:trace contextRef="#ctx0" brushRef="#br0" timeOffset="6169.3528">17016 4242,'25'0,"-25"-25,0 25,0 25,-25-1,25 51,-25-1,0 25,25 25,-24 0,24 25,0 0,0 0,0-25,24-25,1 25,0-49,0-1,0-24,-1-1,1-24,-25 0,25-25,-25-25,0 0</inkml:trace>
  <inkml:trace contextRef="#ctx0" brushRef="#br0" timeOffset="8238.4712">17959 5581,'0'0,"0"0,0 0,0 0,0 0,0 0,0 0,0 0,0 0,0 0,0 0,0 0,0 0,0-25,0 25,0-49,0-1,0 0,0 1,0-26,0-24,0 25,0-25,0 24,0 1,0-1,0 1,0 24,0 1,0 24,0 0,0 25,0 0,0 25,0 24,0 26,24-26,-24 51,25-26,0 25,0 1,24-26,1 0,-25-24,24 0,-24-26,0 1,25-25,-50 0,24-25,1-24,-25-1,25-24,-25-1,0-24,-25-25,25 25,0 0,-25 24,25-24,0 49,-24 1,24 24,0 0,0 25,0 0,0 25,0 0</inkml:trace>
  <inkml:trace contextRef="#ctx0" brushRef="#br0" timeOffset="8568.49">18554 4887,'0'0,"25"0,-25 0,0 24,0 1,0 25,0-1,0-24,0 25,0-1,0 26,0-50,0-1,0 1,0-25,0 0,0 0</inkml:trace>
  <inkml:trace contextRef="#ctx0" brushRef="#br0" timeOffset="8723.4988">18430 5184,'0'0,"0"0,25 25,-1-25,1 0,0 0,-25 0,50 0,-50 0,25-25,-1 25,1-25,0 1</inkml:trace>
  <inkml:trace contextRef="#ctx0" brushRef="#br0" timeOffset="9014.5155">18951 4490,'25'24,"-25"1,0 25,0 24,0-24,0 49,0-24,0 24,-25-25,25 25,0-24,0-26,0 1,-25 0,25-26,0-24,0 0</inkml:trace>
  <inkml:trace contextRef="#ctx0" brushRef="#br0" timeOffset="9491.5429">19149 4118,'0'-25,"0"0,0 25,25 0,0 50,-25-1,25 26,-1 24,1 0,0 50,0 0,-25 0,25-1,-1-24,-24 0,0 0,0-49,0-1,-24 1,24-26,-25-24,25 25,0-26,-25-24,25 0,0 0,0 0,0 0</inkml:trace>
  <inkml:trace contextRef="#ctx0" brushRef="#br0" timeOffset="59441.3998">13519 5457,'0'0,"0"-25,0 25,0 0,0 25,0-25,0 25,0 24,0-24,0 25,0-1,0 1,0 0,0-1,0 1,0-25,0 24,0-24,0 0,0-25,0 0,0-50,0 1,0-1,24-49</inkml:trace>
  <inkml:trace contextRef="#ctx0" brushRef="#br0" timeOffset="59587.4082">13593 4837,'-25'-25,"25"0,0 25,-25 0,25 0,-24 25,24-25,0 0,0 0,24 0,1 0</inkml:trace>
  <inkml:trace contextRef="#ctx0" brushRef="#br0" timeOffset="60175.4418">13717 6028,'0'24,"0"-24,25 0,-50-24,25 24,25-25,-25 0,0 0,0-24,0-1,0 0,25-24,-25 24,0-24,0-1,0 26,0-1,-25 1,25 24,0 0,0 25,0 0,25 50,-25-26,24 1,1 25,0 24,25-49,-26 49,26-49,0 0,-1 0,-24 0,25-50,-26 25,1-25,-25 0,25-24,-25-1,0 0,-25 1,25-1,0 1,-25-1,25 25,-24 0,24 1,0 24,0-25,24 25,1 0</inkml:trace>
  <inkml:trace contextRef="#ctx0" brushRef="#br0" timeOffset="89500.1191">7516 5854,'0'25,"0"-25,0 0,0 0,0 0,-25-25,25 0,0 0,0 0,0-24,0-1,0-24,0-1,0 1,0-25,0 0,0-1,-25 1,25 0,0 25,0-26,-25 26,25-1,0 26,0-1,0 25,0 1,0 24,0 0,25 24,-25 26,0 0,25 49,-25 0,25 0,0 25,-1-24,26-1,-25 25,24-25,1-25,0 1,-1-1,-24-49,25 25,-1-26,-24-24,0-24,0-1,0-25,-1-49,-24 25,0-50,0 0,0 0,-24-25,-1 25,0-25,0 25,0 25,0 24,1 1,24 24,-25 25,0 1,25-1,0 25,25 0,0 0,-25 0,24 25</inkml:trace>
  <inkml:trace contextRef="#ctx0" brushRef="#br0" timeOffset="90055.1508">8533 4490,'0'-50,"25"25,-25 0,0 1,0-1,0-25,-25 25,0 25,0 0,0 0,1 25,-26 0,25 25,0-1,1 1,-1-1,25 1,0 0,25-26,-25 1,49-25,-24 0,0-25,24 1,-24-1,0 0,0 0,-25-24,0 24,0 25,0 0,0 0,-25 49,0 1,25 49,-49 0,24 26,0-1,0 0,-24 24,24-24,0 0,0-24,0-1,25-25,-24 1,24-75,24 25,-24-50,25 25,0-50,25-24</inkml:trace>
  <inkml:trace contextRef="#ctx0" brushRef="#br0" timeOffset="90322.1661">8508 5457,'-25'50,"25"-26,0 26,-25 0,25 24,0-49,0 24,25-24,25 0,-25-25,24-25,1 0,-1 1,-24-1,0 0,0-25,-50 1,25-1,-25 25,-24 1,-1-1,25 25,-24-25,24 25,-25 0,50 0,0-25</inkml:trace>
  <inkml:trace contextRef="#ctx0" brushRef="#br0" timeOffset="90636.1841">8781 5035,'-25'0,"25"0,0-24,0 24,25 49,-25-49,25 50,-1-1,1 26,25-26,-1 26,1-26,-25 26,25-26,-1 1,1 0,-25-26,-1 1,1 0,-25-50,25 25,0-49,-25-1,0-24</inkml:trace>
  <inkml:trace contextRef="#ctx0" brushRef="#br0" timeOffset="90879.198">9252 4787,'0'-49,"0"24,-25 25,25 25,-24 24,-1 1,0 24,0 26,-24-26,24 50,0-25,-25 0,25 25,1-49,-1 24,0-49,25 24,0-49,0 0,0-25,25 0,0-50,-1 0,1-24</inkml:trace>
  <inkml:trace contextRef="#ctx0" brushRef="#br0" timeOffset="91115.2114">9426 4936,'0'-25,"25"25,-25 0,24-24,1 24,0 0,25 0,-1 0,-24-25,25 25,-26-25,1 0,0 25,0-25,0 25,-25 0,0 0,0 0</inkml:trace>
  <inkml:trace contextRef="#ctx0" brushRef="#br0" timeOffset="91336.2241">9451 5135,'0'24,"0"1,0 0,24-25,1 0,0 0,25 25,-1-50,-24 25,25 0,-1 0,-24 0,25-25,-26 25,1-25,0 1</inkml:trace>
  <inkml:trace contextRef="#ctx0" brushRef="#br0" timeOffset="91569.2374">10046 4837,'0'0,"25"0,0 0,-25 0,24 0,1-25,0 25,25 0,-26-25,1 25,-25-25,25 25,0-24,0 24</inkml:trace>
  <inkml:trace contextRef="#ctx0" brushRef="#br0" timeOffset="91768.2487">10071 5035,'-25'25,"50"0,-25 0,25 0,-1-1,1-24,25 0,-25 0,24-24,-24 24,0-25,0 0,24 0,-24 0</inkml:trace>
  <inkml:trace contextRef="#ctx0" brushRef="#br0" timeOffset="92263.2771">10666 4291,'-50'25,"50"25,-24-1,24 50,-25 1,25 24,0 0,0 0,25 0,-1 0,26-50,-25 1,49-26,-24-24,-1-25,26-25,-1 0,-49-49,25-25,-1 0,-49-25,0 0,0-25,-49 25,-1 24,0-24,-24 50,0 24,-26 26,51 24,-26 0,26 24,24 26,25 0,25-26,24 26</inkml:trace>
  <inkml:trace contextRef="#ctx0" brushRef="#br0" timeOffset="92745.3047">12204 4167,'-25'-124,"0"0,0 0,1 0,-1 25,0 0,-25 49,26 0,-1 26,-25 24,25 24,-24 26,24 24,0 50,-24 1,24 48,-25 26,1 24,24 0,0 25,0 0,0-25,1 25,24-24,0-1,0-25,0-24,0 0,0-1,0-49,0 0,0 0,-25-49,0-1,25-49,-25 0,0-50</inkml:trace>
  <inkml:trace contextRef="#ctx0" brushRef="#br0" timeOffset="93256.3339">11162 6052,'50'-49,"-25"-1,24 1,1 24,-1 25,1-25,-25 25,24 25,-24 0,0-1,0 26,-25 0,25-26,-1 26,1-25,0 0,0-1,0-24,-1 0,-24-24,25-1,-25-25,0 1,-25-1,1-24,-1 24,0-25,25 26,-25-1,25 1,0 24,0 25,25 25,0-1,24 1,-24 25,0-25,0 24,0-24,-1 0,1-25,0 0,-25-25,25 0,-25 0,0-24,25-1,-1 1,-24-1,50 0,-50 26,50-26,-26 25,26 25,-25-25,25 25,-1 0</inkml:trace>
  <inkml:trace contextRef="#ctx0" brushRef="#br0" timeOffset="93561.3514">12353 5333,'0'-25,"49"50,-49-25,50 50,-25-26,24 26,1 24,24-24,-24 24,0-24,24-25,-24 24,-1-24,-24 0,25-25,-26-25,1 25,-25-49,25-1,-25-24,25-1</inkml:trace>
  <inkml:trace contextRef="#ctx0" brushRef="#br0" timeOffset="93771.3634">13072 4887,'0'0,"-25"0,25 49,-25 1,1 24,-1 50,-25 0,1 0,24 0,-25 25,1-50,-1 25,25-24,-24-26,24 0,25-24,0-25,0 0,0-25,0 0</inkml:trace>
  <inkml:trace contextRef="#ctx0" brushRef="#br0" timeOffset="205270.7408">17190 4638,'0'-24,"0"-1,0 25,0-25,0 25,0-25,0 25,-25 0,25 0,-25 0,25 0,0 25,0 25,0-26,25 26,-25 24,0-24,0 25,0-1,0 0,0 1,0-26,0 26,0-50,0 24,0-24,0 25,0-50,0 24,0-24,0 0,0 0,25-24,-25 24,0-25,24 0,1 0</inkml:trace>
  <inkml:trace contextRef="#ctx0" brushRef="#br0" timeOffset="205637.7618">17438 5457,'0'0,"0"0,0 0,0 25,0-25,0 25,0-1,0 1,0 25,0-1,0 1,0-25,0 24,0-24,0 0,0 0,24 0,-24-25,0 0</inkml:trace>
  <inkml:trace contextRef="#ctx0" brushRef="#br0" timeOffset="206458.8087">16966 6499,'0'0,"0"-25,0 25,25 0,0-25,0 25,24-25,1 25,24-24,-24-1,24 25,1-25,-50 25,24 0,1 0,-50 0,0 25,-25-25,-25 25,1-1,-50 26,24-25,1 0,-1 24,26-24,-1 25,25-50,25 24,25-24,25 0,24 0,-24 0,-1 0,1 0,0 0,-50 25,-25-25,-25 50,1-25,-1 24,0-24,1 0,24 25,25-26,25-24,24 25,1-25,24 0,1 0,-26 0,-24 0,0 25,-50 0,0-25,-24 25,-1-1,-24 1,49 0,-25 0,50 0,0-1,25-24,0 0,25 25,-26-25,26 0,0-25,-26 1,1-1</inkml:trace>
  <inkml:trace contextRef="#ctx0" brushRef="#br0" timeOffset="223847.8033">3175 8037,'0'0,"0"25,0 24,25-24,-25 25,0-1,25 1,-25-1,0-24,0 0,0 0,0-25,-25 0,0-50,25 25,-25-49,25-25,-25 24,50-24,0-25,25 25,24 0,0-1,26 51,24-26,-25 26,0 24,0 25,-24 0</inkml:trace>
  <inkml:trace contextRef="#ctx0" brushRef="#br0" timeOffset="224135.8198">3944 7888,'0'49,"25"1,0-25,24-25,26 0,-26-25,26 0,-26-49,1 24,-25-24,-1-1,-48 26,-1-1,-25 50,1 0,-26 50,26-1,-26 26,26-1,-1 25,50-24,0-1,25-24,0-25,49-50,0 0,1-49,24-26</inkml:trace>
  <inkml:trace contextRef="#ctx0" brushRef="#br0" timeOffset="224596.8462">4762 7069,'25'-99,"-25"0,0 24,-25 26,25 74,-24 24,-1 26,0 24,25 50,0 0,-25-1,50 26,-25-50,0 0,0-25,25-24,-25-26,0-24,-25-50,25 1,-25-26,0-25,25 1,-24 0,48-1,-24 26,50-1,-25 0,24 50,1 25,0 25,-1-1,1 26,-25-1,24 25,-24-49,0 25,0-1,24-49,-24 0,25-25,-1-25,1 0,-25-25,0-24,-1-25,1-1,-50 1,25 0,-24 25,-1-1,0 26,0 24,25 25,0 25,0 24</inkml:trace>
  <inkml:trace contextRef="#ctx0" brushRef="#br0" timeOffset="224793.8574">5457 7913,'25'49,"-25"-49,25 0,-1-25,-24 1,25-51,-25 26,0-26,25 1,-25-1,25 26,0-1,-1 25,1 25,0 0,0 50,24-25,-24 24,25 1</inkml:trace>
  <inkml:trace contextRef="#ctx0" brushRef="#br0" timeOffset="225126.8765">5953 7962,'-25'0,"25"-25,0 1,-24-26,24 0,0 1,0-26,24 26,-24-1,0 1,25 24,-25 25,25 0,0 25,0 24,-1-24,1 25,25-26,-1 26,-24-25,25 0,-25-25,24-25,-24 0,0-25,0 1,-25-1,0-24,0-1,-25 1,25 0,0 24,25 0,-25-24,24 49</inkml:trace>
  <inkml:trace contextRef="#ctx0" brushRef="#br0" timeOffset="225505.8982">7913 7169,'0'24,"-50"-24,0 25,1-25,-1 25,1 0,-1 0,25 24,25-24,25 49,0-24,24 0,1 24,0-24,-1-1,1 1,-50-25,0 24,-25-49,-25 25,-24-25,24-25,-24 25,0-25,24-24,0-1,26 1,24-1,24 0</inkml:trace>
  <inkml:trace contextRef="#ctx0" brushRef="#br0" timeOffset="225740.9116">7838 7417,'50'24,"-1"1,1 25,-25-1,0 26,0-26,-1 1,1 0,0-26,0 1,24-25,-24-25,25 1,-1-26,-24-24,0 24,0-24,-25-1,0 26,0-1,0 25,-25 0,25 50,0 0,0 25</inkml:trace>
  <inkml:trace contextRef="#ctx0" brushRef="#br0" timeOffset="226015.9273">8409 7615,'25'50,"-1"-1,1-24,0-25,0 0,24-25,-24 0,0-24,0 24,-25-25,0 26,0 24,0 0,25 0,-25 24,0 1,24 0,-24 25,25-50,0 24,0-24,24 0,-24 0,-25 0,25 25,0 0,-25 0,0 0,25 24,-25-24,24 25,-24-26,25-24</inkml:trace>
  <inkml:trace contextRef="#ctx0" brushRef="#br0" timeOffset="226282.9426">9823 6846,'0'0,"0"25,-50 49,25 1,-24-1,-26 50,26 25,-26 25,26-1,-1 1,0 0,50-1,0-24,0-25,25-25,0-49,25-25</inkml:trace>
  <inkml:trace contextRef="#ctx0" brushRef="#br0" timeOffset="226595.9605">9872 7317,'0'25,"0"0,0 0,0 0,-25 24,1 1,-1-1,0 1,25 0,-25 24,50-24,-25-1,25 1,24-25,-24-1,25 1,-1-25,1 25,0-25,-25 0,24 0,-24-25</inkml:trace>
  <inkml:trace contextRef="#ctx0" brushRef="#br0" timeOffset="227093.9889">10740 7441,'0'-24,"0"-1,0 0,-24 25,-1 0,0 0,-25 0,26 0,-26 50,25-1,0 1,25-1,-24 26,48-1,-24 1,25-26,0 1,25-1,-1-24,1-25,-1 0</inkml:trace>
  <inkml:trace contextRef="#ctx0" brushRef="#br0" timeOffset="227390.0059">10964 6945,'-25'0,"25"0,0 25,25 25,-1-1,1 26,0 24,25 25,-1 0,-24 0,0 0,0-25,-25 25,0-24,0-1,-25-50,0 26,25-26,-25-24,0 0,1 0,24 0,-25-25</inkml:trace>
  <inkml:trace contextRef="#ctx0" brushRef="#br0" timeOffset="236969.5539">3076 13717,'0'-25,"0"0,0 25,0-24,0 24,0 49,-25 1,25-1,-25 26,0 24,1 25,-1 0,-25 0,25 25,-24-25,24 0,0-25,25 0,0-24,25-26,25-24,-1-25,1 0,24 0,25-25,-24 1,-1-26,1 25,-26-24,1-1,-1 0</inkml:trace>
  <inkml:trace contextRef="#ctx0" brushRef="#br0" timeOffset="237282.5718">3845 13791,'0'-24,"0"24,0 0,-25-25,-25 50,1-1,-1 26,0 0,1 49,-1 0,25 0,1 0,24 26,24-1,1-25,25 0,-1-25,1 1,25-50,-26 24,1-24,24-25,-24-25,-1 0,1-24</inkml:trace>
  <inkml:trace contextRef="#ctx0" brushRef="#br0" timeOffset="237470.5825">4390 14163,'25'0,"0"-24,25 48,-1-24,1-24,-1 24,1-25,0 25,-1-25,-24 25,0 0,-25 0</inkml:trace>
  <inkml:trace contextRef="#ctx0" brushRef="#br0" timeOffset="237639.5922">4465 14287,'0'25,"25"25,-1-25,26 0,0-25,-1 0,1 24,-1-48,1 24,-25 0,49-25</inkml:trace>
  <inkml:trace contextRef="#ctx0" brushRef="#br0" timeOffset="238334.6319">6176 13444,'50'-25,"-50"25,25-24,-25-1,-25 0,25 25,-25-25,0 25,-24-25,-1 25,25 0,-24 25,24-25,0 25,0 0,1 0,24 24,0 1,0 49,0 0,-25 0,25 50,-25-25,0 0,0 0,25 0,0 25,0-50,0-24,25 24,0-49,25-1,-1 1,1-1,-25-49,49 25,-24-25,-1 25,1-25,-1-25,1 25,0-25</inkml:trace>
  <inkml:trace contextRef="#ctx0" brushRef="#br0" timeOffset="240360.7478">14089 14312,'25'25,"0"25,-1-25,-24 24,0 1,25 24,-25-49,0 25,0-1,25-24,-25 0,0 0,0-25,0 0,-25-25,25 0,0-25,0 1,-25-26,25 26,0-26,25 26,-25-26,25 26,0 24,24-25,-24 50,25-25,0 25,-26 0,26 0</inkml:trace>
  <inkml:trace contextRef="#ctx0" brushRef="#br0" timeOffset="240718.7683">14412 14585,'-25'0,"25"0,0 0,25-25,-25 1,24-26,1 0,0 1,25-1,-26 0,1 26,25-1,-25 25,24 25,-24-25,0 49,0 1,-1-25,1 24,-25 1,25 0,-25-26,0 1,-25-25,0 0,1 0,-1 0,-25-25,1 1,24-1,0 0,0 0,0 0,1 25,24 0</inkml:trace>
  <inkml:trace contextRef="#ctx0" brushRef="#br0" timeOffset="240939.7809">14709 14536,'25'24,"0"-48,24 24,-24-25,0 0,0-25,0 26,-1-1,1-25,-25 25,25 0,-25 25,0 0,0 0,0 0,0 25,0-25,0 25,0-25,0 25,25-50</inkml:trace>
  <inkml:trace contextRef="#ctx0" brushRef="#br0" timeOffset="241518.8141">15205 14139,'-25'24,"-24"26,24 0,0-1,0 1,25 0,0-26,0 1,25-25,0 0,0 0,0-25,-1 1,26-26,-25 0,0 1,-25 24,24-25,-24 50,25 0,-25 25,25 25,-25 24,0 25,25 25,0 0,-25 25,0-25,0 0,-25 0,0-49,0-1,0-49,1-25,-26-25,25-25,25-24,-25-50,50 25,0-25,0 0,24 25,1-25,0 24,-1 26,1-25,-25 24,0 1,-25 49,-25-25,25 26,-25 24,0 24,0 26,25 0,-24 24,48 0,1 26,0-26,25 1,24-26,-24-24,-26 0,26-25,-25-25</inkml:trace>
  <inkml:trace contextRef="#ctx0" brushRef="#br0" timeOffset="241806.8305">16024 13444,'25'0,"-1"-25,1 50,-25 0,-25 25,1-1,24 26,-25 49,0-25,0 0,0 25,25 0,0-50,0 1,25-25,-25-26,25 1,0-50</inkml:trace>
  <inkml:trace contextRef="#ctx0" brushRef="#br0" timeOffset="242105.8476">16098 13667,'50'-24,"-25"24,-1 0,1 0,25 24,-25 1,-1 25,-24-25,0 49,-24 0,-1 1,0-1,0 1,0-1,1 0,-1 1,25-25,0-50,25 24,-1 1,26-50,-25 1,24 24,-24-50,25 25,-25-25,0 26</inkml:trace>
  <inkml:trace contextRef="#ctx0" brushRef="#br0" timeOffset="242263.8565">16570 14585,'0'50,"-25"24,25-49,-25 25,25-26,-25 1,25 0</inkml:trace>
  <inkml:trace contextRef="#ctx0" brushRef="#br0" timeOffset="242810.888">16892 14387,'0'25,"0"-1,0-24,0-24,0-26,-25 0,25-24,-25-25,25-1,-24 1,24-50,0 50,0 0,24 0,-24 24,50 26,-25 24,24 25,1 25,-25 0,24 24,-24 26,0-26,-25 26,0-26,-25 1,25-1,-25-24,1-25,-26 25,50-25,-25-25,25 0,0 1,25 24</inkml:trace>
  <inkml:trace contextRef="#ctx0" brushRef="#br0" timeOffset="242974.8973">17388 13742,'25'25,"-25"24,0 26,0-26,0 26,0-26,0 1,0-1,0 1,0-50,0 0,0 0</inkml:trace>
  <inkml:trace contextRef="#ctx0" brushRef="#br0" timeOffset="243108.905">17314 13965,'0'0,"0"0,24 25,1-25,25 0,-25 25,-1-25,26 0,-25-25,25 25</inkml:trace>
  <inkml:trace contextRef="#ctx0" brushRef="#br0" timeOffset="243330.9177">17859 13444,'25'25,"-25"0,25 49,-25-24,0 24,25 1,-25 24,-25 0,25 0,-25-24,25-1,-25 0,1-24,24-25,0-25</inkml:trace>
  <inkml:trace contextRef="#ctx0" brushRef="#br0" timeOffset="243573.9316">18083 13568,'24'0,"26"25,-25 25,24 49,-24-25,-25 50,25-25,-25 25,-25-24,0 24,1-50,24 25,-50-49,50 0,-25-1,0-24,25-25,0-25,0 25,0-25</inkml:trace>
  <inkml:trace contextRef="#ctx0" brushRef="#br0" timeOffset="247223.1403">11385 13395,'-49'-100,"-26"51,26-26,-1 26,0 24,1 0,-1 25,1 0,24 25,0 49,25 1,0 24,0 0,0 50,0 25,25-26,0 26,-25 0,24-1,-24 1,25 0,-25-26,0 1,0 0,0-50,0 1,0-26,0 0,0-74</inkml:trace>
  <inkml:trace contextRef="#ctx0" brushRef="#br0" timeOffset="247658.1652">10716 14536,'49'-25,"1"0,-1 25,1-25,0 50,-1-25,26 25,-26 0,-24 24,25-24,-25 25,-1-26,26 1,-25 0,0-25,-25 0,24 0,-24-25,-24 0,24 1,-25-26,0 0,-25 1,26-1,-1 25,0 1,25-1,0 0,0 25,25 0,0 25,-1 0,26-25,-25 24,0 1,-1-25,1 0,0-25,0 1,0-1,-1-25,1 0,25 1,-25-1</inkml:trace>
  <inkml:trace contextRef="#ctx0" brushRef="#br0" timeOffset="248202.1963">11857 14188,'24'25,"-24"-25,0 25,0 0,25-1,-25 26,0 25,0-51,0 51,0-26,0 1,0 0,0-1,0-24,25-25,-25 0,0-25,25 0,0-24,-1-1,1 1,0-26,0 26,-25-26,25 25,-1 26,-24 24,0 0,25 24,-25 26,25 0,-25-1,25 26,0-1,-25-24,25 24,-25-49,24 0,1 0,-25-25,25-25</inkml:trace>
  <inkml:trace contextRef="#ctx0" brushRef="#br0" timeOffset="248458.211">12923 14362,'0'50,"0"-26,0 26,0 0,0-1,-25 1,25-1,0 1,-24 0,24-26,0 1,0-25,0 0,24-25,-24-24</inkml:trace>
  <inkml:trace contextRef="#ctx0" brushRef="#br0" timeOffset="248612.2198">12998 13816,'0'-49,"0"49,0 0,0 0,-25 0,25 24,0-24,0 50,0-25,0 0</inkml:trace>
  <inkml:trace contextRef="#ctx0" brushRef="#br0" timeOffset="249013.2427">13072 14709,'0'0,"25"0,-25-25,0 1,0-26,25 0,-25-24,0 0,24 24,-24 0,0 1,0 24,25 0,-25 25,25 25,0 0,0-1,0 1,-1 25,1 0,25-26,-25 1,24 0,-24 0,0-25,0 0,-1 0,1-25,-25 0,0-24,0 24,0-50,0 26,-25-1,25 0,0 1,0 24,0-25</inkml:trace>
  <inkml:trace contextRef="#ctx0" brushRef="#br0" timeOffset="259751.8569">18926 14610,'0'25,"-25"-25,25 25,0-25,0 0,0 24,0 1,0-25,25 25,-25-25,50 0,-26 0,1-25,25-24,-25 24,24-25,-24-24,0-25,24 24,-49-24,25 0,-25-25,0 24,0 1,-25 0,25 0,0 49,-24 1,-1-1,25 25,0 25,0 25,0 0,0 24,25 26,-25 24,24 0,-24 25,0 0,0 25,0 0,25-25,-25 25,0 0,0-1,25-24,0 0,-25-24,0 24,25-50,-25 25,24-49,-24 0,0-26,0-24,0 0,0-49,0-26</inkml:trace>
  <inkml:trace contextRef="#ctx0" brushRef="#br0" timeOffset="259921.8666">18926 14089,'-25'0,"-24"0,49-25,0 25,-25 0,25 0,25 0,-25-25,24 25,1-24</inkml:trace>
  <inkml:trace contextRef="#ctx0" brushRef="#br0" timeOffset="260975.9269">19844 14263,'0'0,"25"0,-25 0,0 0,0 0,0 0,24 0,-24 24,25 1,0 25,-25 0,25-1,0 1,-25 24,0-24,24-1,-48 1,24-25,0 0,0-25,0 0,0 0,0-50,24 25,-24-24,0-1,25 0,-25-24,25 24,-25 1,25-1,-25 25,25 0,-25 25,0 0,0 25,24 0,-24 0,0 0,25 0,-25 24,0-24,0 25,0-26,0 1,25 0,-25 0,0 0,0-1,0 1,0-25,0 25,0-25,0 0,0 0,0 0,0 0,0 0,0 0,0 0,0 0,0 0,0 0,0 0,0 0,0 0,0 0,0 0,0 0,0 0,0 0,0 0,0 0,0 0,0 0,0 0,0 0,0 0,0 0,0 0,0 0,0 0,0 0,0 0,0 0,0 0,0 0,0 0,0 0,0 0,0 0,0 0,0-25</inkml:trace>
  <inkml:trace contextRef="#ctx0" brushRef="#br0" timeOffset="261353.9486">20290 14337,'0'0,"0"25,0 0,0 0,0-1,25 1,-25 25,25-25,-25-1,25 1,-25-25,24 0,1 0,-25 0,25 0,0-25,-25-24,0 24,25-25,-25 26,0-26,0 0,0 25,-25 1,25-1,0 25</inkml:trace>
  <inkml:trace contextRef="#ctx0" brushRef="#br0" timeOffset="261742.9708">20563 14709,'0'-25,"25"1,0-1,-25-25,24 25,-24-24,25-1,-25 25,0 1,0 24,0 0,25 0,-25 24,25 1,-25 0,0 0,25 24,0-49,-25 25,24-25,1 0,0-25,-25 25,25-24,0 24,-25 0,0 0,0 0,0 24,0 1,0-25,0 25,0-25,24 25,-24-25</inkml:trace>
  <inkml:trace contextRef="#ctx0" brushRef="#br0" timeOffset="262064.9892">21183 14337,'-25'0,"1"50,-1-25,0-1,0 26,25 0,0-1,0-24,0 0,25 0,0-25,0-25,-1 0,1-25,0 1,-25-26,0-24,0 25,-25-26,0 1,1 0,-1 25,0-1,0 26,25-1,-25 50,25 0,0 0,25 0</inkml:trace>
  <inkml:trace contextRef="#ctx0" brushRef="#br0" timeOffset="262241.9994">21332 14387,'0'49,"0"1,25 0,-25-1,0-49,25 25,-25-25,0 25,0-25,0-25,0 0</inkml:trace>
  <inkml:trace contextRef="#ctx0" brushRef="#br0" timeOffset="262386.0076">21382 13841,'0'0,"0"0,0 0,0 25,0 0,-25-1,25 1</inkml:trace>
  <inkml:trace contextRef="#ctx0" brushRef="#br0" timeOffset="262753.0286">21456 14436,'0'0,"0"25,25 0,-25-25,0 25,0 0,0 24,25-49,-25 25,0-25,0 0,0 25,0-25,24-25,-24 0,25 0,-25-24,25-1,-25 1,25-1,-25 0,25 1,-25-1,0 25,0-24,24 24,-24 25</inkml:trace>
  <inkml:trace contextRef="#ctx0" brushRef="#br0" timeOffset="263312.0606">21853 14238,'0'0,"0"0,0-25,-25 25,0 0,25 0,-24 0,-1 0,-25 25,50-25,-25 25,25-1,0 1,25 0,-25 0,50 25,-25-26,-1 26,26-25,-25 0,0-1,-25 1,0 0,-25 0,0-25,0 0,0 25,-24-25,24 0,0-25,0 25,0-25,25 25</inkml:trace>
  <inkml:trace contextRef="#ctx0" brushRef="#br0" timeOffset="263669.081">22076 13891,'0'0,"0"0,0 24,0 1,0 25,-25 24,1-24,24 49,-25 0,25 1,-25-1,25 0,0 25,25-50,-25 1,25-26,-25 26,0-26,24-24,-24-25,0 25,0-25,25-25,-25 0</inkml:trace>
  <inkml:trace contextRef="#ctx0" brushRef="#br0" timeOffset="264598.1341">22151 14263,'24'0,"-24"0,25 0,-25 0,25 0,-25 0,25 0,-25 0,0 24,25 1,-25 0,0 25,24-25,-24 24,0 1,-24-1,24-24,0 0,0 0,-25 0,25-1,0-24,0 0,25-24,-25-1,24-25,-24 25,25-24,-25-1,25 1,0 24,0 0,-1 0,-24 0,25 50,0 0,-25 0,0 0,25 24,-25 1,0-1,25-24,-1 0,-24 25,0-50,25 24,-25-24,25-24</inkml:trace>
  <inkml:trace contextRef="#ctx0" brushRef="#br0" timeOffset="264853.1485">22547 13915,'0'0,"25"25,0 0,-25 0,25 49,0-24,-1 49,-24-25,0 26,0-1,0 0,0 0,0-24,0-1,-24 1,-1-26,25-24,0 0,0-25</inkml:trace>
  <inkml:trace contextRef="#ctx0" brushRef="#br0" timeOffset="265109.1633">22845 14263,'0'0,"0"0,25 0,-25 0,25 0,0 0,-1-25,1 25,0 0,0-25,0 25,-1-25,-24 25</inkml:trace>
  <inkml:trace contextRef="#ctx0" brushRef="#br0" timeOffset="265394.1796">22796 14536,'24'0,"1"0,-25 0,25-25,0 25,24 0,-49-25,50 25,-25 0,-25 0,49-25,-49 25</inkml:trace>
  <inkml:trace contextRef="#ctx0" brushRef="#br0" timeOffset="265728.1986">23118 14188,'0'0,"0"25,0-25,0 0,25 0,0-25,-1 25,-24 0,50 0,-25-25,0 25,-25 0,24 0,1-24</inkml:trace>
  <inkml:trace contextRef="#ctx0" brushRef="#br0" timeOffset="265966.2124">23118 14337,'0'0,"0"25,25-25,0 0,-1 0,1 0,0 0,25 0,-26 0,1 0,0 0,-25 0,25 0,-25 0,0 0,0 0,0 0</inkml:trace>
  <inkml:trace contextRef="#ctx0" brushRef="#br0" timeOffset="268833.3764">23515 13593,'0'-25,"25"0,-1-24,1 24,25 0,-25 0,-1 1,1 24,25 0,-25 0,-1 24,1 1,0 25,0 24,-25 1,0-1,0 0,-25 26,0-26,-24 25,-1-24,0-1,1-24,-1-1,25 1,1 0,24-26,0 1,49 0,-24-25,25 25,-1-25,26 0,-26 0,1 0,0-25,-1 25,-24-25,0 25,-25-25,25 1</inkml:trace>
  <inkml:trace contextRef="#ctx0" brushRef="#br0" timeOffset="269901.4374">24309 12824,'0'0,"0"0,0 0,0 0,0 0,0 0,0 0,0 0,49-50,-49 50,50 0,-50 0,25 0,-25 0,0 0,74 50,-74 0,25 24,-25 25,25 0,-25 26,24 23,-24 26,25-25,-25 24,0-24,0 0,25 0,-25-25,0-25,-25 25,25-49,0-1,0-24,-25-1,25-49,-24 75,24-75,0 0,0 49,0-49,0 0,0 0,0 0,0 0,-25 50,25-50,0 0,-75 25,75-25,-74 0,24 0,1 24,24-24,-25 0,50 0,-74 25,74-25,0 0,-25 0,25 0,0 0,0 0,0 0,0 0,0 0,0 0,0 0,0 0,0 0,0 0,0 0,0 0,0-49,0 49</inkml:trace>
  <inkml:trace contextRef="#ctx0" brushRef="#br0" timeOffset="271584.5337">7689 14932,'0'25,"0"-25,25 25,0-25,0 0,24 25,1-25,24 0,26 0,24 0,-25 0,25 0,0-25,-25 25,25-25,-25 0,-24 25,-26-24,1-1,-25 25,0 0,0 0,-1-25,-24 25,0 0,0 0,0 0</inkml:trace>
  <inkml:trace contextRef="#ctx0" brushRef="#br0" timeOffset="272023.5586">7665 15230,'0'0,"24"25,-24-25,0 25,0-25,25 24,0-24,25 25,-1 0,26-25,-1 0,25 0,25-25,0 25,0-25,0 1,0-26,-24 50,-1-25,-25 0,-24 25,0-24,-1 24,-24 0,-25 0,0 0,0 0,0 0,0 0,0 0,-25 0,25 0,-25 0</inkml:trace>
  <inkml:trace contextRef="#ctx0" brushRef="#br0" timeOffset="279000.9579">7565 13767,'-24'0,"24"0,0 0,0 0,0 0,0-25,24 25,1 0,0-25,0 25,24 0,1 0,0 0,-1 25,1 0,-1 24,26 1,-25 24,-26 1,26-1,-25-24,-25 24,25-24,-25-1,0 1,0-25,0 0,0-1,0-24,0 0,0 0,0-24,0-1,0-25,24 0,-24-24,25 0,0-26,25 26,-1-25,-24 24,25 1,-1 0,1 24,-1 0,-24 26,25-1,-1 25,1 25,-25 24,24 1,-24 24,0 1,0-1,-25 0,25 1,-1-1,-24-24,25 24,-25-24,25-25,-25 24,0-24,25 0,-25 0,0-25,0 0,0 25,0-25,0 0,0 0,0 0,0-25,0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9:43.4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613 194 42,'16'-9'33,"-4"0"1,-5-4 0,-15-8-20,5 8-5,-11-8-1,-3 5-2,-10-2-2,0 3 0,-7 2-1,1 2 0,0 2-1,2 3-1,2 2 0,5 1 0,3 0 0,6 3 0,4-4 0,11 4-1,-12-1 0,12 1 0,-7 10 0,2 3-1,-2 9 1,-3 7-1,-4 15 1,-4 14 0,-4 15 1,-5 15-1,-3 8 1,-1 11-1,-1 7 1,3 4-1,4-5 0,1-5 0,8-10 0,7-15 0,9-10 0,9-13 2,10-15-1,9-9 2,7-11-1,8-5 0,4-4 0,4-2 0,0-2 0,-2 1-1,-4 0-1,-5-1 1,-4-1-1,-4-1-2,1 2-10,-6-10-25,4-3-1,7-9-1,9-11 0</inkml:trace>
  <inkml:trace contextRef="#ctx0" brushRef="#br0" timeOffset="33888">1473 242 56,'-16'-23'35,"-11"2"-1,-10 2 0,-4 12-21,-11 3-7,-6 21-2,-7 16 0,2 22-2,0 19 0,6 16 0,10 12 1,13 8-2,14 2 1,21-4-1,20-12 1,19-15 1,21-22-1,23-17 1,15-27 0,14-17 0,3-26 0,2-16 1,-8-22-1,-10-15-1,-20-17 0,-23-11 0,-28-4-1,-25-2 0,-29 5 0,-23 11-2,-20 12 2,-14 19-1,-9 17-1,-3 17 0,6 19-4,7 9-5,24 20-21,14 3-10,25 10 1,20 3-1</inkml:trace>
  <inkml:trace contextRef="#ctx0" brushRef="#br0" timeOffset="34300">2298 1039 102,'-1'97'40,"-14"-7"1,-4-3-3,-6-13-34,1-5-4,3-7-3,0-21-10,11-9-25,10-18-1,14-18 0,10-21-1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0:18.0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124 0 90,'0'0'39,"0"11"2,-2 21-2,-7 16-32,-1 24-2,-3 14-1,-1 19 0,-4 6 0,4 6-1,-1-3-2,3-12 0,3-9-4,1-25-2,10-10-5,-3-26-27,16-17-5,3-20 1,11-15 0</inkml:trace>
  <inkml:trace contextRef="#ctx0" brushRef="#br0" timeOffset="249">536 1024 70,'6'49'39,"-3"4"-1,-8 1 1,-2 6-19,-10-1-14,-2 3-3,-2-3-2,-4-5-5,8-6-26,-3-8-9,7-17 2,3-13-2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49:44.3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1379 122 39,'4'-10'34,"-4"10"2,20-16-1,-6 5-17,15 5-6,-3-5-5,13 5-1,0-6-2,8 3 0,1-3-2,4 1 1,-2 0-2,-4 5 0,-5 5 0,-2 6-1,-6 13 0,-7 11 0,-8 13 0,-4 15-1,-8 13 1,-2 13 0,-6 6 0,-2 7 1,-3-2-1,0 1 0,1-4 0,0-9 1,1-8-1,0-10 1,4-10-1,-3-8 0,3-8 0,-1-10 1,1-10-1,1-1 1,0-17 0,-3 12 0,3-12 0,-18 2-1,-1-2 1,-2-2 0,-8 1 0,-3-1 0,-4 1-1,-2 0 0,1 1-1,1-1-1,5 1-1,1-8-9,10 2-27,2-5 1,8-3-2,7-9 2</inkml:trace>
  <inkml:trace contextRef="#ctx0" brushRef="#br0" timeOffset="34183">0 387 88,'60'-2'40,"8"0"-1,2-4 1,4 1-33,-1 0-3,-3 4-1,-13 1-1,-11 8-1,-15 5 0,-14 16 0,-20 12-1,-19 15 0,-21 17 0,-17 11 0,-13 12 0,-6 4 0,0-3 0,3-8 1,15-11 0,20-14 0,24-15 1,27-13 0,25-11 1,21-8-1,14-5 1,13-4-1,5-3 0,1-1-2,-5 1-2,-10-5-5,-5 4-34,-17-3-3,-8 2 2,-11 2-3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0:38.4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663 126 76,'3'-16'38,"-1"1"-1,-4-5-5,1 9-20,-8-5-6,-3 6-1,-10 0-1,-5 3-2,-8 0 0,-5 3 0,-4 3-1,-1 2 0,-1 1 0,4 3 0,5-1 0,6 2 0,6 3-1,6 4 0,5 10 0,3 8-1,3 13 1,-1 14-1,-4 18 0,-4 14 1,-3 11 0,-6 7-1,-1 0 1,0 1 0,1-6 0,6-8 0,8-16 1,12-10-1,12-11 1,15-12 1,13-9 0,13-7 0,11-8 0,7-4 0,5-7-1,0 0 1,-1-8-2,-4-2-1,-5-2-4,-9-11-24,3 1-11,-1-13 0,6-9 0,4-11-1</inkml:trace>
  <inkml:trace contextRef="#ctx0" brushRef="#br0" timeOffset="4038">1290 65 64,'0'0'35,"0"0"1,0 0-6,-2 12-15,0 1-7,5 9-2,-4 4-1,3 9-2,-2 2 1,1 6-2,-3 1 0,1 0-1,-2-4 0,-1-2 0,-2-4-3,-1-7-1,4 0-5,-6-15-11,7 1-19,2-13 0,1 12 0,-1-12 1</inkml:trace>
  <inkml:trace contextRef="#ctx0" brushRef="#br0" timeOffset="4407">1771 640 53,'0'0'35,"9"-19"-2,-7 8-5,-5-11-11,3 5-5,-11-7-3,2 5-2,-8-3-3,-5 4 0,-7 2-1,-2 6-1,-6 7-1,-2 11 0,0 11-1,-1 8 0,3 12 0,4 7 0,7 7 1,7 4-1,9 3 0,9-2 1,9-4 0,9-4 0,6-9 0,10-7 0,4-8 0,5-9 0,3-8 0,2-8 0,0-7-1,-4-8-1,0-4-2,-6-5-1,0 1-5,-10-9-7,5 5-20,-5-1-1,-1 1-1,1 1 1</inkml:trace>
  <inkml:trace contextRef="#ctx0" brushRef="#br0" timeOffset="4849">2359 585 28,'11'-15'31,"-4"-3"3,1-1-2,-2 5-10,-10-8-7,1 10-2,-11-3-5,-1 6-2,-10 0-2,-1 7-1,-7 3 0,0 5-2,0 6 0,3 4-1,3 8 0,7 2 1,10 5-1,10 4 1,11 3 0,11 3 0,9-2 0,8 0-1,5-2 1,3-2 0,-2-3 0,-3-2-1,-6-3 0,-7-5 0,-7-3 0,-10-4 1,-10-3 0,-9-2 0,-10-5 0,-9-2 0,-7-3-1,-8 0-1,-3 0-1,-5-4-3,6 4-2,-3-8-7,17 5-18,4-6-5,10 0 0,13-4 1</inkml:trace>
  <inkml:trace contextRef="#ctx0" brushRef="#br0" timeOffset="5402">2875 33 54,'8'-12'36,"-8"12"-2,0 0 1,-6 13-17,6 11-9,-6 2-2,2 11-2,-3 2-1,2 8 0,-3 0-1,3 2-1,-3-2-1,5-7-1,1-1-3,-2-13-8,11-3-27,0-11 1,7-7 0,3-6-1</inkml:trace>
  <inkml:trace contextRef="#ctx0" brushRef="#br0" timeOffset="5920">3226 1104 89,'17'39'39,"0"6"0,-8 7 0,2 5-27,-16 0-9,-7 0-4,-6 0-5,-14-14-16,1-4-18,3-13 2,8-15-1,6-15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0:39.4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2091 77 76,'23'0'39,"5"-1"-1,7-3 0,12 4-24,-1-9-7,14 2-3,4-4 0,9 1-1,2-3-1,2 4 1,-3 0-1,-2 5 0,-8 7 0,-9 8-1,-12 16-1,-11 14 1,-14 17-1,-10 13-1,-8 18 1,-7 11 0,-4 7 0,-2 4 0,1 0 0,-2-4 0,6-7-1,2-9 2,1-14-1,0-10 0,-1-12 1,-3-10-1,-8-14 1,-5-8 0,-12-12 0,-10-8 0,-10-4-1,-9-3 1,-5-4 0,-4 1-1,1-1 1,3 2-1,9 4 0,8 1 0,12 2-2,11 0 0,11 6-4,6-9-10,11 2-24,9 9-1,8-7 1,0-4-1</inkml:trace>
  <inkml:trace contextRef="#ctx0" brushRef="#br0" timeOffset="5517">47 163 40,'0'0'33,"1"-16"1,-1 16-6,0 0-9,0 0-5,-1 12-3,-7 0-3,7 11-2,-4 3-2,2 7-1,-2 3-1,1 2 0,-1-3-1,-1-2-1,2-1-4,-2-10-5,6 1-19,-2-10-8,2-13 0,0 0-1</inkml:trace>
  <inkml:trace contextRef="#ctx0" brushRef="#br0" timeOffset="5973">734 213 35,'0'0'29,"0"0"3,0 0-6,0 0-10,0 0-4,-12-3-3,12 3-1,-23 1-1,6 1-1,-10-2-1,0 3 0,-7-1-2,-1 3 0,-4 0-2,0 2 0,0-2 0,5 2 0,4-2-1,7 0 1,5 3-1,6 0 0,4 4 0,4 4 0,3 3 0,0 6 0,2 3-1,0 2 1,1-2 0,3 0 0,3-6 0,4-3 1,4-6 0,4-6 0,6-6 0,4-3 0,3-2 1,0-1-1,0 1 0,-1 3 1,-1 4-1,-2 7-1,-2 7 1,0 6-1,0 4 0,-1 5 0,-2 3 0,0 4 1,-2-1-1,-6-2 1,-3-2-1,-10-1 1,-11-3-1,-9-1 1,-10-5-1,-9-2 0,-10-2 0,-8-5 0,-3-5 0,-3-5-1,3-7 1,2-5-1,9-3 0,8-7-1,11 0-1,7-10-6,18 3-17,8-1-12,10-3 1,6-2-1,7-3 1</inkml:trace>
  <inkml:trace contextRef="#ctx0" brushRef="#br0" timeOffset="6711">1197 106 58,'0'0'36,"14"12"0,-11 8 0,-7 6-18,4 16-10,-9 4 0,3 14-3,-5 3 0,4 5-2,-1-5 0,3-3 0,1-8-3,5-8 0,4-8-2,0-12-3,6-5-5,-11-19-16,16 11-12,-5-7 0,2-1 0,0-1 0</inkml:trace>
  <inkml:trace contextRef="#ctx0" brushRef="#br0" timeOffset="7022">1249 965 61,'0'0'35,"0"0"-2,0 0 2,16 5-18,-16-5-9,9-2-2,-9 2-1,9-1-1,-9 1 1,0 0-1,0 0 0,2 10-1,-2-10-1,-11 11 0,11-11-1,-11 11 0,11-11-1,-9 9 0,9-9 1,0 0-1,0 0-1,0 0-1,-1 9-2,1-9-9,0 0-26,-2-13 1,2 13-1,8-21 0</inkml:trace>
  <inkml:trace contextRef="#ctx0" brushRef="#br0" timeOffset="7448">1587 139 14,'-6'-15'27,"6"15"2,0 0 0,0-13-8,0 13-5,0 0-4,10-8 0,-10 8-1,0 0-2,0 0-1,0 0-2,0 0-1,6 14-3,-8 2 1,3 6-2,-2 4 1,2 5-1,-1 2 1,1 2-1,-1-1 0,0-2 1,0-4-1,1-3 0,1-6-1,-1-2 0,0-5-2,-1-12-3,5 21-11,-5-21-23,0 0 2,7 11-2,-7-11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2:49.6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15523 1853 20,'0'0'25,"0"0"-2,-9 1-2,9-1-4,0 0-3,0 0-2,0 0-4,0 0-2,0 0-3,9-5-1,-9 5-2,13-1 1,-3 1-1,2-1 0,2 2 1,1 1-1,5-1 0,0 0 0,3 0 0,2-1 0,4-2 1,-1 1-1,3-3 1,2 2-1,1-4 1,1 2-1,0-1 0,0 0 1,0 2-1,0-2 0,1 0 0,0-2 0,-2 1 0,2-1 0,0-2 0,2 0 0,1 0 1,0 1-1,-1 2 0,-1 1 0,-1 1 0,0 2 1,-2 3 0,-1 1 0,-2 2 0,-1 0 0,-2 0 0,1 1-1,-2 0 1,0-1-1,-1 0 1,0 0-1,3-2 0,1-2 0,1 0 1,1-1 0,3-3-1,0 2 2,3-3-2,2 1 1,-2 0 0,3-1-1,0 0 0,2-1 0,-2 2 0,0-1 0,-2 1 0,0 1 0,0-1 1,0 2-1,-3 0 1,2 1-1,-3 1 0,1 0 1,0 1-1,1 0 1,0 1-1,-1-1 0,2 1 1,0 1-1,1-1 1,1 2-1,-2-1 1,0 2-1,-1 1 0,1 0 1,-1 0-1,-1 0 0,-1 1 1,0 1-1,0-2 0,1 1 0,-2 0 0,2-2 1,-2 2-1,-1-2-1,-1 0 2,-1-1-1,-2 2 0,0-2 0,-3 1 0,-1-1 1,-3-1-1,2 0 1,-1-1-1,-1-1 1,0-1-1,0 0 0,0-1 1,-1 0-1,1 2 0,1-1 1,0 1 0,-2 1-1,0-2 1,0 2 0,-1-2 0,1 2 0,-2-2-1,-1 1 1,-1-1 0,-1 0 0,0 1-1,-1-1 1,0 0-1,-1-1 1,0 1-1,-2 0 1,-1-1-1,0 1 0,-2-1 1,-9 1-1,15-1 0,-15 1 0,10 0 0,-10 0 1,10 3-1,-10-3 0,10 2 0,-10-2 1,0 0-1,10 5 0,-10-5 1,0 0-1,0 0 0,0 0 0,0 0 0,0 0-2,0 0-2,0 0-9,2-11-25,-9 1 1,-4-5-1,-4-4 0</inkml:trace>
  <inkml:trace contextRef="#ctx0" brushRef="#br0" timeOffset="2215">5888 721 22,'0'0'25,"0"0"-1,0 0-4,0 0-11,0 0-5,0 0-1,0 0-1,14-3-1,-3 2 1,4-4 1,6 2 0,4-5 1,5 1-1,4-3 0,4-2 0,3 0-1,5 0 0,-2 1-1,4-1 0,2 2-1,2-1 0,3 1 0,1-4 1,3 1-1,2-2 0,2 0 0,2-1 0,1-2 0,2-1 1,3 2-1,-1 0 0,4 2 0,2-1 0,1 1 0,1 2-1,2 0 1,1 2 1,1-2-1,1 4 0,1-1 0,1-1 1,0 4-1,2 0 1,0 2 0,-1 2-1,1 1 1,0 1-1,-3 1 0,2 2 0,-1 0 0,0 0 0,2 2 1,0 0-1,2 1 0,4 0 1,2 2 0,3-2 0,3 1 0,4 1 1,4-2-1,3 1 1,3-3 0,4 1-1,1-4 1,6 0 0,4-3 1,5-1-1,3-1-1,4 0 1,6-1 1,3-1-2,6-3 0,3 2 0,0-2 0,2 1 0,-1-5 0,2 2 0,-3-2 0,0-1 0,-1 0 0,-1 0 0,0-1 0,-1 2 1,0 0-1,0 0 0,1 0-1,3 2 1,0 0 0,4 2-1,0-1 0,2 1 0,0 1 0,0-2 0,1 2 0,-6 1 0,-2-1 0,-5 0 0,-4 1 0,-3 2 1,-6 0-1,-7 2-1,-6 3 1,-5 2 0,-4 2 1,-4 3-1,-4 2 0,-7 3 0,-4 2 0,-3 1 0,-6 3 0,-6 0-1,-6 5 1,-4 1-1,-5 0 0,-5 2 1,-6 1-1,-2 1 1,-5 0 0,-2 2 0,-2-6 0,-4 3 0,-4-1 0,0 0 0,-4-3 0,-2 1 1,0 1-1,-2-1 0,0 1 0,-1 0 1,-1-1-1,-1 0 0,-3 1 1,-2 0-1,-4-2 0,-5-1 1,-4 0-1,-2-2 1,-3-1-1,-2-1 0,0-2 0,-2-1 1,-1-2-1,0-3-1,-2-9 1,4 14-1,-4-14 0,0 0-2,2 12-2,-2-12-3,0 0-5,-10 1-8,10-1-12,-13 0-2,2-1 1,0 1 1</inkml:trace>
  <inkml:trace contextRef="#ctx0" brushRef="#br0" timeOffset="3526">17672 772 31,'0'0'27,"0"0"1,13 5-11,-13-5-8,13 4-1,-13-4-2,22 10 0,-10-2 0,4 5-1,-1-3 0,3 3-1,0-1-1,1 0 0,-3-4-1,0 1 0,-2-7 0,0-2-1,-3-3 1,0-3 1,-1-5-1,-2 0 0,-1-5 0,2 1 0,-2-3-1,1 2 2,-1-3-2,2 4 1,0-1-1,0 4-1,0 0-1,-2-3-10,3 5-25,-1 0 1,-1-2-1,0 1-1</inkml:trace>
  <inkml:trace contextRef="#ctx0" brushRef="#br0" timeOffset="7017">8766 1760 42,'10'-1'32,"-10"1"-1,10-1-7,-10 1-9,0 0-4,-2-16-3,2 16 0,-12-8-2,1 4-3,-6-1 0,-3 1-1,-6 1-1,-2 3 0,-3-1-1,-1 2 0,-1 0 1,3 1-1,2 1 0,6 0-1,2-1 2,6 1-2,2 2 1,3 4 0,4 3-1,0 8 1,0 4-1,-2 9 1,-1 5-1,-3 6 1,-2 5-1,0 1 0,-2 0 0,3-4 0,1-3 0,5-3 1,5-6 0,8-3 1,7-8 0,8-2 0,4-4 1,7-1-1,3-5 1,3-1-2,1-1-1,-1-9-6,4 4-23,-5-8-6,2-3-1,4-8 2</inkml:trace>
  <inkml:trace contextRef="#ctx0" brushRef="#br0" timeOffset="7755">12239 1849 37,'4'11'33,"2"-1"1,-2 1-3,-4-11-12,12 8-6,-12-8-4,22-2-3,-9-3-1,6 2-2,0-3 0,0 1-2,0 1 1,-2 4-2,0 4 0,-2 8 1,-2 4-1,-2 7-1,-1 7 1,1 5-1,-1 5 0,-2 2 0,2 1 0,-2-4 0,-1-1 0,-2-3 0,-1-5 0,-3-4 0,-7-4 1,-3-6 0,-6-1 0,-9-4 1,-5-3 0,-7-1-1,-5-3 1,-4 0-1,0-1 1,3 3 0,4-2-2,6 0-1,8 5-6,0-6-24,14-1-3,10-2-2,-3-10 1</inkml:trace>
  <inkml:trace contextRef="#ctx0" brushRef="#br0" timeOffset="8651">8932 1998 29,'20'10'29,"-11"-8"2,3 2-1,3 0-16,-2-2-7,7 2-2,-1-2-1,5 1-1,0 1-1,3-3-1,-1 0-5,-5-5-11,1 0-15,0 1-3,-6-3 2,0 1-1</inkml:trace>
  <inkml:trace contextRef="#ctx0" brushRef="#br0" timeOffset="9007">9569 1766 37,'10'-6'33,"-10"6"1,0 0-1,0 0-17,0 0-9,-15 5-2,5 1-2,-1 6 0,-3 3-1,0 8 0,-4 4-1,5 6 0,-3 5 0,4 3 1,1 4-2,2 0-1,6-4 2,4-4-2,5-3 2,6-10-1,8-5 0,5-9 0,4-10 1,3-5 0,1-9 1,1-5 0,-4-6-1,-2-2 1,-9 1-1,-7 0 0,-6 5 0,-8 5 0,-7 7-1,-6 8 0,-5 8-1,-5 4 0,-1 7-2,-1 1-2,5 6-3,-2-7-5,12 6-4,-3-10-8,15 1-5,6-5-6,6-3 3</inkml:trace>
  <inkml:trace contextRef="#ctx0" brushRef="#br0" timeOffset="9423">9724 2240 47,'5'16'32,"-2"5"-1,1 6-8,-7-2-7,4 7-6,-6-5-3,3 2-2,-3-2-3,-1-2-4,5 0-7,-5-14-13,6-11-12,2 9-1,-2-9 1</inkml:trace>
  <inkml:trace contextRef="#ctx0" brushRef="#br0" timeOffset="9738">9997 1924 63,'13'2'36,"0"0"-1,3 0 1,-4-3-25,8 2-8,0-1-4,-4-5-3,6 5-10,-8-6-21,1-3 1,1-3-2,-1-1 1</inkml:trace>
  <inkml:trace contextRef="#ctx0" brushRef="#br0" timeOffset="9958">10405 1796 38,'6'9'32,"-6"-9"1,-9 19-1,-4-3-11,-2-1-16,2 4-4,2 0 0,5 5-1,6 2 1,9 1 0,8-2 1,7 0-1,3-2 1,3 0 0,0-3-1,-5 1 0,-6-4 0,-5 3-1,-11-4 1,-8 1 0,-7-2-1,-7-1-1,-4-3-2,-4-6-4,5 3-8,-8-12-10,7-4-10,3-6 0,8-7 1</inkml:trace>
  <inkml:trace contextRef="#ctx0" brushRef="#br0" timeOffset="10241">10409 1825 50,'15'-30'37,"4"8"-1,0 5-1,4 10-13,-3-5-14,5 7-3,-4 0-4,1-3-2,2 6-6,-9-11-14,5 6-15,-2-3 0,-2 2-1,0 0 1</inkml:trace>
  <inkml:trace contextRef="#ctx0" brushRef="#br0" timeOffset="10825">10824 2267 47,'9'15'32,"-5"0"0,-3 1-7,-1 7-16,-10 1-5,-1 3-4,-4 2-4,-6-3-7,3-3-20,1 0-1,-1-13 1,8-2 0</inkml:trace>
  <inkml:trace contextRef="#ctx0" brushRef="#br0" timeOffset="11314">11204 1866 68,'-2'-10'36,"2"10"-1,-15-10-7,6 17-16,-8 0-7,3 10-3,-2 2-1,4 6 0,4 3-1,7 1 1,9 2 0,6-1 0,6 1-1,5-3 0,2-4 1,-1-1-1,-4-5 1,-4-3-2,-10-2 2,-6 0-2,-10-4 1,-6-2 1,-5 1-2,-5-4 0,-2 2-3,-4-7-4,10 4-10,-5-6-18,8-4 0,3-6-1,7-3 2</inkml:trace>
  <inkml:trace contextRef="#ctx0" brushRef="#br0" timeOffset="11659">11256 1762 68,'32'-13'38,"3"4"-1,0 0 0,4 5-23,-9-5-11,1 1-1,-5 1-2,-5 1-1,-5 3 0,-6-4-5,3 8-21,-13-1-9,0 0 0,0 0-2</inkml:trace>
  <inkml:trace contextRef="#ctx0" brushRef="#br0" timeOffset="99530">1109 5051 39,'0'0'35,"0"0"2,0 0-11,-14-17-7,14 17-7,-9-6-4,-4 4-2,-7-2-2,-1 4 0,-5 3-2,-1-1 1,-2 1-1,3 1 0,0-2 0,9 2-1,4-1-1,1 2 0,12-5 0,-12 13-1,10 6 1,1 6-1,-1 11 1,0 8-1,-1 11 0,-2 7-1,-1 5 1,-1 2 1,-1-3 0,-2 0 0,2-7-1,1-6 2,3-9-1,1-7 3,2-6-3,4-5 1,2-7 0,5-4 2,3-4-2,3-2 1,3-2 0,3 1 0,0 0-1,3-2-1,6 6-6,-11 0-29,10-4-6,0-1 0,-5-4 0</inkml:trace>
  <inkml:trace contextRef="#ctx0" brushRef="#br0" timeOffset="102052">1819 5112 32,'0'0'35,"0"0"1,-6 17-1,-12-8-16,2 12-11,-9 2-2,-5 9-4,-4 6-1,-2 7 0,3 4-1,5 3-2,10 1 2,9 0-2,14-1 2,12-8-1,14-6 1,12-13-2,9-11 5,9-9-1,3-15 1,7-8-1,-5-11 1,-1-5-2,-8-8 2,-7-4 2,-12-3-3,-10 0 3,-16 0-3,-10 3 3,-14 0-3,-10 8 1,-9 6-3,-7 9 0,-2 9-3,-4 5-6,12 23-18,-1-2-14,10 11 1,9 0 0</inkml:trace>
  <inkml:trace contextRef="#ctx0" brushRef="#br0" timeOffset="102480">2484 5781 79,'29'38'43,"-9"-2"-5,-9-1-5,-7-3-68,-12 6-4,-7-2-1,15-36-2</inkml:trace>
  <inkml:trace contextRef="#ctx0" brushRef="#br0" timeOffset="105040">4579 3971 54,'-67'14'38,"-7"0"-1,-12-6-1,-1 2-27,-22-4-8,-10-1-2,-10 1 0,-17-3-2,-8 6-1,-17-3 0,-1 11 0,-14-2-1,0 10 2,-10 1-2,1 11 2,-2 4-1,4 13 2,0 4 0,7 6 0,5 1 2,13 10-1,8-1 1,11 3 0,5-5 0,9-2 1,17-3 1,2-2 3,16 0 0,4-11 0,12 2 3,8-10-2,18 4 1,7-10-2,9 0 0,10-2-4,13 0-4,7-2 2,9-1-3,7 0 3,8 2-4,6 0 3,5 5 1,8-4-1,0 1 4,12 2-5,3 2 4,6-1-3,4-2 3,11 3-3,7-2 1,9-2 0,3 0 0,6-4 0,5 1 1,7-7 2,8 5-2,5-9 2,5-1-3,7-7 3,9-4-3,7-6 4,7-4-4,8-3 1,6-6 0,4-1 0,4-1 0,2 1-3,5 4 4,-1 0 0,0 4 1,-1 5 0,-2 2 0,-5 6 0,1-1 1,-7 4-1,1 1-4,-3 3-1,0 0 0,1 0 1,2-1 0,4 0 1,4-4-1,8 0 3,4-9 1,2-1-2,8-5 2,3-3-2,4-4-2,1-6 1,-3-1-3,-1-6 4,-3 1 2,-4-7 0,-6-2 1,-8-4-1,-5-5 4,-9-2-6,-8-3 3,-14-4-3,-10-2-1,-14 0-2,-13 2 0,-17-6 0,-16 3 0,-17-4 4,-15 1-3,-19-1 3,-13-1-2,-19-4 2,-13-2 0,-17 1 0,-11-1 1,-16-6-1,-13-1 3,-13-7-3,-11 0 2,-14-2-3,-5-5 1,-13-2 0,-10 0-1,-5 0 0,-8-1 0,-11 1-1,-7 0-1,-9 3 2,-12 6-1,-7 1 0,-10 7 0,-13 9-1,-3 8 2,-6 12-1,-3 7 1,1 10 0,0 5-2,5 12-1,2-3-14,6 9-18,9 2-1,9-4 1,6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3:09.4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 0 16,'-19'6'18,"9"1"-17,0-3-1,10-4-14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3:08.1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557 516 67,'-8'16'39,"2"-3"-1,-1 6-1,-8-2-26,9 9-5,-4 1-3,4 7 0,-1-1-1,6 1 0,6-4 0,8-1 1,4-4-1,11-6-1,3-4-1,-1-6-1,4-3-3,-3-12-10,5-2-27,-5-10 1,-1-6-1,-3-9 1</inkml:trace>
  <inkml:trace contextRef="#ctx0" brushRef="#br0" timeOffset="279">1149 272 78,'-2'21'39,"-5"6"-2,0 15-7,-9 1-21,6 16-4,-8 8-1,1 9-2,-5 6 0,3 2 0,1 0 0,4-3-2,1-5 2,3-8-2,3-8 0,1-12-4,8-2-7,-9-15-29,9-13 2,-2-18-3,0 0 1</inkml:trace>
  <inkml:trace contextRef="#ctx0" brushRef="#br0" timeOffset="536">1307 418 80,'44'-21'41,"6"6"-1,-6 0 0,5 8-31,-7-1-5,-4 9-2,-9 10-2,-8 9 0,-13 10 0,-12 12-1,-8 10 1,-10 9-1,-7 5 1,-4 6-1,-2-1 1,1-6-1,6-5 2,7-8-1,10-9 1,11-8 1,7-11-1,9-7 1,4-9-1,5-4-1,4-7 0,0-6-2,3-1-3,-4-10-5,10 9-16,-7-8-15,3 6 1,-4-3 0,0 5 1</inkml:trace>
  <inkml:trace contextRef="#ctx0" brushRef="#br0" timeOffset="863">1917 1099 64,'4'28'40,"0"5"-1,-5-2 2,3 11-24,-15-5-9,-1 5-6,-5-1-3,-5-8-10,9-1-28,-2-6 0,8-8-2,9-18 2</inkml:trace>
  <inkml:trace contextRef="#ctx0" brushRef="#br0" timeOffset="1549">2283 605 20,'0'0'32,"6"-10"3,-6 10-1,3-11-12,-3 11-7,0 0-3,16-8-3,-16 8-2,23-13 0,-6 1-2,6 1 0,4-5-1,5 2 0,2-2-3,3 4 2,-2 0-3,-3 3 2,-5 5-2,-5 3 0,-5 5 1,-6 7-2,-11 4 2,-7 2-2,-6 3 2,-2 1-2,-2 1 1,1-1 0,0 0 1,5-2-2,8 1 1,7 2 0,9 2-1,6 2 1,4 5 0,0 2 0,2 3 0,-2-1 1,-3-1-1,-6-3 0,-10-3 0,-6-1 1,-11-5-1,-6-4 0,-5-5 0,-4-5-1,-4-5-1,-4-5-2,5-3-3,-4-13-8,16 3-24,0-8-1,10 1 1,7-5 0</inkml:trace>
  <inkml:trace contextRef="#ctx0" brushRef="#br0" timeOffset="2054">3020 609 52,'12'6'38,"-7"5"-2,-5 6 0,0 9-12,1 1-20,4 8-2,4 4 0,2 4-1,0 0 1,4 2 1,-7-4-1,-4-1 1,-12-5-2,-9-3 0,-7-4-4,-13-10-9,1-4-26,-5-8 0,4-10-1,5-12 0</inkml:trace>
  <inkml:trace contextRef="#ctx0" brushRef="#br0" timeOffset="2270">3002 517 75,'39'-52'40,"-2"10"0,2 16 0,-11 2-28,11 14-6,-4-1-4,-1 3-4,2 2-5,-4-10-14,6 7-18,4-1 0,2 3-1,-1-2 2</inkml:trace>
  <inkml:trace contextRef="#ctx0" brushRef="#br0" timeOffset="2489">3487 1098 86,'-23'63'38,"4"-8"-1,4-10-2,2-9-38,9 4-13,-2-12-23,5-2 2,1-8-2,6-8 1</inkml:trace>
  <inkml:trace contextRef="#ctx0" brushRef="#br0" timeOffset="2770">3873 660 79,'5'13'36,"6"-6"-2,5-4-9,10-4-40,2-7-18,3-4-2,4-5-2,0-1 1</inkml:trace>
  <inkml:trace contextRef="#ctx0" brushRef="#br0" timeOffset="2955">4310 396 70,'36'-11'40,"4"1"-1,3 2 1,-1-4-19,0 10-17,-6 6-4,-12 8 0,-10 8 0,-10 6-1,-10 6 0,-5 4 0,-6 1 1,0 4-1,1 1 1,3 0-1,8-2 0,7-2 1,6-2 0,4-3-1,0-1 1,2-2-1,-6-7 1,-5 0 0,-7-4 1,-8-4-2,-7-2 1,-9-2-2,-1-2-2,-10-9-5,10 4-22,-7-8-7,7-2-1,4-7 1</inkml:trace>
  <inkml:trace contextRef="#ctx0" brushRef="#br0" timeOffset="3344">4986 398 68,'12'20'39,"-9"10"-2,-12 5 1,-5 13-26,-2 2-8,2 9-3,3 2 0,4 3-2,4-3 2,6-1 1,1-7 0,1-4 0,-4-8 1,-7-4-2,-11-7 0,-9-7-2,-5-5-2,-8-13-5,5-1-11,-4-13-22,7-12 3,6-12-2,13-12 2</inkml:trace>
  <inkml:trace contextRef="#ctx0" brushRef="#br0" timeOffset="3581">4891 452 80,'41'-47'41,"-2"12"-1,2 21-4,-5 4-23,10 11-7,-2 5-2,3 2-3,4-1-1,3-5-2,5-1-6,-5-11-29,10-7-4,-5-10 1,1-6-1</inkml:trace>
  <inkml:trace contextRef="#ctx0" brushRef="#br0" timeOffset="4072">524 72 57,'6'-11'40,"-6"-2"-1,-6 1 1,-9-5-15,-3 10-18,-14-1-3,-8 5-3,-6 4 0,-3 10-2,-2 10 0,1 12 1,1 16-1,6 12 0,7 13 0,8 16-2,5 11 1,5 9 0,6 1 1,5 3-2,4-5 3,3-7-2,5-11 3,6-8 0,2-12 1,9-12 0,2-10 1,11-7 0,6-13-1,4-6 1,5-7-1,-1-5-2,2-4-4,-11-7-30,6-3-6,-9-6 1,-1-5-2</inkml:trace>
  <inkml:trace contextRef="#ctx0" brushRef="#br0" timeOffset="4750">5679 196 75,'21'-8'40,"0"-3"-2,7 3 2,-5-1-28,12 4-8,1 8-1,0 11-3,1 10 0,-1 13 0,-2 16 0,-2 17-2,-4 16 2,-6 16-1,-3 8 0,-5 6 0,-3 4 0,-5-5 0,-2-7 1,-3-10 0,-2-15 1,-4-12 1,-7-15 0,-3-13 1,-11-13 2,-8-11-1,-9-9-1,-6-7 0,-7-6-1,-4-7-3,2 4-12,0-15-28,5-5-2,10-10 1,15-15-2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3:45.93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854 599 51,'8'12'38,"-4"1"-1,-3 3 0,-8 3-22,1 9-9,-6 7-4,-3 7-1,-3 4 0,-6-1-7,7 5-19,-2-8-11,19-42 1,-32 57-3</inkml:trace>
  <inkml:trace contextRef="#ctx0" brushRef="#br0" timeOffset="14497">289 76 20,'0'-19'34,"-1"3"3,0 4-3,-6-3-14,7 15-6,-3-16-3,3 16-3,0 0-1,0 0-2,0 0-1,0 0-1,-13-2-1,13 2-1,-11 7 0,2 0-1,-2 3 0,0 2 1,-4 6-1,-2 2 0,-2 4 0,-1 6 0,1 1-1,-1 1 0,-1-2 1,1 1-1,3-1 1,1 0-1,3 3 0,1-8 1,5 3 0,2-2 1,4 2-2,4-2 3,2-2-2,4-1 1,5-3-1,1-4 1,4-1-1,4-3 0,-1-2 1,2-3-1,0 1 0,2-4 1,-2 1-1,0 0 1,-2-1-1,-2 0 1,-1-4-1,-1 2 0,-3-2 0,0 0 0,0-2 0,-3-3 0,0 1 0,1-2 0,-2-1 0,1-1 0,-3-4 0,0 0 0,0-3 1,-1-1-1,-1-2 0,0-1-1,-1-2 1,-1 2-2,-2 3 2,0-1-1,-2 5 1,-1 2-1,-2 0 1,2 10 0,-5-13 1,5 13-1,-9-9 0,9 9 0,-14-10 0,14 10 0,-18-10-1,9 4 1,-2 4 0,-2 0 0,1-1 0,-1 2 0,1 0 0,0 1 0,3-1 0,9 1 0,-14 1 0,14-1 0,0 0 0,-10 1 0,10-1 0,0 0 0,0 0 0,0 0 0,-9 7 0,9-7 1,-7 13-1,7-13 0,-10 17-1,5-4 1,1 2 0,-1 0 1,0 2-1,0 0 1,2 1-1,0 3 1,1-2-2,1-1 1,2 1-4,-2-3-3,9 3-24,-4-7-8,1 0-2,-5-12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3:46.3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0 114 49,'10'-13'39,"2"-4"-1,1 4 0,1-12-17,4 9-15,1 1-3,1 4-2,1 7 0,2 10-1,1 8 0,-2 8 0,-4 8-1,-3 7 1,-6 6-1,-8 6 1,-6 7-1,-9-6 0,-4 1 0,-4-4 0,-3-4 1,1-4 0,3-6 1,3-6 0,5-7 0,5-1 2,7-5-1,8-1 2,4-2-2,7-2 2,4 1-3,4 0 2,2-1-2,2 0 1,0-5-4,-2 1-2,3 0-5,-9-7-15,5 0-16,-3-5-2,3-2 2,-2-5-2</inkml:trace>
  <inkml:trace contextRef="#ctx0" brushRef="#br0" timeOffset="413">715 315 49,'2'-21'41,"-6"1"-2,-6 13 0,-12 0-19,2 19-13,-7 10-4,1 11-3,1 11-1,3 9-1,7 8 0,7-1 0,16 1-1,10-7 2,13-10 0,10-13 2,10-13-1,8-12 1,5-21 1,3-9-1,-5-10 2,-2-8-2,-10-10 3,-11-3-1,-15-6 1,-15 0-1,-18 0 1,-16 2 0,-15-3-1,-10 10 0,-8 6-3,-2 10-1,3 15-3,2 6-4,19 20-21,6 2-13,19 16 0,12-4 0</inkml:trace>
  <inkml:trace contextRef="#ctx0" brushRef="#br0" timeOffset="989">1474 700 71,'14'22'39,"-15"-4"0,-3 5-2,-9 1-29,-2 4-5,-3 7-3,-5-2-4,4 8-12,-4-6-23,9-6 0,5-8 0,8-10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29:22.0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85,'0'0'39,"17"14"0,15 0-1,13-4-35,13-4-36,6-4-4,12-6 0,4-14-4</inkml:trace>
  <inkml:trace contextRef="#ctx0" brushRef="#br0" timeOffset="1364">6654 624 103,'60'59'26,"-3"-27"-24,-1-28-2,6-23-38,7-9-2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3:47.8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77 243 49,'0'0'37,"-8"14"-1,1-3-4,-6-5-19,5 9-5,-5 2-4,2 3-1,1 1 1,4 8-1,3-1 1,11 0-1,4-4 1,7 0-2,4-5 1,4-1-2,3-4-1,0-7-1,1 0-3,-6-6-1,5 3-7,-12-14-21,6-1-7,-5-6 1,3-4 0</inkml:trace>
  <inkml:trace contextRef="#ctx0" brushRef="#br0" timeOffset="280">505 89 72,'0'0'39,"0"0"0,-4 31-10,-6-15-18,7 13-4,-4 7-4,1 8 1,0 12-2,0 4 0,1 9-1,2 4 1,-1 1-1,3 0 1,-1-5-1,0-3-1,2-8-1,0-9 0,3-5-3,-1-14-3,9-4-7,-9-10-21,12-10-6,-1-13 0,6-8 1</inkml:trace>
  <inkml:trace contextRef="#ctx0" brushRef="#br0" timeOffset="646">762 219 59,'2'-21'41,"12"9"-2,3-10 2,12 6-25,-4-6-9,4 2-3,0 5-3,-2 4 1,-1 8-2,-1 9 1,-2 9-1,-1 11 0,-5 5 0,-1 8 0,-6 8-1,-4 8 0,-5 7-1,-10-3-2,-3 8 1,-10-5 0,-3 2 0,-4-4 1,-1-6 0,0-10 2,3-8-1,6-6 3,4-9 0,9-6 1,8-15 0,11 9 0,9-10 0,7-1 0,6-1-1,6 0 0,2-3-2,1 3-1,0 0-6,-11-2-27,3-2-7,-5-6 0,0 0 1</inkml:trace>
  <inkml:trace contextRef="#ctx0" brushRef="#br0" timeOffset="1557">1653 1 60,'-9'-10'38,"9"10"0,0 0-11,-11-2-11,11 2-7,0 0-3,16 10-2,-5-8-1,6 2-1,2-5 0,6 4-1,4-2 0,3 0 0,2 2-1,-1-2 0,0 5 0,0 3 0,-5 8 0,-1 4 0,-4 10 0,-4 5 0,-5 7-1,-3 7 1,-3 11 0,-5 3-2,0 2 1,-5-1 0,-2 5 0,0-4 1,-4 1 0,1-5 1,-2-7-2,-2-5 3,0-7-2,1-5 1,0-7 0,0-7-1,3-6 0,-1-3 1,2-2-1,6-13 1,-14 16 1,3-10 0,-3-2-1,-4 0 2,-6-2-1,-5 2-1,-5-2 1,-1 2-1,-2 3-1,1 0-1,3 3 0,2 1-3,31-11-11,-36 29-27,25-17 0,11-12-2,-11 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4:22.1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271 0 26,'0'0'34,"0"0"0,0 0-1,-16 4-16,16-4-8,-23 9-4,7-4-2,-3-2 0,-1 2 0,-1-3 1,1 5-3,-1 1 2,2 3-3,0 4 1,3 6-1,1 11 0,2 4-1,2 9 0,3 2 1,2 4-1,2 3 0,3 2 0,3-1 0,2-10 1,5-3-2,4-9 2,3-5 0,5-7 0,4-5 0,1-8 0,3-3 0,1-1-3,-5-5-4,3 3-16,-5-5-13,-7-3-1,-4-3 1</inkml:trace>
  <inkml:trace contextRef="#ctx0" brushRef="#br0" timeOffset="424">491 154 62,'0'0'37,"-1"27"0,-4 7-7,-5 0-22,4 9-5,-2 4-2,2 2 1,2 3-2,2-5-2,3-5 0,-1-10-6,10 1-6,-5-14-24,9-8 1,1-14-1,2-12 1</inkml:trace>
  <inkml:trace contextRef="#ctx0" brushRef="#br0" timeOffset="666">872 160 62,'24'-5'40,"1"-5"-1,4 2 0,-1-6-31,6 5-4,-1 4-2,0 8-2,-5 7 0,-4 14 1,-8 7-1,-4 8 1,-8 3-1,-5 0 1,-2 1-1,-1-6 0,3-2 0,5-9 0,5-7 0,7-4 0,4-4-1,2-2 1,0-2 0,-2 2 1,-5 5-1,-8 0 0,-10 3 0,-10-1-1,-6 3 1,-8-3-2,-3 1 0,-4-5-4,7-5-4,-5-15-17,15-1-12,9-6 1,13-3-1</inkml:trace>
  <inkml:trace contextRef="#ctx0" brushRef="#br0" timeOffset="1054">1716 202 52,'10'4'41,"-8"9"-2,-9-3 1,0 10-20,-2-8-17,4 3-2,2 2-1,6 1 0,5 3 0,5-4 0,5 8 0,-1 1 1,-2 4 0,-5 4 0,-8 1-1,-5 0-1,-6-2-1,-9-4-5,4-1-9,-10-12-25,7-9 2,1-22-2,8-9 2</inkml:trace>
  <inkml:trace contextRef="#ctx0" brushRef="#br0" timeOffset="1277">1765 199 60,'20'-28'40,"-2"5"1,3 15-1,-10-2-26,8 8-8,-2 2-5,2-2-3,3 3-2,0-5-3,8 6-8,-7-10-18,11 3-6,0-2-1,4 3 2</inkml:trace>
  <inkml:trace contextRef="#ctx0" brushRef="#br0" timeOffset="1467">2342 135 38,'14'-2'36,"-1"-2"2,4-1-2,-3-8-16,10 7-10,-1-2-5,3 5-1,-2-1-1,3 6-1,-5 2 0,2 8 0,-6 2 0,-1 11-1,-6 6 0,-3 3 0,-7 7-1,-5 2 0,-1 1 0,-4 0-2,1 2-2,-5-6-3,7 1-10,-7-8-24,8-6 2,-2-6-2,4-7 3</inkml:trace>
  <inkml:trace contextRef="#ctx0" brushRef="#br0" timeOffset="1751">2444 400 57,'11'-2'38,"9"1"-1,7-6-3,8 4-23,-1-3-10,0-6-7,6 4-22,-7-5-8,-2 0-2,-5-3 1</inkml:trace>
  <inkml:trace contextRef="#ctx0" brushRef="#br0" timeOffset="2083">2962 82 65,'12'8'41,"5"8"-1,-3 3 0,5 15-27,-9 4-8,0 8-2,-6 1-2,-3 6-1,-2 5-2,-5-4-5,1-3-7,-10-10-28,3-5 2,-4-12-3,-2-5 3</inkml:trace>
  <inkml:trace contextRef="#ctx0" brushRef="#br0" timeOffset="2475">2172 649 76,'0'0'41,"6"9"-1,-6-9-4,-8 21-31,0-3-4,-3 5-2,-1 7-6,-8 0-12,2 6-22,-3-3 3,0-3-4,-8-6 4</inkml:trace>
  <inkml:trace contextRef="#ctx0" brushRef="#br0" timeOffset="2846">1411 622 57,'8'9'39,"-6"2"0,-1 7 0,-13-3-30,2 7-8,-2 6-5,-8 0-4,4 5-26,-8-4-2,-2-3-4,-2-9 3</inkml:trace>
  <inkml:trace contextRef="#ctx0" brushRef="#br0" timeOffset="3135">611 602 53,'8'17'39,"-2"4"-2,-7-2 1,2 4-27,-10 1-10,-5 3-4,2 7-13,-10-7-19,4 0-3,-3-9 1,0-7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6:43.4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35 340 54,'-15'-9'38,"4"3"-1,0 2 1,11 4-22,-5 12-6,10 6-4,1 7-2,7 8-1,3 6-1,5 8 0,5 4-1,3 5 1,1-3-1,1-1-1,-2-2 0,-4-7-2,-4-4-3,-7-15-7,3-1-23,-17-23-4,14 3-1,-12-19 1</inkml:trace>
  <inkml:trace contextRef="#ctx0" brushRef="#br0" timeOffset="261">446 89 73,'8'-24'39,"-1"15"-1,-7 9 0,4 19-29,-7 9-2,-2 19-4,-8 18 0,0 19-1,-8 18 0,-2 16 0,0 6 0,-1 15-1,-1-2 0,3-2 1,3-11-1,3-7-1,6-11 1,2-11-1,2-9 0,1-18-1,3-10 0,0-14-2,4-10-3,-3-21-5,10-13-30,-1-18 2,4-19-1,3-19 0</inkml:trace>
  <inkml:trace contextRef="#ctx0" brushRef="#br0" timeOffset="678">668 393 14,'0'0'29,"0"0"1,0 0-6,-2 11-4,2-11-3,0 0-2,0 0-2,0 0-1,0 0-3,0 0-3,0 0-1,0 0-1,8-11-1,-8 11-2,0 0 0,1 13 0,-1 1 0,0 7 0,-1 4-1,0 7 0,-4 4 1,-1 3-1,-1 2 0,0-5 1,-2-4-1,1-4 0,1-6-1,-1-6 0,6-5 0,2-11-2,0 0-2,0 0-5,0 0-16,1-24-12,1 9 1,0-9-1,-1 1 2</inkml:trace>
  <inkml:trace contextRef="#ctx0" brushRef="#br0" timeOffset="1049">555 546 46,'-5'10'35,"5"-10"2,12 1-1,-1-9-22,12 7-4,-4-10-2,11 1-2,-1-5-3,4-4-3,2 2 0,-2-4-1,-1 2-2,-3-3 0,-2 5 0,-7 2-1,-2 3 0,-9 2 1,-9 10 0,4-9 0,-4 9 3,-21 6 2,1 6-1,-3 2 1,-5 7 0,-3 5 0,-5 0 0,3 4 0,-3-4-1,4 1 0,3-4-1,3-7-2,6-7 0,3-11-2,17 2-1,-12-22-1,14 0 1,0-10 1,4-5 2,0 1 1,1-2 4,1 7 2,-4 0 1,2 12 2,-6 4-1,0 15 0,0 0-2,10 21 0,-6 6-2,5 6-2,2 2 0,1 7 0,3-1-1,2 0-1,1-5-2,1-9-6,7-5-29,-3-10 1,3 0-2,2-11 1</inkml:trace>
  <inkml:trace contextRef="#ctx0" brushRef="#br0" timeOffset="1670">1092 129 73,'-2'-13'38,"2"13"-1,-2-11 1,7 22-28,-1 5-4,4 12-2,2 6-1,3 8-2,3 7 1,4 6-1,1 0 0,0-1-1,-1-5 0,0-8-1,1-7-2,-2-13-3,4-2-9,-7-17-24,2-9 0,-1-13-1,4-7 2</inkml:trace>
  <inkml:trace contextRef="#ctx0" brushRef="#br0" timeOffset="1914">1609-17 66,'9'-20'37,"-9"20"0,0 0 1,3 15-27,-14 14-4,0 19-2,-6 12-2,-3 22-1,-5 15 1,-2 14-1,-4 8 0,1 9-1,-1 1 0,1-2 0,3-4-1,2-11 1,2-9 0,4-9 0,3-13 0,1-10 0,4-12 0,0-9 0,4-12-1,-1-8-1,4-5-4,4-25-21,-10 18-14,10-18 0,-13-4-1,2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6:56.5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539 250 37,'0'0'33,"-1"-18"2,-3 6-2,-2-10-13,3 4-8,-8-7-4,4 0-2,-5-3 0,-1 3-1,-3-1 0,-2 6 0,-3 3-2,-1 7 0,-4 4-2,-3 10 1,-3 8-2,-2 10 0,-2 13 0,-2 12-1,-2 17 0,1 9 1,0 13-1,5 6 0,7 4 1,6-2-1,10-5 2,12-8-1,10-14 0,14-9 1,9-12 0,11-10 0,7-9 0,4-7 0,5-8-1,-3-5-2,1-1-6,-12-12-31,5-6 1,-7-9-1,4-5-1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7:22.1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67 45,'11'-17'36,"-1"1"1,-4 2-1,-6 14-11,8-21-11,-8 21-5,0 0-3,0 0 0,3 12-2,-2 3-2,0 7 0,4 5-1,0 6 0,2 5 0,1 3 0,4 0 0,-3 0-1,1-3-1,1 0-5,-11-8-32,7-6-1,-3-9 0,-4-15-1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6:58.6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161 878 42,'0'0'34,"-8"-13"0,8 13 0,-14-1-11,2 2-15,3 11-3,-7 7-1,0 10-1,-2 7 0,0 12 0,-2 7 0,7 7 1,1 3-1,7 0-1,9-4 0,10-3 1,8-12-1,8-7 0,5-14 0,9-8-3,3-12-1,-1-17-7,6-7-29,-8-11 0,1-8 0,-4-13-1</inkml:trace>
  <inkml:trace contextRef="#ctx0" brushRef="#br0" timeOffset="356">283 261 106,'-14'20'38,"-1"-2"-2,0-1-38,15-17-34,-12-13-2,20-12-3</inkml:trace>
  <inkml:trace contextRef="#ctx0" brushRef="#br0" timeOffset="24178">983 0 79,'16'18'38,"-9"16"-3,-5 16 1,-13 11-27,-1 16-10,3 16-28,-6 9-6,-1-1-2,0-3-1</inkml:trace>
  <inkml:trace contextRef="#ctx0" brushRef="#br0" timeOffset="51195">590 1159 45,'-5'-16'35,"4"5"3,-3-3 0,5 3-13,-11-9-11,5 7-5,-8-6-2,2 4-2,-7 1-1,-2 3-1,-3 1-1,1 7-1,-2 7 0,1 3-1,1 11-1,8 7 1,5 6 0,8 5 0,10 3-1,6-1 1,8 0-1,7-4 1,7-7 0,2-6 0,0-6-1,-1-9 1,-3-8 1,-4-6-1,-7-6 1,-7-6 0,-8-8 1,-8-6 0,-9-4 0,-4 1 0,-6 2 0,-1 3-1,-1 5 1,0 8-1,4 11-1,3 13 1,5 13-1,5 12 0,6 13 0,5 13 0,4 12-1,5 10-1,6 7 1,3 5-1,-1 5 1,-3-5-1,-3-5 1,-6-7 0,-7-10 1,-7-11 0,-10-13 0,-6-14 0,-9-17 0,-3-14 1,-3-13 1,1-13-1,2-12 1,4-8 0,5-8 0,10-2 0,10-2 0,10 4-1,11 2-1,6 3 0,7 5 0,4 3-1,2 6-1,-2-1-2,5 10-37,-11-5-1,-2 0 1,-3-3-2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7:36.2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 1609 46,'0'0'33,"-16"8"4,16-8-14,-10 2-6,10-2-6,0 0-1,0 0-3,0 0-1,0 0-1,0 0-1,0 0-1,0 0 0,0 0 0,0 0-1,0 0 0,5 12 0,6-10 0,3-1-1,8 2 1,4-2-1,9-1 1,9-3-1,9 0 1,11-5-1,9-2 1,13-2 0,8-4-1,9 0 1,9-2 0,5 0 0,2 1 0,-4 0 0,-4 6 0,-11 1 0,-13 5 0,-13 3-1,-14 1 0,-16 3 0,-12-1-1,-11 2-1,-8-2-1,-13-1-2,8-11-2,-10 0-13,-7-12-24,-3-5-1,-9-8 1,-4-8-1</inkml:trace>
  <inkml:trace contextRef="#ctx0" brushRef="#br0" timeOffset="570">470 445 79,'0'0'41,"-10"-10"0,10 10 1,-13 1-30,12 16-6,-3 6-2,4 9-2,-3 8-1,4 9 0,-3 7-1,2 2 1,-1 0-1,-1-8-1,1-9 0,-2-8-2,2-10-3,-8-24-12,2-8-23,-2-17 0,1-10 0,-9-12 0</inkml:trace>
  <inkml:trace contextRef="#ctx0" brushRef="#br0" timeOffset="795">69 390 78,'-22'-11'41,"12"2"0,27 4 1,14-9-30,23 0-6,18-7-1,14-4-2,10-9-1,7-2-1,-2-4-2,-9-1-2,-9 4-4,-16-4-6,-8 12-27,-20 7-1,-14 11 1,-25 11-1</inkml:trace>
  <inkml:trace contextRef="#ctx0" brushRef="#br0" timeOffset="1027">525 779 47,'-7'53'35,"6"-13"2,2-15-1,7-3-13,-8-22-16,13-7-1,-8-11-1,0-3 0,-2-6-1,2-6 1,-3-6-2,0-5-1,0-4 0,1 2 0,3 3-1,2 2 0,6 4-1,2 5-1,4 8 0,1 8 0,2 9 0,-2 6-1,-3 4 1,-5 6 0,-6 4 0,-7 7 0,-6 2 1,-6 1 0,-2 1 0,-1 1 1,1 1-1,5 0 1,4-2-1,6-2 1,7-4-1,5-1 1,8-7 0,3-4-1,0-4-1,1-9-1,0-4-2,-4-8 0,1 0-1,-5-5 0,-1 4-1,-5-2 2,3 5 0,-5 0 1,0 7 3,-9 10 0,16-2 2,-16 2 0,13 21 1,-6-2 0,1 4-1,1 2 1,1-1 0,3 0-1,-1-5 0,4-6 0,2-6 0,1-7 0,0-11 0,3-3 1,-3-7-1,2-3 0,-2-4 0,-1 0 0,-5-2-1,0 2 1,-4 7-1,-3 1 0,-2 7-1,-1 2 0,-3 11-1,0 0 1,6 9-1,-2 9 0,3 2 0,1 4 0,4 1 1,4 2 0,4-1 0,2-7 0,6-8 0,4-7 0,2-8 0,3-5 1,2-10-1,0-5 1,0-5 0,-3-5 0,-8-3-1,-6-2 1,-6 1-1,-8 4 0,-9 7 1,-8 9-1,-6 9 0,-6 15 1,-1 16-1,0 13 1,3 11-1,2 7 0,7 4 0,6 1-2,7-2-1,1-17-9,7-3-28,3-17-2,5-9 1,0-12-1</inkml:trace>
  <inkml:trace contextRef="#ctx0" brushRef="#br0" timeOffset="2193">1363 2064 66,'-1'-15'44,"-4"2"-3,5 13 3,-12-10-26,12 10-10,-20 9-3,6 6-2,-6 7-2,-3 7 0,-4 11-1,-4 7 1,-2 11-1,-1 3 1,-1 5-1,3-4 2,1-1-2,4-6 2,4-6-2,2-5 0,7-13 0,2-5-1,5-7-1,1-6-1,4-4-3,2-9-2,0 0-15,0 0-20,-1-13 1,-4-2 0,-2-1 1</inkml:trace>
  <inkml:trace contextRef="#ctx0" brushRef="#br0" timeOffset="2654">289 2327 51,'-3'9'39,"3"-9"-2,0 0 2,2-10-23,9-1-9,0-7-1,7 0-1,-1-2-1,3 1-1,-2-1-2,1 2 1,-4 6-1,-4 2 0,-2 3 0,-9 7 0,9-3-1,-9 3 0,-4 19 0,-1 0 0,-2 5 0,1 8 1,-4 7-1,-1 2 1,2 3-2,-2-2 3,3-2-4,1-6 3,1-6-4,0-7-4,8-4-11,-5-8-22,3-9 0,0 0-1,0 0 1</inkml:trace>
  <inkml:trace contextRef="#ctx0" brushRef="#br0" timeOffset="3001">152 2606 55,'-16'4'41,"16"-4"0,13-2 2,6 5-15,5-3-20,12 1-3,5-1-2,9 4-1,3 1 0,1 0 0,-1 1-1,-3 3 0,-8-1-2,-8 0-1,-7 5-11,-11-8-29,-16-5-1,0 0 0,-19-15-2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7:48.4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66 374 60,'-15'2'40,"15"-2"-1,0 0 1,0 0-13,-9 4-19,9-4-3,0 14-1,1 3-1,-2 4-1,0 5 0,-1 7 0,-1 6 0,0 4-1,-1 0-1,0-3 1,-1-3-2,0-3 0,0-7-2,2-4-2,-1-9-2,4-14-5,0 0-23,-5-16-6,7-14 2,3-13-1</inkml:trace>
  <inkml:trace contextRef="#ctx0" brushRef="#br0" timeOffset="264">68 26 72,'2'-19'39,"-3"10"-1,1 9 2,-11 3-24,11-3-11,-5 14-5,5-14-2,-1 15-3,1-15-5,10 19-18,-1-9-10,1 6 1,1 0-1</inkml:trace>
  <inkml:trace contextRef="#ctx0" brushRef="#br0" timeOffset="582">269 676 45,'-4'18'29,"4"-5"-1,0-13-4,2 23-5,-2-23-3,1 15-3,-1-15-3,0 0-3,0 0 0,0 0-2,0 0-1,0 0 0,0 0-1,2-21 1,-2 2-2,0-3 1,1-5-1,1-2 0,-1-4-1,0 1 1,1 2-1,0 4-1,-1 4 1,0 6-1,0 5 0,-1 11 0,0 0-1,11 12 0,-3 7 0,2 3 0,3 4 0,1 2 0,0 2 0,3-3 0,-1-3 1,0-7 0,-2-3 0,0-7 1,0-8 0,-1-5 0,-2-10 0,0-3 0,-5-11 0,-1-6-1,-5-4 0,-2-6-1,1 2-4,-6-8-14,9 12-22,2-3 2,9 8-3,6 3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9:09.1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5185 588 43,'-1'-9'34,"1"9"3,-9-5-1,9 5-19,-17-1-5,7 6-4,-8-2-2,0 7-1,-8 4-2,-1 9 0,-5 6-1,-3 10-1,-5 8 0,-4 9 0,-3 7 0,-2 6 0,3 8 0,-1-2 0,4 2-1,2-4 1,5-5 0,5-5-1,5-9 1,7-6 0,1-12 0,5-5-1,3-11 1,3-4-1,2-4 0,5-12 0,-5 10-1,5-10 0,0 0-2,0 0-2,-1-14-3,-3 2-4,4 12-11,1-19-13,-1 8-3,-2-3 1,0 2 1</inkml:trace>
  <inkml:trace contextRef="#ctx0" brushRef="#br0" timeOffset="402">4406 1366 48,'0'0'34,"0"-13"0,0 13-10,-1-11-8,1 11-5,0 0-2,0 0-4,0 0-1,0 0-1,-1 12 0,-2 2-2,-2 8 0,-2 6 0,-2 6 0,-3 8-1,-2 4 1,-1 3-1,0-4 1,1 3 0,0-8-1,3-5 0,2-5 0,3-8 1,3-5-1,3-5 1,0-12 0,11 1 1,1-12-1,6-2 1,2-7-1,7 2 1,4-6-1,7-2 0,4 2-1,-2 2 1,0 5-1,1 1 0,-6 6 1,-4 1-1,-6 4 0,-7 2 1,-6-1-1,-12 4-2,9 7-1,-9-7-7,0 0-29,-15 9 0,15-9 0,0 0 0</inkml:trace>
  <inkml:trace contextRef="#ctx0" brushRef="#br0" timeOffset="1092">5864 206 21,'0'0'32,"11"2"3,-11-2-1,0 0-14,-10 4-5,-8-6-5,3 6 0,-12-4-5,-2 4-1,-6-2-1,1 1-1,0 0 0,4 1 0,4-1-1,6 0 0,6-1 0,14-2 0,-10 10-1,11 3 1,2 8-1,-1 10 0,-2 12 0,-3 11 1,-5 12 0,-3 8-1,-4 2 1,-3 3-1,-1-2 0,3-7 0,3-6 0,6-8 0,6-8 1,7-7-1,7-7 1,5-5 0,3-9-1,6-2 1,0-6 0,0-5-1,-1-2 0,-3-1-2,-1-1-2,-8-9-7,6 3-28,-11-5 2,4-3-2,-4-7 1</inkml:trace>
  <inkml:trace contextRef="#ctx0" brushRef="#br0" timeOffset="1692">6096 482 65,'-5'-15'37,"-5"-3"0,-2 5 0,-11-4-29,5 10-2,-5 2-2,1 4-3,1 9 0,5 7 0,8 8-1,8 9 1,12 6-1,6 5 0,8 4 1,5 1 0,2-1 0,-1-5 0,-4-2 0,-5-5-1,-10-3 1,-8-4 0,-11-3 0,-8 0 0,-9-3-1,-6-4 0,-2-2-1,-3-6-1,4-2-5,-4-16-9,13-2-21,1-11-1,10-7 0,4-10 0</inkml:trace>
  <inkml:trace contextRef="#ctx0" brushRef="#br0" timeOffset="1993">5979 507 60,'22'-32'35,"8"8"-1,2 0-11,9 11-11,-6-3-4,8 8-4,-2 0-6,-4-5-15,0 4-17,-3 1-1,-1 1-1,-2 0 1</inkml:trace>
  <inkml:trace contextRef="#ctx0" brushRef="#br0" timeOffset="2227">6436 886 45,'-5'43'32,"1"-1"2,-4-1-3,-5-4-24,3 2-2,-3-3-6,-4-8-5,8-1-19,0-7-6,3-9-2,6-11 1</inkml:trace>
  <inkml:trace contextRef="#ctx0" brushRef="#br0" timeOffset="2453">6860 465 59,'2'18'35,"-6"13"-1,-10 6-11,-2 18-16,-10 5 0,4 15 0,-4-5-3,5 5 0,7-9-1,8-5 0,11-13-1,10-7 0,9-13 0,10-11 0,3-9 0,1-10-1,-1-7 1,-4-6-1,-7-9 0,-9-1 0,-10-4 1,-11 0-1,-10 3-1,-7 4 0,-7 8 0,-3 3-2,2 11-2,-2-2-3,12 15-13,0-5-18,13 5 0,5-4 0,11-2 1</inkml:trace>
  <inkml:trace contextRef="#ctx0" brushRef="#br0" timeOffset="2829">7217 1095 50,'16'28'36,"-3"3"-1,-8-2 0,0 7-21,-12-5-6,-2 7-4,-8-4-2,-1-2-3,4-1-3,-6-13-13,12 1-18,1-9-1,7-10-1,9-8 1</inkml:trace>
  <inkml:trace contextRef="#ctx0" brushRef="#br0" timeOffset="3054">7529 486 79,'8'-16'37,"6"6"0,-1-4-7,6 6-26,0 0-1,4 0-1,0 4-1,-2 1 0,0 3 1,-2 3-2,-3 6 1,-3 8-1,-3 10 0,-5 8 1,-4 9-1,-2 8 1,-5 7 0,-3 5-1,-3 3 1,-2-2-1,-1-3 0,0-4-3,2-5-3,-4-15-13,8-2-20,-1-14 2,5-10-1,5-12 0</inkml:trace>
  <inkml:trace contextRef="#ctx0" brushRef="#br0" timeOffset="3328">7570 812 50,'-5'-11'36,"5"11"-1,10 1 1,4 7-19,0-4-14,6-2-2,2 1-5,-2-10-14,6 2-17,0-5-1,1-6 0,2-3-1</inkml:trace>
  <inkml:trace contextRef="#ctx0" brushRef="#br0" timeOffset="3575">7913 304 57,'0'0'38,"0"0"-1,16-13-1,-5 2-24,11 4-5,-1-5-1,4 4-3,2-2 0,3 2-1,-2 2-1,-2 3 0,-1 2-1,1 8 0,-3 6 0,-1 10 0,-3 14 0,-3 10 1,-3 13-1,-2 11 0,-4 11 1,-3 5-1,-2 6 0,0 1 1,-1-3-1,1-5 1,-2-9-1,-2-9 1,1-11 0,-1-8 0,-5-10 0,-2-9 0,-6-10 0,-1-6 1,-5-5 0,-3-5-1,-3-5 0,-1-1 0,0-4-1,2-3-1,4 2-4,-3-2-35,13 5 0,12 4-1,-9 1 0</inkml:trace>
  <inkml:trace contextRef="#ctx0" brushRef="#br0" timeOffset="6338">13805 3166 42,'23'-22'34,"-6"-1"1,-8-1-9,-1 6-15,-16-4-1,-1 9-3,-13 0-4,-5 3 0,-10 2-3,-8 3 1,-7 1-1,-8 5 0,-9 1 0,-7 1 0,-8 2 0,-5 1-1,-9 2 2,-3-2-2,-9 3 1,-7-4 0,-5 2 0,-7-1 1,-4-4 0,-10 2 0,-6-5 0,-5 3 0,-6-5 0,-1 1 0,-5-1 0,-4-3 0,-4 3-1,-2-4 0,-1 3 0,-2-2 1,-2-1-1,2-1 0,-3-3 0,-1 3 0,1-4 0,1 3 0,1-2 0,0-2-1,3 4 1,2-2 0,1 2 0,3 2-1,0 0 1,3 2 0,-2-2 0,5 3 0,-3 0 0,-2 0 0,1 1 0,2-1 0,0 2 0,1-2 0,-1 0 1,1 2-1,4-1 0,0 3 1,4-2-1,0 2 0,4 0 1,4 2-1,1 1 0,3-1 0,-1 4 0,0-2 0,-1 2 0,1 0 0,-5 0 0,-3 3 0,-1-3 0,-6 2 0,-2 0 1,-4 0-1,-4 2 0,-1-1 0,-1 4 0,0-3 1,0 3-1,2 0 0,4-4 1,2 5-1,4-5 0,4 1 0,3 1 0,4-2 0,6 2 0,5 1-1,9 2 1,8 1 0,7 2 0,7 2 0,12-1 0,7 4 0,8 0 0,8 3 0,6 4 1,6 3-1,7 4 0,5 3 1,5 8-1,4 2 0,4 7 0,1 4 0,3 0 0,2 3 0,2 0-1,2 4 0,3-1 2,3-3-1,4 0 0,3-2 0,5 0 0,5-5 0,5-1 1,4-6-1,5-6 0,8-4 0,6-7 0,7-5 1,5-7 0,7-4-1,9-3 0,6-7 0,8-1 1,4-4-1,9-2 0,4 0 1,5-3-1,3-1 0,1-2 1,4 3 0,-1-3-1,3 2 1,-3 0-1,1 2 0,-1 0 0,2 2 1,2 0-1,0 2 0,2-3 1,-2 3-1,0-1 0,-1 3 1,0-1 0,1 3-1,-3 1 0,1 0 1,-1 4-1,2-1 1,-1 0-1,4 2 0,2-2 0,1-1 1,-1 0-1,3-1 0,-2 0 1,0-1-1,0 2 0,-1-2 0,0 0 0,-3-1 1,2-1-1,-3-1 0,4-3 1,-1 1-1,1-3 1,-1 1-1,2-2 1,0 0-2,0 0 2,1 2-1,3 1 0,0-2 0,2 1 0,0-1 0,1-1 0,5 1 0,2-3 0,4 1 0,1-1 1,2 0-1,0 1 0,4-1 0,-2 0 1,-2 1-1,-3 0 0,-2 1 1,-2-2-1,-3 1 1,-3-2-1,-2 0 1,-1 0-1,0 1 1,-1 1-1,-1-1 0,-2 4 1,-2-1-1,0 2 0,-1 1 1,-1-1-1,0 1 1,1-2 0,0 1-1,1-2 1,3-1-1,2 0 0,5-1 1,0 3-1,2-2 0,0 2 1,3-1-1,-1 0 1,1 1-1,-1 0 1,0-1-1,-4 0 0,2 0 0,2 1 0,-2 0 0,0 2 0,1-1 0,1 2 0,0 0-1,1-1 2,1 3-1,0-1 0,0 0 0,-2 1 0,3 0-1,-1 3 1,1-1-1,-3 2 1,-1 0 0,1 1-1,-1 0 1,-1 0 0,2 1 1,-2-3-1,0 0 0,2 0 0,2-2 0,-2 2 0,0-2 0,-3-4 0,-4 1 0,-3-2 0,-3-2 1,-5-6-1,-8-1 0,-8-5 1,-4-3-1,-9-3 0,-6-4 0,-9-5 1,-7-4-1,-11-3 0,-6-6 0,-7-3 0,-9-5 1,-5-6-1,-4-3 0,-5-3 0,-4-3 0,-3-5 1,-2-3-2,-1-3 2,-1-3-2,-2 2 1,0-5 1,-4 3-2,0-1 1,-5 3 0,-3 4 0,-4 2 0,-7 7 0,-7 4 0,-7 7 0,-7 11 0,-7 9-1,-3 11 1,-7 10-1,0 13-3,-4 6-5,10 14-31,-2 6 0,9 3 1,8 3-3</inkml:trace>
  <inkml:trace contextRef="#ctx0" brushRef="#br0" timeOffset="11654">15252 2358 25,'10'-3'35,"-10"3"2,13-11-2,-17 1-12,4 10-5,-7-18-7,0 9-3,-12-9-2,-2 6-2,-5-2-1,-1-1-2,-3 3 1,3 0-1,2 6-1,3 2 1,6 4-1,3 3 0,4 4 0,1 13 0,2 5 0,-2 11 0,-1 9-1,-4 12 1,-5 11 0,-1 8-1,-3 10 1,0 0 0,-2 2 0,3-3-1,1-4 2,6-5-2,6-7 2,5-5-1,7-10-1,7-5 2,8-8 0,8-6-1,5-6 1,6-4-1,5-6 1,1-5-1,0-4 0,-6-5-2,1 0-7,-13-4-25,3-6-4,-8-4 0,-5-7-1</inkml:trace>
  <inkml:trace contextRef="#ctx0" brushRef="#br0" timeOffset="12256">15612 2741 52,'11'-11'38,"-11"11"-2,0 0 0,0 0-22,1 20-6,-6 2 0,2 7-4,-4 9 0,2 6-1,-4 2 0,1 4-1,0-5 0,1-1-1,1-10 0,2-6 0,1-9-1,1-7-2,2-3 0,0-9-3,0 0-4,11-16-11,2 2-18,-2 0 0,5-1-2,3 2 3</inkml:trace>
  <inkml:trace contextRef="#ctx0" brushRef="#br0" timeOffset="12513">15881 3193 44,'24'34'35,"-9"-1"2,-3 7-4,-11-5-14,4 11-5,-16-5-7,1 4-2,-8 0-2,-4-3-2,-2-2-3,-3-10-5,10 5-12,-4-13-18,7-8 0,5-10 0,9-15 1</inkml:trace>
  <inkml:trace contextRef="#ctx0" brushRef="#br0" timeOffset="13189">16530 2699 17,'0'0'32,"0"0"0,0 0-5,0 0-7,0 0-4,0 0-4,9 23-3,-11-10-1,5 13-3,-5 4 1,3 12-1,-5 3-1,2 3-1,-2 3 0,1-2 0,-3-2-1,0-5-1,1-8 0,0-7 0,1-6-1,0-3-1,1-7-1,3-11-3,-6 12-5,-4-17-15,10 5-13,-4-10 0,4 10-1,3-16 1</inkml:trace>
  <inkml:trace contextRef="#ctx0" brushRef="#br0" timeOffset="13497">16676 3237 32,'24'19'34,"-3"-1"1,-1-1 0,1 9-17,-10-7-5,2 7-5,-9-1-2,-1 5-2,-7 2 1,-1 2-3,-6 3 1,-5-1-2,0-4-2,-2-4-2,5-2-7,-4-14-12,17-12-14,-10 5-1,13-19 0,6-10 1</inkml:trace>
  <inkml:trace contextRef="#ctx0" brushRef="#br0" timeOffset="13879">17449 2708 53,'0'0'36,"0"0"-1,0 0-10,0 0-13,0 0-1,1 15-4,-1-3-4,-4 7 1,-1 7-2,0 6 2,0 10-2,-2 0 2,2 9-3,-1-4 1,2 1-1,0-4 1,2-5-2,1-6 0,0-8 0,1-6 0,0-8-2,0-11-3,0 0-8,-1-14-21,1-4-4,1-7 0,2-4 0</inkml:trace>
  <inkml:trace contextRef="#ctx0" brushRef="#br0" timeOffset="14255">17897 2346 68,'28'-20'40,"4"-2"0,6 5 0,-5-2-27,12 6-5,-5 1-4,1 5-1,-4 3-1,-4 8-1,-5 12 0,-6 12-1,-4 18 0,-2 16 0,0 22 0,2 18 0,4 20 0,2 5 0,5 4 1,4-3 0,0-10 0,-1-10 0,-5-20 0,-9-17 0,-15-19 1,-16-15 0,-17-13-1,-18-13 0,-15-7 0,-13-5 0,-6-4-1,-4-1 1,4-2-2,8 5-1,11 1-2,5-1-13,19 6-24,12 1 0,12 3 0,6-1-1</inkml:trace>
  <inkml:trace contextRef="#ctx0" brushRef="#br0" timeOffset="30884">9931 60 31,'7'-12'35,"-7"12"2,8-11 0,-8 11-13,0 0-13,0 13-3,-6 5-2,4 9-2,-4 4 0,1 10-2,0 4-1,1 3 1,-1 4 0,2-5 0,0-3-1,1-6 0,1-7-1,1-5 1,0-7-2,-1-4-1,4-4-4,-3-11-16,0 0-16,0-15 0,6 4-1,1-7 1</inkml:trace>
  <inkml:trace contextRef="#ctx0" brushRef="#br0" timeOffset="31357">10387 764 67,'5'-15'38,"-6"-2"-1,0 1 1,-11-6-26,3 7-4,-10-3-3,0 6-3,-7 3 0,-2 4-2,-5 9 0,-1 9-1,-1 10 1,1 10 0,3 7 1,6 9-1,5 2 1,8 2-1,8-2 1,7-3 0,10-5-1,3-7 1,5-7-1,2-7 0,1-8-2,-3-7-2,7-3-6,-10-12-24,8-5-3,-2-6 0,5-3-2</inkml:trace>
  <inkml:trace contextRef="#ctx0" brushRef="#br0" timeOffset="31802">10670 804 51,'8'-12'36,"-8"12"-1,2-15-2,-2 15-17,-5-13-6,5 13-2,-17-10-4,5 9-1,-7 3-2,-2 2-1,-2 6 0,-2 3 0,2 5 1,2 5-1,7 3-1,6 5 2,11 1-1,10 2 0,11 0 0,10-1 0,5 0 0,6-2 1,-1-4-1,-2-5 0,-8-3 0,-6 0 1,-13-5 0,-12 0 0,-15-6 1,-12 1-1,-12-1 0,-8 2-1,-5 0 0,-5-3-2,3 5-2,1-9-8,18 4-25,3-5 1,14-4-2,11-7 1</inkml:trace>
  <inkml:trace contextRef="#ctx0" brushRef="#br0" timeOffset="32466">11244 490 36,'-11'-6'32,"-7"5"3,-6 4-1,1 7-18,-12-1-4,8 12-2,-8 0-3,10 8-2,3 5-1,12 5-1,9 1 0,11 7 0,9-3-1,10 6 0,6-4 0,2-1-1,-1-2 0,-3-3 0,-6-1 0,-8-3 1,-7-5-1,-8 0 1,-11-3-1,-6 2 1,-5-4-2,-7-3 1,-2-4-1,-1-3-3,1-2-3,-4-14-10,12-2-22,-1-9-1,9-10 0,2-12 1</inkml:trace>
  <inkml:trace contextRef="#ctx0" brushRef="#br0" timeOffset="32796">11078 626 74,'15'-40'39,"10"10"-2,4 1 1,11 7-26,1-4-7,8 3-2,2-3-3,-1-1-1,1 1-2,-6-5-4,3 10-8,-11-6-23,0 4 1,-6-1-1,-2 2 1</inkml:trace>
  <inkml:trace contextRef="#ctx0" brushRef="#br0" timeOffset="33098">11965-6 65,'11'-2'36,"-11"2"0,12 21-3,-15-4-23,5 15-2,-9 5-2,3 11-1,-4 3-1,3 8-1,-2-2-1,2-2 0,1-6-3,1-5-3,11-5-26,-3-10-8,4-5 0,1-9-1</inkml:trace>
  <inkml:trace contextRef="#ctx0" brushRef="#br0" timeOffset="33788">11072 1535 32,'-3'19'31,"-3"-2"2,-1 4 0,-2 6-14,-1 0-13,6 10 1,0-1-2,10 3 0,8-1-3,13 1 0,12-7 0,16-3-1,14-9 1,17-5 0,18-12-1,17-7 1,16-12 0,12-8-1,13-9 1,12-7-1,7-7 0,8-7 0,3-4 0,2-3-1,0-2 1,1 2-1,-1-2 1,0 3-1,-2 0 0,-2 5-1,-4 3 1,-5 5-1,-3 2 1,-9 5-1,-10 8 0,-9 6 0,-13 7 1,-12 9-1,-14 6 1,-12 9 0,-14 8-1,-13 9 1,-12 9 0,-11 7 0,-12 5 0,-9 6 1,-9 6-1,-7 3 0,-5 2 1,-4 0-1,-2-4 1,-1 0-1,0-7 0,2-3 0,2-9 1,0-6-1,0-2-1,0-9 1,0-5 0,-1-4-1,-3-11-3,0 0-3,0 0-12,0 0-17,0 0 0,-14-12-2,3 3 2</inkml:trace>
  <inkml:trace contextRef="#ctx0" brushRef="#br0" timeOffset="34422">15646 1567 29,'0'0'32,"0"0"2,0 0-1,18 0-20,-18 0-1,13 1-4,-13-1-3,18 16 0,-8 2-2,5 6-1,-1 6 0,5 8 0,-1 3-2,2 4 2,0-2-1,-1 1 0,-1-9 0,-2-4 1,0-8 0,0-8 0,1-10 0,5-8 1,0-10-1,5-6 0,0-10 0,3-3-1,-1-7 0,2-3-2,-2 2-1,-2-3-6,7 8-31,-4 1 2,6 14-3,3 3 2</inkml:trace>
  <inkml:trace contextRef="#ctx0" brushRef="#br0" timeOffset="39037">7987 1706 66,'0'13'37,"0"-13"-1,-6 17 0,2 2-31,1 3-5,4 5-1,4 7 1,6 5-1,8 11 1,8 1 0,15 2 0,8 6 0,15 0 0,15 1 0,18 2 1,18-1-1,19-1 0,22-3 1,20 2-1,19-8 1,20-5-1,16-6 1,15-14 0,10-11 0,11-17 0,5-14-1,2-22 1,0-19-1,-5-19 1,-6-19-1,-14-13 1,-14-16 0,-16-12 0,-13-5 0,-16-4 1,-9 0-1,-13-3 0,-7 7 1,-1 2-2,-2 7 0,5 8 0,2 9 0,8 8 0,9 13-2,11 14 2,4 15-1,6 17 0,8 17 0,1 19 1,-3 16 0,-2 17-1,-7 14 1,-13 14 0,-11 11-1,-15 8 1,-17 7 1,-15 8-1,-20 1 1,-21 2 0,-17 0 0,-18-3 0,-15-7 0,-13-4 0,-10-8 0,-9-14-1,-5-10 0,-3-8 0,-2-11-1,0-8-1,3-13-2,-10 2-4,-1-16-11,5-2-16,-8-2-2,-3-5-1,-5 0 1</inkml:trace>
  <inkml:trace contextRef="#ctx0" brushRef="#br0" timeOffset="39713">16866 1255 37,'-7'14'33,"7"-14"1,0 0-10,6 20-10,-6-20-3,9 24-3,-5-10-2,7 8 0,-2-3-3,2 3-1,0-1 0,1-3 0,1-2 1,4-4-1,0-8 1,10-6 0,1-10 0,8-2 0,4-7 0,3-2 0,-1-2-1,-1 0-1,-6 6 0,-6 1-1,-6 7-1,-9 0-1,-3 8-6,-11 3-31,3-13 0,2 3-2,1-6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9:59.4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7448 552 69,'6'-20'37,"-1"-3"0,-5-5 1,-1 2-23,-15-7-8,-1 7-3,-13 7-1,-8 8-1,-14 15-1,-7 17 0,-6 17-1,0 18 1,4 15-1,8 4-1,10 6 1,13-1 0,19-6 0,14-12-1,16-12 1,14-18-1,14-16 1,6-15 0,3-16 0,5-11 0,-3-13 1,-3-9 0,-8-8 0,-8 0 0,-11 3 1,-8 9-1,-7 8 1,-9 16-1,-4 20 0,-7 19 0,-4 21 0,1 22 0,-2 17-1,-1 18 1,0 16-1,0 8 0,2 4-1,2-2 1,3 0-1,0-15 0,5-11 0,2-15 0,2-20 1,3-15-1,1-22 1,4-19 0,2-18-1,-5-14 0,-2-11-2,-2-13-3,2 2-7,-10-9-23,2 2-1,-6 1-1,0 5 0</inkml:trace>
  <inkml:trace contextRef="#ctx0" brushRef="#br0" timeOffset="636">7623 758 74,'0'0'36,"-8"-11"0,8 11 1,-10 9-28,-1 3-4,4 11-1,0 11-2,4 5 0,5 3 0,6 3 0,9-4 0,7-4-1,7-10 1,8-7-1,1-14 0,3-9 1,-1-9-1,-4-10 0,-6-6-1,-6-9 1,-8-7-1,-6-4 0,-8-3 0,-4 1-1,-2 5-2,-3 1-3,4 10-5,-6-2-15,12 12-13,4 5 1,9 7 0,5 2 1</inkml:trace>
  <inkml:trace contextRef="#ctx0" brushRef="#br0" timeOffset="917">8173 586 65,'21'24'37,"-6"8"0,-6 3-4,2 15-12,-13-6-10,3 13-3,-5-5-3,-1-1-1,-2-5-2,2-7-1,-1-6-1,1-8 0,2-7-3,3-18-5,0 0-21,0 0-10,16-29 1,-5-4-2</inkml:trace>
  <inkml:trace contextRef="#ctx0" brushRef="#br0" timeOffset="1182">8280 350 61,'-15'14'38,"1"-1"-1,14-13 0,-14 5-16,14-5-15,0 0-4,8-14-2,2 7-5,-5-10-9,9-1-23,-2 2 1,1-2-1,1 2 1</inkml:trace>
  <inkml:trace contextRef="#ctx0" brushRef="#br0" timeOffset="1460">8660 351 98,'22'-3'39,"5"2"0,2-5-7,7 6-24,-3 0-5,-1 4-2,-4-1-1,-5 5 0,-3 2 0,-6 8 0,-7 5 0,-8 9 0,-10 9-1,-11 9 1,-10 9 0,-10 5 0,-9 4 0,-3 0 1,2-4-1,5-6 1,7-10-1,11-10 1,14-11-1,12-10 0,15-10-1,10-15-1,10-5-4,2-14-5,12 2-11,-9-15-4,6 5-1,-15-10 3,0 7 3,-21-6 8,-5 9 7,-16 5 9,-11 2 12,-1 12 6,-8 2 2,9 15-1,-3 0-3,19 16-3,4-4-4,25 9-4,8-5-2,15 0-2,9-7-3,4-7-6,10-3-18,-7-17-16,-7-8 0,-11-10 0,-13-5 0</inkml:trace>
  <inkml:trace contextRef="#ctx0" brushRef="#br0" timeOffset="2143">6647 0 91,'0'0'39,"7"12"-1,-3 16-4,-4 1-26,4 10-3,-3 5-1,1 8-2,-3 0 0,-1-4-1,0-3 0,1-7-3,5-4-5,-4-10-31,16-17-2,7-11 2,13-16-2</inkml:trace>
  <inkml:trace contextRef="#ctx0" brushRef="#br0" timeOffset="2538">9578 32 80,'12'-2'39,"3"3"-1,0 11-2,-3 1-25,4 14-5,-6 7-1,-4 11-2,-5 3 0,-4 4-2,-3 0-1,-6-4-2,0 1-7,-10-13-19,4-5-12,-4-8 1,-3-8-1,-4-5 1</inkml:trace>
  <inkml:trace contextRef="#ctx0" brushRef="#br0" timeOffset="2865">8634 989 32,'0'0'30,"-10"14"4,5-5-4,5-9-7,-1 9-5,1-9-3,19 7-4,-1-7-2,13 3-1,7-3-2,12 4-2,8-3-2,8 2-1,2-2 0,2 2 0,-7-2 0,-6 1-1,-12-1 0,-12-2-4,-12 3-9,-21-2-26,-17-8-1,-15-3 1,-14-1-2</inkml:trace>
  <inkml:trace contextRef="#ctx0" brushRef="#br0" timeOffset="3338">5991 866 62,'0'0'37,"10"15"-2,-12 1 2,-12 1-23,0 10-7,-13 0-2,-5 10 0,-11-3-2,-9 5 1,-9-3-2,-7-1 1,-7-4-1,-5-4 0,-7-6 0,-4-7 0,-5-5-2,-5-6 1,-7-8 0,-6-5-1,-10-7 1,-6-4-1,-9-4 0,-4-2 0,-12-5 1,-7-2-1,-5-1 0,-6 0 0,-3 0 0,-3-2 0,1-1 0,0 0-1,3-2 1,4 0 0,3 0 0,6 0-1,4 1 1,5 2 0,5 5 0,5 3 0,2 6-1,4 6 1,2 7 0,4 8 0,8 9 0,3 9 0,3 10 0,8 9 0,8 8 1,10 9-1,8 5 2,13 5 0,8 2 0,11-1 0,13-6-1,8-2 1,12-7-1,5-4 1,7-9-2,3-7 0,4-6-1,0-8 1,2-3 0,-3-11-1,0 0 0,0 0-2,1-10-1,-5-5-3,5 2-8,-11-8-17,7-1-8,-3-4 1,-1-1 0</inkml:trace>
  <inkml:trace contextRef="#ctx0" brushRef="#br0" timeOffset="3954">42 928 74,'-13'-7'36,"4"2"1,0-2-9,9 7-13,0 0-6,-9 12-3,7 2-2,3 8-2,-1 4 0,1 8-1,0 5 1,0 7-1,0 1 0,1 0 0,2-6 0,2-4 0,3-6 1,7-5 0,4-12 0,9-7 0,7-10 1,9-6-1,4-5-1,5-4 1,2-2-1,-1-3-1,-2 2-1,-6 0-3,-1 7-35,-14 2-2,-11 4 2,-21 8-3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29:20.7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163 0 73,'3'22'39,"-3"14"-1,-7 12 1,4 16-31,-6 15-1,3 24-2,-2 15-1,2 13-1,1 9 1,1 6-1,-1 1 0,1-2-1,1-9-1,-3-12 0,-2-15-1,-4-16-2,1-11-8,-10-19-29,6-15-1,-3-21 0,3-19-1</inkml:trace>
  <inkml:trace contextRef="#ctx0" brushRef="#br0" timeOffset="312">786 697 93,'25'43'37,"-9"11"-1,-10 4-8,0 20-26,-4 6 0,2 6-1,-2-1-3,-2-8-5,8-4-27,-6-13-1,-3-12-1,-5-21-1</inkml:trace>
  <inkml:trace contextRef="#ctx0" brushRef="#br0" timeOffset="495">446 1238 90,'37'-1'39,"26"1"-2,21-6-5,11-11-64,12-8-2,3-9-3,-5-8-3</inkml:trace>
  <inkml:trace contextRef="#ctx0" brushRef="#br0" timeOffset="726">1586 270 100,'59'-26'41,"8"-7"1,10 0-1,1-1-38,10 4-2,3 11 0,-5 17-1,-13 20 0,-16 24-1,-24 24 1,-25 23-1,-27 21 1,-30 15-1,-25 15 2,-21 4 0,-17 3-1,-6-5 1,5-13 0,13-10 1,15-15-1,23-10 1,26-17-1,27-11 0,29-14 1,26-16-1,19-8 0,13-14 0,11-9-4,0-19-5,11-9-33,-11-15 0,-5-9 0,-11-12-1</inkml:trace>
  <inkml:trace contextRef="#ctx0" brushRef="#br0" timeOffset="1096">2668 923 100,'10'52'40,"-3"9"0,-4-7-6,-1 13-31,3 4-3,-2-5-2,2-6-5,-6-13-25,5-16-7,-1-16 1,-3-15-2</inkml:trace>
  <inkml:trace contextRef="#ctx0" brushRef="#br0" timeOffset="1507">3455 542 97,'19'-32'41,"23"-1"1,14-7-3,16 0-34,2 2-3,3 5 0,-5 10-2,-12 12 1,-17 15-1,-27 15 0,-27 14 0,-25 15 0,-21 13 1,-7 14-1,1 13 1,11 9-1,20 5 1,30 2 0,34 0-1,26-1 1,25-1 0,9-6 0,-1-9 1,-10-10-1,-24-8 0,-27-8 0,-34-10 0,-27-9-1,-26-11 1,-19-10 0,-15-8-1,-9-11 0,1-8-1,7-8-2,15 0-4,9-11-33,28-1-2,19-3 1,30-3-1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59:45.0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1065 652 80,'-10'-1'38,"10"1"1,7-9 0,9-5-25,16 7-7,6-5-2,13 5-3,3 2 0,6 5-1,-3 8 0,-7 5-1,-12 12-1,-14 8 2,-17 9-2,-17 4 1,-13 5 0,-11 4 1,-1 1-1,2 0 0,5-1 0,14-3 0,13-3 0,13-4 0,10-4 0,6-4 0,-1-6 0,-7-5 0,-7-9 0,-14-3 0,-16-7 1,-13-3-1,-13-3 0,-12-5-1,-6 1 0,-5-4-1,2 2-3,0-4-3,15 9-12,1-6-19,13 2 0,13-1 0,12-4 1</inkml:trace>
  <inkml:trace contextRef="#ctx0" brushRef="#br0" timeOffset="447">1607 470 71,'5'-71'36,"-13"3"-1,-15 4 2,-12 8-26,-18 4-6,-12 13-1,-17 8-1,-13 15-1,-13 13-1,-6 16 1,-11 20-1,2 14 1,-4 24-2,3 13 2,6 18-2,10 14 0,12 13 0,14 8-1,20 2 1,18 3 0,24-3-2,21-6 0,27-8 1,18-12-2,25-10 0,17-18 1,21-13-1,14-20 1,16-17-1,7-18 3,6-22-1,7-18 2,-1-22 1,-1-14 1,-11-18 0,-4-13 1,-17-15 0,-9-11 1,-19-16 0,-15-5-1,-23-8 1,-17 0-2,-22-4 1,-20 8-2,-19 8 1,-18 13-2,-16 21 0,-14 15 0,-11 21 0,-9 15-1,-5 20-1,-3 11-1,4 17-9,-1 6-28,7 6-3,12 5 1,16 1-1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57:47.14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48 2 69,'0'0'38,"-19"-5"-1,9 10-1,10-5-39,-15 9-9,15-9-18,-7 17-5,7-17-3,2 10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1:42.9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584 97 8,'0'0'28,"0"0"1,0 0 2,-9-5-13,9 5-5,-7-14-1,7 14-2,-10-16-1,10 16-2,-13-21-1,13 21-1,-23-21-2,9 14 0,-10-2-1,-2 5-1,-7 4 0,-4 4-1,-4 8 1,-7 7-2,-3 11 1,1 8-1,1 11 1,2 7 0,8 3-1,6 4 1,12-1 0,11-1 1,15-5 1,15-7-1,13-7 1,13-8 1,12-6-1,10-5 1,1-8 0,3-3-2,-3-7-1,-7-4-3,-4 2-7,-14-8-27,-5-5 1,-5-5-3,-2-5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1:43.6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53 418 45,'5'13'33,"-1"6"2,-4 5-1,-10 1-20,8 13-4,-7-1-2,4 6-1,-4-3-3,3 3 1,-1-9-1,3-3-2,0-9-1,1-6 0,2-3-2,1-13-1,0 0-4,-3-11-8,9-3-23,-3-13 0,2-7-1,0-14 1</inkml:trace>
  <inkml:trace contextRef="#ctx0" brushRef="#br0" timeOffset="231">82 35 40,'1'-22'33,"-4"9"1,3 13-2,-10-2-12,10 2-18,-13 1-3,13-1-4,-12 1-8,12-1-16,0 0-4,0 0 1,7 12-1</inkml:trace>
  <inkml:trace contextRef="#ctx0" brushRef="#br0" timeOffset="520">312 781 67,'0'0'35,"0"0"1,3-12-11,-3 12-12,3-23-5,0 6-1,-3-8-2,3-4 0,-1-5-1,2-1-1,-1-2 0,0 5 0,0 0-1,-1 7-1,-1 5 1,0 8-2,-1 12 0,0 0 0,3 11-1,0 6 0,4 6 0,1 6 1,4 1-1,1 5 1,5-3 0,-1-4 0,2-6 0,0-4-1,-1-3 2,0-10-1,-1-3 1,-2-9 0,-2-5 0,-2-10 0,-4-10 0,-3-8 0,-4-9 0,-3-4-1,-3-2-1,0-2 1,-1 4-3,-1 1-2,6 12-7,-4-2-28,13 8 1,2-1-1,9 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1:44.7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 7 54,'0'0'34,"8"-10"0,-8 10-1,0 0-25,0 12 0,-4 5-2,2 10-1,-2 4-1,1 9 1,-1 4-1,2 6-1,-1 0 0,2-1-1,0-3 0,0-6-2,1-3 0,-1-9-4,4-2-4,-6-15-24,3-11-5,0 0 0,17-1-1</inkml:trace>
  <inkml:trace contextRef="#ctx0" brushRef="#br0" timeOffset="455">251 914 62,'13'0'37,"1"0"-1,1-3-1,5 6-22,-2-5-5,1 7-4,1 2-1,1 11 0,-4 7-1,1 12 0,-3 7 0,0 8-2,-3 8 1,-1 1 0,-3-1-1,-4-6 1,-1-8-2,-3-9 2,0-13-1,-2-7 0,2-17 1,-18-6-1,0-9 0,-9-11 0,-9-5 0,-8-3-1,-3 2 0,-5 3 0,2 9 1,1 14 0,7 6-1,9 16 1,11 9 0,12 8 0,10 3 0,11 1 1,12-1 0,7-7-1,6-1 1,4-9 0,3-5-1,-2-7-1,0-5-3,-6-9-4,6-2-20,-8-8-10,2-5 1,-1-8-1</inkml:trace>
  <inkml:trace contextRef="#ctx0" brushRef="#br0" timeOffset="913">720 1223 59,'11'19'35,"1"0"0,0-9 0,7-2-21,-6-11-6,7-1-2,-6-13-1,2-2 0,-4-8-1,0-6 0,-6-5-3,-5-2-1,-6 3-1,-8 3 1,-5 6-1,-9 8 1,-1 8-2,-6 17 1,-4 13 2,2 14-2,3 12 2,6 10-1,6 7 1,7 3-1,10 0 1,10-5 0,11-6-1,5-8 1,6-10-1,4-12-2,8-11-2,-1-14-6,9-4-19,-1-14-8,2-9 0,1-10-2</inkml:trace>
  <inkml:trace contextRef="#ctx0" brushRef="#br0" timeOffset="1275">1244 1135 86,'-7'38'35,"-2"9"1,-2 10-8,-5 1-20,5 2-3,0-5-3,3-6-1,1-11-2,1-9-1,9-11-7,-3-18-28,9-10 1,7-17-1,6-14 1</inkml:trace>
  <inkml:trace contextRef="#ctx0" brushRef="#br0" timeOffset="1465">1334 718 77,'-15'-15'36,"0"12"-1,1 9 0,1 7-33,3 1-4,-3 1-3,11 3-12,0-2-17,10-5 0,3 1-2,5 1 2</inkml:trace>
  <inkml:trace contextRef="#ctx0" brushRef="#br0" timeOffset="1651">1601 1234 50,'-11'34'29,"-5"1"3,-4-4-2,-6-4-21,6 6-4,-1-6-1,6 4 2,2-6 0,13 1 0,3-6-1,13-3 0,6-6-1,10-3 0,2-8-1,2-3 0,-1-9 0,-1-6 0,-7-9 1,-4-6-2,-14-8 0,-7-5-1,-8-2 0,-5-2 0,-4 5-1,-1 3 0,1 7 1,3 9-2,4 8 1,8 18 0,3-12 0,7 18-1,5 5 0,4 2 0,3 7 1,2 2-1,1 7 0,0-1 1,-2 2-1,0 0 1,-4-2-1,-2-1 1,-2-2-1,-2-7 1,-2-3 0,-2-5 0,-9-10 0,15 13 1,-15-13-1,14 1 1,-14-1 0,17-15 0,-9 2 1,0-1-1,0-2 0,2-2-1,-4 0 1,0-2 0,-1 3-1,0-1 0,0 2 1,1-3-1,-2 1 0,0-3 0,-1-2 1,0 2-1,0-4-1,-2 2 2,-1 1-1,-1 0 0,0 3-1,-2 0 0,1 3-3,-3 0-1,5 16-8,-6-20-26,8 7 0,0 1-1,6-1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1:47.3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 4 43,'6'-14'33,"-6"14"0,0 0 1,0 0-18,0 0-9,-6 23-1,5 1-1,-3 2-2,4 10 1,-3-1 0,6 5-1,-2-5 0,2-3-3,0-3 0,0-8-3,2-3-3,-5-18-22,0 0-7,0 0-1,-1-11-1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3:35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1538 989 33,'0'0'30,"0"0"3,18-2-1,-9-4-10,-2-4-11,4 5-1,-11 5-2,11-12-1,-11 12-1,0 0-1,-26-10 0,3 12-2,-15 1 0,-8 4-2,-11 4 0,-7 1-1,-5 5 0,-2 2 0,4 3 0,4 2 0,11 0 0,10 3 0,9 2 0,12 9 0,7 7 0,6 10 0,3 9-1,0 9 1,-3 12 0,-4 5 0,-1 6 0,-3 0 0,1-3-1,1-5 2,9-9-1,9-9 1,9-9 0,13-9 0,10-10 1,12-8-1,9-6 0,6-5-1,2-6 1,1-1-1,-4-5-2,-6-5-2,-4 2-7,-15-8-23,-3-5-3,-7-6 1,-3-5-2</inkml:trace>
  <inkml:trace contextRef="#ctx0" brushRef="#br0" timeOffset="788">1530 1400 53,'-19'6'37,"2"0"-1,7-2 2,10-4-14,16 2-12,17-4-4,11-3-1,13 3-2,8-2-1,10 3-2,-2 3 0,-6 8-2,-12 7 1,-14 10-1,-22 6 0,-18 7 0,-19 6 1,-14 5-1,-6 2 0,-3-3 1,1-3-1,7-3 0,14-5 1,14-2-1,14-7 0,9-4 0,3-6 1,3-3 0,-5-4 0,-5-5-1,-14-8 1,-11 2-1,-14-5 0,-13-4-1,-6 0 0,-8 0-2,-1 4-1,-1-2-4,11 11-10,3-3-19,17 4-1,13-1-1,10-6 1</inkml:trace>
  <inkml:trace contextRef="#ctx0" brushRef="#br0" timeOffset="1239">2224 1902 63,'26'5'37,"-3"2"-1,-4 6 2,-6-3-12,-3 15-20,-6 4-2,-3 7-1,-7 4-1,-4 4-1,-4 1-2,-3-4-4,6 1-16,-3-12-16,4-8 0,10-22-2,0 0 2</inkml:trace>
  <inkml:trace contextRef="#ctx0" brushRef="#br0" timeOffset="1677">2880 1368 97,'-17'7'37,"-9"0"2,-3 7-4,-5-3-32,2 8-2,3 6 0,8 9 0,13 5-1,13 3 0,15 8 1,10 1-1,9 3 0,2-1 1,-2-3 0,-4-4-1,-13-6 1,-11-1-1,-17-9 0,-13-7-2,-10-2-4,-15-17-10,0-4-22,-4-14 1,6-14-2,4-19 1</inkml:trace>
  <inkml:trace contextRef="#ctx0" brushRef="#br0" timeOffset="1925">2750 1380 68,'50'-22'38,"8"11"-1,2 1 0,-2-4-22,7 6-9,-2-3-5,-6-4-5,2 2-10,-12-6-22,-4-4-1,-1 1 0,-6 0 1</inkml:trace>
  <inkml:trace contextRef="#ctx0" brushRef="#br0" timeOffset="2150">3338 1945 68,'-21'72'33,"-2"-11"-4,5-7-4,-2-14-27,7-8-25,5-7-6,0-10 0,8-15 0</inkml:trace>
  <inkml:trace contextRef="#ctx0" brushRef="#br0" timeOffset="2345">3763 1286 96,'25'-10'38,"3"-1"0,3 2 0,-4-2-34,8-1-3,-1 4-1,-4 6 1,-6 5 0,-1 12-1,-7 10 1,-6 16 0,-8 10 0,-8 14 0,-8 11-1,-5 7 0,-7 5 0,-6-4-1,1-1-3,-4-14-2,7-4-10,-6-16-22,7-17 0,5-18 0,4-16 0</inkml:trace>
  <inkml:trace contextRef="#ctx0" brushRef="#br0" timeOffset="2602">3813 1684 91,'28'-6'36,"5"6"-1,2 5-7,1-1-25,-1-4-10,6 2-21,-4-5-8,-2-3 1,-4-1-2</inkml:trace>
  <inkml:trace contextRef="#ctx0" brushRef="#br0" timeOffset="2797">4228 2168 97,'-11'59'37,"-4"-2"0,-1-6-3,-3-2-36,-3-11-12,9-1-23,-2-8-1,8-9 0,8-10 1</inkml:trace>
  <inkml:trace contextRef="#ctx0" brushRef="#br0" timeOffset="3118">4466 1339 90,'10'0'38,"3"5"0,-3 3 1,1 11-29,-7 6-5,-1 11-2,-2 3-1,0 6 0,4 2 0,6-2 0,8-7-1,6-7-1,9-14-1,8-14-2,11-10-3,-1-18-6,9-5-6,-10-19-9,8-6-6,-8-11-2,-3 0 3,-15-10 9,-2 10 13,-10 3 10,-10 6 10,1 17 10,-13 9 10,-2 21 1,3 10 0,-14 34-5,-3 7-10,6 20-6,-7 9-3,3 14-1,-4 7-3,0 4 0,0-4-1,3-2-1,1-12 0,1-6-1,4-13-1,1-14-2,6-9-5,-3-21-15,6-14-17,12-3 1,2-18-1,3-11 1</inkml:trace>
  <inkml:trace contextRef="#ctx0" brushRef="#br0" timeOffset="3614">5497 1215 86,'13'27'38,"-6"15"0,-9 10 2,-1 12-31,-10 6-5,-1 8-1,-4 0-1,0-2-1,2-8-3,0-15-9,5-9-27,2-11-1,5-11 1,4-22-2</inkml:trace>
  <inkml:trace contextRef="#ctx0" brushRef="#br0" timeOffset="3813">5615 2127 57,'-2'61'34,"-9"-9"-7,1 1-20,-7-9-19,-5-14-20,5-6-1</inkml:trace>
  <inkml:trace contextRef="#ctx0" brushRef="#br0" timeOffset="7000">2043 407 57,'0'0'36,"0"0"-1,-14 10 1,-2 5-19,4 12-9,-10 7-3,-1 14-1,-5 6-1,-1 8 0,2 3-2,0 0 1,0-5-1,3-6-1,5-9-2,2-15-6,11-4-19,-2-13-11,8-13 2,0 0-2</inkml:trace>
  <inkml:trace contextRef="#ctx0" brushRef="#br0" timeOffset="7336">3078 279 74,'14'0'38,"-14"0"-1,11 23 0,-11 5-25,-11 3-5,-2 8-3,-6 4 0,0 3-2,-2 2-1,0-6 0,2-3-3,2-10-3,12 2-18,2-14-15,7-6 1,8-7-2,10-8 1</inkml:trace>
  <inkml:trace contextRef="#ctx0" brushRef="#br0" timeOffset="7908">4225 265 49,'4'-10'33,"-5"0"2,1 10-2,0 0-18,-14 8-7,3 11-4,-3 8 0,-3 10-3,2 8-4,-5 1-15,4 2-15,6-1 1,4-8-3,9-5 2</inkml:trace>
  <inkml:trace contextRef="#ctx0" brushRef="#br0" timeOffset="8295">5480 0 78,'-10'9'36,"-3"18"0,-5 13-6,-10 3-22,0 11-3,-4 3-3,-2-2-7,8-3-29,4-2 0,10-14-1,14-9-2</inkml:trace>
  <inkml:trace contextRef="#ctx0" brushRef="#br0" timeOffset="10730">534 1198 31,'-4'-16'34,"-2"-1"1,-4 2 0,-5-3-12,1 10-6,-9-4-6,3 11-4,-7 1-3,0 7 0,-2 4-2,0 7 1,0 3-1,3 8 0,1 4-1,1 8 1,2 3 0,5 8-1,5 2 0,5 5 1,5 2-1,4 1 0,4-1 0,3-4 0,4-4 0,0-4 0,2-6-1,-1-3 2,-1-6-2,0-5 1,-2-4 0,1-4-1,-4-3 1,-1-4 0,-1-3-1,-6-11 0,8 14 0,-8-14 0,0 0-1,0 0 0,0 0-1,0 0-1,0 0-4,0 0-4,0 0-11,-12-6-17,12 6 1,-18-9-1,4 4 3</inkml:trace>
  <inkml:trace contextRef="#ctx0" brushRef="#br0" timeOffset="11189">0 1933 72,'7'-9'35,"6"-1"0,1-2-4,9 8-19,-5-3-4,5 9-3,-4 2 0,4 8-2,0 6-1,-1 7-1,3 5 1,-1 5-1,0 3 0,0 3 1,-3-1-2,0-2 1,-3-5 0,-3-5 0,-2-5-1,-4-7 1,-3-4 0,-6-12 0,0 0 0,13-13 0,-8-9 1,2-3-1,1-12 1,6-2-1,2-5 0,5-1 0,1 3-1,-1 1 0,3 11-6,-10 1-32,2 5-2,-8 1 1,-6-1-2</inkml:trace>
  <inkml:trace contextRef="#ctx0" brushRef="#br0" timeOffset="71302">2403 3807 49,'-6'15'36,"4"-1"2,2 4-3,-4-1-16,14 13-8,-5 5-2,7 16-1,-4 10-2,3 14-1,-4 16-2,-1 17-1,-6 11-1,-4 9-3,1 7-11,-3-10-28,5-11 1,4-20-1,7-26-1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3:40.0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 1328 52,'-18'4'37,"4"8"1,1 5-1,5 3-10,12 13-16,0-1-5,11 5-1,5-4-2,6-2-1,5-8-1,8-8-2,4-7-2,-3-18-3,8-3-7,-9-20-10,10-1-9,-9-14 3,7 4 5,-15-12 7,0 1 10,-6 5 8,-9 0 7,1 16 14,-15 6 6,0 19 0,-14 9-3,4 25-8,-8 13-7,2 19-4,-6 8-2,1 12-1,0 4-1,1 2-1,2-1-1,1-6-2,6-7-3,-1-18-8,9-7-26,-1-15 1,6-13-1,-5-16 1</inkml:trace>
  <inkml:trace contextRef="#ctx0" brushRef="#br0" timeOffset="401">688 1157 94,'40'-23'39,"3"14"2,6 12-4,-4 3-30,1 12-4,-9 8-1,-10 8-1,-10 9-1,-15 5-1,-13 6 0,-11 5 0,-10 3-1,-5 3 2,-1 0-1,4-1 0,4-5 1,11-8 0,12-6 0,10-11 1,12-9-1,6-13-2,10-8-4,-1-19-9,8-4-21,-3-7-2,1-5-1,-1-2 1</inkml:trace>
  <inkml:trace contextRef="#ctx0" brushRef="#br0" timeOffset="688">1292 1903 75,'-2'59'37,"-6"1"-3,-7-7-3,-6-3-36,1-5-26,0-10-3,4-10-2,1-9 0</inkml:trace>
  <inkml:trace contextRef="#ctx0" brushRef="#br0" timeOffset="989">1437 1159 81,'8'34'37,"1"4"1,0 0-3,4 10-27,2-3-4,4 1 0,3-8-1,6-6-1,3-11 0,6-14-3,6-10-2,-1-19-3,6-5-2,-5-14-3,6-4-1,-10-14-3,6 2 1,-15-7 3,-2 5 5,-8 4 6,-10 5 3,-2 12 4,-16 6 2,2 23 4,-12 10 1,5 26-2,-8 11-2,3 22-4,-1 12-1,4 16-2,-2 6 0,2 4-1,0 0-1,3-3-2,3-5-2,-1-18-7,7-6-21,-1-17-7,2-15 0,4-15 0</inkml:trace>
  <inkml:trace contextRef="#ctx0" brushRef="#br0" timeOffset="1416">2029 1158 91,'42'-20'40,"9"8"1,2 0-1,5 9-32,-6 2-4,-7 7-2,-8 6 0,-9 4-1,-13 5 1,-8 2-2,-7 4 1,-1 1-1,-2 4 0,4 2 1,5 5-2,9 0 1,9 3-1,7 3 1,3-1 0,3 1 0,-4-3 0,-6-2 1,-12-5-1,-14-3 1,-13-8 0,-13-4-1,-10-7 0,-9-3 1,0-5-2,-1 0 1,8-5-2,6-6-1,9 3-3,8-9-5,14 12-18,17-19-12,4 8 2,6-7-2,7 0 2</inkml:trace>
  <inkml:trace contextRef="#ctx0" brushRef="#br0" timeOffset="1837">2956 760 93,'36'-20'41,"5"12"0,-1 4-2,6 7-32,-5 2-3,0 10-2,-3 5-1,-3 8-1,-2 12 0,-3 10 0,-1 10 0,-1 13 0,-2 15-1,-2 6-1,-1 9 1,0 6 0,1 1 0,-3-1 0,-3 0 1,-4-7-1,-8-8 2,-10-9 0,-15-10 0,-14-13 0,-18-13 1,-14-12-1,-9-14 1,-7-11-1,-1-8 0,3-7 0,9-4 0,11-2-1,15 1 0,12-2-1,14 5-2,5-4-9,13 9-27,0 0-2,0 0 1,0 0-2</inkml:trace>
  <inkml:trace contextRef="#ctx0" brushRef="#br0" timeOffset="4674">2346 55 22,'-3'-14'30,"0"1"1,1-1-5,2 14-5,3-15-3,-3 15-4,0 0 0,9 10-5,-15 8-2,-1 15-2,-9 8-3,-2 11 0,-7 8 0,-6 5-4,-1 7-12,-4-5-23,1-4 0,4-8 0,7-10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3:45.6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222 342 68,'0'-18'41,"-5"3"-1,-11 1 1,-2 11-30,-12 0-5,-2 7-3,-2 8-1,1 5 0,6 16-1,7 8-1,12 11 0,15 7 0,12 6 0,9 3 0,8 3 1,5 3-1,-1-3 0,-3-2-1,-7-7 1,-12-9 0,-7-4 0,-11-2 2,-8-5-2,-10-8 1,-4-6-2,-3-6 1,-1-7-5,-7-9-9,5-9-27,0-13-2,10-10 1,2-13-1</inkml:trace>
  <inkml:trace contextRef="#ctx0" brushRef="#br0" timeOffset="381">235 174 77,'45'-9'41,"4"-4"-2,5 2-1,-3-5-35,1-2-5,1 2-6,-12-4-30,3 1 0,-6-7-1,0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4:39.4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656-11 59,'0'0'38,"11"-3"-1,-11 3 0,-9 8-24,0 6-6,-4 2-3,-4 7 0,-3 4 0,-3 8-1,-8 4 0,1 6 0,-6 2 0,3 4-1,-5-1 0,6 1 0,-1-5-1,3-1 0,3-5 1,3-5-1,6-4 0,2-7 0,3-4 0,5-6 0,-3-3-1,11-11-1,-9 7 0,9-7-2,-8-14-3,0-4-4,10 4-4,-17-13-4,19 8-1,-16-13 2,16 11 1,-10-9 4,5 8 6,1 2 7,-6 0 7,6 20 5,-1-23 1,1 23 1,0 0 1,0 0-4,-9 8-3,-2 12-2,-6 3-3,0 6-2,-6 5 0,4 3 0,-3 0-1,5-2 1,12-8 0,9-5 0,16-12 1,8-5-1,12-7 0,4-5 0,2-3-1,-1 1-1,-5 0-1,-6 0-4,-10 12-7,-24-3-29,13 7-2,-13-7 2,-22 20-2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29:23.03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194 0 88,'-6'65'37,"2"12"1,3 7-2,3 8-40,-7-2-12,7 4-20,-4-12 0,-2-11-1,-3-17 1</inkml:trace>
  <inkml:trace contextRef="#ctx0" brushRef="#br0" timeOffset="164">0 439 93,'51'-19'34,"15"-1"-8,22 3-29,12 2-31,10 0-1,3-5-3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4:40.3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197 450 48,'-18'5'38,"5"2"-1,-4 3 0,1 9-25,-10 0-5,1 10-4,-1 5 0,2 9-1,6 0 1,7 5-2,8-1 1,12-3 0,7-6-1,12-10 1,6-13-1,12-13 0,3-13 0,2-15 0,2-12 0,-1-11 0,-2-11-1,-4-7 2,-8-7-2,-8-3 2,-8-2-1,-9 0 0,-5 5 0,-7 5 0,-5 10 0,-2 12 0,-1 10 0,1 12-1,2 15 0,0 20 0,0 16 1,2 18-1,0 16 0,-2 15 0,0 20 0,-2 16 0,-4 7 1,-1 1-1,-1 4 1,-3-3-1,-1-11 2,1-6-2,-2-12 1,3-10 0,-2-7-1,5-10 0,-2-13-1,5-13-2,1-4-2,-5-26-12,12-8-25,-15-28 1,11-16-2,-4-25 2</inkml:trace>
  <inkml:trace contextRef="#ctx0" brushRef="#br0" timeOffset="528">145 237 81,'-13'-22'43,"13"22"-2,-14-9 1,14 9-34,0 0-6,0 0-3,-2 12-7,2-12-20,13-9-14,5 1 1,13 2-1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04:41.29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-7 287 39,'0'0'38,"0"0"0,-1 9 1,1-9-17,25 8-14,-7 4-2,7 7-3,3 3 0,4 9-2,1 3 1,1 6-2,0 0 2,-1 0-2,-3-5 0,-4-4-2,-3-5-2,-9-13-6,7 1-23,-11-13-6,-3-11-2,-6-7 3</inkml:trace>
  <inkml:trace contextRef="#ctx0" brushRef="#br0" timeOffset="238">347 229 51,'0'0'39,"0"0"-3,-13 18 2,-1-1-23,2 13-10,-5 4-2,-4 7-2,-3 6 0,-2 2-1,2-4 1,0-1-2,3-6-1,1-8-2,10-1-6,-3-18-11,13-11-16,0 0-2,18-21 2,3-10 0</inkml:trace>
  <inkml:trace contextRef="#ctx0" brushRef="#br0" timeOffset="502">759 103 30,'9'-4'34,"-9"4"2,5-21-1,-3 8-16,-11-6-10,3 6-5,-9-3-1,-2 5-1,-8 5-1,-2 9 0,-2 7-1,1 6 1,3 4-1,3-1 0,8 4-1,5 0 1,12-3 0,7-6 0,5-2 0,5-4 1,1-1 0,0-1-1,-3 1 1,-2 2 0,-6 5-1,-4 4 0,-6 6 1,-2 2-2,-3 3 2,0 3-1,-1 0 0,-1-1-1,3-3 1,0-3-2,3-3 0,-1-6-4,5 5-7,-3-21-15,0 13-8,0-13-1,13-6 1</inkml:trace>
  <inkml:trace contextRef="#ctx0" brushRef="#br0" timeOffset="902">884 372 30,'9'12'35,"-17"1"2,-5 3-2,-8 1-15,4 10-12,-3-4-5,1 3 0,3-4-2,8-2 1,8-6 0,8-3-1,7-9 1,6-6 0,1-7 0,6-1 0,-1-6 0,-2 1-2,-4-2 1,-8-1-1,-5 3-2,-7-1-2,-1 18-5,-20-25-16,8 15-13,-3-5 0,6 2 0</inkml:trace>
  <inkml:trace contextRef="#ctx0" brushRef="#br0" timeOffset="1206">1178 62 56,'24'-13'40,"-2"-1"-1,1 6 1,-8-6-25,10 7-9,-4 2-3,-2 3-2,0 7 0,-5 5-1,-1 4 0,-5 7-1,-3 6 1,-5 6 0,-5 5-1,-6 4 1,-4 2-1,-5 2-1,-2 0 2,-1-2-2,3-2 2,4-4-2,3-3 2,7-5-1,5-7 2,7-4-1,5-8 1,4-4-1,5-8 0,3-7-2,6 0-2,-2-15-9,10 6-26,-2-8 0,2 1 0,1-4 0</inkml:trace>
  <inkml:trace contextRef="#ctx0" brushRef="#br0" timeOffset="1574">1780 183 42,'9'7'37,"5"-2"2,5-3-1,6 1-13,3-9-19,8-2-3,2 0-2,0-3-3,1 2-3,-6-8-8,4 7-21,-8-1-4,-6 3 0,-9 3 1</inkml:trace>
  <inkml:trace contextRef="#ctx0" brushRef="#br0" timeOffset="1788">1905 352 55,'-7'10'38,"7"-10"0,0 0-1,16 4-24,5-2-7,3-5-2,7 3-1,5-6-1,6 2 1,-1-3-4,0-2-2,1 5-8,-10-12-20,1 5-8,-5-5 0,-6 4 0</inkml:trace>
  <inkml:trace contextRef="#ctx0" brushRef="#br0" timeOffset="2093">2540 123 73,'13'0'40,"-1"0"-1,4 6-6,-3-11-25,9 5-3,3-3-4,2-2-1,2 1-2,-2-4-2,3 6-5,-11-11-16,1 8-13,-5 0-2,-15 5 2,0 0 0</inkml:trace>
  <inkml:trace contextRef="#ctx0" brushRef="#br0" timeOffset="2302">2525 288 80,'0'0'41,"26"8"-1,-4-16-12,11 6-18,-1-4-5,4-3-4,0 3-2,-4-3-4,3 8-5,-9-11-20,7 4-9,-3-2-2,4-6 2</inkml:trace>
  <inkml:trace contextRef="#ctx0" brushRef="#br0" timeOffset="2507">3267 15 69,'8'17'38,"-3"8"-1,-3 0-7,6 11-18,-10 2-5,6 8-1,-4-5-1,-1 6 0,0-6 0,0-1-2,-2-7 0,0-3-1,0-9-1,1-4-1,-1-4 0,3-13-3,1 14-4,-1-14-33,-9-10-3,4-8 2,-4-11-3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15:13.1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0 443 47,'12'17'36,"1"-1"0,5 0 1,-5-7-21,15 5-6,0-10-3,8-3 0,4-12-2,8-8-1,6-12 0,7-9 0,4-11-2,3-6 1,-1-5 0,-4 0-1,-9 7 0,-8 6 0,-11 9 0,-9 11-1,-9 15 0,-17 14 0,1 22 0,-14 16-1,-6 15 0,-5 15 0,-5 14 1,-1 16-1,-6 10 2,1 5-1,0 4 0,5-4 0,5-5 1,1-6-2,5-10 2,5-14 0,4-13-2,4-14 0,3-12-1,2-15-2,3-8-4,-2-16-8,5-10-26,-5-9-1,1 1 0,-8-6-1</inkml:trace>
  <inkml:trace contextRef="#ctx0" brushRef="#br0" timeOffset="425">50 1500 88,'3'34'40,"24"-13"3,29-9-1,18-19-27,29-2-6,11-12-3,13-5 0,-1-3-2,-1-3-2,-13 3-2,-18 4 0,-20 5 0,-19 5 0,-19 5 0,-21 9 0,-15 1-3,-31 25-40,-8 1-1,-18 8-1,-17 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14:06.2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6577 4 14,'0'0'27,"-12"-1"-4,3-2-1,9 3-5,-16 0-2,16 0-2,-11 1-2,11-1-1,0 0-3,0 0-1,16 2-1,3-1-2,6-3-1,7 1-1,4 1 0,7 0 0,0 1 0,-1 0-1,-2-1 1,-7 3-1,-6-1 1,-7 1-1,-7-1 1,-4 1 1,-9-3-1,0 0 1,0 0 0,-21 3-1,2-2 1,-6 1-1,-6 0 0,-5 2-1,-2 0 0,-1 2 0,5-1 0,5 1 0,6-2 0,8 0 0,15-4 1,0 0-1,22 11 1,5-8-1,7-1 1,3 2 0,2-1-1,1 0 0,-5 0 0,-11 0 0,-8 3 0,-16-6 0,-6 16 1,-16-6-1,-10 2 0,-5 2 1,-3-1-1,2 0 0,4-3 0,9 2 0,15-3 0,10-9 1,30 13-1,5-9 1,5 2-1,1 0 1,-3-2 0,-4 0 0,-13 0 0,-21-4-1,-12 10 1,-22-4-1,-14 1 1,-5 0 0,1 1 0,0-2-1,7 1 0,12-1 0,23 0 1,22 1-1,20-1 0,10 1 0,7 1 1,0 3-1,-3-1 0,-6 2 0,-14 3 0,-18-1 1,-21 2-1,-13 1 0,-7 2 0,-4-2 1,3-1-1,1 1 0,10-3 0,13 1 0,14-1 0,10 1 0,7-1-1,3 4 2,-4 2-1,-1 1 0,-9 2-1,-6 0 2,-10-1-1,-3-3 0,-2-1 0,-1-4 1,1-4-1,11-10 0,-11 14 0,11-14 0,0 0 0,0 0 0,9 9-1,-9-9 2,0 0-2,0 0 1,0 0 0,0 0-1,0 0 0,0 0 0,0 0-1,0 0 0,0 0 0,0 0 0,0 0 1,0 0-1,0 0 1,0 0 1,0 0 0,0 0 0,0 0 1,9 3 0,-9-3 0,0 0 1,0 0-1,0 0 0,0 0 0,0 0 0,0 0-1,0 0 1,0 0-1,0 0 0,0 0 0,0 0-1,0 0 0,0 0-1,0 0-4,-2-12-5,2 12-19,9-10-8,-9 10 0,10-12 1</inkml:trace>
  <inkml:trace contextRef="#ctx0" brushRef="#br0" timeOffset="6995">6649 849 36,'6'-10'24,"5"5"-1,-7-5 0,7 8-4,-11 2-2,12-7-3,-12 7-3,0 0-2,0 0-4,0 0-1,0 0-1,0 0-1,0 0 0,11 4-1,-11-4 0,7 12 0,-7-12 0,8 20 1,-4-7-1,2 4 0,-4 0 1,-1 4-1,-3 0 0,-3 3 1,-2 0-1,-2 0 0,-3 2 0,-4-3 0,1 2 0,-2 1-1,-2-3 1,-1 0 0,-2-2 0,0 1 0,0-4 0,-1-1 0,-1 0 0,1-5 0,3 1 0,1-2-1,1-3 1,2 0 0,1-1-1,2-1 1,1-4 0,0 2 0,-2-3-1,0 1 0,1 1 0,0-1 0,1 0 0,0 2 0,-2 1-1,0 0 1,1-1 0,-1 2 0,-4-2 0,-1 2 0,-6-1 0,-3 1 0,-6-1 1,1 0-2,-5 2 1,-2-2 0,1 1 0,-3-1 0,3-1 0,-1-1 1,1-1-1,-2-1 0,2 0 0,0-1-1,0-1 2,2 0-2,-2 0 2,0-1-1,0-1 0,-1 0 0,-1-5 0,-4 2 1,1-4-1,-5-1 0,1 1 0,-4-3 0,-1 0 0,-1 0 0,-1 1 0,-1-3 0,-2 3-1,-3-3 1,-1-1 0,-1 0 0,0-3 0,-2-1 1,-2-3-1,0 1 0,0-2 0,0-4 0,-2 2 0,-2-2 0,-1 0 0,-1-2 0,-2 1 0,-2-1 1,-4-3-1,-1 1 0,0-4 1,-5 0-1,-2-4 0,-3 1 0,-3-3 0,0-2 1,-5 2-1,-1-3 0,-3 3 0,-2 1 1,-2 0-1,-3 3 0,-4 3 0,-1 3 0,1 2 0,-2 3 0,2 4 0,1 3 0,2 8-1,-1 2 1,6 5 0,4 5 0,3 7-1,5 4 0,3 4 1,3 6 0,4 4 0,7 3-1,6 6 1,4 3 0,6 6 0,4 1 0,7 3-1,8 3 1,7 3 0,5 1 1,6-2-1,5 1 0,6-2 0,3-2-1,4 0 1,3-2 0,2 0 0,2-1 0,0 1 0,2-3 0,0 0-1,0 0 1,1-1 0,-2 0 0,0-2 0,0-1 1,-1 1-1,0 0 0,-1 1 1,0-1-1,-2-2 1,0 5 0,-1-5 0,0 1 0,-3-1-1,1-4 1,-1 1-1,2-4 0,-2 2 0,3-3 0,-3 0 0,4-3 1,0-2-1,1-1 0,1-4 0,0-1 1,-1-2-1,0-3 0,0 2-1,0-6 1,0 4 0,-1-3 0,3-1 0,-3-2 0,3-9 0,-1 12 0,1-12 1,0 0-1,0 0 1,0 0-1,0 0 1,0 0 0,0 0-1,0 0 1,-15-15-1,5 5 1,-4-6 0,0-3-1,-5-4 1,0-4-1,-2-3 0,0 0-1,3 3 1,0-1 0,0 3 0,3-1 0,0 4 0,2 4 0,1 0 0,0 5 1,5-3-1,0 5 0,2 1 1,5 10-1,-6-11 0,6 11-1,0 0 0,0 0 0,0 0 0,6 15 1,1-4-1,2 3 1,3 2 0,2 5 0,0 5-1,3-2 1,0 5 0,-1-1 0,0 5-1,-2 2 1,1 1 0,-2-1 0,-1-1 0,0 0 0,-1-6 1,1 0-1,-3-4 0,0-4 1,-1-4-1,0-7 0,-2 1 0,-6-10 1,11 5-1,-11-5 1,20-15-1,-8 3 2,4-12-2,3-3 1,5-5-1,5-3 1,2-1-2,1-1 1,2 0 0,-1 0 0,1 6 0,0 2 1,-4 2-1,-4 7 0,-4 0 1,-3 4-1,-6 5 1,-2 3-1,-11 8 0,11-6 0,-11 6-1,0 0 1,0 0 0,0 0-1,0 0 1,0 0-1,-4 9-1,4-9-1,0 0-3,0 0-20,-2 9-17,2-9 1,0 0-1,17-15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14:21.0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2510 3033 31,'6'-14'35,"-6"14"0,10-12 0,-10 12-13,0 0-14,0 0-1,0 0-2,-8 19-1,3 1-1,-2 7 0,1 10-1,0 5 1,2 9-2,-1 4 2,3 6-2,0 2 1,4 4-1,-1-1 1,2-1 0,0-2 0,1-1 0,-1-5 0,0-2 0,-1-7-1,-2-5 1,0-7-1,1-6 0,-3-7-1,1-6 1,1-5 1,0-12-1,-3 11 0,3-11 0,-3-10 0,3 10 1,-9-21-1,2 6-1,-2-3 1,-3-4-1,-1 0 0,-3-5 0,-2 4 0,1-7 0,-2 1 0,0-1 1,1-4-1,-1 5 1,2-3-1,1 5 1,2 0-1,3 5 0,2 6 1,1 3-2,8 13 1,-9-11-1,9 11 1,0 0 0,5 17-1,3 0 2,3 1-1,2 7 0,4 5 0,2 3 0,0 8 0,3-3 0,-2 2 0,2-2 0,-3 2 0,-1-5 0,-2-7 0,-2-3 1,1-10-1,-1-6 1,0-8-1,1-9 1,1-7-1,2-9 1,3-5 0,0-8-1,1-2 0,-1 1 1,-3 0 0,-1 6 0,-4 2-1,-2 6 1,-4 8-1,-2 3 0,-5 13 0,5-11 0,-5 11-2,0 0 0,0 0-3,0 0-20,0 0-17,0 0 1,-12 6-2,12-6 0</inkml:trace>
  <inkml:trace contextRef="#ctx0" brushRef="#br0" timeOffset="15075">2481 3818 33,'0'0'27,"0"0"-1,0 0-5,0 0-3,0 0-4,0 0-3,0 0-2,0 0-2,0 0 0,4-18-3,-1 9 0,-2-7-1,2-2 0,-2-2-1,3-7 1,-4-3-1,0-2-1,0-6 1,-2-3-1,2-2 1,2 0-1,-4-4 1,5 4-1,-3 2 1,2 0-1,-3 2 1,2 2-1,-2 1 0,-4 3 0,4-1-1,-3 1 1,-1-4-1,-1-2 0,-2 1 0,-2-1 0,0-2-1,0-4 1,-1 1 0,-3-3-1,-1 0 1,-1 0 1,2-5-1,-4-1 1,2-1-1,-2-1 0,-3-3 0,1 0 1,-5 1-1,-2-2 0,-1 4 0,-1 1 1,-6-2-1,-2 3 1,-5-1-1,-1 5 0,-4-1 1,-3 2-2,-5 2 2,-1 1-1,-2 6 0,-2 2 0,0 4 0,0 2 1,-4 3-1,-1 4 1,-1 1-1,-4 3 0,-4 0 1,2 2-2,-5 3 2,0 1-2,0 5 1,3 1 0,1 3 0,2 3 0,3 1-1,1 2 2,5-2-1,4 0 0,6-4 0,4 0 1,8-2-1,7-4 0,4-2 1,9-6-1,2 0 0,8-7 1,5-2-1,1-4 0,2-4 1,-1-3-1,6-7 1,-4 2-1,-2-3 1,-1 1-1,-3-2 0,0-1 0,-2 3 0,2 0 0,-1 2-1,2 1 1,2-2 1,1 5-1,2 0 0,1 4 0,0 1 1,2 4-1,1 3 0,-2 3 0,2 6 0,-2 2 0,2 1 0,-1 2 0,1 1 0,0 1 0,0 1 0,3 0 0,-3-3 1,3 1-1,-4 1 0,3 0 0,-4 1 0,3-1 0,-3 2 1,1-1-1,-1 1 0,0 1 0,0 0 0,1-2 1,-2 0-1,1 0 0,-1 1 1,0 1-1,0 9 0,0-16 0,0 16 1,0-10-1,0 10 0,0 0 1,0 0-1,0 0 0,0 0 1,0 0-1,0 0 0,-10 7-1,10-7 1,-16 19 0,5-7 0,-3 3 0,-1 0 0,-2 3-1,0-1 2,2 0-1,1-2 0,1-2 0,2-1 0,1-2 0,10-10 0,-16 14 0,16-14 0,-10 9 0,10-9 0,0 0 0,0 0 0,0 0 0,0 0 0,0 0 0,0 0 1,0 0-1,0 0 0,0 0 0,4-10 0,-4 10 0,6-12 0,-6 12 1,7-16-1,-4 7 1,1-2-1,0 1 0,-1 1 1,1-2-2,0 2 1,0-2 0,0-1 0,3 1 0,0-2 0,0 0 0,0 0 0,1-2 0,-1 3 0,0-1 0,-2 3 0,-5 10 0,9-14 0,-9 14 0,0 0 0,0 0 0,4-11 0,-4 11 1,0 0-1,0 0 0,0 0 1,0 0-1,0 0 0,0 0 1,0 0-1,5-9 0,-5 9 0,4-10 0,-4 10 0,7-13 0,-7 13 0,9-9 0,-9 9 0,0 0 0,0 0 0,9-5-1,-9 5 1,12 12 0,-2 0 0,2 3 0,4 4 0,2 2 0,1 6 1,3 1-1,-2 1 0,-4-2 0,-1 2 0,-3-4 0,-1-2 1,-3-4-1,-1-2 0,-4-3 0,2-3 0,-5-11 0,3 13 0,-3-13 0,0 0 0,0 0 0,0 0 1,0 0-1,0 0 0,0 0 0,0 0 0,0 0 0,0 0 0,0 0 0,0 0 0,0 0 0,1 9-2,-1-9-1,0 0-5,0 0-33,0 0-1,0 0 1,-10 7-2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15:09.9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149 1369 59,'-7'-11'38,"7"11"-2,-11-11 2,11 11-24,-16 19-5,10 6-4,-4 5-2,7 12 0,0 5-1,4 6-1,3 1 0,4-3 0,5-3-1,-1-10-2,3-4-2,-4-20-5,4-14-30,-3-18 2,-2-18-2,-1-17 1</inkml:trace>
  <inkml:trace contextRef="#ctx0" brushRef="#br0" timeOffset="224">86 935 65,'-27'-22'35,"1"11"-2,7 11-3,8 0-26,11 0-8,-3-9-5,20-7-2,4-17 0,17-4 0,4-22 1,17-11 1,6-10 3,6-11 5,0 3 6,-9-2 4,-2 8 1,-18 4 1,-1 16 1,-28 8 0,-8 22 1,-23 10-2,-7 21-4,-13 10-2,-4 17-2,-4 9 1,0 10-2,4 12 1,7 7-1,8 11 0,8 8 1,11 8-1,9 9 1,10 1-1,7 12 1,11 3-1,7 6 1,3-2-1,5 3-1,-2 1-1,1-1 1,-6-2-1,-3-4 1,-8-5-1,-6-2 0,-4-8-1,-5-11 0,-1-13-1,-5-15-1,1-10-4,-6-23-6,4-16-24,-9-26-3,-2-21 1,-8-22-2</inkml:trace>
  <inkml:trace contextRef="#ctx0" brushRef="#br0" timeOffset="675">414 1641 68,'-7'-55'38,"12"11"0,14 8 0,16 9-27,2 1-5,8 2-3,4-2-2,1-2-2,0-2-5,-6-8-14,2 1-17,1 1 0,0-3-1,-1 2 1</inkml:trace>
  <inkml:trace contextRef="#ctx0" brushRef="#br0" timeOffset="953">1251 1032 64,'0'0'36,"0"0"0,14 8 1,7 8-25,2 4-5,9 11-2,2 1-2,6 6 0,1-1-1,0 0 0,-3-6-2,-3-1 0,-5-5-4,-9-10-2,2 0-7,-23-15-25,14 2 0,-13-14-1,-3-9 2</inkml:trace>
  <inkml:trace contextRef="#ctx0" brushRef="#br0" timeOffset="1186">1570 727 80,'6'12'37,"-4"13"-2,-4 7-8,1 19-20,-5 2-1,1 12-2,-5 5-1,-2 0-1,-1-1 0,1-4-1,-2-6-1,3-9-1,0-8-3,2-12-3,5-7-4,4-23-15,0 0-11,-5-11-1,10-14 3,2-13-1</inkml:trace>
  <inkml:trace contextRef="#ctx0" brushRef="#br0" timeOffset="1456">1896 727 59,'27'1'36,"-2"0"-1,1-1 0,0 2-21,-3-8-9,4 0-3,-1-3 0,-3-2-2,1-1-3,-7-5-7,2 3-23,-5 1-2,-6 1-2,-8 12 1</inkml:trace>
  <inkml:trace contextRef="#ctx0" brushRef="#br0" timeOffset="1675">2008 919 57,'12'9'37,"5"-7"-2,3-6 0,-1-8-22,7 3-5,-2-4-6,1 0 0,-4-1-3,-3-4-2,2 2-6,-8-6-11,8 0-16,0 2 1,2-2-1,0 1 0</inkml:trace>
  <inkml:trace contextRef="#ctx0" brushRef="#br0" timeOffset="1901">2484 600 57,'0'0'37,"0"0"0,0 0-10,0 0-9,14-4-8,5-3-4,1-3-3,4-4-1,3 1-1,4-3-1,-1 0-1,-1-1-2,-1 3-5,-8-4-10,2 2-18,-3 5 0,-4-1-2,-5 4 1</inkml:trace>
  <inkml:trace contextRef="#ctx0" brushRef="#br0" timeOffset="2169">2581 685 33,'-6'12'36,"6"-12"1,0 0-1,14 3-14,5-3-8,-6-6-5,10 1-5,-4-3-1,2-1-2,-1 3-3,-4-6-2,4 7-11,-8-4-21,4-3 0,-2-1-2,2 1 1</inkml:trace>
  <inkml:trace contextRef="#ctx0" brushRef="#br0" timeOffset="2425">3161 612 22,'0'0'32,"8"9"2,-8-9 1,19-9-17,2 1-6,-8-9-1,10 0-2,0-10-2,3 1 0,-3-7-2,1 0-1,-7-2-1,-1 3 0,-9 3-1,0 4 1,-13 3-3,-6 12 0,-8 8 1,-5 12-1,-2 12 0,-6 10-1,2 13 2,-4 6-3,6 10 3,8 0-1,6 0 1,10-1 0,5-6 0,13-7 0,4-10 0,8-5 1,7-10-2,0-7 2,3-6-1,-3-9-1,1-2-1,-4-8-3,1 4-18,-7-11-18,-6-1 0,-7-4-1,-7-4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14:03.3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8536 129 25,'0'0'23,"-14"-5"-3,14 5-2,-21-4-3,10 5-3,-4-6-4,2 5 0,-1-4-2,1 2-1,-3-7 0,2 1-1,-1-2-1,1 6 0,-2-6 0,0 5-1,-2-6 0,1 7-1,-2-2 1,2 2-1,-2-2 0,-1 2 0,-2 0 1,-3 2-1,-3 1-1,-1 1 1,-3 2-1,-1-1 0,-3 2 1,-3-1-1,-1 1 1,1-1-1,0-3 1,0 1-1,2-1 1,1 0 0,1-1 1,4 1-1,1 0 0,6 1 0,-4-1 0,5 3 0,-3-3 1,2 1-1,0-1 0,1 0 0,-2-1 0,0 0-1,-1 0 1,0-1 0,0 2-1,-2-1 0,-2 0 0,-4 1 0,0 0 0,-3 0 0,-3 0 0,-2 2 0,-1-1 0,-4 1 0,0 1 0,-1 0 0,-2 2 0,0 1 1,0 0-1,-1-1 0,-2 2 1,0-1-1,-2-2 0,-2 0 0,-1 0 1,-2 0-1,-1-1 0,-2 2 1,-2-2-1,-1 0 0,-2 0 0,1 0 1,-4-4-1,-2 0 0,-3 0 0,0-1 0,-3 2 0,-2 0 0,-3 1 0,-1 0 1,-3 1-1,-1-1 0,-3 0 0,1-2 0,-3 1 0,-4-3 1,3-1-1,-3-1 0,2 0 0,-1 0 0,-1 1 0,-1 0 0,0 1 0,1 0 0,-3 2 0,-1-1-1,-3-1 0,1 3 1,-5-1 0,-3 2-1,1-1 1,-3 1-1,-1 1 0,0 1 1,-2 3-1,1-2 1,4 0-1,3 0 1,1 1-1,6-1 1,-1 0 0,4 1 0,4 0 0,2 2 0,-1 1-1,1 4 2,-2 2-1,0 1 0,-1 1 0,-2 3-1,1 1 1,-1-1 0,-1 2 0,5-5 0,2 2 0,2 1 0,4 3 0,4 1 0,5-1 0,4 4 1,4 1-1,5 1 0,6-1 1,4-1-1,7-1 0,6-2 1,6 0-1,6-4 0,6 0-1,6-2 1,3-1-1,6-1 1,4 2-1,3-2 1,4 2-1,4-2 1,3 2-1,4 1 1,2 1 0,3-1-1,4 4 1,2 2 0,2 1 0,1 2 0,0 1-1,0 1 1,3 2 0,-1 3 0,2-4-1,0 1 1,1 1 0,3 0 0,3 1 0,3 0 0,2-2 0,2-1 1,1 0-1,2 1 0,3-2 0,1-1 1,2-2-1,4-1 0,2-1 0,5-1 1,2-1-1,1-4 1,4 0 0,0-2-1,1 1 1,0-4-1,4 0 1,0-2 0,3-2-1,3 0 0,1-2 0,5 1 1,2-3-1,4-1 0,6 1 1,3-2-1,5 0 1,2 0-1,4 0 1,0-1-1,7 0 0,-1 1 1,0-3 0,0 2 0,-1-2-1,4 0 1,0-1 0,3 0-1,-1 0 1,2-3-1,3 3 0,2-2 1,3 1-1,1-1 0,3-1 1,1 2-1,3-1 0,1 0 0,1-2 0,1-1 1,-1-1-1,0 0 0,1 2 0,1-2 0,-1 0 0,1 1 0,-2 1 0,2 0 0,3 0-1,-1-1 1,0 0-1,-2-2 1,3 1-1,0-4 0,0 2 0,-1-2 0,-4-2 0,-1-1 0,-4-2 1,-3-1-1,-10-4 0,-5-4 1,-6-2 0,-8-3 0,-11-4 0,-8-2 0,-11-4 0,-7-1 1,-12-1-1,-12-6 1,-13 0-1,-9-2 0,-11-1 1,-10-1-1,-11-1 1,-11 0-1,-9-2 1,-7 5-1,-5 3 1,-4 4-1,-2 6 1,1 4-1,2 7 0,4 5 0,6 6 0,7 6 0,5 3-1,6 1 0,12 6-3,-14-9-3,14 9-9,0 0-23,20-12 0,-7 2-1,4 0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1:15:48.55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 6 79,'-12'-9'35,"12"9"-2,-17-4-10,17 4-32,0 0-11,-10 6-13,10-6-2,10 20 1,1-6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29.21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57 72,'5'-40'36,"-2"15"-5,-3 25-22,0 0-37,8 10-9,-6 1 0</inkml:trace>
  <inkml:trace contextRef="#ctx0" brushRef="#br0" timeOffset="3564">3406 806 83,'-3'78'37,"-11"-5"-2,-8-8-4,0-2-52,-2-15-13,0-13-2,4-18-2,8-15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23.1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196 237 7,'6'-34'10,"1"1"0,1-1 2,-3 1-1,3 6 1,-4 0 0,3 10 0,-5 1-2,-2 16 1,0 0 0,13 35-2,-19 1 0,-3 17-2,-10 10-1,-2 16 0,-10 1-1,-1 3-2,-5-4-1,3-6 1,3-11-1,8-8-1,11-11 0,15-8 0,14-10 0,15-4 0,12-8 0,9-2 0,8-4-1,4-1 0,0-2-2,-6-6-11,-2-1-21,-12-1-1,-9-2-2,-7-7 2</inkml:trace>
  <inkml:trace contextRef="#ctx0" brushRef="#br0" timeOffset="401">1080 162 48,'23'-52'35,"-9"8"2,-12 10-2,-16 8-24,-3 20-3,-13 19-3,-5 19-2,-6 21-1,-2 17 0,1 14-1,8 11 1,7 4 0,15 4-1,11-8 1,12-5-1,13-12 0,10-12-1,9-10 0,3-12-2,6-7-4,-10-19-24,7-7-7,-3-15-1,0-15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29:23.4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65,'73'26'9,"1"-4"-8,11-7 1,12-9-29,14 3 5,1-5 9,11-1 10,2 5 14,-7-1 13,-5 4 9,-10 2-2,-5 4-3,-8-3-10,0-1-15,1-1-9,2-6-4,12 1-3,0-14-3,14 7-1,-1-7-2,5-3-11,6 5 6,-13-11 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23.8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16 52,'43'17'39,"4"-3"-2,3-5-1,1-4-15,2-7-23,0-7-8,2 0-23,-11-2-3,-3-5-2,-7 2 2</inkml:trace>
  <inkml:trace contextRef="#ctx0" brushRef="#br0" timeOffset="194">137 262 69,'18'24'40,"12"-3"-1,8-9-1,9-1-30,6-6-7,2-8-14,3 0-24,-6-7-1,-1 0 0,-4-6-1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25.5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665 175 75,'-21'-25'40,"-9"3"-1,-13-3 0,2 0-35,-15 1-2,0 5-1,0 0-1,1 8 1,5 6-1,10 15 0,5 15 0,6 20-1,6 21 1,5 20 0,1 25-1,3 15 1,0 18 1,-1 7 0,4 1-1,0-3 1,1-11 0,1-6 0,2-15 0,3-10 0,7-13 0,4-13 0,6-10 0,7-10 0,6-9 0,6-9-1,5-10 1,1-6-1,2-10 0,-2-4-3,2-2-14,-5-10-22,-4-6 1,-5-8-2,4-6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27.0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161 323 75,'6'-12'39,"6"1"-1,0-10 1,8-5-33,2-4-4,5-3 0,2-6 0,2 4 0,-2-3 0,-2 7-1,-6 5 0,-4 8-1,-5 15 0,-4 13 0,-7 19 0,-3 13 0,-2 20 0,-3 11-1,-2 8 1,-1 10 0,-4-4 0,-2-2-2,0-8-2,-5-12-8,4-8-27,-5-9 1,-3-8-1,-5-15 0</inkml:trace>
  <inkml:trace contextRef="#ctx0" brushRef="#br0" timeOffset="286">-1 1011 69,'6'16'40,"16"-4"-1,9-7 1,17-4-29,3-8-6,10-1-1,6-5-5,0-9-19,7 0-19,-8-1 1,0-1-2,-3 4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27.9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587 299 86,'6'-67'40,"-13"-3"0,-6 10 0,-17 10-38,-5 8-2,-2 28 0,-6 30 0,2 36 1,3 32-1,5 39 0,7 28 0,7 28 1,8 22-1,8 10 0,7 2 0,3-7 0,2-15 0,0-17-1,-6-19-2,-2-20-4,-17-30-18,-3-18-14,-10-26 1,-8-26-1,-6-25 0</inkml:trace>
  <inkml:trace contextRef="#ctx0" brushRef="#br0" timeOffset="275">0 1364 61,'59'-45'37,"4"11"0,-1 9-1,-3 15-25,-7 6-9,-3 12-1,-7 10-2,-10 6 0,-5 3 0,-4 4 1,-3-4-1,-3-2 1,-4-8 1,-2-6 0,-11-11 1,0 0 1,3-22 0,-14-4 0,-7-9 0,-5-6 0,-4-9-1,-1 2 1,1-1-2,4 7 1,3 6-2,7 12 1,12 15-1,13 14-1,12 18 1,8 10-1,9 10 1,8 4-1,6 1 1,4-4 0,-2-9 0,0-8 0,-7-14 1,-5-17-1,-8-12 0,-7-13 0,-7-8 0,-6-12-2,-3 1-2,-6-4-3,10 8-13,-8 1-19,12 8 1,4 9-1,9 9 2</inkml:trace>
  <inkml:trace contextRef="#ctx0" brushRef="#br0" timeOffset="771">1404 999 71,'0'0'37,"-1"22"0,15-7 0,16 7-32,3-1-3,6 6 0,9-3-1,4-1-3,5-2-4,-6-14-19,0-5-12,-1-11 1,-4-7-3,-6-14 2</inkml:trace>
  <inkml:trace contextRef="#ctx0" brushRef="#br0" timeOffset="962">1883 836 79,'-35'40'38,"-5"8"-1,2 13-11,-3 1-20,3 8-2,-1-3-3,1-3-4,10-2-7,0-19-22,15-12-4,9-16-2,13-17 1</inkml:trace>
  <inkml:trace contextRef="#ctx0" brushRef="#br0" timeOffset="1148">2307 966 74,'16'38'39,"-9"11"-2,-12-2 0,-4 2-35,0 1-6,-6-14-23,6-12-8,9-24-2,0 0-1</inkml:trace>
  <inkml:trace contextRef="#ctx0" brushRef="#br0" timeOffset="1744">2427 1226 45,'-9'18'37,"3"-6"3,6-12-2,0 0-21,8-13-4,-3-8-3,5 1-2,0-11-4,1-2-1,0-6-2,-2 3-1,0 7 1,-6 4-1,-1 9-1,-1 4 0,-1 12 0,1 23 0,2 0 1,3 8-1,3-1 1,4 3-1,0-2 2,4-4 0,0-10 0,2-12-1,0-7 0,-2-14-1,1-5-3,-6-16-3,6 3-13,-10-10-20,7-2 1,-4 4-1,2 3 1</inkml:trace>
  <inkml:trace contextRef="#ctx0" brushRef="#br0" timeOffset="2102">2959 1197 36,'11'41'31,"2"-2"1,-4-6-6,-1-10-13,4 3-1,-12-26-3,12 12-1,-9-28 0,5-4-1,-6-15 0,4-5-1,-3-12-3,3-7-2,-2-1 0,4 1 1,-3 6-2,1 5 0,3 5-3,0 7-1,8 16-8,-2 8-26,12 5 1,1 5-2,7 8 2</inkml:trace>
  <inkml:trace contextRef="#ctx0" brushRef="#br0" timeOffset="2359">3342 1213 56,'-12'31'38,"1"-7"0,6-7 1,5-17-20,3-17-12,5-7-2,7-4 0,0-16-1,5-7-1,3-8-2,3 0 0,0 7-1,-3 6 0,-2 12 0,-2 9-1,1 19 0,-2 18 0,-1 15-1,-1 10 1,0 6 0,3 5 0,0 0 0,0-3 1,-4-6 0,-4-8 0,-6-7 1,-6-10-1,1-14 1,-24 7 0,3-16-1,-9-6-2,-1-5-2,-4-7-2,10 4-14,-3-5-19,9 2 1,5 4-2,9 11 2</inkml:trace>
  <inkml:trace contextRef="#ctx0" brushRef="#br0" timeOffset="2744">3708 1180 90,'14'-1'39,"0"-6"-1,-5-18-10,4 0-21,-1-7-3,-1 0-2,1-2-2,-2 3 0,0 4-2,0 7 0,1 13-1,-11 7-1,17 12 0,-8 2 0,2 5-1,-2-2 0,6 1 0,-6-7-4,7-1-9,-4-7-16,1-10 0,0-6-1,-2-8 3</inkml:trace>
  <inkml:trace contextRef="#ctx0" brushRef="#br0" timeOffset="3232">3921 918 79,'0'0'37,"0"0"-1,-2 11-9,2-11-20,7 19-4,-2 0-1,2 3-1,1 5 1,1 3-1,0-1 0,0 1 0,-1-7 2,1-2-1,-2-11 2,3-1-1,-1-12 1,2-8-1,-1-3-1,1-13 1,0-5-2,0-10 0,-2-3-2,-2-2-1,-2 2-2,-3-1-3,5 9-6,-9-1-10,10 13-17,1 8 2,8 10-1,0 2 1</inkml:trace>
  <inkml:trace contextRef="#ctx0" brushRef="#br0" timeOffset="3535">4360 814 59,'4'11'36,"-8"0"-1,-7 4 1,-10-2-21,1 8-11,-1 7-2,-1 2 0,3 0-1,6 3 1,5-8 2,9 0-1,4-11 1,8-3 0,2-10 1,3-5-1,-1-10 0,1-2 0,-3-6-2,-1 0 1,-3-1-2,-4 5-1,-1 3 0,-6 15 0,7 13 0,-3 19-1,0 21 0,2 16 0,2 17 1,1 12 0,0 9 0,-1-4 0,-2-8 1,-4-10-1,-4-19 1,-6-15-1,-6-18-2,-9-25-3,-2-14-7,-9-32-13,7-8-10,-4-19-3,8-2-1,3-14 7,15 7 10,4-2 12,17 5 13,13 17 16,5 1 11,14 13 7,3-1-1,11 7-4,-5-6-8,9 10-9,-11-6-7,-1 3-2,-12-3-2,-6 2-2,-12-2 0,-8 6-1,-11 2 0,-7 7-1,-7 9 0,-8 9 0,-5 12 0,0 10 0,0 10 0,0 10 1,6 5 0,4 1-1,8-1 0,6-5-2,9-4-4,1-13-24,17-8-11,3-15 0,10-7-1</inkml:trace>
  <inkml:trace contextRef="#ctx0" brushRef="#br0" timeOffset="4336">5383 195 72,'15'-43'38,"-6"14"-1,-14 17 0,-4 27-28,-15 23-4,-6 27-2,-11 28-1,-8 18 0,-2 16 0,-1 12-1,4-5 1,7-3-3,8-12 1,9-19-4,16-16-7,6-28-27,16-24 0,9-27-1,10-19 1</inkml:trace>
  <inkml:trace contextRef="#ctx0" brushRef="#br0" timeOffset="40414">5524 484 68,'0'0'38,"0"0"0,0 0 0,-12-8-23,12 8-5,-10 0-3,10 0-2,-11 3-1,11-3 0,-10 12-2,5 1-1,-1 10 0,-1 6 0,3 8-1,-2 9 1,2 4 0,-2 7 0,3 1 0,-2 0-1,1-4 2,1-6-2,0-5 2,0-8-2,0-6 1,1-5-1,0-8 1,1-4-1,1-12 1,0 13-1,0-13-1,0 0-2,0 0-4,0 0-31,-3 14-4,3-14 0,-2 14-1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33.10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1019 99,'6'-18'41,"0"-11"0,6 2-9,-3-17-27,8 0 0,-6-1-1,3 4-1,-4 4-2,0 9 0,-1 14-1,0 14 0,2 20 0,-1 11-1,8 9 0,2 5 1,9 1 0,4 2 0,2-8 0,1-7 0,-3-12 1,0-13 0,-5-14-1,-4-10 1,-8-12-1,-8-14-1,-4-9 0,-3-5-2,1-2-3,-8-6-8,12 8-27,-3 1 0,9 7 2,5 7-2</inkml:trace>
  <inkml:trace contextRef="#ctx0" brushRef="#br0" timeOffset="324">778 483 70,'2'49'37,"-6"13"0,-6 5 1,0 7-28,-6 1-5,2-3-2,0-6-2,1-12-4,8-9-2,-2-21-13,9-10-19,-2-14-1,9-20 1,-2-7 1,0-2 15,-8-15 15,0 1 8,3 6 15,-7 2 19,0 9 2,-1 3-1,3 12 0,-1-1-14,4 12-13,16 12-5,-3-6-3,4 1-3,3-6-2,9 5-5,-5-17-11,10 1-20,1-9 1,4-6-1,-3-4 2</inkml:trace>
  <inkml:trace contextRef="#ctx0" brushRef="#br0" timeOffset="750">1260 466 79,'3'9'39,"-3"6"0,-1 10 1,-10 5-31,4 13-4,-4 8-2,1 7 1,-5 5-2,3-1 1,-2-8-2,3-5-1,3-11-3,-1-14-6,15-11-30,-6-13-1,19-14 0,-2-14-1</inkml:trace>
  <inkml:trace contextRef="#ctx0" brushRef="#br0" timeOffset="1252">1345 4 69,'10'-5'37,"7"4"0,3 3-1,7 15-28,0 11-1,6 19-2,-3 16-2,1 21 0,-7 14-1,-5 16 0,-11 10 1,-6 1-2,-11-3 2,-3-7-2,-5-14 0,-4-14-2,6-17-4,-4-23-17,10-14-18,8-15 1,10-18-2,6-18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26.2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3322 356 55,'19'-11'38,"2"1"1,-1 1 0,15 1-29,0-7-3,15 5-1,3-4-2,11 2-2,3 3 0,2 6-2,0 9 1,-6 13-1,-8 20 0,-12 22 0,-13 19 0,-13 22 1,-10 14-2,-7 12 1,-8 5 1,-7 1-1,-2-5 0,-1-11 0,5-13 0,2-17 0,2-9 1,-2-15-1,1-11 0,-1-9 2,-7-14-1,-2-5 0,-5-10 0,-5-2 0,-5-6 0,-3-2 0,-3-1-1,-1-1 0,1 2-1,1-3-1,6 2-1,1-5-4,13 4-20,-2-4-13,6-8 1,5-1-1</inkml:trace>
  <inkml:trace contextRef="#ctx0" brushRef="#br0" timeOffset="8406">-1 1163 80,'-2'43'38,"-2"-6"-1,3 1 0,2-10-33,9-6-2,9-16 1,12-17-1,7-15 1,10-15 0,5-15-1,6-16 0,2-21 0,0-13 0,-8-17-1,-9-7 1,-6-7 0,-6 5-1,-13 7 1,-8 19 1,-8 18-2,-9 26 1,-6 33 0,-5 32-1,-6 37 1,-7 36-1,-3 36 0,-3 32-2,-3 31 2,4 22-2,2 16 1,8 5 0,4-4 0,7-14-1,10-22 2,4-24-2,6-28 0,-2-28-2,2-27-2,-9-31-12,0-23-25,-5-31 0,3-34 1,-5-35-2</inkml:trace>
  <inkml:trace contextRef="#ctx0" brushRef="#br0" timeOffset="8804">96 769 87,'-16'-40'38,"4"17"0,1 14 0,2 5-37,9 4-5,-11 6-22,11-6-13,3 12 1,-3-12-1</inkml:trace>
  <inkml:trace contextRef="#ctx0" brushRef="#br0" timeOffset="10030">1234 1267 33,'-6'16'32,"-5"7"1,2 4-1,4 4-19,1-5-6,8 1-1,3-7 1,12-1 0,2-9-1,8-4-1,-3-8 1,1-1 0,-5-11-1,-2 3 0,-11-6-2,-4 0-1,-7 0-4,-8-2-2,3 10-16,-9-9-19,2 4 0,-1-3 0,7 4-1</inkml:trace>
  <inkml:trace contextRef="#ctx0" brushRef="#br0" timeOffset="11297">2238 997 36,'0'0'36,"-11"4"1,11-4-6,0 0-11,0 0-5,13 2-5,-3-3-4,5 2-2,1 1-2,4-2 0,-1 1-3,1-1-1,0 2-4,-10-9-10,5 4-22,-15 3 0,15-1 0,-15 1 0</inkml:trace>
  <inkml:trace contextRef="#ctx0" brushRef="#br0" timeOffset="11557">2217 1183 32,'-2'10'35,"2"-10"3,0 0-3,21 6-15,-21-6-5,22-2-6,-11 0-4,6 3-2,-2 0-2,-1-1 0,1 1-3,-4-3-3,4 5-14,-2-7-18,0-2 0,0-3-2,0-4 3</inkml:trace>
  <inkml:trace contextRef="#ctx0" brushRef="#br0" timeOffset="11796">2527 1023 37,'0'0'36,"14"17"1,-3-12 0,1-8-13,4 8-17,-2-5-1,2 3-3,-2-4-2,-3 0-3,2 1-3,-13 0-13,20-8-18,-11 7-1,-9 1 0,15 0 0</inkml:trace>
  <inkml:trace contextRef="#ctx0" brushRef="#br0" timeOffset="11998">2554 1167 41,'3'11'36,"-3"-11"1,23 13-4,-8-16-18,9 7-2,-4-8-8,3-1-5,1 2-4,-8-8-10,8 7-16,-5-1-6,-2 1-1,-1 1 1</inkml:trace>
  <inkml:trace contextRef="#ctx0" brushRef="#br0" timeOffset="12247">3111 992 37,'0'0'33,"0"0"2,0 0-2,-10 17-20,4 2-8,-5 2-1,5 7 0,-1 0 0,6 10 1,2-3-1,9 1 0,5-5 0,8-3 1,4-6-1,9-5-1,0-8 0,4-8 0,1-11 0,-1-4-1,-3-10-1,1-6 0,-7-11 1,-7-6-2,-7-2 1,-10-4-1,-7 2 1,-6 4-1,-9 4 1,-7 10-1,-5 10 0,-6 14 0,1 6 0,-4 11-1,0 8-1,-1 0-3,7 13-8,-4-3-27,10 1 0,4-6-1,7-1 1</inkml:trace>
  <inkml:trace contextRef="#ctx0" brushRef="#br0" timeOffset="29866">639 1371 42,'-1'18'34,"-3"-6"3,3 2-11,1-14-4,-5 10-5,5-10-7,0 0-2,-8-17-2,9 3-1,-2-8-1,3-1 0,0-13-2,1-3 0,0-7 0,5-6-1,-2-3 0,3-2 0,1 3 0,0 5 0,-3 8 0,0 8 0,1 9-1,-2 14 0,-6 10 0,18 22-1,-8 12 0,5 8 0,3 8 0,3 6 0,4 7 1,4-5-1,0-3 1,-1-9 0,-3-12 1,-3-6 0,-2-10 0,-3-11 0,-2-12 0,-5-8 0,-3-11-1,-2-9 1,-4-8-1,-2-8 1,-5-3-1,0 0 0,-2 2-1,0 4 0,-1 4-3,-1 1-5,13 15-22,-2-2-10,10 7 0,0-3 0</inkml:trace>
  <inkml:trace contextRef="#ctx0" brushRef="#br0" timeOffset="30438">1320 823 44,'-11'-11'34,"11"11"2,-18-13-2,2 5-21,4 8-3,-5-3-4,0 7-3,-2 0-1,3 7-1,0 0-1,3 1 1,1 3-1,5-3 1,3 2 0,8-3 0,4-1-1,6-5 2,3-6-1,5-1 1,1-6-1,2 1 0,0-3-1,-4-1 1,-1 1-1,-4 2 0,-4 4 0,-12 4 1,12-7-1,-12 7 0,0 0 1,0 0-1,0 0 0,0 0 0,0 0 1,0 0-1,0 0 0,-9 13 0,-1-2-1,-2 3 2,-2 1-1,-4 4 0,0 3 0,-4 3 0,-1 0 0,1 2 0,1 0 1,0 2-1,1 2-1,3-2 2,1-1-2,5-4 1,1-1-2,3-6-1,5-3-3,2-14-7,0 0-21,0 0-3,14-16 0,-4 0 1</inkml:trace>
  <inkml:trace contextRef="#ctx0" brushRef="#br0" timeOffset="31446">1517 1000 40,'-4'-12'34,"4"12"1,0 0-11,0 0-4,0 12-7,2-1-4,6 8-4,1 3-2,6 3 0,-1 4-1,6 3 1,-1-2-2,0-2 0,-1-3 0,-2-2 0,-1-5 0,-3-3-1,0-4-2,-12-11-1,16 14-4,-16-14-14,12-3-15,-12 3-1,17-16-1,-6 1 1</inkml:trace>
  <inkml:trace contextRef="#ctx0" brushRef="#br0" timeOffset="31722">1832 951 40,'-9'-12'33,"0"5"2,-2 4-4,4 12-15,-10 1-6,4 10-4,-4 3-2,-1 9 0,-3 2-2,0 8 1,-1 0-1,0 1-1,0-5 1,4-2-1,-1-7 0,6-5-1,2-5 2,4-7-3,1-2 1,6-10-3,-3 9-2,3-9-14,0 0-17,2-14-1,-2 14 0,7-14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46.3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473 0 59,'-50'29'35,"-7"12"-1,-3 10-3,2 20-23,-6 12-1,7 14-2,4 6-1,13 4-1,14-3 0,17-1 0,23-13-2,19-9 1,22-17-3,15-17-5,22-9-16,10-17-13,9-15 0,4-14-2,3-12 0</inkml:trace>
  <inkml:trace contextRef="#ctx0" brushRef="#br0" timeOffset="267">1463 34 72,'45'12'39,"8"19"-1,-1 18 3,-1 19-30,-9 15-6,-10 15-1,-19 13-2,-21 3 1,-19 2 0,-15-4-1,-13-10-1,-9-12-3,0-9-7,-8-21-29,12-16-2,8-19 1,12-17-3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42.5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90 845 33,'33'77'30,"-7"-11"3,-6-13-3,-2-4-15,-15-21-1,-3-9-4,-17-25 1,0-9-1,-12-22 0,3-7-2,-7-19-2,4-6-1,6-9-1,9-1 0,13 0-3,12 1-1,16 3-2,15 1-4,21 16-8,2 1-16,15 16-11,1 12 2,1 15-1</inkml:trace>
  <inkml:trace contextRef="#ctx0" brushRef="#br0" timeOffset="226">779 462 47,'31'57'35,"-1"-7"2,1-8-1,-1-20-12,9-6-13,-7-20-4,1-8-3,-9-14-2,-7-5 0,-12-4-1,-6 3 0,-12 10 0,-10 13 0,-7 16-1,-4 15 0,1 17 1,4 14-2,6 9 0,7 1-1,11-1-2,9-16-10,17-9-24,5-17 0,10-19 0,4-28 1</inkml:trace>
  <inkml:trace contextRef="#ctx0" brushRef="#br0" timeOffset="487">1401 0 75,'0'0'37,"1"17"0,-7 34 0,-5 20-32,3 21-3,-4 13 0,0 9-1,1 0 0,2-8-2,0-11 1,4-20-1,-1-20 0,-1-24-1,1-22 1,-2-18 0,2-24 1,0-13 0,2-12 0,6-5 2,6 0 0,10 4 0,3 8 0,8 10 1,1 18-1,4 17-1,-2 17 1,-2 12-1,-6 13 0,-4 9-2,-3 7 2,0 2-2,1-1 2,0-5-2,3-3 1,3-12-2,6-7-2,-2-18-4,9-3-15,-8-17-14,-3-13-1,-5-9 0,-5-7 1</inkml:trace>
  <inkml:trace contextRef="#ctx0" brushRef="#br0" timeOffset="1022">1967 1057 76,'5'-21'39,"0"-7"-1,-5-10 2,6-2-31,-8-5-4,4 5-2,-5 1 0,2 8-2,1 10 1,0 21-2,10-1-1,-2 20 1,6 8 0,-1 6-1,7 3 1,-2 2 0,5-4 0,-3-10 1,-2-10-1,0-12 1,-2-10-1,1-13 1,-4-9 0,-1-11-1,-2-8-2,-3-4 0,2 2-4,-4-1-5,7 12-16,-4 5-12,5 9 0,1 10 0,6 11 1</inkml:trace>
  <inkml:trace contextRef="#ctx0" brushRef="#br0" timeOffset="1704">1679 776 46,'3'23'33,"4"5"1,0 1-1,-6-4-21,8 6-4,-7-8 0,6 0 0,-8-23-2,4 9 1,-1-26-2,6-9 0,1-13-1,8-6-1,2-8-2,4-2 0,5 3-3,3 2 0,6 16-6,-5-1-14,8 16-17,3 7 0,9 7-1,6 5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1:24:44.59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425 486 71,'-10'-17'38,"-10"5"-1,-18-3 1,-6 6-30,-9 2-6,-1 8-1,3 13 0,6 14-1,15 14 0,13 10 1,17 5-1,12 6 0,10-3 0,5 0 0,-1-8 0,-5-9 1,-10-13-2,-13-10 0,-11-7-5,-16-16-16,-4-1-14,-4-10 0,1-7-2,4-6 2</inkml:trace>
  <inkml:trace contextRef="#ctx0" brushRef="#br0" timeOffset="268">385 722 56,'34'19'37,"-9"6"-1,-8 1-1,-6 7-17,-5-6-14,4 0-1,0-5-1,6-8 0,5-14 1,6-11-1,4-16 0,2-5 1,-1-14-1,-1-12-3,-4-2-1,-8-6-3,-5 14-3,-12-1-2,0 21-1,-11 8 0,9 24 0,-17 19 2,8 21 1,-1 15 4,3 6 4,5 10 4,0-9 2,9-1 2,-1-15 1,13-9 1,-2-23 1,11-10-1,-2-21-3,5-5-1,-3-13-1,0 1-2,-4-2-1,-6 5-1,-5 5 1,-4 10-2,-9 16 0,0 0 0,12 17 0,-6 1 0,6 0 0,5 0 1,6-7 0,5-4 0,3-4 0,2-3 0,-2-1 0,-3 2-1,-3 6 1,-4 4-1,-5 8 0,-3 1-2,5 5-7,-6-5-29,11-4 0,3-10-1,8-8-1</inkml:trace>
  <inkml:trace contextRef="#ctx0" brushRef="#br0" timeOffset="931">2019-11 44,'0'0'35,"4"-10"0,-4 10-2,5 11-18,-10 5-5,3 17-2,-10 7-3,-3 16-3,-8 9 1,-4 13-1,-5 5 0,-1 1 0,-1-1-1,5-3 0,6-10 1,11-8 0,10-12 0,14-8 0,9-15 0,10-5 0,5-12-1,3-3 1,1-5-2,-2-5-1,-4 0-2,-8-7-5,1 7-13,-12-10-19,-3 1 2,-6-4-1,2-2 0</inkml:trace>
  <inkml:trace contextRef="#ctx0" brushRef="#br0" timeOffset="1377">2734 295 58,'8'-11'37,"-8"-3"-1,-6 0 0,-11-6-24,-2 8-6,-13 0-3,-5 8-1,-10 6 0,-2 12-1,-3 13 2,3 15-1,7 12 1,10 11-1,12 7 1,15 5 0,14-1 0,14-3 0,10-13-2,6-9 1,4-14-2,-2-10-2,0-10-4,-16-18-26,0-8-7,-11-11-1,-9-7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39:51.94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893 1342 22,'-2'-9'33,"-5"-4"1,-4 2 0,2 1-23,-10-8-2,4 6-1,-10-8-2,2 5-2,-7-3 0,0 4 1,-2 1-2,-2 3-1,-1 4-1,-2 5 0,0 3 0,1 6-1,2 2 1,0 4-2,0 6 1,2 4 0,-1 7-1,2 3 1,-2 9 0,2 3 0,1 7 0,0 3 0,0 4 0,1 3 0,2 4 0,2 2 0,4 2 0,2 1-1,4 2 1,2-1 0,7 0 0,2-3 0,4-4 0,2-1 1,3-5-1,4-2 0,2-7 1,3-2-1,3-1 0,3-4 0,2-2 0,1-3 0,4-6 0,1-2 1,0-3-1,-1-2 0,1-6 1,0-1-1,2-3 1,0-2-1,2-2 0,2-2 0,1-1 0,2-4 0,5-5 0,2-5 1,5-8-1,1-4 1,2-13 0,4-9-1,-1-9 2,0-12-2,-3-9 1,-4-10-1,-7-9 1,-4-8 0,-9-8-1,-7-4 1,-10-4 0,-6 4 0,-8 0-1,-5 7 2,-8 7-2,-4 10 1,-4 16 0,-3 10-1,-3 15 0,-3 11 0,0 9-1,-1 8-2,6 11-5,-5 1-26,12 0-4,5-2-1,16 5 1</inkml:trace>
  <inkml:trace contextRef="#ctx0" brushRef="#br0" timeOffset="936">1136 1445 47,'-12'6'35,"2"-10"2,6-10-2,4-12-26,14-4 0,5-13-3,13-3-2,8-10 0,18 1 0,12-4-1,17 0-1,15 2 1,17 4-1,19 1-1,19 3 0,17 1 0,18 1 0,16-2 0,14 0-1,8-5 1,3 1-1,-4-2 1,-5 2-1,-10-2 0,-15 2 0,-19-1 0,-22 2-1,-24 6-2,-27 0-3,-22 8-31,-37-2-3,-35 11-1,-39 2 0</inkml:trace>
  <inkml:trace contextRef="#ctx0" brushRef="#br0" timeOffset="1529">941 1005 11,'16'-30'32,"0"-3"0,2 4 3,4 5-17,-11-4-4,6 11-3,-9-2-4,1 11-2,-9 8 0,0 0-1,10-4-1,-7 15-1,-2 8-1,0 6 1,-1 10-1,-3 8 0,-2 7 1,-4 9-1,-3 3 1,-3 2-1,-3-3 0,1-3 0,-1-10-1,4-5 1,2-9-1,4-9 1,4-9 0,5-6 0,-1-10 0,13 3 1,-1-7-1,1 0 1,4-3-1,2 1 0,2 0 0,2 3-1,3 2 0,2 1 0,2 4 0,2 1 0,0 2 0,0 0 1,-1 0-1,-2-1 0,-4-2 1,-3 0-1,-4-1 0,-6-2 0,-1 1 0,-11-2 0,9 0 0,-9 0 1,0 0-1,0 0 1,0 0 0,0 0 0,0 0 1,-1-15-1,-3 2 0,-2-7 0,-4-8 0,-3-10 0,-5-7-1,-6-6 1,-4-6-1,-2 0 0,-1 1 0,-1 4 0,2 4 0,2 9 0,4 8 0,6 7-1,5 8 2,4 6-2,9 10 1,-10-11-1,10 11 1,0 0-1,0 0 0,0 0 0,0 0 0,6 11 0,-6-11 1,5 9 0,-5-9-1,0 0 1,6 11 0,-6-11 0,0 0 0,0 0 0,5 13 0,1-1 0,0 9 0,1 5 0,0 5 0,1 4 0,-1 4 1,0-1-1,-3-3 0,1-5 0,-3-8 0,-1-6 0,0-4 1,-1-12 0,0 0 0,0 0 0,-1-14 0,-1 0 0,-4-3 0,1 2 0,1-2 0,-3 5-1,7 12 0,-19-1-1,8 13 1,-1 8-1,3 7 1,-1 0-1,1 2 0,1-3 1,4-4 0,2-6 0,2-16 0,3 13 1,-3-13 0,11-14-1,-4-2 1,3-3 0,-1-2 0,0 0 0,0 2-1,-2 1 1,-2 6-2,-5 12 1,0 0 0,6 11-1,-6 2 1,0 1-1,2-1 1,-2 0 0,1-2 0,-1-11 0,5 10 0,-5-10 0,10-10 1,-2 1 0,0-3-1,0 1 1,-1-1 0,1-1-1,-5 4 0,-3 9-1,0 0 1,9 17-1,-5 6 1,-3 5-1,5 4 1,-2 3 0,3-1-1,-2-4 1,1-7-1,1-12-2,2-4-6,-3-19-32,4-8 1,-2-15-1,3-10-1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29:23.8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231 657 93,'6'54'39,"-2"9"0,4 6-1,-4 10-41,-2-8-8,5 6-27,-10-6 1,-6-11-1,-5-12 1</inkml:trace>
  <inkml:trace contextRef="#ctx0" brushRef="#br0" timeOffset="167">0 1077 74,'54'1'32,"20"9"-14,8-5-18,6-6-30,7-2-4,1-7-1</inkml:trace>
  <inkml:trace contextRef="#ctx0" brushRef="#br0" timeOffset="483">1624 153 80,'-30'-48'39,"-21"6"-1,-18 9 2,-26 12-30,-17 12-9,-8 19 0,-1 19 0,4 16 0,14 10-1,28 10 2,31 0-2,36 0 1,40-7 0,40-13 1,27-11 0,22-14-1,15-8 1,5-6 0,-4-2-1,-11 5 0,-16 10-1,-26 13 1,-18 11 0,-20 18 0,-18 15 0,-19 15 0,-9 11 0,-12 3 0,-5 0 1,-5-4-1,1-5 1,1-12-2,4-16 0,3-12-1,4-21-2,9-14-7,0-21-26,4-26-6,7-15 1,8-18 0</inkml:trace>
  <inkml:trace contextRef="#ctx0" brushRef="#br0" timeOffset="876">2366 434 94,'6'-56'40,"-22"12"1,-14 12 0,-16 8-34,-4 14-3,-4 21-2,4 20 0,7 16 0,17 17-2,16 14 0,17 20 0,14 11 1,13 5-2,6 1 2,-2-6-1,-6-7 0,-13-11 1,-11-15-1,-15-19 1,-11-20 0,-12-13-1,-7-19 0,-1-15 1,3-21-2,14-11 1,10-15 1,18-10-1,13-4 1,15-8-1,13-2 1,7 2 0,3-2 0,-4 2 0,-5 2 0,-9 1-1,-11 1 0,-11 10-2,-10 6-2,-12 3-3,0 22-15,-9 0-20,0 17 0,-3 10-1,7 17 2</inkml:trace>
  <inkml:trace contextRef="#ctx0" brushRef="#br0" timeOffset="1324">2654 780 88,'16'18'39,"-2"-3"-1,1 3 2,-3-1-32,1 8-6,-2 9 0,1 7-1,-1 4-2,-6-1-3,4 2-6,-10-13-19,4-2-10,-4-11 0,1-20-1</inkml:trace>
  <inkml:trace contextRef="#ctx0" brushRef="#br0" timeOffset="1511">2549 922 78,'15'-1'38,"14"5"-2,11-3 0,11-10-39,10-6-31,2-4 0,1-8-3,0-9 0</inkml:trace>
  <inkml:trace contextRef="#ctx0" brushRef="#br0" timeOffset="1694">3612 325 101,'6'-21'40,"-6"2"1,-13-3-1,-11 2-37,-11 5-2,-15 6-1,-14 6 0,-11 8 0,-2 8 0,1 8 0,4 5-1,9 6 1,14 2-1,15 0 1,17 2 0,18-4 0,13-5 0,14-3 0,10-5 0,5-5 1,4-8-1,6-5 1,0-11-1,-1-6 1,-6-5-1,-4-4 1,-6-1-1,-5-2 0,-8 6 1,-5 4-1,-5 10 0,-13 8 1,14 21-1,-13 9 0,-1 14 0,-4 13 0,-3 15 1,-1 11-2,-2 10 2,-1 3-1,1 6 1,-2-1-1,-2-5 0,2-6 0,3-13-3,-3-14-2,9-8-11,-4-22-24,4-20 0,3-13 0,4-37-2</inkml:trace>
  <inkml:trace contextRef="#ctx0" brushRef="#br0" timeOffset="2241">4350 522 75,'32'-33'41,"-8"-9"-2,-5-6 2,-17-7-25,-9 4-12,-19 5 0,-16 12-1,-16 13-1,-9 19 0,-4 17-1,1 17 0,9 11 0,11 11-1,18 3 1,17 2-1,23-3 0,16-9 0,16-10 1,13-10-1,5-12 0,4-7 0,-5-6 0,-5-2 1,-10 1-1,-10 6 0,-14 9 0,-11 10 1,-12 15-1,-10 17 1,-7 11-1,-3 14 2,-3-1-1,0 8 0,5-6-1,-1-6-1,7-6-3,0-23-11,10-10-25,-1-22-3,8-17 1,3-21-1</inkml:trace>
  <inkml:trace contextRef="#ctx0" brushRef="#br0" timeOffset="2688">4866 747 68,'28'38'40,"-9"11"-2,-7 7 2,-9 4-25,-4 7-11,-4 2-1,-3-5-1,-6-4-2,0-13-3,3-7-5,-4-20-12,4-11-19,0-17 0,0-12 0,-3-10 1</inkml:trace>
  <inkml:trace contextRef="#ctx0" brushRef="#br0" timeOffset="2844">4707 997 65,'2'-11'39,"8"9"-1,12 10 0,4-4-24,14 7-8,4-3-6,-1-14-9,9-3-29,-7-10 0,-2-8-1,0-10 1</inkml:trace>
  <inkml:trace contextRef="#ctx0" brushRef="#br0" timeOffset="3035">5600 379 67,'12'-1'39,"-2"12"-1,-4 10 2,-2 17-25,-5 7-11,-1 17-1,-10 9 0,-1 15-1,-8 6 1,0 4-2,-3-1 0,0-4-1,0-8-1,0-13-5,10-6-7,-6-22-27,13-17 1,7-25-1,0 0 1</inkml:trace>
  <inkml:trace contextRef="#ctx0" brushRef="#br0" timeOffset="3279">6016 497 78,'16'26'38,"-11"20"0,-9 15 0,-10 15-36,-1 13-1,-1 5-1,1 3 0,13-5 0,5-7 1,13-11-1,15-13 2,13-20 1,14-16 0,7-23 0,7-15 1,-6-22-1,-2-15 0,-9-22 0,-14-12 0,-13-12-1,-15-6 0,-16-1 0,-13 6 0,-16 9-1,-4 11 0,-12 13 0,2 14-1,-1 10 0,3 13-2,12 7-1,2 3-1,20 7-1,9-2-1,22 8-2,9-6-1,18 10-2,6-3 1,16 7 1,5 3 3,6 6 3,-6 7 3,-3 7 2,-7 17 2,-12 8 4,-7 17-1,-21 8-1,-5 14 0,-15 4-1,0 6-2,-4-4 0,5-3 1,5-11-1,9-11 0,12-13 0,10-17 0,13-17 1,-3-17 0,8-17-1,-2-22 0,-3-22 0,-6-22 0,-10-23 0,-11-14 1,-13-13-3,-8-2 0,-14 3 0,-16 10-2,-4 20 0,-14 15-1,-5 28-4,-5 14-5,1 25-32,-1 14-2,-3 14 0,8 10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08.3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107 286 23,'27'-66'31,"-4"3"3,-4 10 0,2 14-16,-12 4-2,4 16-4,-11 7-1,-2 12-4,-6 27-2,-6 11-1,-4 17-2,-4 18-1,-4 17 0,-2 16-2,-2 11 2,1 4-1,4-1 0,6-4 0,6-9-1,7-15 1,8-14 0,7-16 1,7-16-1,7-11 1,7-17-1,6-14 1,4-12 0,3-12-1,0-11 1,2-11-1,-5-7 1,-4-4 0,-7-4 0,-8 3 0,-12 2 0,-6 8 1,-9 8-2,-6 14 1,-9 15 0,-4 11-1,0 14 0,-3 11-1,1 13 1,6 8 0,0 5-1,8 2 1,6-1 0,7-4 0,5-7 0,5-7 0,8-10 1,1-9-1,8-12 1,3-9 0,1-13 0,3-7 1,1-9-1,1-6 0,-2-7 0,-2 1-1,-5 4 1,-6 2-1,-4 11 0,-4 9 0,-3 14 0,-7 13 0,-1 12-1,-4 8 2,-2 5-2,1 2 1,1 0 0,1-3 0,3-7 0,6-11 0,7-9-1,8-13 1,4-9 0,6-5 0,3-4 0,-2 1 0,-3 1 0,-2 6 0,-7 11 0,-5 10 0,-5 12 0,-5 5 0,-2 6-1,-2-2 0,2 2-4,-4-11-8,8-7-26,1-12 1,6-13-1,4-11 0</inkml:trace>
  <inkml:trace contextRef="#ctx0" brushRef="#br0" timeOffset="796">1544 460 83,'6'24'39,"-16"14"-2,-11 18 2,-6 13-34,-7 13-2,-1 14 0,-3 5-1,9 1 0,5-2-1,10-4 0,6-9-2,9-12 0,9-9-1,3-18-4,11-8-20,-2-20-13,1-16 1,0-18-1,0-19 1</inkml:trace>
  <inkml:trace contextRef="#ctx0" brushRef="#br0" timeOffset="1046">1712 795 61,'18'-7'37,"-5"10"-2,-8 8 0,-8 13-21,-9 0-8,-1 9-2,-6 5 0,2 6-1,-1-1-1,6-1 1,5-5-1,9-2 0,8-4 0,11-7 0,5-6-1,6-6 1,1-4-1,1-7-2,1-2-3,-7-9-3,5 0-16,-7-9-16,-3-7 1,-5-4-1,3-6 1</inkml:trace>
  <inkml:trace contextRef="#ctx0" brushRef="#br0" timeOffset="1326">2109 460 74,'-3'-24'38,"3"15"0,0 9 1,10 22-29,0 16-3,-1 10-4,6 14 0,-5 11-1,3 9 0,-5 5 0,-4 4 0,-5-4-1,-1-5-1,-3-7 0,-4-11 0,5-10-5,-7-20-13,6-11-21,5-23 0,2-11-2,6-21 2</inkml:trace>
  <inkml:trace contextRef="#ctx0" brushRef="#br0" timeOffset="1607">2505 865 68,'12'19'39,"5"-8"-1,5-4 0,5-9-22,5 0-11,2-6-3,3-7-2,1 1-6,-7-10-11,0 6-21,-4 0 1,-6 4-2,-7 3 2</inkml:trace>
  <inkml:trace contextRef="#ctx0" brushRef="#br0" timeOffset="1810">2560 1094 61,'15'18'38,"9"-4"0,6-8 0,5-1-17,-1-7-16,4-1-3,-2 0-2,-3-5-4,3 5-11,-9-7-23,2-2 2,-1-4-2,0-3 1</inkml:trace>
  <inkml:trace contextRef="#ctx0" brushRef="#br0" timeOffset="2044">3062 813 76,'7'17'39,"10"-3"-2,6-3 0,-2-9-31,12 0-5,2-6-4,-3-9-8,2-1-26,-5 0 1,-5 0-2,-7 1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10.9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336-1 5,'-32'-2'28,"-10"0"2,3 11 2,-1 9-14,-4 7-2,5 16-2,-1 6-2,13 14-3,3-1 0,15 9-3,12-3-1,13 0-1,12-8 0,17-9 0,7-13 0,11-12-1,5-18-1,5-10 2,-4-20-1,-4-11 0,-10-13-1,-13-14 1,-18-6-2,-20-3 0,-23 2 0,-16 5-1,-12 12-2,-8 9-1,4 18-8,1 15-30,28 14 3,26 13-2,37 12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10.5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67,'6'30'37,"10"-4"0,5-6 1,9-2-28,-2-9-8,0-9-16,0-5-21,5-3 0,0-11-3,2-1 2</inkml:trace>
  <inkml:trace contextRef="#ctx0" brushRef="#br0" timeOffset="72166">12646 4053 82,'18'52'39,"-9"1"-1,-7 2-7,-7-4-38,-1-6-30,-6-9 1,1-9-4,3-16 2</inkml:trace>
  <inkml:trace contextRef="#ctx0" brushRef="#br0" timeOffset="77844">14071 3430 56,'-9'9'39,"9"-9"-1,0 0-10,0 0-11,0 0-6,0 0-5,0 0-2,0 0 0,0 0-2,0 0 0,0 0 0,0 0-1,0 0 0,0 0-2,0 0 0,0 0-1,0 0-3,0 0-5,0 0-14,0 0-16,0 0 1,0 0-2,0 0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36.1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-9 4807 34,'0'-9'35,"0"9"1,0 0 0,0 0-20,5-12-8,-5 12-2,0 0-2,12 24-1,-2 1-1,5 10-1,4 7-1,4 6 0,5 4 0,0 4 0,0-8-1,-2-7 1,-4-7 0,-5-9 0,-4-10 1,-13-15 1,0 0-1,5-16 1,-15-11 0,-4-7 0,-4-9 0,-1-6 0,-1-4-2,5 2 1,2 5 0,10 5 0,11 5-1,11 6 0,11 7-1,8 9 1,10 2-1,1 4-1,6 2-3,-5-2-7,4 7-26,-7 3 1,-4 3-2,-8-2 2</inkml:trace>
  <inkml:trace contextRef="#ctx0" brushRef="#br0" timeOffset="406">685 4892 34,'2'26'32,"4"-6"3,4-5-1,9-4-20,0-13-4,9-2-4,0-13-1,4-4-2,-2-5 0,0-3-1,-7-3-1,-8 2 1,-9 4-1,-12 9 1,-11 8-1,-11 15 0,-7 11 0,-6 14 1,0 11-2,4 12 1,4 6-1,11 2 0,13 1 1,13-8-1,12-7 1,13-11-1,10-11 1,7-12-2,7-14 0,-1-14-5,6-13-32,-7-14 1,-1-14-1,-6-14 1</inkml:trace>
  <inkml:trace contextRef="#ctx0" brushRef="#br0" timeOffset="749">1279 4143 59,'-1'-15'36,"1"15"0,-4 26 0,-3 11-25,3 18-6,-1 16-3,0 15 0,0 15-2,1 5 1,2 0-2,3-4 0,2-8-1,1-11-1,2-10-3,-4-23-6,6-12-10,-13-20-15,-4-17 1,-10-17 12,-2-7 13,-11-15 9,-4-10 5,0 0 7,-2-9 11,12 6 16,11 6-1,16 9-10,10 0-11,23 14-8,8 9-3,9 11 0,3 9-2,3 15 0,-4 9-1,-6 12 0,-7 11-1,-7 4-1,-6 2 0,-1 0 1,2-5 0,2-7-1,4-10 1,3-12-1,2-16 2,0-10-1,2-14 0,-4-15 0,-7-11-1,-11-13 0,-5-7-2,-10-4-1,-3 4-1,-6 2 0,0 10-1,-6 8 0,8 19 0,0 9 1,6 22 1,1 9 2,5 17 0,0 8 1,3 12 1,2 9 0,-3-2 3,4 5 0,-4-11 1,3-5 0,-8-15 2,4-9-1,-10-28 0,10 4-1,-9-22 0,-1-13-1,-2-13 0,0-10 0,-1-12-2,3 0 0,2-2 0,5 7 1,3 5-2,7 11 1,6 11-2,6 12 0,4 16 0,0 7-3,6 14-7,-8 0-27,3 8 1,-4 1-2,-2 3 2</inkml:trace>
  <inkml:trace contextRef="#ctx0" brushRef="#br0" timeOffset="1529">2404 5246 70,'0'0'39,"0"0"-1,9-23-8,3-6-19,-5-14-5,4-7-2,0-9-1,1 1-1,0 4 0,0 6 0,-2 10-1,4 14-1,-1 17 1,3 16-1,1 15-1,4 6 1,5 2-1,5 3 1,9-2 0,3-10 1,2-10-1,2-12 1,-3-15 0,-4-11 0,-10-10 0,-10-11-1,-11-7-1,-11-8-4,1 0-29,-8 0-7,9 5 2,10 6-1</inkml:trace>
  <inkml:trace contextRef="#ctx0" brushRef="#br0" timeOffset="33540">12038 4252 31,'0'-16'34,"-1"2"2,1 14-2,0 0-12,-6-10-13,6 10-4,-4 16-2,-1 0-1,0 5-1,-2 8 1,0 7-1,2 9 0,-1 5 0,3 4 0,2 4 0,3 2 0,1 3-1,2-2 1,1-3 0,2-3 0,-1-5 0,0-6-1,-2-7 1,0-6-1,-2-8 0,-1-8-2,0-4 0,-2-11-2,0 0-4,0 0-16,-3-11-12,2-2-2,-1-4 2,1-5 1</inkml:trace>
  <inkml:trace contextRef="#ctx0" brushRef="#br0" timeOffset="33930">11677 4616 46,'0'0'35,"0"0"1,19 1-1,13 0-23,7-3-6,16 4-2,7-3 0,12 3 0,1-2-1,4 3 1,-5-1-2,-6 1 1,-11-1-1,-10 1 1,-13-2-1,-7 1 0,-12-2-1,-15 0-2,14 0-3,-14 0-12,-3-14-23,3 14 1,9-12-2,-3 2 0</inkml:trace>
  <inkml:trace contextRef="#ctx0" brushRef="#br0" timeOffset="39031">12969 4776 27,'1'17'33,"-1"-17"2,0 0-1,0 0-17,0 0-7,0 0-2,0 0-1,2-13-2,-3-1 0,3-3-1,0-7-1,4-5-1,3-9 0,1-5 0,2-5 0,2 1-1,-1 0 1,1 5-1,-3 4 0,-2 7 0,-2 12 0,-1 8-1,-6 11 1,6 19-1,-4 8 0,-1 7-1,2 5 1,4 3-1,0 2 1,2-3-1,2-7 1,3-9-1,2-10 1,3-8 1,3-11-1,-1-7 0,1-9 1,0-8-1,-1-5 1,-4-3-1,-1-4 1,-3 2-1,-4 4 1,-2 5-1,-2 9 0,-5 20 1,0 0-1,1 12 0,-2 18-1,-1 10 1,0 4-1,0 9 1,0 4 0,-1-1 0,3-2-1,1-9 0,2-2 0,-2-11-1,5-2-3,-3-13-5,10 0-13,-2-13-15,1-7 0,3-7-1,1-4 2</inkml:trace>
  <inkml:trace contextRef="#ctx0" brushRef="#br0" timeOffset="39733">13687 4403 62,'4'-17'37,"2"-1"-1,3 0-8,-1-6-15,5 7-6,-5-1-3,2 6-1,-10 12-1,16-1 0,-8 18-1,1 12 0,-1 7 0,1 8 0,1 6-1,0 2 1,-1 0-1,-1-6 0,-4-8-1,1-9 2,-2-9-1,-1-8 0,-2-12 0,0 0 0,-18-16 0,3-1 0,-5-3 0,-4-1-1,-1 3 1,-3 3 0,-1 10 0,2 8 0,3 8 1,5 11-1,6 6 0,6 7 0,6 1 1,8 2-1,10-6 1,6-3 0,8-6 0,6-8 1,1-8-1,1-6 0,-2-8 0,-3-5-1,-4-3-1,-6-4-2,-3 1-4,-11-10-9,4 6-23,-6-1 0,-1 3-1,-3 0 1</inkml:trace>
  <inkml:trace contextRef="#ctx0" brushRef="#br0" timeOffset="40248">14086 4553 27,'0'0'31,"7"15"0,-3 4 1,1 8-21,0 8-6,3 15-1,0 8-1,4 13 0,-1 6-1,0 4 0,-2-5 1,1-1-1,-6-13 1,1-7-1,-5-15 2,1-9-1,-5-18 2,4-13-1,-12-12 0,3-16 0,-2-17 1,2-11 0,-5-18-1,3-11 0,1-11 0,2 2-1,7-1 0,1 10 0,2 9-2,7 13 0,4 16-1,5 17 0,4 15 0,4 14-1,1 11 0,2 6 0,-1 8 0,-4 4 0,-5 4-1,-6 0 1,-8-1 0,-7-4 0,-8-1-1,-5-7 0,-2-2-1,-5-9-2,5 4-7,-6-14-13,7-1-13,6-5-2,7-4 2,6-3 1</inkml:trace>
  <inkml:trace contextRef="#ctx0" brushRef="#br0" timeOffset="40779">14602 3896 16,'12'-38'34,"0"7"2,-4 3 0,-4 2-14,4 14-6,-12 1-3,-1 21-5,-7 8-2,-3 20-2,-3 13-2,-3 19 0,-2 13 0,-1 13 0,4 5 0,5 3-1,5-2 1,6-8 0,5-10-1,6-11 0,3-13-1,5-13 1,1-10-2,2-11-1,3-7-7,-4-12-30,5-15 0,1-9-2,4-11 2</inkml:trace>
  <inkml:trace contextRef="#ctx0" brushRef="#br0" timeOffset="41356">17503 3397 49,'0'-15'37,"-2"1"0,0 2-6,2 12-17,0 0-4,0 0-4,10 2-2,9 13-1,12 10-1,-31-25 1,77 93-1,-26-24 1,3 17-2,-1 15 1,-4 10 0,-13 8 1,-9 1 0,-7 0-2,-12-7 1,-9-5 0,-9-13 0,-4-11 0,-4-12 0,2-11-1,-2-14-1,18-47 1,-25 62-2,25-62 0,0 0-3,0 0-14,0 0-24,-32-55 0,27 6 0,-1-16 0</inkml:trace>
  <inkml:trace contextRef="#ctx0" brushRef="#br0" timeOffset="42323">14754 2635 47,'-7'14'34,"12"9"0,2 6 0,3 4-24,8 11-5,4 5-2,3 5 1,0 0-2,8 0 0,-6-6 1,6-6 1,-6-12 0,9-5 0,-2-15 1,4-12 0,0-15 0,2-8-1,-3-12 0,0-7-1,-4-5-2,-4-4-1,-5 3-2,-6-2-9,1 6-29,3 3 0,6 0 1,6 0-2</inkml:trace>
  <inkml:trace contextRef="#ctx0" brushRef="#br0" timeOffset="43134">16627 2433 61,'0'0'37,"-14"20"0,15 0 1,10 10-28,-7 4-7,6 8 0,-3 3-2,4 6 1,-1-1-1,2-6 0,1-7 1,0-6 0,7-13 0,2-12 0,4-11 0,6-12 0,-2-10-1,6-5 1,-4-7-2,1-3-1,1 4-3,-5 2-34,3 2 0,-4 5-1,-1 1-1</inkml:trace>
  <inkml:trace contextRef="#ctx0" brushRef="#br0" timeOffset="46036">15211 3746 65,'7'-24'40,"-5"-1"-2,-5 5 2,-10-2-31,4 5-4,-8 2-1,-2 4-3,-2 4 0,-3 8-1,-1 10 1,1 9-1,0 13 0,4 10-1,2 11 2,4 12-2,3 8 1,3 7 0,5 5 0,2 5 0,5-2 0,2 5 1,3-1-1,2-2 0,0-5 0,2-3 1,-3-5-1,1-9 0,-1-10-1,-4-9-1,2-11-3,-8-15-7,7-8-27,-7-16 1,0 0-2,-6-26 2</inkml:trace>
  <inkml:trace contextRef="#ctx0" brushRef="#br0" timeOffset="46379">14916 4510 63,'0'0'37,"22"-7"1,4 7-1,1-1-29,11 1-4,3-6-3,2-3-4,5 2-16,-5-4-17,-5-2 0,-6 0-2,-5 1 1</inkml:trace>
  <inkml:trace contextRef="#ctx0" brushRef="#br0" timeOffset="49998">15821 3960 57,'0'0'36,"0"0"0,0 0-10,0 0-13,0 0-4,0 0-5,-8 14-2,6-1 0,0 8-1,-2 4-1,-3 9 1,-2 6-1,-1 6 0,-3 2 0,-1 2 0,2-1 0,-1-6-1,3-2 1,5-4 0,5-9 0,6-4 1,6-8 1,6-1-1,4-4 0,4 0 1,4-5-1,1-1 0,1-1 0,-2-2-1,-2 0-1,-4-1 0,-1-1-2,-9-6-7,4 0-29,-5-2 2,-1-7-1,-4-2 0</inkml:trace>
  <inkml:trace contextRef="#ctx0" brushRef="#br0" timeOffset="50466">16338 3950 19,'13'-12'35,"-13"12"1,4-9-1,-4 9-14,-15-13-7,15 13-3,-23-11-5,7 7-2,0-2-1,-1 3 0,3-1-1,2 1 0,3 2-1,9 1 0,-9 11 0,6 3-1,1 7 0,-1 9 0,-2 11 0,-3 9 0,-4 8 0,-1 5 0,0 5 0,0-3 0,2-2-1,3-5 1,3-9 0,8-8 0,6-9 0,4-6 0,6-8 1,0-5-1,3-4 0,-1-3 0,-1-3 0,-4-2 0,-4 0-2,-12-1-4,17-3-13,-17 3-18,5-17-1,-2 2 0,1-5 1</inkml:trace>
  <inkml:trace contextRef="#ctx0" brushRef="#br0" timeOffset="50934">16575 4157 44,'6'10'36,"1"3"1,-6-2 0,-1-11-23,-3 28-3,-3-13-5,4 5-1,-5-2-1,5 4-1,-6-5 0,5 0-1,-2-3 0,1-2-1,4-12 0,-4 15-1,4-15-1,0 0-2,0 0-7,0 0-17,-5-11-11,6 2-1,-1 0 0,0 9 0</inkml:trace>
  <inkml:trace contextRef="#ctx0" brushRef="#br0" timeOffset="51605">16659 4048 34,'10'-15'31,"-10"15"0,10-10-11,-13 0-5,3 10-2,0 0-3,0 0-2,4-9 0,-4 9-2,0 0-1,0 0-1,0 0-2,0 0 1,0 0-2,-2 11 0,2-11-1,-4 14 1,5-2-1,-3 3 0,0 4 1,1 1-1,-2 4 0,2 2 1,-3 2-1,2 0 0,-2-1 1,0 3-1,3-5 1,-2 1-1,1-1 1,0-1 0,1 0 0,2 1 0,-3-3 0,4 0-1,-4-2 1,2-2-1,1-1 1,-3-3-1,3-3 1,-4-2-1,3-9 0,0 14 1,0-14 0,-1 9-1,1-9 0,0 0 1,-4 9-1,4-9 1,0 0-1,0 0 0,0 0 1,0 0-2,0 0 1,0 0-2,0 0-1,-1-10-6,1 10-24,9-16-6,-10 1-1,4-3 1</inkml:trace>
  <inkml:trace contextRef="#ctx0" brushRef="#br0" timeOffset="52557">16982 4370 5,'0'0'32,"0"19"2,0-19 3,0 0-16,0 15-3,0-15-4,0 0-1,0 0-4,0 0-2,0 0-1,0 11-1,0-11-1,0 0-2,0 0 1,0 0-2,0 0 1,0 0-1,0 0-1,0 0-1,0 0 0,0 0-3,0 0-4,-3-15-10,3 15-22,3-9-1,-3 9 0,6-18 1</inkml:trace>
  <inkml:trace contextRef="#ctx0" brushRef="#br0" timeOffset="53009">17308 3892 50,'-13'-9'37,"13"9"-1,-11 0 0,11 0-23,0 0-6,0 0-4,15 0-1,4 0-1,0-1 0,6 1 1,-1 0-1,3 2 0,-3-1 0,-3 4 0,-2 0-1,-7 2 1,1 1-1,-6 5 1,-2 0 0,-2 4-1,-3 4 1,0 5-1,-4 2 1,1 5-1,-2 6 1,0 2-1,-1 5 0,1 2 1,1-1-1,0 1 0,1 0 0,1-2 0,0-6 0,2-3 0,-1-6 0,1-3 0,1-6 1,-1-5 0,-1-3 0,-2-3 0,3-11 1,-15 14-1,3-11 1,-2 0 0,-4-1-1,0 1 0,-3-1-1,2-1 0,3 1 0,1-2-2,5 4-1,-1-7-2,11 3-7,0 0-24,0 0-4,0 0-1,-9-9 2</inkml:trace>
  <inkml:trace contextRef="#ctx0" brushRef="#br0" timeOffset="68016">5979 3760 10,'0'0'26,"-14"3"0,-8-8 1,-3-1-16,-1 2-3,-6-6 0,3 2-1,-4-7 0,6 4-1,-1-6 2,9 7-1,0-5-1,7 8 0,0-4-2,12 11 0,-13-6-2,13 6 0,-5 21-2,5 5 0,0 18 0,0 13-1,0 20 1,-1 14 0,-1 14-1,-1 7 0,-3 5 1,1 1-1,-2-4 1,0-6 0,-3-9 0,3-9 0,1-11 0,0-7 1,3-11-1,1-12 1,3-10 1,6-7 0,3-10 0,6-3 0,3-8 1,7-3-1,3-2 1,7-3-2,6-1 0,2-3 0,5-2 0,3-3-1,-1 0 0,-1 0 0,-4-1 0,-6-1-1,-7 4-3,-14-4-23,-3 3-11,-10-6 1,-6-2-1</inkml:trace>
  <inkml:trace contextRef="#ctx0" brushRef="#br0" timeOffset="68937">9858 3644 56,'21'4'36,"2"-11"-1,11-3 0,14-2-25,-2-5-6,9 1 1,-1-1-2,0 3-1,-4 4 0,-3 7 0,-8 10-1,-3 15 1,-9 18-1,-5 17-1,-7 24 0,-5 17-1,-1 17 1,-3 14-1,-3 12 0,-2 4 0,1-2 0,2-6 1,1-13-1,0-13 0,-4-13 1,0-13-1,-3-18 2,-5-14-1,-4-13 1,-8-6 0,-8-13 1,-5-2 1,-8-9-1,-2 1 0,-7-4 0,1 0 0,-1 0-2,6-2-2,8 5-23,5-4-15,11 1 1,4-3-2</inkml:trace>
  <inkml:trace contextRef="#ctx0" brushRef="#br0" timeOffset="110401">5609 3357 7,'-1'-10'26,"1"10"0,18-16-8,-5-1-3,8 0-4,0-7-2,11 2-2,3-6-2,7 2 0,4-3-2,8 1-1,7 2-1,10 2 0,7-1 0,8 2-1,7 2 0,7 1 0,9 4 0,6 0 0,4 5-1,1 1 1,1 7 0,2 4 0,0 4 0,-2 6 0,0 2 0,-1 5 0,-3 2 0,4 3-1,1 2 1,-1 4-1,5 1 1,2 2 0,5-1 0,4 0 0,6 0 1,0 0 0,4-6 1,5-2 0,0-3 0,2-3 0,-4-6 0,3-1 0,-4-5 0,0-3-2,-1-3 1,-2-2 0,-1-5-1,-4-1 0,0-5 0,-3-1 0,0-5 0,0-2 0,-4-2 0,-3-5 0,-2-2 0,-3-1 0,-1-2 1,-5 0-1,-4 0 0,-8 1 1,-6 0 0,-6 5 0,-7 1-1,-7 5 0,-14 5 0,-8 6 0,-11 6 0,-4 5 0,-9 7-1,-7 6 1,-5 7 0,-5 5 0,-1 4 0,-2 5 0,-1 4 0,0 2-1,-1 3 2,3-2-2,-1 0 2,3 1-1,2-3 1,3-3 0,1-5 0,2-4 0,1-6 0,3-2 0,1-5 0,2-7-1,2-7 1,-1-3-1,5-4 0,1-3 0,3-7 0,1-2 0,1-5 1,1-1-1,5-3 0,2-2 0,0-3 0,2-1 0,3 0 0,2 1 1,3-2-1,3 2 1,-2 0-1,1 1 0,3 0 0,0 3 1,3 1-1,0 0 0,1 2 0,1 2 0,4 4 0,1 1 0,3 3 0,4 6 1,4 1-1,2 4 0,6 0 0,1 5 2,5-2-2,3 3 1,4 1-1,3-1 1,-2 5-1,2-1 1,-1 4 0,3-1 0,0 5-1,-1 1 1,-3 2-1,-2 1 0,0 1 1,-2 0 0,-5 1-1,1-1 0,-11 2 0,-1-1 0,-7 0 0,-1-2-1,-7 4-6,6-6-29,-15-15 1,-12-11-2,-6-28 2</inkml:trace>
  <inkml:trace contextRef="#ctx0" brushRef="#br0" timeOffset="120245">16178 1939 26,'-16'4'30,"16"-4"1,0 0 0,-14 5-22,14-5-1,0 0 0,18 16-2,-8-4 0,6 8 0,-2 4-1,9 11 2,-5 2-3,5 8-1,-4-1 0,-2 4 0,-2-4-1,-3-2 0,-3-5-1,-2-6 1,-4-7-1,-1-4 0,-3-5 0,1-4 0,0-11 0,-6 12 0,6-12-1,0 0 1,-6 9 0,6-9-1,0 0 1,-1 11-1,1-11 0,2 14 1,-1-4-1,1-1 0,-2 1 1,1 0-1,-2-1 0,1-9 0,0 12 0,0-12 0,0 0 0,0 0 1,0 0-2,-13 2 2,13-2-1,-17-20 0,4 4-1,-1 0 1,-3-5-1,0 0 1,-1-2 0,1 1-1,1 3 1,2 0 0,0 1 0,4 3 0,-2 1 1,4 3-1,1 0 1,7 11-1,-9-13 0,9 13 0,0 0 0,0 0 0,11 18 0,0-4-1,2 7 1,1 3 0,2 7 1,2 2-1,0 0 1,-2 1-1,1-3 0,-4-2 1,2-2-1,-3-4 0,-2-7 0,-1-2 0,-9-14 0,12 12 0,-12-12 1,15-12 0,-4-7 0,1-7 0,5-6-1,2-5 1,2-4 0,4-2-1,2 0 0,0 2 0,-1 3-1,4 7 1,0 2 0,-2 5 0,-1 3 0,-7 5 0,0 3 0,-7 4 0,-3 4 0,-10 5 1,0 0-2,0 0 1,0 0-1,0 0-1,1 13-3,-1-13-10,-10 5-24,10-5-1,0 0 0,0 0-1</inkml:trace>
  <inkml:trace contextRef="#ctx0" brushRef="#br0" timeOffset="147311">6904 2997 23,'3'-10'28,"-7"-5"1,1 3-5,-3 2-10,-3-5-4,9 15-3,-16-21-2,16 21-1,-18-16-1,9 10-1,-6 3 1,-1 3-2,-7 2 0,-3 3 0,-5 3 0,-5 0-1,-1 2 1,-5 2-1,-1-3 1,-1 1 0,-1-1-1,-5-2 1,-4 0 0,-3 0-1,-6-1 1,0 0-1,-2 1 1,-2 3-1,0-1 1,6 2 0,6 0 0,6 1 0,7 0-1,7 0 0,7-2 1,8 0-2,7-3 1,13-7 0,-9 13-1,9-13 1,11 8 0,4-7 0,6-2 1,10-2 0,7-1 1,10-5-1,10 0 0,7-3 0,9-1-1,5 2 1,5-1-1,2 2 0,2 0 0,2 2 0,1 3 0,2 0 0,-1 0 0,5-1 1,0 0-1,4 0 0,4-2 0,1 0 0,2 1 0,-3 1 0,2 2 0,-3 2-1,0 4 1,-3 2 0,-2 2 0,-2 2 0,1 2 0,-1-1-1,-1-1 1,4 1 0,-2-3 0,4-1 1,-2 0-1,4-1 0,-1 1 1,4 0 0,0 0-1,1 1 1,-2 0 0,2 1 0,1-2 0,1 1 0,2-3 0,0 0-1,2-2 1,2 0 0,2-2-1,5-1 1,1 0-1,0-1 0,0 0 0,0 0 0,-2 1 1,2 0-1,0 0 0,-1-1 0,0 2 0,2-2-1,4 2 1,4 0 0,3-2 0,0-1 0,3 0-1,2 1 1,1-2 0,-3-2 0,-2 2 0,-3 1 0,1 1 0,-5 0 0,-1 1 0,-3-1 1,-1 2-1,2 0 0,-3-2 0,-1 0 0,-1-2 0,0 0 0,-1 0 0,0-3 1,0 1-1,-3 0 0,1-1 0,-1-2 1,0 2-1,-2-1 0,0-2 0,-4 0 1,-2-2-1,-1-2 0,0-1 0,-6 0 0,-4-1 0,-1 0 1,-5 2-1,-1 0 0,-6 1 0,-1 2 0,-3 3 1,-2 0-1,-3 2 0,-4 2-1,0 1 2,-4 2-1,-3 2 1,-1 0-1,-6 3 1,-1 1-1,1 2 0,1 3 1,-3-2-2,1 4 0,3 0 0,-2 0 0,2 4 2,-2-1-1,-6 5 1,3 1-1,-5 3 1,-3 0-1,-5 5 1,-43-28-1,76 60 0,-76-60-2,66 68 2,-66-68-1,51 74 0,-51-74 0,43 81 1,-24-36-1,-4-1 1,-4 3 0,0 2 0,-2 1 0,-3 2 0,-5 0 0,0 1 0,1 0 0,-2 3 0,1-1 0,1 0 0,0 3 0,2 2 1,-4 2-1,3 3 0,-7 3 0,2 0 0,2 4 0,-3 2-1,3 2 1,0 1 0,5 0 0,0-2 0,3 3 0,3-3 0,-5 1 0,3-2 0,-7 0 0,3-4 0,-5 1 0,-3-2 0,2-1 0,-5-2 0,-2-4 0,1-2 0,1-4 0,-2-5 0,0-5 0,8-46 0,-17 76 1,17-76 0,-12 60-1,12-60 1,-8 42-1,8-42 1,0 0-1,-1 41 1,1-41-1,0 0 1,0 0-1,0 0 1,0 0-1,0 0 1,0 0-1,0 0 1,0 0 0,0 0-1,0 0 1,0 0-1,0 0 1,0 0-1,0 0 1,0 0-1,0 0 0,0 0 0,0 0 0,0 0 0,0 0 0,0 0 0,0 0 0,41 39 0,-41-39 0,0 0 0,0 0 0,0 0 0,19 57 0,-19-57 0,0 0 0,1 60 0,-1-60 1,0 0-1,-1 60 0,1-60 0,0 0 0,-6 51 1,6-51-1,0 0 0,-40 43 0,40-43 0,0 0 0,-70 37 0,70-37 1,-65 16-1,23-13 0,-3 0 1,-10-4-2,-4 0 0,-9-2 0,-4 0 1,-8-1-1,-9 2 0,0-1 1,-12 1-2,1 0 2,-8 3 0,-7 0 0,-5-1 0,-5 3 0,0-1-1,-6 1 1,-1 1 0,-2 1 0,0-1 0,2 1-1,-4-1 1,5 2 0,-1-2 0,0 0 0,4-1 0,0-1-1,1-1 1,0-1 0,3 0 0,1-2-1,-2 1 0,0-2 1,0-1-1,-1 0 1,2-2-1,-1 0 1,1-2 0,1 0-1,2-4 1,1 1 0,1-2 0,1-1-1,-3 0 1,-3 2 0,0 0 0,-2 4 0,-5 1 0,-6 1 0,-3 2 1,-3 4-1,-7 2 0,-4 4 0,-5 1 0,-3 3 0,-2 2 0,-3 2 1,-1 2-1,-2-1 0,0 1 1,-2 0-1,0-1 1,-1-1-1,-2-1 1,0-1-1,0-1 0,-2-2 0,1 0 0,1-3 1,0-4-1,1-2 0,3-4 0,2-2 0,1-6 1,4-1-2,3-4 1,1-2 0,3 0 0,2-2 0,1 2 0,-1-2 0,1 2-1,1-1 1,1-1 0,-2 1 0,2 2 0,1-3 0,5-2 0,4 0 0,4 0 0,4-1 0,7 0 0,9-4 0,5-2 1,9-1-1,6-3 0,9-6 0,7-4 0,10-10 0,7-8 0,7-4 0,8-8 0,7-9 0,3-7 1,7-9 0,4-9-1,3-3 1,4-9 0,3-4 0,3-5-1,5-4 1,7 0 0,2 1-1,6 4 1,4 3-1,5 5 1,0 6-1,2 9 0,-1 11 0,1 10 1,-1 10-1,0 10 0,-2 12 0,5 13 0,6 9 0,10 11 0,11 5 0,15 4 0,14 3 0,17 3 1,19-2-1,17-2 1,16-1-1,12-3-3,5-7-27,14-2-7,1-4 0,5-7-2</inkml:trace>
  <inkml:trace contextRef="#ctx0" brushRef="#br0" timeOffset="151102">16565 151 10,'0'0'14,"-20"-17"-1,9 9-2,-3-1-1,0-2-2,-5 1-2,0-3-1,-2 2-2,-3-2-1,-3 1-1,-1 2-1,-5-2-1,-3 4-1,-2 1 2,-8 2-2,-3 4 2,-6 2 0,-5 3 0,-4 2-1,-7 3 1,-3 4-1,-8 1 0,-4 5 0,-4 0 0,-6 3 1,-5 4-1,-6 2 1,-2 5 1,-6-1 0,0 4 0,-2 1 0,1 2 0,-2 2 0,1 0-1,1 1 1,2-1-1,4 2 1,2-1 1,2 1 1,2 2 0,3-2 0,3 4 1,3 0 0,4 4 1,0-2-1,9 5 0,0-1-1,5 2-1,3-1-1,5 0-1,2-1 1,6 0-1,6-1 0,3-2 0,6-1 0,9-2 0,9-1 0,6-3 0,9-4 0,8-3 1,7-1 0,7-5-1,6-1 1,4-1-1,5-2 1,4 1-1,1 0 1,3 1-2,1-1 1,0 2 0,2 0 0,1-3 0,-2 1 0,1-2 0,2-1-1,0-3 1,1-3 0,1-2 0,0-3 0,2-3 1,3 1-1,1-5 0,1 1 0,-1-2 0,3 0 0,0-1 1,-1-1-1,1-2 0,1-2 1,1-2-1,1-4 1,1 0-1,1-5 0,2-2 0,2 1 1,0-3-1,-2 0 0,0 2 0,0-1 0,-2 1 0,0 0 0,0 1 0,0-1 0,1 2 1,1-3-1,1 1 0,3-1 0,3 1 0,3-1 1,1 2-1,1-2 1,2 2-1,2 0 2,1 4-1,3-2 0,-1 4 0,2-1 1,2 1-1,3 0 0,0 1 0,-1-1 0,0-2 0,-1 0 0,0 0 0,-3-2-1,-3 0 0,-3 0 0,-1 1 0,-1-1 0,-2 0 0,-4 1 0,-1-2 0,-1 1 0,-1-2 0,2 0 0,-1-1 1,-1 0-2,-3-3 1,1 3-1,-3-3 1,-3 1-1,1-2 2,-8 1-1,2-1 1,-9 0 0,-1-1 0,-4-3 1,-4 0-1,-3 0 1,-7-2-1,-4-4 1,-5-1-1,-6-5 0,-1-2 0,-8-5 0,1-1 0,-3-8-1,-2-3 1,-1-6-1,0-5 0,2-2 0,-2-2 1,2-1-1,0-4 1,-4-1-1,-1 6-1,-6 0 1,-1 3-1,-5-1 0,0 4 0,-3 1 1,-7 7-2,3 5 1,-1 3-1,0 12-5,-7 11-26,-3 7-1,6 14 1,-5 4-2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2:30.91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741 1859 16,'-14'12'15,"14"-12"1,-18 9-1,18-9-1,-15 7-1,5-8-1,10 1-1,-10 0-2,10 0 0,0 0-1,-3-12-2,2 1-1,4-3-1,-1-4-2,2-5-1,-1-3-1,2-2 2,2-2-2,-2 0 2,-1 1-2,1 2 1,-2 3 0,0 5 0,-2 3 0,0 3 0,-1 13-1,1-13 0,-1 13 0,0 0 0,0 0 0,11 15-1,-4-1 1,2 2 0,3 2 0,-1 2 1,2 0-1,-2-2 0,-2 0 0,0-6 0,-9-12 0,13 12 1,-13-12-1,15-7 1,-9-5 0,3-5 1,-1-6-1,3-4 0,-2-3-1,0-2 1,2-1 0,-5 2-1,1 4 1,-3 4-1,2 6 0,-5 5 0,-1 12 0,10 3 0,-6 11 0,4 6 0,1 4 0,3 4 0,0 2 0,3 3 1,-1-3-1,-2-2 0,0-6 1,0 1-1,-1-4 1,0-3-2,-3-2 2,0-3-1,-2-1 0,-6-10 0,11 14 0,-11-14-1,0 0-3,0 0-14,0 0-17,0 0 1,-5-21-2,2 8 1</inkml:trace>
  <inkml:trace contextRef="#ctx0" brushRef="#br0" timeOffset="780">1195 1383 42,'13'-12'32,"1"5"1,-14 7-5,14-15-21,-3 13-2,-11 2 0,20 8-3,-7 4 0,2 8 0,1 2 0,2 3-1,3 1 0,-1 0-1,-3 0 1,-1-4-1,-5-6 0,-2-4 1,-9-12-1,12 14 1,-12-14 0,0 0 0,0 0 0,-14-13 1,1 5-1,-5-2-1,-2 3 1,-3 2-2,0 5 1,0 5 0,2 9-1,4 3 1,5 7 0,7 2-2,4 4 2,5-1 0,6-3 0,5-3 2,3-7 0,3-3-2,1-6 2,1-3 0,0-11-1,-3-2 1,-1-5-1,-2-2 0,-2-4-1,0-1 1,-3-1-2,0 0 2,-1 3-2,-2 2 1,0 2 0,-3 4 0,-6 11-1,9-13 1,-9 13-1,0 0 1,13 18-1,-8-2 1,5 8 0,4 5 0,0 6 0,4 5 0,-1-1 1,1 2-1,0-3 0,-3-4 0,-4-7 0,-2-6 1,-3-8 0,-6-13 0,0 0 0,-3-12 0,-5-12 0,-3-8 1,-4-12-2,-3-9 1,-4-10-1,1-5 1,-1-3-1,2 4 1,4 5-1,2 7-1,7 12 1,6 11 0,8 16 0,7 14 0,4 11 0,3 10 0,1 5 0,-1 8 0,-2 1 0,-4 2 0,-5-3 0,-7-4 0,-5-2-2,-7-10-2,1 0-3,-8-12-9,6-3-16,-3-4-4,1-7-1,2-3 1</inkml:trace>
  <inkml:trace contextRef="#ctx0" brushRef="#br0" timeOffset="1732">1832 785 12,'9'-4'29,"-9"4"1,2 13 2,-5 13-16,-3 7-5,6 18-2,-4 4-1,7 13-1,-3 2 0,9 4-1,0-4 0,6-2-1,-4-11-3,4-7 0,-3-9-1,1-7-1,-2-9-2,-4-9-3,7-3-14,-3-10-17,3-13 1,1-7-3,2-11 2</inkml:trace>
  <inkml:trace contextRef="#ctx0" brushRef="#br0" timeOffset="2044">2426 643 21,'-10'-31'31,"-1"9"2,-12 1-2,-5 3-18,5 13-3,-8 0-3,3 11-2,-5 4-1,5 12-1,-2 8 1,8 13-1,2 8-1,5 10 2,3 10-2,5 7 0,5 5 0,7 4-1,7-3 0,4-2 1,3-4-1,5-5 0,2-6 0,1-6-1,-1-5 1,-4-6-1,-1-5-1,-5-8-4,0-1-6,-9-10-20,-1-7-5,-1-5-1,-5-14 0</inkml:trace>
  <inkml:trace contextRef="#ctx0" brushRef="#br0" timeOffset="2403">2173 1507 35,'0'0'31,"6"-20"2,5 11-1,0-1-22,6-7-7,6 1-1,2 1-4,-3-8-11,2 2-18,5 1-1,-6-2 0,5 5 0</inkml:trace>
  <inkml:trace contextRef="#ctx0" brushRef="#br0" timeOffset="2621">2665 1453 12,'10'22'28,"4"6"0,-11-2-5,-1 0-11,-1 1-5,-4-3-17,3 1-16,-8-12-1,7-1-1</inkml:trace>
  <inkml:trace contextRef="#ctx0" brushRef="#br0" timeOffset="3089">2842 762 11,'15'11'26,"-11"0"-1,5 6-9,-3 12-5,-3 3-3,0 12-2,-5 2-1,1 7 1,-4-4-1,3 0-1,-2-5 1,5-4-1,0-12 1,7-5 0,1-13-1,10-3 1,1-9 0,8-1 0,0-6-1,5 1-1,1-3 0,0 1-3,-2-1-1,-4 0-4,1 3-7,-9-2-20,-1-3-3,3 2 0,-3-5 0</inkml:trace>
  <inkml:trace contextRef="#ctx0" brushRef="#br0" timeOffset="3557">3216 504 29,'0'0'32,"0"0"1,0 0-1,18 10-23,1 10-2,11 10-2,0 10-2,9 10 0,5 7 0,-2 7 1,1 3 0,-5 2 0,-8-4 1,-3-2-2,-11-9 0,-2-6 1,-10-9-2,-2-6-1,-3-11-1,-2-7-2,3-4-4,-9-15-11,9 4-19,-1-19 0,1 2-2,2 2 2</inkml:trace>
  <inkml:trace contextRef="#ctx0" brushRef="#br0" timeOffset="4103">1319 2102 13,'-49'21'27,"7"9"0,-2-5 3,4-1-23,10 6 1,3-8-2,8 3 0,3-8-1,12-2 1,4-5-1,13-4-1,10-8-1,16-5 0,14-8 1,15-8-1,18-10 0,19-5 0,20-13 0,19-2-1,17-5 2,16-1-2,11-1 0,9 1-1,4 1-1,-1 3 1,-3 3 0,-7 3-1,-3 3 0,-15 3 1,-9 3 0,-17 6-1,-16 4 1,-11 5 0,-22 4 0,-13 2-1,-26 4 1,-11 1 1,-19 1-2,-12-2 1,-7-2 0,-12-5 0,-5-4 0,-6-5 0,-5-7-1,-2-6 0,-1-5 0,1-5 1,-2-7-1,2-2 0,2-5 0,-6-2-1,5 0 1,-3-1 0,3 0-1,-4 0 0,-2 5 1,0 2-1,-6 3 1,2 5 1,-9 2-1,-3 6 1,-5 7 0,-5 6-1,-3 5 1,-9 5-1,-2 7 0,-4 7 0,-3 8 0,-3 5 0,-9 5-1,-2 6 1,-6 5 0,-4 7 0,-3 3 0,-9 5 1,-4 1-1,-6 3 0,-5 4-1,-6 1 1,-7 4 0,-2 0 0,-2-1 0,-4 2 1,-3 0-1,0 2 1,0 1-1,5 0 1,3 0-1,4 2 0,3 2 0,6 1 0,10 1 0,10-1 1,9 0-2,9-1 2,11 0-1,12-1 0,9 0 0,12 0-1,9 2 1,9-2 0,8 2-1,9-1 1,7 3-1,5-1 1,7 1-1,4-1 1,3-3 0,3 2-1,3-1 1,1-2 0,1-4-1,1-3 1,2-4 0,2-5 0,1-3-1,2-6 1,4-5 0,3-5 0,6-5 0,4-5 1,6-5-1,8-3 0,4-5 0,8-4 0,4-4 0,5-4 0,3-2 0,3-2 0,-1-1 0,-2 0 0,-6 2 0,-6 0 0,-5 4-1,-11 3-3,-6 8-7,-15-2-25,-5 0-1,-4 2-1,-2-2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11.3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 1197 63,'-43'33'36,"7"-2"-1,11-2 3,18-4-27,-1-14-3,8-11-1,18-12 1,1-17-1,0-16-1,9-15 0,-1-15-2,5-9-1,1-4-1,2 2-2,2 9-1,2 7-2,3 11-2,-2 12-3,10 20-7,-11 8-9,8 19-12,-10 12 1,-2 20 1,-10 6 10,1 20 13,-11 4 8,0 0 12,5 9 10,-2-8 13,8-5 1,4-15 1,14-4-8,-3-25-11,12-3-6,-4-15-3,-2-7-2,-6-13-1,-6-6-1,-10-8 0,-11 0-1,-10 2 0,-9 8 0,-14 7-1,-6 15 0,-7 20 0,-1 14 0,2 16-1,2 9 1,9 7-1,6-1 1,12-4-1,14-9 0,10-18-1,10-21-3,15-16-6,2-30-13,13-13-16,6-21 1,4-16-1,-2-21 2</inkml:trace>
  <inkml:trace contextRef="#ctx0" brushRef="#br0" timeOffset="483">1631 186 69,'17'-82'37,"-8"20"-3,-7 19-8,-2 43-9,-9 11-8,-2 37-3,-3 22-3,-2 21-2,0 17 0,-2 12 1,1 4-1,3-5-1,4-14 0,3-13 0,1-20 0,0-21 0,-2-23 0,-3-20 0,-6-21 0,-3-15 1,-5-17 1,0-10-1,0-5 0,8 0 1,7 2 0,11 10-1,11 14 0,8 19 0,8 21-1,4 21 1,1 14-1,-1 15 0,-3 10 0,-1 5 0,-2-3 1,0-4-2,1-13 3,2-9-2,3-14 1,2-16 0,0-14 1,-3-13-1,-4-18 0,-6-15-1,-7-11-2,-8-8 0,-5 0-2,-7 1-1,-1 9-2,-6 1-4,10 26-6,-7 4-4,10 26-5,5 15-2,8 17 6,-4 2 10,7 7 9,3 9 7,-1-7 8,5 5 6,-8-15 8,3-1 3,-8-17-4,3-6-9,-13-9-7,7-24-2,-10-5-3,2-5-1,0-9-1,5-2-2,6 0 0,5 7 0,8 7-1,6 5 0,6 12-1,1 5-2,5 14-4,-8 0-14,-2 9-17,-5 7 0,-7 3 0,-6 4 1</inkml:trace>
  <inkml:trace contextRef="#ctx0" brushRef="#br0" timeOffset="1185">2243 1115 81,'-2'12'40,"2"-12"0,9-8 1,10-14-31,-6-11-3,4-4-2,-1-7-2,3-1-1,-1 4-2,-3 6 0,-3 9 0,0 15 0,-1 15 0,4 13 0,0 11 0,5 2-1,7 1 1,3-2 1,7-9 0,4-12-1,3-15 1,-1-14 0,-3-15-1,-5-11 0,-7-6-3,-10-14-15,-7 5-22,-4 4-1,-2 6 0,7 7-1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28.3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359 16 48,'-3'-9'31,"3"9"-3,-9-10-5,9 10-4,0 0-5,0 0-2,-9 9-6,10 8-2,-3 7-1,-1 11 0,-4 10-1,-3 15-1,-7 10 1,-3 12-1,-8 4 1,-3 3-1,-6 0 0,-1-4 0,1-8 0,2-9-1,7-11 1,2-14-1,8-11 0,11-8 1,12-11 0,14-7 0,13-6 0,14 1 1,10 0 1,12 3-1,10 2 1,4 0-1,1 3 1,-2 2-1,-5-4 0,-7-2-1,-6-5-5,-2-11-34,-2-17-3,1-18 1,7-29-3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58.6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672 335 58,'6'-42'36,"-5"5"-1,-7-1 0,-12-2-27,3 4-3,-8 1-1,-5 4-1,-6 3 0,-3 7 0,-6 4-1,1 8 1,-1 9-1,0 9-2,4 12 1,4 13-1,4 9 0,6 12-1,7 14 1,8 11 0,8 6-1,6 8 1,8 3 0,5 5 1,4-1-1,2 2 0,0-6 0,-1-2 1,-1-4 0,-6-7-1,-3-9 0,-4-8 1,-6-9-1,-1-9 0,-4-11 0,0-8-1,-2-7 0,-1-8-3,2-1-5,-8-11-27,12-3-1,-20-10-1,10-5 0</inkml:trace>
  <inkml:trace contextRef="#ctx0" brushRef="#br0" timeOffset="405">0 1075 76,'25'-21'39,"18"8"-1,14 2 1,13-1-32,8 2-3,7 2-2,-3-1-2,-6 1-2,-3 4-2,-14-6-3,-3 6-18,-13-3-12,-7-1-1,-8-1 0,-6 0 1</inkml:trace>
  <inkml:trace contextRef="#ctx0" brushRef="#br0" timeOffset="671">882 622 38,'10'-13'33,"-10"13"1,0 0 0,7 13-17,-19 14-8,1 16-1,-5 10-2,1 14-1,-1 9 0,5 8 0,-1-4 0,9-1-2,4-11 0,8-6-1,6-11-3,4-14-5,18-13-33,0-11 1,10-11 0,7-12-2</inkml:trace>
  <inkml:trace contextRef="#ctx0" brushRef="#br0" timeOffset="1170">2718 420 60,'24'14'38,"6"12"-1,1 11 1,-10 11-29,10 17-4,-7 11-2,-4 15 1,-14 5 0,-6 5-1,-10-6-1,-4-6 0,-3-7-6,-6-12-33,8-16-2,1-18 0,5-24-1</inkml:trace>
  <inkml:trace contextRef="#ctx0" brushRef="#br0" timeOffset="5834">1230 666 26,'15'2'29,"-15"-2"1,0 0-8,10 1-8,-10-1-6,0 0-2,0 0-2,0 0-1,0 0 0,5 14 0,-6-4 0,1 7-1,-2 4-1,-1 8 0,-4 3-1,0 6 1,-2 3-1,-3 2-1,-2 0 1,-1-1 0,-1-2 0,1-2 0,0-2 0,2-2 0,2-6 0,2-5 0,3-3 0,3-3 0,2-7 1,1-10-1,4 13 1,-4-13 1,15 3-1,-2-5 1,2 0-1,5-1 1,3-1-1,3 2 0,4-2 0,2 3 1,4 0-2,0 2 1,-2 1-1,-2 1 0,-4 1 0,-4-1 1,-6 0-1,-2 0-1,-7-1-2,-9-2-7,0 0-23,10-10-1,-10 10-1,-1-12 0</inkml:trace>
  <inkml:trace contextRef="#ctx0" brushRef="#br0" timeOffset="6739">1860 627 33,'19'-6'32,"-6"-3"1,-1-1-8,-3 5-8,-9-6-7,0 11-4,-10-12-1,-2 8-1,-6-1-1,-3 1-1,-2-1-1,3 2 0,-2 1-1,4 0 1,3 2-2,5-1 1,0 1 0,10 0 0,0 0-1,0 0 1,-6 12 0,4-1 0,1 2 0,-3 8 0,0 5 0,-4 10 0,0 9 0,-1 5 0,0 9-1,0 5 1,1 3 0,2 0-2,1 0 2,2-5-1,0-6 1,2-7 0,2-8 0,2-7 0,-1-3 0,3-7-1,3-4 1,1-4-1,4-3 1,0-2 0,3-3 0,2 0 0,0-6 0,0 1 0,0-3 0,-2 0-1,-2 0-2,-4-8-8,3 0-23,-2 0 0,-2-4 1,2-2 0</inkml:trace>
  <inkml:trace contextRef="#ctx0" brushRef="#br0" timeOffset="7301">2029 963 36,'0'0'32,"0"0"2,-15 0-2,5 12-19,-4 0-9,0 12-1,0 4-2,0 6-1,3 2 0,6 3 0,5-4 1,7-3-1,6-6 1,7-9 1,4-6-1,4-8 1,-1-7 0,-1-5 0,-3-6 0,-2-5 1,-7-7-1,-3-3-1,-10-4 0,-4 0 0,-5 0 0,-4 2 0,-2 2-2,-1 5 0,0 7-3,0 3-5,15 15-13,-14-12-12,14 12-2,-2-9 1,2 9 1</inkml:trace>
  <inkml:trace contextRef="#ctx0" brushRef="#br0" timeOffset="7691">2290 597 51,'0'0'36,"13"-11"-1,-13 11-1,0 0-22,19-5-7,-8 4-3,2 1 0,7-1-1,2 1 0,2 0 0,2 2 0,-2 0 0,0 6 0,-3 1-1,-1 7 1,-6 7-1,-2 10 0,-4 9-1,-2 8 1,-3 9 0,0 6 0,0 7-1,-2 3 1,0 0 0,0-4-1,0-2 1,2-6-1,0-7 1,0-8-1,0-10 1,1-8-1,-1-8 1,0-3 0,-3-19 1,0 12 0,0-12 0,-18-3 0,1-1 0,-3-1 1,-5 1-2,-1 0 1,-2 3-2,0-2-1,6 6-3,-3-5-16,10 5-15,6 3 0,9-6-2,0 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43.44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-6 51 12,'-1'-9'32,"1"9"2,8-18-6,4 14-8,-8-8-4,8 10-3,-12 2-3,13-7-2,-13 7-4,0 0 0,-1 18-2,-3 1-1,-1 4 0,2 8-1,-1 5 0,1 6-1,2 1 1,-1 0 0,4-3-1,1-3 2,0-5-1,1-3 0,0-7 0,2-5 0,-2-3 1,3-4-1,-7-10 1,17 10-1,-3-10 1,2-1-1,6-3 1,5-2 0,4 1-1,5-1 1,3 2-1,5-1 0,2 4 0,5 1 0,3 2 0,5 3 0,3 2 0,6 0 1,7-1-1,4 1 1,6 2-1,5-1 0,4-1 1,2 0-1,3 1 0,2 0 0,1-1 1,0 0-1,1 0 1,1-1 0,0 0-1,5 0 0,1 0 0,2 0 0,1-1 1,4 0-1,3 1 0,1-2 0,2 0 0,0-1 1,1 2-1,-2-1 1,1 0-1,-5 0 0,-5 1 0,-4 3 0,-6 0 1,-6 0-1,-7-1 0,-3 1 0,-8-1 0,-6-1 1,1-2-1,-6-1-1,2-2 0,-7 1 2,-5 0-1,-6-1 1,-1-1 0,-5 0 0,-46 0 0,70 2 0,-70-2 0,0 0-1,50 0 0,-50 0 0,0 0 0,0 0-1,0 0 1,0 0 0,0 0 0,0 0 0,0 0 0,0 0 0,0 0 0,44-2 0,-44 2 0,0 0 0,0 0 1,0 0-1,0 0 0,0 0 0,0 0 0,0 0 0,0 0 0,0 0 0,0 0-1,31-45 1,-31 45 0,0 0 0,0 0 0,8-50-1,-8 50 1,3-48 0,-3 48 1,3-68-1,-2 26 1,-4-2-1,-3-1 1,-4 2 0,10 43 0,-18-73 0,18 73 0,-19-51 0,19 51-1,0 0 0,0 0 0,0 0-1,0 0-3,0 0-4,0 0-34,0 0 2,0 0-1,0 0 1</inkml:trace>
  <inkml:trace contextRef="#ctx0" brushRef="#br0" timeOffset="1544">654 990 28,'-9'-12'30,"9"0"2,5 0-18,-4 0-5,-1 12-2,14-11 0,1 22-2,-2 5-1,6 13-1,0 6-1,3 9-1,1 1 0,1 2 0,-3-2-1,-2-8 1,-4-9-1,-2-5 2,-5-14 0,-8-9 0,4-13 1,-7-9-1,-6-13 2,-1-4-2,-3-9 2,0-1-2,1-2 1,3 6-1,4 2 0,4 9-1,7 9-2,5 8-1,12 11-5,-1-2-9,12 11-20,3 7-2,3 4 1,2 3 1</inkml:trace>
  <inkml:trace contextRef="#ctx0" brushRef="#br0" timeOffset="1887">1325 1009 20,'24'-9'33,"-2"-3"2,-2 1-7,-7-10-10,4 7-5,-15-8-4,-1 8-2,-12-3-3,-4 8 1,-7 3-3,-3 5-1,-4 9-1,-1 8 0,0 8-1,3 6 0,4 6 1,7 4 0,7 0-1,4-2 1,8-4-1,2-6-3,8-2-2,0-14-7,8-5-23,3-7-1,4-10 2,4-5-1</inkml:trace>
  <inkml:trace contextRef="#ctx0" brushRef="#br0" timeOffset="2168">1726 935 39,'1'-10'34,"-1"10"2,-22-4-6,-5 3-15,3 10-8,-6 3-4,0 7-1,0 6 0,7 8 1,2 4-1,10 2-1,6-1 1,7-1-1,7-6 0,5-3-2,10-7-3,-3-16-15,7-4-17,4-4-3,4-8 2,2-2 0</inkml:trace>
  <inkml:trace contextRef="#ctx0" brushRef="#br0" timeOffset="2387">1940 1201 29,'14'8'35,"-4"4"0,-10-12-7,0 0-47,8 9-10,-8-9-3,17-17-3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39.3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170 359 36,'-34'24'29,"3"13"1,-3 3-12,4 2-13,8 3-3,9-1-1,7-2 1,13-6 2,13-3 0,3-16 1,11-7 1,1-16 0,4-5 1,-7-15 0,2-4-1,-13-13 0,-5-4-2,-8-9 0,-7-2-1,-6-2 0,-1 3-1,-3 3 0,3 4-1,2 6 0,8 7 0,6 9 0,5 8-1,10 13 0,7 7 0,4 10 0,5 12 0,-1 12 0,0 8-1,-2 9 0,-3 6 1,-6 2 0,-6-1-1,-6 0 1,-6-9 0,-4-6-1,-3-7 1,-2-11 0,-1-6-1,-1-19 1,0 0 0,0 0 0,7-24 0,-2-8 0,2-3 0,0-5 0,6-2 0,-2 1 0,0 5 0,1 9 0,0 12-1,1 13 1,0 13 0,0 10 0,1 7 0,1 8 0,4 2 0,5 2 0,4-5 0,2-4 0,6-9 0,3-9 0,2-8 0,0-11 0,2-10 0,-5-7 0,-4-8 0,-5-8 1,-8-5-1,-8-3 0,-7-1 0,-5 4 1,-5 7-1,-4 5 1,-3 12-1,-5 15 1,2 15-1,1 12 0,4 11 0,2 9-1,2 4 1,5 6-1,3-3 1,7-3-3,0-10-1,8-1-13,-3-14-20,4-10-1,0-13 0,0-9 0</inkml:trace>
  <inkml:trace contextRef="#ctx0" brushRef="#br0" timeOffset="889">1747 298 53,'0'0'37,"9"-10"-1,-9 10-2,-22-8-24,7 8-5,-3-2-3,0 7-1,4 5-1,5 8 0,11 2 0,11 5 0,11 3 0,7 2 0,5 1 0,2-2 0,-2-2 1,-5-5 0,-8-1 0,-14-3 0,-15-4 1,-11-2-1,-12-6 0,-7-3 0,-5-1-2,-4-7-2,5 0-4,-1-14-16,13 2-14,13-6-1,16-1 1,8-7 0</inkml:trace>
  <inkml:trace contextRef="#ctx0" brushRef="#br0" timeOffset="1185">2030 5 51,'14'-19'36,"-14"19"-1,14 9 0,-18 14-22,5 16-9,-2 10-2,1 9-2,3 9-1,2 4 1,1-2-2,2-10 1,1-6-4,-2-13 0,1-9-5,-9-19-6,1-12 2,-12-10 5,0-7 4,-7-7 4,-1-2 2,2 4 2,-1-4 6,8 14 5,2 0-1,18 13-4,5-3-3,13 5-3,6-3-1,10-1 2,2-3-2,3-5 0,-4-4 0,-6-2 0,-10-1-1,-7 3 0,-21 13-1,0-11 1,-17 16 0,-2 7-1,-5 7-1,1 3 1,4 5 0,6 0 0,10-3 0,10-6 1,11-8 0,8-5 0,4-10 0,4-2 0,-1-4 1,-2 1-2,-3 5 1,-4 7-1,-4 12 0,-3 8 1,-2 12-2,-2 9 1,2 9 0,-2 4-1,-1 1 1,-2-4-1,-2-7 1,-1-8 0,0-9 0,-3-14 1,-4-15 0,2-14 0,-2-16 0,-1-12 2,0-18-1,0-12 0,1-11-1,3 0 1,3 3-1,2 7 0,3 11 0,4 13-2,6 22 1,0 18-1,1 16 1,0 13-1,-5 7 1,-1 8 0,-5 2-1,-7 0 1,-7-1 1,-4-7-2,-5-3 1,-5-5 0,0-5-1,-3-8-2,4 2-7,-1-10-30,4-1 1,13 1-1,-2-15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3T20:30:03.5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369 748 56,'-5'-13'37,"5"13"0,0 0-1,-14-8-19,14 8-9,-20 17-3,3 3-2,-5 6-2,-3 12 0,-4 11 0,-2 9 0,-1 10-1,2 5 1,2 3-1,3-1 1,2-1-1,4-7 1,3-9-1,4-9 0,2-11 0,4-8 1,3-7-1,1-9 0,2-14 1,0 0 0,5-19 0,3-10 0,-1-13 0,2-9 0,0-17 1,3-10-1,-1-7 0,-1-1 0,2 3 0,-1 4 0,2 11 0,0 10 0,-1 13-1,2 15 1,2 12-1,7 18 0,5 10 0,3 18 0,6 9 0,6 13 0,8 9 0,2 5 0,4 3 0,-2-1 0,0-3 0,-2-6 0,-5-9 0,-4-8 1,-7-9-1,-6-7-1,-7-6 0,-7-8-2,-4-2-2,-15-18-10,2 10-21,-11-24-4,-6 4 2,-6-3-2</inkml:trace>
  <inkml:trace contextRef="#ctx0" brushRef="#br0" timeOffset="784">267 965 41,'0'0'32,"0"0"-1,7 15-4,-7-15-5,13 9-2,-13-9-7,12 8-5,-12-8-3,9 10-2,-9-10-2,7 11 1,-7-11 0,6 13-1,-3-2 1,0 1 0,-1 6 0,1 2 0,-2 2-1,0 2 1,-3 3-1,0 1 0,-2 1 0,1 4-1,0-1 1,-1 1-1,1 4 1,1-1-1,1 4 1,1 1-1,-1 1 1,2-1-1,-2 3 0,2 1 1,0-1-1,1 0 0,2-1 1,0 0-2,3 1 1,0 0 0,0 0 0,2-1 0,-1 1 0,1 0 0,1 1 0,0 1 1,-1 0-1,4 2 1,-1-1-1,4 2 0,0-1 0,1 1-1,0 2 1,3 1-1,1-1 1,0 0 0,2 0-1,2 1 1,3-1 0,5 3 1,2-4-1,5 2 1,4-1-1,5 0 1,4-1-1,4-1 1,4 0-1,3-2 0,6-2 0,5 0 0,5-3 1,5 0-1,4-3 1,6-1-1,5-2 1,4 0-1,4-2 1,0-1-1,2-2 0,1-1 0,1-2 0,1 0 0,1-1 1,0-3-1,3 0 0,3-2 1,1 0-1,7 0 1,1-1-1,4 0 1,3-1-1,4-1 1,1-2-1,3 1 1,-1-2-1,3-1 1,3-1-1,1 0 0,4-2 0,2-1 0,4 1 0,3-2 1,2-1-1,4 1 0,3-3 0,2 2 0,4 0 1,2 1-1,1-2 0,4 2 0,2-1 0,0 1 0,1-1 0,2 0 0,1 0 0,2-1 0,-1-2 0,2 0 0,-1-1 1,3-2-1,-1 0 0,1-1 0,-1 2 0,1-2-1,3 2 1,-3-1 0,2 0 0,0 2 0,3-2 0,0 3 0,1-5 0,0 4 0,1-1 1,2 0-1,4 0 0,2 0 0,3 1 0,6-2 0,4 1 0,3 0 1,3-1-1,2 0 0,0-2 0,-2-1 0,1-1 0,-3-2 0,-3 1 0,-3-4 0,-1-2 0,-2-1-1,-2 1 1,3-2 0,-4 0 0,-2-1 0,-1-2 0,-1 0 0,-4 0 0,-1-2 1,-3-2-1,-4 1 0,-7-1 0,-3 0 0,-3 2 0,-4 0 0,-4 0 0,-3 3 0,-3 0 0,-4 3 1,1 0-1,-5-1 0,-2 2 0,-3-1 0,-6 0 0,0-2 1,-7-2-1,-7-2 0,-7-4-1,-6-2 2,-6-7-1,-7-4 1,-2-6-1,-14-8-1,-8-4 1,-10-8 0,-10-6 0,-10-8 0,-11-5 0,-7-6-1,-13-8 1,0-5 1,-1-7 0,-5-4 0,2-1-1,-5-3 1,1-3-1,-3-1 0,1 2 0,-4 0-1,-6 1 0,0 0 1,-3 0-1,2-2 1,-2 0 0,-5 0 0,3 1 0,-2 2 0,0 0 0,2 3-1,-2 3 1,2 5 0,-1 3 0,4 7 0,-7 4 1,1 7-1,-2 7 1,-4 11-1,2 3 1,-7 12-1,1 10 0,-1 7 0,-2 8-1,1 9 1,-8 9-1,4 9 1,-11 9-1,-1 7 0,-5 8 0,-11 10 0,-3 8 0,-8 3 1,-1 5 0,-4 1-1,0 2 1,4-3 1,-2-5-1,12-7 1,5-7 0,6-6-1,13-12 1,3-6-1,18-13 0,-2-11 0,15-8 0,8-15 0,4-10 0,12-9 0,1-7 0,10-8-1,0-7 1,0-1 0,2 3 0,-5 0-1,0 6 1,-7 3-1,3 5 1,-5 7 0,-5 9 1,0 9 0,-7 4-1,3 11 1,-6 3 0,1 11-1,1 7 1,-9 8-1,9 8-1,-4 7 1,6 11 0,1 3 0,4 13 0,3 3 0,0 4-1,7 4 1,-1-1 0,4 1-1,4-2 0,1-4 2,0-6 0,-9-4 0,2-4 0,-41-43 1,64 71-1,-64-71 1,42 44-1,-42-44-1,0 0 2,0 0-4,0 0 2,0 0-1,0 0-3,0 0-18,0 0-21,0 0-2,-7-28 0,-14-7-1</inkml:trace>
  <inkml:trace contextRef="#ctx0" brushRef="#br0" timeOffset="3620">2085 865 80,'21'-2'36,"-4"2"0,-2 2-4,-15-2-24,18 15-4,-13 1-2,0 5 0,-3 7-1,2 6 2,0 6-1,2 5-1,1 0 1,5 11-1,0 0 0,4 4 0,2 3 0,6 6-1,4 2 1,5 5-1,6 3 1,6 0-1,7 4 0,7-1 1,8 0-1,6 1 0,8-2 0,8 0 0,5-2 1,11-3-1,6 0 1,9 0 0,7-4 0,8-2 0,9-3 0,5-1 0,10-1 1,8 0-1,5-6 0,4-2 2,3-2-2,7-3 1,1-6 0,6 0-1,1-5 0,4-6 0,1-2 0,4-3-1,4-3 0,1-2 1,3-2 0,3-4-1,0-3 0,-1 2 1,2-2-1,1-2 0,0 0 0,3-3 0,2 1 0,4-3 0,3 0 0,8-3 0,7-2 0,7-1 0,7-2 0,6-1 0,3-3 0,5-1 0,4-1 0,5-3 0,2 0 0,4 0 1,5-2-1,1 1 0,6-2 0,0 1 0,0-1 0,-3 0 0,-4-1 0,-7-1 0,-8 4 0,-7-4 0,-10 3 0,-5-2 0,-7 2-1,-6-2 1,-10 1 0,-9-2-1,-8-4 1,-15-1 0,-8-3 0,-12-3 0,-15-1 0,-10-4 0,-12-5 0,-9-4 1,-13-4-2,-8-6 1,-10-5 0,-12-5-1,-11-5 1,-11-6-1,-10-6 1,-11-2-1,-6-4 1,-7-5-1,-6-2 0,-5-4 1,-1-3-1,-2 1 1,-3-3 0,0-1 0,-3-2 1,-3 3-1,-2 2 0,-1-2 1,-2 2-1,-3-1 0,-3 3 0,-3 5 0,-5-1 1,0 4-1,-4 3 0,-3 5 1,0 7-1,-3 6 1,1 7-1,2 5 0,0 11 0,2 6-1,2 9 1,1 8 0,3 5-1,7 13 1,-15-1 0,7 12 0,-1 7 0,-2 7-1,-3 6 2,-1 5-2,-4 7 2,-1-1-1,0 1 0,-1-2 0,1-6 0,4-4 1,0-8-1,5-5 1,11-18 0,-11 7-1,11-20 1,5-12 0,5-10-1,2-10 0,5-8 0,4-10 0,2-4-1,4-2 1,4 3 0,2 8-1,-1 8 2,0 10-2,0 15 1,0 13-1,2 19 1,-1 16 0,-1 14 0,-1 13 1,-1 10-1,0 8 1,-2 0 0,1 3 0,-4-7-1,-2-5 0,-4-10-1,-2-9-1,-2-10-3,-15-30-11,0 0-26,-4-13-1,-17-21 1,-21-17-2</inkml:trace>
  <inkml:trace contextRef="#ctx0" brushRef="#br0" timeOffset="5396">2186 819 94,'16'-7'40,"-5"-1"1,-11 8-2,0 0-33,0 0-2,-12 23-2,-4 9-1,-2 12 0,-1 6 0,-2 7-1,2 3 0,2-3 0,5-6 1,5-10-1,5-11 1,5-17 0,8-16 0,6-18-1,9-15 1,3-11 0,4-10 0,3-7 0,-1-2 0,-1 4-1,-6 7 0,-5 13 1,-4 13-1,1 18 0,0 16 0,0 13 0,3 11 0,3 6-1,4 5-1,6 2-3,-1-10-8,5-5-27,4-16-1,7-12 0,3-17 0</inkml:trace>
  <inkml:trace contextRef="#ctx0" brushRef="#br0" timeOffset="5948">4381 527 72,'14'23'38,"-4"3"-1,-3 6 0,-9 3-26,6 10-6,-5 4-2,0 4-2,-4 3 1,-1 2-1,3 0-1,3 1 2,5-1-1,4-1 0,5-2 0,7 0 0,8-3 0,9 0 0,11-4 0,10 2 0,10-3 0,12 1 0,7-1 0,9 0 0,7 1 1,6-1-1,5 0 0,3 0 0,2-3 0,3 0-1,6-3 1,1 0-1,6-5 1,4 0 0,8-3-1,7-2 1,7-1 0,5-2 0,6-4 0,5 0-1,4-4 1,5-3 0,3-1-1,0-1 1,5-4-1,-1-1 1,4 0-1,3-1 0,5 0 1,4-2-1,4 0 1,8 1-1,4-3 0,4 1 1,4-2 0,3-1-1,-1 1 1,-1-3-1,-4 0 1,-2-2-1,-1 0 1,0-3-1,-2 1 0,4-1 0,1-2 0,-2 1 0,2-4 1,-3 2-1,-5-2 0,-4-2 0,-9 2 0,-8-3 0,-9 0 0,-8-2 0,-9-1 0,-8-1 0,-8-4 0,-7-2 0,-9-5 0,-10-1 0,-7-6 0,-11-4 0,-9-4 0,-9-5-1,-12-2 1,-10-6 0,-12-6 0,-10-5-1,-13-1 1,-9-4 0,-13-2 0,-8-3 0,-8-1 0,-5 1 0,-4 2 0,-2 2 0,-1 4 0,-1 1 0,3 4 0,0 6 0,3 6 1,-1 8-1,4 7 0,0 6 0,1 10 1,0 5-2,0 15 1,0 0 0,0 0 0,-1 20 0,-5 0 0,-3 7 0,-3 3 0,-3 3 1,-4 0-1,1-1 0,-3-3 0,2-4 0,4-3 0,2-7 0,4-9 1,9-6-1,0 0 0,-2-14 1,11-12-1,4-5 0,3-7 1,2-7-1,4-5-1,1-2 1,1 3 0,0 4-1,-3 12 1,-3 7-1,-2 8 1,-1 15 0,1 11 0,-3 12 1,2 10-1,-1 9 1,3 6-1,2 5 1,1 3-1,-1-2 0,-2-3-1,-2-11-2,-2-5-4,-12-21-26,-1-11-9,-10-9 0,-11-18-2</inkml:trace>
  <inkml:trace contextRef="#ctx0" brushRef="#br0" timeOffset="7547">4317 652 53,'4'-11'36,"0"-1"-2,-4 12-7,5-20-7,-5 20-6,0 0-3,-1 13-4,-13 8-1,-6 12-2,-10 6 0,-4 12-1,-9 8 0,-2 6-1,-2-4-1,4-4 0,6-7-1,8-9 1,10-13 0,9-15 0,13-24 0,11-13-1,10-14 1,9-12 0,6-10 0,6-10 0,4-7-1,1 2 1,1 5-1,-2 5 1,-3 7 0,-3 13 0,-4 10 0,0 20 0,-2 15 0,1 15 0,-4 16 1,-2 8-1,-1 9 0,-3 3 0,-2 3 0,-3-4 0,-5-6-1,-3-8 0,-4-10-1,-2-5 0,-4-6-2,-5-15-4,11 1-35,-14-11 0,-1-4 0,-5-6-1</inkml:trace>
  <inkml:trace contextRef="#ctx0" brushRef="#br0" timeOffset="18804">15141 1277 70,'0'0'37,"-7"11"0,4 4 0,-3 0-24,6 9-8,-3 1-1,2 4-2,-1 1-1,1-2 0,1-2-2,0-6-1,2 1-3,-3-11-5,9 5-14,-8-15-12,11 9 0,-11-9-1,16-4 1</inkml:trace>
  <inkml:trace contextRef="#ctx0" brushRef="#br0" timeOffset="19118">15280 1421 25,'0'0'30,"12"-8"2,-12 8 0,6-13-11,-6 13-8,0 0-3,0 0-3,0 0-1,0 0-2,-13 7-1,9 9 0,0 0-2,3 4 0,3 1 0,6-1 0,6-3 0,7-5 0,4-6 0,4-5 1,0-6-1,1-4 1,-4-6 1,-3-3-2,-10-3 1,-5-1 0,-14-3-1,-7 0 0,-9 0-1,-7 6 0,-4 5-2,-5 2-2,6 9-5,-7-3-10,16 9-18,3 6 1,12 0-1,8 2 2</inkml:trace>
  <inkml:trace contextRef="#ctx0" brushRef="#br0" timeOffset="19519">15657 1261 74,'10'9'37,"-7"7"-2,-4 7 2,3 11-26,-9 3-6,2 6-2,-1 4-2,0-4-3,8 1-23,2-6-11,3-13 0,3-8-2,2-15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0:38.3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83-12 62,'0'0'38,"-10"-5"-2,10 5 1,-4 19-29,-3-4-6,0 8-1,-4 4 0,0 5-1,0 4 0,0 0 0,4 0 0,3 0 0,5-2 0,6-4 0,10-5 1,9-3 0,12-5-1,17-2 1,14-5 0,19-5 0,18-2-1,22-4 0,19 0 1,19-1-1,22 0 1,14 0-1,17 1 0,13 2 1,15 2-1,9 1 1,11 4-1,10 0 0,6 4 1,7 0-1,5 1 0,3 1 0,0 0 0,-2 2 0,-2 0-1,-9 0 1,-9 1 0,-8-1 0,-13-1 0,-12-1 0,-10 1 0,-11-3 1,-16-4-1,-10-1 1,-12-5 0,-13-3-1,-14-3 1,-11-2-1,-18-3 1,-12-1-1,-16 1 0,-16-1 0,-15 1 0,-14 1 0,-14 1 1,-11-3-1,-13-6 1,-10-3-1,-8-7 1,-6-6 0,-7-9-1,-3-6 1,-1-3-1,1-5-2,7 8-2,-5-2-37,14 10 2,2 1-2,5 8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2:47.36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259 1262 13,'-12'-5'30,"-1"-3"1,-1-1-12,14 9-3,-13-6-4,13 6-3,0 0-3,0 0-2,0 0-1,0 0-1,26 9-2,-1-6 0,7 0 0,11 3 0,9-2 1,12 1-1,10 2 0,6-1 0,7-1 0,6 1 0,7 2 1,8-3-1,4 0 0,8-1 1,2-5 0,8 0-1,4 0 1,4-3-1,7-3 1,3 1-1,5-2 1,1 1-1,4 1 0,-3 0 1,0 0-1,0 0 0,-5 0 0,-3 2 0,-5 0 0,0 0 0,-2-2 0,-2 0 1,0-2-1,2-2 0,0-1 0,2-2 1,1-4 0,-1-1-1,-4-1 1,1 0-1,-3-1 1,-6 0-1,-7 0 0,-5 1 0,-8 3 0,-8-1 0,-6 0 0,-12 3 0,-10 2 0,-12 2 0,-10 1 0,-12 3 0,-10 1 0,-8 4 1,-9 0 0,-13 1 1,12-5 0,-12 5 1,0-17 0,-2 5-1,-2-8 0,0-6-1,-2-4 0,1-7-1,-2-2 0,-2-3 0,1-1 0,-1-2 0,1-2 0,-3 1 0,1-2 0,-2 3 1,-2 1-1,-3 2 0,-2 2 1,-3 1-1,-5 5 0,-4 3 0,-5 4 1,-5 2-1,-6 4 0,-6 3 1,-4 1-1,-7 4 0,-7-2 0,-6 3 1,-7 1-1,-9 2 0,-6 4 0,-6 1 1,-9 2-1,-7 2 0,-4 4 0,-3 1-1,-5 0 1,-2-1-1,-4 1 0,0-1 1,3 0-1,-1-3 0,0 1 1,-3-2 0,2 2 0,1 1 0,-1-2 0,-4 3 0,-2 0 0,-3 0 0,0 0 0,-2 1 0,0 1 0,-2-2 0,1 2 1,2-2-1,2 0 0,4 1 0,3-2 0,4 0 0,3 0 0,6 0 0,6 2 0,8-3-1,8 3 1,8-2 0,9 1-1,10 1 1,8 1 0,9-1 0,7-2 0,8 3 0,8-3 0,6 1 0,6 0 0,6 0-1,5 3 0,4 1 1,4 6-1,4 3 1,3 4-1,2 7 1,2 5 0,4 7 0,-1 2 0,1 5 0,2 7 0,-3 0 0,0 6-1,-3 1 1,-2 1 0,1 1 0,-3-1 0,0 1 0,0-8 0,1-2 0,-1-4 0,3-4 0,1-5 0,1-5 0,3-4-1,1-2 2,2-4-1,3-2 0,1-4 0,4-2 1,1-2-1,6-4 1,2-3-1,5-3 1,4-2-1,5-3 1,5 0-1,-1-6-7,3 3-28,-3-3-1,-9-7-1,-6-2-1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5:41.5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120 121 40,'-4'-23'35,"-1"1"1,0 5 0,2 6-19,-7-1-5,10 12-5,-22-6-3,10 10-2,2 5-1,3 9 0,7 7-1,7 8 0,11 5 0,8 7 1,8 3-1,5 3 1,3 1-1,-1-4 0,-5-6 0,-8-3 1,-10-3-1,-11-4 0,-14-4 0,-14-2 0,-9-4 0,-7-6-2,-4-1-1,-5-12-5,5-2-9,-4-14-9,13-6-9,9-9-3,8-11 3</inkml:trace>
  <inkml:trace contextRef="#ctx0" brushRef="#br0" timeOffset="296">77 250 35,'25'-41'34,"2"9"2,2 10-4,-3 5-11,6 13-6,-8-1-6,6 6-3,-3-2-3,3-1-1,2-3-3,-5-8-9,6-6-27,-4-4 1,-3-8-1,-7-5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5:19.7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8979 318 14,'0'0'22,"0"0"-1,0 0-11,-10 9-8,10-9 2,-12 13-1,12-13 2,-18 17-1,8-5 0,-4-1 0,1 4-1,-3-3 0,0 4-2,-4 2 1,-2 2-2,0 2 1,-2 1-2,0 2 2,-3 1 0,-1 0-1,-2 0 2,-2-3-1,-1 1 1,-5-2 0,-4 0 1,-8-1-1,-3 1 0,-7-1 0,-7 0-1,-6 1 0,-8 2 0,-6-5 0,-6 1-1,-5-4 1,-6-2-1,-3-4 1,-1-3-1,-2-3 0,0-4 0,-1-2 0,1-5 1,-1-2-1,3-2 0,1-5 1,0-2-1,-1-4 1,3-4 0,-3-2-1,3-5 1,3-2 1,3-3-1,3-3 0,7 0 1,2-6 0,8 2 0,4-4 1,10 4-1,3-3 0,9 4 1,5 1 0,7 1-1,6 5 0,8 3 0,5 3 1,5 7-1,4 1 0,4 8 1,2 0-1,7 15-1,-6-13 0,6 13 0,0 0-1,0 9-1,2 5 1,0 3 0,1 5-1,-1 4 1,1 3 0,0 2 0,1 2 0,-2 0 0,0-3 0,0 0 0,-1-4 0,0-5 1,0-3-1,-1-4 1,0-14 0,2 12 0,-2-12 0,-1-17 0,0-3-1,0-7 0,-2-8 1,0-9-1,-3 1 0,1-3-1,0 3 1,-1 3 1,1 6-1,1 8 1,1 7 0,0 8 0,3 11-1,0 0 1,19-1-1,-2 8 1,3 2-2,6-1 2,3 1-1,3 1 0,1-4 0,-3-2-1,-1-4-4,-8-8-9,1 0-21,-5-2 0,0 0-1,-2-1 0</inkml:trace>
  <inkml:trace contextRef="#ctx0" brushRef="#br0" timeOffset="1217">5818 831 12,'0'0'25,"-1"-22"0,0 9-5,-3-1-13,-5 5-1,-2 2-1,-5 7-1,0 7-1,-3 9-1,3 9 0,-1 5 0,5 7 0,1 5 1,9 2-1,8-2 2,7-2 0,6-9 0,7-3 1,3-12 1,8-3-1,-2-15 1,3-3 0,-7-14-1,-1-4 1,-10-8-3,-6-2-1,-10-2-2,-9-1-2,-6 7-8,-11 3-23,-2 5-1,0 10-1,0 3 1</inkml:trace>
  <inkml:trace contextRef="#ctx0" brushRef="#br0" timeOffset="2450">4143 296 2,'0'0'19,"15"1"0,-15-1-14,0 16-2,-3 1-1,-4 5-1,0 9 0,-6 7 1,0 10-1,-4 8 0,-2 8 0,-4 6-1,-2 5 0,-4 8 0,-4 3 0,-3 4 0,-7 1 2,-8 1 0,-5-2 1,-9-1 0,-8-2 1,-9-2 0,-9-2 0,-10-3-1,-9-2 1,-9-2-1,-8-2-1,-5 0 0,-7-3 1,-5-3-1,-2-2 0,-1-2 1,3-1-1,-1-5 0,3 0-1,2-1 0,6 2 1,5 2-1,7 2 1,4 2-1,5 5 0,6 4-1,11 5 1,6 5 0,5 4-1,7 1 1,6 1-1,9 2 1,8-3 0,5-3 0,7-4 0,4-4 0,9-7 0,4-6 0,5-2-1,4-11 1,4-4 0,6-8-1,0-8 1,3-6 0,3-6 0,-1-9 0,3-2 1,-1-9 1,0 0 1,0 0-1,0 0 0,0 0 0,-4-15-1,0 2 0,-1-2 0,-5-2-2,-5-3 0,-4-2 1,0-2 0,-4-3 1,1 3 1,-2-5 0,5 5 1,0-1 0,9 4 0,-1 3-1,5 5 0,1 4-1,5 9 0,0 0-2,0 0 1,0 0-2,-3 12 1,5 9 0,0 5-1,1 7 1,0 6 0,1 5 0,3 1 0,-3 0 0,5-5 1,7-6-1,3-5 1,7-9-1,4-10 1,6-8 1,4-7-1,3-10 0,0-5 0,-1-6 1,-4-3-2,-3 0-1,0-2-5,1 6-32,-5 7 1,-4 2-2,1 8 1</inkml:trace>
  <inkml:trace contextRef="#ctx0" brushRef="#br0" timeOffset="7785">14370 323 41,'7'-17'33,"1"4"2,-1 1 0,-5-2-24,-2 14-1,10-13-2,-10 13-2,0 0-2,0 0-1,-9 6-1,0 3-1,-6 4 0,-2 5-2,-5 8 2,-3 5-1,-4 8 0,-3 5 1,-5 8-1,-6 4 1,-2 1-1,-5 3 1,-3 0-1,-4-1 1,-3 1-1,-4-3 0,-3-2 1,0-2-1,-5-4 1,-2 1-1,-2-4 1,-5 1-1,-2-5 1,-1 1 0,-1-2-1,-2-1 0,0 0 0,-2-4 0,0 0 0,0-2 0,-2 0 0,-1-4 0,-5-2 0,0-1 0,-5-1 1,-3-1-1,-3-4 0,-6-2 0,-5-3 0,-5-3 0,-3-4 0,-2-3 0,1-7-1,-5-7 1,2-4 0,2-5 0,3-6 0,4-2 0,2-5 1,5-6-2,4-2 1,9-4 0,8-4 1,8-3-1,9-4 1,8 0-1,8-3 1,10 4 0,5-3-1,7 4 1,4 3-1,4 5 0,3 6 0,4 5 1,3 6-1,5 4-1,2 7 2,5 5-1,9 10 0,-11-12 0,11 12 0,0 0-1,0 0 0,0 0 1,-6 14-1,6-14 1,-2 19 0,2-4 0,1-1 0,0 3 0,4 2 0,-1 4 0,2-1 1,0 2-1,1-1 1,1 0-1,-1-1 0,-2-1 0,-1-6 1,-1-2-1,-1-4 0,-2-9 1,1 9-1,-1-9 1,0 0-1,-12-10 0,4 0 0,-4-6 1,-1-6-1,-4-5 0,0-5 0,-3-5 0,2-2 0,1-2 1,0-1-1,2 4 0,1 5 1,4 4-1,2 7 1,3 6 0,0 4-1,5 12 1,0 0-1,17 7 0,0 4 0,3 3 0,6 3-1,4-1 1,4 5 0,1-2 0,-2-3 0,-3-2 0,-4-2 0,-4-3-1,-3-2-1,-7-5-4,3-4-32,-15 2 0,15-14 0,-8 3-2</inkml:trace>
  <inkml:trace contextRef="#ctx0" brushRef="#br0" timeOffset="11186">13337 1657 60,'2'12'34,"-2"-12"0,0 0-10,10 2-15,-1-11-2,7 0 0,3-9-1,8-2-1,1-6-1,7-2 0,0-4-1,0 1-1,-5 1 0,-2 5 0,-8 5-1,-3 6 0,-5 7 0,-12 7-1,6 18 0,-8 5 0,-4 8 0,-4 6 1,0 7-1,-1 7 0,-2 1 0,2-3 0,2-3-1,-2-7-3,6-1-3,-6-14-9,9-3-17,-5-8-5,7-13 0,-13 13 1</inkml:trace>
  <inkml:trace contextRef="#ctx0" brushRef="#br0" timeOffset="11482">13450 1942 26,'-15'13'32,"9"1"2,5 4-4,1-18-7,22 20-6,-3-21-3,15 4-4,-4-8-2,11 0-2,-1-2-3,3-5-1,-4 3-2,-2-1 0,-1 2 0,-1 1-1,-3 2 0,-5 1-2,-1 2-3,-7-6-10,3 2-22,-5 1 0,-3-2 0,-3 0 0</inkml:trace>
  <inkml:trace contextRef="#ctx0" brushRef="#br0" timeOffset="12402">8997 802 5,'0'0'23,"0"0"-3,0 0-6,0 0 0,0 0-1,0 0-2,0 0 0,0 0-2,0 0-1,0 0 0,0 0-2,0 12-1,0-12-1,0 0 0,-5 14-1,3-5 0,-3 4-2,-1 3 1,-1 3-1,-1 1 0,-5 6-1,0 3 1,-6 0 0,-2 4-1,-6 1 2,-3 1-1,-4 4 0,-4 0-1,-3 0 0,-2-1 0,-4 4 0,-1-3 1,-6-1-1,-2-1 0,-8-2 0,-6-2 1,-8-3-1,-7-1 0,-8-6 0,-8-1 1,-8-2-1,-9-3-1,-4-3 1,-3-3 0,-3-5 0,-2-3 0,-3-4 0,1-3 0,4-5 0,2-2 0,3-7 0,4-3 0,4-5 1,7-5 0,5-5 0,8-3-1,4-6 2,10-3-1,5-4 0,7 1 0,5-6 0,7 1-1,3 1 1,4-1-1,6 0 0,2 0 1,3-1-1,3 1 0,4 1 1,1 2-1,4 3 1,2 1-1,3 6 1,2 3 0,2 4-1,5 6 1,2 4-1,1 7 1,4 2-1,1 5 0,2 2 0,3 10 0,0 0 0,-3-11 0,3 11 0,0 0 0,0 0-1,-4 11 1,4-11 1,-5 19-1,2-5 0,-1 3 0,0 4 1,-1 3-1,-3 0 0,0 1 0,-1 3 0,0-3 0,2 0 0,-2-6 0,3-3 0,1-4 1,5-12-1,0 0 0,0 0 1,-2-14-1,4-6 1,0-6-1,3-4 0,-1-7 1,1 0-2,0-1 2,-1 3-2,-1 6 2,0 4-2,-1 7 1,-2 18 0,0 0 0,12 7 1,-1 14-1,2 6 0,5 3 0,2 4 1,4 2-1,3-2-3,-3-9-14,5-1-21,3-5 2,2-9-2,6-2 1</inkml:trace>
  <inkml:trace contextRef="#ctx0" brushRef="#br0" timeOffset="13728">7465 2045 36,'11'8'33,"-11"-8"0,21-8 0,-3-2-20,-5-11-5,7 2-1,-3-6-3,4 2 1,-4-4-1,2 5-1,-5 1 0,1 4-1,-6 6 0,-9 11-1,12-9 0,-12 9 0,0 20-1,-5 4 0,0 7 0,-1 7 0,0 7 0,-1 6 1,0 1-2,1-1 1,1-1-1,-1-9-2,4 1-3,-6-15-8,10-1-14,-4-7-7,0-10-1,2-9 1</inkml:trace>
  <inkml:trace contextRef="#ctx0" brushRef="#br0" timeOffset="14040">7529 2357 33,'-19'14'33,"19"-14"2,-4 15-3,4-15-12,19 0-5,-7-8-4,10 4-4,-3-3-2,7 0-1,2-3-5,-3-2-5,5-3-31,-3 5 1,-2-5-1,4-1 0</inkml:trace>
  <inkml:trace contextRef="#ctx0" brushRef="#br0" timeOffset="14930">4919 430 34,'0'0'29,"-3"-11"-5,-5-1-5,1 0-3,-9-8-4,0 0-4,-9-5-3,-1 5-1,-6-3-1,-3 8-1,-6 1 0,0 9-1,-8 5 0,1 10-1,-7 11 1,-3 5-1,-3 11 0,-2 5 0,-2 11 0,-1 4-1,3 6 1,3 4 0,5 1 0,6 4 0,8 2-1,9 4 1,7 0 0,10 4 0,6 5-1,5 1 1,5 1 0,2 3-1,4-2 0,-1 0 1,-1 1 0,-2 0-1,-3-2 1,-3-2 0,-4 1 0,-6 0 0,-5 2 0,-6-1-1,-6 0 1,-7 0 0,-7-3 0,-5-1 0,-9 0 0,-3-5-1,-4-5 2,-3-4-1,2-2 0,-2-4 0,0-2 0,2-4 0,3-2 0,2-2 1,4-1-1,1 0 1,2-2-1,3-4 0,5 2 1,3-3-1,4 1 0,4-2 0,3 2 1,2 3-1,3-2 1,3 1 0,4-2 0,2 3 1,2-4-1,1-2 1,2-5-1,3-3 2,3-5-2,2-5 0,0-6 0,3-5-1,0-5 0,2-11-1,0 0-3,0 0-2,1-15-1,-3-4 0,6 0-1,-6-4 1,4 1 1,-3-4 2,1 3 4,0 3 3,-2-1 3,3 4 1,-5-2 1,5 6 0,-5-3 0,6 4 0,-4-1-3,2 13-2,3-17 0,-3 17-2,3-9 0,-3 9 0,5 9 0,-2 8-1,-1 4 1,-2 2 0,0 7-1,0 2 1,1 3-1,0-4 1,1-6-1,1-4 1,7-6-1,4-8 1,5-8 0,5-4 0,2-8 0,3-2-1,3-3-2,-1-8-4,3 6-20,0-6-11,-7-2 0,3 0-2</inkml:trace>
  <inkml:trace contextRef="#ctx0" brushRef="#br0" timeOffset="16037">3303 3781 63,'11'-6'37,"4"-1"-1,3-1 0,-4-2-30,6 3-3,0 2-2,-3 4-1,-3 5 0,-14-4-1,12 18 1,-13 1 0,-4 4 0,-5 4 1,-3 3-1,-1 2 0,-1 0 1,3-2-1,4-3 1,5-6 0,9-1 0,5-5 1,5-3-1,5-5 1,2-5-1,2-3-2,4-1-4,-5-10-16,5-3-16,2-1 1,-2-7-3,-1-3 2</inkml:trace>
  <inkml:trace contextRef="#ctx0" brushRef="#br0" timeOffset="16614">1568 2005 37,'0'0'32,"0"0"-1,-8 17-10,-6-9-5,3 12-5,-8-1-4,2 10-3,0 1-2,2 2-1,5-1 0,8 0 1,8-7 0,10-6 2,8-12-2,8-6 2,0-12-1,4-3 0,-5-11 0,-3-3-1,-7-3 0,-9 1-1,-12 4-1,-11 5-2,-8 16-8,-14 7-28,-14 16 1,-9 11-1,-13 12-1</inkml:trace>
  <inkml:trace contextRef="#ctx0" brushRef="#br0" timeOffset="19235">16169 484 47,'-3'19'35,"-2"-5"0,2-5 0,3-9-22,0 0-5,-4 11-3,4-11-1,0 0-1,0 0-1,-12-14-3,12 14-11,1-14-23,4 0-1,8 1-1,3-2 0</inkml:trace>
  <inkml:trace contextRef="#ctx0" brushRef="#br0" timeOffset="19547">16985 597 49,'7'18'32,"-7"-18"0,0 14-1,0-14-29,1 11-4,-1-11-5,0 0-13,0 0-10,11 0-2,2-9 1</inkml:trace>
  <inkml:trace contextRef="#ctx0" brushRef="#br0" timeOffset="19766">17727 648 58,'16'21'38,"-7"-7"-2,-9-14 0,14 14-28,-14-14-5,0 0-4,0 0-4,0 0-14,15-12-16,7-1-2,10-7 1,16-3 1</inkml:trace>
  <inkml:trace contextRef="#ctx0" brushRef="#br0" timeOffset="20327">20051 215 33,'0'0'33,"0"0"-4,0 0-7,0 0-6,0 0-4,0 0-4,0 0-3,0 0-1,0 0-2,0 0-1,2 16 0,-3-1-1,0 2 0,-1 11 1,0 6-2,-2 8 2,-2 8-2,-2 7 2,-6 9-1,-1 6 0,-8 5 0,-4 5 0,-8 3 0,-7 5 0,-6 1 1,-6 3-1,-4-1 2,-9-2-1,-3 2-1,-8-4 1,-1-1 0,-6-3 0,-3-3 0,-5-4 0,-4-2-1,-6-3 1,-1-4 0,-3-3-1,-3-3 0,-3-3 0,-1-3 0,-5-6 0,-2-2 0,-1-4 0,-3-1-1,-6-4 1,-4-2 0,-7-3-1,-5-2 1,-7-2 0,-5-4-1,-3-2 1,-7-4-1,-2-2 0,-2-6 0,-1-1-1,-2-2-2,4-2 0,-7-3-1,2 3-1,-5-6 0,0 6 0,-8-7 1,-2 3 1,-10-3 2,-2-2 2,-5 0 2,-4-5 2,1-1 0,4-4 1,4-3-1,5-6-1,10-2-1,8-6 0,11-3-1,4-7 0,10-2-1,3-5 1,8-3 0,5-5 0,4-3 1,4-3-1,6-2 0,6-1 0,4-2 1,8-3-1,3 2 0,8-1 2,8-2-2,6 0 0,6 2 0,6-1 1,5 1-1,6 4 0,7 0 0,2 1 1,4 5-1,4 4 1,5 6-1,3 5 0,5 8 0,3 4 0,4 9 0,6 5-1,5 6 0,3 5 0,9 4 0,0 0 0,-11 18 0,12 0-1,1 5 1,-2 7 0,1 4 0,0 5 0,0 2 0,1 1 0,0-2 0,0-2 0,0-6 0,0-4 0,0-5 0,0-8 0,0-4 1,-2-11-1,0 0 1,0 0 0,0 0 0,-9-27 0,3 2 0,-4-6 0,-2-5 0,-2-7 1,0-2-1,-1 2 1,0 3 0,2 5 0,1 8 0,3 6-1,2 6 0,7 15 0,0 0 0,0 0-1,17 5 0,5 8 0,7 2 0,6 2 0,6 1 0,6-1 0,1-3 0,-1-2-1,-4-8-6,7 0-32,-5-8 2,-1-1-1,0-5-1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5:03.9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 0 8,'0'0'10,"0"0"0,0 0-1,0 0 0,0 0 0,0 0-1,0 0 0,0 0-2,0 0-1,0 0 0,0 0-3,0 0 0,-7 12-1,7-12-1,-1 13 1,1-13-1,-1 18 0,0-7 1,0 3-1,0 0 1,-1 2-1,0 1 0,-1-1 1,-1 1-1,0 0 0,1-1 1,-1-2-1,1 0 0,-1-3 0,2 0-1,2-11 1,-2 16-1,2-16 2,1 12-1,-1-12 1,0 0 0,9 4 0,-9-4 1,15-4 0,-4-2 0,4 1-1,1-2 1,6 2-1,0 0 0,3 1-1,1-2 1,1 2-1,0 0 0,-1 1 0,1 0 1,-2 2-1,1 0 0,1 0 0,-2 1 1,1-1-1,1 2 0,-1 0 1,0-2-1,2 1 0,0 0 0,-2 1 0,2-1 0,-2 2 1,-2 0-1,-1 0 0,0 2 0,-1-1 0,-2 1 0,1 0 1,-1-1 0,-3-1-1,1 0 0,-3-1 1,-2 0-1,-2-1 1,-11 0-1,12 1 0,-12-1 1,0 0 0,10 1 1,-10-1-1,0 0 1,10-3 0,-10 3-1,9-8 1,-9 8 0,12-10-2,-12 10 2,13-11-1,-13 11 0,13-11 1,-13 11 0,12-12 1,-8 3 0,-4 9-1,10-18 1,-4 8-1,-4-2 0,1 2 0,-3-2 0,0 12 0,1-16 0,-1 16 0,0-12 0,0 12 1,0 0-1,-5-10 0,5 10-1,0 0 0,-8-8-1,8 8-1,0 0-1,-10-11-9,10 11-23,0 0 0,-12 2-2,12-2 1</inkml:trace>
  <inkml:trace contextRef="#ctx0" brushRef="#br0" timeOffset="9766">4411 129 8,'0'0'24,"0"0"-1,9-1-5,-9 1-1,0 0-3,0 0-1,0 0-3,0 0-1,0 0-3,10-7-1,-10 7-2,0 0-1,0 0-1,0 0 0,0 0-1,0 0 1,9 7-1,-9-7 0,7 13 1,-7-13-1,7 19 0,-5-8 0,0 1 0,-3 0 1,0 1-1,-1-1 0,-1 5 1,-2 0 0,-1-1 0,0 3-1,-4 0 1,-1-1-1,1 1 1,-4 2-1,-1-3 0,-1 0 0,-1 1 0,-1-2 0,-2 1 1,1 1-1,-6-1 1,0 3 0,-4-1-1,-4-1 1,-2 2-1,-4-1 0,-4-1 0,-2 0 1,-3-2-1,0 2 0,-3-4 0,0 1 0,-4-3 0,1 1 0,-3-1 0,-1-2 0,-1-1 0,-2 0 0,0 0 0,1-3 0,-1-1 0,-3-1 0,1-2 0,1 1 0,-3-4 0,-1 0 0,-2-3 0,-4 1 0,-2 0 0,1-1 0,-5 0-1,-1 0 1,-3-2 0,-2 0 0,-1-3 0,2 1 0,-3-1 0,-1-4-1,2 3 1,2-5-1,2-1 1,4-4 0,2 2 0,4-5 0,5-2 0,6-1 0,5-5 0,4 1 1,6-3 0,7 0-1,5 0 0,6-3 1,3 3-1,5 1 0,4 2 1,2 2 1,4 0-1,2 5 0,0 0 0,2 7 0,2 3 0,1 2 0,2 10 0,-3-10 0,3 10-1,0 0 1,0 0-1,0 0 0,0 0 0,0 0 0,0 9 0,0-9-1,0 13 1,0-4 0,0 3 0,-1 1 0,0 3 0,-2 3 1,2-1-1,0 4 1,1 0-1,0 2 0,0 1 1,0 2-1,0 0 0,0-1 0,0 0 0,0-2 0,0-2-1,-2-2 1,2-5 1,-1-3-1,1-12 0,2 13 1,-2-13 0,0 0-1,-7-16 1,4 4 0,-4-6-1,-1-6 0,0-4 1,-4-3-1,1-6-1,2-1 1,-2 0 0,3 3 1,0 0-1,2 5 0,-2 4 1,4 6 0,0 4 0,2 4 0,0 1 0,2 11 0,-3-11 0,3 11 0,0 0-1,0 0 0,0 0 0,0 0 0,0 0 0,12 14-1,-1-4 1,4 0 0,5 1 0,4 1 0,3-2 1,2-2-1,4-1 0,0-2 1,-1-1-1,-1-2 0,0 0 0,-1-3 1,-4 0-1,-1 0 0,-3-3 0,-3 1 1,-5-1-1,-3 2 0,-11 2 0,13-6 0,-13 6 0,0 0 0,0 0 0,0 0 0,0 0 0,0 0 0,0 0 0,0 0 1,0 0-1,0 0-1,-7 11-7,7-11-30,-18-2 2,5-5-2,-3-1 1</inkml:trace>
  <inkml:trace contextRef="#ctx0" brushRef="#br0" timeOffset="15086">1781 305 23,'0'0'27,"9"-10"0,-9 10-10,0 0-7,0 0-3,0 0-1,-18 0-3,9 8-1,-1 9 0,-2 1 0,1 5-1,3 3 2,1 3-1,5-1 1,9-2 1,2-6 0,9 0 1,4-10 0,8-2 0,1-10 0,7-4-1,0-7 0,1-4-1,-2-5-1,-2-2 0,-8-2 1,-4 0 0,-11-3-1,-9 3 1,-12 1-2,-11 4 0,-9 5-3,-11 1-9,-2 4-25,-9 6-1,-3 3 0,4 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4:21.59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109 2640 3,'-5'-14'19,"5"1"-1,-4 0-2,-2-3-2,0 3-3,-2-4 1,2 3-3,-5-2 0,5 5-1,-4-5-1,4 6-1,-4-2-2,10 12-1,-13-18-1,13 18 0,-10-12-1,10 12 1,-6-9-1,6 9 1,0 0-1,-2-13 0,2 13 0,0 0-1,4-13 1,-4 13-1,9-9 0,-9 9-1,17-10 1,-4 6 0,3 1 0,5-1 0,4-1 0,5 2 0,3-3 0,4 1 0,4-3 1,4 1-2,0 3 2,1-2-1,2 2-1,0 0 1,-2 1 0,0 1 0,-3-1 0,0 2 0,-2 1 0,0 0 0,-5 3 0,-1-2 0,-2 2 0,-4-1-1,-3 3 1,-3-1 0,-4-1 0,-6 0 1,0-2-1,-13-1 0,13 2 1,-13-2-1,0 0 1,0 0-1,0 0 0,0 0 1,0 0-1,0 0 0,0 0 0,0 0 0,0 0 0,3 17-1,-4-7 1,1 4 0,-1 6 0,2 2 0,-1 6-1,2 0 2,-1 2-1,1-2-1,1 0 2,0-3-1,1-6 0,-2-1 0,0-5 0,-1-4-1,-1-9-6,2 13-25,-2-13-1,0-19 0,-2 3 0</inkml:trace>
  <inkml:trace contextRef="#ctx0" brushRef="#br0" timeOffset="1124">108 2443 14,'0'0'13,"4"15"-1,-4-5-1,1 3-2,-3 2-1,3 4-1,-4 2 0,5 0 1,-3 0-2,2 1-2,0-5 0,1 0 0,-1-5-1,1-3-1,-2-9 0,0 0-1,0 0 2,0 0 1,6-22-2,-5 5 1,-1-5-1,0-2 0,-1-4-1,0 5 1,-1-5-1,-1 5 0,-1 4 1,2 3 0,-2 4 1,4 12 0,-5-13-1,5 13 0,0 0 0,-3-9 0,3 9-1,0 0 0,0 0-1,0 0 0,0 0 0,-3-10 0,3 10 0,0 0 0,11 2-1,-11-2 1,17 3 0,-3 1 0,2-3 0,7 0 0,4-1 0,5 0 0,3-1 1,4-3-2,3 2 1,1-1 1,4-2-2,-1 2 2,-2-2-1,-3 2 0,-4-1 0,0 1 0,-4-1 0,-1 1 0,-3 1 0,-1-1 0,-1 2 0,0-1 0,1 0 0,0 1 1,-1-1-1,-1-1 0,-2 0 1,-3 0-1,-1 2 0,-4-2 1,-4 1-1,-12 2 0,13-2 1,-13 2-1,0 0 0,0 0 0,0 0 0,0 0 0,0 0 0,0 0 0,9 5-1,-9-5 1,0 0 0,5 13 0,-5-13 0,6 18 0,-3-9 0,-1 5 0,1-1 0,-1 2 0,0 0 0,-1 2 0,0 0 0,0 0 0,0 1 0,0-2 0,0-1 0,0-1 0,0-3 1,-1-11-1,2 13 0,-2-13 0,0 0 1,0 0-1,0 0 1,0 0 0,0 0 1,0 0 0,0 0 1,0 0-2,2-12 1,-1 2 0,-2-3-1,-1-2 0,-1-3-1,0 0 0,-1-2 1,-1 2 0,0-2-1,-3 1 0,0-3 1,1 3 0,-1 0 0,-1 1-1,0 0 1,1 2 0,-1 2 0,1 1-1,-1 5 1,1-1-1,-3 1 0,1 3 0,-1-1 0,-3 3 0,1 0 0,-2 2 0,-2-1 0,-1 2 0,-2 3-1,-3-1 1,-2 4 0,-3 0 0,-4 1-1,-3-1 1,-4-2 0,-4 0 1,-1-4-1,-2 0 0,-1-2 1,-1-2-2,1 0 1,2-1 0,4 0 0,2 1 0,5 0 0,4 2 0,5-2 0,5 2 0,5-1 1,1 0-1,3 0 0,2 1 0,9 2 0,-17-3 0,17 3 0,-17-1 0,17 1 0,-14-1 0,14 1 0,-12 1 0,12-1 0,0 0-1,-11 9 1,11-9 0,-1 22-1,1-4 1,0 5 0,1 6 0,-1 5-1,1 0 1,-1 1 0,1 0 0,-1-1 0,1-2 0,-1-2 0,1-5 0,0-2 0,0-6 0,2-3 0,-2-1 0,-1-13 1,0 0-1,0 0 0,4-18 0,-4 1 0,0-5 0,0-3 0,-1-6 0,-1 1-1,2-3 2,-1 1-1,1 1 0,-2 1 1,0 4-1,1 1 0,1 4 1,-1 5-1,1 3 0,0 13 0,1-14 0,-1 14 0,0 0-1,16-5 1,-4 8 0,5 0 0,4 1 0,7-1 0,9 0 0,7 0 0,5-1 0,3-1 0,5 0 0,4-1 0,1-2 0,-1 0 0,-4 2 0,-3-4 0,-6 3 0,-4-2 0,-10 1 0,-6 0 0,-7 0 0,-5 3 0,-5-2 0,-11 1 0,12 2 0,-12-2 0,0 0 0,9 4 0,-9-4 0,9 10 0,-2-1-1,0 7 1,0 0 0,0 8 0,2 0 0,-3 3 0,0 0 0,-3-1 0,0-3 1,-1-4-1,-1-3 0,0-6 0,-1-10 0,0 14 0,0-14-2,0 0-7,0 0-28,0 0 1,-13-19-1,7-4 1</inkml:trace>
  <inkml:trace contextRef="#ctx0" brushRef="#br0" timeOffset="3417">473 1060 6,'-12'-28'31,"-1"-3"0,5 7 2,4 7-19,-4-5-1,10 13-1,-7-4-2,5 13-3,-1-12-2,1 12 0,0 0-1,-1 17-3,0 3 0,0 9-1,1 8 0,-1 8 0,0 9 0,0 7 1,1 2-1,-1 1 0,1 1 1,0-2-1,1-4 0,0-3 1,1-6-2,-1-7 1,1-4 0,-1-6 0,1-8 0,-1-6 1,0-5-1,0-5 0,-1-9 0,1 9 1,-1-9 0,0 0 0,0 0 0,-4-15 0,0 5 0,-1-4 0,-2-3-1,-2-2 1,-2 1-1,-1-2 0,-1 2 0,0-3 0,-1 4 0,1 0 0,0 3 1,2 3 0,2-2-1,2 4 1,7 9 0,-11-12 0,11 12-1,0 0 0,0 0 0,0 0 0,10 18 0,-2-4-1,3 2 1,2 5-1,1 1 1,1 4 0,-1 0 0,-1-2 0,-2 1 0,-1-3 0,-2-1 0,-1-4 0,-2-2 1,-1-6-1,-4-9 1,11 1 1,-1-14-1,2-6 0,2-5 0,6-6 0,1-2-1,0-3-4,7 2-35,-7 2 2,-3 6-3,-3 3 1</inkml:trace>
  <inkml:trace contextRef="#ctx0" brushRef="#br0" timeOffset="7520">418 861 17,'-4'-11'23,"4"11"-4,-1-19-3,3 10-1,-4-8-4,5 2-1,-6-7-3,4-1 0,-4-5-2,3 2 0,-4-6-1,2 1-1,-2-4-1,1 0 0,-2-3 1,2 2-2,-2 0 1,1 2-1,0 2-1,0 3 0,2 2 1,1 3-2,2 5 1,2 2 0,3 2 0,3 2 0,5-1 0,7 4 0,9 0 0,7 1-1,9 0 1,13 1 0,10 4 0,12-1 0,13 1 0,9 1 0,12-2 0,11 2 0,9-2 1,10 2-1,10-2 0,11-1 0,9 1 0,11-2-1,7 2 1,7-2 0,8 2-1,4 1 2,3-1-1,0 3 0,3-2 1,0 2-1,1 0 1,5-1 0,1 4-1,6-2 0,5 2 1,8 1-1,6-1 1,8 3-1,7-3 1,4 3-1,5-2 0,3 0 1,5 0-1,2-2 0,4 0 1,4-4 0,4 1 0,4-2 0,5-3-1,4 0 1,5-2 0,4 1 0,2-1-1,0-1-1,2 4 1,-2 1-1,1 4 0,-3 3 1,-2 4-1,-1 3 1,-2 4-1,-1 5 1,0 1 1,-1 1-2,0 4 1,-2-2 0,-1 1 0,-5-2-1,-4 3 1,-9-4 0,-7 0 0,-5-3 1,-7-3 0,-3-2 0,-11-3 0,-1-1 0,-7 0 0,-4-3 0,-9 1 0,-11-3 1,-11 2-1,-12-2-1,-13 0 1,-10 0 0,-16-2 0,-11-1-1,-16-1 0,-9 0 1,-15-1 0,-9 0 0,-15 1 0,-9-1-1,-12 2 0,-6 0 1,-12 0 0,-9 0-2,-10 1 1,-6 2 0,-7-1 0,-7-1 0,-10 0 0,0 0 0,-3 15 0,-9-3 1,-2 6-1,-2 3 1,-6 7-1,-1 5 1,-4 5-1,-1 6 1,1 2-1,0 7 0,4 6 0,-1 4-1,0 8 0,2 2 0,1 5 0,4 2-1,-1-1 2,4 3-1,0-5 0,3 1 0,5-4 2,0-2-1,4-3 0,2-4 0,0-4 0,2-6 0,-1-5 0,1-8 0,-2-4 1,0-6-1,-1-8-1,0-9 1,2-4 1,-1 0 0,0-11 1,2 9 0,-2-9 0,0 0 0,0 0 1,0 0-1,0-12 0,0 12-1,0-14 0,0 14 0,0-14-1,0 14 1,2-15-1,-2 15 0,0 0 0,4-9 0,-4 9 0,0 0 0,0 0 1,0 0-1,0 0 0,0 0 0,0 0-1,0 0 1,0 0 0,0 0-1,0 0 1,0 0-1,0 0 1,0 0 0,0 0-1,0 0 1,0 0 0,0 0-1,0 0 1,0 0-1,0 0 1,0 0 0,0 0 0,0 0 0,0 0 0,0 0 0,0 0 1,0 0-1,0 0 1,-5-13-1,2 1 1,-1-1-1,-4-2 0,0-3 0,-4-2 0,-2-3 0,-3 0 0,-1 4 0,4 0 1,-2 4-1,4 2 1,1 2-1,11 11 0,-9-9 0,9 9-1,0 0 1,0 0 0,0 0 0,0 0 0,0 0-1,0 0 1,0 0 0,0 0 0,0 0-1,4 15 1,0-6 0,-3 3 0,7 6 0,-4 2 0,6 5 0,0 3 0,5 4-1,2 3 1,5 0 0,3 2 1,-1-1-1,1 0 1,-2-3-1,0-2 1,-1-6 0,-6-4 0,-6-5-1,0-6 0,-10-10 1,10 11 0,-10-11 0,0 0 0,4-17 0,-5-4 1,1-7-1,-2-9 0,3-6 1,-2-7-1,4-3-1,-2-2 1,2 4-1,2 3 1,-1 9-1,3 6 0,-1 7 0,-2 8 0,2 3 0,-3 6-2,0-2-2,-3 11-4,5-12-9,-5 12-22,13-6 0,0 6-1,-2 0 0</inkml:trace>
  <inkml:trace contextRef="#ctx0" brushRef="#br1" timeOffset="122648">7112 1879 38,'-12'-39'34,"-3"1"1,-5 0 0,-9 0-25,4 9-1,-10 3-4,2 7 1,-5 5-3,3 7-1,3 3 0,4 13-1,7 10-1,7 9 0,11 11 0,7 11 0,9 14 0,5 11 0,6 10 0,4 5 0,1 1 0,-1-1 1,-5-5-1,0-1 1,-4-10 0,-6-8-2,0-5-2,-7-19-10,3-6-21,-4-10-1,-2-13-1,-3-13 1</inkml:trace>
  <inkml:trace contextRef="#ctx0" brushRef="#br1" timeOffset="122960">6875 2378 47,'0'0'33,"0"0"2,16-12-2,-16 12-23,30-8-8,-7 5 0,3 2-1,2 5-1,-1 2 0,2 3-1,-1 2 0,-2 1 1,-3 1-1,-5-1 0,-2-2 1,-4-5 0,-12-5 0,13-9 1,-11-4 0,-5-8 1,0-3 0,-3-6 0,0-3 1,1-2-2,3 4 0,3 0 0,4 3-3,9 5-4,2 0-17,9 3-11,7 4-1,0 0 1</inkml:trace>
  <inkml:trace contextRef="#ctx0" brushRef="#br1" timeOffset="123288">7419 2237 31,'11'30'32,"5"-12"2,7-8-1,7-9-20,-1-13-3,6-6-4,-7-10-1,-3-1-2,-6-7 0,-8 2-2,-9 3-1,-10 7 0,-8 10 0,-8 10-1,-4 11-1,-4 10 2,0 10-1,3 6 1,6 3 0,7 0 0,8 1 0,8-7-1,9-6-1,6-11-2,11-5-6,1-12-10,8-8-13,1-5-1,1-10 0</inkml:trace>
  <inkml:trace contextRef="#ctx0" brushRef="#br1" timeOffset="123568">7753 2223 2,'-12'28'22,"7"10"1,-1-2-3,3-8-1,9 2-3,-1-15-1,14-9 0,-4-18 0,10-3-2,-5-18-1,3-3-4,-7-14-2,0-6-2,-9-12 0,-7-4-1,-9-9 0,-6-2-2,-7 1 1,-1 6-1,-4 6 0,-2 8-1,3 10 0,1 11-1,8 13-3,1 1-17,14 5-18,6 0 1,11-4-2,5-2 1</inkml:trace>
  <inkml:trace contextRef="#ctx0" brushRef="#br1" timeOffset="124161">3077 1829 50,'-33'-47'35,"3"14"-1,2 10 0,0 8-28,10 21-2,0 9-1,9 19-1,5 18 0,8 18-1,5 18 0,7 13 0,5 9 0,4 1-1,1-1 0,-2-4 0,-2-12-4,-8-17-16,-2-14-14,-3-14-1,-9-20 1,-6-16-1</inkml:trace>
  <inkml:trace contextRef="#ctx0" brushRef="#br1" timeOffset="124411">2962 2485 55,'34'-5'35,"3"3"-1,2 6 0,4 4-27,-5 2-4,-3 7-1,-7-1-2,-6 2 1,-4-4 0,-3-1 0,-15-13 1,12 11 0,-12-11 0,-4-18-1,-4-2 1,-1-9 0,-4-11 1,-2-4-2,1-6 0,0 1 0,3 2 0,6 3-1,3 6 0,4 5-1,8 11-2,2 2-5,10 8-19,0 0-9,4 2-2,-1 1 2</inkml:trace>
  <inkml:trace contextRef="#ctx0" brushRef="#br1" timeOffset="124738">3504 2269 54,'16'22'36,"2"-10"-1,4-5-11,-3-16-10,10-3-4,-8-11-4,-1-3-2,-9-6 0,-3 0-2,-9-1 0,-6 4-2,-6 6 1,-8 10-1,-1 9-1,-3 10 0,2 11 0,3 4 1,7 8-1,4 3 0,10-2 1,10-6 0,8-9 0,9-9 0,8-12 0,6-9 0,4-8 0,2-8-1,-2-2 1,-5 0 0,-6 4-2,-10 7 1,-8 10-1,-17 12 1,7 11-1,-15 9 1,-1 10 0,1 4 0,3 2 1,4 0 1,4-6 1,7-9 1,4-13 0,8-11 1,0-15 1,-1-8 0,-6-12-1,-3-11 0,-9-12-1,-7-10-1,-12-5 0,-9-5-1,-8-1-1,-3 3 1,-4 3-1,1 12 0,4 8-1,4 12-4,16 11-34,8 11-1,13 6 0,15 2-1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4:31.6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28 316 13,'-10'9'19,"10"-9"-3,-4 12 0,4-12-2,-4 11 0,4-11-1,0 0-2,0 0 0,0 0-1,-10 5-2,10-5 0,0 0-2,3-12-1,-3-1-1,3-3-1,-1-9-1,1-3 0,0-6-1,-3-2-1,1 1 1,-1 3 0,0 4 0,3 7 0,-6 5 0,2 5-1,1 11 0,0 0 0,4-9 0,-4 9 0,13 4-1,-2-1 1,8 1-1,7 0 1,5 1-1,5-2 1,2-1 0,2-2-1,0-4 1,2 2 0,-4-4-1,-3 1 1,-2 1 0,-5-1-1,-1 3 1,-3 0-1,-3 2 1,-5 0 0,-3 1-1,-3 1 1,-10-2 0,15 7 0,-15-7 0,9 17 0,-9-17 1,9 33-1,-9-33 2,8 52-2,-8-52 2,8 66 0,-8-66-1,3 64 1,-4-35-3,1-29 2,0 0 0,4 58 1,-4-58-2,1 15-2,-1-15 3,0 0 0,0 0 0,0 0-1,-3-11-1,2-3 0,-3-10 1,2-4 1,-5-6-2,2-8-1,1 5 2,-2-3 0,1 5 1,-2 2-1,-3 7 0,2 8 0,-1 2 1,-1 8-1,-1 1 0,-2 5 0,-2 1 0,1 3 0,-3 4 0,-3 0 0,-4 3 0,-2 1 0,-5-1 1,1 1-1,-6 0 1,2-3 0,2-2-1,1-1 1,5-1-1,4-1 1,3-1-1,5-3 1,4 1-1,10 1 1,-11-2-1,11 2 0,0 0 1,0 0-1,0 0 0,0 0 0,0 0 0,0 0-1,0 0 1,0 0-1,0 0 1,-2 19 0,1-3-1,0 0 2,1 4-2,-2 1 2,3 2-1,-3-3 0,4 0 0,-3-7 1,2 1-1,-1-14 0,2 14 1,-2-14-1,0 0 1,0 0 0,0 0 0,0 0-1,0 0 1,0 0-1,0 0-1,0 0-1,0 0-6,0 0-31,0 0 1,0 0-2,0-9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5:42.4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4891 957 7,'0'0'29,"12"-1"0,-12 1 0,0 0-11,0 0-3,0 0-4,0 0-3,-4 11-1,2 0-4,-4 1 0,1 7-2,-3 7 1,-1 10-2,-3 8 0,-2 10 0,-2 7 0,-5 7 1,-5 7-2,-5 7 2,-6 2-2,-7 4 2,-5 2-1,-5 0 2,-5-1-1,-5 2 0,-6-2 2,1-3-2,-7-4 2,-2-6-1,-5-7 0,-1-5 0,-6-9 0,2-4 0,-5-10-1,-5-6 1,-2-8-1,-4-8 0,-4-5-1,-5-8 0,-5-8 0,-7-5 0,-1-8 0,-3-6 0,-3-3-1,0-8 1,1-5 0,-1-3 0,6-3-1,1-8 1,4-2 0,-1-4 0,5-6 0,6-3 0,5-5 0,7-4 0,4-1-1,11-2 1,8 0 0,10-2 0,9 1 0,6 2 0,10-3 1,5 2-1,6-3 0,8 5 0,2-2 1,5 2-1,3 2 0,4 2 0,-1 2 0,5 6 1,-1-1-1,0 5 0,-1 0 1,-3 5-1,0 3 1,0 5-1,-2 5-1,0 1 2,0 6-2,1 4 1,2 8-1,0 1 1,3 3 0,1 7 0,0 0 0,4 12 0,-4-10 0,4 10 0,0 0 0,0 0 0,0 0 0,-6 19-1,4-4 2,-2 4-1,0 3 0,-1 3 1,-2 3-1,0 0 1,-3-1-1,2-4 1,1-2-1,-1-6 0,3-2 0,5-13 1,0 0-1,0 0 1,-6-10-1,10-8 1,0-10-1,4-8 0,1-5 0,1-4-1,1 1 1,0 4-1,-2 6 1,0 6 0,-3 11-1,-6 17 2,12 9-1,-5 15-1,-1 9 2,1 8 0,1 5-1,3 4 0,2 5-3,-2-8-24,10-3-9,7-7 0,10-9-2</inkml:trace>
  <inkml:trace contextRef="#ctx0" brushRef="#br0" timeOffset="1326">4193 2633 44,'33'8'33,"-8"3"1,-12 5 0,-16-5-22,-1 11-3,-15-3 0,-2 8-1,-6-1-2,3 4-2,-1-1-1,6 0-1,8 0-1,7 0 0,8-2 0,6 0 0,4-2-1,1 0 1,0-3-1,-2 0 0,-4 0 1,-6-2-1,-8-1 0,-6 1 0,-3-4-1,-5-1-2,1-3-4,-5-11-6,6-7-25,3-9 1,5-7-1,7-15 1</inkml:trace>
  <inkml:trace contextRef="#ctx0" brushRef="#br0" timeOffset="1638">4221 2601 76,'25'-33'37,"1"11"0,-1 12-7,-2-5-19,6 8-5,-5-1-4,4-3-3,4 1-4,-3-8-5,9 5-14,-1-6-12,1 1-1,0-3 0,-5 1 1</inkml:trace>
  <inkml:trace contextRef="#ctx0" brushRef="#br0" timeOffset="2294">179 0 5,'0'0'10,"14"3"-2,-14-3-1,15 5 1,-15-5-1,14 10 1,-14-10 1,16 16-1,-9-3 0,-1 2 1,-2 8-2,-6-1-1,-1 9-1,-7 4-1,-2 8-1,-6 8 0,-4 6-1,-4 8-1,-1 6 0,0 8 0,-1 4 0,3 3-1,2 5 0,3 1 0,4 3 0,4 0-1,4-1 1,4-2 0,5-2-1,4-2 1,6-4 0,5 2-1,5-3 1,5-2 0,2-2 0,5 1-1,4-3 2,3 1-1,4-3 0,1-1 0,4-4 0,2-1 0,2-2 0,4-2 0,1-1 0,1-4 0,1-2 1,2-3 0,1-3 0,-1-1 0,1-2-1,1-3 1,1 0 0,3-2 1,4 0-1,-2 1 0,4 0 1,4-2 0,3 1 1,1-3-1,4 0 1,1-3-1,3 1 1,5-5 0,3 0 0,0-3-1,4 0 0,2-3 0,4-1-1,2-4 1,3 0-1,1-4 0,4-2-1,4-5 2,0-3-1,1-2 0,3-3 0,-2-2 0,4 0 1,-2-3-1,-2 1 0,-1-2 1,4 1-1,-1-2 0,0 0 0,0-2 0,-1-1-1,1 0 0,1-1 1,2 0-1,-4 3 0,0 1 0,-1 2 0,-3 2 0,-3 4 0,-5 3 0,-8 3 0,-7 5 0,-7 3 0,-13 6 0,-9 4 1,-12 5-1,-10 4 1,-11 4 0,-6 2 0,-10 0 0,-6 0 0,-6-4-1,-4-3 1,-4-5-1,-3-4-2,0-5-1,-3-8-3,4 2-6,-7-12-9,9-5-13,0 0-2,-11 0 3,11 0-1</inkml:trace>
  <inkml:trace contextRef="#ctx0" brushRef="#br0" timeOffset="3323">6191 4127 29,'0'0'30,"-14"-1"2,14 1-2,0 0-16,0 0-6,0 0-3,0 0-2,0 0-2,0 0 1,0 0 0,0 0 0,15 13 0,-3-1 0,4 5-1,3 5 0,2 5-1,2 2 1,2 0-1,0 1 0,-1-2 0,-2-5 0,-3-2 0,-1-10 2,1-3 1,-2-9-1,2-4 0,-2-8 0,0-6 0,-1-5 0,0-2 0,0-2-2,-3 1 0,1 4-5,-7-2-15,2 7-15,2 6 1,-1 2-2,4 4 0</inkml:trace>
  <inkml:trace contextRef="#ctx0" brushRef="#br0" timeOffset="4150">6936 4216 10,'0'0'26,"0"0"1,12 1 2,-12-1-16,0 0-5,13 12-2,-9-3 0,1 6-2,-2-4 1,5 6-1,1-6 1,8 3 0,2-9 1,13-1 0,2-10 0,14-1 1,5-8-2,6 2-1,-1-3-1,0 2 0,-2-1-1,-4 5-1,-5 5-3,-9-3-9,-4 8-27,-1 4 2,-5-1-2,1 5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6:52.66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3756 1716 51,'12'-20'36,"-2"-6"-1,-6-5 1,1-7-26,-8-8-4,-2-2-2,-8-12 0,-4-4-2,-10-12 0,-8-4-1,-15-6 0,-12 0-1,-14-1 0,-15 1 0,-20 7-1,-19 7 1,-18 12 0,-17 10 0,-17 15 0,-18 20 0,-16 19 0,-7 21-1,-6 25 2,-1 20-1,2 24 0,8 18 0,13 13 0,16 3 1,20 0 0,19-2-1,22-14 0,22-12 0,28-19-2,20-22-3,36-25-32,28-21 0,32-25-1,33-26 1</inkml:trace>
  <inkml:trace contextRef="#ctx0" brushRef="#br0" timeOffset="577">4995 1827 52,'-16'-3'40,"5"-1"-1,4-10 1,13-2-23,-2-15-9,8-5-3,-2-14-2,1-8-2,-2-12 0,-4-11-2,-8-12 1,-11-5 1,-14-11-2,-16 0 1,-19-4-1,-18-1 1,-18 4 0,-22 6-1,-19 12 1,-21 8 0,-15 16 0,-18 13 0,-11 16 0,-16 17 1,-11 18-1,-6 18 0,-6 22 0,-3 15 0,0 20 0,6 10-1,6 17 1,16 5 0,13 10 0,13 3 0,20-5 0,22-7 0,20-7 1,19-7-1,18-13-1,17-14 1,18-10 0,16-15 0,11-8 0,10-10-1,9-7 1,13-13 0,-9 11-1,9-11-2,0 0-9,18-13-27,0-1 1,8-6-1,12-9 1</inkml:trace>
  <inkml:trace contextRef="#ctx0" brushRef="#br0" timeOffset="1467">6874 1758 48,'-21'-9'28,"-1"-5"-1,7 6-4,-4-11-3,10 7-3,-5-11-4,9 1-5,-4-14-3,4 0-1,-3-16-1,0-7-2,-7-14 0,-2-9 0,-11-8-2,-7-8 1,-13-6 0,-11-8-1,-12-3 1,-15 2 0,-14 3-1,-16 4 1,-16 5 1,-19 9-1,-16 11 0,-12 13 1,-19 14-2,-12 14 2,-12 18 0,-11 15-1,-7 16 0,-2 16 1,-3 13 0,0 9-1,4 10 1,10 6-1,10 3 1,10 2-2,10 2 1,15-3-1,10 1 1,14 0 0,9-7-1,10 1 1,9-4 1,11 0-1,10-5 1,7 0-1,10-5 0,8-5 0,12 1 0,5-8 0,9-1-1,8-5-1,7-3 0,2-7-3,7 2-5,-3-8-18,5 2-9,-1-1-2,-5 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14T20:46:56.18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2275 0 3,'50'21'24,"1"14"1,-13 1 0,-6 8-14,-5 8-2,-15-2-2,-13 7 1,-23-2-1,-11 0 1,-22-6 0,-11 1-1,-19-6 0,-10 3-2,-18-2-1,-9 6 0,-14 2 0,-9 7 0,-6 8-2,-7 9 0,-4 12-1,-3 13 0,3 9-1,7 12 0,12 10 0,16 12 0,17 7 0,20 5 1,22-3 1,23-2-2,21-7 2,22-8 0,13-14-1,14-15 1,9-12 0,10-14 0,-1-13-1,1-10 0,-5-15 1,-5-7-3,-7-11 0,-8-13-6,-6-3-11,-11-10-12,-13-14-7,-1-3-1,-2-3 0</inkml:trace>
  <inkml:trace contextRef="#ctx0" brushRef="#br0" timeOffset="405">104 2983 28,'-24'-17'35,"3"1"2,2 3-7,7 8-8,-2-1-8,8 16-5,4 3-5,10 11-2,4 4-1,8 5 0,4 1 0,6 5-1,4-4 2,3-6-1,-3-6 0,-1-11-2,3-3-16,-6-19-19,-2-16-1,4-17-2,2-28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0B83F65D-0BAE-42C2-AE85-27BF6836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6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89B4862-4483-41BA-8F73-B27FB1E87858}" type="slidenum">
              <a:rPr lang="en-US" sz="1300">
                <a:latin typeface="Arial" charset="0"/>
              </a:rPr>
              <a:pPr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BACB177-8BE6-40A5-BA6A-BF7A1B487456}" type="slidenum">
              <a:rPr lang="en-US" sz="1300">
                <a:latin typeface="Arial" charset="0"/>
              </a:rPr>
              <a:pPr/>
              <a:t>82</a:t>
            </a:fld>
            <a:endParaRPr lang="en-US" sz="1300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A899A7A-9B51-441A-A865-A3220578DE44}" type="slidenum">
              <a:rPr lang="en-US" sz="1300">
                <a:latin typeface="Arial" charset="0"/>
              </a:rPr>
              <a:pPr/>
              <a:t>83</a:t>
            </a:fld>
            <a:endParaRPr lang="en-US" sz="130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B8BDC2A-10C5-4D0D-B5CC-6A3095B101F8}" type="slidenum">
              <a:rPr lang="en-US" sz="1300">
                <a:latin typeface="Arial" charset="0"/>
              </a:rPr>
              <a:pPr/>
              <a:t>88</a:t>
            </a:fld>
            <a:endParaRPr lang="en-US" sz="1300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1A985E2A-018A-45BF-A00F-1D669CE1E5B8}" type="slidenum">
              <a:rPr lang="en-US" sz="1300">
                <a:latin typeface="Arial" charset="0"/>
              </a:rPr>
              <a:pPr/>
              <a:t>89</a:t>
            </a:fld>
            <a:endParaRPr lang="en-US" sz="1300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1F4D7500-9BC3-4BB3-8E82-2088CE04EF52}" type="slidenum">
              <a:rPr lang="en-US" sz="1300">
                <a:latin typeface="Arial" charset="0"/>
              </a:rPr>
              <a:pPr/>
              <a:t>90</a:t>
            </a:fld>
            <a:endParaRPr lang="en-US" sz="1300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28887F4-B4BD-4AF8-A738-2F5367E8FA6D}" type="slidenum">
              <a:rPr lang="en-US" sz="1300">
                <a:latin typeface="Arial" charset="0"/>
              </a:rPr>
              <a:pPr/>
              <a:t>93</a:t>
            </a:fld>
            <a:endParaRPr lang="en-US" sz="13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1F6B2BBA-6BC0-4869-8F06-46B42FEAB75E}" type="slidenum">
              <a:rPr lang="en-US" sz="1300">
                <a:latin typeface="Arial" charset="0"/>
              </a:rPr>
              <a:pPr/>
              <a:t>94</a:t>
            </a:fld>
            <a:endParaRPr lang="en-US" sz="1300"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2E0339F-267F-417E-97D9-6E0673E7E54B}" type="slidenum">
              <a:rPr lang="en-US" sz="1300">
                <a:latin typeface="Arial" charset="0"/>
              </a:rPr>
              <a:pPr/>
              <a:t>98</a:t>
            </a:fld>
            <a:endParaRPr lang="en-US" sz="130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899996A-EEF1-40BA-BFE5-50A70D0715C5}" type="slidenum">
              <a:rPr lang="en-US" sz="1300">
                <a:latin typeface="Arial" charset="0"/>
              </a:rPr>
              <a:pPr/>
              <a:t>99</a:t>
            </a:fld>
            <a:endParaRPr lang="en-US" sz="1300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744496C6-6303-4C3E-BCCE-24B96011C495}" type="slidenum">
              <a:rPr lang="en-US" sz="1300">
                <a:latin typeface="Arial" charset="0"/>
              </a:rPr>
              <a:pPr/>
              <a:t>102</a:t>
            </a:fld>
            <a:endParaRPr lang="en-US" sz="1300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367D83EF-3DAD-4772-A5F8-CD7DEA67980B}" type="slidenum">
              <a:rPr lang="en-US" sz="1300">
                <a:latin typeface="Arial" charset="0"/>
              </a:rPr>
              <a:pPr/>
              <a:t>2</a:t>
            </a:fld>
            <a:endParaRPr lang="en-US" sz="1300"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16E61D1-255E-4164-A95C-135C0E97539A}" type="slidenum">
              <a:rPr lang="en-US" sz="1300">
                <a:latin typeface="Arial" charset="0"/>
              </a:rPr>
              <a:pPr/>
              <a:t>103</a:t>
            </a:fld>
            <a:endParaRPr lang="en-US" sz="1300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BF48A3E-B3E1-4A6D-B56A-2B547D2A88FC}" type="slidenum">
              <a:rPr lang="en-US" sz="1300">
                <a:latin typeface="Arial" charset="0"/>
              </a:rPr>
              <a:pPr/>
              <a:t>124</a:t>
            </a:fld>
            <a:endParaRPr lang="en-US" sz="1300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803E7E3-1C86-4475-B720-21C3ECE5E9F3}" type="slidenum">
              <a:rPr lang="en-US" sz="1300">
                <a:latin typeface="Arial" charset="0"/>
              </a:rPr>
              <a:pPr/>
              <a:t>125</a:t>
            </a:fld>
            <a:endParaRPr lang="en-US" sz="1300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8424453B-7822-4A42-BA1E-F22FFB5616BD}" type="slidenum">
              <a:rPr lang="en-US" sz="1300">
                <a:latin typeface="Arial" charset="0"/>
              </a:rPr>
              <a:pPr/>
              <a:t>35</a:t>
            </a:fld>
            <a:endParaRPr lang="en-US" sz="130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DDAF77B-CF15-41A7-A7C0-066225400D34}" type="slidenum">
              <a:rPr lang="en-US" sz="1300">
                <a:latin typeface="Arial" charset="0"/>
              </a:rPr>
              <a:pPr/>
              <a:t>36</a:t>
            </a:fld>
            <a:endParaRPr lang="en-US" sz="130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7C7E9F46-CF45-442E-81DC-233505514E66}" type="slidenum">
              <a:rPr lang="en-US" sz="1300">
                <a:latin typeface="Arial" charset="0"/>
              </a:rPr>
              <a:pPr/>
              <a:t>37</a:t>
            </a:fld>
            <a:endParaRPr lang="en-US" sz="130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C46080E-1BE7-4E26-AA90-243D6C42A494}" type="slidenum">
              <a:rPr lang="en-US" sz="1300">
                <a:latin typeface="Arial" charset="0"/>
              </a:rPr>
              <a:pPr/>
              <a:t>54</a:t>
            </a:fld>
            <a:endParaRPr lang="en-US" sz="130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40E1B99-F555-4D4F-BD18-338CA75ECED9}" type="slidenum">
              <a:rPr lang="en-US" sz="1300">
                <a:latin typeface="Arial" charset="0"/>
              </a:rPr>
              <a:pPr/>
              <a:t>55</a:t>
            </a:fld>
            <a:endParaRPr lang="en-US" sz="130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CFF4D094-4B7E-44EC-B0A2-DB1B210822F1}" type="slidenum">
              <a:rPr lang="en-US" sz="1300">
                <a:latin typeface="Arial" charset="0"/>
              </a:rPr>
              <a:pPr/>
              <a:t>56</a:t>
            </a:fld>
            <a:endParaRPr lang="en-US" sz="130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C09C9F5-C85C-403E-B4F3-1047107F28E5}" type="slidenum">
              <a:rPr lang="en-US" sz="1300">
                <a:latin typeface="Arial" charset="0"/>
              </a:rPr>
              <a:pPr/>
              <a:t>81</a:t>
            </a:fld>
            <a:endParaRPr lang="en-US" sz="130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21FE-F86C-4DA2-8578-97F0C70E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1AF7-3497-4DE7-92F1-D09ADBF9E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9F47-9E87-4A12-AD34-D79480F02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52BB9C4-64F4-4589-A7C4-1870CB70F13C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57A5178-472A-4A77-9CE0-3F838009B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5FCEE71-9628-4344-9C3C-51E26BE9E1D6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205311B9-D0A5-42AC-8653-4195FDCA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1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610A6A2-0903-4A0F-92EB-BF2363B7A470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22F99CE5-1B36-42FD-8BE5-60BBD1BF0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B3EFE17-9456-40B3-830A-BCA6A13F882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9222902-23AC-4C30-8F5F-667F5C479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DDD0523-DC7D-4876-82FB-03022D8BCE94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C1D24BF-2DE8-497C-8687-7328B3D0C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EA87BFA-0FB8-43D1-A214-D76A5D9FEF7F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7320296-C062-47E7-8FDB-1A9271844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35D242E-337A-4F67-B8C9-417356105EDF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001EA17-26E0-4C92-AD8C-415F6EAC9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9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96DB9F2-3417-4613-A152-D17251963E34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51E6F66F-3D04-4583-8C18-B18D2E65E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3C56-4EC1-40A2-BDEE-6D748107A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6CED44D-FBC0-4DFD-B76B-5AF08EF0F325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C894D94-573D-47AF-A3D8-9B776F400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80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C530267-100D-4F12-B76B-81F8C55FE5BE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E6490A01-8FAD-467B-9D77-630A06018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6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2E800F4-61F2-4A4D-BDD2-13796839E56E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24F6483-3818-460D-BC23-680EEA160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F0833-C3EC-4C63-8B01-34B6587AD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E136E-2A91-4C6B-83EF-1E9D9AB11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8420-7ACD-4FAF-903F-1A4C3243D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18C6-D354-4FC0-9031-FF130711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0E135-D537-4152-BF16-E4ECF4C0E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2CF6-74B4-483A-8D10-304AA39B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E8BA-A1C0-4B0B-AA70-028DFEE28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8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102B0B98-ABFF-45C2-A1BD-223278BB7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448CC10-743A-4A34-BA8B-BCD170E555CF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F40E9A0-C107-49AE-B067-711AC60C6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1267.xml"/><Relationship Id="rId13" Type="http://schemas.openxmlformats.org/officeDocument/2006/relationships/tags" Target="../tags/tag1272.xml"/><Relationship Id="rId18" Type="http://schemas.openxmlformats.org/officeDocument/2006/relationships/tags" Target="../tags/tag1277.xml"/><Relationship Id="rId26" Type="http://schemas.openxmlformats.org/officeDocument/2006/relationships/image" Target="../media/image226.emf"/><Relationship Id="rId3" Type="http://schemas.openxmlformats.org/officeDocument/2006/relationships/tags" Target="../tags/tag1262.xml"/><Relationship Id="rId21" Type="http://schemas.openxmlformats.org/officeDocument/2006/relationships/tags" Target="../tags/tag1280.xml"/><Relationship Id="rId34" Type="http://schemas.openxmlformats.org/officeDocument/2006/relationships/image" Target="../media/image230.emf"/><Relationship Id="rId7" Type="http://schemas.openxmlformats.org/officeDocument/2006/relationships/tags" Target="../tags/tag1266.xml"/><Relationship Id="rId12" Type="http://schemas.openxmlformats.org/officeDocument/2006/relationships/tags" Target="../tags/tag1271.xml"/><Relationship Id="rId17" Type="http://schemas.openxmlformats.org/officeDocument/2006/relationships/tags" Target="../tags/tag1276.xml"/><Relationship Id="rId25" Type="http://schemas.openxmlformats.org/officeDocument/2006/relationships/customXml" Target="../ink/ink170.xml"/><Relationship Id="rId33" Type="http://schemas.openxmlformats.org/officeDocument/2006/relationships/customXml" Target="../ink/ink174.xml"/><Relationship Id="rId2" Type="http://schemas.openxmlformats.org/officeDocument/2006/relationships/tags" Target="../tags/tag1261.xml"/><Relationship Id="rId16" Type="http://schemas.openxmlformats.org/officeDocument/2006/relationships/tags" Target="../tags/tag1275.xml"/><Relationship Id="rId20" Type="http://schemas.openxmlformats.org/officeDocument/2006/relationships/tags" Target="../tags/tag1279.xml"/><Relationship Id="rId29" Type="http://schemas.openxmlformats.org/officeDocument/2006/relationships/customXml" Target="../ink/ink172.xml"/><Relationship Id="rId1" Type="http://schemas.openxmlformats.org/officeDocument/2006/relationships/tags" Target="../tags/tag1260.xml"/><Relationship Id="rId6" Type="http://schemas.openxmlformats.org/officeDocument/2006/relationships/tags" Target="../tags/tag1265.xml"/><Relationship Id="rId11" Type="http://schemas.openxmlformats.org/officeDocument/2006/relationships/tags" Target="../tags/tag1270.xml"/><Relationship Id="rId24" Type="http://schemas.openxmlformats.org/officeDocument/2006/relationships/image" Target="../media/image6.jpeg"/><Relationship Id="rId32" Type="http://schemas.openxmlformats.org/officeDocument/2006/relationships/image" Target="../media/image229.emf"/><Relationship Id="rId5" Type="http://schemas.openxmlformats.org/officeDocument/2006/relationships/tags" Target="../tags/tag1264.xml"/><Relationship Id="rId15" Type="http://schemas.openxmlformats.org/officeDocument/2006/relationships/tags" Target="../tags/tag1274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227.emf"/><Relationship Id="rId10" Type="http://schemas.openxmlformats.org/officeDocument/2006/relationships/tags" Target="../tags/tag1269.xml"/><Relationship Id="rId19" Type="http://schemas.openxmlformats.org/officeDocument/2006/relationships/tags" Target="../tags/tag1278.xml"/><Relationship Id="rId31" Type="http://schemas.openxmlformats.org/officeDocument/2006/relationships/customXml" Target="../ink/ink173.xml"/><Relationship Id="rId4" Type="http://schemas.openxmlformats.org/officeDocument/2006/relationships/tags" Target="../tags/tag1263.xml"/><Relationship Id="rId9" Type="http://schemas.openxmlformats.org/officeDocument/2006/relationships/tags" Target="../tags/tag1268.xml"/><Relationship Id="rId14" Type="http://schemas.openxmlformats.org/officeDocument/2006/relationships/tags" Target="../tags/tag1273.xml"/><Relationship Id="rId22" Type="http://schemas.openxmlformats.org/officeDocument/2006/relationships/tags" Target="../tags/tag1281.xml"/><Relationship Id="rId27" Type="http://schemas.openxmlformats.org/officeDocument/2006/relationships/customXml" Target="../ink/ink171.xml"/><Relationship Id="rId30" Type="http://schemas.openxmlformats.org/officeDocument/2006/relationships/image" Target="../media/image228.emf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tags" Target="../tags/tag1294.xml"/><Relationship Id="rId18" Type="http://schemas.openxmlformats.org/officeDocument/2006/relationships/tags" Target="../tags/tag1299.xml"/><Relationship Id="rId26" Type="http://schemas.openxmlformats.org/officeDocument/2006/relationships/customXml" Target="../ink/ink177.xml"/><Relationship Id="rId39" Type="http://schemas.openxmlformats.org/officeDocument/2006/relationships/image" Target="../media/image239.emf"/><Relationship Id="rId3" Type="http://schemas.openxmlformats.org/officeDocument/2006/relationships/tags" Target="../tags/tag1284.xml"/><Relationship Id="rId21" Type="http://schemas.openxmlformats.org/officeDocument/2006/relationships/slideLayout" Target="../slideLayouts/slideLayout1.xml"/><Relationship Id="rId34" Type="http://schemas.openxmlformats.org/officeDocument/2006/relationships/customXml" Target="../ink/ink181.xml"/><Relationship Id="rId42" Type="http://schemas.openxmlformats.org/officeDocument/2006/relationships/customXml" Target="../ink/ink185.xml"/><Relationship Id="rId47" Type="http://schemas.openxmlformats.org/officeDocument/2006/relationships/image" Target="../media/image243.emf"/><Relationship Id="rId50" Type="http://schemas.openxmlformats.org/officeDocument/2006/relationships/customXml" Target="../ink/ink189.xml"/><Relationship Id="rId7" Type="http://schemas.openxmlformats.org/officeDocument/2006/relationships/tags" Target="../tags/tag1288.xml"/><Relationship Id="rId12" Type="http://schemas.openxmlformats.org/officeDocument/2006/relationships/tags" Target="../tags/tag1293.xml"/><Relationship Id="rId17" Type="http://schemas.openxmlformats.org/officeDocument/2006/relationships/tags" Target="../tags/tag1298.xml"/><Relationship Id="rId25" Type="http://schemas.openxmlformats.org/officeDocument/2006/relationships/image" Target="../media/image232.emf"/><Relationship Id="rId33" Type="http://schemas.openxmlformats.org/officeDocument/2006/relationships/image" Target="../media/image236.emf"/><Relationship Id="rId38" Type="http://schemas.openxmlformats.org/officeDocument/2006/relationships/customXml" Target="../ink/ink183.xml"/><Relationship Id="rId46" Type="http://schemas.openxmlformats.org/officeDocument/2006/relationships/customXml" Target="../ink/ink187.xml"/><Relationship Id="rId2" Type="http://schemas.openxmlformats.org/officeDocument/2006/relationships/tags" Target="../tags/tag1283.xml"/><Relationship Id="rId16" Type="http://schemas.openxmlformats.org/officeDocument/2006/relationships/tags" Target="../tags/tag1297.xml"/><Relationship Id="rId20" Type="http://schemas.openxmlformats.org/officeDocument/2006/relationships/tags" Target="../tags/tag1301.xml"/><Relationship Id="rId29" Type="http://schemas.openxmlformats.org/officeDocument/2006/relationships/image" Target="../media/image234.emf"/><Relationship Id="rId41" Type="http://schemas.openxmlformats.org/officeDocument/2006/relationships/image" Target="../media/image240.emf"/><Relationship Id="rId1" Type="http://schemas.openxmlformats.org/officeDocument/2006/relationships/tags" Target="../tags/tag1282.xml"/><Relationship Id="rId6" Type="http://schemas.openxmlformats.org/officeDocument/2006/relationships/tags" Target="../tags/tag1287.xml"/><Relationship Id="rId11" Type="http://schemas.openxmlformats.org/officeDocument/2006/relationships/tags" Target="../tags/tag1292.xml"/><Relationship Id="rId24" Type="http://schemas.openxmlformats.org/officeDocument/2006/relationships/customXml" Target="../ink/ink176.xml"/><Relationship Id="rId32" Type="http://schemas.openxmlformats.org/officeDocument/2006/relationships/customXml" Target="../ink/ink180.xml"/><Relationship Id="rId37" Type="http://schemas.openxmlformats.org/officeDocument/2006/relationships/image" Target="../media/image238.emf"/><Relationship Id="rId40" Type="http://schemas.openxmlformats.org/officeDocument/2006/relationships/customXml" Target="../ink/ink184.xml"/><Relationship Id="rId45" Type="http://schemas.openxmlformats.org/officeDocument/2006/relationships/image" Target="../media/image242.emf"/><Relationship Id="rId5" Type="http://schemas.openxmlformats.org/officeDocument/2006/relationships/tags" Target="../tags/tag1286.xml"/><Relationship Id="rId15" Type="http://schemas.openxmlformats.org/officeDocument/2006/relationships/tags" Target="../tags/tag1296.xml"/><Relationship Id="rId23" Type="http://schemas.openxmlformats.org/officeDocument/2006/relationships/image" Target="../media/image231.emf"/><Relationship Id="rId28" Type="http://schemas.openxmlformats.org/officeDocument/2006/relationships/customXml" Target="../ink/ink178.xml"/><Relationship Id="rId36" Type="http://schemas.openxmlformats.org/officeDocument/2006/relationships/customXml" Target="../ink/ink182.xml"/><Relationship Id="rId49" Type="http://schemas.openxmlformats.org/officeDocument/2006/relationships/image" Target="../media/image244.emf"/><Relationship Id="rId10" Type="http://schemas.openxmlformats.org/officeDocument/2006/relationships/tags" Target="../tags/tag1291.xml"/><Relationship Id="rId19" Type="http://schemas.openxmlformats.org/officeDocument/2006/relationships/tags" Target="../tags/tag1300.xml"/><Relationship Id="rId31" Type="http://schemas.openxmlformats.org/officeDocument/2006/relationships/image" Target="../media/image235.emf"/><Relationship Id="rId44" Type="http://schemas.openxmlformats.org/officeDocument/2006/relationships/customXml" Target="../ink/ink186.xml"/><Relationship Id="rId4" Type="http://schemas.openxmlformats.org/officeDocument/2006/relationships/tags" Target="../tags/tag1285.xml"/><Relationship Id="rId9" Type="http://schemas.openxmlformats.org/officeDocument/2006/relationships/tags" Target="../tags/tag1290.xml"/><Relationship Id="rId14" Type="http://schemas.openxmlformats.org/officeDocument/2006/relationships/tags" Target="../tags/tag1295.xml"/><Relationship Id="rId22" Type="http://schemas.openxmlformats.org/officeDocument/2006/relationships/customXml" Target="../ink/ink175.xml"/><Relationship Id="rId27" Type="http://schemas.openxmlformats.org/officeDocument/2006/relationships/image" Target="../media/image233.emf"/><Relationship Id="rId30" Type="http://schemas.openxmlformats.org/officeDocument/2006/relationships/customXml" Target="../ink/ink179.xml"/><Relationship Id="rId35" Type="http://schemas.openxmlformats.org/officeDocument/2006/relationships/image" Target="../media/image237.emf"/><Relationship Id="rId43" Type="http://schemas.openxmlformats.org/officeDocument/2006/relationships/image" Target="../media/image241.emf"/><Relationship Id="rId48" Type="http://schemas.openxmlformats.org/officeDocument/2006/relationships/customXml" Target="../ink/ink188.xml"/><Relationship Id="rId8" Type="http://schemas.openxmlformats.org/officeDocument/2006/relationships/tags" Target="../tags/tag1289.xml"/><Relationship Id="rId51" Type="http://schemas.openxmlformats.org/officeDocument/2006/relationships/image" Target="../media/image245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3.xml"/><Relationship Id="rId1" Type="http://schemas.openxmlformats.org/officeDocument/2006/relationships/tags" Target="../tags/tag1302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4.xml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307.xml"/><Relationship Id="rId7" Type="http://schemas.openxmlformats.org/officeDocument/2006/relationships/tags" Target="../tags/tag1311.xml"/><Relationship Id="rId2" Type="http://schemas.openxmlformats.org/officeDocument/2006/relationships/tags" Target="../tags/tag1306.xml"/><Relationship Id="rId1" Type="http://schemas.openxmlformats.org/officeDocument/2006/relationships/tags" Target="../tags/tag1305.xml"/><Relationship Id="rId6" Type="http://schemas.openxmlformats.org/officeDocument/2006/relationships/tags" Target="../tags/tag1310.xml"/><Relationship Id="rId5" Type="http://schemas.openxmlformats.org/officeDocument/2006/relationships/tags" Target="../tags/tag1309.xml"/><Relationship Id="rId4" Type="http://schemas.openxmlformats.org/officeDocument/2006/relationships/tags" Target="../tags/tag130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1314.xml"/><Relationship Id="rId2" Type="http://schemas.openxmlformats.org/officeDocument/2006/relationships/tags" Target="../tags/tag1313.xml"/><Relationship Id="rId1" Type="http://schemas.openxmlformats.org/officeDocument/2006/relationships/tags" Target="../tags/tag13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16.xml"/><Relationship Id="rId4" Type="http://schemas.openxmlformats.org/officeDocument/2006/relationships/tags" Target="../tags/tag1315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tags" Target="../tags/tag1324.xml"/><Relationship Id="rId3" Type="http://schemas.openxmlformats.org/officeDocument/2006/relationships/tags" Target="../tags/tag1319.xml"/><Relationship Id="rId7" Type="http://schemas.openxmlformats.org/officeDocument/2006/relationships/tags" Target="../tags/tag1323.xml"/><Relationship Id="rId2" Type="http://schemas.openxmlformats.org/officeDocument/2006/relationships/tags" Target="../tags/tag1318.xml"/><Relationship Id="rId1" Type="http://schemas.openxmlformats.org/officeDocument/2006/relationships/tags" Target="../tags/tag1317.xml"/><Relationship Id="rId6" Type="http://schemas.openxmlformats.org/officeDocument/2006/relationships/tags" Target="../tags/tag1322.xml"/><Relationship Id="rId5" Type="http://schemas.openxmlformats.org/officeDocument/2006/relationships/tags" Target="../tags/tag132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320.xml"/><Relationship Id="rId9" Type="http://schemas.openxmlformats.org/officeDocument/2006/relationships/tags" Target="../tags/tag132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1333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328.xml"/><Relationship Id="rId7" Type="http://schemas.openxmlformats.org/officeDocument/2006/relationships/tags" Target="../tags/tag1332.xml"/><Relationship Id="rId12" Type="http://schemas.openxmlformats.org/officeDocument/2006/relationships/tags" Target="../tags/tag1337.xml"/><Relationship Id="rId2" Type="http://schemas.openxmlformats.org/officeDocument/2006/relationships/tags" Target="../tags/tag1327.xml"/><Relationship Id="rId1" Type="http://schemas.openxmlformats.org/officeDocument/2006/relationships/tags" Target="../tags/tag1326.xml"/><Relationship Id="rId6" Type="http://schemas.openxmlformats.org/officeDocument/2006/relationships/tags" Target="../tags/tag1331.xml"/><Relationship Id="rId11" Type="http://schemas.openxmlformats.org/officeDocument/2006/relationships/tags" Target="../tags/tag1336.xml"/><Relationship Id="rId5" Type="http://schemas.openxmlformats.org/officeDocument/2006/relationships/tags" Target="../tags/tag1330.xml"/><Relationship Id="rId10" Type="http://schemas.openxmlformats.org/officeDocument/2006/relationships/tags" Target="../tags/tag1335.xml"/><Relationship Id="rId4" Type="http://schemas.openxmlformats.org/officeDocument/2006/relationships/tags" Target="../tags/tag1329.xml"/><Relationship Id="rId9" Type="http://schemas.openxmlformats.org/officeDocument/2006/relationships/tags" Target="../tags/tag1334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tags" Target="../tags/tag1345.xml"/><Relationship Id="rId13" Type="http://schemas.openxmlformats.org/officeDocument/2006/relationships/tags" Target="../tags/tag1350.xml"/><Relationship Id="rId3" Type="http://schemas.openxmlformats.org/officeDocument/2006/relationships/tags" Target="../tags/tag1340.xml"/><Relationship Id="rId7" Type="http://schemas.openxmlformats.org/officeDocument/2006/relationships/tags" Target="../tags/tag1344.xml"/><Relationship Id="rId12" Type="http://schemas.openxmlformats.org/officeDocument/2006/relationships/tags" Target="../tags/tag1349.xml"/><Relationship Id="rId2" Type="http://schemas.openxmlformats.org/officeDocument/2006/relationships/tags" Target="../tags/tag1339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338.xml"/><Relationship Id="rId6" Type="http://schemas.openxmlformats.org/officeDocument/2006/relationships/tags" Target="../tags/tag1343.xml"/><Relationship Id="rId11" Type="http://schemas.openxmlformats.org/officeDocument/2006/relationships/tags" Target="../tags/tag1348.xml"/><Relationship Id="rId5" Type="http://schemas.openxmlformats.org/officeDocument/2006/relationships/tags" Target="../tags/tag1342.xml"/><Relationship Id="rId15" Type="http://schemas.openxmlformats.org/officeDocument/2006/relationships/tags" Target="../tags/tag1352.xml"/><Relationship Id="rId10" Type="http://schemas.openxmlformats.org/officeDocument/2006/relationships/tags" Target="../tags/tag1347.xml"/><Relationship Id="rId4" Type="http://schemas.openxmlformats.org/officeDocument/2006/relationships/tags" Target="../tags/tag1341.xml"/><Relationship Id="rId9" Type="http://schemas.openxmlformats.org/officeDocument/2006/relationships/tags" Target="../tags/tag1346.xml"/><Relationship Id="rId14" Type="http://schemas.openxmlformats.org/officeDocument/2006/relationships/tags" Target="../tags/tag1351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tags" Target="../tags/tag1360.xml"/><Relationship Id="rId13" Type="http://schemas.openxmlformats.org/officeDocument/2006/relationships/tags" Target="../tags/tag1365.xml"/><Relationship Id="rId18" Type="http://schemas.openxmlformats.org/officeDocument/2006/relationships/tags" Target="../tags/tag1370.xml"/><Relationship Id="rId26" Type="http://schemas.openxmlformats.org/officeDocument/2006/relationships/tags" Target="../tags/tag1378.xml"/><Relationship Id="rId3" Type="http://schemas.openxmlformats.org/officeDocument/2006/relationships/tags" Target="../tags/tag1355.xml"/><Relationship Id="rId21" Type="http://schemas.openxmlformats.org/officeDocument/2006/relationships/tags" Target="../tags/tag1373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1359.xml"/><Relationship Id="rId12" Type="http://schemas.openxmlformats.org/officeDocument/2006/relationships/tags" Target="../tags/tag1364.xml"/><Relationship Id="rId17" Type="http://schemas.openxmlformats.org/officeDocument/2006/relationships/tags" Target="../tags/tag1369.xml"/><Relationship Id="rId25" Type="http://schemas.openxmlformats.org/officeDocument/2006/relationships/tags" Target="../tags/tag1377.xml"/><Relationship Id="rId33" Type="http://schemas.openxmlformats.org/officeDocument/2006/relationships/tags" Target="../tags/tag1385.xml"/><Relationship Id="rId2" Type="http://schemas.openxmlformats.org/officeDocument/2006/relationships/tags" Target="../tags/tag1354.xml"/><Relationship Id="rId16" Type="http://schemas.openxmlformats.org/officeDocument/2006/relationships/tags" Target="../tags/tag1368.xml"/><Relationship Id="rId20" Type="http://schemas.openxmlformats.org/officeDocument/2006/relationships/tags" Target="../tags/tag1372.xml"/><Relationship Id="rId29" Type="http://schemas.openxmlformats.org/officeDocument/2006/relationships/tags" Target="../tags/tag1381.xml"/><Relationship Id="rId1" Type="http://schemas.openxmlformats.org/officeDocument/2006/relationships/tags" Target="../tags/tag1353.xml"/><Relationship Id="rId6" Type="http://schemas.openxmlformats.org/officeDocument/2006/relationships/tags" Target="../tags/tag1358.xml"/><Relationship Id="rId11" Type="http://schemas.openxmlformats.org/officeDocument/2006/relationships/tags" Target="../tags/tag1363.xml"/><Relationship Id="rId24" Type="http://schemas.openxmlformats.org/officeDocument/2006/relationships/tags" Target="../tags/tag1376.xml"/><Relationship Id="rId32" Type="http://schemas.openxmlformats.org/officeDocument/2006/relationships/tags" Target="../tags/tag1384.xml"/><Relationship Id="rId5" Type="http://schemas.openxmlformats.org/officeDocument/2006/relationships/tags" Target="../tags/tag1357.xml"/><Relationship Id="rId15" Type="http://schemas.openxmlformats.org/officeDocument/2006/relationships/tags" Target="../tags/tag1367.xml"/><Relationship Id="rId23" Type="http://schemas.openxmlformats.org/officeDocument/2006/relationships/tags" Target="../tags/tag1375.xml"/><Relationship Id="rId28" Type="http://schemas.openxmlformats.org/officeDocument/2006/relationships/tags" Target="../tags/tag1380.xml"/><Relationship Id="rId10" Type="http://schemas.openxmlformats.org/officeDocument/2006/relationships/tags" Target="../tags/tag1362.xml"/><Relationship Id="rId19" Type="http://schemas.openxmlformats.org/officeDocument/2006/relationships/tags" Target="../tags/tag1371.xml"/><Relationship Id="rId31" Type="http://schemas.openxmlformats.org/officeDocument/2006/relationships/tags" Target="../tags/tag1383.xml"/><Relationship Id="rId4" Type="http://schemas.openxmlformats.org/officeDocument/2006/relationships/tags" Target="../tags/tag1356.xml"/><Relationship Id="rId9" Type="http://schemas.openxmlformats.org/officeDocument/2006/relationships/tags" Target="../tags/tag1361.xml"/><Relationship Id="rId14" Type="http://schemas.openxmlformats.org/officeDocument/2006/relationships/tags" Target="../tags/tag1366.xml"/><Relationship Id="rId22" Type="http://schemas.openxmlformats.org/officeDocument/2006/relationships/tags" Target="../tags/tag1374.xml"/><Relationship Id="rId27" Type="http://schemas.openxmlformats.org/officeDocument/2006/relationships/tags" Target="../tags/tag1379.xml"/><Relationship Id="rId30" Type="http://schemas.openxmlformats.org/officeDocument/2006/relationships/tags" Target="../tags/tag138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image" Target="../media/image8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7.jpe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10" Type="http://schemas.openxmlformats.org/officeDocument/2006/relationships/tags" Target="../tags/tag86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tags" Target="../tags/tag1393.xml"/><Relationship Id="rId13" Type="http://schemas.openxmlformats.org/officeDocument/2006/relationships/tags" Target="../tags/tag1398.xml"/><Relationship Id="rId18" Type="http://schemas.openxmlformats.org/officeDocument/2006/relationships/tags" Target="../tags/tag1403.xml"/><Relationship Id="rId3" Type="http://schemas.openxmlformats.org/officeDocument/2006/relationships/tags" Target="../tags/tag1388.xml"/><Relationship Id="rId7" Type="http://schemas.openxmlformats.org/officeDocument/2006/relationships/tags" Target="../tags/tag1392.xml"/><Relationship Id="rId12" Type="http://schemas.openxmlformats.org/officeDocument/2006/relationships/tags" Target="../tags/tag1397.xml"/><Relationship Id="rId17" Type="http://schemas.openxmlformats.org/officeDocument/2006/relationships/tags" Target="../tags/tag1402.xml"/><Relationship Id="rId2" Type="http://schemas.openxmlformats.org/officeDocument/2006/relationships/tags" Target="../tags/tag1387.xml"/><Relationship Id="rId16" Type="http://schemas.openxmlformats.org/officeDocument/2006/relationships/tags" Target="../tags/tag1401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386.xml"/><Relationship Id="rId6" Type="http://schemas.openxmlformats.org/officeDocument/2006/relationships/tags" Target="../tags/tag1391.xml"/><Relationship Id="rId11" Type="http://schemas.openxmlformats.org/officeDocument/2006/relationships/tags" Target="../tags/tag1396.xml"/><Relationship Id="rId5" Type="http://schemas.openxmlformats.org/officeDocument/2006/relationships/tags" Target="../tags/tag1390.xml"/><Relationship Id="rId15" Type="http://schemas.openxmlformats.org/officeDocument/2006/relationships/tags" Target="../tags/tag1400.xml"/><Relationship Id="rId10" Type="http://schemas.openxmlformats.org/officeDocument/2006/relationships/tags" Target="../tags/tag1395.xml"/><Relationship Id="rId19" Type="http://schemas.openxmlformats.org/officeDocument/2006/relationships/tags" Target="../tags/tag1404.xml"/><Relationship Id="rId4" Type="http://schemas.openxmlformats.org/officeDocument/2006/relationships/tags" Target="../tags/tag1389.xml"/><Relationship Id="rId9" Type="http://schemas.openxmlformats.org/officeDocument/2006/relationships/tags" Target="../tags/tag1394.xml"/><Relationship Id="rId14" Type="http://schemas.openxmlformats.org/officeDocument/2006/relationships/tags" Target="../tags/tag1399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tags" Target="../tags/tag1412.xml"/><Relationship Id="rId13" Type="http://schemas.openxmlformats.org/officeDocument/2006/relationships/tags" Target="../tags/tag1417.xml"/><Relationship Id="rId18" Type="http://schemas.openxmlformats.org/officeDocument/2006/relationships/tags" Target="../tags/tag1422.xml"/><Relationship Id="rId26" Type="http://schemas.openxmlformats.org/officeDocument/2006/relationships/tags" Target="../tags/tag1430.xml"/><Relationship Id="rId3" Type="http://schemas.openxmlformats.org/officeDocument/2006/relationships/tags" Target="../tags/tag1407.xml"/><Relationship Id="rId21" Type="http://schemas.openxmlformats.org/officeDocument/2006/relationships/tags" Target="../tags/tag1425.xml"/><Relationship Id="rId7" Type="http://schemas.openxmlformats.org/officeDocument/2006/relationships/tags" Target="../tags/tag1411.xml"/><Relationship Id="rId12" Type="http://schemas.openxmlformats.org/officeDocument/2006/relationships/tags" Target="../tags/tag1416.xml"/><Relationship Id="rId17" Type="http://schemas.openxmlformats.org/officeDocument/2006/relationships/tags" Target="../tags/tag1421.xml"/><Relationship Id="rId25" Type="http://schemas.openxmlformats.org/officeDocument/2006/relationships/tags" Target="../tags/tag1429.xml"/><Relationship Id="rId2" Type="http://schemas.openxmlformats.org/officeDocument/2006/relationships/tags" Target="../tags/tag1406.xml"/><Relationship Id="rId16" Type="http://schemas.openxmlformats.org/officeDocument/2006/relationships/tags" Target="../tags/tag1420.xml"/><Relationship Id="rId20" Type="http://schemas.openxmlformats.org/officeDocument/2006/relationships/tags" Target="../tags/tag1424.xml"/><Relationship Id="rId1" Type="http://schemas.openxmlformats.org/officeDocument/2006/relationships/tags" Target="../tags/tag1405.xml"/><Relationship Id="rId6" Type="http://schemas.openxmlformats.org/officeDocument/2006/relationships/tags" Target="../tags/tag1410.xml"/><Relationship Id="rId11" Type="http://schemas.openxmlformats.org/officeDocument/2006/relationships/tags" Target="../tags/tag1415.xml"/><Relationship Id="rId24" Type="http://schemas.openxmlformats.org/officeDocument/2006/relationships/tags" Target="../tags/tag1428.xml"/><Relationship Id="rId5" Type="http://schemas.openxmlformats.org/officeDocument/2006/relationships/tags" Target="../tags/tag1409.xml"/><Relationship Id="rId15" Type="http://schemas.openxmlformats.org/officeDocument/2006/relationships/tags" Target="../tags/tag1419.xml"/><Relationship Id="rId23" Type="http://schemas.openxmlformats.org/officeDocument/2006/relationships/tags" Target="../tags/tag1427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1414.xml"/><Relationship Id="rId19" Type="http://schemas.openxmlformats.org/officeDocument/2006/relationships/tags" Target="../tags/tag1423.xml"/><Relationship Id="rId4" Type="http://schemas.openxmlformats.org/officeDocument/2006/relationships/tags" Target="../tags/tag1408.xml"/><Relationship Id="rId9" Type="http://schemas.openxmlformats.org/officeDocument/2006/relationships/tags" Target="../tags/tag1413.xml"/><Relationship Id="rId14" Type="http://schemas.openxmlformats.org/officeDocument/2006/relationships/tags" Target="../tags/tag1418.xml"/><Relationship Id="rId22" Type="http://schemas.openxmlformats.org/officeDocument/2006/relationships/tags" Target="../tags/tag1426.xml"/><Relationship Id="rId27" Type="http://schemas.openxmlformats.org/officeDocument/2006/relationships/tags" Target="../tags/tag1431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tags" Target="../tags/tag1439.xml"/><Relationship Id="rId3" Type="http://schemas.openxmlformats.org/officeDocument/2006/relationships/tags" Target="../tags/tag1434.xml"/><Relationship Id="rId7" Type="http://schemas.openxmlformats.org/officeDocument/2006/relationships/tags" Target="../tags/tag1438.xml"/><Relationship Id="rId2" Type="http://schemas.openxmlformats.org/officeDocument/2006/relationships/tags" Target="../tags/tag1433.xml"/><Relationship Id="rId1" Type="http://schemas.openxmlformats.org/officeDocument/2006/relationships/tags" Target="../tags/tag1432.xml"/><Relationship Id="rId6" Type="http://schemas.openxmlformats.org/officeDocument/2006/relationships/tags" Target="../tags/tag143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436.xml"/><Relationship Id="rId10" Type="http://schemas.openxmlformats.org/officeDocument/2006/relationships/tags" Target="../tags/tag1441.xml"/><Relationship Id="rId4" Type="http://schemas.openxmlformats.org/officeDocument/2006/relationships/tags" Target="../tags/tag1435.xml"/><Relationship Id="rId9" Type="http://schemas.openxmlformats.org/officeDocument/2006/relationships/tags" Target="../tags/tag1440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tags" Target="../tags/tag144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444.xml"/><Relationship Id="rId7" Type="http://schemas.openxmlformats.org/officeDocument/2006/relationships/tags" Target="../tags/tag1448.xml"/><Relationship Id="rId12" Type="http://schemas.openxmlformats.org/officeDocument/2006/relationships/tags" Target="../tags/tag1453.xml"/><Relationship Id="rId2" Type="http://schemas.openxmlformats.org/officeDocument/2006/relationships/tags" Target="../tags/tag1443.xml"/><Relationship Id="rId1" Type="http://schemas.openxmlformats.org/officeDocument/2006/relationships/tags" Target="../tags/tag1442.xml"/><Relationship Id="rId6" Type="http://schemas.openxmlformats.org/officeDocument/2006/relationships/tags" Target="../tags/tag1447.xml"/><Relationship Id="rId11" Type="http://schemas.openxmlformats.org/officeDocument/2006/relationships/tags" Target="../tags/tag1452.xml"/><Relationship Id="rId5" Type="http://schemas.openxmlformats.org/officeDocument/2006/relationships/tags" Target="../tags/tag1446.xml"/><Relationship Id="rId10" Type="http://schemas.openxmlformats.org/officeDocument/2006/relationships/tags" Target="../tags/tag1451.xml"/><Relationship Id="rId4" Type="http://schemas.openxmlformats.org/officeDocument/2006/relationships/tags" Target="../tags/tag1445.xml"/><Relationship Id="rId9" Type="http://schemas.openxmlformats.org/officeDocument/2006/relationships/tags" Target="../tags/tag1450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tags" Target="../tags/tag1461.xml"/><Relationship Id="rId3" Type="http://schemas.openxmlformats.org/officeDocument/2006/relationships/tags" Target="../tags/tag1456.xml"/><Relationship Id="rId7" Type="http://schemas.openxmlformats.org/officeDocument/2006/relationships/tags" Target="../tags/tag1460.xml"/><Relationship Id="rId2" Type="http://schemas.openxmlformats.org/officeDocument/2006/relationships/tags" Target="../tags/tag1455.xml"/><Relationship Id="rId1" Type="http://schemas.openxmlformats.org/officeDocument/2006/relationships/tags" Target="../tags/tag1454.xml"/><Relationship Id="rId6" Type="http://schemas.openxmlformats.org/officeDocument/2006/relationships/tags" Target="../tags/tag145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458.xml"/><Relationship Id="rId10" Type="http://schemas.openxmlformats.org/officeDocument/2006/relationships/tags" Target="../tags/tag1463.xml"/><Relationship Id="rId4" Type="http://schemas.openxmlformats.org/officeDocument/2006/relationships/tags" Target="../tags/tag1457.xml"/><Relationship Id="rId9" Type="http://schemas.openxmlformats.org/officeDocument/2006/relationships/tags" Target="../tags/tag146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1466.xml"/><Relationship Id="rId2" Type="http://schemas.openxmlformats.org/officeDocument/2006/relationships/tags" Target="../tags/tag1465.xml"/><Relationship Id="rId1" Type="http://schemas.openxmlformats.org/officeDocument/2006/relationships/tags" Target="../tags/tag14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68.xml"/><Relationship Id="rId4" Type="http://schemas.openxmlformats.org/officeDocument/2006/relationships/tags" Target="../tags/tag146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1476.xml"/><Relationship Id="rId3" Type="http://schemas.openxmlformats.org/officeDocument/2006/relationships/tags" Target="../tags/tag1471.xml"/><Relationship Id="rId7" Type="http://schemas.openxmlformats.org/officeDocument/2006/relationships/tags" Target="../tags/tag1475.xml"/><Relationship Id="rId2" Type="http://schemas.openxmlformats.org/officeDocument/2006/relationships/tags" Target="../tags/tag1470.xml"/><Relationship Id="rId1" Type="http://schemas.openxmlformats.org/officeDocument/2006/relationships/tags" Target="../tags/tag1469.xml"/><Relationship Id="rId6" Type="http://schemas.openxmlformats.org/officeDocument/2006/relationships/tags" Target="../tags/tag1474.xml"/><Relationship Id="rId5" Type="http://schemas.openxmlformats.org/officeDocument/2006/relationships/tags" Target="../tags/tag1473.xml"/><Relationship Id="rId4" Type="http://schemas.openxmlformats.org/officeDocument/2006/relationships/tags" Target="../tags/tag1472.xml"/><Relationship Id="rId9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tags" Target="../tags/tag1484.xml"/><Relationship Id="rId3" Type="http://schemas.openxmlformats.org/officeDocument/2006/relationships/tags" Target="../tags/tag1479.xml"/><Relationship Id="rId7" Type="http://schemas.openxmlformats.org/officeDocument/2006/relationships/tags" Target="../tags/tag1483.xml"/><Relationship Id="rId2" Type="http://schemas.openxmlformats.org/officeDocument/2006/relationships/tags" Target="../tags/tag1478.xml"/><Relationship Id="rId1" Type="http://schemas.openxmlformats.org/officeDocument/2006/relationships/tags" Target="../tags/tag1477.xml"/><Relationship Id="rId6" Type="http://schemas.openxmlformats.org/officeDocument/2006/relationships/tags" Target="../tags/tag1482.xml"/><Relationship Id="rId5" Type="http://schemas.openxmlformats.org/officeDocument/2006/relationships/tags" Target="../tags/tag1481.xml"/><Relationship Id="rId4" Type="http://schemas.openxmlformats.org/officeDocument/2006/relationships/tags" Target="../tags/tag1480.xml"/><Relationship Id="rId9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tags" Target="../tags/tag1492.xml"/><Relationship Id="rId3" Type="http://schemas.openxmlformats.org/officeDocument/2006/relationships/tags" Target="../tags/tag1487.xml"/><Relationship Id="rId7" Type="http://schemas.openxmlformats.org/officeDocument/2006/relationships/tags" Target="../tags/tag1491.xml"/><Relationship Id="rId2" Type="http://schemas.openxmlformats.org/officeDocument/2006/relationships/tags" Target="../tags/tag1486.xml"/><Relationship Id="rId1" Type="http://schemas.openxmlformats.org/officeDocument/2006/relationships/tags" Target="../tags/tag1485.xml"/><Relationship Id="rId6" Type="http://schemas.openxmlformats.org/officeDocument/2006/relationships/tags" Target="../tags/tag1490.xml"/><Relationship Id="rId5" Type="http://schemas.openxmlformats.org/officeDocument/2006/relationships/tags" Target="../tags/tag148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488.xml"/><Relationship Id="rId9" Type="http://schemas.openxmlformats.org/officeDocument/2006/relationships/tags" Target="../tags/tag1493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1501.xml"/><Relationship Id="rId13" Type="http://schemas.openxmlformats.org/officeDocument/2006/relationships/tags" Target="../tags/tag1506.xml"/><Relationship Id="rId3" Type="http://schemas.openxmlformats.org/officeDocument/2006/relationships/tags" Target="../tags/tag1496.xml"/><Relationship Id="rId7" Type="http://schemas.openxmlformats.org/officeDocument/2006/relationships/tags" Target="../tags/tag1500.xml"/><Relationship Id="rId12" Type="http://schemas.openxmlformats.org/officeDocument/2006/relationships/tags" Target="../tags/tag1505.xml"/><Relationship Id="rId2" Type="http://schemas.openxmlformats.org/officeDocument/2006/relationships/tags" Target="../tags/tag1495.xml"/><Relationship Id="rId1" Type="http://schemas.openxmlformats.org/officeDocument/2006/relationships/tags" Target="../tags/tag1494.xml"/><Relationship Id="rId6" Type="http://schemas.openxmlformats.org/officeDocument/2006/relationships/tags" Target="../tags/tag1499.xml"/><Relationship Id="rId11" Type="http://schemas.openxmlformats.org/officeDocument/2006/relationships/tags" Target="../tags/tag1504.xml"/><Relationship Id="rId5" Type="http://schemas.openxmlformats.org/officeDocument/2006/relationships/tags" Target="../tags/tag1498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503.xml"/><Relationship Id="rId4" Type="http://schemas.openxmlformats.org/officeDocument/2006/relationships/tags" Target="../tags/tag1497.xml"/><Relationship Id="rId9" Type="http://schemas.openxmlformats.org/officeDocument/2006/relationships/tags" Target="../tags/tag1502.xml"/><Relationship Id="rId14" Type="http://schemas.openxmlformats.org/officeDocument/2006/relationships/tags" Target="../tags/tag15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10.xml"/><Relationship Id="rId7" Type="http://schemas.openxmlformats.org/officeDocument/2006/relationships/tags" Target="../tags/tag1514.xml"/><Relationship Id="rId2" Type="http://schemas.openxmlformats.org/officeDocument/2006/relationships/tags" Target="../tags/tag1509.xml"/><Relationship Id="rId1" Type="http://schemas.openxmlformats.org/officeDocument/2006/relationships/tags" Target="../tags/tag1508.xml"/><Relationship Id="rId6" Type="http://schemas.openxmlformats.org/officeDocument/2006/relationships/tags" Target="../tags/tag1513.xml"/><Relationship Id="rId5" Type="http://schemas.openxmlformats.org/officeDocument/2006/relationships/tags" Target="../tags/tag1512.xml"/><Relationship Id="rId4" Type="http://schemas.openxmlformats.org/officeDocument/2006/relationships/tags" Target="../tags/tag151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tags" Target="../tags/tag1522.xml"/><Relationship Id="rId3" Type="http://schemas.openxmlformats.org/officeDocument/2006/relationships/tags" Target="../tags/tag1517.xml"/><Relationship Id="rId7" Type="http://schemas.openxmlformats.org/officeDocument/2006/relationships/tags" Target="../tags/tag1521.xml"/><Relationship Id="rId2" Type="http://schemas.openxmlformats.org/officeDocument/2006/relationships/tags" Target="../tags/tag1516.xml"/><Relationship Id="rId1" Type="http://schemas.openxmlformats.org/officeDocument/2006/relationships/tags" Target="../tags/tag1515.xml"/><Relationship Id="rId6" Type="http://schemas.openxmlformats.org/officeDocument/2006/relationships/tags" Target="../tags/tag1520.xml"/><Relationship Id="rId5" Type="http://schemas.openxmlformats.org/officeDocument/2006/relationships/tags" Target="../tags/tag1519.xml"/><Relationship Id="rId10" Type="http://schemas.openxmlformats.org/officeDocument/2006/relationships/image" Target="../media/image43.png"/><Relationship Id="rId4" Type="http://schemas.openxmlformats.org/officeDocument/2006/relationships/tags" Target="../tags/tag1518.xml"/><Relationship Id="rId9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tags" Target="../tags/tag1525.xml"/><Relationship Id="rId2" Type="http://schemas.openxmlformats.org/officeDocument/2006/relationships/tags" Target="../tags/tag1524.xml"/><Relationship Id="rId1" Type="http://schemas.openxmlformats.org/officeDocument/2006/relationships/tags" Target="../tags/tag15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2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1529.xml"/><Relationship Id="rId2" Type="http://schemas.openxmlformats.org/officeDocument/2006/relationships/tags" Target="../tags/tag1528.xml"/><Relationship Id="rId1" Type="http://schemas.openxmlformats.org/officeDocument/2006/relationships/tags" Target="../tags/tag15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3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3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33.xml"/><Relationship Id="rId1" Type="http://schemas.openxmlformats.org/officeDocument/2006/relationships/tags" Target="../tags/tag1532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2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10" Type="http://schemas.openxmlformats.org/officeDocument/2006/relationships/tags" Target="../tags/tag153.xml"/><Relationship Id="rId19" Type="http://schemas.openxmlformats.org/officeDocument/2006/relationships/image" Target="../media/image9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image" Target="../media/image10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10" Type="http://schemas.openxmlformats.org/officeDocument/2006/relationships/tags" Target="../tags/tag202.xml"/><Relationship Id="rId19" Type="http://schemas.openxmlformats.org/officeDocument/2006/relationships/image" Target="../media/image11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image" Target="../media/image10.png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19" Type="http://schemas.openxmlformats.org/officeDocument/2006/relationships/image" Target="../media/image11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3" Type="http://schemas.openxmlformats.org/officeDocument/2006/relationships/tags" Target="../tags/tag248.xml"/><Relationship Id="rId21" Type="http://schemas.openxmlformats.org/officeDocument/2006/relationships/tags" Target="../tags/tag266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tags" Target="../tags/tag265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10" Type="http://schemas.openxmlformats.org/officeDocument/2006/relationships/tags" Target="../tags/tag312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10" Type="http://schemas.openxmlformats.org/officeDocument/2006/relationships/tags" Target="../tags/tag329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47.xml"/><Relationship Id="rId9" Type="http://schemas.openxmlformats.org/officeDocument/2006/relationships/tags" Target="../tags/tag35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3" Type="http://schemas.openxmlformats.org/officeDocument/2006/relationships/tags" Target="../tags/tag355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77.xml"/><Relationship Id="rId4" Type="http://schemas.openxmlformats.org/officeDocument/2006/relationships/tags" Target="../tags/tag37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9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89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tags" Target="../tags/tag415.xml"/><Relationship Id="rId39" Type="http://schemas.openxmlformats.org/officeDocument/2006/relationships/tags" Target="../tags/tag428.xml"/><Relationship Id="rId21" Type="http://schemas.openxmlformats.org/officeDocument/2006/relationships/tags" Target="../tags/tag410.xml"/><Relationship Id="rId34" Type="http://schemas.openxmlformats.org/officeDocument/2006/relationships/tags" Target="../tags/tag423.xml"/><Relationship Id="rId42" Type="http://schemas.openxmlformats.org/officeDocument/2006/relationships/tags" Target="../tags/tag431.xml"/><Relationship Id="rId47" Type="http://schemas.openxmlformats.org/officeDocument/2006/relationships/tags" Target="../tags/tag436.xml"/><Relationship Id="rId50" Type="http://schemas.openxmlformats.org/officeDocument/2006/relationships/tags" Target="../tags/tag439.xml"/><Relationship Id="rId55" Type="http://schemas.openxmlformats.org/officeDocument/2006/relationships/tags" Target="../tags/tag444.xml"/><Relationship Id="rId63" Type="http://schemas.openxmlformats.org/officeDocument/2006/relationships/tags" Target="../tags/tag452.xml"/><Relationship Id="rId68" Type="http://schemas.openxmlformats.org/officeDocument/2006/relationships/tags" Target="../tags/tag457.xml"/><Relationship Id="rId7" Type="http://schemas.openxmlformats.org/officeDocument/2006/relationships/tags" Target="../tags/tag396.xml"/><Relationship Id="rId71" Type="http://schemas.openxmlformats.org/officeDocument/2006/relationships/image" Target="../media/image12.png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9" Type="http://schemas.openxmlformats.org/officeDocument/2006/relationships/tags" Target="../tags/tag418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tags" Target="../tags/tag421.xml"/><Relationship Id="rId37" Type="http://schemas.openxmlformats.org/officeDocument/2006/relationships/tags" Target="../tags/tag426.xml"/><Relationship Id="rId40" Type="http://schemas.openxmlformats.org/officeDocument/2006/relationships/tags" Target="../tags/tag429.xml"/><Relationship Id="rId45" Type="http://schemas.openxmlformats.org/officeDocument/2006/relationships/tags" Target="../tags/tag434.xml"/><Relationship Id="rId53" Type="http://schemas.openxmlformats.org/officeDocument/2006/relationships/tags" Target="../tags/tag442.xml"/><Relationship Id="rId58" Type="http://schemas.openxmlformats.org/officeDocument/2006/relationships/tags" Target="../tags/tag447.xml"/><Relationship Id="rId66" Type="http://schemas.openxmlformats.org/officeDocument/2006/relationships/tags" Target="../tags/tag455.xml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36" Type="http://schemas.openxmlformats.org/officeDocument/2006/relationships/tags" Target="../tags/tag425.xml"/><Relationship Id="rId49" Type="http://schemas.openxmlformats.org/officeDocument/2006/relationships/tags" Target="../tags/tag438.xml"/><Relationship Id="rId57" Type="http://schemas.openxmlformats.org/officeDocument/2006/relationships/tags" Target="../tags/tag446.xml"/><Relationship Id="rId61" Type="http://schemas.openxmlformats.org/officeDocument/2006/relationships/tags" Target="../tags/tag450.xml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tags" Target="../tags/tag420.xml"/><Relationship Id="rId44" Type="http://schemas.openxmlformats.org/officeDocument/2006/relationships/tags" Target="../tags/tag433.xml"/><Relationship Id="rId52" Type="http://schemas.openxmlformats.org/officeDocument/2006/relationships/tags" Target="../tags/tag441.xml"/><Relationship Id="rId60" Type="http://schemas.openxmlformats.org/officeDocument/2006/relationships/tags" Target="../tags/tag449.xml"/><Relationship Id="rId65" Type="http://schemas.openxmlformats.org/officeDocument/2006/relationships/tags" Target="../tags/tag454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tags" Target="../tags/tag419.xml"/><Relationship Id="rId35" Type="http://schemas.openxmlformats.org/officeDocument/2006/relationships/tags" Target="../tags/tag424.xml"/><Relationship Id="rId43" Type="http://schemas.openxmlformats.org/officeDocument/2006/relationships/tags" Target="../tags/tag432.xml"/><Relationship Id="rId48" Type="http://schemas.openxmlformats.org/officeDocument/2006/relationships/tags" Target="../tags/tag437.xml"/><Relationship Id="rId56" Type="http://schemas.openxmlformats.org/officeDocument/2006/relationships/tags" Target="../tags/tag445.xml"/><Relationship Id="rId64" Type="http://schemas.openxmlformats.org/officeDocument/2006/relationships/tags" Target="../tags/tag453.xml"/><Relationship Id="rId69" Type="http://schemas.openxmlformats.org/officeDocument/2006/relationships/tags" Target="../tags/tag458.xml"/><Relationship Id="rId8" Type="http://schemas.openxmlformats.org/officeDocument/2006/relationships/tags" Target="../tags/tag397.xml"/><Relationship Id="rId51" Type="http://schemas.openxmlformats.org/officeDocument/2006/relationships/tags" Target="../tags/tag440.xml"/><Relationship Id="rId3" Type="http://schemas.openxmlformats.org/officeDocument/2006/relationships/tags" Target="../tags/tag392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33" Type="http://schemas.openxmlformats.org/officeDocument/2006/relationships/tags" Target="../tags/tag422.xml"/><Relationship Id="rId38" Type="http://schemas.openxmlformats.org/officeDocument/2006/relationships/tags" Target="../tags/tag427.xml"/><Relationship Id="rId46" Type="http://schemas.openxmlformats.org/officeDocument/2006/relationships/tags" Target="../tags/tag435.xml"/><Relationship Id="rId59" Type="http://schemas.openxmlformats.org/officeDocument/2006/relationships/tags" Target="../tags/tag448.xml"/><Relationship Id="rId67" Type="http://schemas.openxmlformats.org/officeDocument/2006/relationships/tags" Target="../tags/tag456.xml"/><Relationship Id="rId20" Type="http://schemas.openxmlformats.org/officeDocument/2006/relationships/tags" Target="../tags/tag409.xml"/><Relationship Id="rId41" Type="http://schemas.openxmlformats.org/officeDocument/2006/relationships/tags" Target="../tags/tag430.xml"/><Relationship Id="rId54" Type="http://schemas.openxmlformats.org/officeDocument/2006/relationships/tags" Target="../tags/tag443.xml"/><Relationship Id="rId62" Type="http://schemas.openxmlformats.org/officeDocument/2006/relationships/tags" Target="../tags/tag451.xml"/><Relationship Id="rId70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tags" Target="../tags/tag497.xml"/><Relationship Id="rId3" Type="http://schemas.openxmlformats.org/officeDocument/2006/relationships/tags" Target="../tags/tag461.xml"/><Relationship Id="rId21" Type="http://schemas.openxmlformats.org/officeDocument/2006/relationships/tags" Target="../tags/tag479.xml"/><Relationship Id="rId34" Type="http://schemas.openxmlformats.org/officeDocument/2006/relationships/tags" Target="../tags/tag492.xml"/><Relationship Id="rId42" Type="http://schemas.openxmlformats.org/officeDocument/2006/relationships/tags" Target="../tags/tag500.xml"/><Relationship Id="rId47" Type="http://schemas.openxmlformats.org/officeDocument/2006/relationships/tags" Target="../tags/tag505.xml"/><Relationship Id="rId50" Type="http://schemas.openxmlformats.org/officeDocument/2006/relationships/tags" Target="../tags/tag508.xml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tags" Target="../tags/tag491.xml"/><Relationship Id="rId38" Type="http://schemas.openxmlformats.org/officeDocument/2006/relationships/tags" Target="../tags/tag496.xml"/><Relationship Id="rId46" Type="http://schemas.openxmlformats.org/officeDocument/2006/relationships/tags" Target="../tags/tag504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tags" Target="../tags/tag478.xml"/><Relationship Id="rId29" Type="http://schemas.openxmlformats.org/officeDocument/2006/relationships/tags" Target="../tags/tag487.xml"/><Relationship Id="rId41" Type="http://schemas.openxmlformats.org/officeDocument/2006/relationships/tags" Target="../tags/tag499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40" Type="http://schemas.openxmlformats.org/officeDocument/2006/relationships/tags" Target="../tags/tag498.xml"/><Relationship Id="rId45" Type="http://schemas.openxmlformats.org/officeDocument/2006/relationships/tags" Target="../tags/tag503.xml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tags" Target="../tags/tag494.xml"/><Relationship Id="rId49" Type="http://schemas.openxmlformats.org/officeDocument/2006/relationships/tags" Target="../tags/tag507.xml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tags" Target="../tags/tag489.xml"/><Relationship Id="rId44" Type="http://schemas.openxmlformats.org/officeDocument/2006/relationships/tags" Target="../tags/tag502.xml"/><Relationship Id="rId52" Type="http://schemas.openxmlformats.org/officeDocument/2006/relationships/image" Target="../media/image12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43" Type="http://schemas.openxmlformats.org/officeDocument/2006/relationships/tags" Target="../tags/tag501.xml"/><Relationship Id="rId48" Type="http://schemas.openxmlformats.org/officeDocument/2006/relationships/tags" Target="../tags/tag506.xml"/><Relationship Id="rId8" Type="http://schemas.openxmlformats.org/officeDocument/2006/relationships/tags" Target="../tags/tag466.xml"/><Relationship Id="rId5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7" Type="http://schemas.openxmlformats.org/officeDocument/2006/relationships/image" Target="../media/image14.png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14.xml"/><Relationship Id="rId7" Type="http://schemas.openxmlformats.org/officeDocument/2006/relationships/image" Target="../media/image15.jpeg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18.xml"/><Relationship Id="rId7" Type="http://schemas.openxmlformats.org/officeDocument/2006/relationships/image" Target="../media/image16.jpeg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13" Type="http://schemas.openxmlformats.org/officeDocument/2006/relationships/tags" Target="../tags/tag532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image" Target="../media/image19.png"/><Relationship Id="rId2" Type="http://schemas.openxmlformats.org/officeDocument/2006/relationships/tags" Target="../tags/tag521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10" Type="http://schemas.openxmlformats.org/officeDocument/2006/relationships/tags" Target="../tags/tag529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53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image" Target="../media/image23.emf"/><Relationship Id="rId5" Type="http://schemas.openxmlformats.org/officeDocument/2006/relationships/tags" Target="../tags/tag539.xml"/><Relationship Id="rId10" Type="http://schemas.openxmlformats.org/officeDocument/2006/relationships/customXml" Target="../ink/ink2.xml"/><Relationship Id="rId4" Type="http://schemas.openxmlformats.org/officeDocument/2006/relationships/tags" Target="../tags/tag538.xml"/><Relationship Id="rId9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54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9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customXml" Target="../ink/ink6.xml"/><Relationship Id="rId39" Type="http://schemas.openxmlformats.org/officeDocument/2006/relationships/image" Target="../media/image39.emf"/><Relationship Id="rId3" Type="http://schemas.openxmlformats.org/officeDocument/2006/relationships/tags" Target="../tags/tag549.xml"/><Relationship Id="rId21" Type="http://schemas.openxmlformats.org/officeDocument/2006/relationships/slideLayout" Target="../slideLayouts/slideLayout1.xml"/><Relationship Id="rId34" Type="http://schemas.openxmlformats.org/officeDocument/2006/relationships/customXml" Target="../ink/ink10.xml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12.xml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tags" Target="../tags/tag566.xml"/><Relationship Id="rId29" Type="http://schemas.openxmlformats.org/officeDocument/2006/relationships/image" Target="../media/image34.emf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customXml" Target="../ink/ink5.xml"/><Relationship Id="rId32" Type="http://schemas.openxmlformats.org/officeDocument/2006/relationships/customXml" Target="../ink/ink9.xml"/><Relationship Id="rId37" Type="http://schemas.openxmlformats.org/officeDocument/2006/relationships/image" Target="../media/image38.emf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image" Target="../media/image31.emf"/><Relationship Id="rId28" Type="http://schemas.openxmlformats.org/officeDocument/2006/relationships/customXml" Target="../ink/ink7.xml"/><Relationship Id="rId36" Type="http://schemas.openxmlformats.org/officeDocument/2006/relationships/customXml" Target="../ink/ink11.xml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image" Target="../media/image35.emf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customXml" Target="../ink/ink4.xml"/><Relationship Id="rId27" Type="http://schemas.openxmlformats.org/officeDocument/2006/relationships/image" Target="../media/image33.emf"/><Relationship Id="rId30" Type="http://schemas.openxmlformats.org/officeDocument/2006/relationships/customXml" Target="../ink/ink8.xml"/><Relationship Id="rId35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image" Target="../media/image42.emf"/><Relationship Id="rId39" Type="http://schemas.openxmlformats.org/officeDocument/2006/relationships/customXml" Target="../ink/ink22.xml"/><Relationship Id="rId3" Type="http://schemas.openxmlformats.org/officeDocument/2006/relationships/tags" Target="../tags/tag569.xml"/><Relationship Id="rId21" Type="http://schemas.openxmlformats.org/officeDocument/2006/relationships/customXml" Target="../ink/ink13.xml"/><Relationship Id="rId34" Type="http://schemas.openxmlformats.org/officeDocument/2006/relationships/image" Target="../media/image46.emf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48.emf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slideLayout" Target="../slideLayouts/slideLayout1.xml"/><Relationship Id="rId29" Type="http://schemas.openxmlformats.org/officeDocument/2006/relationships/customXml" Target="../ink/ink17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image" Target="../media/image41.emf"/><Relationship Id="rId32" Type="http://schemas.openxmlformats.org/officeDocument/2006/relationships/image" Target="../media/image45.emf"/><Relationship Id="rId37" Type="http://schemas.openxmlformats.org/officeDocument/2006/relationships/customXml" Target="../ink/ink21.xml"/><Relationship Id="rId40" Type="http://schemas.openxmlformats.org/officeDocument/2006/relationships/image" Target="../media/image49.emf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customXml" Target="../ink/ink14.xml"/><Relationship Id="rId28" Type="http://schemas.openxmlformats.org/officeDocument/2006/relationships/image" Target="../media/image43.emf"/><Relationship Id="rId36" Type="http://schemas.openxmlformats.org/officeDocument/2006/relationships/image" Target="../media/image47.emf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customXml" Target="../ink/ink18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image" Target="../media/image40.emf"/><Relationship Id="rId27" Type="http://schemas.openxmlformats.org/officeDocument/2006/relationships/customXml" Target="../ink/ink16.xml"/><Relationship Id="rId30" Type="http://schemas.openxmlformats.org/officeDocument/2006/relationships/image" Target="../media/image44.emf"/><Relationship Id="rId35" Type="http://schemas.openxmlformats.org/officeDocument/2006/relationships/customXml" Target="../ink/ink2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13" Type="http://schemas.openxmlformats.org/officeDocument/2006/relationships/tags" Target="../tags/tag598.xml"/><Relationship Id="rId18" Type="http://schemas.openxmlformats.org/officeDocument/2006/relationships/tags" Target="../tags/tag603.xml"/><Relationship Id="rId3" Type="http://schemas.openxmlformats.org/officeDocument/2006/relationships/tags" Target="../tags/tag588.xml"/><Relationship Id="rId21" Type="http://schemas.openxmlformats.org/officeDocument/2006/relationships/tags" Target="../tags/tag606.xml"/><Relationship Id="rId7" Type="http://schemas.openxmlformats.org/officeDocument/2006/relationships/tags" Target="../tags/tag592.xml"/><Relationship Id="rId12" Type="http://schemas.openxmlformats.org/officeDocument/2006/relationships/tags" Target="../tags/tag597.xml"/><Relationship Id="rId17" Type="http://schemas.openxmlformats.org/officeDocument/2006/relationships/tags" Target="../tags/tag602.xml"/><Relationship Id="rId2" Type="http://schemas.openxmlformats.org/officeDocument/2006/relationships/tags" Target="../tags/tag587.xml"/><Relationship Id="rId16" Type="http://schemas.openxmlformats.org/officeDocument/2006/relationships/tags" Target="../tags/tag601.xml"/><Relationship Id="rId20" Type="http://schemas.openxmlformats.org/officeDocument/2006/relationships/tags" Target="../tags/tag605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tags" Target="../tags/tag596.xml"/><Relationship Id="rId5" Type="http://schemas.openxmlformats.org/officeDocument/2006/relationships/tags" Target="../tags/tag590.xml"/><Relationship Id="rId15" Type="http://schemas.openxmlformats.org/officeDocument/2006/relationships/tags" Target="../tags/tag600.xml"/><Relationship Id="rId10" Type="http://schemas.openxmlformats.org/officeDocument/2006/relationships/tags" Target="../tags/tag595.xml"/><Relationship Id="rId19" Type="http://schemas.openxmlformats.org/officeDocument/2006/relationships/tags" Target="../tags/tag604.xml"/><Relationship Id="rId4" Type="http://schemas.openxmlformats.org/officeDocument/2006/relationships/tags" Target="../tags/tag589.xml"/><Relationship Id="rId9" Type="http://schemas.openxmlformats.org/officeDocument/2006/relationships/tags" Target="../tags/tag594.xml"/><Relationship Id="rId14" Type="http://schemas.openxmlformats.org/officeDocument/2006/relationships/tags" Target="../tags/tag599.xml"/><Relationship Id="rId2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619.xml"/><Relationship Id="rId18" Type="http://schemas.openxmlformats.org/officeDocument/2006/relationships/tags" Target="../tags/tag624.xml"/><Relationship Id="rId26" Type="http://schemas.openxmlformats.org/officeDocument/2006/relationships/image" Target="../media/image51.emf"/><Relationship Id="rId39" Type="http://schemas.openxmlformats.org/officeDocument/2006/relationships/customXml" Target="../ink/ink31.xml"/><Relationship Id="rId21" Type="http://schemas.openxmlformats.org/officeDocument/2006/relationships/tags" Target="../tags/tag627.xml"/><Relationship Id="rId34" Type="http://schemas.openxmlformats.org/officeDocument/2006/relationships/image" Target="../media/image55.emf"/><Relationship Id="rId42" Type="http://schemas.openxmlformats.org/officeDocument/2006/relationships/image" Target="../media/image59.emf"/><Relationship Id="rId47" Type="http://schemas.openxmlformats.org/officeDocument/2006/relationships/customXml" Target="../ink/ink35.xml"/><Relationship Id="rId50" Type="http://schemas.openxmlformats.org/officeDocument/2006/relationships/image" Target="../media/image63.emf"/><Relationship Id="rId55" Type="http://schemas.openxmlformats.org/officeDocument/2006/relationships/customXml" Target="../ink/ink39.xml"/><Relationship Id="rId7" Type="http://schemas.openxmlformats.org/officeDocument/2006/relationships/tags" Target="../tags/tag613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57.emf"/><Relationship Id="rId46" Type="http://schemas.openxmlformats.org/officeDocument/2006/relationships/image" Target="../media/image61.emf"/><Relationship Id="rId59" Type="http://schemas.openxmlformats.org/officeDocument/2006/relationships/customXml" Target="../ink/ink41.xml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0" Type="http://schemas.openxmlformats.org/officeDocument/2006/relationships/tags" Target="../tags/tag626.xml"/><Relationship Id="rId29" Type="http://schemas.openxmlformats.org/officeDocument/2006/relationships/customXml" Target="../ink/ink26.xml"/><Relationship Id="rId41" Type="http://schemas.openxmlformats.org/officeDocument/2006/relationships/customXml" Target="../ink/ink32.xml"/><Relationship Id="rId54" Type="http://schemas.openxmlformats.org/officeDocument/2006/relationships/image" Target="../media/image65.emf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24" Type="http://schemas.openxmlformats.org/officeDocument/2006/relationships/image" Target="../media/image50.emf"/><Relationship Id="rId32" Type="http://schemas.openxmlformats.org/officeDocument/2006/relationships/image" Target="../media/image54.emf"/><Relationship Id="rId37" Type="http://schemas.openxmlformats.org/officeDocument/2006/relationships/customXml" Target="../ink/ink30.xml"/><Relationship Id="rId40" Type="http://schemas.openxmlformats.org/officeDocument/2006/relationships/image" Target="../media/image58.emf"/><Relationship Id="rId45" Type="http://schemas.openxmlformats.org/officeDocument/2006/relationships/customXml" Target="../ink/ink34.xml"/><Relationship Id="rId53" Type="http://schemas.openxmlformats.org/officeDocument/2006/relationships/customXml" Target="../ink/ink38.xml"/><Relationship Id="rId58" Type="http://schemas.openxmlformats.org/officeDocument/2006/relationships/image" Target="../media/image67.emf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customXml" Target="../ink/ink23.xml"/><Relationship Id="rId28" Type="http://schemas.openxmlformats.org/officeDocument/2006/relationships/image" Target="../media/image52.emf"/><Relationship Id="rId36" Type="http://schemas.openxmlformats.org/officeDocument/2006/relationships/image" Target="../media/image56.emf"/><Relationship Id="rId49" Type="http://schemas.openxmlformats.org/officeDocument/2006/relationships/customXml" Target="../ink/ink36.xml"/><Relationship Id="rId57" Type="http://schemas.openxmlformats.org/officeDocument/2006/relationships/customXml" Target="../ink/ink40.xml"/><Relationship Id="rId10" Type="http://schemas.openxmlformats.org/officeDocument/2006/relationships/tags" Target="../tags/tag616.xml"/><Relationship Id="rId19" Type="http://schemas.openxmlformats.org/officeDocument/2006/relationships/tags" Target="../tags/tag625.xml"/><Relationship Id="rId31" Type="http://schemas.openxmlformats.org/officeDocument/2006/relationships/customXml" Target="../ink/ink27.xml"/><Relationship Id="rId44" Type="http://schemas.openxmlformats.org/officeDocument/2006/relationships/image" Target="../media/image60.emf"/><Relationship Id="rId52" Type="http://schemas.openxmlformats.org/officeDocument/2006/relationships/image" Target="../media/image64.emf"/><Relationship Id="rId60" Type="http://schemas.openxmlformats.org/officeDocument/2006/relationships/image" Target="../media/image68.emf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slideLayout" Target="../slideLayouts/slideLayout1.xml"/><Relationship Id="rId27" Type="http://schemas.openxmlformats.org/officeDocument/2006/relationships/customXml" Target="../ink/ink25.xml"/><Relationship Id="rId30" Type="http://schemas.openxmlformats.org/officeDocument/2006/relationships/image" Target="../media/image53.emf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62.emf"/><Relationship Id="rId56" Type="http://schemas.openxmlformats.org/officeDocument/2006/relationships/image" Target="../media/image66.emf"/><Relationship Id="rId8" Type="http://schemas.openxmlformats.org/officeDocument/2006/relationships/tags" Target="../tags/tag614.xml"/><Relationship Id="rId51" Type="http://schemas.openxmlformats.org/officeDocument/2006/relationships/customXml" Target="../ink/ink37.xml"/><Relationship Id="rId3" Type="http://schemas.openxmlformats.org/officeDocument/2006/relationships/tags" Target="../tags/tag60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71.emf"/><Relationship Id="rId18" Type="http://schemas.openxmlformats.org/officeDocument/2006/relationships/customXml" Target="../ink/ink47.xml"/><Relationship Id="rId3" Type="http://schemas.openxmlformats.org/officeDocument/2006/relationships/tags" Target="../tags/tag630.xml"/><Relationship Id="rId7" Type="http://schemas.openxmlformats.org/officeDocument/2006/relationships/slideLayout" Target="../slideLayouts/slideLayout1.xml"/><Relationship Id="rId12" Type="http://schemas.openxmlformats.org/officeDocument/2006/relationships/customXml" Target="../ink/ink44.xml"/><Relationship Id="rId17" Type="http://schemas.openxmlformats.org/officeDocument/2006/relationships/image" Target="../media/image73.emf"/><Relationship Id="rId2" Type="http://schemas.openxmlformats.org/officeDocument/2006/relationships/tags" Target="../tags/tag629.xml"/><Relationship Id="rId16" Type="http://schemas.openxmlformats.org/officeDocument/2006/relationships/customXml" Target="../ink/ink46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image" Target="../media/image70.emf"/><Relationship Id="rId5" Type="http://schemas.openxmlformats.org/officeDocument/2006/relationships/tags" Target="../tags/tag632.xml"/><Relationship Id="rId15" Type="http://schemas.openxmlformats.org/officeDocument/2006/relationships/image" Target="../media/image72.emf"/><Relationship Id="rId10" Type="http://schemas.openxmlformats.org/officeDocument/2006/relationships/customXml" Target="../ink/ink43.xml"/><Relationship Id="rId19" Type="http://schemas.openxmlformats.org/officeDocument/2006/relationships/image" Target="../media/image74.emf"/><Relationship Id="rId4" Type="http://schemas.openxmlformats.org/officeDocument/2006/relationships/tags" Target="../tags/tag631.xml"/><Relationship Id="rId9" Type="http://schemas.openxmlformats.org/officeDocument/2006/relationships/image" Target="../media/image69.emf"/><Relationship Id="rId14" Type="http://schemas.openxmlformats.org/officeDocument/2006/relationships/customXml" Target="../ink/ink4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18" Type="http://schemas.openxmlformats.org/officeDocument/2006/relationships/tags" Target="../tags/tag651.xml"/><Relationship Id="rId26" Type="http://schemas.openxmlformats.org/officeDocument/2006/relationships/customXml" Target="../ink/ink50.xml"/><Relationship Id="rId3" Type="http://schemas.openxmlformats.org/officeDocument/2006/relationships/tags" Target="../tags/tag63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17" Type="http://schemas.openxmlformats.org/officeDocument/2006/relationships/tags" Target="../tags/tag650.xml"/><Relationship Id="rId25" Type="http://schemas.openxmlformats.org/officeDocument/2006/relationships/image" Target="../media/image76.emf"/><Relationship Id="rId2" Type="http://schemas.openxmlformats.org/officeDocument/2006/relationships/tags" Target="../tags/tag635.xml"/><Relationship Id="rId16" Type="http://schemas.openxmlformats.org/officeDocument/2006/relationships/tags" Target="../tags/tag649.xml"/><Relationship Id="rId20" Type="http://schemas.openxmlformats.org/officeDocument/2006/relationships/tags" Target="../tags/tag653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24" Type="http://schemas.openxmlformats.org/officeDocument/2006/relationships/customXml" Target="../ink/ink49.xml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23" Type="http://schemas.openxmlformats.org/officeDocument/2006/relationships/image" Target="../media/image75.emf"/><Relationship Id="rId10" Type="http://schemas.openxmlformats.org/officeDocument/2006/relationships/tags" Target="../tags/tag643.xml"/><Relationship Id="rId19" Type="http://schemas.openxmlformats.org/officeDocument/2006/relationships/tags" Target="../tags/tag652.xml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Relationship Id="rId22" Type="http://schemas.openxmlformats.org/officeDocument/2006/relationships/customXml" Target="../ink/ink48.xml"/><Relationship Id="rId27" Type="http://schemas.openxmlformats.org/officeDocument/2006/relationships/image" Target="../media/image7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image" Target="../media/image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customXml" Target="../ink/ink53.xml"/><Relationship Id="rId18" Type="http://schemas.openxmlformats.org/officeDocument/2006/relationships/image" Target="../media/image82.emf"/><Relationship Id="rId26" Type="http://schemas.openxmlformats.org/officeDocument/2006/relationships/image" Target="../media/image86.emf"/><Relationship Id="rId3" Type="http://schemas.openxmlformats.org/officeDocument/2006/relationships/tags" Target="../tags/tag656.xml"/><Relationship Id="rId21" Type="http://schemas.openxmlformats.org/officeDocument/2006/relationships/customXml" Target="../ink/ink57.xml"/><Relationship Id="rId7" Type="http://schemas.openxmlformats.org/officeDocument/2006/relationships/tags" Target="../tags/tag660.xml"/><Relationship Id="rId12" Type="http://schemas.openxmlformats.org/officeDocument/2006/relationships/image" Target="../media/image79.emf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2" Type="http://schemas.openxmlformats.org/officeDocument/2006/relationships/tags" Target="../tags/tag655.xml"/><Relationship Id="rId16" Type="http://schemas.openxmlformats.org/officeDocument/2006/relationships/image" Target="../media/image81.emf"/><Relationship Id="rId20" Type="http://schemas.openxmlformats.org/officeDocument/2006/relationships/image" Target="../media/image83.emf"/><Relationship Id="rId29" Type="http://schemas.openxmlformats.org/officeDocument/2006/relationships/customXml" Target="../ink/ink61.xml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customXml" Target="../ink/ink52.xml"/><Relationship Id="rId24" Type="http://schemas.openxmlformats.org/officeDocument/2006/relationships/image" Target="../media/image85.emf"/><Relationship Id="rId5" Type="http://schemas.openxmlformats.org/officeDocument/2006/relationships/tags" Target="../tags/tag658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87.emf"/><Relationship Id="rId10" Type="http://schemas.openxmlformats.org/officeDocument/2006/relationships/image" Target="../media/image78.emf"/><Relationship Id="rId19" Type="http://schemas.openxmlformats.org/officeDocument/2006/relationships/customXml" Target="../ink/ink56.xml"/><Relationship Id="rId4" Type="http://schemas.openxmlformats.org/officeDocument/2006/relationships/tags" Target="../tags/tag657.xml"/><Relationship Id="rId9" Type="http://schemas.openxmlformats.org/officeDocument/2006/relationships/customXml" Target="../ink/ink51.xml"/><Relationship Id="rId14" Type="http://schemas.openxmlformats.org/officeDocument/2006/relationships/image" Target="../media/image80.emf"/><Relationship Id="rId22" Type="http://schemas.openxmlformats.org/officeDocument/2006/relationships/image" Target="../media/image84.emf"/><Relationship Id="rId27" Type="http://schemas.openxmlformats.org/officeDocument/2006/relationships/customXml" Target="../ink/ink60.xml"/><Relationship Id="rId30" Type="http://schemas.openxmlformats.org/officeDocument/2006/relationships/image" Target="../media/image88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customXml" Target="../ink/ink64.xml"/><Relationship Id="rId18" Type="http://schemas.openxmlformats.org/officeDocument/2006/relationships/image" Target="../media/image93.emf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12" Type="http://schemas.openxmlformats.org/officeDocument/2006/relationships/image" Target="../media/image90.emf"/><Relationship Id="rId17" Type="http://schemas.openxmlformats.org/officeDocument/2006/relationships/customXml" Target="../ink/ink66.xml"/><Relationship Id="rId2" Type="http://schemas.openxmlformats.org/officeDocument/2006/relationships/tags" Target="../tags/tag662.xml"/><Relationship Id="rId16" Type="http://schemas.openxmlformats.org/officeDocument/2006/relationships/image" Target="../media/image92.emf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customXml" Target="../ink/ink63.xml"/><Relationship Id="rId5" Type="http://schemas.openxmlformats.org/officeDocument/2006/relationships/tags" Target="../tags/tag665.xml"/><Relationship Id="rId15" Type="http://schemas.openxmlformats.org/officeDocument/2006/relationships/customXml" Target="../ink/ink65.xml"/><Relationship Id="rId10" Type="http://schemas.openxmlformats.org/officeDocument/2006/relationships/image" Target="../media/image89.emf"/><Relationship Id="rId4" Type="http://schemas.openxmlformats.org/officeDocument/2006/relationships/tags" Target="../tags/tag664.xml"/><Relationship Id="rId9" Type="http://schemas.openxmlformats.org/officeDocument/2006/relationships/customXml" Target="../ink/ink62.xml"/><Relationship Id="rId14" Type="http://schemas.openxmlformats.org/officeDocument/2006/relationships/image" Target="../media/image91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70.xml"/><Relationship Id="rId7" Type="http://schemas.openxmlformats.org/officeDocument/2006/relationships/tags" Target="../tags/tag674.xml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5" Type="http://schemas.openxmlformats.org/officeDocument/2006/relationships/tags" Target="../tags/tag672.xml"/><Relationship Id="rId10" Type="http://schemas.openxmlformats.org/officeDocument/2006/relationships/image" Target="../media/image22.emf"/><Relationship Id="rId4" Type="http://schemas.openxmlformats.org/officeDocument/2006/relationships/tags" Target="../tags/tag671.xml"/><Relationship Id="rId9" Type="http://schemas.openxmlformats.org/officeDocument/2006/relationships/customXml" Target="../ink/ink6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96.emf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" Type="http://schemas.openxmlformats.org/officeDocument/2006/relationships/tags" Target="../tags/tag677.xml"/><Relationship Id="rId21" Type="http://schemas.openxmlformats.org/officeDocument/2006/relationships/image" Target="../media/image100.emf"/><Relationship Id="rId7" Type="http://schemas.openxmlformats.org/officeDocument/2006/relationships/slideLayout" Target="../slideLayouts/slideLayout1.xml"/><Relationship Id="rId12" Type="http://schemas.openxmlformats.org/officeDocument/2006/relationships/customXml" Target="../ink/ink70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2" Type="http://schemas.openxmlformats.org/officeDocument/2006/relationships/tags" Target="../tags/tag676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104.emf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11" Type="http://schemas.openxmlformats.org/officeDocument/2006/relationships/image" Target="../media/image95.emf"/><Relationship Id="rId24" Type="http://schemas.openxmlformats.org/officeDocument/2006/relationships/customXml" Target="../ink/ink76.xml"/><Relationship Id="rId5" Type="http://schemas.openxmlformats.org/officeDocument/2006/relationships/tags" Target="../tags/tag679.xml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28" Type="http://schemas.openxmlformats.org/officeDocument/2006/relationships/customXml" Target="../ink/ink78.xml"/><Relationship Id="rId10" Type="http://schemas.openxmlformats.org/officeDocument/2006/relationships/customXml" Target="../ink/ink69.xml"/><Relationship Id="rId19" Type="http://schemas.openxmlformats.org/officeDocument/2006/relationships/image" Target="../media/image99.emf"/><Relationship Id="rId4" Type="http://schemas.openxmlformats.org/officeDocument/2006/relationships/tags" Target="../tags/tag678.xml"/><Relationship Id="rId9" Type="http://schemas.openxmlformats.org/officeDocument/2006/relationships/image" Target="../media/image94.emf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10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1" Type="http://schemas.openxmlformats.org/officeDocument/2006/relationships/image" Target="../media/image24.png"/><Relationship Id="rId5" Type="http://schemas.openxmlformats.org/officeDocument/2006/relationships/tags" Target="../tags/tag685.xml"/><Relationship Id="rId10" Type="http://schemas.openxmlformats.org/officeDocument/2006/relationships/image" Target="../media/image23.png"/><Relationship Id="rId4" Type="http://schemas.openxmlformats.org/officeDocument/2006/relationships/tags" Target="../tags/tag684.xml"/><Relationship Id="rId9" Type="http://schemas.openxmlformats.org/officeDocument/2006/relationships/notesSlide" Target="../notesSlides/notesSlide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90.xml"/><Relationship Id="rId7" Type="http://schemas.openxmlformats.org/officeDocument/2006/relationships/image" Target="../media/image26.jpeg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1.xml"/><Relationship Id="rId9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13" Type="http://schemas.openxmlformats.org/officeDocument/2006/relationships/tags" Target="../tags/tag708.xml"/><Relationship Id="rId3" Type="http://schemas.openxmlformats.org/officeDocument/2006/relationships/tags" Target="../tags/tag698.xml"/><Relationship Id="rId7" Type="http://schemas.openxmlformats.org/officeDocument/2006/relationships/tags" Target="../tags/tag702.xml"/><Relationship Id="rId12" Type="http://schemas.openxmlformats.org/officeDocument/2006/relationships/tags" Target="../tags/tag707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tags" Target="../tags/tag706.xml"/><Relationship Id="rId5" Type="http://schemas.openxmlformats.org/officeDocument/2006/relationships/tags" Target="../tags/tag700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705.xml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4" Type="http://schemas.openxmlformats.org/officeDocument/2006/relationships/tags" Target="../tags/tag7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717.xml"/><Relationship Id="rId3" Type="http://schemas.openxmlformats.org/officeDocument/2006/relationships/tags" Target="../tags/tag712.xml"/><Relationship Id="rId7" Type="http://schemas.openxmlformats.org/officeDocument/2006/relationships/tags" Target="../tags/tag71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711.xml"/><Relationship Id="rId1" Type="http://schemas.openxmlformats.org/officeDocument/2006/relationships/tags" Target="../tags/tag710.xml"/><Relationship Id="rId6" Type="http://schemas.openxmlformats.org/officeDocument/2006/relationships/tags" Target="../tags/tag715.xml"/><Relationship Id="rId11" Type="http://schemas.openxmlformats.org/officeDocument/2006/relationships/tags" Target="../tags/tag720.xml"/><Relationship Id="rId5" Type="http://schemas.openxmlformats.org/officeDocument/2006/relationships/tags" Target="../tags/tag714.xml"/><Relationship Id="rId10" Type="http://schemas.openxmlformats.org/officeDocument/2006/relationships/tags" Target="../tags/tag719.xml"/><Relationship Id="rId4" Type="http://schemas.openxmlformats.org/officeDocument/2006/relationships/tags" Target="../tags/tag713.xml"/><Relationship Id="rId9" Type="http://schemas.openxmlformats.org/officeDocument/2006/relationships/tags" Target="../tags/tag71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728.xml"/><Relationship Id="rId13" Type="http://schemas.openxmlformats.org/officeDocument/2006/relationships/tags" Target="../tags/tag733.xml"/><Relationship Id="rId18" Type="http://schemas.openxmlformats.org/officeDocument/2006/relationships/tags" Target="../tags/tag738.xml"/><Relationship Id="rId26" Type="http://schemas.openxmlformats.org/officeDocument/2006/relationships/image" Target="../media/image117.emf"/><Relationship Id="rId39" Type="http://schemas.openxmlformats.org/officeDocument/2006/relationships/customXml" Target="../ink/ink88.xml"/><Relationship Id="rId3" Type="http://schemas.openxmlformats.org/officeDocument/2006/relationships/tags" Target="../tags/tag723.xml"/><Relationship Id="rId21" Type="http://schemas.openxmlformats.org/officeDocument/2006/relationships/customXml" Target="../ink/ink79.xml"/><Relationship Id="rId34" Type="http://schemas.openxmlformats.org/officeDocument/2006/relationships/image" Target="../media/image121.emf"/><Relationship Id="rId42" Type="http://schemas.openxmlformats.org/officeDocument/2006/relationships/image" Target="../media/image125.emf"/><Relationship Id="rId7" Type="http://schemas.openxmlformats.org/officeDocument/2006/relationships/tags" Target="../tags/tag727.xml"/><Relationship Id="rId12" Type="http://schemas.openxmlformats.org/officeDocument/2006/relationships/tags" Target="../tags/tag732.xml"/><Relationship Id="rId17" Type="http://schemas.openxmlformats.org/officeDocument/2006/relationships/tags" Target="../tags/tag737.xml"/><Relationship Id="rId25" Type="http://schemas.openxmlformats.org/officeDocument/2006/relationships/customXml" Target="../ink/ink81.xml"/><Relationship Id="rId33" Type="http://schemas.openxmlformats.org/officeDocument/2006/relationships/customXml" Target="../ink/ink85.xml"/><Relationship Id="rId38" Type="http://schemas.openxmlformats.org/officeDocument/2006/relationships/image" Target="../media/image123.emf"/><Relationship Id="rId46" Type="http://schemas.openxmlformats.org/officeDocument/2006/relationships/image" Target="../media/image127.emf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0" Type="http://schemas.openxmlformats.org/officeDocument/2006/relationships/slideLayout" Target="../slideLayouts/slideLayout1.xml"/><Relationship Id="rId29" Type="http://schemas.openxmlformats.org/officeDocument/2006/relationships/customXml" Target="../ink/ink83.xml"/><Relationship Id="rId41" Type="http://schemas.openxmlformats.org/officeDocument/2006/relationships/customXml" Target="../ink/ink89.xml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24" Type="http://schemas.openxmlformats.org/officeDocument/2006/relationships/image" Target="../media/image116.emf"/><Relationship Id="rId32" Type="http://schemas.openxmlformats.org/officeDocument/2006/relationships/image" Target="../media/image120.emf"/><Relationship Id="rId37" Type="http://schemas.openxmlformats.org/officeDocument/2006/relationships/customXml" Target="../ink/ink87.xml"/><Relationship Id="rId40" Type="http://schemas.openxmlformats.org/officeDocument/2006/relationships/image" Target="../media/image124.emf"/><Relationship Id="rId45" Type="http://schemas.openxmlformats.org/officeDocument/2006/relationships/customXml" Target="../ink/ink91.xml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23" Type="http://schemas.openxmlformats.org/officeDocument/2006/relationships/customXml" Target="../ink/ink80.xml"/><Relationship Id="rId28" Type="http://schemas.openxmlformats.org/officeDocument/2006/relationships/image" Target="../media/image118.emf"/><Relationship Id="rId36" Type="http://schemas.openxmlformats.org/officeDocument/2006/relationships/image" Target="../media/image122.emf"/><Relationship Id="rId10" Type="http://schemas.openxmlformats.org/officeDocument/2006/relationships/tags" Target="../tags/tag730.xml"/><Relationship Id="rId19" Type="http://schemas.openxmlformats.org/officeDocument/2006/relationships/tags" Target="../tags/tag739.xml"/><Relationship Id="rId31" Type="http://schemas.openxmlformats.org/officeDocument/2006/relationships/customXml" Target="../ink/ink84.xml"/><Relationship Id="rId44" Type="http://schemas.openxmlformats.org/officeDocument/2006/relationships/image" Target="../media/image126.emf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Relationship Id="rId22" Type="http://schemas.openxmlformats.org/officeDocument/2006/relationships/image" Target="../media/image115.emf"/><Relationship Id="rId27" Type="http://schemas.openxmlformats.org/officeDocument/2006/relationships/customXml" Target="../ink/ink82.xml"/><Relationship Id="rId30" Type="http://schemas.openxmlformats.org/officeDocument/2006/relationships/image" Target="../media/image119.emf"/><Relationship Id="rId35" Type="http://schemas.openxmlformats.org/officeDocument/2006/relationships/customXml" Target="../ink/ink86.xml"/><Relationship Id="rId43" Type="http://schemas.openxmlformats.org/officeDocument/2006/relationships/customXml" Target="../ink/ink9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image" Target="../media/image130.emf"/><Relationship Id="rId3" Type="http://schemas.openxmlformats.org/officeDocument/2006/relationships/tags" Target="../tags/tag742.xml"/><Relationship Id="rId21" Type="http://schemas.openxmlformats.org/officeDocument/2006/relationships/customXml" Target="../ink/ink92.xml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customXml" Target="../ink/ink94.xml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0" Type="http://schemas.openxmlformats.org/officeDocument/2006/relationships/slideLayout" Target="../slideLayouts/slideLayout1.xml"/><Relationship Id="rId29" Type="http://schemas.openxmlformats.org/officeDocument/2006/relationships/customXml" Target="../ink/ink96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image" Target="../media/image129.emf"/><Relationship Id="rId32" Type="http://schemas.openxmlformats.org/officeDocument/2006/relationships/image" Target="../media/image133.emf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customXml" Target="../ink/ink93.xml"/><Relationship Id="rId28" Type="http://schemas.openxmlformats.org/officeDocument/2006/relationships/image" Target="../media/image131.emf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31" Type="http://schemas.openxmlformats.org/officeDocument/2006/relationships/customXml" Target="../ink/ink97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image" Target="../media/image128.emf"/><Relationship Id="rId27" Type="http://schemas.openxmlformats.org/officeDocument/2006/relationships/customXml" Target="../ink/ink95.xml"/><Relationship Id="rId30" Type="http://schemas.openxmlformats.org/officeDocument/2006/relationships/image" Target="../media/image132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customXml" Target="../ink/ink100.xml"/><Relationship Id="rId3" Type="http://schemas.openxmlformats.org/officeDocument/2006/relationships/tags" Target="../tags/tag761.xml"/><Relationship Id="rId7" Type="http://schemas.openxmlformats.org/officeDocument/2006/relationships/tags" Target="../tags/tag765.xml"/><Relationship Id="rId12" Type="http://schemas.openxmlformats.org/officeDocument/2006/relationships/image" Target="../media/image135.emf"/><Relationship Id="rId2" Type="http://schemas.openxmlformats.org/officeDocument/2006/relationships/tags" Target="../tags/tag760.xml"/><Relationship Id="rId16" Type="http://schemas.openxmlformats.org/officeDocument/2006/relationships/image" Target="../media/image137.emf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customXml" Target="../ink/ink99.xml"/><Relationship Id="rId5" Type="http://schemas.openxmlformats.org/officeDocument/2006/relationships/tags" Target="../tags/tag763.xml"/><Relationship Id="rId15" Type="http://schemas.openxmlformats.org/officeDocument/2006/relationships/customXml" Target="../ink/ink101.xml"/><Relationship Id="rId10" Type="http://schemas.openxmlformats.org/officeDocument/2006/relationships/image" Target="../media/image134.emf"/><Relationship Id="rId4" Type="http://schemas.openxmlformats.org/officeDocument/2006/relationships/tags" Target="../tags/tag762.xml"/><Relationship Id="rId9" Type="http://schemas.openxmlformats.org/officeDocument/2006/relationships/customXml" Target="../ink/ink98.xml"/><Relationship Id="rId14" Type="http://schemas.openxmlformats.org/officeDocument/2006/relationships/image" Target="../media/image136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140.emf"/><Relationship Id="rId18" Type="http://schemas.openxmlformats.org/officeDocument/2006/relationships/customXml" Target="../ink/ink107.xml"/><Relationship Id="rId3" Type="http://schemas.openxmlformats.org/officeDocument/2006/relationships/tags" Target="../tags/tag768.xml"/><Relationship Id="rId21" Type="http://schemas.openxmlformats.org/officeDocument/2006/relationships/image" Target="../media/image144.emf"/><Relationship Id="rId7" Type="http://schemas.openxmlformats.org/officeDocument/2006/relationships/slideLayout" Target="../slideLayouts/slideLayout1.xml"/><Relationship Id="rId12" Type="http://schemas.openxmlformats.org/officeDocument/2006/relationships/customXml" Target="../ink/ink104.xml"/><Relationship Id="rId17" Type="http://schemas.openxmlformats.org/officeDocument/2006/relationships/image" Target="../media/image142.emf"/><Relationship Id="rId25" Type="http://schemas.openxmlformats.org/officeDocument/2006/relationships/image" Target="../media/image146.emf"/><Relationship Id="rId2" Type="http://schemas.openxmlformats.org/officeDocument/2006/relationships/tags" Target="../tags/tag767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1" Type="http://schemas.openxmlformats.org/officeDocument/2006/relationships/tags" Target="../tags/tag766.xml"/><Relationship Id="rId6" Type="http://schemas.openxmlformats.org/officeDocument/2006/relationships/tags" Target="../tags/tag771.xml"/><Relationship Id="rId11" Type="http://schemas.openxmlformats.org/officeDocument/2006/relationships/image" Target="../media/image139.emf"/><Relationship Id="rId24" Type="http://schemas.openxmlformats.org/officeDocument/2006/relationships/customXml" Target="../ink/ink110.xml"/><Relationship Id="rId5" Type="http://schemas.openxmlformats.org/officeDocument/2006/relationships/tags" Target="../tags/tag770.xml"/><Relationship Id="rId15" Type="http://schemas.openxmlformats.org/officeDocument/2006/relationships/image" Target="../media/image141.emf"/><Relationship Id="rId23" Type="http://schemas.openxmlformats.org/officeDocument/2006/relationships/image" Target="../media/image145.emf"/><Relationship Id="rId10" Type="http://schemas.openxmlformats.org/officeDocument/2006/relationships/customXml" Target="../ink/ink103.xml"/><Relationship Id="rId19" Type="http://schemas.openxmlformats.org/officeDocument/2006/relationships/image" Target="../media/image143.emf"/><Relationship Id="rId4" Type="http://schemas.openxmlformats.org/officeDocument/2006/relationships/tags" Target="../tags/tag769.xml"/><Relationship Id="rId9" Type="http://schemas.openxmlformats.org/officeDocument/2006/relationships/image" Target="../media/image138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customXml" Target="../ink/ink113.xml"/><Relationship Id="rId18" Type="http://schemas.openxmlformats.org/officeDocument/2006/relationships/image" Target="../media/image151.emf"/><Relationship Id="rId26" Type="http://schemas.openxmlformats.org/officeDocument/2006/relationships/image" Target="../media/image155.emf"/><Relationship Id="rId3" Type="http://schemas.openxmlformats.org/officeDocument/2006/relationships/tags" Target="../tags/tag774.xml"/><Relationship Id="rId21" Type="http://schemas.openxmlformats.org/officeDocument/2006/relationships/customXml" Target="../ink/ink117.xml"/><Relationship Id="rId7" Type="http://schemas.openxmlformats.org/officeDocument/2006/relationships/tags" Target="../tags/tag778.xml"/><Relationship Id="rId12" Type="http://schemas.openxmlformats.org/officeDocument/2006/relationships/image" Target="../media/image148.emf"/><Relationship Id="rId17" Type="http://schemas.openxmlformats.org/officeDocument/2006/relationships/customXml" Target="../ink/ink115.xml"/><Relationship Id="rId25" Type="http://schemas.openxmlformats.org/officeDocument/2006/relationships/customXml" Target="../ink/ink119.xml"/><Relationship Id="rId2" Type="http://schemas.openxmlformats.org/officeDocument/2006/relationships/tags" Target="../tags/tag773.xml"/><Relationship Id="rId16" Type="http://schemas.openxmlformats.org/officeDocument/2006/relationships/image" Target="../media/image150.emf"/><Relationship Id="rId20" Type="http://schemas.openxmlformats.org/officeDocument/2006/relationships/image" Target="../media/image152.emf"/><Relationship Id="rId29" Type="http://schemas.openxmlformats.org/officeDocument/2006/relationships/customXml" Target="../ink/ink121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customXml" Target="../ink/ink112.xml"/><Relationship Id="rId24" Type="http://schemas.openxmlformats.org/officeDocument/2006/relationships/image" Target="../media/image154.emf"/><Relationship Id="rId5" Type="http://schemas.openxmlformats.org/officeDocument/2006/relationships/tags" Target="../tags/tag776.xml"/><Relationship Id="rId15" Type="http://schemas.openxmlformats.org/officeDocument/2006/relationships/customXml" Target="../ink/ink114.xml"/><Relationship Id="rId23" Type="http://schemas.openxmlformats.org/officeDocument/2006/relationships/customXml" Target="../ink/ink118.xml"/><Relationship Id="rId28" Type="http://schemas.openxmlformats.org/officeDocument/2006/relationships/image" Target="../media/image156.emf"/><Relationship Id="rId10" Type="http://schemas.openxmlformats.org/officeDocument/2006/relationships/image" Target="../media/image147.emf"/><Relationship Id="rId19" Type="http://schemas.openxmlformats.org/officeDocument/2006/relationships/customXml" Target="../ink/ink116.xml"/><Relationship Id="rId4" Type="http://schemas.openxmlformats.org/officeDocument/2006/relationships/tags" Target="../tags/tag775.xml"/><Relationship Id="rId9" Type="http://schemas.openxmlformats.org/officeDocument/2006/relationships/customXml" Target="../ink/ink111.xml"/><Relationship Id="rId14" Type="http://schemas.openxmlformats.org/officeDocument/2006/relationships/image" Target="../media/image149.emf"/><Relationship Id="rId22" Type="http://schemas.openxmlformats.org/officeDocument/2006/relationships/image" Target="../media/image153.emf"/><Relationship Id="rId27" Type="http://schemas.openxmlformats.org/officeDocument/2006/relationships/customXml" Target="../ink/ink120.xml"/><Relationship Id="rId30" Type="http://schemas.openxmlformats.org/officeDocument/2006/relationships/image" Target="../media/image157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786.xml"/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26" Type="http://schemas.openxmlformats.org/officeDocument/2006/relationships/slideLayout" Target="../slideLayouts/slideLayout1.xml"/><Relationship Id="rId39" Type="http://schemas.openxmlformats.org/officeDocument/2006/relationships/customXml" Target="../ink/ink128.xml"/><Relationship Id="rId3" Type="http://schemas.openxmlformats.org/officeDocument/2006/relationships/tags" Target="../tags/tag781.xml"/><Relationship Id="rId21" Type="http://schemas.openxmlformats.org/officeDocument/2006/relationships/tags" Target="../tags/tag799.xml"/><Relationship Id="rId34" Type="http://schemas.openxmlformats.org/officeDocument/2006/relationships/image" Target="../media/image161.emf"/><Relationship Id="rId42" Type="http://schemas.openxmlformats.org/officeDocument/2006/relationships/image" Target="../media/image165.emf"/><Relationship Id="rId47" Type="http://schemas.openxmlformats.org/officeDocument/2006/relationships/customXml" Target="../ink/ink132.xml"/><Relationship Id="rId7" Type="http://schemas.openxmlformats.org/officeDocument/2006/relationships/tags" Target="../tags/tag785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tags" Target="../tags/tag803.xml"/><Relationship Id="rId33" Type="http://schemas.openxmlformats.org/officeDocument/2006/relationships/customXml" Target="../ink/ink125.xml"/><Relationship Id="rId38" Type="http://schemas.openxmlformats.org/officeDocument/2006/relationships/image" Target="../media/image163.emf"/><Relationship Id="rId46" Type="http://schemas.openxmlformats.org/officeDocument/2006/relationships/image" Target="../media/image167.emf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0" Type="http://schemas.openxmlformats.org/officeDocument/2006/relationships/tags" Target="../tags/tag798.xml"/><Relationship Id="rId29" Type="http://schemas.openxmlformats.org/officeDocument/2006/relationships/customXml" Target="../ink/ink123.xml"/><Relationship Id="rId41" Type="http://schemas.openxmlformats.org/officeDocument/2006/relationships/customXml" Target="../ink/ink129.xml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1" Type="http://schemas.openxmlformats.org/officeDocument/2006/relationships/tags" Target="../tags/tag789.xml"/><Relationship Id="rId24" Type="http://schemas.openxmlformats.org/officeDocument/2006/relationships/tags" Target="../tags/tag802.xml"/><Relationship Id="rId32" Type="http://schemas.openxmlformats.org/officeDocument/2006/relationships/image" Target="../media/image160.emf"/><Relationship Id="rId37" Type="http://schemas.openxmlformats.org/officeDocument/2006/relationships/customXml" Target="../ink/ink127.xml"/><Relationship Id="rId40" Type="http://schemas.openxmlformats.org/officeDocument/2006/relationships/image" Target="../media/image164.emf"/><Relationship Id="rId45" Type="http://schemas.openxmlformats.org/officeDocument/2006/relationships/customXml" Target="../ink/ink131.xml"/><Relationship Id="rId5" Type="http://schemas.openxmlformats.org/officeDocument/2006/relationships/tags" Target="../tags/tag783.xml"/><Relationship Id="rId15" Type="http://schemas.openxmlformats.org/officeDocument/2006/relationships/tags" Target="../tags/tag793.xml"/><Relationship Id="rId23" Type="http://schemas.openxmlformats.org/officeDocument/2006/relationships/tags" Target="../tags/tag801.xml"/><Relationship Id="rId28" Type="http://schemas.openxmlformats.org/officeDocument/2006/relationships/image" Target="../media/image158.emf"/><Relationship Id="rId36" Type="http://schemas.openxmlformats.org/officeDocument/2006/relationships/image" Target="../media/image162.emf"/><Relationship Id="rId10" Type="http://schemas.openxmlformats.org/officeDocument/2006/relationships/tags" Target="../tags/tag788.xml"/><Relationship Id="rId19" Type="http://schemas.openxmlformats.org/officeDocument/2006/relationships/tags" Target="../tags/tag797.xml"/><Relationship Id="rId31" Type="http://schemas.openxmlformats.org/officeDocument/2006/relationships/customXml" Target="../ink/ink124.xml"/><Relationship Id="rId44" Type="http://schemas.openxmlformats.org/officeDocument/2006/relationships/image" Target="../media/image166.emf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tags" Target="../tags/tag800.xml"/><Relationship Id="rId27" Type="http://schemas.openxmlformats.org/officeDocument/2006/relationships/customXml" Target="../ink/ink122.xml"/><Relationship Id="rId30" Type="http://schemas.openxmlformats.org/officeDocument/2006/relationships/image" Target="../media/image159.emf"/><Relationship Id="rId35" Type="http://schemas.openxmlformats.org/officeDocument/2006/relationships/customXml" Target="../ink/ink126.xml"/><Relationship Id="rId43" Type="http://schemas.openxmlformats.org/officeDocument/2006/relationships/customXml" Target="../ink/ink130.xml"/><Relationship Id="rId48" Type="http://schemas.openxmlformats.org/officeDocument/2006/relationships/image" Target="../media/image168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06.xml"/><Relationship Id="rId7" Type="http://schemas.openxmlformats.org/officeDocument/2006/relationships/tags" Target="../tags/tag810.xml"/><Relationship Id="rId12" Type="http://schemas.openxmlformats.org/officeDocument/2006/relationships/image" Target="../media/image170.emf"/><Relationship Id="rId2" Type="http://schemas.openxmlformats.org/officeDocument/2006/relationships/tags" Target="../tags/tag805.xm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11" Type="http://schemas.openxmlformats.org/officeDocument/2006/relationships/customXml" Target="../ink/ink134.xml"/><Relationship Id="rId5" Type="http://schemas.openxmlformats.org/officeDocument/2006/relationships/tags" Target="../tags/tag808.xml"/><Relationship Id="rId10" Type="http://schemas.openxmlformats.org/officeDocument/2006/relationships/image" Target="../media/image169.emf"/><Relationship Id="rId4" Type="http://schemas.openxmlformats.org/officeDocument/2006/relationships/tags" Target="../tags/tag807.xml"/><Relationship Id="rId9" Type="http://schemas.openxmlformats.org/officeDocument/2006/relationships/customXml" Target="../ink/ink13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customXml" Target="../ink/ink137.xml"/><Relationship Id="rId18" Type="http://schemas.openxmlformats.org/officeDocument/2006/relationships/image" Target="../media/image175.emf"/><Relationship Id="rId26" Type="http://schemas.openxmlformats.org/officeDocument/2006/relationships/image" Target="../media/image179.emf"/><Relationship Id="rId39" Type="http://schemas.openxmlformats.org/officeDocument/2006/relationships/customXml" Target="../ink/ink150.xml"/><Relationship Id="rId3" Type="http://schemas.openxmlformats.org/officeDocument/2006/relationships/tags" Target="../tags/tag813.xml"/><Relationship Id="rId21" Type="http://schemas.openxmlformats.org/officeDocument/2006/relationships/customXml" Target="../ink/ink141.xml"/><Relationship Id="rId34" Type="http://schemas.openxmlformats.org/officeDocument/2006/relationships/image" Target="../media/image183.emf"/><Relationship Id="rId42" Type="http://schemas.openxmlformats.org/officeDocument/2006/relationships/image" Target="../media/image187.emf"/><Relationship Id="rId47" Type="http://schemas.openxmlformats.org/officeDocument/2006/relationships/customXml" Target="../ink/ink154.xml"/><Relationship Id="rId7" Type="http://schemas.openxmlformats.org/officeDocument/2006/relationships/tags" Target="../tags/tag817.xml"/><Relationship Id="rId12" Type="http://schemas.openxmlformats.org/officeDocument/2006/relationships/image" Target="../media/image172.emf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33" Type="http://schemas.openxmlformats.org/officeDocument/2006/relationships/customXml" Target="../ink/ink147.xml"/><Relationship Id="rId38" Type="http://schemas.openxmlformats.org/officeDocument/2006/relationships/image" Target="../media/image185.emf"/><Relationship Id="rId46" Type="http://schemas.openxmlformats.org/officeDocument/2006/relationships/image" Target="../media/image189.emf"/><Relationship Id="rId2" Type="http://schemas.openxmlformats.org/officeDocument/2006/relationships/tags" Target="../tags/tag812.xml"/><Relationship Id="rId16" Type="http://schemas.openxmlformats.org/officeDocument/2006/relationships/image" Target="../media/image174.emf"/><Relationship Id="rId20" Type="http://schemas.openxmlformats.org/officeDocument/2006/relationships/image" Target="../media/image176.emf"/><Relationship Id="rId29" Type="http://schemas.openxmlformats.org/officeDocument/2006/relationships/customXml" Target="../ink/ink145.xml"/><Relationship Id="rId41" Type="http://schemas.openxmlformats.org/officeDocument/2006/relationships/customXml" Target="../ink/ink151.xml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11" Type="http://schemas.openxmlformats.org/officeDocument/2006/relationships/customXml" Target="../ink/ink136.xml"/><Relationship Id="rId24" Type="http://schemas.openxmlformats.org/officeDocument/2006/relationships/image" Target="../media/image178.emf"/><Relationship Id="rId32" Type="http://schemas.openxmlformats.org/officeDocument/2006/relationships/image" Target="../media/image182.emf"/><Relationship Id="rId37" Type="http://schemas.openxmlformats.org/officeDocument/2006/relationships/customXml" Target="../ink/ink149.xml"/><Relationship Id="rId40" Type="http://schemas.openxmlformats.org/officeDocument/2006/relationships/image" Target="../media/image186.emf"/><Relationship Id="rId45" Type="http://schemas.openxmlformats.org/officeDocument/2006/relationships/customXml" Target="../ink/ink153.xml"/><Relationship Id="rId5" Type="http://schemas.openxmlformats.org/officeDocument/2006/relationships/tags" Target="../tags/tag815.xml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180.emf"/><Relationship Id="rId36" Type="http://schemas.openxmlformats.org/officeDocument/2006/relationships/image" Target="../media/image184.emf"/><Relationship Id="rId10" Type="http://schemas.openxmlformats.org/officeDocument/2006/relationships/image" Target="../media/image171.emf"/><Relationship Id="rId19" Type="http://schemas.openxmlformats.org/officeDocument/2006/relationships/customXml" Target="../ink/ink140.xml"/><Relationship Id="rId31" Type="http://schemas.openxmlformats.org/officeDocument/2006/relationships/customXml" Target="../ink/ink146.xml"/><Relationship Id="rId44" Type="http://schemas.openxmlformats.org/officeDocument/2006/relationships/image" Target="../media/image188.emf"/><Relationship Id="rId4" Type="http://schemas.openxmlformats.org/officeDocument/2006/relationships/tags" Target="../tags/tag814.xml"/><Relationship Id="rId9" Type="http://schemas.openxmlformats.org/officeDocument/2006/relationships/customXml" Target="../ink/ink135.xml"/><Relationship Id="rId14" Type="http://schemas.openxmlformats.org/officeDocument/2006/relationships/image" Target="../media/image173.emf"/><Relationship Id="rId22" Type="http://schemas.openxmlformats.org/officeDocument/2006/relationships/image" Target="../media/image177.emf"/><Relationship Id="rId27" Type="http://schemas.openxmlformats.org/officeDocument/2006/relationships/customXml" Target="../ink/ink144.xml"/><Relationship Id="rId30" Type="http://schemas.openxmlformats.org/officeDocument/2006/relationships/image" Target="../media/image181.emf"/><Relationship Id="rId35" Type="http://schemas.openxmlformats.org/officeDocument/2006/relationships/customXml" Target="../ink/ink148.xml"/><Relationship Id="rId43" Type="http://schemas.openxmlformats.org/officeDocument/2006/relationships/customXml" Target="../ink/ink152.xml"/><Relationship Id="rId48" Type="http://schemas.openxmlformats.org/officeDocument/2006/relationships/image" Target="../media/image190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5.xml"/><Relationship Id="rId13" Type="http://schemas.openxmlformats.org/officeDocument/2006/relationships/image" Target="../media/image193.emf"/><Relationship Id="rId18" Type="http://schemas.openxmlformats.org/officeDocument/2006/relationships/customXml" Target="../ink/ink160.xml"/><Relationship Id="rId26" Type="http://schemas.openxmlformats.org/officeDocument/2006/relationships/customXml" Target="../ink/ink164.xml"/><Relationship Id="rId3" Type="http://schemas.openxmlformats.org/officeDocument/2006/relationships/tags" Target="../tags/tag820.xml"/><Relationship Id="rId21" Type="http://schemas.openxmlformats.org/officeDocument/2006/relationships/image" Target="../media/image197.emf"/><Relationship Id="rId34" Type="http://schemas.openxmlformats.org/officeDocument/2006/relationships/customXml" Target="../ink/ink168.xml"/><Relationship Id="rId7" Type="http://schemas.openxmlformats.org/officeDocument/2006/relationships/slideLayout" Target="../slideLayouts/slideLayout1.xml"/><Relationship Id="rId12" Type="http://schemas.openxmlformats.org/officeDocument/2006/relationships/customXml" Target="../ink/ink157.xml"/><Relationship Id="rId17" Type="http://schemas.openxmlformats.org/officeDocument/2006/relationships/image" Target="../media/image195.emf"/><Relationship Id="rId25" Type="http://schemas.openxmlformats.org/officeDocument/2006/relationships/image" Target="../media/image199.emf"/><Relationship Id="rId33" Type="http://schemas.openxmlformats.org/officeDocument/2006/relationships/image" Target="../media/image203.emf"/><Relationship Id="rId2" Type="http://schemas.openxmlformats.org/officeDocument/2006/relationships/tags" Target="../tags/tag819.xml"/><Relationship Id="rId16" Type="http://schemas.openxmlformats.org/officeDocument/2006/relationships/customXml" Target="../ink/ink159.xml"/><Relationship Id="rId20" Type="http://schemas.openxmlformats.org/officeDocument/2006/relationships/customXml" Target="../ink/ink161.xml"/><Relationship Id="rId29" Type="http://schemas.openxmlformats.org/officeDocument/2006/relationships/image" Target="../media/image201.emf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11" Type="http://schemas.openxmlformats.org/officeDocument/2006/relationships/image" Target="../media/image192.emf"/><Relationship Id="rId24" Type="http://schemas.openxmlformats.org/officeDocument/2006/relationships/customXml" Target="../ink/ink163.xml"/><Relationship Id="rId32" Type="http://schemas.openxmlformats.org/officeDocument/2006/relationships/customXml" Target="../ink/ink167.xml"/><Relationship Id="rId37" Type="http://schemas.openxmlformats.org/officeDocument/2006/relationships/image" Target="../media/image205.emf"/><Relationship Id="rId5" Type="http://schemas.openxmlformats.org/officeDocument/2006/relationships/tags" Target="../tags/tag822.xml"/><Relationship Id="rId15" Type="http://schemas.openxmlformats.org/officeDocument/2006/relationships/image" Target="../media/image194.emf"/><Relationship Id="rId23" Type="http://schemas.openxmlformats.org/officeDocument/2006/relationships/image" Target="../media/image198.emf"/><Relationship Id="rId28" Type="http://schemas.openxmlformats.org/officeDocument/2006/relationships/customXml" Target="../ink/ink165.xml"/><Relationship Id="rId36" Type="http://schemas.openxmlformats.org/officeDocument/2006/relationships/customXml" Target="../ink/ink169.xml"/><Relationship Id="rId10" Type="http://schemas.openxmlformats.org/officeDocument/2006/relationships/customXml" Target="../ink/ink156.xml"/><Relationship Id="rId19" Type="http://schemas.openxmlformats.org/officeDocument/2006/relationships/image" Target="../media/image196.emf"/><Relationship Id="rId31" Type="http://schemas.openxmlformats.org/officeDocument/2006/relationships/image" Target="../media/image202.emf"/><Relationship Id="rId4" Type="http://schemas.openxmlformats.org/officeDocument/2006/relationships/tags" Target="../tags/tag821.xml"/><Relationship Id="rId9" Type="http://schemas.openxmlformats.org/officeDocument/2006/relationships/image" Target="../media/image191.emf"/><Relationship Id="rId14" Type="http://schemas.openxmlformats.org/officeDocument/2006/relationships/customXml" Target="../ink/ink158.xml"/><Relationship Id="rId22" Type="http://schemas.openxmlformats.org/officeDocument/2006/relationships/customXml" Target="../ink/ink162.xml"/><Relationship Id="rId27" Type="http://schemas.openxmlformats.org/officeDocument/2006/relationships/image" Target="../media/image200.emf"/><Relationship Id="rId30" Type="http://schemas.openxmlformats.org/officeDocument/2006/relationships/customXml" Target="../ink/ink166.xml"/><Relationship Id="rId35" Type="http://schemas.openxmlformats.org/officeDocument/2006/relationships/image" Target="../media/image20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31.xml"/><Relationship Id="rId13" Type="http://schemas.openxmlformats.org/officeDocument/2006/relationships/tags" Target="../tags/tag836.xml"/><Relationship Id="rId18" Type="http://schemas.openxmlformats.org/officeDocument/2006/relationships/image" Target="../media/image30.png"/><Relationship Id="rId3" Type="http://schemas.openxmlformats.org/officeDocument/2006/relationships/tags" Target="../tags/tag826.xml"/><Relationship Id="rId7" Type="http://schemas.openxmlformats.org/officeDocument/2006/relationships/tags" Target="../tags/tag830.xml"/><Relationship Id="rId12" Type="http://schemas.openxmlformats.org/officeDocument/2006/relationships/tags" Target="../tags/tag83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825.xml"/><Relationship Id="rId16" Type="http://schemas.openxmlformats.org/officeDocument/2006/relationships/tags" Target="../tags/tag839.xml"/><Relationship Id="rId1" Type="http://schemas.openxmlformats.org/officeDocument/2006/relationships/tags" Target="../tags/tag824.xml"/><Relationship Id="rId6" Type="http://schemas.openxmlformats.org/officeDocument/2006/relationships/tags" Target="../tags/tag829.xml"/><Relationship Id="rId11" Type="http://schemas.openxmlformats.org/officeDocument/2006/relationships/tags" Target="../tags/tag834.xml"/><Relationship Id="rId5" Type="http://schemas.openxmlformats.org/officeDocument/2006/relationships/tags" Target="../tags/tag828.xml"/><Relationship Id="rId15" Type="http://schemas.openxmlformats.org/officeDocument/2006/relationships/tags" Target="../tags/tag838.xml"/><Relationship Id="rId10" Type="http://schemas.openxmlformats.org/officeDocument/2006/relationships/tags" Target="../tags/tag833.xml"/><Relationship Id="rId4" Type="http://schemas.openxmlformats.org/officeDocument/2006/relationships/tags" Target="../tags/tag827.xml"/><Relationship Id="rId9" Type="http://schemas.openxmlformats.org/officeDocument/2006/relationships/tags" Target="../tags/tag832.xml"/><Relationship Id="rId14" Type="http://schemas.openxmlformats.org/officeDocument/2006/relationships/tags" Target="../tags/tag83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847.xml"/><Relationship Id="rId13" Type="http://schemas.openxmlformats.org/officeDocument/2006/relationships/tags" Target="../tags/tag852.xml"/><Relationship Id="rId18" Type="http://schemas.openxmlformats.org/officeDocument/2006/relationships/tags" Target="../tags/tag857.xml"/><Relationship Id="rId3" Type="http://schemas.openxmlformats.org/officeDocument/2006/relationships/tags" Target="../tags/tag842.xml"/><Relationship Id="rId21" Type="http://schemas.openxmlformats.org/officeDocument/2006/relationships/image" Target="../media/image31.png"/><Relationship Id="rId7" Type="http://schemas.openxmlformats.org/officeDocument/2006/relationships/tags" Target="../tags/tag846.xml"/><Relationship Id="rId12" Type="http://schemas.openxmlformats.org/officeDocument/2006/relationships/tags" Target="../tags/tag851.xml"/><Relationship Id="rId17" Type="http://schemas.openxmlformats.org/officeDocument/2006/relationships/tags" Target="../tags/tag856.xml"/><Relationship Id="rId2" Type="http://schemas.openxmlformats.org/officeDocument/2006/relationships/tags" Target="../tags/tag841.xml"/><Relationship Id="rId16" Type="http://schemas.openxmlformats.org/officeDocument/2006/relationships/tags" Target="../tags/tag85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tags" Target="../tags/tag850.xml"/><Relationship Id="rId5" Type="http://schemas.openxmlformats.org/officeDocument/2006/relationships/tags" Target="../tags/tag844.xml"/><Relationship Id="rId15" Type="http://schemas.openxmlformats.org/officeDocument/2006/relationships/tags" Target="../tags/tag854.xml"/><Relationship Id="rId10" Type="http://schemas.openxmlformats.org/officeDocument/2006/relationships/tags" Target="../tags/tag849.xml"/><Relationship Id="rId19" Type="http://schemas.openxmlformats.org/officeDocument/2006/relationships/tags" Target="../tags/tag858.xml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tags" Target="../tags/tag85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866.xml"/><Relationship Id="rId13" Type="http://schemas.openxmlformats.org/officeDocument/2006/relationships/tags" Target="../tags/tag871.xml"/><Relationship Id="rId18" Type="http://schemas.openxmlformats.org/officeDocument/2006/relationships/image" Target="../media/image33.png"/><Relationship Id="rId3" Type="http://schemas.openxmlformats.org/officeDocument/2006/relationships/tags" Target="../tags/tag861.xml"/><Relationship Id="rId7" Type="http://schemas.openxmlformats.org/officeDocument/2006/relationships/tags" Target="../tags/tag865.xml"/><Relationship Id="rId12" Type="http://schemas.openxmlformats.org/officeDocument/2006/relationships/tags" Target="../tags/tag870.xml"/><Relationship Id="rId17" Type="http://schemas.openxmlformats.org/officeDocument/2006/relationships/image" Target="../media/image32.png"/><Relationship Id="rId2" Type="http://schemas.openxmlformats.org/officeDocument/2006/relationships/tags" Target="../tags/tag860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35.gif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1" Type="http://schemas.openxmlformats.org/officeDocument/2006/relationships/tags" Target="../tags/tag869.xml"/><Relationship Id="rId5" Type="http://schemas.openxmlformats.org/officeDocument/2006/relationships/tags" Target="../tags/tag863.xml"/><Relationship Id="rId15" Type="http://schemas.openxmlformats.org/officeDocument/2006/relationships/tags" Target="../tags/tag873.xml"/><Relationship Id="rId10" Type="http://schemas.openxmlformats.org/officeDocument/2006/relationships/tags" Target="../tags/tag868.xml"/><Relationship Id="rId19" Type="http://schemas.openxmlformats.org/officeDocument/2006/relationships/image" Target="../media/image34.jpeg"/><Relationship Id="rId4" Type="http://schemas.openxmlformats.org/officeDocument/2006/relationships/tags" Target="../tags/tag862.xml"/><Relationship Id="rId9" Type="http://schemas.openxmlformats.org/officeDocument/2006/relationships/tags" Target="../tags/tag867.xml"/><Relationship Id="rId14" Type="http://schemas.openxmlformats.org/officeDocument/2006/relationships/tags" Target="../tags/tag87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881.xml"/><Relationship Id="rId13" Type="http://schemas.openxmlformats.org/officeDocument/2006/relationships/tags" Target="../tags/tag886.xml"/><Relationship Id="rId18" Type="http://schemas.openxmlformats.org/officeDocument/2006/relationships/tags" Target="../tags/tag891.xml"/><Relationship Id="rId3" Type="http://schemas.openxmlformats.org/officeDocument/2006/relationships/tags" Target="../tags/tag876.xml"/><Relationship Id="rId21" Type="http://schemas.openxmlformats.org/officeDocument/2006/relationships/tags" Target="../tags/tag894.xml"/><Relationship Id="rId7" Type="http://schemas.openxmlformats.org/officeDocument/2006/relationships/tags" Target="../tags/tag880.xml"/><Relationship Id="rId12" Type="http://schemas.openxmlformats.org/officeDocument/2006/relationships/tags" Target="../tags/tag885.xml"/><Relationship Id="rId17" Type="http://schemas.openxmlformats.org/officeDocument/2006/relationships/tags" Target="../tags/tag890.xml"/><Relationship Id="rId2" Type="http://schemas.openxmlformats.org/officeDocument/2006/relationships/tags" Target="../tags/tag875.xml"/><Relationship Id="rId16" Type="http://schemas.openxmlformats.org/officeDocument/2006/relationships/tags" Target="../tags/tag889.xml"/><Relationship Id="rId20" Type="http://schemas.openxmlformats.org/officeDocument/2006/relationships/tags" Target="../tags/tag893.xml"/><Relationship Id="rId1" Type="http://schemas.openxmlformats.org/officeDocument/2006/relationships/tags" Target="../tags/tag874.xml"/><Relationship Id="rId6" Type="http://schemas.openxmlformats.org/officeDocument/2006/relationships/tags" Target="../tags/tag879.xml"/><Relationship Id="rId11" Type="http://schemas.openxmlformats.org/officeDocument/2006/relationships/tags" Target="../tags/tag884.xml"/><Relationship Id="rId5" Type="http://schemas.openxmlformats.org/officeDocument/2006/relationships/tags" Target="../tags/tag878.xml"/><Relationship Id="rId15" Type="http://schemas.openxmlformats.org/officeDocument/2006/relationships/tags" Target="../tags/tag888.xml"/><Relationship Id="rId10" Type="http://schemas.openxmlformats.org/officeDocument/2006/relationships/tags" Target="../tags/tag883.xml"/><Relationship Id="rId19" Type="http://schemas.openxmlformats.org/officeDocument/2006/relationships/tags" Target="../tags/tag892.xml"/><Relationship Id="rId4" Type="http://schemas.openxmlformats.org/officeDocument/2006/relationships/tags" Target="../tags/tag877.xml"/><Relationship Id="rId9" Type="http://schemas.openxmlformats.org/officeDocument/2006/relationships/tags" Target="../tags/tag882.xml"/><Relationship Id="rId14" Type="http://schemas.openxmlformats.org/officeDocument/2006/relationships/tags" Target="../tags/tag887.xml"/><Relationship Id="rId22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902.xml"/><Relationship Id="rId3" Type="http://schemas.openxmlformats.org/officeDocument/2006/relationships/tags" Target="../tags/tag897.xml"/><Relationship Id="rId7" Type="http://schemas.openxmlformats.org/officeDocument/2006/relationships/tags" Target="../tags/tag901.xml"/><Relationship Id="rId2" Type="http://schemas.openxmlformats.org/officeDocument/2006/relationships/tags" Target="../tags/tag896.xml"/><Relationship Id="rId1" Type="http://schemas.openxmlformats.org/officeDocument/2006/relationships/tags" Target="../tags/tag895.xml"/><Relationship Id="rId6" Type="http://schemas.openxmlformats.org/officeDocument/2006/relationships/tags" Target="../tags/tag900.xml"/><Relationship Id="rId5" Type="http://schemas.openxmlformats.org/officeDocument/2006/relationships/tags" Target="../tags/tag899.xml"/><Relationship Id="rId10" Type="http://schemas.openxmlformats.org/officeDocument/2006/relationships/image" Target="../media/image36.jpeg"/><Relationship Id="rId4" Type="http://schemas.openxmlformats.org/officeDocument/2006/relationships/tags" Target="../tags/tag898.xml"/><Relationship Id="rId9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910.xml"/><Relationship Id="rId13" Type="http://schemas.openxmlformats.org/officeDocument/2006/relationships/tags" Target="../tags/tag915.xml"/><Relationship Id="rId3" Type="http://schemas.openxmlformats.org/officeDocument/2006/relationships/tags" Target="../tags/tag905.xml"/><Relationship Id="rId7" Type="http://schemas.openxmlformats.org/officeDocument/2006/relationships/tags" Target="../tags/tag909.xml"/><Relationship Id="rId12" Type="http://schemas.openxmlformats.org/officeDocument/2006/relationships/tags" Target="../tags/tag914.xml"/><Relationship Id="rId2" Type="http://schemas.openxmlformats.org/officeDocument/2006/relationships/tags" Target="../tags/tag904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1" Type="http://schemas.openxmlformats.org/officeDocument/2006/relationships/tags" Target="../tags/tag913.xml"/><Relationship Id="rId5" Type="http://schemas.openxmlformats.org/officeDocument/2006/relationships/tags" Target="../tags/tag907.xml"/><Relationship Id="rId10" Type="http://schemas.openxmlformats.org/officeDocument/2006/relationships/tags" Target="../tags/tag912.xml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tags" Target="../tags/tag928.xml"/><Relationship Id="rId18" Type="http://schemas.openxmlformats.org/officeDocument/2006/relationships/tags" Target="../tags/tag933.xml"/><Relationship Id="rId26" Type="http://schemas.openxmlformats.org/officeDocument/2006/relationships/tags" Target="../tags/tag941.xml"/><Relationship Id="rId39" Type="http://schemas.openxmlformats.org/officeDocument/2006/relationships/tags" Target="../tags/tag954.xml"/><Relationship Id="rId21" Type="http://schemas.openxmlformats.org/officeDocument/2006/relationships/tags" Target="../tags/tag936.xml"/><Relationship Id="rId34" Type="http://schemas.openxmlformats.org/officeDocument/2006/relationships/tags" Target="../tags/tag949.xml"/><Relationship Id="rId42" Type="http://schemas.openxmlformats.org/officeDocument/2006/relationships/tags" Target="../tags/tag957.xml"/><Relationship Id="rId47" Type="http://schemas.openxmlformats.org/officeDocument/2006/relationships/tags" Target="../tags/tag962.xml"/><Relationship Id="rId50" Type="http://schemas.openxmlformats.org/officeDocument/2006/relationships/tags" Target="../tags/tag965.xml"/><Relationship Id="rId55" Type="http://schemas.openxmlformats.org/officeDocument/2006/relationships/tags" Target="../tags/tag970.xml"/><Relationship Id="rId63" Type="http://schemas.openxmlformats.org/officeDocument/2006/relationships/tags" Target="../tags/tag978.xml"/><Relationship Id="rId68" Type="http://schemas.openxmlformats.org/officeDocument/2006/relationships/tags" Target="../tags/tag983.xml"/><Relationship Id="rId76" Type="http://schemas.openxmlformats.org/officeDocument/2006/relationships/tags" Target="../tags/tag991.xml"/><Relationship Id="rId84" Type="http://schemas.openxmlformats.org/officeDocument/2006/relationships/tags" Target="../tags/tag999.xml"/><Relationship Id="rId7" Type="http://schemas.openxmlformats.org/officeDocument/2006/relationships/tags" Target="../tags/tag922.xml"/><Relationship Id="rId71" Type="http://schemas.openxmlformats.org/officeDocument/2006/relationships/tags" Target="../tags/tag986.xml"/><Relationship Id="rId2" Type="http://schemas.openxmlformats.org/officeDocument/2006/relationships/tags" Target="../tags/tag917.xml"/><Relationship Id="rId16" Type="http://schemas.openxmlformats.org/officeDocument/2006/relationships/tags" Target="../tags/tag931.xml"/><Relationship Id="rId29" Type="http://schemas.openxmlformats.org/officeDocument/2006/relationships/tags" Target="../tags/tag944.xml"/><Relationship Id="rId11" Type="http://schemas.openxmlformats.org/officeDocument/2006/relationships/tags" Target="../tags/tag926.xml"/><Relationship Id="rId24" Type="http://schemas.openxmlformats.org/officeDocument/2006/relationships/tags" Target="../tags/tag939.xml"/><Relationship Id="rId32" Type="http://schemas.openxmlformats.org/officeDocument/2006/relationships/tags" Target="../tags/tag947.xml"/><Relationship Id="rId37" Type="http://schemas.openxmlformats.org/officeDocument/2006/relationships/tags" Target="../tags/tag952.xml"/><Relationship Id="rId40" Type="http://schemas.openxmlformats.org/officeDocument/2006/relationships/tags" Target="../tags/tag955.xml"/><Relationship Id="rId45" Type="http://schemas.openxmlformats.org/officeDocument/2006/relationships/tags" Target="../tags/tag960.xml"/><Relationship Id="rId53" Type="http://schemas.openxmlformats.org/officeDocument/2006/relationships/tags" Target="../tags/tag968.xml"/><Relationship Id="rId58" Type="http://schemas.openxmlformats.org/officeDocument/2006/relationships/tags" Target="../tags/tag973.xml"/><Relationship Id="rId66" Type="http://schemas.openxmlformats.org/officeDocument/2006/relationships/tags" Target="../tags/tag981.xml"/><Relationship Id="rId74" Type="http://schemas.openxmlformats.org/officeDocument/2006/relationships/tags" Target="../tags/tag989.xml"/><Relationship Id="rId79" Type="http://schemas.openxmlformats.org/officeDocument/2006/relationships/tags" Target="../tags/tag994.xml"/><Relationship Id="rId5" Type="http://schemas.openxmlformats.org/officeDocument/2006/relationships/tags" Target="../tags/tag920.xml"/><Relationship Id="rId61" Type="http://schemas.openxmlformats.org/officeDocument/2006/relationships/tags" Target="../tags/tag976.xml"/><Relationship Id="rId82" Type="http://schemas.openxmlformats.org/officeDocument/2006/relationships/tags" Target="../tags/tag997.xml"/><Relationship Id="rId19" Type="http://schemas.openxmlformats.org/officeDocument/2006/relationships/tags" Target="../tags/tag934.xml"/><Relationship Id="rId4" Type="http://schemas.openxmlformats.org/officeDocument/2006/relationships/tags" Target="../tags/tag919.xml"/><Relationship Id="rId9" Type="http://schemas.openxmlformats.org/officeDocument/2006/relationships/tags" Target="../tags/tag924.xml"/><Relationship Id="rId14" Type="http://schemas.openxmlformats.org/officeDocument/2006/relationships/tags" Target="../tags/tag929.xml"/><Relationship Id="rId22" Type="http://schemas.openxmlformats.org/officeDocument/2006/relationships/tags" Target="../tags/tag937.xml"/><Relationship Id="rId27" Type="http://schemas.openxmlformats.org/officeDocument/2006/relationships/tags" Target="../tags/tag942.xml"/><Relationship Id="rId30" Type="http://schemas.openxmlformats.org/officeDocument/2006/relationships/tags" Target="../tags/tag945.xml"/><Relationship Id="rId35" Type="http://schemas.openxmlformats.org/officeDocument/2006/relationships/tags" Target="../tags/tag950.xml"/><Relationship Id="rId43" Type="http://schemas.openxmlformats.org/officeDocument/2006/relationships/tags" Target="../tags/tag958.xml"/><Relationship Id="rId48" Type="http://schemas.openxmlformats.org/officeDocument/2006/relationships/tags" Target="../tags/tag963.xml"/><Relationship Id="rId56" Type="http://schemas.openxmlformats.org/officeDocument/2006/relationships/tags" Target="../tags/tag971.xml"/><Relationship Id="rId64" Type="http://schemas.openxmlformats.org/officeDocument/2006/relationships/tags" Target="../tags/tag979.xml"/><Relationship Id="rId69" Type="http://schemas.openxmlformats.org/officeDocument/2006/relationships/tags" Target="../tags/tag984.xml"/><Relationship Id="rId77" Type="http://schemas.openxmlformats.org/officeDocument/2006/relationships/tags" Target="../tags/tag992.xml"/><Relationship Id="rId8" Type="http://schemas.openxmlformats.org/officeDocument/2006/relationships/tags" Target="../tags/tag923.xml"/><Relationship Id="rId51" Type="http://schemas.openxmlformats.org/officeDocument/2006/relationships/tags" Target="../tags/tag966.xml"/><Relationship Id="rId72" Type="http://schemas.openxmlformats.org/officeDocument/2006/relationships/tags" Target="../tags/tag987.xml"/><Relationship Id="rId80" Type="http://schemas.openxmlformats.org/officeDocument/2006/relationships/tags" Target="../tags/tag995.xml"/><Relationship Id="rId85" Type="http://schemas.openxmlformats.org/officeDocument/2006/relationships/slideLayout" Target="../slideLayouts/slideLayout7.xml"/><Relationship Id="rId3" Type="http://schemas.openxmlformats.org/officeDocument/2006/relationships/tags" Target="../tags/tag918.xml"/><Relationship Id="rId12" Type="http://schemas.openxmlformats.org/officeDocument/2006/relationships/tags" Target="../tags/tag927.xml"/><Relationship Id="rId17" Type="http://schemas.openxmlformats.org/officeDocument/2006/relationships/tags" Target="../tags/tag932.xml"/><Relationship Id="rId25" Type="http://schemas.openxmlformats.org/officeDocument/2006/relationships/tags" Target="../tags/tag940.xml"/><Relationship Id="rId33" Type="http://schemas.openxmlformats.org/officeDocument/2006/relationships/tags" Target="../tags/tag948.xml"/><Relationship Id="rId38" Type="http://schemas.openxmlformats.org/officeDocument/2006/relationships/tags" Target="../tags/tag953.xml"/><Relationship Id="rId46" Type="http://schemas.openxmlformats.org/officeDocument/2006/relationships/tags" Target="../tags/tag961.xml"/><Relationship Id="rId59" Type="http://schemas.openxmlformats.org/officeDocument/2006/relationships/tags" Target="../tags/tag974.xml"/><Relationship Id="rId67" Type="http://schemas.openxmlformats.org/officeDocument/2006/relationships/tags" Target="../tags/tag982.xml"/><Relationship Id="rId20" Type="http://schemas.openxmlformats.org/officeDocument/2006/relationships/tags" Target="../tags/tag935.xml"/><Relationship Id="rId41" Type="http://schemas.openxmlformats.org/officeDocument/2006/relationships/tags" Target="../tags/tag956.xml"/><Relationship Id="rId54" Type="http://schemas.openxmlformats.org/officeDocument/2006/relationships/tags" Target="../tags/tag969.xml"/><Relationship Id="rId62" Type="http://schemas.openxmlformats.org/officeDocument/2006/relationships/tags" Target="../tags/tag977.xml"/><Relationship Id="rId70" Type="http://schemas.openxmlformats.org/officeDocument/2006/relationships/tags" Target="../tags/tag985.xml"/><Relationship Id="rId75" Type="http://schemas.openxmlformats.org/officeDocument/2006/relationships/tags" Target="../tags/tag990.xml"/><Relationship Id="rId83" Type="http://schemas.openxmlformats.org/officeDocument/2006/relationships/tags" Target="../tags/tag998.xml"/><Relationship Id="rId1" Type="http://schemas.openxmlformats.org/officeDocument/2006/relationships/tags" Target="../tags/tag916.xml"/><Relationship Id="rId6" Type="http://schemas.openxmlformats.org/officeDocument/2006/relationships/tags" Target="../tags/tag921.xml"/><Relationship Id="rId15" Type="http://schemas.openxmlformats.org/officeDocument/2006/relationships/tags" Target="../tags/tag930.xml"/><Relationship Id="rId23" Type="http://schemas.openxmlformats.org/officeDocument/2006/relationships/tags" Target="../tags/tag938.xml"/><Relationship Id="rId28" Type="http://schemas.openxmlformats.org/officeDocument/2006/relationships/tags" Target="../tags/tag943.xml"/><Relationship Id="rId36" Type="http://schemas.openxmlformats.org/officeDocument/2006/relationships/tags" Target="../tags/tag951.xml"/><Relationship Id="rId49" Type="http://schemas.openxmlformats.org/officeDocument/2006/relationships/tags" Target="../tags/tag964.xml"/><Relationship Id="rId57" Type="http://schemas.openxmlformats.org/officeDocument/2006/relationships/tags" Target="../tags/tag972.xml"/><Relationship Id="rId10" Type="http://schemas.openxmlformats.org/officeDocument/2006/relationships/tags" Target="../tags/tag925.xml"/><Relationship Id="rId31" Type="http://schemas.openxmlformats.org/officeDocument/2006/relationships/tags" Target="../tags/tag946.xml"/><Relationship Id="rId44" Type="http://schemas.openxmlformats.org/officeDocument/2006/relationships/tags" Target="../tags/tag959.xml"/><Relationship Id="rId52" Type="http://schemas.openxmlformats.org/officeDocument/2006/relationships/tags" Target="../tags/tag967.xml"/><Relationship Id="rId60" Type="http://schemas.openxmlformats.org/officeDocument/2006/relationships/tags" Target="../tags/tag975.xml"/><Relationship Id="rId65" Type="http://schemas.openxmlformats.org/officeDocument/2006/relationships/tags" Target="../tags/tag980.xml"/><Relationship Id="rId73" Type="http://schemas.openxmlformats.org/officeDocument/2006/relationships/tags" Target="../tags/tag988.xml"/><Relationship Id="rId78" Type="http://schemas.openxmlformats.org/officeDocument/2006/relationships/tags" Target="../tags/tag993.xml"/><Relationship Id="rId81" Type="http://schemas.openxmlformats.org/officeDocument/2006/relationships/tags" Target="../tags/tag996.xml"/><Relationship Id="rId86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07.xml"/><Relationship Id="rId13" Type="http://schemas.openxmlformats.org/officeDocument/2006/relationships/tags" Target="../tags/tag1012.xml"/><Relationship Id="rId18" Type="http://schemas.openxmlformats.org/officeDocument/2006/relationships/tags" Target="../tags/tag1017.xml"/><Relationship Id="rId26" Type="http://schemas.openxmlformats.org/officeDocument/2006/relationships/tags" Target="../tags/tag1025.xml"/><Relationship Id="rId39" Type="http://schemas.openxmlformats.org/officeDocument/2006/relationships/tags" Target="../tags/tag1038.xml"/><Relationship Id="rId3" Type="http://schemas.openxmlformats.org/officeDocument/2006/relationships/tags" Target="../tags/tag1002.xml"/><Relationship Id="rId21" Type="http://schemas.openxmlformats.org/officeDocument/2006/relationships/tags" Target="../tags/tag1020.xml"/><Relationship Id="rId34" Type="http://schemas.openxmlformats.org/officeDocument/2006/relationships/tags" Target="../tags/tag1033.xml"/><Relationship Id="rId42" Type="http://schemas.openxmlformats.org/officeDocument/2006/relationships/tags" Target="../tags/tag1041.xml"/><Relationship Id="rId7" Type="http://schemas.openxmlformats.org/officeDocument/2006/relationships/tags" Target="../tags/tag1006.xml"/><Relationship Id="rId12" Type="http://schemas.openxmlformats.org/officeDocument/2006/relationships/tags" Target="../tags/tag1011.xml"/><Relationship Id="rId17" Type="http://schemas.openxmlformats.org/officeDocument/2006/relationships/tags" Target="../tags/tag1016.xml"/><Relationship Id="rId25" Type="http://schemas.openxmlformats.org/officeDocument/2006/relationships/tags" Target="../tags/tag1024.xml"/><Relationship Id="rId33" Type="http://schemas.openxmlformats.org/officeDocument/2006/relationships/tags" Target="../tags/tag1032.xml"/><Relationship Id="rId38" Type="http://schemas.openxmlformats.org/officeDocument/2006/relationships/tags" Target="../tags/tag1037.xml"/><Relationship Id="rId2" Type="http://schemas.openxmlformats.org/officeDocument/2006/relationships/tags" Target="../tags/tag1001.xml"/><Relationship Id="rId16" Type="http://schemas.openxmlformats.org/officeDocument/2006/relationships/tags" Target="../tags/tag1015.xml"/><Relationship Id="rId20" Type="http://schemas.openxmlformats.org/officeDocument/2006/relationships/tags" Target="../tags/tag1019.xml"/><Relationship Id="rId29" Type="http://schemas.openxmlformats.org/officeDocument/2006/relationships/tags" Target="../tags/tag1028.xml"/><Relationship Id="rId41" Type="http://schemas.openxmlformats.org/officeDocument/2006/relationships/tags" Target="../tags/tag1040.xm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11" Type="http://schemas.openxmlformats.org/officeDocument/2006/relationships/tags" Target="../tags/tag1010.xml"/><Relationship Id="rId24" Type="http://schemas.openxmlformats.org/officeDocument/2006/relationships/tags" Target="../tags/tag1023.xml"/><Relationship Id="rId32" Type="http://schemas.openxmlformats.org/officeDocument/2006/relationships/tags" Target="../tags/tag1031.xml"/><Relationship Id="rId37" Type="http://schemas.openxmlformats.org/officeDocument/2006/relationships/tags" Target="../tags/tag1036.xml"/><Relationship Id="rId40" Type="http://schemas.openxmlformats.org/officeDocument/2006/relationships/tags" Target="../tags/tag1039.xml"/><Relationship Id="rId45" Type="http://schemas.openxmlformats.org/officeDocument/2006/relationships/image" Target="../media/image12.png"/><Relationship Id="rId5" Type="http://schemas.openxmlformats.org/officeDocument/2006/relationships/tags" Target="../tags/tag1004.xml"/><Relationship Id="rId15" Type="http://schemas.openxmlformats.org/officeDocument/2006/relationships/tags" Target="../tags/tag1014.xml"/><Relationship Id="rId23" Type="http://schemas.openxmlformats.org/officeDocument/2006/relationships/tags" Target="../tags/tag1022.xml"/><Relationship Id="rId28" Type="http://schemas.openxmlformats.org/officeDocument/2006/relationships/tags" Target="../tags/tag1027.xml"/><Relationship Id="rId36" Type="http://schemas.openxmlformats.org/officeDocument/2006/relationships/tags" Target="../tags/tag1035.xml"/><Relationship Id="rId10" Type="http://schemas.openxmlformats.org/officeDocument/2006/relationships/tags" Target="../tags/tag1009.xml"/><Relationship Id="rId19" Type="http://schemas.openxmlformats.org/officeDocument/2006/relationships/tags" Target="../tags/tag1018.xml"/><Relationship Id="rId31" Type="http://schemas.openxmlformats.org/officeDocument/2006/relationships/tags" Target="../tags/tag1030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1003.xml"/><Relationship Id="rId9" Type="http://schemas.openxmlformats.org/officeDocument/2006/relationships/tags" Target="../tags/tag1008.xml"/><Relationship Id="rId14" Type="http://schemas.openxmlformats.org/officeDocument/2006/relationships/tags" Target="../tags/tag1013.xml"/><Relationship Id="rId22" Type="http://schemas.openxmlformats.org/officeDocument/2006/relationships/tags" Target="../tags/tag1021.xml"/><Relationship Id="rId27" Type="http://schemas.openxmlformats.org/officeDocument/2006/relationships/tags" Target="../tags/tag1026.xml"/><Relationship Id="rId30" Type="http://schemas.openxmlformats.org/officeDocument/2006/relationships/tags" Target="../tags/tag1029.xml"/><Relationship Id="rId35" Type="http://schemas.openxmlformats.org/officeDocument/2006/relationships/tags" Target="../tags/tag1034.xml"/><Relationship Id="rId43" Type="http://schemas.openxmlformats.org/officeDocument/2006/relationships/tags" Target="../tags/tag104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44.xml"/><Relationship Id="rId1" Type="http://schemas.openxmlformats.org/officeDocument/2006/relationships/tags" Target="../tags/tag104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52.xml"/><Relationship Id="rId3" Type="http://schemas.openxmlformats.org/officeDocument/2006/relationships/tags" Target="../tags/tag1047.xml"/><Relationship Id="rId7" Type="http://schemas.openxmlformats.org/officeDocument/2006/relationships/tags" Target="../tags/tag1051.xml"/><Relationship Id="rId2" Type="http://schemas.openxmlformats.org/officeDocument/2006/relationships/tags" Target="../tags/tag1046.xml"/><Relationship Id="rId1" Type="http://schemas.openxmlformats.org/officeDocument/2006/relationships/tags" Target="../tags/tag1045.xml"/><Relationship Id="rId6" Type="http://schemas.openxmlformats.org/officeDocument/2006/relationships/tags" Target="../tags/tag105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49.xml"/><Relationship Id="rId10" Type="http://schemas.openxmlformats.org/officeDocument/2006/relationships/tags" Target="../tags/tag1054.xml"/><Relationship Id="rId4" Type="http://schemas.openxmlformats.org/officeDocument/2006/relationships/tags" Target="../tags/tag1048.xml"/><Relationship Id="rId9" Type="http://schemas.openxmlformats.org/officeDocument/2006/relationships/tags" Target="../tags/tag10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062.xml"/><Relationship Id="rId3" Type="http://schemas.openxmlformats.org/officeDocument/2006/relationships/tags" Target="../tags/tag1057.xml"/><Relationship Id="rId7" Type="http://schemas.openxmlformats.org/officeDocument/2006/relationships/tags" Target="../tags/tag1061.xml"/><Relationship Id="rId12" Type="http://schemas.openxmlformats.org/officeDocument/2006/relationships/image" Target="../media/image38.jpeg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1" Type="http://schemas.openxmlformats.org/officeDocument/2006/relationships/image" Target="../media/image37.jpeg"/><Relationship Id="rId5" Type="http://schemas.openxmlformats.org/officeDocument/2006/relationships/tags" Target="../tags/tag105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58.xml"/><Relationship Id="rId9" Type="http://schemas.openxmlformats.org/officeDocument/2006/relationships/tags" Target="../tags/tag106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071.xml"/><Relationship Id="rId13" Type="http://schemas.openxmlformats.org/officeDocument/2006/relationships/image" Target="../media/image41.jpeg"/><Relationship Id="rId3" Type="http://schemas.openxmlformats.org/officeDocument/2006/relationships/tags" Target="../tags/tag1066.xml"/><Relationship Id="rId7" Type="http://schemas.openxmlformats.org/officeDocument/2006/relationships/tags" Target="../tags/tag1070.xml"/><Relationship Id="rId12" Type="http://schemas.openxmlformats.org/officeDocument/2006/relationships/image" Target="../media/image40.png"/><Relationship Id="rId2" Type="http://schemas.openxmlformats.org/officeDocument/2006/relationships/tags" Target="../tags/tag1065.xml"/><Relationship Id="rId1" Type="http://schemas.openxmlformats.org/officeDocument/2006/relationships/tags" Target="../tags/tag1064.xml"/><Relationship Id="rId6" Type="http://schemas.openxmlformats.org/officeDocument/2006/relationships/tags" Target="../tags/tag1069.xml"/><Relationship Id="rId11" Type="http://schemas.openxmlformats.org/officeDocument/2006/relationships/image" Target="../media/image39.png"/><Relationship Id="rId5" Type="http://schemas.openxmlformats.org/officeDocument/2006/relationships/tags" Target="../tags/tag1068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1067.xml"/><Relationship Id="rId9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07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073.xml"/><Relationship Id="rId1" Type="http://schemas.openxmlformats.org/officeDocument/2006/relationships/tags" Target="../tags/tag10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6.xml"/><Relationship Id="rId4" Type="http://schemas.openxmlformats.org/officeDocument/2006/relationships/tags" Target="../tags/tag107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079.xml"/><Relationship Id="rId2" Type="http://schemas.openxmlformats.org/officeDocument/2006/relationships/tags" Target="../tags/tag1078.xml"/><Relationship Id="rId1" Type="http://schemas.openxmlformats.org/officeDocument/2006/relationships/tags" Target="../tags/tag1077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1087.xml"/><Relationship Id="rId3" Type="http://schemas.openxmlformats.org/officeDocument/2006/relationships/tags" Target="../tags/tag1082.xml"/><Relationship Id="rId7" Type="http://schemas.openxmlformats.org/officeDocument/2006/relationships/tags" Target="../tags/tag108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081.xml"/><Relationship Id="rId1" Type="http://schemas.openxmlformats.org/officeDocument/2006/relationships/tags" Target="../tags/tag1080.xml"/><Relationship Id="rId6" Type="http://schemas.openxmlformats.org/officeDocument/2006/relationships/tags" Target="../tags/tag1085.xml"/><Relationship Id="rId11" Type="http://schemas.openxmlformats.org/officeDocument/2006/relationships/tags" Target="../tags/tag1090.xml"/><Relationship Id="rId5" Type="http://schemas.openxmlformats.org/officeDocument/2006/relationships/tags" Target="../tags/tag1084.xml"/><Relationship Id="rId10" Type="http://schemas.openxmlformats.org/officeDocument/2006/relationships/tags" Target="../tags/tag1089.xml"/><Relationship Id="rId4" Type="http://schemas.openxmlformats.org/officeDocument/2006/relationships/tags" Target="../tags/tag1083.xml"/><Relationship Id="rId9" Type="http://schemas.openxmlformats.org/officeDocument/2006/relationships/tags" Target="../tags/tag108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1094.xml"/><Relationship Id="rId2" Type="http://schemas.openxmlformats.org/officeDocument/2006/relationships/tags" Target="../tags/tag1093.xml"/><Relationship Id="rId1" Type="http://schemas.openxmlformats.org/officeDocument/2006/relationships/tags" Target="../tags/tag109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96.xml"/><Relationship Id="rId4" Type="http://schemas.openxmlformats.org/officeDocument/2006/relationships/tags" Target="../tags/tag109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109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98.xml"/><Relationship Id="rId1" Type="http://schemas.openxmlformats.org/officeDocument/2006/relationships/tags" Target="../tags/tag1097.xml"/><Relationship Id="rId6" Type="http://schemas.openxmlformats.org/officeDocument/2006/relationships/tags" Target="../tags/tag1102.xml"/><Relationship Id="rId5" Type="http://schemas.openxmlformats.org/officeDocument/2006/relationships/tags" Target="../tags/tag1101.xml"/><Relationship Id="rId4" Type="http://schemas.openxmlformats.org/officeDocument/2006/relationships/tags" Target="../tags/tag110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10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104.xml"/><Relationship Id="rId1" Type="http://schemas.openxmlformats.org/officeDocument/2006/relationships/tags" Target="../tags/tag110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07.xml"/><Relationship Id="rId4" Type="http://schemas.openxmlformats.org/officeDocument/2006/relationships/tags" Target="../tags/tag110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11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09.xml"/><Relationship Id="rId1" Type="http://schemas.openxmlformats.org/officeDocument/2006/relationships/tags" Target="../tags/tag1108.xml"/><Relationship Id="rId6" Type="http://schemas.openxmlformats.org/officeDocument/2006/relationships/tags" Target="../tags/tag1113.xml"/><Relationship Id="rId5" Type="http://schemas.openxmlformats.org/officeDocument/2006/relationships/tags" Target="../tags/tag1112.xml"/><Relationship Id="rId4" Type="http://schemas.openxmlformats.org/officeDocument/2006/relationships/tags" Target="../tags/tag11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image" Target="../media/image6.jpe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112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116.xml"/><Relationship Id="rId7" Type="http://schemas.openxmlformats.org/officeDocument/2006/relationships/tags" Target="../tags/tag1120.xml"/><Relationship Id="rId12" Type="http://schemas.openxmlformats.org/officeDocument/2006/relationships/tags" Target="../tags/tag1125.xml"/><Relationship Id="rId2" Type="http://schemas.openxmlformats.org/officeDocument/2006/relationships/tags" Target="../tags/tag1115.xml"/><Relationship Id="rId1" Type="http://schemas.openxmlformats.org/officeDocument/2006/relationships/tags" Target="../tags/tag1114.xml"/><Relationship Id="rId6" Type="http://schemas.openxmlformats.org/officeDocument/2006/relationships/tags" Target="../tags/tag1119.xml"/><Relationship Id="rId11" Type="http://schemas.openxmlformats.org/officeDocument/2006/relationships/tags" Target="../tags/tag1124.xml"/><Relationship Id="rId5" Type="http://schemas.openxmlformats.org/officeDocument/2006/relationships/tags" Target="../tags/tag1118.xml"/><Relationship Id="rId15" Type="http://schemas.openxmlformats.org/officeDocument/2006/relationships/image" Target="../media/image44.png"/><Relationship Id="rId10" Type="http://schemas.openxmlformats.org/officeDocument/2006/relationships/tags" Target="../tags/tag1123.xml"/><Relationship Id="rId4" Type="http://schemas.openxmlformats.org/officeDocument/2006/relationships/tags" Target="../tags/tag1117.xml"/><Relationship Id="rId9" Type="http://schemas.openxmlformats.org/officeDocument/2006/relationships/tags" Target="../tags/tag1122.xml"/><Relationship Id="rId14" Type="http://schemas.openxmlformats.org/officeDocument/2006/relationships/notesSlide" Target="../notesSlides/notesSlide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27.xml"/><Relationship Id="rId1" Type="http://schemas.openxmlformats.org/officeDocument/2006/relationships/tags" Target="../tags/tag112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1130.xml"/><Relationship Id="rId2" Type="http://schemas.openxmlformats.org/officeDocument/2006/relationships/tags" Target="../tags/tag1129.xml"/><Relationship Id="rId1" Type="http://schemas.openxmlformats.org/officeDocument/2006/relationships/tags" Target="../tags/tag11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1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1139.xml"/><Relationship Id="rId3" Type="http://schemas.openxmlformats.org/officeDocument/2006/relationships/tags" Target="../tags/tag1134.xml"/><Relationship Id="rId7" Type="http://schemas.openxmlformats.org/officeDocument/2006/relationships/tags" Target="../tags/tag1138.xml"/><Relationship Id="rId12" Type="http://schemas.openxmlformats.org/officeDocument/2006/relationships/image" Target="../media/image1.png"/><Relationship Id="rId2" Type="http://schemas.openxmlformats.org/officeDocument/2006/relationships/tags" Target="../tags/tag1133.xml"/><Relationship Id="rId1" Type="http://schemas.openxmlformats.org/officeDocument/2006/relationships/tags" Target="../tags/tag1132.xml"/><Relationship Id="rId6" Type="http://schemas.openxmlformats.org/officeDocument/2006/relationships/tags" Target="../tags/tag1137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13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35.xml"/><Relationship Id="rId9" Type="http://schemas.openxmlformats.org/officeDocument/2006/relationships/tags" Target="../tags/tag1140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tags" Target="../tags/tag1148.xml"/><Relationship Id="rId3" Type="http://schemas.openxmlformats.org/officeDocument/2006/relationships/tags" Target="../tags/tag1143.xml"/><Relationship Id="rId7" Type="http://schemas.openxmlformats.org/officeDocument/2006/relationships/tags" Target="../tags/tag1147.xml"/><Relationship Id="rId2" Type="http://schemas.openxmlformats.org/officeDocument/2006/relationships/tags" Target="../tags/tag1142.xml"/><Relationship Id="rId1" Type="http://schemas.openxmlformats.org/officeDocument/2006/relationships/tags" Target="../tags/tag1141.xml"/><Relationship Id="rId6" Type="http://schemas.openxmlformats.org/officeDocument/2006/relationships/tags" Target="../tags/tag1146.xml"/><Relationship Id="rId11" Type="http://schemas.openxmlformats.org/officeDocument/2006/relationships/image" Target="../media/image45.png"/><Relationship Id="rId5" Type="http://schemas.openxmlformats.org/officeDocument/2006/relationships/tags" Target="../tags/tag1145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144.xml"/><Relationship Id="rId9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1156.xml"/><Relationship Id="rId13" Type="http://schemas.openxmlformats.org/officeDocument/2006/relationships/tags" Target="../tags/tag1161.xml"/><Relationship Id="rId18" Type="http://schemas.openxmlformats.org/officeDocument/2006/relationships/image" Target="../media/image46.png"/><Relationship Id="rId3" Type="http://schemas.openxmlformats.org/officeDocument/2006/relationships/tags" Target="../tags/tag1151.xml"/><Relationship Id="rId7" Type="http://schemas.openxmlformats.org/officeDocument/2006/relationships/tags" Target="../tags/tag1155.xml"/><Relationship Id="rId12" Type="http://schemas.openxmlformats.org/officeDocument/2006/relationships/tags" Target="../tags/tag116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150.xml"/><Relationship Id="rId16" Type="http://schemas.openxmlformats.org/officeDocument/2006/relationships/tags" Target="../tags/tag1164.xml"/><Relationship Id="rId1" Type="http://schemas.openxmlformats.org/officeDocument/2006/relationships/tags" Target="../tags/tag1149.xml"/><Relationship Id="rId6" Type="http://schemas.openxmlformats.org/officeDocument/2006/relationships/tags" Target="../tags/tag1154.xml"/><Relationship Id="rId11" Type="http://schemas.openxmlformats.org/officeDocument/2006/relationships/tags" Target="../tags/tag1159.xml"/><Relationship Id="rId5" Type="http://schemas.openxmlformats.org/officeDocument/2006/relationships/tags" Target="../tags/tag1153.xml"/><Relationship Id="rId15" Type="http://schemas.openxmlformats.org/officeDocument/2006/relationships/tags" Target="../tags/tag1163.xml"/><Relationship Id="rId10" Type="http://schemas.openxmlformats.org/officeDocument/2006/relationships/tags" Target="../tags/tag1158.xml"/><Relationship Id="rId19" Type="http://schemas.openxmlformats.org/officeDocument/2006/relationships/image" Target="../media/image47.jpeg"/><Relationship Id="rId4" Type="http://schemas.openxmlformats.org/officeDocument/2006/relationships/tags" Target="../tags/tag1152.xml"/><Relationship Id="rId9" Type="http://schemas.openxmlformats.org/officeDocument/2006/relationships/tags" Target="../tags/tag1157.xml"/><Relationship Id="rId14" Type="http://schemas.openxmlformats.org/officeDocument/2006/relationships/tags" Target="../tags/tag1162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tags" Target="../tags/tag1177.xml"/><Relationship Id="rId18" Type="http://schemas.openxmlformats.org/officeDocument/2006/relationships/tags" Target="../tags/tag1182.xml"/><Relationship Id="rId26" Type="http://schemas.openxmlformats.org/officeDocument/2006/relationships/tags" Target="../tags/tag1190.xml"/><Relationship Id="rId39" Type="http://schemas.openxmlformats.org/officeDocument/2006/relationships/tags" Target="../tags/tag1203.xml"/><Relationship Id="rId21" Type="http://schemas.openxmlformats.org/officeDocument/2006/relationships/tags" Target="../tags/tag1185.xml"/><Relationship Id="rId34" Type="http://schemas.openxmlformats.org/officeDocument/2006/relationships/tags" Target="../tags/tag1198.xml"/><Relationship Id="rId42" Type="http://schemas.openxmlformats.org/officeDocument/2006/relationships/tags" Target="../tags/tag1206.xml"/><Relationship Id="rId47" Type="http://schemas.openxmlformats.org/officeDocument/2006/relationships/tags" Target="../tags/tag1211.xml"/><Relationship Id="rId50" Type="http://schemas.openxmlformats.org/officeDocument/2006/relationships/tags" Target="../tags/tag1214.xml"/><Relationship Id="rId55" Type="http://schemas.openxmlformats.org/officeDocument/2006/relationships/tags" Target="../tags/tag1219.xml"/><Relationship Id="rId63" Type="http://schemas.openxmlformats.org/officeDocument/2006/relationships/tags" Target="../tags/tag1227.xml"/><Relationship Id="rId68" Type="http://schemas.openxmlformats.org/officeDocument/2006/relationships/tags" Target="../tags/tag1232.xml"/><Relationship Id="rId76" Type="http://schemas.openxmlformats.org/officeDocument/2006/relationships/tags" Target="../tags/tag1240.xml"/><Relationship Id="rId7" Type="http://schemas.openxmlformats.org/officeDocument/2006/relationships/tags" Target="../tags/tag1171.xml"/><Relationship Id="rId71" Type="http://schemas.openxmlformats.org/officeDocument/2006/relationships/tags" Target="../tags/tag1235.xml"/><Relationship Id="rId2" Type="http://schemas.openxmlformats.org/officeDocument/2006/relationships/tags" Target="../tags/tag1166.xml"/><Relationship Id="rId16" Type="http://schemas.openxmlformats.org/officeDocument/2006/relationships/tags" Target="../tags/tag1180.xml"/><Relationship Id="rId29" Type="http://schemas.openxmlformats.org/officeDocument/2006/relationships/tags" Target="../tags/tag1193.xml"/><Relationship Id="rId11" Type="http://schemas.openxmlformats.org/officeDocument/2006/relationships/tags" Target="../tags/tag1175.xml"/><Relationship Id="rId24" Type="http://schemas.openxmlformats.org/officeDocument/2006/relationships/tags" Target="../tags/tag1188.xml"/><Relationship Id="rId32" Type="http://schemas.openxmlformats.org/officeDocument/2006/relationships/tags" Target="../tags/tag1196.xml"/><Relationship Id="rId37" Type="http://schemas.openxmlformats.org/officeDocument/2006/relationships/tags" Target="../tags/tag1201.xml"/><Relationship Id="rId40" Type="http://schemas.openxmlformats.org/officeDocument/2006/relationships/tags" Target="../tags/tag1204.xml"/><Relationship Id="rId45" Type="http://schemas.openxmlformats.org/officeDocument/2006/relationships/tags" Target="../tags/tag1209.xml"/><Relationship Id="rId53" Type="http://schemas.openxmlformats.org/officeDocument/2006/relationships/tags" Target="../tags/tag1217.xml"/><Relationship Id="rId58" Type="http://schemas.openxmlformats.org/officeDocument/2006/relationships/tags" Target="../tags/tag1222.xml"/><Relationship Id="rId66" Type="http://schemas.openxmlformats.org/officeDocument/2006/relationships/tags" Target="../tags/tag1230.xml"/><Relationship Id="rId74" Type="http://schemas.openxmlformats.org/officeDocument/2006/relationships/tags" Target="../tags/tag1238.xml"/><Relationship Id="rId79" Type="http://schemas.openxmlformats.org/officeDocument/2006/relationships/tags" Target="../tags/tag1243.xml"/><Relationship Id="rId5" Type="http://schemas.openxmlformats.org/officeDocument/2006/relationships/tags" Target="../tags/tag1169.xml"/><Relationship Id="rId61" Type="http://schemas.openxmlformats.org/officeDocument/2006/relationships/tags" Target="../tags/tag1225.xml"/><Relationship Id="rId10" Type="http://schemas.openxmlformats.org/officeDocument/2006/relationships/tags" Target="../tags/tag1174.xml"/><Relationship Id="rId19" Type="http://schemas.openxmlformats.org/officeDocument/2006/relationships/tags" Target="../tags/tag1183.xml"/><Relationship Id="rId31" Type="http://schemas.openxmlformats.org/officeDocument/2006/relationships/tags" Target="../tags/tag1195.xml"/><Relationship Id="rId44" Type="http://schemas.openxmlformats.org/officeDocument/2006/relationships/tags" Target="../tags/tag1208.xml"/><Relationship Id="rId52" Type="http://schemas.openxmlformats.org/officeDocument/2006/relationships/tags" Target="../tags/tag1216.xml"/><Relationship Id="rId60" Type="http://schemas.openxmlformats.org/officeDocument/2006/relationships/tags" Target="../tags/tag1224.xml"/><Relationship Id="rId65" Type="http://schemas.openxmlformats.org/officeDocument/2006/relationships/tags" Target="../tags/tag1229.xml"/><Relationship Id="rId73" Type="http://schemas.openxmlformats.org/officeDocument/2006/relationships/tags" Target="../tags/tag1237.xml"/><Relationship Id="rId78" Type="http://schemas.openxmlformats.org/officeDocument/2006/relationships/tags" Target="../tags/tag1242.xml"/><Relationship Id="rId81" Type="http://schemas.openxmlformats.org/officeDocument/2006/relationships/image" Target="../media/image12.png"/><Relationship Id="rId4" Type="http://schemas.openxmlformats.org/officeDocument/2006/relationships/tags" Target="../tags/tag1168.xml"/><Relationship Id="rId9" Type="http://schemas.openxmlformats.org/officeDocument/2006/relationships/tags" Target="../tags/tag1173.xml"/><Relationship Id="rId14" Type="http://schemas.openxmlformats.org/officeDocument/2006/relationships/tags" Target="../tags/tag1178.xml"/><Relationship Id="rId22" Type="http://schemas.openxmlformats.org/officeDocument/2006/relationships/tags" Target="../tags/tag1186.xml"/><Relationship Id="rId27" Type="http://schemas.openxmlformats.org/officeDocument/2006/relationships/tags" Target="../tags/tag1191.xml"/><Relationship Id="rId30" Type="http://schemas.openxmlformats.org/officeDocument/2006/relationships/tags" Target="../tags/tag1194.xml"/><Relationship Id="rId35" Type="http://schemas.openxmlformats.org/officeDocument/2006/relationships/tags" Target="../tags/tag1199.xml"/><Relationship Id="rId43" Type="http://schemas.openxmlformats.org/officeDocument/2006/relationships/tags" Target="../tags/tag1207.xml"/><Relationship Id="rId48" Type="http://schemas.openxmlformats.org/officeDocument/2006/relationships/tags" Target="../tags/tag1212.xml"/><Relationship Id="rId56" Type="http://schemas.openxmlformats.org/officeDocument/2006/relationships/tags" Target="../tags/tag1220.xml"/><Relationship Id="rId64" Type="http://schemas.openxmlformats.org/officeDocument/2006/relationships/tags" Target="../tags/tag1228.xml"/><Relationship Id="rId69" Type="http://schemas.openxmlformats.org/officeDocument/2006/relationships/tags" Target="../tags/tag1233.xml"/><Relationship Id="rId77" Type="http://schemas.openxmlformats.org/officeDocument/2006/relationships/tags" Target="../tags/tag1241.xml"/><Relationship Id="rId8" Type="http://schemas.openxmlformats.org/officeDocument/2006/relationships/tags" Target="../tags/tag1172.xml"/><Relationship Id="rId51" Type="http://schemas.openxmlformats.org/officeDocument/2006/relationships/tags" Target="../tags/tag1215.xml"/><Relationship Id="rId72" Type="http://schemas.openxmlformats.org/officeDocument/2006/relationships/tags" Target="../tags/tag1236.xml"/><Relationship Id="rId80" Type="http://schemas.openxmlformats.org/officeDocument/2006/relationships/slideLayout" Target="../slideLayouts/slideLayout7.xml"/><Relationship Id="rId3" Type="http://schemas.openxmlformats.org/officeDocument/2006/relationships/tags" Target="../tags/tag1167.xml"/><Relationship Id="rId12" Type="http://schemas.openxmlformats.org/officeDocument/2006/relationships/tags" Target="../tags/tag1176.xml"/><Relationship Id="rId17" Type="http://schemas.openxmlformats.org/officeDocument/2006/relationships/tags" Target="../tags/tag1181.xml"/><Relationship Id="rId25" Type="http://schemas.openxmlformats.org/officeDocument/2006/relationships/tags" Target="../tags/tag1189.xml"/><Relationship Id="rId33" Type="http://schemas.openxmlformats.org/officeDocument/2006/relationships/tags" Target="../tags/tag1197.xml"/><Relationship Id="rId38" Type="http://schemas.openxmlformats.org/officeDocument/2006/relationships/tags" Target="../tags/tag1202.xml"/><Relationship Id="rId46" Type="http://schemas.openxmlformats.org/officeDocument/2006/relationships/tags" Target="../tags/tag1210.xml"/><Relationship Id="rId59" Type="http://schemas.openxmlformats.org/officeDocument/2006/relationships/tags" Target="../tags/tag1223.xml"/><Relationship Id="rId67" Type="http://schemas.openxmlformats.org/officeDocument/2006/relationships/tags" Target="../tags/tag1231.xml"/><Relationship Id="rId20" Type="http://schemas.openxmlformats.org/officeDocument/2006/relationships/tags" Target="../tags/tag1184.xml"/><Relationship Id="rId41" Type="http://schemas.openxmlformats.org/officeDocument/2006/relationships/tags" Target="../tags/tag1205.xml"/><Relationship Id="rId54" Type="http://schemas.openxmlformats.org/officeDocument/2006/relationships/tags" Target="../tags/tag1218.xml"/><Relationship Id="rId62" Type="http://schemas.openxmlformats.org/officeDocument/2006/relationships/tags" Target="../tags/tag1226.xml"/><Relationship Id="rId70" Type="http://schemas.openxmlformats.org/officeDocument/2006/relationships/tags" Target="../tags/tag1234.xml"/><Relationship Id="rId75" Type="http://schemas.openxmlformats.org/officeDocument/2006/relationships/tags" Target="../tags/tag1239.xml"/><Relationship Id="rId1" Type="http://schemas.openxmlformats.org/officeDocument/2006/relationships/tags" Target="../tags/tag1165.xml"/><Relationship Id="rId6" Type="http://schemas.openxmlformats.org/officeDocument/2006/relationships/tags" Target="../tags/tag1170.xml"/><Relationship Id="rId15" Type="http://schemas.openxmlformats.org/officeDocument/2006/relationships/tags" Target="../tags/tag1179.xml"/><Relationship Id="rId23" Type="http://schemas.openxmlformats.org/officeDocument/2006/relationships/tags" Target="../tags/tag1187.xml"/><Relationship Id="rId28" Type="http://schemas.openxmlformats.org/officeDocument/2006/relationships/tags" Target="../tags/tag1192.xml"/><Relationship Id="rId36" Type="http://schemas.openxmlformats.org/officeDocument/2006/relationships/tags" Target="../tags/tag1200.xml"/><Relationship Id="rId49" Type="http://schemas.openxmlformats.org/officeDocument/2006/relationships/tags" Target="../tags/tag1213.xml"/><Relationship Id="rId57" Type="http://schemas.openxmlformats.org/officeDocument/2006/relationships/tags" Target="../tags/tag122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1251.xml"/><Relationship Id="rId3" Type="http://schemas.openxmlformats.org/officeDocument/2006/relationships/tags" Target="../tags/tag1246.xml"/><Relationship Id="rId7" Type="http://schemas.openxmlformats.org/officeDocument/2006/relationships/tags" Target="../tags/tag1250.xml"/><Relationship Id="rId2" Type="http://schemas.openxmlformats.org/officeDocument/2006/relationships/tags" Target="../tags/tag1245.xml"/><Relationship Id="rId1" Type="http://schemas.openxmlformats.org/officeDocument/2006/relationships/tags" Target="../tags/tag1244.xml"/><Relationship Id="rId6" Type="http://schemas.openxmlformats.org/officeDocument/2006/relationships/tags" Target="../tags/tag124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48.xml"/><Relationship Id="rId10" Type="http://schemas.openxmlformats.org/officeDocument/2006/relationships/tags" Target="../tags/tag1253.xml"/><Relationship Id="rId4" Type="http://schemas.openxmlformats.org/officeDocument/2006/relationships/tags" Target="../tags/tag1247.xml"/><Relationship Id="rId9" Type="http://schemas.openxmlformats.org/officeDocument/2006/relationships/tags" Target="../tags/tag125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56.xml"/><Relationship Id="rId7" Type="http://schemas.openxmlformats.org/officeDocument/2006/relationships/image" Target="../media/image48.png"/><Relationship Id="rId2" Type="http://schemas.openxmlformats.org/officeDocument/2006/relationships/tags" Target="../tags/tag1255.xml"/><Relationship Id="rId1" Type="http://schemas.openxmlformats.org/officeDocument/2006/relationships/tags" Target="../tags/tag125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57.xml"/><Relationship Id="rId9" Type="http://schemas.openxmlformats.org/officeDocument/2006/relationships/image" Target="../media/image4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9.xml"/><Relationship Id="rId1" Type="http://schemas.openxmlformats.org/officeDocument/2006/relationships/tags" Target="../tags/tag1258.xml"/><Relationship Id="rId6" Type="http://schemas.openxmlformats.org/officeDocument/2006/relationships/image" Target="../media/image49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76300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6248400"/>
            <a:ext cx="8382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Georgia" pitchFamily="1" charset="0"/>
              </a:rPr>
              <a:t>Welcome to CS 5!   Be sure to watch your head…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58763"/>
            <a:ext cx="6248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1" charset="0"/>
              </a:rPr>
              <a:t>sum </a:t>
            </a:r>
            <a:r>
              <a:rPr lang="en-US" sz="4200" i="1">
                <a:latin typeface="Times New Roman" pitchFamily="1" charset="0"/>
              </a:rPr>
              <a:t>and</a:t>
            </a:r>
            <a:r>
              <a:rPr lang="en-US" sz="4200" b="1">
                <a:latin typeface="Courier New" pitchFamily="1" charset="0"/>
              </a:rPr>
              <a:t> range</a:t>
            </a:r>
            <a:endParaRPr lang="en-US" sz="4200"/>
          </a:p>
        </p:txBody>
      </p:sp>
      <p:grpSp>
        <p:nvGrpSpPr>
          <p:cNvPr id="21508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58200" y="533400"/>
            <a:ext cx="457200" cy="609600"/>
            <a:chOff x="2928" y="1051"/>
            <a:chExt cx="840" cy="957"/>
          </a:xfrm>
        </p:grpSpPr>
        <p:sp>
          <p:nvSpPr>
            <p:cNvPr id="21511" name="Freeform 1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Oval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AutoShap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2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26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90872" y="268704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I've </a:t>
            </a:r>
            <a:r>
              <a:rPr lang="en-US" sz="1200" dirty="0">
                <a:solidFill>
                  <a:srgbClr val="0A8E12"/>
                </a:solidFill>
                <a:latin typeface="Cambria" pitchFamily="18" charset="0"/>
              </a:rPr>
              <a:t>seen </a:t>
            </a: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sum of this </a:t>
            </a:r>
            <a:r>
              <a:rPr lang="en-US" sz="1200" dirty="0">
                <a:solidFill>
                  <a:srgbClr val="0A8E12"/>
                </a:solidFill>
                <a:latin typeface="Cambria" pitchFamily="18" charset="0"/>
              </a:rPr>
              <a:t>before... ?</a:t>
            </a:r>
          </a:p>
        </p:txBody>
      </p:sp>
      <p:sp>
        <p:nvSpPr>
          <p:cNvPr id="2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032" y="1724561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sz="3200" b="1" dirty="0">
                <a:latin typeface="Courier New" pitchFamily="1" charset="0"/>
              </a:rPr>
              <a:t> sum(range(1,101</a:t>
            </a:r>
            <a:r>
              <a:rPr lang="en-US" sz="3200" b="1" dirty="0" smtClean="0">
                <a:latin typeface="Courier New" pitchFamily="1" charset="0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58763"/>
            <a:ext cx="6248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1" charset="0"/>
              </a:rPr>
              <a:t>sum, </a:t>
            </a:r>
            <a:r>
              <a:rPr lang="en-US" sz="4200" b="1">
                <a:solidFill>
                  <a:schemeClr val="bg2"/>
                </a:solidFill>
                <a:latin typeface="Courier New" pitchFamily="1" charset="0"/>
              </a:rPr>
              <a:t>range</a:t>
            </a:r>
          </a:p>
        </p:txBody>
      </p:sp>
      <p:grpSp>
        <p:nvGrpSpPr>
          <p:cNvPr id="1044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6534150" cy="180975"/>
            <a:chOff x="295" y="1311"/>
            <a:chExt cx="5177" cy="114"/>
          </a:xfrm>
        </p:grpSpPr>
        <p:sp>
          <p:nvSpPr>
            <p:cNvPr id="104475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552575"/>
            <a:ext cx="88392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EB102C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(low,hi):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Courier New" pitchFamily="1" charset="0"/>
              </a:rPr>
              <a:t>   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""" input: two ints, low and hi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       output: int list from low up to hi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   """</a:t>
            </a:r>
            <a:endParaRPr lang="en-US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b="1">
                <a:solidFill>
                  <a:schemeClr val="hlink"/>
                </a:solidFill>
                <a:latin typeface="Courier New" pitchFamily="1" charset="0"/>
              </a:rPr>
              <a:t> </a:t>
            </a:r>
            <a:r>
              <a:rPr lang="en-US" b="1">
                <a:latin typeface="Courier New" pitchFamily="1" charset="0"/>
              </a:rPr>
              <a:t>hi &lt;= low: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  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b="1">
                <a:latin typeface="Courier New" pitchFamily="1" charset="0"/>
              </a:rPr>
              <a:t> []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b="1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  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endParaRPr lang="en-US" b="1">
              <a:latin typeface="Courier New" pitchFamily="1" charset="0"/>
            </a:endParaRPr>
          </a:p>
        </p:txBody>
      </p:sp>
      <p:pic>
        <p:nvPicPr>
          <p:cNvPr id="104453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52400"/>
            <a:ext cx="1222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3800" y="1600200"/>
            <a:ext cx="144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1" charset="0"/>
              </a:rPr>
              <a:t>what's cookin' here?</a:t>
            </a:r>
          </a:p>
        </p:txBody>
      </p:sp>
      <p:sp>
        <p:nvSpPr>
          <p:cNvPr id="10445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3124200"/>
            <a:ext cx="1447800" cy="323850"/>
          </a:xfrm>
          <a:prstGeom prst="rect">
            <a:avLst/>
          </a:prstGeom>
          <a:noFill/>
          <a:ln w="19050">
            <a:solidFill>
              <a:srgbClr val="0A8E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A8E12"/>
                </a:solidFill>
                <a:latin typeface="Comic Sans MS" pitchFamily="1" charset="0"/>
              </a:rPr>
              <a:t>excluding </a:t>
            </a:r>
            <a:r>
              <a:rPr lang="en-US" sz="1400">
                <a:solidFill>
                  <a:srgbClr val="0A8E12"/>
                </a:solidFill>
              </a:rPr>
              <a:t> </a:t>
            </a:r>
            <a:r>
              <a:rPr lang="en-US" sz="1400" b="1">
                <a:solidFill>
                  <a:srgbClr val="0A8E12"/>
                </a:solidFill>
                <a:latin typeface="Courier New" pitchFamily="1" charset="0"/>
              </a:rPr>
              <a:t>hi</a:t>
            </a:r>
            <a:endParaRPr lang="en-US" sz="1400">
              <a:solidFill>
                <a:srgbClr val="0A8E12"/>
              </a:solidFill>
            </a:endParaRPr>
          </a:p>
        </p:txBody>
      </p:sp>
      <p:grpSp>
        <p:nvGrpSpPr>
          <p:cNvPr id="104456" name="Group 4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534400" y="1905000"/>
            <a:ext cx="381000" cy="457200"/>
            <a:chOff x="2928" y="1051"/>
            <a:chExt cx="840" cy="957"/>
          </a:xfrm>
        </p:grpSpPr>
        <p:sp>
          <p:nvSpPr>
            <p:cNvPr id="104462" name="Freeform 4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3" name="Oval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4" name="Oval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5" name="Oval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6" name="Oval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7" name="Oval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Oval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Oval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Freeform 5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Freeform 5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Freeform 5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Freeform 5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5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1763" y="4784725"/>
              <a:ext cx="1249362" cy="909638"/>
            </p14:xfrm>
          </p:contentPart>
        </mc:Choice>
        <mc:Fallback xmlns="">
          <p:pic>
            <p:nvPicPr>
              <p:cNvPr id="2355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28846" y="4772476"/>
                <a:ext cx="1274478" cy="933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5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5064125"/>
              <a:ext cx="365125" cy="388938"/>
            </p14:xfrm>
          </p:contentPart>
        </mc:Choice>
        <mc:Fallback xmlns="">
          <p:pic>
            <p:nvPicPr>
              <p:cNvPr id="2355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7987" y="5055725"/>
                <a:ext cx="385841" cy="407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5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4895850"/>
              <a:ext cx="2395537" cy="671513"/>
            </p14:xfrm>
          </p:contentPart>
        </mc:Choice>
        <mc:Fallback xmlns="">
          <p:pic>
            <p:nvPicPr>
              <p:cNvPr id="2355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08513" y="4884658"/>
                <a:ext cx="2418228" cy="689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5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925" y="5743575"/>
              <a:ext cx="2552700" cy="330200"/>
            </p14:xfrm>
          </p:contentPart>
        </mc:Choice>
        <mc:Fallback xmlns="">
          <p:pic>
            <p:nvPicPr>
              <p:cNvPr id="2355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55306" y="5741057"/>
                <a:ext cx="2574607" cy="342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5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5238" y="5816600"/>
              <a:ext cx="2319337" cy="280988"/>
            </p14:xfrm>
          </p:contentPart>
        </mc:Choice>
        <mc:Fallback xmlns="">
          <p:pic>
            <p:nvPicPr>
              <p:cNvPr id="2355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33715" y="5806230"/>
                <a:ext cx="2343823" cy="3027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58763"/>
            <a:ext cx="6248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1" charset="0"/>
              </a:rPr>
              <a:t>sum </a:t>
            </a:r>
            <a:r>
              <a:rPr lang="en-US" sz="4200">
                <a:latin typeface="Times New Roman" pitchFamily="1" charset="0"/>
              </a:rPr>
              <a:t>and</a:t>
            </a:r>
            <a:r>
              <a:rPr lang="en-US" sz="4200" b="1">
                <a:latin typeface="Courier New" pitchFamily="1" charset="0"/>
              </a:rPr>
              <a:t> range</a:t>
            </a:r>
            <a:endParaRPr lang="en-US" sz="4200"/>
          </a:p>
        </p:txBody>
      </p:sp>
      <p:grpSp>
        <p:nvGrpSpPr>
          <p:cNvPr id="10547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5943600" cy="180975"/>
            <a:chOff x="295" y="1311"/>
            <a:chExt cx="5177" cy="114"/>
          </a:xfrm>
        </p:grpSpPr>
        <p:sp>
          <p:nvSpPr>
            <p:cNvPr id="105507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8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1600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&gt;&gt;&gt; sum(range(1,101))</a:t>
            </a:r>
          </a:p>
        </p:txBody>
      </p:sp>
      <p:grpSp>
        <p:nvGrpSpPr>
          <p:cNvPr id="105477" name="Group 1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534400" y="3048000"/>
            <a:ext cx="457200" cy="609600"/>
            <a:chOff x="2928" y="1051"/>
            <a:chExt cx="840" cy="957"/>
          </a:xfrm>
        </p:grpSpPr>
        <p:sp>
          <p:nvSpPr>
            <p:cNvPr id="105494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5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6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8" name="Oval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9" name="Oval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0" name="Oval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1" name="Oval 2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2" name="AutoShape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3" name="Freeform 2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Freeform 2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Freeform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6" name="Freeform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8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259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A8E12"/>
                </a:solidFill>
                <a:latin typeface="Comic Sans MS" pitchFamily="1" charset="0"/>
              </a:rPr>
              <a:t>I've seen this before...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5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2076450"/>
              <a:ext cx="1668463" cy="709613"/>
            </p14:xfrm>
          </p:contentPart>
        </mc:Choice>
        <mc:Fallback xmlns="">
          <p:pic>
            <p:nvPicPr>
              <p:cNvPr id="245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69817" y="2064184"/>
                <a:ext cx="1691871" cy="735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5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0" y="2957513"/>
              <a:ext cx="36513" cy="585787"/>
            </p14:xfrm>
          </p:contentPart>
        </mc:Choice>
        <mc:Fallback xmlns="">
          <p:pic>
            <p:nvPicPr>
              <p:cNvPr id="245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22873" y="2945081"/>
                <a:ext cx="56132" cy="61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5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1638" y="3133725"/>
              <a:ext cx="242887" cy="288925"/>
            </p14:xfrm>
          </p:contentPart>
        </mc:Choice>
        <mc:Fallback xmlns="">
          <p:pic>
            <p:nvPicPr>
              <p:cNvPr id="245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62602" y="3120973"/>
                <a:ext cx="256983" cy="310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5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0275" y="3038475"/>
              <a:ext cx="719138" cy="534988"/>
            </p14:xfrm>
          </p:contentPart>
        </mc:Choice>
        <mc:Fallback xmlns="">
          <p:pic>
            <p:nvPicPr>
              <p:cNvPr id="245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85899" y="3024776"/>
                <a:ext cx="738186" cy="562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5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5475" y="3484563"/>
              <a:ext cx="14288" cy="34925"/>
            </p14:xfrm>
          </p:contentPart>
        </mc:Choice>
        <mc:Fallback xmlns="">
          <p:pic>
            <p:nvPicPr>
              <p:cNvPr id="245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58157" y="3480519"/>
                <a:ext cx="25440" cy="51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5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6150" y="3463925"/>
              <a:ext cx="41275" cy="25400"/>
            </p14:xfrm>
          </p:contentPart>
        </mc:Choice>
        <mc:Fallback xmlns="">
          <p:pic>
            <p:nvPicPr>
              <p:cNvPr id="245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79034" y="3456770"/>
                <a:ext cx="53017" cy="43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5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3490913"/>
              <a:ext cx="276225" cy="26987"/>
            </p14:xfrm>
          </p:contentPart>
        </mc:Choice>
        <mc:Fallback xmlns="">
          <p:pic>
            <p:nvPicPr>
              <p:cNvPr id="245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3022" y="3483150"/>
                <a:ext cx="288125" cy="42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5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5650" y="2981325"/>
              <a:ext cx="847725" cy="534988"/>
            </p14:xfrm>
          </p:contentPart>
        </mc:Choice>
        <mc:Fallback xmlns="">
          <p:pic>
            <p:nvPicPr>
              <p:cNvPr id="245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55220" y="2966876"/>
                <a:ext cx="873261" cy="560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5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1975" y="3141663"/>
              <a:ext cx="200025" cy="220662"/>
            </p14:xfrm>
          </p:contentPart>
        </mc:Choice>
        <mc:Fallback xmlns="">
          <p:pic>
            <p:nvPicPr>
              <p:cNvPr id="245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2981" y="3135152"/>
                <a:ext cx="214415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5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2979738"/>
              <a:ext cx="795337" cy="504825"/>
            </p14:xfrm>
          </p:contentPart>
        </mc:Choice>
        <mc:Fallback xmlns="">
          <p:pic>
            <p:nvPicPr>
              <p:cNvPr id="245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52179" y="2966821"/>
                <a:ext cx="821366" cy="53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5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2238" y="4052888"/>
              <a:ext cx="3429000" cy="812800"/>
            </p14:xfrm>
          </p:contentPart>
        </mc:Choice>
        <mc:Fallback xmlns="">
          <p:pic>
            <p:nvPicPr>
              <p:cNvPr id="245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89273" y="4041004"/>
                <a:ext cx="3456011" cy="834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5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25" y="4864100"/>
              <a:ext cx="352425" cy="258763"/>
            </p14:xfrm>
          </p:contentPart>
        </mc:Choice>
        <mc:Fallback xmlns="">
          <p:pic>
            <p:nvPicPr>
              <p:cNvPr id="245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99173" y="4850405"/>
                <a:ext cx="371944" cy="280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5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7288" y="4822825"/>
              <a:ext cx="1308100" cy="849313"/>
            </p14:xfrm>
          </p:contentPart>
        </mc:Choice>
        <mc:Fallback xmlns="">
          <p:pic>
            <p:nvPicPr>
              <p:cNvPr id="245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94390" y="4810011"/>
                <a:ext cx="1333538" cy="867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45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8588" y="3835400"/>
              <a:ext cx="5102225" cy="1866900"/>
            </p14:xfrm>
          </p:contentPart>
        </mc:Choice>
        <mc:Fallback xmlns="">
          <p:pic>
            <p:nvPicPr>
              <p:cNvPr id="245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93548" y="3829651"/>
                <a:ext cx="5122026" cy="1885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5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25" y="3581400"/>
              <a:ext cx="2984500" cy="1225550"/>
            </p14:xfrm>
          </p:contentPart>
        </mc:Choice>
        <mc:Fallback xmlns="">
          <p:pic>
            <p:nvPicPr>
              <p:cNvPr id="245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28216" y="3568404"/>
                <a:ext cx="3005053" cy="12526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37097" r="28125" b="6989"/>
          <a:stretch>
            <a:fillRect/>
          </a:stretch>
        </p:blipFill>
        <p:spPr bwMode="auto">
          <a:xfrm>
            <a:off x="1600200" y="298450"/>
            <a:ext cx="60198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6248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latin typeface="Arial" charset="0"/>
              </a:rPr>
              <a:t>A recursive spiral</a:t>
            </a:r>
            <a:r>
              <a:rPr lang="en-US" i="1">
                <a:solidFill>
                  <a:srgbClr val="800080"/>
                </a:solidFill>
                <a:latin typeface="Arial" charset="0"/>
              </a:rPr>
              <a:t> …</a:t>
            </a:r>
            <a:endParaRPr lang="en-US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513" y="258763"/>
            <a:ext cx="7924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chemeClr val="bg2"/>
                </a:solidFill>
                <a:latin typeface="Courier New" pitchFamily="1" charset="0"/>
              </a:rPr>
              <a:t>sum</a:t>
            </a:r>
            <a:r>
              <a:rPr lang="en-US" sz="4200" b="1">
                <a:latin typeface="Courier New" pitchFamily="1" charset="0"/>
              </a:rPr>
              <a:t>, </a:t>
            </a:r>
            <a:r>
              <a:rPr lang="en-US" sz="4200" b="1">
                <a:solidFill>
                  <a:schemeClr val="bg2"/>
                </a:solidFill>
                <a:latin typeface="Courier New" pitchFamily="1" charset="0"/>
              </a:rPr>
              <a:t>range</a:t>
            </a:r>
            <a:r>
              <a:rPr lang="en-US" sz="4200" b="1">
                <a:latin typeface="Courier New" pitchFamily="1" charset="0"/>
              </a:rPr>
              <a:t>, max </a:t>
            </a:r>
            <a:endParaRPr lang="en-US" sz="4200"/>
          </a:p>
        </p:txBody>
      </p:sp>
      <p:grpSp>
        <p:nvGrpSpPr>
          <p:cNvPr id="10854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099425" cy="180975"/>
            <a:chOff x="295" y="1311"/>
            <a:chExt cx="5177" cy="114"/>
          </a:xfrm>
        </p:grpSpPr>
        <p:sp>
          <p:nvSpPr>
            <p:cNvPr id="108551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6013" y="2338388"/>
            <a:ext cx="67818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max</a:t>
            </a:r>
            <a:r>
              <a:rPr lang="en-US" sz="1800" b="1">
                <a:latin typeface="Courier New" pitchFamily="1" charset="0"/>
              </a:rPr>
              <a:t>(L):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B410CE"/>
                </a:solidFill>
                <a:latin typeface="Courier New" pitchFamily="1" charset="0"/>
              </a:rPr>
              <a:t>    """ input: a </a:t>
            </a:r>
            <a:r>
              <a:rPr lang="en-US" sz="1800" b="1" u="sng">
                <a:solidFill>
                  <a:srgbClr val="B410CE"/>
                </a:solidFill>
                <a:latin typeface="Courier New" pitchFamily="1" charset="0"/>
              </a:rPr>
              <a:t>nonempty</a:t>
            </a:r>
            <a:r>
              <a:rPr lang="en-US" sz="1800" b="1">
                <a:solidFill>
                  <a:srgbClr val="B410CE"/>
                </a:solidFill>
                <a:latin typeface="Courier New" pitchFamily="1" charset="0"/>
              </a:rPr>
              <a:t> sequence of values, L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B410CE"/>
                </a:solidFill>
                <a:latin typeface="Courier New" pitchFamily="1" charset="0"/>
              </a:rPr>
              <a:t>        output: L's maximum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B410CE"/>
                </a:solidFill>
                <a:latin typeface="Courier New" pitchFamily="1" charset="0"/>
              </a:rPr>
              <a:t>    """</a:t>
            </a:r>
            <a:endParaRPr lang="en-US" sz="1800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if </a:t>
            </a:r>
            <a:r>
              <a:rPr lang="en-US" sz="1800" b="1">
                <a:latin typeface="Courier New" pitchFamily="1" charset="0"/>
              </a:rPr>
              <a:t>len(L) == 1: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L[0]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elif</a:t>
            </a:r>
            <a:endParaRPr lang="en-US" sz="1800" b="1">
              <a:latin typeface="Courier New" pitchFamily="1" charset="0"/>
            </a:endParaRPr>
          </a:p>
        </p:txBody>
      </p:sp>
      <p:sp>
        <p:nvSpPr>
          <p:cNvPr id="108549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7800" y="266700"/>
            <a:ext cx="24384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1813" y="14478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1" charset="0"/>
              </a:rPr>
              <a:t>max(</a:t>
            </a:r>
            <a:r>
              <a:rPr lang="en-US" b="1">
                <a:latin typeface="Courier New" pitchFamily="1" charset="0"/>
              </a:rPr>
              <a:t> [ 5, 42, 1, 7, 100 ] </a:t>
            </a:r>
            <a:r>
              <a:rPr lang="en-US" b="1">
                <a:solidFill>
                  <a:srgbClr val="FF0000"/>
                </a:solidFill>
                <a:latin typeface="Courier New" pitchFamily="1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58763"/>
            <a:ext cx="7924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chemeClr val="bg2"/>
                </a:solidFill>
                <a:latin typeface="Courier New" pitchFamily="1" charset="0"/>
              </a:rPr>
              <a:t>sum</a:t>
            </a:r>
            <a:r>
              <a:rPr lang="en-US" sz="4200" b="1">
                <a:latin typeface="Courier New" pitchFamily="1" charset="0"/>
              </a:rPr>
              <a:t>, </a:t>
            </a:r>
            <a:r>
              <a:rPr lang="en-US" sz="4200" b="1">
                <a:solidFill>
                  <a:schemeClr val="bg2"/>
                </a:solidFill>
                <a:latin typeface="Courier New" pitchFamily="1" charset="0"/>
              </a:rPr>
              <a:t>range</a:t>
            </a:r>
            <a:r>
              <a:rPr lang="en-US" sz="4200" b="1">
                <a:latin typeface="Courier New" pitchFamily="1" charset="0"/>
              </a:rPr>
              <a:t>, max </a:t>
            </a:r>
            <a:endParaRPr lang="en-US" sz="4200"/>
          </a:p>
        </p:txBody>
      </p:sp>
      <p:grpSp>
        <p:nvGrpSpPr>
          <p:cNvPr id="10957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099425" cy="180975"/>
            <a:chOff x="295" y="1311"/>
            <a:chExt cx="5177" cy="114"/>
          </a:xfrm>
        </p:grpSpPr>
        <p:sp>
          <p:nvSpPr>
            <p:cNvPr id="109573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4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7138" y="1531938"/>
            <a:ext cx="678180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max</a:t>
            </a:r>
            <a:r>
              <a:rPr lang="en-US" sz="1800" b="1">
                <a:latin typeface="Courier New" pitchFamily="1" charset="0"/>
              </a:rPr>
              <a:t>(L):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B410CE"/>
                </a:solidFill>
                <a:latin typeface="Courier New" pitchFamily="1" charset="0"/>
              </a:rPr>
              <a:t>    """ input: a </a:t>
            </a:r>
            <a:r>
              <a:rPr lang="en-US" sz="1800" b="1" u="sng">
                <a:solidFill>
                  <a:srgbClr val="B410CE"/>
                </a:solidFill>
                <a:latin typeface="Courier New" pitchFamily="1" charset="0"/>
              </a:rPr>
              <a:t>nonempty</a:t>
            </a:r>
            <a:r>
              <a:rPr lang="en-US" sz="1800" b="1">
                <a:solidFill>
                  <a:srgbClr val="B410CE"/>
                </a:solidFill>
                <a:latin typeface="Courier New" pitchFamily="1" charset="0"/>
              </a:rPr>
              <a:t> sequence of values, L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B410CE"/>
                </a:solidFill>
                <a:latin typeface="Courier New" pitchFamily="1" charset="0"/>
              </a:rPr>
              <a:t>        output: L's maximum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B410CE"/>
                </a:solidFill>
                <a:latin typeface="Courier New" pitchFamily="1" charset="0"/>
              </a:rPr>
              <a:t>    """</a:t>
            </a:r>
            <a:endParaRPr lang="en-US" sz="1800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if </a:t>
            </a:r>
            <a:r>
              <a:rPr lang="en-US" sz="1800" b="1">
                <a:latin typeface="Courier New" pitchFamily="1" charset="0"/>
              </a:rPr>
              <a:t>len(L) == 1: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L[0]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elif</a:t>
            </a:r>
            <a:r>
              <a:rPr lang="en-US" sz="1800" b="1">
                <a:latin typeface="Courier New" pitchFamily="1" charset="0"/>
              </a:rPr>
              <a:t> L[0] &gt; L[1]: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max( L[0:1] + L[2:] )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max( L[1:]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[3, 7, 1, 42, -10, 1024, 55, 716] 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3150" y="4259263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Georgia" pitchFamily="1" charset="0"/>
              </a:rPr>
              <a:t>How many times does each block get called for this 8-element list?</a:t>
            </a:r>
          </a:p>
        </p:txBody>
      </p:sp>
      <p:sp>
        <p:nvSpPr>
          <p:cNvPr id="1105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4953000"/>
            <a:ext cx="34766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sz="1200" b="1">
                <a:latin typeface="Courier New" pitchFamily="1" charset="0"/>
              </a:rPr>
              <a:t> </a:t>
            </a:r>
            <a:r>
              <a:rPr lang="en-US" sz="1200" b="1">
                <a:solidFill>
                  <a:srgbClr val="EB102C"/>
                </a:solidFill>
                <a:latin typeface="Courier New" pitchFamily="1" charset="0"/>
              </a:rPr>
              <a:t>max</a:t>
            </a:r>
            <a:r>
              <a:rPr lang="en-US" sz="1200" b="1">
                <a:latin typeface="Courier New" pitchFamily="1" charset="0"/>
              </a:rPr>
              <a:t>(L):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rgbClr val="BE05E5"/>
                </a:solidFill>
                <a:latin typeface="Courier New" pitchFamily="1" charset="0"/>
              </a:rPr>
              <a:t>""" docstring here """</a:t>
            </a:r>
            <a:endParaRPr lang="en-US" sz="1200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if </a:t>
            </a:r>
            <a:r>
              <a:rPr lang="en-US" sz="1200" b="1">
                <a:latin typeface="Courier New" pitchFamily="1" charset="0"/>
              </a:rPr>
              <a:t>len(L) == 1: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L[0]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elif</a:t>
            </a:r>
            <a:r>
              <a:rPr lang="en-US" sz="1200" b="1">
                <a:latin typeface="Courier New" pitchFamily="1" charset="0"/>
              </a:rPr>
              <a:t> L[0] &gt; L[1]: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max( L[0:1] + L[2:] 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else</a:t>
            </a:r>
            <a:r>
              <a:rPr lang="en-US" sz="1200" b="1">
                <a:latin typeface="Courier New" pitchFamily="1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max( L[1:] )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0488" y="5373688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Base Case (</a:t>
            </a:r>
            <a:r>
              <a:rPr lang="en-US" sz="1400" b="1">
                <a:solidFill>
                  <a:schemeClr val="bg2"/>
                </a:solidFill>
                <a:latin typeface="Courier New" pitchFamily="1" charset="0"/>
              </a:rPr>
              <a:t>if</a:t>
            </a: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3800" y="5786438"/>
            <a:ext cx="207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30913" y="6210300"/>
            <a:ext cx="207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0600" name="AutoShap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45063" y="5359400"/>
            <a:ext cx="214312" cy="319088"/>
          </a:xfrm>
          <a:prstGeom prst="rightBracket">
            <a:avLst>
              <a:gd name="adj" fmla="val 12407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01" name="AutoShap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048375" y="5783263"/>
            <a:ext cx="214313" cy="319087"/>
          </a:xfrm>
          <a:prstGeom prst="rightBracket">
            <a:avLst>
              <a:gd name="adj" fmla="val 12407"/>
            </a:avLst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02" name="AutoShap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62625" y="6207125"/>
            <a:ext cx="214313" cy="319088"/>
          </a:xfrm>
          <a:prstGeom prst="rightBracket">
            <a:avLst>
              <a:gd name="adj" fmla="val 12407"/>
            </a:avLst>
          </a:prstGeom>
          <a:noFill/>
          <a:ln w="19050">
            <a:solidFill>
              <a:srgbClr val="CA77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[3, 7, 1, 42, -10, 1024, 55, 716] )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3150" y="4259263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Georgia" pitchFamily="1" charset="0"/>
              </a:rPr>
              <a:t>How many times does each block get called for this 8-element list?</a:t>
            </a:r>
          </a:p>
        </p:txBody>
      </p:sp>
      <p:sp>
        <p:nvSpPr>
          <p:cNvPr id="1116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4953000"/>
            <a:ext cx="34766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sz="1200" b="1">
                <a:latin typeface="Courier New" pitchFamily="1" charset="0"/>
              </a:rPr>
              <a:t> </a:t>
            </a:r>
            <a:r>
              <a:rPr lang="en-US" sz="1200" b="1">
                <a:solidFill>
                  <a:srgbClr val="EB102C"/>
                </a:solidFill>
                <a:latin typeface="Courier New" pitchFamily="1" charset="0"/>
              </a:rPr>
              <a:t>max</a:t>
            </a:r>
            <a:r>
              <a:rPr lang="en-US" sz="1200" b="1">
                <a:latin typeface="Courier New" pitchFamily="1" charset="0"/>
              </a:rPr>
              <a:t>(L):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rgbClr val="BE05E5"/>
                </a:solidFill>
                <a:latin typeface="Courier New" pitchFamily="1" charset="0"/>
              </a:rPr>
              <a:t>""" docstring here """</a:t>
            </a:r>
            <a:endParaRPr lang="en-US" sz="1200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if </a:t>
            </a:r>
            <a:r>
              <a:rPr lang="en-US" sz="1200" b="1">
                <a:latin typeface="Courier New" pitchFamily="1" charset="0"/>
              </a:rPr>
              <a:t>len(L) == 1: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L[0]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elif</a:t>
            </a:r>
            <a:r>
              <a:rPr lang="en-US" sz="1200" b="1">
                <a:latin typeface="Courier New" pitchFamily="1" charset="0"/>
              </a:rPr>
              <a:t> L[0] &gt; L[1]: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max( L[0:1] + L[2:] 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else</a:t>
            </a:r>
            <a:r>
              <a:rPr lang="en-US" sz="1200" b="1">
                <a:latin typeface="Courier New" pitchFamily="1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max( L[1:] )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639763"/>
            <a:ext cx="579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[7, 1, 42, -10, 1024, 55, 716] )</a:t>
            </a:r>
          </a:p>
        </p:txBody>
      </p:sp>
      <p:sp>
        <p:nvSpPr>
          <p:cNvPr id="111622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65950" y="400050"/>
            <a:ext cx="420688" cy="361950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CA770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89813" y="414338"/>
            <a:ext cx="169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488" y="5373688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Base Case (</a:t>
            </a:r>
            <a:r>
              <a:rPr lang="en-US" sz="1400" b="1">
                <a:solidFill>
                  <a:schemeClr val="bg2"/>
                </a:solidFill>
                <a:latin typeface="Courier New" pitchFamily="1" charset="0"/>
              </a:rPr>
              <a:t>if</a:t>
            </a: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73800" y="5786438"/>
            <a:ext cx="207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30913" y="6210300"/>
            <a:ext cx="207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1627" name="AutoShap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945063" y="5359400"/>
            <a:ext cx="214312" cy="319088"/>
          </a:xfrm>
          <a:prstGeom prst="rightBracket">
            <a:avLst>
              <a:gd name="adj" fmla="val 12407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8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048375" y="5783263"/>
            <a:ext cx="214313" cy="319087"/>
          </a:xfrm>
          <a:prstGeom prst="rightBracket">
            <a:avLst>
              <a:gd name="adj" fmla="val 12407"/>
            </a:avLst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9" name="AutoShape 1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762625" y="6207125"/>
            <a:ext cx="214313" cy="319088"/>
          </a:xfrm>
          <a:prstGeom prst="rightBracket">
            <a:avLst>
              <a:gd name="adj" fmla="val 12407"/>
            </a:avLst>
          </a:prstGeom>
          <a:noFill/>
          <a:ln w="19050">
            <a:solidFill>
              <a:srgbClr val="CA77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[3, 7, 1, 42, -10, 1024, 55, 716] )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3150" y="4259263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Georgia" pitchFamily="1" charset="0"/>
              </a:rPr>
              <a:t>How many times does each block get called for this 8-element list?</a:t>
            </a:r>
          </a:p>
        </p:txBody>
      </p:sp>
      <p:sp>
        <p:nvSpPr>
          <p:cNvPr id="1126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4953000"/>
            <a:ext cx="34766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sz="1200" b="1">
                <a:latin typeface="Courier New" pitchFamily="1" charset="0"/>
              </a:rPr>
              <a:t> </a:t>
            </a:r>
            <a:r>
              <a:rPr lang="en-US" sz="1200" b="1">
                <a:solidFill>
                  <a:srgbClr val="EB102C"/>
                </a:solidFill>
                <a:latin typeface="Courier New" pitchFamily="1" charset="0"/>
              </a:rPr>
              <a:t>max</a:t>
            </a:r>
            <a:r>
              <a:rPr lang="en-US" sz="1200" b="1">
                <a:latin typeface="Courier New" pitchFamily="1" charset="0"/>
              </a:rPr>
              <a:t>(L):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rgbClr val="BE05E5"/>
                </a:solidFill>
                <a:latin typeface="Courier New" pitchFamily="1" charset="0"/>
              </a:rPr>
              <a:t>""" docstring here """</a:t>
            </a:r>
            <a:endParaRPr lang="en-US" sz="1200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if </a:t>
            </a:r>
            <a:r>
              <a:rPr lang="en-US" sz="1200" b="1">
                <a:latin typeface="Courier New" pitchFamily="1" charset="0"/>
              </a:rPr>
              <a:t>len(L) == 1: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L[0]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elif</a:t>
            </a:r>
            <a:r>
              <a:rPr lang="en-US" sz="1200" b="1">
                <a:latin typeface="Courier New" pitchFamily="1" charset="0"/>
              </a:rPr>
              <a:t> L[0] &gt; L[1]: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max( L[0:1] + L[2:] 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else</a:t>
            </a:r>
            <a:r>
              <a:rPr lang="en-US" sz="1200" b="1">
                <a:latin typeface="Courier New" pitchFamily="1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max( L[1:] )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639763"/>
            <a:ext cx="579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[7, 1, 42, -10, 1024, 55, 716] )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1050925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[7, 42, -10, 1024, 55, 716] )</a:t>
            </a:r>
          </a:p>
        </p:txBody>
      </p:sp>
      <p:sp>
        <p:nvSpPr>
          <p:cNvPr id="112647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65950" y="400050"/>
            <a:ext cx="420688" cy="361950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CA770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8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781800" y="881063"/>
            <a:ext cx="420688" cy="338137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0D1EF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1688" y="911225"/>
            <a:ext cx="1792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89813" y="414338"/>
            <a:ext cx="169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70488" y="5373688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Base Case (</a:t>
            </a:r>
            <a:r>
              <a:rPr lang="en-US" sz="1400" b="1">
                <a:solidFill>
                  <a:schemeClr val="bg2"/>
                </a:solidFill>
                <a:latin typeface="Courier New" pitchFamily="1" charset="0"/>
              </a:rPr>
              <a:t>if</a:t>
            </a: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73800" y="5786438"/>
            <a:ext cx="207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30913" y="6210300"/>
            <a:ext cx="207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2654" name="AutoShap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45063" y="5359400"/>
            <a:ext cx="214312" cy="319088"/>
          </a:xfrm>
          <a:prstGeom prst="rightBracket">
            <a:avLst>
              <a:gd name="adj" fmla="val 12407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5" name="AutoShape 1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048375" y="5783263"/>
            <a:ext cx="214313" cy="319087"/>
          </a:xfrm>
          <a:prstGeom prst="rightBracket">
            <a:avLst>
              <a:gd name="adj" fmla="val 12407"/>
            </a:avLst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6" name="AutoShap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762625" y="6207125"/>
            <a:ext cx="214313" cy="319088"/>
          </a:xfrm>
          <a:prstGeom prst="rightBracket">
            <a:avLst>
              <a:gd name="adj" fmla="val 12407"/>
            </a:avLst>
          </a:prstGeom>
          <a:noFill/>
          <a:ln w="19050">
            <a:solidFill>
              <a:srgbClr val="CA77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[3, 7, 1, 42, -10, 1024, 55, 716] )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3150" y="4259263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Georgia" pitchFamily="1" charset="0"/>
              </a:rPr>
              <a:t>How many times does each block get called for this 8-element list?</a:t>
            </a:r>
          </a:p>
        </p:txBody>
      </p:sp>
      <p:sp>
        <p:nvSpPr>
          <p:cNvPr id="1136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4953000"/>
            <a:ext cx="34766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sz="1200" b="1">
                <a:latin typeface="Courier New" pitchFamily="1" charset="0"/>
              </a:rPr>
              <a:t> </a:t>
            </a:r>
            <a:r>
              <a:rPr lang="en-US" sz="1200" b="1">
                <a:solidFill>
                  <a:srgbClr val="EB102C"/>
                </a:solidFill>
                <a:latin typeface="Courier New" pitchFamily="1" charset="0"/>
              </a:rPr>
              <a:t>max</a:t>
            </a:r>
            <a:r>
              <a:rPr lang="en-US" sz="1200" b="1">
                <a:latin typeface="Courier New" pitchFamily="1" charset="0"/>
              </a:rPr>
              <a:t>(L):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rgbClr val="BE05E5"/>
                </a:solidFill>
                <a:latin typeface="Courier New" pitchFamily="1" charset="0"/>
              </a:rPr>
              <a:t>""" docstring here """</a:t>
            </a:r>
            <a:endParaRPr lang="en-US" sz="1200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if </a:t>
            </a:r>
            <a:r>
              <a:rPr lang="en-US" sz="1200" b="1">
                <a:latin typeface="Courier New" pitchFamily="1" charset="0"/>
              </a:rPr>
              <a:t>len(L) == 1: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L[0]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elif</a:t>
            </a:r>
            <a:r>
              <a:rPr lang="en-US" sz="1200" b="1">
                <a:latin typeface="Courier New" pitchFamily="1" charset="0"/>
              </a:rPr>
              <a:t> L[0] &gt; L[1]: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max( L[0:1] + L[2:] 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else</a:t>
            </a:r>
            <a:r>
              <a:rPr lang="en-US" sz="1200" b="1">
                <a:latin typeface="Courier New" pitchFamily="1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max( L[1:] )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639763"/>
            <a:ext cx="579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[7, 1, 42, -10, 1024, 55, 716] )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1050925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[7, 42, -10, 1024, 55, 716] )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1462088"/>
            <a:ext cx="579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[42, -10, 1024, 55, 716] )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187325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[42, 1024, 55, 716] )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284413"/>
            <a:ext cx="579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[1024, 55, 716] )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0" y="2695575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[1024, 716] )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3106738"/>
            <a:ext cx="579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max( [1024] )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0" y="3519488"/>
            <a:ext cx="579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1024</a:t>
            </a:r>
          </a:p>
        </p:txBody>
      </p:sp>
      <p:sp>
        <p:nvSpPr>
          <p:cNvPr id="113677" name="Freeform 1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965950" y="400050"/>
            <a:ext cx="420688" cy="361950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CA770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678" name="Freeform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781800" y="881063"/>
            <a:ext cx="420688" cy="338137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0D1EF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679" name="Freeform 1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529388" y="1338263"/>
            <a:ext cx="420687" cy="338137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CA770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680" name="Freeform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6208713" y="1758950"/>
            <a:ext cx="493712" cy="298450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0D1EF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681" name="Freeform 17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956300" y="2144713"/>
            <a:ext cx="420688" cy="338137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CA770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682" name="Freeform 18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699125" y="2578100"/>
            <a:ext cx="420688" cy="338138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0D1EF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683" name="Freeform 19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418138" y="2967038"/>
            <a:ext cx="420687" cy="338137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rgbClr val="0D1EF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68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4868863" y="3379788"/>
            <a:ext cx="762000" cy="338137"/>
          </a:xfrm>
          <a:custGeom>
            <a:avLst/>
            <a:gdLst>
              <a:gd name="T0" fmla="*/ 2147483647 w 265"/>
              <a:gd name="T1" fmla="*/ 0 h 261"/>
              <a:gd name="T2" fmla="*/ 2147483647 w 265"/>
              <a:gd name="T3" fmla="*/ 2147483647 h 261"/>
              <a:gd name="T4" fmla="*/ 2147483647 w 265"/>
              <a:gd name="T5" fmla="*/ 2147483647 h 261"/>
              <a:gd name="T6" fmla="*/ 2147483647 w 265"/>
              <a:gd name="T7" fmla="*/ 2147483647 h 261"/>
              <a:gd name="T8" fmla="*/ 2147483647 w 265"/>
              <a:gd name="T9" fmla="*/ 2147483647 h 261"/>
              <a:gd name="T10" fmla="*/ 2147483647 w 265"/>
              <a:gd name="T11" fmla="*/ 2147483647 h 261"/>
              <a:gd name="T12" fmla="*/ 2147483647 w 265"/>
              <a:gd name="T13" fmla="*/ 2147483647 h 261"/>
              <a:gd name="T14" fmla="*/ 2147483647 w 265"/>
              <a:gd name="T15" fmla="*/ 2147483647 h 261"/>
              <a:gd name="T16" fmla="*/ 0 w 265"/>
              <a:gd name="T17" fmla="*/ 2147483647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"/>
              <a:gd name="T28" fmla="*/ 0 h 261"/>
              <a:gd name="T29" fmla="*/ 265 w 26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" h="261">
                <a:moveTo>
                  <a:pt x="151" y="0"/>
                </a:moveTo>
                <a:cubicBezTo>
                  <a:pt x="183" y="3"/>
                  <a:pt x="204" y="2"/>
                  <a:pt x="231" y="20"/>
                </a:cubicBezTo>
                <a:cubicBezTo>
                  <a:pt x="252" y="62"/>
                  <a:pt x="265" y="121"/>
                  <a:pt x="211" y="140"/>
                </a:cubicBezTo>
                <a:cubicBezTo>
                  <a:pt x="202" y="166"/>
                  <a:pt x="178" y="160"/>
                  <a:pt x="156" y="176"/>
                </a:cubicBezTo>
                <a:cubicBezTo>
                  <a:pt x="145" y="191"/>
                  <a:pt x="132" y="198"/>
                  <a:pt x="115" y="206"/>
                </a:cubicBezTo>
                <a:cubicBezTo>
                  <a:pt x="105" y="210"/>
                  <a:pt x="85" y="216"/>
                  <a:pt x="85" y="216"/>
                </a:cubicBezTo>
                <a:cubicBezTo>
                  <a:pt x="81" y="221"/>
                  <a:pt x="80" y="227"/>
                  <a:pt x="75" y="231"/>
                </a:cubicBezTo>
                <a:cubicBezTo>
                  <a:pt x="69" y="234"/>
                  <a:pt x="61" y="233"/>
                  <a:pt x="55" y="236"/>
                </a:cubicBezTo>
                <a:cubicBezTo>
                  <a:pt x="38" y="243"/>
                  <a:pt x="18" y="261"/>
                  <a:pt x="0" y="261"/>
                </a:cubicBezTo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6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54663" y="340677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Base Case (</a:t>
            </a:r>
            <a:r>
              <a:rPr lang="en-US" sz="1400" b="1">
                <a:solidFill>
                  <a:schemeClr val="bg2"/>
                </a:solidFill>
                <a:latin typeface="Courier New" pitchFamily="1" charset="0"/>
              </a:rPr>
              <a:t>if</a:t>
            </a: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9938" y="3013075"/>
            <a:ext cx="207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46800" y="2606675"/>
            <a:ext cx="207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75400" y="2146300"/>
            <a:ext cx="207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89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62738" y="1757363"/>
            <a:ext cx="207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90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1688" y="911225"/>
            <a:ext cx="1792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91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05638" y="1355725"/>
            <a:ext cx="169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9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389813" y="414338"/>
            <a:ext cx="169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70488" y="5373688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Base Case (</a:t>
            </a:r>
            <a:r>
              <a:rPr lang="en-US" sz="1400" b="1">
                <a:solidFill>
                  <a:schemeClr val="bg2"/>
                </a:solidFill>
                <a:latin typeface="Courier New" pitchFamily="1" charset="0"/>
              </a:rPr>
              <a:t>if</a:t>
            </a:r>
            <a:r>
              <a:rPr lang="en-US" sz="1400">
                <a:solidFill>
                  <a:schemeClr val="bg2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94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73800" y="5786438"/>
            <a:ext cx="207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Second Case (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elif</a:t>
            </a:r>
            <a:r>
              <a:rPr lang="en-US" sz="1400">
                <a:solidFill>
                  <a:srgbClr val="0D1EF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95" name="Text Box 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30913" y="6210300"/>
            <a:ext cx="207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Third Case (</a:t>
            </a:r>
            <a:r>
              <a:rPr lang="en-US" sz="1400" b="1">
                <a:solidFill>
                  <a:srgbClr val="CA770E"/>
                </a:solidFill>
                <a:latin typeface="Courier New" pitchFamily="1" charset="0"/>
              </a:rPr>
              <a:t>else</a:t>
            </a:r>
            <a:r>
              <a:rPr lang="en-US" sz="1400">
                <a:solidFill>
                  <a:srgbClr val="CA770E"/>
                </a:solidFill>
                <a:latin typeface="Georgia" pitchFamily="1" charset="0"/>
              </a:rPr>
              <a:t>)</a:t>
            </a:r>
          </a:p>
        </p:txBody>
      </p:sp>
      <p:sp>
        <p:nvSpPr>
          <p:cNvPr id="113696" name="AutoShape 32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945063" y="5359400"/>
            <a:ext cx="214312" cy="319088"/>
          </a:xfrm>
          <a:prstGeom prst="rightBracket">
            <a:avLst>
              <a:gd name="adj" fmla="val 12407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97" name="AutoShape 33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048375" y="5783263"/>
            <a:ext cx="214313" cy="319087"/>
          </a:xfrm>
          <a:prstGeom prst="rightBracket">
            <a:avLst>
              <a:gd name="adj" fmla="val 12407"/>
            </a:avLst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98" name="AutoShape 34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5762625" y="6207125"/>
            <a:ext cx="214313" cy="319088"/>
          </a:xfrm>
          <a:prstGeom prst="rightBracket">
            <a:avLst>
              <a:gd name="adj" fmla="val 12407"/>
            </a:avLst>
          </a:prstGeom>
          <a:noFill/>
          <a:ln w="19050">
            <a:solidFill>
              <a:srgbClr val="CA77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96776" y="2386280"/>
            <a:ext cx="1295400" cy="671673"/>
          </a:xfrm>
          <a:prstGeom prst="roundRect">
            <a:avLst/>
          </a:prstGeom>
          <a:solidFill>
            <a:srgbClr val="FFE5F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58763"/>
            <a:ext cx="6248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1" charset="0"/>
              </a:rPr>
              <a:t>sum </a:t>
            </a:r>
            <a:r>
              <a:rPr lang="en-US" sz="4200" i="1">
                <a:latin typeface="Times New Roman" pitchFamily="1" charset="0"/>
              </a:rPr>
              <a:t>and</a:t>
            </a:r>
            <a:r>
              <a:rPr lang="en-US" sz="4200" b="1">
                <a:latin typeface="Courier New" pitchFamily="1" charset="0"/>
              </a:rPr>
              <a:t> range</a:t>
            </a:r>
            <a:endParaRPr lang="en-US" sz="4200"/>
          </a:p>
        </p:txBody>
      </p:sp>
      <p:pic>
        <p:nvPicPr>
          <p:cNvPr id="22532" name="Picture 13" descr="195px-Carl_Friedrich_Gauss">
            <a:hlinkClick r:id="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857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1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58200" y="2819400"/>
            <a:ext cx="457200" cy="533400"/>
            <a:chOff x="2928" y="1051"/>
            <a:chExt cx="840" cy="957"/>
          </a:xfrm>
        </p:grpSpPr>
        <p:sp>
          <p:nvSpPr>
            <p:cNvPr id="22539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2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Freeform 2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Text 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42163" y="2578100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ambria" pitchFamily="18" charset="0"/>
              </a:rPr>
              <a:t>Looks sort of scruffy for a 7-year old… ! </a:t>
            </a:r>
          </a:p>
        </p:txBody>
      </p:sp>
      <p:pic>
        <p:nvPicPr>
          <p:cNvPr id="22535" name="Picture 57" descr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6868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8"/>
          <p:cNvSpPr txBox="1">
            <a:spLocks noChangeArrowheads="1"/>
          </p:cNvSpPr>
          <p:nvPr/>
        </p:nvSpPr>
        <p:spPr bwMode="auto">
          <a:xfrm>
            <a:off x="7543800" y="6243638"/>
            <a:ext cx="14478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latin typeface="Comic Sans MS" pitchFamily="1" charset="0"/>
              </a:rPr>
              <a:t>and 100 more…</a:t>
            </a:r>
          </a:p>
        </p:txBody>
      </p:sp>
      <p:sp>
        <p:nvSpPr>
          <p:cNvPr id="22537" name="Rectangle 59"/>
          <p:cNvSpPr>
            <a:spLocks noChangeArrowheads="1"/>
          </p:cNvSpPr>
          <p:nvPr/>
        </p:nvSpPr>
        <p:spPr bwMode="auto">
          <a:xfrm>
            <a:off x="296776" y="6491979"/>
            <a:ext cx="366158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900" b="1" dirty="0">
                <a:latin typeface="Calibri" pitchFamily="34" charset="0"/>
              </a:rPr>
              <a:t>http://www.americanscientist.org/template/AssetDetail/assetid/50686</a:t>
            </a:r>
          </a:p>
        </p:txBody>
      </p:sp>
      <p:sp>
        <p:nvSpPr>
          <p:cNvPr id="22538" name="Rectangle 61"/>
          <p:cNvSpPr>
            <a:spLocks noChangeArrowheads="1"/>
          </p:cNvSpPr>
          <p:nvPr/>
        </p:nvSpPr>
        <p:spPr bwMode="auto">
          <a:xfrm>
            <a:off x="6958264" y="188516"/>
            <a:ext cx="563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omic Sans MS" pitchFamily="1" charset="0"/>
              </a:rPr>
              <a:t>1784</a:t>
            </a: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032" y="1724561"/>
            <a:ext cx="548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sz="3200" b="1" dirty="0">
                <a:latin typeface="Courier New" pitchFamily="1" charset="0"/>
              </a:rPr>
              <a:t> sum(range(1,101</a:t>
            </a:r>
            <a:r>
              <a:rPr lang="en-US" sz="3200" b="1" dirty="0" smtClean="0">
                <a:latin typeface="Courier New" pitchFamily="1" charset="0"/>
              </a:rPr>
              <a:t>))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ourier New" pitchFamily="1" charset="0"/>
              </a:rPr>
              <a:t>5050</a:t>
            </a:r>
            <a:endParaRPr lang="en-US" sz="3200" b="1" dirty="0">
              <a:solidFill>
                <a:srgbClr val="C00000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2398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1146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1200" y="2895600"/>
            <a:ext cx="320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 i="1">
                <a:solidFill>
                  <a:srgbClr val="BE05E5"/>
                </a:solidFill>
                <a:latin typeface="Comic Sans MS" pitchFamily="1" charset="0"/>
              </a:rPr>
              <a:t>Extra</a:t>
            </a:r>
            <a:r>
              <a:rPr lang="en-US" sz="1000">
                <a:latin typeface="Comic Sans MS" pitchFamily="1" charset="0"/>
              </a:rPr>
              <a:t>: How could this be modified to find the </a:t>
            </a:r>
            <a:r>
              <a:rPr lang="en-US" sz="1000" b="1">
                <a:latin typeface="Courier New" pitchFamily="1" charset="0"/>
              </a:rPr>
              <a:t>'ctg'</a:t>
            </a:r>
            <a:r>
              <a:rPr lang="en-US" sz="1000">
                <a:latin typeface="Comic Sans MS" pitchFamily="1" charset="0"/>
              </a:rPr>
              <a:t> repeats that cause myotonic dystrophy? 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366713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/>
              <a:t>Write each of these two functions concisely </a:t>
            </a:r>
            <a:r>
              <a:rPr lang="en-US" sz="1800" b="1" i="1">
                <a:solidFill>
                  <a:srgbClr val="0D1EFE"/>
                </a:solidFill>
              </a:rPr>
              <a:t>using list comprehensions</a:t>
            </a:r>
            <a:r>
              <a:rPr lang="en-US" sz="1800" i="1"/>
              <a:t>…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600" y="1447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7813" y="17653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countas(s):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0013" y="36195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6225" y="3937000"/>
            <a:ext cx="345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lottoScore(Y,W): </a:t>
            </a:r>
          </a:p>
        </p:txBody>
      </p:sp>
      <p:sp>
        <p:nvSpPr>
          <p:cNvPr id="1146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" y="3541713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8775" y="1577975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s</a:t>
            </a:r>
            <a:r>
              <a:rPr lang="en-US" sz="1400"/>
              <a:t>, a string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1760538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'</a:t>
            </a:r>
            <a:r>
              <a:rPr lang="en-US" sz="1400" b="1">
                <a:latin typeface="Courier New" pitchFamily="1" charset="0"/>
              </a:rPr>
              <a:t>a</a:t>
            </a:r>
            <a:r>
              <a:rPr lang="en-US" sz="1400"/>
              <a:t>' characters in </a:t>
            </a:r>
            <a:r>
              <a:rPr lang="en-US" sz="1400" b="1">
                <a:latin typeface="Courier New" pitchFamily="1" charset="0"/>
              </a:rPr>
              <a:t>s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95600" y="1941513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countas('alphabet') == 2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5975" y="3787775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and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, two lists of ints (lottery numbers)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11470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3970338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matching numbers in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&amp;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 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4151313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lottoScore([5,7,42,44],[3,5,7,44]) == 3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65963" y="389255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Y</a:t>
            </a:r>
            <a:r>
              <a:rPr lang="en-US" sz="1000"/>
              <a:t> are your numbers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59613" y="3760788"/>
            <a:ext cx="1598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W</a:t>
            </a:r>
            <a:r>
              <a:rPr lang="en-US" sz="1000"/>
              <a:t> are the winning numbers</a:t>
            </a:r>
          </a:p>
        </p:txBody>
      </p:sp>
      <p:sp>
        <p:nvSpPr>
          <p:cNvPr id="114706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533400"/>
            <a:ext cx="928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omic Sans MS" pitchFamily="1" charset="0"/>
              </a:rPr>
              <a:t>Name(s):</a:t>
            </a:r>
          </a:p>
        </p:txBody>
      </p:sp>
      <p:sp>
        <p:nvSpPr>
          <p:cNvPr id="1147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6865938" y="863600"/>
            <a:ext cx="188595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708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77000" y="1676400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0D1EFE"/>
                </a:solidFill>
                <a:latin typeface="Comic Sans MS" pitchFamily="1" charset="0"/>
              </a:rPr>
              <a:t>Remember </a:t>
            </a:r>
            <a:r>
              <a:rPr lang="en-US" sz="1000" b="1">
                <a:solidFill>
                  <a:srgbClr val="0D1EFE"/>
                </a:solidFill>
                <a:latin typeface="Courier New" pitchFamily="1" charset="0"/>
              </a:rPr>
              <a:t>True == 1 </a:t>
            </a:r>
            <a:r>
              <a:rPr lang="en-US" sz="1000" b="1">
                <a:solidFill>
                  <a:srgbClr val="0D1EFE"/>
                </a:solidFill>
                <a:latin typeface="Comic Sans MS" pitchFamily="1" charset="0"/>
              </a:rPr>
              <a:t>and</a:t>
            </a:r>
            <a:r>
              <a:rPr lang="en-US" sz="1000" b="1">
                <a:solidFill>
                  <a:srgbClr val="0D1EFE"/>
                </a:solidFill>
                <a:latin typeface="Courier New" pitchFamily="1" charset="0"/>
              </a:rPr>
              <a:t> False ==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0" y="258763"/>
            <a:ext cx="6019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List Comprehensions</a:t>
            </a:r>
          </a:p>
        </p:txBody>
      </p:sp>
      <p:grpSp>
        <p:nvGrpSpPr>
          <p:cNvPr id="11571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115740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1" name="Rectangle 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1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0600" y="1981200"/>
            <a:ext cx="3276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def len(L):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if L == []: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    return 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else: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    return </a:t>
            </a:r>
            <a:r>
              <a:rPr lang="en-US" sz="1400" b="1">
                <a:solidFill>
                  <a:srgbClr val="0D1EFE"/>
                </a:solidFill>
                <a:latin typeface="Courier New" pitchFamily="1" charset="0"/>
              </a:rPr>
              <a:t>1</a:t>
            </a:r>
            <a:r>
              <a:rPr lang="en-US" sz="1400" b="1">
                <a:latin typeface="Courier New" pitchFamily="1" charset="0"/>
              </a:rPr>
              <a:t> + len(L[:])</a:t>
            </a:r>
          </a:p>
        </p:txBody>
      </p:sp>
      <p:sp>
        <p:nvSpPr>
          <p:cNvPr id="1157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5257800"/>
            <a:ext cx="551656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len(L):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return sum(                       )</a:t>
            </a:r>
          </a:p>
        </p:txBody>
      </p:sp>
      <p:sp>
        <p:nvSpPr>
          <p:cNvPr id="1157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1525588"/>
            <a:ext cx="11430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11571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2590800"/>
            <a:ext cx="1042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Raw Recur-sion</a:t>
            </a:r>
          </a:p>
        </p:txBody>
      </p:sp>
      <p:sp>
        <p:nvSpPr>
          <p:cNvPr id="11572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488" y="5410200"/>
            <a:ext cx="205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List Comp</a:t>
            </a:r>
          </a:p>
        </p:txBody>
      </p:sp>
      <p:sp>
        <p:nvSpPr>
          <p:cNvPr id="11572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95400" y="4876800"/>
            <a:ext cx="6172200" cy="0"/>
          </a:xfrm>
          <a:prstGeom prst="line">
            <a:avLst/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733800"/>
            <a:ext cx="995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2FA93F"/>
                </a:solidFill>
                <a:latin typeface="Comic Sans MS" pitchFamily="1" charset="0"/>
              </a:rPr>
              <a:t>last time</a:t>
            </a:r>
          </a:p>
        </p:txBody>
      </p:sp>
      <p:sp>
        <p:nvSpPr>
          <p:cNvPr id="11572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66800" y="5821363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2FA93F"/>
                </a:solidFill>
                <a:latin typeface="Comic Sans MS" pitchFamily="1" charset="0"/>
              </a:rPr>
              <a:t>this time</a:t>
            </a:r>
          </a:p>
        </p:txBody>
      </p:sp>
      <p:grpSp>
        <p:nvGrpSpPr>
          <p:cNvPr id="115724" name="Group 1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28600" y="457200"/>
            <a:ext cx="381000" cy="457200"/>
            <a:chOff x="2928" y="1051"/>
            <a:chExt cx="840" cy="957"/>
          </a:xfrm>
        </p:grpSpPr>
        <p:sp>
          <p:nvSpPr>
            <p:cNvPr id="115727" name="Freeform 1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8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9" name="Oval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0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1" name="Oval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2" name="Oval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3" name="Oval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4" name="Oval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5" name="AutoShap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6" name="Freeform 2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Freeform 2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Freeform 2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Freeform 2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25" name="Text Box 28"/>
          <p:cNvSpPr txBox="1">
            <a:spLocks noChangeArrowheads="1"/>
          </p:cNvSpPr>
          <p:nvPr/>
        </p:nvSpPr>
        <p:spPr bwMode="auto">
          <a:xfrm>
            <a:off x="619125" y="144463"/>
            <a:ext cx="238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2"/>
                </a:solidFill>
                <a:latin typeface="Arial" charset="0"/>
              </a:rPr>
              <a:t>A list comprehension by any other name would be as sweet…</a:t>
            </a:r>
          </a:p>
        </p:txBody>
      </p:sp>
      <p:sp>
        <p:nvSpPr>
          <p:cNvPr id="115726" name="Text Box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7400" y="3810000"/>
            <a:ext cx="1143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List Comprehensions</a:t>
            </a:r>
            <a:endParaRPr lang="en-US" sz="4200">
              <a:latin typeface="Times New Roman" pitchFamily="1" charset="0"/>
            </a:endParaRPr>
          </a:p>
        </p:txBody>
      </p:sp>
      <p:grpSp>
        <p:nvGrpSpPr>
          <p:cNvPr id="11673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116746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2651125"/>
            <a:ext cx="4191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len(L):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if L == []: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return 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else: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return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1</a:t>
            </a:r>
            <a:r>
              <a:rPr lang="en-US" sz="1800" b="1">
                <a:latin typeface="Courier New" pitchFamily="1" charset="0"/>
              </a:rPr>
              <a:t> + len(L[:])</a:t>
            </a:r>
          </a:p>
        </p:txBody>
      </p:sp>
      <p:sp>
        <p:nvSpPr>
          <p:cNvPr id="11674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5257800"/>
            <a:ext cx="55165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len(L):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[ 1 for x in L ]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167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0013" y="1525588"/>
            <a:ext cx="11430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solidFill>
                  <a:srgbClr val="0D1EFE"/>
                </a:solidFill>
                <a:latin typeface="Courier New" pitchFamily="1" charset="0"/>
              </a:rPr>
              <a:t>len</a:t>
            </a:r>
          </a:p>
        </p:txBody>
      </p:sp>
      <p:sp>
        <p:nvSpPr>
          <p:cNvPr id="11674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613" y="3124200"/>
            <a:ext cx="205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Raw Recursion</a:t>
            </a:r>
          </a:p>
        </p:txBody>
      </p:sp>
      <p:sp>
        <p:nvSpPr>
          <p:cNvPr id="1167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488" y="5410200"/>
            <a:ext cx="205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List Comp</a:t>
            </a:r>
          </a:p>
        </p:txBody>
      </p:sp>
      <p:sp>
        <p:nvSpPr>
          <p:cNvPr id="11674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95400" y="4876800"/>
            <a:ext cx="6172200" cy="0"/>
          </a:xfrm>
          <a:prstGeom prst="line">
            <a:avLst/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List Comprehensions</a:t>
            </a:r>
            <a:endParaRPr lang="en-US" sz="4200">
              <a:latin typeface="Times New Roman" pitchFamily="1" charset="0"/>
            </a:endParaRPr>
          </a:p>
        </p:txBody>
      </p:sp>
      <p:grpSp>
        <p:nvGrpSpPr>
          <p:cNvPr id="11776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117772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2651125"/>
            <a:ext cx="5257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scrabbleScore(s):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if len(s) == 0: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return 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else: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return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recursive step</a:t>
            </a:r>
            <a:endParaRPr lang="en-US" sz="1800" b="1">
              <a:latin typeface="Courier New" pitchFamily="1" charset="0"/>
            </a:endParaRPr>
          </a:p>
        </p:txBody>
      </p:sp>
      <p:sp>
        <p:nvSpPr>
          <p:cNvPr id="11776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5257800"/>
            <a:ext cx="6248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scrabbleScore(s):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                         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1776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1525588"/>
            <a:ext cx="5867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solidFill>
                  <a:srgbClr val="0D1EFE"/>
                </a:solidFill>
                <a:latin typeface="Courier New" pitchFamily="1" charset="0"/>
              </a:rPr>
              <a:t>scrabbleScore</a:t>
            </a:r>
          </a:p>
        </p:txBody>
      </p:sp>
      <p:sp>
        <p:nvSpPr>
          <p:cNvPr id="11776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613" y="3124200"/>
            <a:ext cx="205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Raw Recursion</a:t>
            </a:r>
          </a:p>
        </p:txBody>
      </p:sp>
      <p:sp>
        <p:nvSpPr>
          <p:cNvPr id="11776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488" y="5410200"/>
            <a:ext cx="205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List Comp</a:t>
            </a:r>
          </a:p>
        </p:txBody>
      </p:sp>
      <p:sp>
        <p:nvSpPr>
          <p:cNvPr id="11776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95400" y="4876800"/>
            <a:ext cx="6172200" cy="0"/>
          </a:xfrm>
          <a:prstGeom prst="line">
            <a:avLst/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7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66800" y="3505200"/>
            <a:ext cx="995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2FA93F"/>
                </a:solidFill>
                <a:latin typeface="Comic Sans MS" pitchFamily="1" charset="0"/>
              </a:rPr>
              <a:t>last time</a:t>
            </a:r>
          </a:p>
        </p:txBody>
      </p:sp>
      <p:sp>
        <p:nvSpPr>
          <p:cNvPr id="11777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66800" y="5821363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2FA93F"/>
                </a:solidFill>
                <a:latin typeface="Comic Sans MS" pitchFamily="1" charset="0"/>
              </a:rPr>
              <a:t>this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List Comprehensions</a:t>
            </a:r>
            <a:endParaRPr lang="en-US" sz="4200">
              <a:latin typeface="Times New Roman" pitchFamily="1" charset="0"/>
            </a:endParaRPr>
          </a:p>
        </p:txBody>
      </p:sp>
      <p:grpSp>
        <p:nvGrpSpPr>
          <p:cNvPr id="11878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11879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5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8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2651125"/>
            <a:ext cx="5257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scrabbleScore(s):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if len(s) == 0: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return 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else: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    return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recursive step</a:t>
            </a:r>
            <a:endParaRPr lang="en-US" sz="1800" b="1">
              <a:latin typeface="Courier New" pitchFamily="1" charset="0"/>
            </a:endParaRPr>
          </a:p>
        </p:txBody>
      </p:sp>
      <p:sp>
        <p:nvSpPr>
          <p:cNvPr id="11878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5257800"/>
            <a:ext cx="6248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scrabbleScore(s):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[ letScore(x) for x in s ]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1879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1525588"/>
            <a:ext cx="5867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solidFill>
                  <a:srgbClr val="0D1EFE"/>
                </a:solidFill>
                <a:latin typeface="Courier New" pitchFamily="1" charset="0"/>
              </a:rPr>
              <a:t>scrabbleScore</a:t>
            </a:r>
          </a:p>
        </p:txBody>
      </p:sp>
      <p:sp>
        <p:nvSpPr>
          <p:cNvPr id="11879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613" y="3124200"/>
            <a:ext cx="205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Raw Recursion</a:t>
            </a:r>
          </a:p>
        </p:txBody>
      </p:sp>
      <p:sp>
        <p:nvSpPr>
          <p:cNvPr id="11879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488" y="5410200"/>
            <a:ext cx="205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List Comp</a:t>
            </a:r>
          </a:p>
        </p:txBody>
      </p:sp>
      <p:sp>
        <p:nvSpPr>
          <p:cNvPr id="11879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95400" y="4876800"/>
            <a:ext cx="6172200" cy="0"/>
          </a:xfrm>
          <a:prstGeom prst="line">
            <a:avLst/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800" y="2778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4013" y="5953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countas(s):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4975" y="427038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s</a:t>
            </a:r>
            <a:r>
              <a:rPr lang="en-US" sz="1400"/>
              <a:t>, a string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609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'</a:t>
            </a:r>
            <a:r>
              <a:rPr lang="en-US" sz="1400" b="1">
                <a:latin typeface="Courier New" pitchFamily="1" charset="0"/>
              </a:rPr>
              <a:t>a</a:t>
            </a:r>
            <a:r>
              <a:rPr lang="en-US" sz="1400"/>
              <a:t>' characters in </a:t>
            </a:r>
            <a:r>
              <a:rPr lang="en-US" sz="1400" b="1">
                <a:latin typeface="Courier New" pitchFamily="1" charset="0"/>
              </a:rPr>
              <a:t>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80803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countas('alphabet') == 2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00" y="1371600"/>
            <a:ext cx="320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 i="1">
                <a:solidFill>
                  <a:srgbClr val="BE05E5"/>
                </a:solidFill>
                <a:latin typeface="Comic Sans MS" pitchFamily="1" charset="0"/>
              </a:rPr>
              <a:t>Note</a:t>
            </a:r>
            <a:r>
              <a:rPr lang="en-US" sz="1000">
                <a:latin typeface="Comic Sans MS" pitchFamily="1" charset="0"/>
              </a:rPr>
              <a:t>: does this work for strings? 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038" y="288925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250" y="606425"/>
            <a:ext cx="345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lottoScore(Y,W): 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457200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and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, two lists of ints (lottery numbers)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5825" y="639763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matching numbers in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&amp;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 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5825" y="820738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lottoScore([5,7,42,44],[3,5,7,44]) == 3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38988" y="561975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Y</a:t>
            </a:r>
            <a:r>
              <a:rPr lang="en-US" sz="1000"/>
              <a:t> are your numbers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32638" y="430213"/>
            <a:ext cx="1598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W</a:t>
            </a:r>
            <a:r>
              <a:rPr lang="en-US" sz="1000"/>
              <a:t> are the winning numbers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559050"/>
            <a:ext cx="578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solidFill>
                  <a:srgbClr val="BE05E5"/>
                </a:solidFill>
                <a:latin typeface="Comic Sans MS" pitchFamily="1" charset="0"/>
              </a:rPr>
              <a:t>Extra</a:t>
            </a:r>
            <a:r>
              <a:rPr lang="en-US" sz="1800">
                <a:latin typeface="Comic Sans MS" pitchFamily="1" charset="0"/>
              </a:rPr>
              <a:t>: How could this be modified to find the </a:t>
            </a:r>
            <a:r>
              <a:rPr lang="en-US" sz="1800" b="1">
                <a:latin typeface="Courier New" pitchFamily="1" charset="0"/>
              </a:rPr>
              <a:t>'ctg'</a:t>
            </a:r>
            <a:r>
              <a:rPr lang="en-US" sz="1800">
                <a:latin typeface="Comic Sans MS" pitchFamily="1" charset="0"/>
              </a:rPr>
              <a:t> repeats that cause myotonic dystrophy? 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800" y="2778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13" y="5953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countas(s):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4975" y="427038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s</a:t>
            </a:r>
            <a:r>
              <a:rPr lang="en-US" sz="1400"/>
              <a:t>, a string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609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'</a:t>
            </a:r>
            <a:r>
              <a:rPr lang="en-US" sz="1400" b="1">
                <a:latin typeface="Courier New" pitchFamily="1" charset="0"/>
              </a:rPr>
              <a:t>a</a:t>
            </a:r>
            <a:r>
              <a:rPr lang="en-US" sz="1400"/>
              <a:t>' characters in </a:t>
            </a:r>
            <a:r>
              <a:rPr lang="en-US" sz="1400" b="1">
                <a:latin typeface="Courier New" pitchFamily="1" charset="0"/>
              </a:rPr>
              <a:t>s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80803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countas('alphabet') == 2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14478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[ x=='a' for x in s ]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218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24200" y="1828800"/>
            <a:ext cx="2819400" cy="0"/>
          </a:xfrm>
          <a:prstGeom prst="line">
            <a:avLst/>
          </a:prstGeom>
          <a:noFill/>
          <a:ln w="19050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559050"/>
            <a:ext cx="578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solidFill>
                  <a:srgbClr val="BE05E5"/>
                </a:solidFill>
                <a:latin typeface="Comic Sans MS" pitchFamily="1" charset="0"/>
              </a:rPr>
              <a:t>Extra</a:t>
            </a:r>
            <a:r>
              <a:rPr lang="en-US" sz="1800">
                <a:latin typeface="Comic Sans MS" pitchFamily="1" charset="0"/>
              </a:rPr>
              <a:t>: How could this be modified to find the </a:t>
            </a:r>
            <a:r>
              <a:rPr lang="en-US" sz="1800" b="1">
                <a:latin typeface="Courier New" pitchFamily="1" charset="0"/>
              </a:rPr>
              <a:t>'ctg'</a:t>
            </a:r>
            <a:r>
              <a:rPr lang="en-US" sz="1800">
                <a:latin typeface="Comic Sans MS" pitchFamily="1" charset="0"/>
              </a:rPr>
              <a:t> repeats that cause myotonic dystrophy? 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800" y="2778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13" y="5953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countas(s):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4975" y="427038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s</a:t>
            </a:r>
            <a:r>
              <a:rPr lang="en-US" sz="1400"/>
              <a:t>, a string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609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'</a:t>
            </a:r>
            <a:r>
              <a:rPr lang="en-US" sz="1400" b="1">
                <a:latin typeface="Courier New" pitchFamily="1" charset="0"/>
              </a:rPr>
              <a:t>a</a:t>
            </a:r>
            <a:r>
              <a:rPr lang="en-US" sz="1400"/>
              <a:t>' characters in </a:t>
            </a:r>
            <a:r>
              <a:rPr lang="en-US" sz="1400" b="1">
                <a:latin typeface="Courier New" pitchFamily="1" charset="0"/>
              </a:rPr>
              <a:t>s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80803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countas('alphabet') == 2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14478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[ x=='a' for x in s ]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38100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[ x=='ctg' for x in s ]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1650" y="428942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2FA93F"/>
                </a:solidFill>
                <a:latin typeface="Comic Sans MS" pitchFamily="1" charset="0"/>
              </a:rPr>
              <a:t>Does this work?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559050"/>
            <a:ext cx="578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solidFill>
                  <a:srgbClr val="BE05E5"/>
                </a:solidFill>
                <a:latin typeface="Comic Sans MS" pitchFamily="1" charset="0"/>
              </a:rPr>
              <a:t>Extra</a:t>
            </a:r>
            <a:r>
              <a:rPr lang="en-US" sz="1800">
                <a:latin typeface="Comic Sans MS" pitchFamily="1" charset="0"/>
              </a:rPr>
              <a:t>: How could this be modified to find the </a:t>
            </a:r>
            <a:r>
              <a:rPr lang="en-US" sz="1800" b="1">
                <a:latin typeface="Courier New" pitchFamily="1" charset="0"/>
              </a:rPr>
              <a:t>'ctg'</a:t>
            </a:r>
            <a:r>
              <a:rPr lang="en-US" sz="1800">
                <a:latin typeface="Comic Sans MS" pitchFamily="1" charset="0"/>
              </a:rPr>
              <a:t> repeats that cause myotonic dystrophy? 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800" y="2778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13" y="5953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countas(s): 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4975" y="427038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s</a:t>
            </a:r>
            <a:r>
              <a:rPr lang="en-US" sz="1400"/>
              <a:t>, a string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609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'</a:t>
            </a:r>
            <a:r>
              <a:rPr lang="en-US" sz="1400" b="1">
                <a:latin typeface="Courier New" pitchFamily="1" charset="0"/>
              </a:rPr>
              <a:t>a</a:t>
            </a:r>
            <a:r>
              <a:rPr lang="en-US" sz="1400"/>
              <a:t>' characters in </a:t>
            </a:r>
            <a:r>
              <a:rPr lang="en-US" sz="1400" b="1">
                <a:latin typeface="Courier New" pitchFamily="1" charset="0"/>
              </a:rPr>
              <a:t>s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80803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countas('alphabet') == 2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14478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[ x=='a' for x in s ]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38100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[ x=='ctg' for x in s ]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4200" y="38100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2FA93F"/>
                </a:solidFill>
                <a:latin typeface="Comic Sans MS" pitchFamily="1" charset="0"/>
              </a:rPr>
              <a:t>No!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571500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</a:t>
            </a:r>
            <a:r>
              <a:rPr lang="en-US" sz="1800" b="1">
                <a:solidFill>
                  <a:srgbClr val="0D1EFE"/>
                </a:solidFill>
                <a:latin typeface="Courier New" pitchFamily="1" charset="0"/>
              </a:rPr>
              <a:t>[ s[i:i+3]=='ctg' for i in range(      ) ]</a:t>
            </a:r>
            <a:r>
              <a:rPr lang="en-US" sz="1800" b="1">
                <a:latin typeface="Courier New" pitchFamily="1" charset="0"/>
              </a:rPr>
              <a:t> )</a:t>
            </a:r>
          </a:p>
        </p:txBody>
      </p:sp>
      <p:sp>
        <p:nvSpPr>
          <p:cNvPr id="12391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08275" y="3706813"/>
            <a:ext cx="2698750" cy="558800"/>
          </a:xfrm>
          <a:prstGeom prst="line">
            <a:avLst/>
          </a:prstGeom>
          <a:noFill/>
          <a:ln w="19050">
            <a:solidFill>
              <a:srgbClr val="CA77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725738" y="3716338"/>
            <a:ext cx="2641600" cy="598487"/>
          </a:xfrm>
          <a:prstGeom prst="line">
            <a:avLst/>
          </a:prstGeom>
          <a:noFill/>
          <a:ln w="19050">
            <a:solidFill>
              <a:srgbClr val="CA77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91438" y="6227763"/>
            <a:ext cx="1220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2FA93F"/>
                </a:solidFill>
                <a:latin typeface="Comic Sans MS" pitchFamily="1" charset="0"/>
              </a:rPr>
              <a:t>What range should this be?</a:t>
            </a:r>
          </a:p>
        </p:txBody>
      </p:sp>
      <p:sp>
        <p:nvSpPr>
          <p:cNvPr id="123919" name="Freeform 1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86600" y="6083300"/>
            <a:ext cx="654050" cy="371475"/>
          </a:xfrm>
          <a:custGeom>
            <a:avLst/>
            <a:gdLst>
              <a:gd name="T0" fmla="*/ 2147483647 w 473"/>
              <a:gd name="T1" fmla="*/ 2147483647 h 234"/>
              <a:gd name="T2" fmla="*/ 2147483647 w 473"/>
              <a:gd name="T3" fmla="*/ 2147483647 h 234"/>
              <a:gd name="T4" fmla="*/ 2147483647 w 473"/>
              <a:gd name="T5" fmla="*/ 2147483647 h 234"/>
              <a:gd name="T6" fmla="*/ 2147483647 w 473"/>
              <a:gd name="T7" fmla="*/ 2147483647 h 234"/>
              <a:gd name="T8" fmla="*/ 2147483647 w 473"/>
              <a:gd name="T9" fmla="*/ 2147483647 h 234"/>
              <a:gd name="T10" fmla="*/ 2147483647 w 473"/>
              <a:gd name="T11" fmla="*/ 2147483647 h 234"/>
              <a:gd name="T12" fmla="*/ 2147483647 w 473"/>
              <a:gd name="T13" fmla="*/ 2147483647 h 234"/>
              <a:gd name="T14" fmla="*/ 0 w 473"/>
              <a:gd name="T15" fmla="*/ 2147483647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3"/>
              <a:gd name="T25" fmla="*/ 0 h 234"/>
              <a:gd name="T26" fmla="*/ 473 w 473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3" h="234">
                <a:moveTo>
                  <a:pt x="473" y="173"/>
                </a:moveTo>
                <a:cubicBezTo>
                  <a:pt x="439" y="174"/>
                  <a:pt x="405" y="172"/>
                  <a:pt x="372" y="178"/>
                </a:cubicBezTo>
                <a:cubicBezTo>
                  <a:pt x="356" y="180"/>
                  <a:pt x="310" y="220"/>
                  <a:pt x="281" y="228"/>
                </a:cubicBezTo>
                <a:cubicBezTo>
                  <a:pt x="160" y="223"/>
                  <a:pt x="181" y="234"/>
                  <a:pt x="110" y="213"/>
                </a:cubicBezTo>
                <a:cubicBezTo>
                  <a:pt x="72" y="201"/>
                  <a:pt x="84" y="206"/>
                  <a:pt x="50" y="183"/>
                </a:cubicBezTo>
                <a:cubicBezTo>
                  <a:pt x="45" y="179"/>
                  <a:pt x="35" y="173"/>
                  <a:pt x="35" y="173"/>
                </a:cubicBezTo>
                <a:cubicBezTo>
                  <a:pt x="22" y="147"/>
                  <a:pt x="14" y="137"/>
                  <a:pt x="10" y="108"/>
                </a:cubicBezTo>
                <a:cubicBezTo>
                  <a:pt x="4" y="0"/>
                  <a:pt x="40" y="2"/>
                  <a:pt x="0" y="2"/>
                </a:cubicBezTo>
              </a:path>
            </a:pathLst>
          </a:custGeom>
          <a:noFill/>
          <a:ln w="19050">
            <a:solidFill>
              <a:srgbClr val="2FA9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506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Data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4488" y="1611492"/>
            <a:ext cx="506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Functions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5352871"/>
            <a:ext cx="4419600" cy="1200329"/>
          </a:xfrm>
          <a:prstGeom prst="rect">
            <a:avLst/>
          </a:prstGeom>
          <a:solidFill>
            <a:srgbClr val="FAEFD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i="1" dirty="0" smtClean="0">
                <a:latin typeface="Cambria" pitchFamily="18" charset="0"/>
              </a:rPr>
              <a:t>…together </a:t>
            </a:r>
            <a:endParaRPr lang="en-US" sz="7200" i="1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56653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D1EFE"/>
                </a:solidFill>
                <a:latin typeface="Courier New" pitchFamily="49" charset="0"/>
                <a:cs typeface="Courier New" pitchFamily="49" charset="0"/>
              </a:rPr>
              <a:t>[13,14,15]</a:t>
            </a:r>
            <a:endParaRPr lang="en-US" sz="3200" b="1" dirty="0">
              <a:solidFill>
                <a:srgbClr val="0D1EF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6244" y="1919268"/>
            <a:ext cx="239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D1EFE"/>
                </a:solidFill>
                <a:latin typeface="Courier New" pitchFamily="49" charset="0"/>
                <a:cs typeface="Courier New" pitchFamily="49" charset="0"/>
              </a:rPr>
              <a:t>sum( )</a:t>
            </a:r>
            <a:endParaRPr lang="en-US" sz="3200" b="1" dirty="0">
              <a:solidFill>
                <a:srgbClr val="0D1EF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6244" y="4729371"/>
            <a:ext cx="239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A740E"/>
                </a:solidFill>
                <a:latin typeface="Courier New" pitchFamily="49" charset="0"/>
                <a:cs typeface="Courier New" pitchFamily="49" charset="0"/>
              </a:rPr>
              <a:t>42</a:t>
            </a:r>
            <a:endParaRPr lang="en-US" sz="3200" b="1" dirty="0">
              <a:solidFill>
                <a:srgbClr val="DA740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Map, recursively</a:t>
            </a:r>
          </a:p>
        </p:txBody>
      </p:sp>
      <p:grpSp>
        <p:nvGrpSpPr>
          <p:cNvPr id="12493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124935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6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752600"/>
            <a:ext cx="43815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def map(f,L):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1" charset="0"/>
            </a:endParaRPr>
          </a:p>
        </p:txBody>
      </p:sp>
      <p:sp>
        <p:nvSpPr>
          <p:cNvPr id="12493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447800"/>
            <a:ext cx="3048000" cy="385763"/>
          </a:xfrm>
          <a:prstGeom prst="rect">
            <a:avLst/>
          </a:prstGeom>
          <a:noFill/>
          <a:ln w="19050">
            <a:solidFill>
              <a:srgbClr val="CA77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CA770E"/>
                </a:solidFill>
              </a:rPr>
              <a:t>(1) </a:t>
            </a:r>
            <a:r>
              <a:rPr lang="en-US" sz="1800" b="1">
                <a:solidFill>
                  <a:srgbClr val="CA770E"/>
                </a:solidFill>
                <a:latin typeface="Courier New" pitchFamily="1" charset="0"/>
              </a:rPr>
              <a:t>map</a:t>
            </a:r>
            <a:r>
              <a:rPr lang="en-US" sz="1800">
                <a:solidFill>
                  <a:srgbClr val="CA770E"/>
                </a:solidFill>
              </a:rPr>
              <a:t> always returns a list</a:t>
            </a:r>
          </a:p>
        </p:txBody>
      </p:sp>
      <p:sp>
        <p:nvSpPr>
          <p:cNvPr id="1249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2400" y="1981200"/>
            <a:ext cx="4343400" cy="385763"/>
          </a:xfrm>
          <a:prstGeom prst="rect">
            <a:avLst/>
          </a:prstGeom>
          <a:noFill/>
          <a:ln w="19050">
            <a:solidFill>
              <a:srgbClr val="CA77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CA770E"/>
                </a:solidFill>
              </a:rPr>
              <a:t>(2) </a:t>
            </a:r>
            <a:r>
              <a:rPr lang="en-US" sz="1800" b="1">
                <a:solidFill>
                  <a:srgbClr val="CA770E"/>
                </a:solidFill>
                <a:latin typeface="Courier New" pitchFamily="1" charset="0"/>
              </a:rPr>
              <a:t>map(f,L)</a:t>
            </a:r>
            <a:r>
              <a:rPr lang="en-US" sz="1800">
                <a:solidFill>
                  <a:srgbClr val="CA770E"/>
                </a:solidFill>
              </a:rPr>
              <a:t> calls </a:t>
            </a:r>
            <a:r>
              <a:rPr lang="en-US" sz="1800" b="1">
                <a:solidFill>
                  <a:srgbClr val="CA770E"/>
                </a:solidFill>
                <a:latin typeface="Courier New" pitchFamily="1" charset="0"/>
              </a:rPr>
              <a:t>f</a:t>
            </a:r>
            <a:r>
              <a:rPr lang="en-US" sz="1800">
                <a:solidFill>
                  <a:srgbClr val="CA770E"/>
                </a:solidFill>
              </a:rPr>
              <a:t> on each item in </a:t>
            </a:r>
            <a:r>
              <a:rPr lang="en-US" sz="1800" b="1">
                <a:solidFill>
                  <a:srgbClr val="CA770E"/>
                </a:solidFill>
                <a:latin typeface="Courier New" pitchFamily="1" charset="0"/>
              </a:rPr>
              <a:t>L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7239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Summary of today…</a:t>
            </a:r>
            <a:endParaRPr lang="en-US" sz="4200"/>
          </a:p>
        </p:txBody>
      </p:sp>
      <p:sp>
        <p:nvSpPr>
          <p:cNvPr id="12595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05000"/>
            <a:ext cx="7772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&gt;&gt;&gt; </a:t>
            </a: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[  2**x for x in range(10) ]</a:t>
            </a:r>
            <a:endParaRPr lang="en-US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[1, 2, 4, 8, 16, 32, 64, 128, 256, 512]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024313"/>
            <a:ext cx="7772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&gt;&gt;&gt; </a:t>
            </a: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map( math.sqrt, [0, 1, 4, 9] )</a:t>
            </a:r>
            <a:endParaRPr lang="en-US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[0.0, 1.0, 2.0, 3.0]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9588" y="6056313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max, min, range, sum, len, …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90713" y="2846388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i="1">
                <a:solidFill>
                  <a:srgbClr val="BE05E5"/>
                </a:solidFill>
              </a:rPr>
              <a:t>list comprehensions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5363" y="4652963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i="1">
                <a:solidFill>
                  <a:srgbClr val="BE05E5"/>
                </a:solidFill>
              </a:rPr>
              <a:t>map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38463" y="5953125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i="1">
                <a:solidFill>
                  <a:srgbClr val="BE05E5"/>
                </a:solidFill>
              </a:rPr>
              <a:t>building blocks…</a:t>
            </a:r>
          </a:p>
        </p:txBody>
      </p:sp>
      <p:pic>
        <p:nvPicPr>
          <p:cNvPr id="125961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1613"/>
            <a:ext cx="2247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DA740E"/>
                </a:solidFill>
                <a:latin typeface="Courier New" pitchFamily="1" charset="0"/>
              </a:rPr>
              <a:t>while</a:t>
            </a:r>
            <a:r>
              <a:rPr lang="en-US" sz="4200"/>
              <a:t> we're here…</a:t>
            </a:r>
          </a:p>
        </p:txBody>
      </p:sp>
      <p:grpSp>
        <p:nvGrpSpPr>
          <p:cNvPr id="12697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126988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89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980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7315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rps():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""" plays rock-paper-scissors """</a:t>
            </a: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answer =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'yes'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while</a:t>
            </a:r>
            <a:r>
              <a:rPr lang="en-US" b="1">
                <a:latin typeface="Courier New" pitchFamily="1" charset="0"/>
              </a:rPr>
              <a:t> answer ==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'yes'</a:t>
            </a:r>
            <a:r>
              <a:rPr lang="en-US" b="1">
                <a:latin typeface="Courier New" pitchFamily="1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   </a:t>
            </a:r>
            <a:r>
              <a:rPr lang="en-US" b="1">
                <a:solidFill>
                  <a:srgbClr val="FA131E"/>
                </a:solidFill>
                <a:latin typeface="Courier New" pitchFamily="1" charset="0"/>
              </a:rPr>
              <a:t>#</a:t>
            </a: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   </a:t>
            </a:r>
            <a:r>
              <a:rPr lang="en-US" b="1">
                <a:solidFill>
                  <a:srgbClr val="FA131E"/>
                </a:solidFill>
                <a:latin typeface="Courier New" pitchFamily="1" charset="0"/>
              </a:rPr>
              <a:t># plays RPS one time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A131E"/>
                </a:solidFill>
                <a:latin typeface="Courier New" pitchFamily="1" charset="0"/>
              </a:rPr>
              <a:t>      #</a:t>
            </a: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   answer = </a:t>
            </a:r>
            <a:r>
              <a:rPr lang="en-US" b="1">
                <a:solidFill>
                  <a:srgbClr val="BE05E5"/>
                </a:solidFill>
                <a:latin typeface="Courier New" pitchFamily="1" charset="0"/>
              </a:rPr>
              <a:t>raw_input</a:t>
            </a:r>
            <a:r>
              <a:rPr lang="en-US" b="1">
                <a:latin typeface="Courier New" pitchFamily="1" charset="0"/>
              </a:rPr>
              <a:t>(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'Again? '</a:t>
            </a:r>
            <a:r>
              <a:rPr lang="en-US" b="1">
                <a:latin typeface="Courier New" pitchFamily="1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print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'Bye!'</a:t>
            </a:r>
            <a:endParaRPr lang="en-US" b="1">
              <a:latin typeface="Courier New" pitchFamily="1" charset="0"/>
            </a:endParaRPr>
          </a:p>
        </p:txBody>
      </p:sp>
      <p:sp>
        <p:nvSpPr>
          <p:cNvPr id="126981" name="Text Box 7"/>
          <p:cNvSpPr txBox="1">
            <a:spLocks noChangeArrowheads="1"/>
          </p:cNvSpPr>
          <p:nvPr/>
        </p:nvSpPr>
        <p:spPr bwMode="auto">
          <a:xfrm>
            <a:off x="6931025" y="61849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there's self-similarity here, for sure!</a:t>
            </a:r>
          </a:p>
        </p:txBody>
      </p:sp>
      <p:sp>
        <p:nvSpPr>
          <p:cNvPr id="126982" name="Freeform 8"/>
          <p:cNvSpPr>
            <a:spLocks/>
          </p:cNvSpPr>
          <p:nvPr/>
        </p:nvSpPr>
        <p:spPr bwMode="auto">
          <a:xfrm>
            <a:off x="838200" y="3886200"/>
            <a:ext cx="1096963" cy="1654175"/>
          </a:xfrm>
          <a:custGeom>
            <a:avLst/>
            <a:gdLst>
              <a:gd name="T0" fmla="*/ 2147483647 w 691"/>
              <a:gd name="T1" fmla="*/ 2147483647 h 1042"/>
              <a:gd name="T2" fmla="*/ 2147483647 w 691"/>
              <a:gd name="T3" fmla="*/ 2147483647 h 1042"/>
              <a:gd name="T4" fmla="*/ 2147483647 w 691"/>
              <a:gd name="T5" fmla="*/ 2147483647 h 1042"/>
              <a:gd name="T6" fmla="*/ 2147483647 w 691"/>
              <a:gd name="T7" fmla="*/ 2147483647 h 1042"/>
              <a:gd name="T8" fmla="*/ 2147483647 w 691"/>
              <a:gd name="T9" fmla="*/ 2147483647 h 1042"/>
              <a:gd name="T10" fmla="*/ 2147483647 w 691"/>
              <a:gd name="T11" fmla="*/ 2147483647 h 1042"/>
              <a:gd name="T12" fmla="*/ 2147483647 w 691"/>
              <a:gd name="T13" fmla="*/ 2147483647 h 1042"/>
              <a:gd name="T14" fmla="*/ 2147483647 w 691"/>
              <a:gd name="T15" fmla="*/ 2147483647 h 1042"/>
              <a:gd name="T16" fmla="*/ 2147483647 w 691"/>
              <a:gd name="T17" fmla="*/ 2147483647 h 1042"/>
              <a:gd name="T18" fmla="*/ 2147483647 w 691"/>
              <a:gd name="T19" fmla="*/ 2147483647 h 1042"/>
              <a:gd name="T20" fmla="*/ 2147483647 w 691"/>
              <a:gd name="T21" fmla="*/ 2147483647 h 1042"/>
              <a:gd name="T22" fmla="*/ 2147483647 w 691"/>
              <a:gd name="T23" fmla="*/ 2147483647 h 1042"/>
              <a:gd name="T24" fmla="*/ 2147483647 w 691"/>
              <a:gd name="T25" fmla="*/ 2147483647 h 1042"/>
              <a:gd name="T26" fmla="*/ 2147483647 w 691"/>
              <a:gd name="T27" fmla="*/ 2147483647 h 1042"/>
              <a:gd name="T28" fmla="*/ 2147483647 w 691"/>
              <a:gd name="T29" fmla="*/ 2147483647 h 1042"/>
              <a:gd name="T30" fmla="*/ 2147483647 w 691"/>
              <a:gd name="T31" fmla="*/ 2147483647 h 1042"/>
              <a:gd name="T32" fmla="*/ 2147483647 w 691"/>
              <a:gd name="T33" fmla="*/ 2147483647 h 1042"/>
              <a:gd name="T34" fmla="*/ 2147483647 w 691"/>
              <a:gd name="T35" fmla="*/ 2147483647 h 1042"/>
              <a:gd name="T36" fmla="*/ 2147483647 w 691"/>
              <a:gd name="T37" fmla="*/ 2147483647 h 1042"/>
              <a:gd name="T38" fmla="*/ 2147483647 w 691"/>
              <a:gd name="T39" fmla="*/ 2147483647 h 1042"/>
              <a:gd name="T40" fmla="*/ 2147483647 w 691"/>
              <a:gd name="T41" fmla="*/ 2147483647 h 1042"/>
              <a:gd name="T42" fmla="*/ 2147483647 w 691"/>
              <a:gd name="T43" fmla="*/ 2147483647 h 1042"/>
              <a:gd name="T44" fmla="*/ 2147483647 w 691"/>
              <a:gd name="T45" fmla="*/ 2147483647 h 1042"/>
              <a:gd name="T46" fmla="*/ 2147483647 w 691"/>
              <a:gd name="T47" fmla="*/ 2147483647 h 1042"/>
              <a:gd name="T48" fmla="*/ 2147483647 w 691"/>
              <a:gd name="T49" fmla="*/ 2147483647 h 1042"/>
              <a:gd name="T50" fmla="*/ 2147483647 w 691"/>
              <a:gd name="T51" fmla="*/ 2147483647 h 104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1"/>
              <a:gd name="T79" fmla="*/ 0 h 1042"/>
              <a:gd name="T80" fmla="*/ 691 w 691"/>
              <a:gd name="T81" fmla="*/ 1042 h 104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1" h="1042">
                <a:moveTo>
                  <a:pt x="408" y="27"/>
                </a:moveTo>
                <a:cubicBezTo>
                  <a:pt x="437" y="46"/>
                  <a:pt x="433" y="92"/>
                  <a:pt x="453" y="122"/>
                </a:cubicBezTo>
                <a:cubicBezTo>
                  <a:pt x="470" y="148"/>
                  <a:pt x="484" y="177"/>
                  <a:pt x="503" y="202"/>
                </a:cubicBezTo>
                <a:cubicBezTo>
                  <a:pt x="512" y="229"/>
                  <a:pt x="531" y="251"/>
                  <a:pt x="543" y="277"/>
                </a:cubicBezTo>
                <a:cubicBezTo>
                  <a:pt x="559" y="314"/>
                  <a:pt x="559" y="355"/>
                  <a:pt x="578" y="392"/>
                </a:cubicBezTo>
                <a:cubicBezTo>
                  <a:pt x="584" y="428"/>
                  <a:pt x="598" y="454"/>
                  <a:pt x="613" y="487"/>
                </a:cubicBezTo>
                <a:cubicBezTo>
                  <a:pt x="631" y="529"/>
                  <a:pt x="648" y="573"/>
                  <a:pt x="663" y="617"/>
                </a:cubicBezTo>
                <a:cubicBezTo>
                  <a:pt x="672" y="694"/>
                  <a:pt x="691" y="788"/>
                  <a:pt x="633" y="847"/>
                </a:cubicBezTo>
                <a:cubicBezTo>
                  <a:pt x="621" y="882"/>
                  <a:pt x="631" y="871"/>
                  <a:pt x="608" y="887"/>
                </a:cubicBezTo>
                <a:cubicBezTo>
                  <a:pt x="601" y="896"/>
                  <a:pt x="599" y="908"/>
                  <a:pt x="593" y="917"/>
                </a:cubicBezTo>
                <a:cubicBezTo>
                  <a:pt x="589" y="921"/>
                  <a:pt x="582" y="923"/>
                  <a:pt x="578" y="927"/>
                </a:cubicBezTo>
                <a:cubicBezTo>
                  <a:pt x="572" y="931"/>
                  <a:pt x="567" y="936"/>
                  <a:pt x="563" y="942"/>
                </a:cubicBezTo>
                <a:cubicBezTo>
                  <a:pt x="543" y="969"/>
                  <a:pt x="564" y="958"/>
                  <a:pt x="538" y="967"/>
                </a:cubicBezTo>
                <a:cubicBezTo>
                  <a:pt x="524" y="980"/>
                  <a:pt x="493" y="1002"/>
                  <a:pt x="493" y="1002"/>
                </a:cubicBezTo>
                <a:cubicBezTo>
                  <a:pt x="465" y="1042"/>
                  <a:pt x="345" y="1017"/>
                  <a:pt x="323" y="1017"/>
                </a:cubicBezTo>
                <a:cubicBezTo>
                  <a:pt x="275" y="1001"/>
                  <a:pt x="222" y="989"/>
                  <a:pt x="173" y="977"/>
                </a:cubicBezTo>
                <a:cubicBezTo>
                  <a:pt x="153" y="972"/>
                  <a:pt x="115" y="966"/>
                  <a:pt x="98" y="952"/>
                </a:cubicBezTo>
                <a:cubicBezTo>
                  <a:pt x="67" y="927"/>
                  <a:pt x="62" y="906"/>
                  <a:pt x="43" y="877"/>
                </a:cubicBezTo>
                <a:cubicBezTo>
                  <a:pt x="31" y="829"/>
                  <a:pt x="39" y="849"/>
                  <a:pt x="23" y="817"/>
                </a:cubicBezTo>
                <a:cubicBezTo>
                  <a:pt x="0" y="703"/>
                  <a:pt x="12" y="567"/>
                  <a:pt x="18" y="452"/>
                </a:cubicBezTo>
                <a:cubicBezTo>
                  <a:pt x="19" y="412"/>
                  <a:pt x="18" y="395"/>
                  <a:pt x="38" y="367"/>
                </a:cubicBezTo>
                <a:cubicBezTo>
                  <a:pt x="47" y="293"/>
                  <a:pt x="63" y="247"/>
                  <a:pt x="93" y="182"/>
                </a:cubicBezTo>
                <a:cubicBezTo>
                  <a:pt x="100" y="166"/>
                  <a:pt x="99" y="147"/>
                  <a:pt x="108" y="132"/>
                </a:cubicBezTo>
                <a:cubicBezTo>
                  <a:pt x="117" y="115"/>
                  <a:pt x="132" y="102"/>
                  <a:pt x="143" y="87"/>
                </a:cubicBezTo>
                <a:cubicBezTo>
                  <a:pt x="166" y="51"/>
                  <a:pt x="227" y="2"/>
                  <a:pt x="273" y="2"/>
                </a:cubicBezTo>
                <a:cubicBezTo>
                  <a:pt x="386" y="0"/>
                  <a:pt x="499" y="2"/>
                  <a:pt x="613" y="2"/>
                </a:cubicBezTo>
              </a:path>
            </a:pathLst>
          </a:custGeom>
          <a:noFill/>
          <a:ln w="28575">
            <a:solidFill>
              <a:srgbClr val="0D1EF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3" name="Text Box 9"/>
          <p:cNvSpPr txBox="1">
            <a:spLocks noChangeArrowheads="1"/>
          </p:cNvSpPr>
          <p:nvPr/>
        </p:nvSpPr>
        <p:spPr bwMode="auto">
          <a:xfrm>
            <a:off x="798513" y="4343400"/>
            <a:ext cx="114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D1EFE"/>
                </a:solidFill>
              </a:rPr>
              <a:t>loop while the test is true</a:t>
            </a:r>
          </a:p>
        </p:txBody>
      </p:sp>
      <p:sp>
        <p:nvSpPr>
          <p:cNvPr id="126984" name="Line 10"/>
          <p:cNvSpPr>
            <a:spLocks noChangeShapeType="1"/>
          </p:cNvSpPr>
          <p:nvPr/>
        </p:nvSpPr>
        <p:spPr bwMode="auto">
          <a:xfrm>
            <a:off x="746125" y="3733800"/>
            <a:ext cx="1066800" cy="0"/>
          </a:xfrm>
          <a:prstGeom prst="line">
            <a:avLst/>
          </a:prstGeom>
          <a:noFill/>
          <a:ln w="28575">
            <a:solidFill>
              <a:srgbClr val="0D1EF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5" name="Text Box 11"/>
          <p:cNvSpPr txBox="1">
            <a:spLocks noChangeArrowheads="1"/>
          </p:cNvSpPr>
          <p:nvPr/>
        </p:nvSpPr>
        <p:spPr bwMode="auto">
          <a:xfrm>
            <a:off x="619125" y="3382963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D1EFE"/>
                </a:solidFill>
              </a:rPr>
              <a:t>test</a:t>
            </a:r>
          </a:p>
        </p:txBody>
      </p:sp>
      <p:sp>
        <p:nvSpPr>
          <p:cNvPr id="126986" name="Text Box 12"/>
          <p:cNvSpPr txBox="1">
            <a:spLocks noChangeArrowheads="1"/>
          </p:cNvSpPr>
          <p:nvPr/>
        </p:nvSpPr>
        <p:spPr bwMode="auto">
          <a:xfrm>
            <a:off x="146050" y="5932488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D1EFE"/>
                </a:solidFill>
              </a:rPr>
              <a:t>outside of the loop</a:t>
            </a:r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 flipV="1">
            <a:off x="1184275" y="6235700"/>
            <a:ext cx="717550" cy="39688"/>
          </a:xfrm>
          <a:prstGeom prst="line">
            <a:avLst/>
          </a:prstGeom>
          <a:noFill/>
          <a:ln w="28575">
            <a:solidFill>
              <a:srgbClr val="0D1EF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No </a:t>
            </a:r>
            <a:r>
              <a:rPr lang="en-US" sz="4200" b="1">
                <a:solidFill>
                  <a:srgbClr val="DA740E"/>
                </a:solidFill>
                <a:latin typeface="Courier New" pitchFamily="1" charset="0"/>
              </a:rPr>
              <a:t>while</a:t>
            </a:r>
            <a:r>
              <a:rPr lang="en-US" sz="4200"/>
              <a:t> needed!</a:t>
            </a:r>
          </a:p>
        </p:txBody>
      </p:sp>
      <p:grpSp>
        <p:nvGrpSpPr>
          <p:cNvPr id="12800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128006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4" name="Text Box 6"/>
          <p:cNvSpPr txBox="1">
            <a:spLocks noChangeArrowheads="1"/>
          </p:cNvSpPr>
          <p:nvPr/>
        </p:nvSpPr>
        <p:spPr bwMode="auto">
          <a:xfrm>
            <a:off x="1371600" y="1676400"/>
            <a:ext cx="7315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rps():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""" plays rock-paper-scissors """</a:t>
            </a: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</a:t>
            </a:r>
            <a:r>
              <a:rPr lang="en-US" b="1">
                <a:solidFill>
                  <a:srgbClr val="FA131E"/>
                </a:solidFill>
                <a:latin typeface="Courier New" pitchFamily="1" charset="0"/>
              </a:rPr>
              <a:t>#</a:t>
            </a: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</a:t>
            </a:r>
            <a:r>
              <a:rPr lang="en-US" b="1">
                <a:solidFill>
                  <a:srgbClr val="FA131E"/>
                </a:solidFill>
                <a:latin typeface="Courier New" pitchFamily="1" charset="0"/>
              </a:rPr>
              <a:t># plays RPS one time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A131E"/>
                </a:solidFill>
                <a:latin typeface="Courier New" pitchFamily="1" charset="0"/>
              </a:rPr>
              <a:t>   #</a:t>
            </a: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answer = </a:t>
            </a:r>
            <a:r>
              <a:rPr lang="en-US" b="1">
                <a:solidFill>
                  <a:srgbClr val="BE05E5"/>
                </a:solidFill>
                <a:latin typeface="Courier New" pitchFamily="1" charset="0"/>
              </a:rPr>
              <a:t>raw_input</a:t>
            </a:r>
            <a:r>
              <a:rPr lang="en-US" b="1">
                <a:latin typeface="Courier New" pitchFamily="1" charset="0"/>
              </a:rPr>
              <a:t>(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'Again? '</a:t>
            </a:r>
            <a:r>
              <a:rPr lang="en-US" b="1">
                <a:latin typeface="Courier New" pitchFamily="1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answer ==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'yes'</a:t>
            </a:r>
            <a:r>
              <a:rPr lang="en-US" b="1">
                <a:latin typeface="Courier New" pitchFamily="1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   rps()              </a:t>
            </a:r>
            <a:r>
              <a:rPr lang="en-US" b="1">
                <a:solidFill>
                  <a:srgbClr val="FA131E"/>
                </a:solidFill>
                <a:latin typeface="Courier New" pitchFamily="1" charset="0"/>
              </a:rPr>
              <a:t># recurse!</a:t>
            </a: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else: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      print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'Bye!'</a:t>
            </a:r>
            <a:endParaRPr lang="en-US" b="1">
              <a:latin typeface="Courier New" pitchFamily="1" charset="0"/>
            </a:endParaRPr>
          </a:p>
        </p:txBody>
      </p:sp>
      <p:sp>
        <p:nvSpPr>
          <p:cNvPr id="128005" name="Freeform 7"/>
          <p:cNvSpPr>
            <a:spLocks/>
          </p:cNvSpPr>
          <p:nvPr/>
        </p:nvSpPr>
        <p:spPr bwMode="auto">
          <a:xfrm>
            <a:off x="457200" y="1752600"/>
            <a:ext cx="1905000" cy="3276600"/>
          </a:xfrm>
          <a:custGeom>
            <a:avLst/>
            <a:gdLst>
              <a:gd name="T0" fmla="*/ 2147483647 w 1200"/>
              <a:gd name="T1" fmla="*/ 2147483647 h 2016"/>
              <a:gd name="T2" fmla="*/ 0 w 1200"/>
              <a:gd name="T3" fmla="*/ 2147483647 h 2016"/>
              <a:gd name="T4" fmla="*/ 0 w 1200"/>
              <a:gd name="T5" fmla="*/ 0 h 2016"/>
              <a:gd name="T6" fmla="*/ 2147483647 w 1200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2016"/>
              <a:gd name="T14" fmla="*/ 1200 w 120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2016">
                <a:moveTo>
                  <a:pt x="1200" y="2016"/>
                </a:moveTo>
                <a:lnTo>
                  <a:pt x="0" y="2016"/>
                </a:ln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28575">
            <a:solidFill>
              <a:srgbClr val="0D1EF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6248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latin typeface="Arial" charset="0"/>
              </a:rPr>
              <a:t>One of the RPS programs…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04800" y="1066800"/>
            <a:ext cx="83058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ourier New" pitchFamily="1" charset="0"/>
              </a:rPr>
              <a:t>if name == 'Rock':              </a:t>
            </a:r>
            <a:r>
              <a:rPr lang="en-US" sz="1600" b="1">
                <a:solidFill>
                  <a:srgbClr val="FA131E"/>
                </a:solidFill>
                <a:latin typeface="Courier New" pitchFamily="1" charset="0"/>
              </a:rPr>
              <a:t># is it Rock?</a:t>
            </a:r>
            <a:r>
              <a:rPr lang="en-US" sz="1600" b="1">
                <a:latin typeface="Courier New" pitchFamily="1" charset="0"/>
              </a:rPr>
              <a:t>                    </a:t>
            </a:r>
          </a:p>
          <a:p>
            <a:r>
              <a:rPr lang="en-US" sz="1600" b="1">
                <a:latin typeface="Courier New" pitchFamily="1" charset="0"/>
              </a:rPr>
              <a:t>    print </a:t>
            </a:r>
            <a:r>
              <a:rPr lang="en-US" sz="1600" b="1">
                <a:solidFill>
                  <a:srgbClr val="0A8E12"/>
                </a:solidFill>
                <a:latin typeface="Courier New" pitchFamily="1" charset="0"/>
              </a:rPr>
              <a:t>'I too choose Rock!  However, mine is larger.  I win.'</a:t>
            </a:r>
          </a:p>
          <a:p>
            <a:endParaRPr lang="en-US" sz="1600" b="1">
              <a:latin typeface="Courier New" pitchFamily="1" charset="0"/>
            </a:endParaRPr>
          </a:p>
          <a:p>
            <a:r>
              <a:rPr lang="en-US" sz="1600" b="1">
                <a:latin typeface="Courier New" pitchFamily="1" charset="0"/>
              </a:rPr>
              <a:t>elif name == 'Paper':         </a:t>
            </a:r>
            <a:r>
              <a:rPr lang="en-US" sz="1600" b="1">
                <a:solidFill>
                  <a:srgbClr val="FA131E"/>
                </a:solidFill>
                <a:latin typeface="Courier New" pitchFamily="1" charset="0"/>
              </a:rPr>
              <a:t># otherwise, is it Paper?</a:t>
            </a:r>
          </a:p>
          <a:p>
            <a:r>
              <a:rPr lang="en-US" sz="1600" b="1">
                <a:latin typeface="Courier New" pitchFamily="1" charset="0"/>
              </a:rPr>
              <a:t>    print </a:t>
            </a:r>
            <a:r>
              <a:rPr lang="en-US" sz="1600" b="1">
                <a:solidFill>
                  <a:srgbClr val="0A8E12"/>
                </a:solidFill>
                <a:latin typeface="Courier New" pitchFamily="1" charset="0"/>
              </a:rPr>
              <a:t>'I choose Rock! Rock can rip through Paper.  I win.'</a:t>
            </a:r>
          </a:p>
          <a:p>
            <a:endParaRPr lang="en-US" sz="1600" b="1">
              <a:latin typeface="Courier New" pitchFamily="1" charset="0"/>
            </a:endParaRPr>
          </a:p>
          <a:p>
            <a:r>
              <a:rPr lang="en-US" sz="1600" b="1">
                <a:latin typeface="Courier New" pitchFamily="1" charset="0"/>
              </a:rPr>
              <a:t>elif name == 'Scissors':       </a:t>
            </a:r>
            <a:r>
              <a:rPr lang="en-US" sz="1600" b="1">
                <a:solidFill>
                  <a:srgbClr val="FA131E"/>
                </a:solidFill>
                <a:latin typeface="Courier New" pitchFamily="1" charset="0"/>
              </a:rPr>
              <a:t># otherwise, is it Scissors?</a:t>
            </a:r>
          </a:p>
          <a:p>
            <a:r>
              <a:rPr lang="en-US" sz="1600" b="1">
                <a:latin typeface="Courier New" pitchFamily="1" charset="0"/>
              </a:rPr>
              <a:t>    print </a:t>
            </a:r>
            <a:r>
              <a:rPr lang="en-US" sz="1600" b="1">
                <a:solidFill>
                  <a:srgbClr val="0A8E12"/>
                </a:solidFill>
                <a:latin typeface="Courier New" pitchFamily="1" charset="0"/>
              </a:rPr>
              <a:t>'I choose Rock! Rock can smash Scissors.  I win.'</a:t>
            </a:r>
          </a:p>
          <a:p>
            <a:endParaRPr lang="en-US" sz="1600" b="1">
              <a:latin typeface="Courier New" pitchFamily="1" charset="0"/>
            </a:endParaRPr>
          </a:p>
          <a:p>
            <a:r>
              <a:rPr lang="en-US" sz="1600" b="1">
                <a:latin typeface="Courier New" pitchFamily="1" charset="0"/>
              </a:rPr>
              <a:t>else:                   </a:t>
            </a:r>
            <a:r>
              <a:rPr lang="en-US" sz="1600" b="1">
                <a:solidFill>
                  <a:srgbClr val="FA131E"/>
                </a:solidFill>
                <a:latin typeface="Courier New" pitchFamily="1" charset="0"/>
              </a:rPr>
              <a:t># in the case of typos or silly choices...</a:t>
            </a:r>
          </a:p>
          <a:p>
            <a:r>
              <a:rPr lang="en-US" sz="1600" b="1">
                <a:latin typeface="Courier New" pitchFamily="1" charset="0"/>
              </a:rPr>
              <a:t>    print name, '????'</a:t>
            </a:r>
          </a:p>
          <a:p>
            <a:r>
              <a:rPr lang="en-US" sz="1600" b="1">
                <a:latin typeface="Courier New" pitchFamily="1" charset="0"/>
              </a:rPr>
              <a:t>    print 'Don\'t you know how to play Rock, Paper, Scissors?!  NOTE: program is case-sensitive! Please capitalize all selections in the future.  In the meantime...I win by default!'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37097" r="28125" b="6989"/>
          <a:stretch>
            <a:fillRect/>
          </a:stretch>
        </p:blipFill>
        <p:spPr bwMode="auto">
          <a:xfrm>
            <a:off x="1600200" y="298450"/>
            <a:ext cx="60198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6248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latin typeface="Arial" charset="0"/>
              </a:rPr>
              <a:t>A recursive spiral</a:t>
            </a:r>
            <a:r>
              <a:rPr lang="en-US" i="1">
                <a:solidFill>
                  <a:srgbClr val="800080"/>
                </a:solidFill>
                <a:latin typeface="Arial" charset="0"/>
              </a:rPr>
              <a:t> …</a:t>
            </a:r>
            <a:endParaRPr lang="en-US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5" r="60938"/>
          <a:stretch>
            <a:fillRect/>
          </a:stretch>
        </p:blipFill>
        <p:spPr bwMode="auto">
          <a:xfrm>
            <a:off x="762000" y="1371600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0" r="59834"/>
          <a:stretch>
            <a:fillRect/>
          </a:stretch>
        </p:blipFill>
        <p:spPr bwMode="auto">
          <a:xfrm>
            <a:off x="304800" y="5181600"/>
            <a:ext cx="3917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0"/>
          <a:stretch>
            <a:fillRect/>
          </a:stretch>
        </p:blipFill>
        <p:spPr bwMode="auto">
          <a:xfrm>
            <a:off x="1390650" y="819150"/>
            <a:ext cx="63627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5208" r="4504" b="15625"/>
          <a:stretch>
            <a:fillRect/>
          </a:stretch>
        </p:blipFill>
        <p:spPr bwMode="auto">
          <a:xfrm>
            <a:off x="2971800" y="2743200"/>
            <a:ext cx="56070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ounded Rectangle 7"/>
          <p:cNvSpPr>
            <a:spLocks noChangeArrowheads="1"/>
          </p:cNvSpPr>
          <p:nvPr/>
        </p:nvSpPr>
        <p:spPr bwMode="auto">
          <a:xfrm>
            <a:off x="5867400" y="0"/>
            <a:ext cx="3200400" cy="6858000"/>
          </a:xfrm>
          <a:prstGeom prst="roundRect">
            <a:avLst>
              <a:gd name="adj" fmla="val 16667"/>
            </a:avLst>
          </a:prstGeom>
          <a:solidFill>
            <a:srgbClr val="E5F1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5951538" y="104775"/>
            <a:ext cx="50292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I choose paper !</a:t>
            </a:r>
          </a:p>
          <a:p>
            <a:endParaRPr lang="en-US" sz="500" b="1">
              <a:latin typeface="Courier New" pitchFamily="1" charset="0"/>
              <a:cs typeface="Courier New" pitchFamily="1" charset="0"/>
            </a:endParaRP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                      MMM   MMMM    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                MM                M 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           MM                       M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      MM                              M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MMM                                     M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MM                                            M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MM                                                M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MMM                                                  M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MMMMMM                                                  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MM   MMMMM                                                 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MM       MM   MMM                                                 M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MMMMMMMMMMM  MMM                                                 M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MM     M    MMMM MMM                              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M    M   MMMM MMM                                               MM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M MM   M    MMM  MM                                      MM    M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    M M   M    MMM MMM                              MMM           M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M       M        MMM MM                       MMM                 MM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MMMM  M M  M  M     MMM MM                MM                MM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M     M M M   M  M     MM MM           M               MMMMMMMMM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     M M M    M  MM    MMM       M             MMMM         M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MM   M     M  M     M   M   MMM  M            MMM                M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MM        M    M  M      M  M    MM          MM                      MM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        M   M  M       M M    M      M         MMMMMMM      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          M   M      M M M         MMMMM                  M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MM       M     M           MM  MMMM           MMMMM   MM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MM       M    M        MMMM       MMMM     MM    M  MM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MMM   MM      M   M      MM  MMMM MM       MM    MM      MM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MM    MMM         M   MMM    MM        MM    MM          MM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MM  MM M MM   M  MMMM    MM        MM    MM               MMM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     M   M MM M    M   M          MM    M                    M M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 M     M   MMM  M   M    M     MM    M             MMMMMMMMMMMMMM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MMM     M    M   MM   MM         M   M       MMMMMMMM                MM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MMMMMM    M    M  MM    MM        M MMMMMMMM          MMMMMMMMMM     M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MMMMMM    M    M M      M    MM   MMM      MMMMMM                   MM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MM       MMMM   M    M    MMM MM MMM      MMM         MMMMMMMMM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MM            MMM   M   MMM     MM     MMM      MMMM  MM  MM     M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MM           MMM  MM   M   M    MMM     MMMM  MMM   MM          M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MM           MMM      MM    MM    MM    M M   MM                MM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MM            MM   M MMMM   MM      MM   M             MM   MM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MM           MMM   MM   MMM   MMM  MM          MMMM    MMMM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MM MMMM          MM    MM   MM M  MM       MMM MM     MM  MM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     M M          M     M    MMM    MMM    M      MM  MM M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MM       M M         M      MMM   MM     M      MM   M        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MMMMMM      MM M        M       M      MM      MM   MM            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MMM    M M  M      M   M     MM      MM   MM      MMM    M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MMMM   M MM M          MM      MM   MM    MMM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    MM   M  M  M     MM      MM   MM  MM           MMM MM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M        MMM M    M M M M     M  MM MM         MM           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   M    MMM      M     MMM MMM          MM               MMM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MM    M  M     MMM      M    MM M        M              MM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MM      M M      MM      M MMM      MM            MM             M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M M   M        MM            M           MM             MMMMMMMM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   MMMM MM        M       MM         MM        MMMMM        MM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MMMMM  M M M        M  MM        MM    MMM MMMM               M MM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MMMMM MMMM      M MM      M MMMMMM        MMMM      MMMMMMMMM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MMMM MMM MM         M   MMMM      MMMM     MMMM             M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MM    MM M MMM M      MMMM    MMMM   MMMM         MMMMMMMMMM   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M    M M  MMMMMM     MMM MMMM        MMMMM      MM MM         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MMMM M   M     MMMMMMM  MM       MMMMM       MMM   MM             M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MMMMM  MM M  M  M MMM     MMM   MM      MM     MM             M MM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MM   M  MM  M  M   MM    MM      MM      MMM         MM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MM     M  MMM  M   M  M  MM       M      MM       MMM              M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MM    M  M  M M M   MM     M      MM    MMM   MMMMMMMMM     MM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MMM   MM   M M    M M    M   M    MM  MMM MMMMM      MMMMMMMMMMMMM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MMMMM  M MM  MM M         M    MMM M  MMM    MMMM               MM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MMMM M M   M M M M     M   M  MMMMMM        MMMM    MMMM    M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MMMMM  M      M M    MM MMM    MMMM  MMMM   MMM    MMM  MM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M  MMMM   MM    M M    MMMMM       MM   MMM   MMM       MMMM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M  MMM    MMMMM M  MM         MM MM   MMM     MMM       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M MMM    MM   MMMM M     M M   MM     MMM              MM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M M      M     M   MMM  MM    MM     MMMMMMMMMMMMMMMMMM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M MM       M  M M MM M    MMMMMMMM       MM     MMMM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MM MMM       M MM  M  MMMM        MMM   MM    MMMMMM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M MM M       M M   MM       MMM    M   MM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M M       MM M      MM     M   MM      MM     M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M  M M   MM       MM     M  MM     MM            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M  M MMM  M   MM   MM  MM     M      MMMMMMMMMMMM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M  M M   MM   MM  M     MMMMMM      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    MMM   MM MM     M               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 M   MMM  M     M                   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     MMM   MM                       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                       M     M                                                  </a:t>
            </a:r>
          </a:p>
          <a:p>
            <a:r>
              <a:rPr lang="en-US" sz="500" b="1">
                <a:latin typeface="Courier New" pitchFamily="1" charset="0"/>
                <a:cs typeface="Courier New" pitchFamily="1" charset="0"/>
              </a:rPr>
              <a:t>Hi... Let's play rock, paper, scissors! What do you choose? </a:t>
            </a:r>
          </a:p>
        </p:txBody>
      </p:sp>
      <p:sp>
        <p:nvSpPr>
          <p:cNvPr id="132100" name="Rounded Rectangle 6"/>
          <p:cNvSpPr>
            <a:spLocks noChangeArrowheads="1"/>
          </p:cNvSpPr>
          <p:nvPr/>
        </p:nvSpPr>
        <p:spPr bwMode="auto">
          <a:xfrm>
            <a:off x="228600" y="3124200"/>
            <a:ext cx="5486400" cy="3505200"/>
          </a:xfrm>
          <a:prstGeom prst="roundRect">
            <a:avLst>
              <a:gd name="adj" fmla="val 16667"/>
            </a:avLst>
          </a:prstGeom>
          <a:solidFill>
            <a:srgbClr val="FFE5F4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101" name="Rectangle 3"/>
          <p:cNvSpPr>
            <a:spLocks noChangeArrowheads="1"/>
          </p:cNvSpPr>
          <p:nvPr/>
        </p:nvSpPr>
        <p:spPr bwMode="auto">
          <a:xfrm>
            <a:off x="152400" y="304800"/>
            <a:ext cx="26670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&gt;&gt;&gt; </a:t>
            </a:r>
          </a:p>
          <a:p>
            <a:r>
              <a:rPr lang="en-US" sz="1500">
                <a:latin typeface="Cambria" pitchFamily="18" charset="0"/>
              </a:rPr>
              <a:t>Chooose your character (Obi-Wan, Anakin, Padme, Darth Vader) Darth Vader</a:t>
            </a:r>
          </a:p>
          <a:p>
            <a:endParaRPr lang="en-US" sz="1500">
              <a:latin typeface="Cambria" pitchFamily="18" charset="0"/>
            </a:endParaRPr>
          </a:p>
          <a:p>
            <a:r>
              <a:rPr lang="en-US" sz="1500">
                <a:latin typeface="Cambria" pitchFamily="18" charset="0"/>
              </a:rPr>
              <a:t>user chose Darth Vader</a:t>
            </a:r>
          </a:p>
          <a:p>
            <a:r>
              <a:rPr lang="en-US" sz="1500">
                <a:latin typeface="Cambria" pitchFamily="18" charset="0"/>
              </a:rPr>
              <a:t>comp chose Darth Vader</a:t>
            </a:r>
          </a:p>
          <a:p>
            <a:endParaRPr lang="en-US" sz="1500">
              <a:latin typeface="Cambria" pitchFamily="18" charset="0"/>
            </a:endParaRPr>
          </a:p>
          <a:p>
            <a:r>
              <a:rPr lang="en-US" sz="1500">
                <a:latin typeface="Cambria" pitchFamily="18" charset="0"/>
              </a:rPr>
              <a:t>Darth Vader stumbles upon another Darth Vader</a:t>
            </a:r>
          </a:p>
          <a:p>
            <a:endParaRPr lang="en-US" sz="1500">
              <a:latin typeface="Cambria" pitchFamily="18" charset="0"/>
            </a:endParaRPr>
          </a:p>
        </p:txBody>
      </p:sp>
      <p:sp>
        <p:nvSpPr>
          <p:cNvPr id="132102" name="Rectangle 4"/>
          <p:cNvSpPr>
            <a:spLocks noChangeArrowheads="1"/>
          </p:cNvSpPr>
          <p:nvPr/>
        </p:nvSpPr>
        <p:spPr bwMode="auto">
          <a:xfrm>
            <a:off x="381000" y="3200400"/>
            <a:ext cx="6172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0 xE** -&gt; N 0   #   Once upon a time, there was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0 *x** -&gt; E 1   # an extremely sad, lost Picobot. Ze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0 NEx* -&gt; W 3   # traveled around a sad, dark maze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0 NEWx -&gt; S 2   # in search of shelter and food.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                #   Finally, Picobot found a gingerbread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1 ***x -&gt; S 2   # house deep in the corners of the maze.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1 *x*S -&gt; E 1   # Though Picobot knew ze could never find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1 xE*S -&gt; N 0   # zer way around the maze without keeping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1 NExS -&gt; W 3   # zerself near the right-hand wall, ze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                # decided the gingerbread house would be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2 **x* -&gt; W 3   # worth disobeying zer program.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2 **Wx -&gt; S 2   #   Picobot thoroughly enjoyed zer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2 *xWS -&gt; E 1   # gingerbread meal, but when ze tried to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2 xEWS -&gt; N 0   # find zer way back to the maze, ze was so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                # confused ze didn't know what to do.  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3 x*** -&gt; N 0   # Picobot began to sit in the corner, 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3 N*x* -&gt; W 3   # sighing in despair.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3 N*Wx -&gt; S 2   #   Suddenly, along came a noble grutor who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3 NxWS -&gt; E 1   # showed Picobot the way through the maze.</a:t>
            </a:r>
          </a:p>
          <a:p>
            <a:r>
              <a:rPr lang="en-US" sz="1100" b="1">
                <a:latin typeface="Courier New" pitchFamily="1" charset="0"/>
                <a:cs typeface="Courier New" pitchFamily="1" charset="0"/>
              </a:rPr>
              <a:t>                # And there was much rejoicing. THE END</a:t>
            </a:r>
          </a:p>
        </p:txBody>
      </p:sp>
      <p:sp>
        <p:nvSpPr>
          <p:cNvPr id="132103" name="Rectangle 5"/>
          <p:cNvSpPr>
            <a:spLocks noChangeArrowheads="1"/>
          </p:cNvSpPr>
          <p:nvPr/>
        </p:nvSpPr>
        <p:spPr bwMode="auto">
          <a:xfrm>
            <a:off x="2819400" y="109538"/>
            <a:ext cx="2819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mbria" pitchFamily="18" charset="0"/>
              </a:rPr>
              <a:t>Your Darth Vader proposes an alliance with the other Vader</a:t>
            </a:r>
          </a:p>
          <a:p>
            <a:endParaRPr lang="en-US" sz="1500">
              <a:solidFill>
                <a:srgbClr val="000000"/>
              </a:solidFill>
              <a:latin typeface="Cambria" pitchFamily="18" charset="0"/>
            </a:endParaRPr>
          </a:p>
          <a:p>
            <a:r>
              <a:rPr lang="en-US" sz="1500">
                <a:solidFill>
                  <a:srgbClr val="000000"/>
                </a:solidFill>
                <a:latin typeface="Cambria" pitchFamily="18" charset="0"/>
              </a:rPr>
              <a:t>The  other Darth Vader agrees</a:t>
            </a:r>
          </a:p>
          <a:p>
            <a:endParaRPr lang="en-US" sz="1500">
              <a:solidFill>
                <a:srgbClr val="000000"/>
              </a:solidFill>
              <a:latin typeface="Cambria" pitchFamily="18" charset="0"/>
            </a:endParaRPr>
          </a:p>
          <a:p>
            <a:r>
              <a:rPr lang="en-US" sz="1500">
                <a:solidFill>
                  <a:srgbClr val="000000"/>
                </a:solidFill>
                <a:latin typeface="Cambria" pitchFamily="18" charset="0"/>
              </a:rPr>
              <a:t>Together the Darth Vaders over throw the sith lord and begin their own rein of horror</a:t>
            </a:r>
          </a:p>
          <a:p>
            <a:endParaRPr lang="en-US" sz="1500">
              <a:solidFill>
                <a:srgbClr val="000000"/>
              </a:solidFill>
              <a:latin typeface="Cambria" pitchFamily="18" charset="0"/>
            </a:endParaRPr>
          </a:p>
          <a:p>
            <a:r>
              <a:rPr lang="en-US" sz="1500">
                <a:solidFill>
                  <a:srgbClr val="000000"/>
                </a:solidFill>
                <a:latin typeface="Cambria" pitchFamily="18" charset="0"/>
              </a:rPr>
              <a:t>The Darth Vaders are victorious</a:t>
            </a:r>
          </a:p>
          <a:p>
            <a:endParaRPr lang="en-US" sz="1500">
              <a:solidFill>
                <a:srgbClr val="000000"/>
              </a:solidFill>
              <a:latin typeface="Cambria" pitchFamily="18" charset="0"/>
            </a:endParaRPr>
          </a:p>
          <a:p>
            <a:r>
              <a:rPr lang="en-US" sz="1500">
                <a:solidFill>
                  <a:srgbClr val="000000"/>
                </a:solidFill>
                <a:latin typeface="Cambria" pitchFamily="18" charset="0"/>
              </a:rPr>
              <a:t>The galaxy loses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Straight Arrow Connector 2"/>
          <p:cNvCxnSpPr>
            <a:cxnSpLocks noChangeShapeType="1"/>
          </p:cNvCxnSpPr>
          <p:nvPr/>
        </p:nvCxnSpPr>
        <p:spPr bwMode="auto">
          <a:xfrm rot="5400000" flipH="1" flipV="1">
            <a:off x="-1142999" y="3657600"/>
            <a:ext cx="51816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3" name="Straight Arrow Connector 3"/>
          <p:cNvCxnSpPr>
            <a:cxnSpLocks noChangeShapeType="1"/>
          </p:cNvCxnSpPr>
          <p:nvPr/>
        </p:nvCxnSpPr>
        <p:spPr bwMode="auto">
          <a:xfrm>
            <a:off x="990600" y="5867400"/>
            <a:ext cx="3429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24" name="TextBox 13"/>
          <p:cNvSpPr txBox="1">
            <a:spLocks noChangeArrowheads="1"/>
          </p:cNvSpPr>
          <p:nvPr/>
        </p:nvSpPr>
        <p:spPr bwMode="auto">
          <a:xfrm>
            <a:off x="3810000" y="1066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b="1">
                <a:solidFill>
                  <a:srgbClr val="0A8E12"/>
                </a:solidFill>
                <a:latin typeface="Calibri" pitchFamily="-106" charset="0"/>
              </a:rPr>
              <a:t>y = 2x</a:t>
            </a:r>
          </a:p>
        </p:txBody>
      </p:sp>
      <p:sp>
        <p:nvSpPr>
          <p:cNvPr id="133125" name="TextBox 14"/>
          <p:cNvSpPr txBox="1">
            <a:spLocks noChangeArrowheads="1"/>
          </p:cNvSpPr>
          <p:nvPr/>
        </p:nvSpPr>
        <p:spPr bwMode="auto">
          <a:xfrm>
            <a:off x="1219200" y="5867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200" b="1">
                <a:solidFill>
                  <a:srgbClr val="0D1EFE"/>
                </a:solidFill>
                <a:latin typeface="Calibri" pitchFamily="-106" charset="0"/>
              </a:rPr>
              <a:t>0x2.5</a:t>
            </a:r>
          </a:p>
        </p:txBody>
      </p:sp>
      <p:sp>
        <p:nvSpPr>
          <p:cNvPr id="133126" name="TextBox 15"/>
          <p:cNvSpPr txBox="1">
            <a:spLocks noChangeArrowheads="1"/>
          </p:cNvSpPr>
          <p:nvPr/>
        </p:nvSpPr>
        <p:spPr bwMode="auto">
          <a:xfrm>
            <a:off x="596900" y="541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(0,0)</a:t>
            </a:r>
          </a:p>
        </p:txBody>
      </p:sp>
      <p:sp>
        <p:nvSpPr>
          <p:cNvPr id="133127" name="TextBox 16"/>
          <p:cNvSpPr txBox="1">
            <a:spLocks noChangeArrowheads="1"/>
          </p:cNvSpPr>
          <p:nvPr/>
        </p:nvSpPr>
        <p:spPr bwMode="auto">
          <a:xfrm>
            <a:off x="658813" y="4338638"/>
            <a:ext cx="1447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(2.5,5)</a:t>
            </a:r>
          </a:p>
        </p:txBody>
      </p:sp>
      <p:sp>
        <p:nvSpPr>
          <p:cNvPr id="133128" name="TextBox 17"/>
          <p:cNvSpPr txBox="1">
            <a:spLocks noChangeArrowheads="1"/>
          </p:cNvSpPr>
          <p:nvPr/>
        </p:nvSpPr>
        <p:spPr bwMode="auto">
          <a:xfrm>
            <a:off x="1752600" y="3124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(5,10)</a:t>
            </a:r>
          </a:p>
        </p:txBody>
      </p:sp>
      <p:sp>
        <p:nvSpPr>
          <p:cNvPr id="133129" name="TextBox 18"/>
          <p:cNvSpPr txBox="1">
            <a:spLocks noChangeArrowheads="1"/>
          </p:cNvSpPr>
          <p:nvPr/>
        </p:nvSpPr>
        <p:spPr bwMode="auto">
          <a:xfrm>
            <a:off x="1905000" y="1905000"/>
            <a:ext cx="1447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(7.5,15)</a:t>
            </a:r>
          </a:p>
        </p:txBody>
      </p:sp>
      <p:cxnSp>
        <p:nvCxnSpPr>
          <p:cNvPr id="133130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342900" y="2489200"/>
            <a:ext cx="4495800" cy="2286000"/>
          </a:xfrm>
          <a:prstGeom prst="line">
            <a:avLst/>
          </a:prstGeom>
          <a:noFill/>
          <a:ln w="28575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31" name="Rectangle 8"/>
          <p:cNvSpPr>
            <a:spLocks noChangeArrowheads="1"/>
          </p:cNvSpPr>
          <p:nvPr/>
        </p:nvSpPr>
        <p:spPr bwMode="auto">
          <a:xfrm>
            <a:off x="2057400" y="4724400"/>
            <a:ext cx="609600" cy="114300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2" name="Rectangle 11"/>
          <p:cNvSpPr>
            <a:spLocks noChangeArrowheads="1"/>
          </p:cNvSpPr>
          <p:nvPr/>
        </p:nvSpPr>
        <p:spPr bwMode="auto">
          <a:xfrm>
            <a:off x="2667000" y="3535363"/>
            <a:ext cx="609600" cy="2332037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3" name="Rectangle 12"/>
          <p:cNvSpPr>
            <a:spLocks noChangeArrowheads="1"/>
          </p:cNvSpPr>
          <p:nvPr/>
        </p:nvSpPr>
        <p:spPr bwMode="auto">
          <a:xfrm>
            <a:off x="3276600" y="2295525"/>
            <a:ext cx="609600" cy="3565525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4" name="TextBox 19"/>
          <p:cNvSpPr txBox="1">
            <a:spLocks noChangeArrowheads="1"/>
          </p:cNvSpPr>
          <p:nvPr/>
        </p:nvSpPr>
        <p:spPr bwMode="auto">
          <a:xfrm>
            <a:off x="1828800" y="5867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200" b="1">
                <a:solidFill>
                  <a:srgbClr val="0D1EFE"/>
                </a:solidFill>
                <a:latin typeface="Calibri" pitchFamily="-106" charset="0"/>
              </a:rPr>
              <a:t>5x2.5</a:t>
            </a:r>
          </a:p>
        </p:txBody>
      </p:sp>
      <p:sp>
        <p:nvSpPr>
          <p:cNvPr id="133135" name="TextBox 20"/>
          <p:cNvSpPr txBox="1">
            <a:spLocks noChangeArrowheads="1"/>
          </p:cNvSpPr>
          <p:nvPr/>
        </p:nvSpPr>
        <p:spPr bwMode="auto">
          <a:xfrm>
            <a:off x="2438400" y="5867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200" b="1">
                <a:solidFill>
                  <a:srgbClr val="0D1EFE"/>
                </a:solidFill>
                <a:latin typeface="Calibri" pitchFamily="-106" charset="0"/>
              </a:rPr>
              <a:t>10x2.5</a:t>
            </a:r>
          </a:p>
        </p:txBody>
      </p:sp>
      <p:sp>
        <p:nvSpPr>
          <p:cNvPr id="133136" name="TextBox 21"/>
          <p:cNvSpPr txBox="1">
            <a:spLocks noChangeArrowheads="1"/>
          </p:cNvSpPr>
          <p:nvPr/>
        </p:nvSpPr>
        <p:spPr bwMode="auto">
          <a:xfrm>
            <a:off x="3048000" y="5867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200" b="1">
                <a:solidFill>
                  <a:srgbClr val="0D1EFE"/>
                </a:solidFill>
                <a:latin typeface="Calibri" pitchFamily="-106" charset="0"/>
              </a:rPr>
              <a:t>15x2.5</a:t>
            </a:r>
          </a:p>
        </p:txBody>
      </p:sp>
      <p:sp>
        <p:nvSpPr>
          <p:cNvPr id="133137" name="TextBox 22"/>
          <p:cNvSpPr txBox="1">
            <a:spLocks noChangeArrowheads="1"/>
          </p:cNvSpPr>
          <p:nvPr/>
        </p:nvSpPr>
        <p:spPr bwMode="auto">
          <a:xfrm>
            <a:off x="1295400" y="6172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800" b="1">
                <a:solidFill>
                  <a:srgbClr val="0D1EFE"/>
                </a:solidFill>
                <a:latin typeface="Calibri" pitchFamily="-106" charset="0"/>
              </a:rPr>
              <a:t>Areas of 4 rectangles</a:t>
            </a:r>
          </a:p>
        </p:txBody>
      </p:sp>
      <p:pic>
        <p:nvPicPr>
          <p:cNvPr id="13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31111" r="48184" b="8888"/>
          <a:stretch>
            <a:fillRect/>
          </a:stretch>
        </p:blipFill>
        <p:spPr bwMode="auto">
          <a:xfrm>
            <a:off x="5105400" y="1447800"/>
            <a:ext cx="312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786064" y="2704054"/>
            <a:ext cx="453189" cy="365919"/>
          </a:xfrm>
          <a:prstGeom prst="roundRect">
            <a:avLst/>
          </a:prstGeom>
          <a:solidFill>
            <a:srgbClr val="FFE5F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86064" y="4155005"/>
            <a:ext cx="705852" cy="365919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564" name="Text 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4144879"/>
            <a:ext cx="3276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2000" b="1" dirty="0">
                <a:latin typeface="Courier New" pitchFamily="1" charset="0"/>
              </a:rPr>
              <a:t> </a:t>
            </a:r>
            <a:r>
              <a:rPr lang="en-US" sz="2000" b="1" dirty="0" err="1">
                <a:solidFill>
                  <a:srgbClr val="0A8E12"/>
                </a:solidFill>
                <a:latin typeface="Courier New" pitchFamily="1" charset="0"/>
              </a:rPr>
              <a:t>is_a</a:t>
            </a:r>
            <a:r>
              <a:rPr lang="en-US" sz="2000" b="1" dirty="0">
                <a:latin typeface="Courier New" pitchFamily="1" charset="0"/>
              </a:rPr>
              <a:t>(x):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1" charset="0"/>
              </a:rPr>
              <a:t>    </a:t>
            </a: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2000" b="1" dirty="0">
                <a:solidFill>
                  <a:schemeClr val="hlink"/>
                </a:solidFill>
                <a:latin typeface="Courier New" pitchFamily="1" charset="0"/>
              </a:rPr>
              <a:t> </a:t>
            </a:r>
            <a:r>
              <a:rPr lang="en-US" sz="2000" b="1" dirty="0">
                <a:latin typeface="Courier New" pitchFamily="1" charset="0"/>
              </a:rPr>
              <a:t>x == </a:t>
            </a:r>
            <a:r>
              <a:rPr lang="en-US" sz="2000" b="1" dirty="0">
                <a:solidFill>
                  <a:srgbClr val="0A8E12"/>
                </a:solidFill>
                <a:latin typeface="Courier New" pitchFamily="1" charset="0"/>
              </a:rPr>
              <a:t>'a'</a:t>
            </a:r>
            <a:r>
              <a:rPr lang="en-US" sz="2000" b="1" dirty="0">
                <a:latin typeface="Courier New" pitchFamily="1" charset="0"/>
              </a:rPr>
              <a:t> 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667000"/>
            <a:ext cx="2971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2000" b="1" dirty="0">
                <a:latin typeface="Courier New" pitchFamily="1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urier New" pitchFamily="1" charset="0"/>
              </a:rPr>
              <a:t>sq</a:t>
            </a:r>
            <a:r>
              <a:rPr lang="en-US" sz="2000" b="1" dirty="0">
                <a:latin typeface="Courier New" pitchFamily="1" charset="0"/>
              </a:rPr>
              <a:t>(x):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1" charset="0"/>
              </a:rPr>
              <a:t>    </a:t>
            </a: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2000" b="1" dirty="0">
                <a:latin typeface="Courier New" pitchFamily="1" charset="0"/>
              </a:rPr>
              <a:t> x**2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5129464" y="1366065"/>
            <a:ext cx="602456" cy="365919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129464" y="2762687"/>
            <a:ext cx="426118" cy="365919"/>
          </a:xfrm>
          <a:prstGeom prst="roundRect">
            <a:avLst/>
          </a:prstGeom>
          <a:solidFill>
            <a:srgbClr val="FFE5F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29464" y="4165510"/>
            <a:ext cx="802104" cy="365919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86064" y="1319464"/>
            <a:ext cx="602456" cy="365919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555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295400"/>
            <a:ext cx="2971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2000" b="1" dirty="0">
                <a:latin typeface="Courier New" pitchFamily="1" charset="0"/>
              </a:rPr>
              <a:t> </a:t>
            </a:r>
            <a:r>
              <a:rPr lang="en-US" sz="2000" b="1" dirty="0" err="1">
                <a:solidFill>
                  <a:srgbClr val="0D1EFE"/>
                </a:solidFill>
                <a:latin typeface="Courier New" pitchFamily="1" charset="0"/>
              </a:rPr>
              <a:t>dbl</a:t>
            </a:r>
            <a:r>
              <a:rPr lang="en-US" sz="2000" b="1" dirty="0">
                <a:latin typeface="Courier New" pitchFamily="1" charset="0"/>
              </a:rPr>
              <a:t>(x):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1" charset="0"/>
              </a:rPr>
              <a:t>    </a:t>
            </a: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2000" b="1" dirty="0">
                <a:latin typeface="Courier New" pitchFamily="1" charset="0"/>
              </a:rPr>
              <a:t> 2*x</a:t>
            </a:r>
          </a:p>
        </p:txBody>
      </p:sp>
      <p:sp>
        <p:nvSpPr>
          <p:cNvPr id="23554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821" y="210634"/>
            <a:ext cx="182077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Map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3557" name="Text Box 6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3566" y="1311440"/>
            <a:ext cx="5225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map(</a:t>
            </a:r>
            <a:r>
              <a:rPr lang="en-US" b="1" dirty="0" err="1" smtClean="0">
                <a:solidFill>
                  <a:srgbClr val="0D1EFE"/>
                </a:solidFill>
                <a:latin typeface="Courier New" pitchFamily="1" charset="0"/>
              </a:rPr>
              <a:t>dbl</a:t>
            </a:r>
            <a:r>
              <a:rPr lang="en-US" b="1" dirty="0">
                <a:latin typeface="Courier New" pitchFamily="1" charset="0"/>
              </a:rPr>
              <a:t>, [0,1,2,3,4,5</a:t>
            </a:r>
            <a:r>
              <a:rPr lang="en-US" b="1" dirty="0" smtClean="0">
                <a:latin typeface="Courier New" pitchFamily="1" charset="0"/>
              </a:rPr>
              <a:t>])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[0, 2, 4, 6, 8, 10]</a:t>
            </a:r>
          </a:p>
        </p:txBody>
      </p:sp>
      <p:sp>
        <p:nvSpPr>
          <p:cNvPr id="23558" name="Text Box 6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13566" y="2857665"/>
            <a:ext cx="4463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b="1" dirty="0" smtClean="0">
                <a:latin typeface="Courier New" pitchFamily="1" charset="0"/>
              </a:rPr>
              <a:t> map(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1" charset="0"/>
              </a:rPr>
              <a:t>sq</a:t>
            </a:r>
            <a:r>
              <a:rPr lang="en-US" b="1" dirty="0">
                <a:latin typeface="Courier New" pitchFamily="1" charset="0"/>
              </a:rPr>
              <a:t>,  range(6</a:t>
            </a:r>
            <a:r>
              <a:rPr lang="en-US" b="1" dirty="0" smtClean="0">
                <a:latin typeface="Courier New" pitchFamily="1" charset="0"/>
              </a:rPr>
              <a:t>))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[0, 1, 4, 9, 16, 25]</a:t>
            </a:r>
          </a:p>
        </p:txBody>
      </p:sp>
      <p:sp>
        <p:nvSpPr>
          <p:cNvPr id="23559" name="Text Box 89"/>
          <p:cNvSpPr txBox="1">
            <a:spLocks noChangeArrowheads="1"/>
          </p:cNvSpPr>
          <p:nvPr/>
        </p:nvSpPr>
        <p:spPr bwMode="auto">
          <a:xfrm>
            <a:off x="1066800" y="5715222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latin typeface="Cambria" pitchFamily="18" charset="0"/>
              </a:rPr>
              <a:t>What does </a:t>
            </a:r>
            <a:r>
              <a:rPr lang="en-US" sz="3200" b="1" i="1" dirty="0" smtClean="0">
                <a:latin typeface="Cambria" pitchFamily="18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map</a:t>
            </a:r>
            <a:r>
              <a:rPr lang="en-US" sz="3200" b="1" i="1" dirty="0" smtClean="0"/>
              <a:t> </a:t>
            </a:r>
            <a:r>
              <a:rPr lang="en-US" sz="3200" b="1" i="1" dirty="0">
                <a:latin typeface="Cambria" pitchFamily="18" charset="0"/>
              </a:rPr>
              <a:t>do?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13566" y="4114800"/>
            <a:ext cx="4912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map(</a:t>
            </a:r>
            <a:r>
              <a:rPr lang="en-US" b="1" dirty="0" err="1" smtClean="0">
                <a:solidFill>
                  <a:srgbClr val="0A8E12"/>
                </a:solidFill>
                <a:latin typeface="Courier New" pitchFamily="1" charset="0"/>
              </a:rPr>
              <a:t>is_a</a:t>
            </a:r>
            <a:r>
              <a:rPr lang="en-US" b="1" dirty="0">
                <a:latin typeface="Courier New" pitchFamily="1" charset="0"/>
              </a:rPr>
              <a:t>,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'go away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!'</a:t>
            </a:r>
            <a:r>
              <a:rPr lang="en-US" b="1" dirty="0" smtClean="0">
                <a:latin typeface="Courier New" pitchFamily="1" charset="0"/>
              </a:rPr>
              <a:t>)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[0, 0, 0, 1, 0, 1, 0, 0]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78840" y="581526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rgbClr val="2FA93F"/>
                </a:solidFill>
                <a:latin typeface="Cambria" pitchFamily="18" charset="0"/>
              </a:rPr>
              <a:t>Hey… </a:t>
            </a:r>
            <a:r>
              <a:rPr lang="en-US" sz="1200" dirty="0" smtClean="0">
                <a:solidFill>
                  <a:srgbClr val="2FA93F"/>
                </a:solidFill>
                <a:latin typeface="Cambria" pitchFamily="18" charset="0"/>
              </a:rPr>
              <a:t>these look </a:t>
            </a:r>
            <a:r>
              <a:rPr lang="en-US" sz="1200" dirty="0">
                <a:solidFill>
                  <a:srgbClr val="2FA93F"/>
                </a:solidFill>
                <a:latin typeface="Cambria" pitchFamily="18" charset="0"/>
              </a:rPr>
              <a:t>a bit </a:t>
            </a:r>
            <a:r>
              <a:rPr lang="en-US" sz="1200" b="1" dirty="0">
                <a:latin typeface="Cambria" pitchFamily="18" charset="0"/>
              </a:rPr>
              <a:t>False</a:t>
            </a:r>
            <a:r>
              <a:rPr lang="en-US" sz="1200" dirty="0">
                <a:solidFill>
                  <a:srgbClr val="2FA93F"/>
                </a:solidFill>
                <a:latin typeface="Cambria" pitchFamily="18" charset="0"/>
              </a:rPr>
              <a:t> to me!</a:t>
            </a:r>
          </a:p>
        </p:txBody>
      </p:sp>
      <p:grpSp>
        <p:nvGrpSpPr>
          <p:cNvPr id="23562" name="Group 1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15461" y="6087879"/>
            <a:ext cx="381000" cy="457200"/>
            <a:chOff x="2928" y="1051"/>
            <a:chExt cx="840" cy="957"/>
          </a:xfrm>
        </p:grpSpPr>
        <p:sp>
          <p:nvSpPr>
            <p:cNvPr id="23565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Oval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2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AutoShap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 flipV="1">
            <a:off x="7800469" y="4969043"/>
            <a:ext cx="0" cy="770021"/>
          </a:xfrm>
          <a:prstGeom prst="straightConnector1">
            <a:avLst/>
          </a:prstGeom>
          <a:noFill/>
          <a:ln w="19050" cap="flat" cmpd="sng" algn="ctr">
            <a:solidFill>
              <a:srgbClr val="0A8E1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5257800"/>
            <a:ext cx="8026111" cy="14795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786064" y="2704054"/>
            <a:ext cx="453189" cy="365919"/>
          </a:xfrm>
          <a:prstGeom prst="roundRect">
            <a:avLst/>
          </a:prstGeom>
          <a:solidFill>
            <a:srgbClr val="FFE5F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86064" y="4155005"/>
            <a:ext cx="705852" cy="365919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129464" y="1366065"/>
            <a:ext cx="602456" cy="365919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129464" y="2762687"/>
            <a:ext cx="426118" cy="365919"/>
          </a:xfrm>
          <a:prstGeom prst="roundRect">
            <a:avLst/>
          </a:prstGeom>
          <a:solidFill>
            <a:srgbClr val="FFE5F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29464" y="4165510"/>
            <a:ext cx="802104" cy="365919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86064" y="1319464"/>
            <a:ext cx="602456" cy="365919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564" name="Text 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4144879"/>
            <a:ext cx="3276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2000" b="1" dirty="0">
                <a:latin typeface="Courier New" pitchFamily="1" charset="0"/>
              </a:rPr>
              <a:t> </a:t>
            </a:r>
            <a:r>
              <a:rPr lang="en-US" sz="2000" b="1" dirty="0" err="1">
                <a:solidFill>
                  <a:srgbClr val="0A8E12"/>
                </a:solidFill>
                <a:latin typeface="Courier New" pitchFamily="1" charset="0"/>
              </a:rPr>
              <a:t>is_a</a:t>
            </a:r>
            <a:r>
              <a:rPr lang="en-US" sz="2000" b="1" dirty="0">
                <a:latin typeface="Courier New" pitchFamily="1" charset="0"/>
              </a:rPr>
              <a:t>(x):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1800" b="1" dirty="0">
                <a:solidFill>
                  <a:schemeClr val="hlink"/>
                </a:solidFill>
                <a:latin typeface="Courier New" pitchFamily="1" charset="0"/>
              </a:rPr>
              <a:t> </a:t>
            </a:r>
            <a:r>
              <a:rPr lang="en-US" sz="1800" b="1" dirty="0" err="1" smtClean="0">
                <a:solidFill>
                  <a:srgbClr val="9A04B8"/>
                </a:solidFill>
                <a:latin typeface="Courier New" pitchFamily="1" charset="0"/>
              </a:rPr>
              <a:t>int</a:t>
            </a:r>
            <a:r>
              <a:rPr lang="en-US" sz="1800" b="1" dirty="0" smtClean="0">
                <a:latin typeface="Courier New" pitchFamily="1" charset="0"/>
              </a:rPr>
              <a:t>(x</a:t>
            </a:r>
            <a:r>
              <a:rPr lang="en-US" sz="1800" b="1" dirty="0" smtClean="0">
                <a:latin typeface="Courier New" pitchFamily="1" charset="0"/>
              </a:rPr>
              <a:t>==</a:t>
            </a:r>
            <a:r>
              <a:rPr lang="en-US" sz="1800" b="1" dirty="0" smtClean="0">
                <a:solidFill>
                  <a:srgbClr val="0A8E12"/>
                </a:solidFill>
                <a:latin typeface="Courier New" pitchFamily="1" charset="0"/>
              </a:rPr>
              <a:t>'a'</a:t>
            </a:r>
            <a:r>
              <a:rPr lang="en-US" sz="1800" b="1" dirty="0" smtClean="0">
                <a:latin typeface="Courier New" pitchFamily="1" charset="0"/>
              </a:rPr>
              <a:t>)</a:t>
            </a:r>
            <a:r>
              <a:rPr lang="en-US" sz="2000" b="1" dirty="0" smtClean="0">
                <a:latin typeface="Courier New" pitchFamily="1" charset="0"/>
              </a:rPr>
              <a:t> </a:t>
            </a:r>
            <a:endParaRPr lang="en-US" sz="2000" b="1" dirty="0">
              <a:latin typeface="Courier New" pitchFamily="1" charset="0"/>
            </a:endParaRPr>
          </a:p>
        </p:txBody>
      </p:sp>
      <p:sp>
        <p:nvSpPr>
          <p:cNvPr id="2355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295400"/>
            <a:ext cx="2971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2000" b="1" dirty="0">
                <a:latin typeface="Courier New" pitchFamily="1" charset="0"/>
              </a:rPr>
              <a:t> </a:t>
            </a:r>
            <a:r>
              <a:rPr lang="en-US" sz="2000" b="1" dirty="0" err="1">
                <a:solidFill>
                  <a:srgbClr val="0D1EFE"/>
                </a:solidFill>
                <a:latin typeface="Courier New" pitchFamily="1" charset="0"/>
              </a:rPr>
              <a:t>dbl</a:t>
            </a:r>
            <a:r>
              <a:rPr lang="en-US" sz="2000" b="1" dirty="0">
                <a:latin typeface="Courier New" pitchFamily="1" charset="0"/>
              </a:rPr>
              <a:t>(x):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1" charset="0"/>
              </a:rPr>
              <a:t>    </a:t>
            </a: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2000" b="1" dirty="0">
                <a:latin typeface="Courier New" pitchFamily="1" charset="0"/>
              </a:rPr>
              <a:t> 2*x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667000"/>
            <a:ext cx="2971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2000" b="1" dirty="0">
                <a:latin typeface="Courier New" pitchFamily="1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urier New" pitchFamily="1" charset="0"/>
              </a:rPr>
              <a:t>sq</a:t>
            </a:r>
            <a:r>
              <a:rPr lang="en-US" sz="2000" b="1" dirty="0">
                <a:latin typeface="Courier New" pitchFamily="1" charset="0"/>
              </a:rPr>
              <a:t>(x):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1" charset="0"/>
              </a:rPr>
              <a:t>    </a:t>
            </a: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2000" b="1" dirty="0">
                <a:latin typeface="Courier New" pitchFamily="1" charset="0"/>
              </a:rPr>
              <a:t> x**2</a:t>
            </a:r>
          </a:p>
        </p:txBody>
      </p:sp>
      <p:sp>
        <p:nvSpPr>
          <p:cNvPr id="23554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821" y="210634"/>
            <a:ext cx="182077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Map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3557" name="Text Box 6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3566" y="1311440"/>
            <a:ext cx="5225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map(</a:t>
            </a:r>
            <a:r>
              <a:rPr lang="en-US" b="1" dirty="0" err="1" smtClean="0">
                <a:solidFill>
                  <a:srgbClr val="0D1EFE"/>
                </a:solidFill>
                <a:latin typeface="Courier New" pitchFamily="1" charset="0"/>
              </a:rPr>
              <a:t>dbl</a:t>
            </a:r>
            <a:r>
              <a:rPr lang="en-US" b="1" dirty="0">
                <a:latin typeface="Courier New" pitchFamily="1" charset="0"/>
              </a:rPr>
              <a:t>, [0,1,2,3,4,5</a:t>
            </a:r>
            <a:r>
              <a:rPr lang="en-US" b="1" dirty="0" smtClean="0">
                <a:latin typeface="Courier New" pitchFamily="1" charset="0"/>
              </a:rPr>
              <a:t>])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[0, 2, 4, 6, 8, 10]</a:t>
            </a:r>
          </a:p>
        </p:txBody>
      </p:sp>
      <p:sp>
        <p:nvSpPr>
          <p:cNvPr id="23558" name="Text Box 6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13566" y="2857665"/>
            <a:ext cx="4463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b="1" dirty="0" smtClean="0">
                <a:latin typeface="Courier New" pitchFamily="1" charset="0"/>
              </a:rPr>
              <a:t> map(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1" charset="0"/>
              </a:rPr>
              <a:t>sq</a:t>
            </a:r>
            <a:r>
              <a:rPr lang="en-US" b="1" dirty="0">
                <a:latin typeface="Courier New" pitchFamily="1" charset="0"/>
              </a:rPr>
              <a:t>,  range(6</a:t>
            </a:r>
            <a:r>
              <a:rPr lang="en-US" b="1" dirty="0" smtClean="0">
                <a:latin typeface="Courier New" pitchFamily="1" charset="0"/>
              </a:rPr>
              <a:t>))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[0, 1, 4, 9, 16, 25]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13566" y="4114800"/>
            <a:ext cx="4912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map(</a:t>
            </a:r>
            <a:r>
              <a:rPr lang="en-US" b="1" dirty="0" err="1" smtClean="0">
                <a:solidFill>
                  <a:srgbClr val="0A8E12"/>
                </a:solidFill>
                <a:latin typeface="Courier New" pitchFamily="1" charset="0"/>
              </a:rPr>
              <a:t>is_a</a:t>
            </a:r>
            <a:r>
              <a:rPr lang="en-US" b="1" dirty="0">
                <a:latin typeface="Courier New" pitchFamily="1" charset="0"/>
              </a:rPr>
              <a:t>,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'go away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!'</a:t>
            </a:r>
            <a:r>
              <a:rPr lang="en-US" b="1" dirty="0" smtClean="0">
                <a:latin typeface="Courier New" pitchFamily="1" charset="0"/>
              </a:rPr>
              <a:t>)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[0, 0, 0, 1, 0, 1, 0, 0]</a:t>
            </a:r>
          </a:p>
        </p:txBody>
      </p:sp>
      <p:grpSp>
        <p:nvGrpSpPr>
          <p:cNvPr id="23562" name="Group 1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515515" y="4886175"/>
            <a:ext cx="381000" cy="457200"/>
            <a:chOff x="2928" y="1051"/>
            <a:chExt cx="840" cy="957"/>
          </a:xfrm>
        </p:grpSpPr>
        <p:sp>
          <p:nvSpPr>
            <p:cNvPr id="23565" name="Freeform 1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Oval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AutoShape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2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5378325"/>
            <a:ext cx="5348288" cy="598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(1)  </a:t>
            </a:r>
            <a:r>
              <a:rPr lang="en-US" sz="3200" b="1" dirty="0">
                <a:latin typeface="Courier New" pitchFamily="1" charset="0"/>
              </a:rPr>
              <a:t>map</a:t>
            </a:r>
            <a:r>
              <a:rPr lang="en-US" sz="3200" dirty="0"/>
              <a:t> </a:t>
            </a:r>
            <a:r>
              <a:rPr lang="en-US" sz="3200" dirty="0">
                <a:latin typeface="Cambria" pitchFamily="18" charset="0"/>
              </a:rPr>
              <a:t>always returns a list</a:t>
            </a:r>
          </a:p>
        </p:txBody>
      </p:sp>
      <p:sp>
        <p:nvSpPr>
          <p:cNvPr id="30" name="Text Box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5978400"/>
            <a:ext cx="7620000" cy="598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(2)  </a:t>
            </a:r>
            <a:r>
              <a:rPr lang="en-US" sz="3200" b="1" dirty="0">
                <a:latin typeface="Courier New" pitchFamily="1" charset="0"/>
              </a:rPr>
              <a:t>map(</a:t>
            </a:r>
            <a:r>
              <a:rPr lang="en-US" sz="3200" b="1" dirty="0" err="1">
                <a:latin typeface="Courier New" pitchFamily="1" charset="0"/>
              </a:rPr>
              <a:t>f,L</a:t>
            </a:r>
            <a:r>
              <a:rPr lang="en-US" sz="3200" b="1" dirty="0">
                <a:latin typeface="Courier New" pitchFamily="1" charset="0"/>
              </a:rPr>
              <a:t>)</a:t>
            </a:r>
            <a:r>
              <a:rPr lang="en-US" sz="3200" dirty="0"/>
              <a:t> </a:t>
            </a:r>
            <a:r>
              <a:rPr lang="en-US" sz="3200" dirty="0">
                <a:latin typeface="Cambria" pitchFamily="18" charset="0"/>
              </a:rPr>
              <a:t>calls </a:t>
            </a:r>
            <a:r>
              <a:rPr lang="en-US" sz="3200" b="1" dirty="0">
                <a:latin typeface="Courier New" pitchFamily="1" charset="0"/>
              </a:rPr>
              <a:t>f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>
                <a:latin typeface="Cambria" pitchFamily="18" charset="0"/>
              </a:rPr>
              <a:t>on each item in </a:t>
            </a:r>
            <a:r>
              <a:rPr lang="en-US" sz="3200" b="1" dirty="0">
                <a:latin typeface="Courier New" pitchFamily="1" charset="0"/>
              </a:rPr>
              <a:t>L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16078" y="4038600"/>
            <a:ext cx="80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2FA93F"/>
                </a:solidFill>
                <a:latin typeface="Cambria" pitchFamily="18" charset="0"/>
              </a:rPr>
              <a:t>Now I have </a:t>
            </a:r>
            <a:r>
              <a:rPr lang="en-US" sz="1200" b="1" dirty="0">
                <a:latin typeface="Cambria" pitchFamily="18" charset="0"/>
              </a:rPr>
              <a:t>0</a:t>
            </a:r>
            <a:r>
              <a:rPr lang="en-US" sz="1200" dirty="0">
                <a:solidFill>
                  <a:srgbClr val="2FA93F"/>
                </a:solidFill>
                <a:latin typeface="Cambria" pitchFamily="18" charset="0"/>
              </a:rPr>
              <a:t> to complain about!</a:t>
            </a:r>
          </a:p>
        </p:txBody>
      </p:sp>
    </p:spTree>
    <p:extLst>
      <p:ext uri="{BB962C8B-B14F-4D97-AF65-F5344CB8AC3E}">
        <p14:creationId xmlns:p14="http://schemas.microsoft.com/office/powerpoint/2010/main" val="29472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58763"/>
            <a:ext cx="6127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Map, </a:t>
            </a:r>
            <a:r>
              <a:rPr lang="en-US" sz="4200" i="1" dirty="0">
                <a:latin typeface="Cambria" pitchFamily="18" charset="0"/>
                <a:cs typeface="Times New Roman" pitchFamily="1" charset="0"/>
              </a:rPr>
              <a:t>managed!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688095" y="6289675"/>
            <a:ext cx="42370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sz="2100" i="1" dirty="0" smtClean="0">
                <a:latin typeface="Cambria" pitchFamily="18" charset="0"/>
                <a:cs typeface="Times New Roman" pitchFamily="1" charset="0"/>
              </a:rPr>
              <a:t>… and you </a:t>
            </a:r>
            <a:r>
              <a:rPr lang="en-US" sz="2100" i="1" dirty="0">
                <a:latin typeface="Cambria" pitchFamily="18" charset="0"/>
                <a:cs typeface="Times New Roman" pitchFamily="1" charset="0"/>
              </a:rPr>
              <a:t>don't even need the map</a:t>
            </a:r>
            <a:r>
              <a:rPr lang="en-US" sz="2100" dirty="0">
                <a:latin typeface="Cambria" pitchFamily="18" charset="0"/>
                <a:cs typeface="Times New Roman" pitchFamily="1" charset="0"/>
              </a:rPr>
              <a:t>! </a:t>
            </a:r>
          </a:p>
        </p:txBody>
      </p:sp>
      <p:sp>
        <p:nvSpPr>
          <p:cNvPr id="2560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090738"/>
            <a:ext cx="7853363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2700" b="1" dirty="0">
                <a:latin typeface="Courier New" pitchFamily="1" charset="0"/>
              </a:rPr>
              <a:t> </a:t>
            </a:r>
            <a:r>
              <a:rPr lang="en-US" sz="2700" b="1" dirty="0">
                <a:solidFill>
                  <a:srgbClr val="0D1EFE"/>
                </a:solidFill>
                <a:latin typeface="Courier New" pitchFamily="1" charset="0"/>
              </a:rPr>
              <a:t>map</a:t>
            </a:r>
            <a:r>
              <a:rPr lang="en-US" sz="2700" b="1" dirty="0">
                <a:latin typeface="Courier New" pitchFamily="1" charset="0"/>
              </a:rPr>
              <a:t>(</a:t>
            </a:r>
            <a:r>
              <a:rPr lang="en-US" sz="2700" b="1" dirty="0" err="1">
                <a:latin typeface="Courier New" pitchFamily="1" charset="0"/>
              </a:rPr>
              <a:t>f,L</a:t>
            </a:r>
            <a:r>
              <a:rPr lang="en-US" sz="2700" b="1" dirty="0">
                <a:latin typeface="Courier New" pitchFamily="1" charset="0"/>
              </a:rPr>
              <a:t>):</a:t>
            </a:r>
          </a:p>
          <a:p>
            <a:pPr>
              <a:spcBef>
                <a:spcPct val="50000"/>
              </a:spcBef>
            </a:pPr>
            <a:r>
              <a:rPr lang="en-US" sz="2700" b="1" dirty="0">
                <a:latin typeface="Courier New" pitchFamily="1" charset="0"/>
              </a:rPr>
              <a:t>    </a:t>
            </a:r>
            <a:r>
              <a:rPr lang="en-US" sz="2700" b="1" dirty="0">
                <a:solidFill>
                  <a:srgbClr val="0A8E12"/>
                </a:solidFill>
                <a:latin typeface="Courier New" pitchFamily="1" charset="0"/>
              </a:rPr>
              <a:t>""" maps f onto the list L """</a:t>
            </a:r>
          </a:p>
          <a:p>
            <a:pPr>
              <a:spcBef>
                <a:spcPct val="50000"/>
              </a:spcBef>
            </a:pPr>
            <a:r>
              <a:rPr lang="en-US" sz="2700" b="1" dirty="0">
                <a:latin typeface="Courier New" pitchFamily="1" charset="0"/>
              </a:rPr>
              <a:t>    </a:t>
            </a:r>
            <a:r>
              <a:rPr lang="en-US" sz="2700" b="1" dirty="0">
                <a:solidFill>
                  <a:srgbClr val="DA740E"/>
                </a:solidFill>
                <a:latin typeface="Courier New" pitchFamily="1" charset="0"/>
              </a:rPr>
              <a:t>if </a:t>
            </a:r>
            <a:r>
              <a:rPr lang="en-US" sz="2700" b="1" dirty="0">
                <a:latin typeface="Courier New" pitchFamily="1" charset="0"/>
              </a:rPr>
              <a:t>L == []:</a:t>
            </a:r>
          </a:p>
          <a:p>
            <a:pPr>
              <a:spcBef>
                <a:spcPct val="50000"/>
              </a:spcBef>
            </a:pPr>
            <a:r>
              <a:rPr lang="en-US" sz="2700" b="1" dirty="0">
                <a:latin typeface="Courier New" pitchFamily="1" charset="0"/>
              </a:rPr>
              <a:t>        </a:t>
            </a:r>
            <a:r>
              <a:rPr lang="en-US" sz="2700" b="1" dirty="0">
                <a:solidFill>
                  <a:srgbClr val="9A04B8"/>
                </a:solidFill>
                <a:latin typeface="Courier New" pitchFamily="1" charset="0"/>
              </a:rPr>
              <a:t>return </a:t>
            </a:r>
            <a:r>
              <a:rPr lang="en-US" sz="2700" b="1" dirty="0">
                <a:latin typeface="Courier New" pitchFamily="1" charset="0"/>
              </a:rPr>
              <a:t>[]</a:t>
            </a:r>
          </a:p>
          <a:p>
            <a:pPr>
              <a:spcBef>
                <a:spcPct val="50000"/>
              </a:spcBef>
            </a:pPr>
            <a:r>
              <a:rPr lang="en-US" sz="2700" b="1" dirty="0">
                <a:latin typeface="Courier New" pitchFamily="1" charset="0"/>
              </a:rPr>
              <a:t>    </a:t>
            </a:r>
            <a:r>
              <a:rPr lang="en-US" sz="2700" b="1" dirty="0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sz="2700" b="1" dirty="0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700" b="1" dirty="0">
                <a:latin typeface="Courier New" pitchFamily="1" charset="0"/>
              </a:rPr>
              <a:t>        </a:t>
            </a:r>
            <a:r>
              <a:rPr lang="en-US" sz="2700" b="1" dirty="0">
                <a:solidFill>
                  <a:srgbClr val="9A04B8"/>
                </a:solidFill>
                <a:latin typeface="Courier New" pitchFamily="1" charset="0"/>
              </a:rPr>
              <a:t>return </a:t>
            </a:r>
            <a:endParaRPr lang="en-US" sz="2700" b="1" dirty="0">
              <a:latin typeface="Courier New" pitchFamily="1" charset="0"/>
            </a:endParaRPr>
          </a:p>
        </p:txBody>
      </p:sp>
      <p:sp>
        <p:nvSpPr>
          <p:cNvPr id="25605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06623" y="1271588"/>
            <a:ext cx="21849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8E12"/>
                </a:solidFill>
                <a:latin typeface="Cambria" pitchFamily="18" charset="0"/>
              </a:rPr>
              <a:t>What map</a:t>
            </a:r>
            <a:r>
              <a:rPr lang="en-US" sz="1200" i="1" dirty="0">
                <a:solidFill>
                  <a:srgbClr val="0A8E12"/>
                </a:solidFill>
                <a:latin typeface="Cambria" pitchFamily="18" charset="0"/>
              </a:rPr>
              <a:t> </a:t>
            </a:r>
            <a:r>
              <a:rPr lang="en-US" sz="1200" dirty="0">
                <a:solidFill>
                  <a:srgbClr val="0A8E12"/>
                </a:solidFill>
                <a:latin typeface="Cambria" pitchFamily="18" charset="0"/>
              </a:rPr>
              <a:t>could </a:t>
            </a:r>
            <a:r>
              <a:rPr lang="en-US" sz="1200" b="1" i="1" dirty="0">
                <a:solidFill>
                  <a:srgbClr val="0A8E12"/>
                </a:solidFill>
                <a:latin typeface="Cambria" pitchFamily="18" charset="0"/>
              </a:rPr>
              <a:t>this</a:t>
            </a:r>
            <a:r>
              <a:rPr lang="en-US" sz="1200" dirty="0">
                <a:solidFill>
                  <a:srgbClr val="0A8E12"/>
                </a:solidFill>
                <a:latin typeface="Cambria" pitchFamily="18" charset="0"/>
              </a:rPr>
              <a:t> refer to?</a:t>
            </a:r>
          </a:p>
        </p:txBody>
      </p:sp>
      <p:grpSp>
        <p:nvGrpSpPr>
          <p:cNvPr id="25606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555038" y="1543050"/>
            <a:ext cx="381000" cy="457200"/>
            <a:chOff x="2928" y="1051"/>
            <a:chExt cx="840" cy="957"/>
          </a:xfrm>
        </p:grpSpPr>
        <p:sp>
          <p:nvSpPr>
            <p:cNvPr id="25609" name="Freeform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Oval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Oval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Oval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AutoShape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Freeform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2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7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7119" r="30840" b="32143"/>
          <a:stretch>
            <a:fillRect/>
          </a:stretch>
        </p:blipFill>
        <p:spPr bwMode="auto">
          <a:xfrm>
            <a:off x="6781800" y="152400"/>
            <a:ext cx="22098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246" y="1269170"/>
            <a:ext cx="41392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Map </a:t>
            </a:r>
            <a:r>
              <a:rPr lang="en-US" sz="2100" b="1" i="1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manages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recursion for you…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733800" y="4800600"/>
            <a:ext cx="5048477" cy="1219200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Comprehensions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3084513"/>
            <a:ext cx="8534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sz="3200" b="1" dirty="0">
                <a:latin typeface="Courier New" pitchFamily="1" charset="0"/>
              </a:rPr>
              <a:t> [ 2*x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[0,1,2,3,4,5] ]</a:t>
            </a:r>
          </a:p>
          <a:p>
            <a:pPr>
              <a:spcBef>
                <a:spcPct val="50000"/>
              </a:spcBef>
            </a:pPr>
            <a:endParaRPr lang="en-US" sz="3200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latin typeface="Courier New" pitchFamily="1" charset="0"/>
              </a:rPr>
              <a:t>[0, 2, 4, 6, 8, 10]</a:t>
            </a:r>
          </a:p>
        </p:txBody>
      </p:sp>
      <p:grpSp>
        <p:nvGrpSpPr>
          <p:cNvPr id="26629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43888" y="6062663"/>
            <a:ext cx="533400" cy="609600"/>
            <a:chOff x="2928" y="1051"/>
            <a:chExt cx="840" cy="957"/>
          </a:xfrm>
        </p:grpSpPr>
        <p:sp>
          <p:nvSpPr>
            <p:cNvPr id="26637" name="Freeform 2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AutoShape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3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3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381000" y="5562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output</a:t>
            </a: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381000" y="28559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input</a:t>
            </a:r>
          </a:p>
        </p:txBody>
      </p:sp>
      <p:sp>
        <p:nvSpPr>
          <p:cNvPr id="26633" name="Text Box 26"/>
          <p:cNvSpPr txBox="1">
            <a:spLocks noChangeArrowheads="1"/>
          </p:cNvSpPr>
          <p:nvPr/>
        </p:nvSpPr>
        <p:spPr bwMode="auto">
          <a:xfrm>
            <a:off x="1828800" y="942474"/>
            <a:ext cx="5410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D1EFE"/>
                </a:solidFill>
                <a:latin typeface="Cambria" pitchFamily="18" charset="0"/>
              </a:rPr>
              <a:t>The same as </a:t>
            </a:r>
            <a:r>
              <a:rPr lang="en-US" b="1" dirty="0">
                <a:latin typeface="Cambria" pitchFamily="18" charset="0"/>
              </a:rPr>
              <a:t>map</a:t>
            </a:r>
            <a:r>
              <a:rPr lang="en-US" b="1" i="1" dirty="0">
                <a:solidFill>
                  <a:srgbClr val="0D1EFE"/>
                </a:solidFill>
                <a:latin typeface="Cambria" pitchFamily="18" charset="0"/>
              </a:rPr>
              <a:t>, only better!</a:t>
            </a:r>
          </a:p>
        </p:txBody>
      </p:sp>
      <p:sp>
        <p:nvSpPr>
          <p:cNvPr id="26634" name="Rectangle 31"/>
          <p:cNvSpPr>
            <a:spLocks noChangeArrowheads="1"/>
          </p:cNvSpPr>
          <p:nvPr/>
        </p:nvSpPr>
        <p:spPr bwMode="auto">
          <a:xfrm>
            <a:off x="645035" y="1885950"/>
            <a:ext cx="3630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500" dirty="0">
                <a:latin typeface="Calibri" pitchFamily="-106" charset="0"/>
              </a:rPr>
              <a:t>this </a:t>
            </a:r>
            <a:r>
              <a:rPr lang="en-US" sz="1500" i="1" dirty="0">
                <a:latin typeface="Calibri" pitchFamily="-106" charset="0"/>
              </a:rPr>
              <a:t>"runner" </a:t>
            </a:r>
            <a:r>
              <a:rPr lang="en-US" sz="1500" dirty="0">
                <a:latin typeface="Calibri" pitchFamily="-106" charset="0"/>
              </a:rPr>
              <a:t> variable can have </a:t>
            </a:r>
            <a:r>
              <a:rPr lang="en-US" sz="1500" b="1" i="1" dirty="0">
                <a:latin typeface="Calibri" pitchFamily="-106" charset="0"/>
              </a:rPr>
              <a:t>any</a:t>
            </a:r>
            <a:r>
              <a:rPr lang="en-US" sz="1500" dirty="0">
                <a:latin typeface="Calibri" pitchFamily="-106" charset="0"/>
              </a:rPr>
              <a:t> name... </a:t>
            </a:r>
          </a:p>
        </p:txBody>
      </p:sp>
      <p:cxnSp>
        <p:nvCxnSpPr>
          <p:cNvPr id="26635" name="Straight Arrow Connector 26"/>
          <p:cNvCxnSpPr>
            <a:cxnSpLocks noChangeShapeType="1"/>
          </p:cNvCxnSpPr>
          <p:nvPr/>
        </p:nvCxnSpPr>
        <p:spPr bwMode="auto">
          <a:xfrm>
            <a:off x="2209800" y="2209800"/>
            <a:ext cx="1752600" cy="990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162800" y="57150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What's happening here?</a:t>
            </a:r>
            <a:endParaRPr lang="en-US" sz="1200" dirty="0">
              <a:solidFill>
                <a:srgbClr val="0A8E1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828800" y="3084513"/>
            <a:ext cx="914400" cy="573087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Comprehensions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3084513"/>
            <a:ext cx="8534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sz="3200" b="1" dirty="0">
                <a:latin typeface="Courier New" pitchFamily="1" charset="0"/>
              </a:rPr>
              <a:t> [ 2*x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[0,1,2,3,4,5] ]</a:t>
            </a:r>
          </a:p>
          <a:p>
            <a:pPr>
              <a:spcBef>
                <a:spcPct val="50000"/>
              </a:spcBef>
            </a:pPr>
            <a:endParaRPr lang="en-US" sz="3200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latin typeface="Courier New" pitchFamily="1" charset="0"/>
              </a:rPr>
              <a:t>[0, 2, 4, 6, 8, 10]</a:t>
            </a:r>
          </a:p>
        </p:txBody>
      </p:sp>
      <p:grpSp>
        <p:nvGrpSpPr>
          <p:cNvPr id="26629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43888" y="6062663"/>
            <a:ext cx="533400" cy="609600"/>
            <a:chOff x="2928" y="1051"/>
            <a:chExt cx="840" cy="957"/>
          </a:xfrm>
        </p:grpSpPr>
        <p:sp>
          <p:nvSpPr>
            <p:cNvPr id="26637" name="Freeform 2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AutoShape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3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3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7010400" y="5602069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OK – got it.  But what about that </a:t>
            </a:r>
            <a:r>
              <a:rPr lang="en-US" sz="1200" i="1" dirty="0" smtClean="0">
                <a:solidFill>
                  <a:srgbClr val="0A8E12"/>
                </a:solidFill>
                <a:latin typeface="Cambria" pitchFamily="18" charset="0"/>
              </a:rPr>
              <a:t>name</a:t>
            </a: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?</a:t>
            </a:r>
            <a:endParaRPr lang="en-US" sz="1200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381000" y="5562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output</a:t>
            </a: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381000" y="28559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input</a:t>
            </a:r>
          </a:p>
        </p:txBody>
      </p:sp>
      <p:sp>
        <p:nvSpPr>
          <p:cNvPr id="26633" name="Text Box 26"/>
          <p:cNvSpPr txBox="1">
            <a:spLocks noChangeArrowheads="1"/>
          </p:cNvSpPr>
          <p:nvPr/>
        </p:nvSpPr>
        <p:spPr bwMode="auto">
          <a:xfrm>
            <a:off x="1828800" y="942474"/>
            <a:ext cx="5410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D1EFE"/>
                </a:solidFill>
                <a:latin typeface="Cambria" pitchFamily="18" charset="0"/>
              </a:rPr>
              <a:t>The same as </a:t>
            </a:r>
            <a:r>
              <a:rPr lang="en-US" b="1" dirty="0">
                <a:latin typeface="Cambria" pitchFamily="18" charset="0"/>
              </a:rPr>
              <a:t>map</a:t>
            </a:r>
            <a:r>
              <a:rPr lang="en-US" b="1" i="1" dirty="0">
                <a:solidFill>
                  <a:srgbClr val="0D1EFE"/>
                </a:solidFill>
                <a:latin typeface="Cambria" pitchFamily="18" charset="0"/>
              </a:rPr>
              <a:t>, only better!</a:t>
            </a:r>
          </a:p>
        </p:txBody>
      </p:sp>
      <p:sp>
        <p:nvSpPr>
          <p:cNvPr id="26634" name="Rectangle 31"/>
          <p:cNvSpPr>
            <a:spLocks noChangeArrowheads="1"/>
          </p:cNvSpPr>
          <p:nvPr/>
        </p:nvSpPr>
        <p:spPr bwMode="auto">
          <a:xfrm>
            <a:off x="645035" y="1885950"/>
            <a:ext cx="3630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500" dirty="0">
                <a:latin typeface="Calibri" pitchFamily="-106" charset="0"/>
              </a:rPr>
              <a:t>this </a:t>
            </a:r>
            <a:r>
              <a:rPr lang="en-US" sz="1500" i="1" dirty="0">
                <a:latin typeface="Calibri" pitchFamily="-106" charset="0"/>
              </a:rPr>
              <a:t>"runner" </a:t>
            </a:r>
            <a:r>
              <a:rPr lang="en-US" sz="1500" dirty="0">
                <a:latin typeface="Calibri" pitchFamily="-106" charset="0"/>
              </a:rPr>
              <a:t> variable can have </a:t>
            </a:r>
            <a:r>
              <a:rPr lang="en-US" sz="1500" b="1" i="1" dirty="0">
                <a:latin typeface="Calibri" pitchFamily="-106" charset="0"/>
              </a:rPr>
              <a:t>any</a:t>
            </a:r>
            <a:r>
              <a:rPr lang="en-US" sz="1500" dirty="0">
                <a:latin typeface="Calibri" pitchFamily="-106" charset="0"/>
              </a:rPr>
              <a:t> name... </a:t>
            </a:r>
          </a:p>
        </p:txBody>
      </p:sp>
      <p:cxnSp>
        <p:nvCxnSpPr>
          <p:cNvPr id="26635" name="Straight Arrow Connector 26"/>
          <p:cNvCxnSpPr>
            <a:cxnSpLocks noChangeShapeType="1"/>
          </p:cNvCxnSpPr>
          <p:nvPr/>
        </p:nvCxnSpPr>
        <p:spPr bwMode="auto">
          <a:xfrm>
            <a:off x="2209800" y="2209800"/>
            <a:ext cx="1752600" cy="990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reeform 3"/>
          <p:cNvSpPr/>
          <p:nvPr/>
        </p:nvSpPr>
        <p:spPr bwMode="auto">
          <a:xfrm>
            <a:off x="4006515" y="2502569"/>
            <a:ext cx="1455821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998496" y="2514600"/>
            <a:ext cx="1945104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982456" y="2514600"/>
            <a:ext cx="2494544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962400" y="2514600"/>
            <a:ext cx="2971800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962400" y="2514600"/>
            <a:ext cx="3429000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962400" y="2514600"/>
            <a:ext cx="3886200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806116" y="3633539"/>
            <a:ext cx="4644189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540042" y="3629528"/>
            <a:ext cx="4403558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2298032" y="3657600"/>
            <a:ext cx="4130840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043988" y="3657600"/>
            <a:ext cx="3890211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741821" y="3657600"/>
            <a:ext cx="3689683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648200" y="3657600"/>
            <a:ext cx="3260560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2648871"/>
            <a:ext cx="227729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smtClean="0">
                <a:solidFill>
                  <a:srgbClr val="C00000"/>
                </a:solidFill>
                <a:latin typeface="Cambria" pitchFamily="18" charset="0"/>
              </a:rPr>
              <a:t> takes on each value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4797" y="4421963"/>
            <a:ext cx="3533403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and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2*x</a:t>
            </a: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 is output for each one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057400" y="3645568"/>
            <a:ext cx="457200" cy="838200"/>
          </a:xfrm>
          <a:prstGeom prst="downArrow">
            <a:avLst/>
          </a:prstGeom>
          <a:solidFill>
            <a:srgbClr val="FFCC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3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6936" y="1969168"/>
            <a:ext cx="5232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</a:t>
            </a:r>
            <a:r>
              <a:rPr lang="en-US" sz="4200" dirty="0" smtClean="0">
                <a:latin typeface="Cambria" pitchFamily="18" charset="0"/>
              </a:rPr>
              <a:t>Comprehensions?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4572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sz="3200" b="1" dirty="0">
                <a:latin typeface="Courier New" pitchFamily="1" charset="0"/>
              </a:rPr>
              <a:t> [ 2*x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[0,1,2,3,4,5] 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latin typeface="Courier New" pitchFamily="1" charset="0"/>
              </a:rPr>
              <a:t>[0, 2, 4, 6, 8, 10]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3352801" y="5628557"/>
            <a:ext cx="283945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Is this really the best name Guido Van </a:t>
            </a:r>
            <a:r>
              <a:rPr lang="en-US" sz="1400" dirty="0" err="1">
                <a:solidFill>
                  <a:srgbClr val="0A8E12"/>
                </a:solidFill>
                <a:latin typeface="Cambria" pitchFamily="18" charset="0"/>
              </a:rPr>
              <a:t>Rossum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could think of?</a:t>
            </a:r>
          </a:p>
        </p:txBody>
      </p:sp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6" y="2614530"/>
            <a:ext cx="2646947" cy="397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03182" y="5936056"/>
            <a:ext cx="533400" cy="685800"/>
            <a:chOff x="2928" y="1051"/>
            <a:chExt cx="840" cy="957"/>
          </a:xfrm>
        </p:grpSpPr>
        <p:sp>
          <p:nvSpPr>
            <p:cNvPr id="37" name="Freeform 3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t="45973" r="29459" b="21812"/>
          <a:stretch>
            <a:fillRect/>
          </a:stretch>
        </p:blipFill>
        <p:spPr bwMode="auto">
          <a:xfrm>
            <a:off x="476250" y="3276600"/>
            <a:ext cx="5029200" cy="1828800"/>
          </a:xfrm>
          <a:prstGeom prst="rect">
            <a:avLst/>
          </a:prstGeom>
          <a:noFill/>
          <a:ln w="28575">
            <a:solidFill>
              <a:srgbClr val="0A8E1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le 1"/>
          <p:cNvSpPr>
            <a:spLocks noChangeArrowheads="1"/>
          </p:cNvSpPr>
          <p:nvPr/>
        </p:nvSpPr>
        <p:spPr bwMode="auto">
          <a:xfrm>
            <a:off x="3314700" y="4267200"/>
            <a:ext cx="1885950" cy="381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6936" y="1969168"/>
            <a:ext cx="5232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</a:t>
            </a:r>
            <a:r>
              <a:rPr lang="en-US" sz="4200" dirty="0" smtClean="0">
                <a:latin typeface="Cambria" pitchFamily="18" charset="0"/>
              </a:rPr>
              <a:t>Comprehensions?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446782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sz="3200" b="1" dirty="0">
                <a:latin typeface="Courier New" pitchFamily="1" charset="0"/>
              </a:rPr>
              <a:t> [ 2*x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[0,1,2,3,4,5] 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latin typeface="Courier New" pitchFamily="1" charset="0"/>
              </a:rPr>
              <a:t>[0, 2, 4, 6, 8, 10]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3352801" y="5628557"/>
            <a:ext cx="283945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A list comprehension by </a:t>
            </a:r>
            <a:r>
              <a:rPr lang="en-US" sz="1400" b="1" i="1" u="sng" dirty="0">
                <a:solidFill>
                  <a:srgbClr val="0A8E12"/>
                </a:solidFill>
                <a:latin typeface="Cambria" pitchFamily="18" charset="0"/>
              </a:rPr>
              <a:t>any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other name would be as sweet…</a:t>
            </a:r>
            <a:endParaRPr lang="en-US" sz="1400" dirty="0">
              <a:solidFill>
                <a:srgbClr val="0A8E12"/>
              </a:solidFill>
              <a:latin typeface="Cambria" pitchFamily="18" charset="0"/>
            </a:endParaRPr>
          </a:p>
        </p:txBody>
      </p:sp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6" y="2614530"/>
            <a:ext cx="2646947" cy="397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03182" y="5936056"/>
            <a:ext cx="533400" cy="685800"/>
            <a:chOff x="2928" y="1051"/>
            <a:chExt cx="840" cy="957"/>
          </a:xfrm>
        </p:grpSpPr>
        <p:sp>
          <p:nvSpPr>
            <p:cNvPr id="37" name="Freeform 3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t="45973" r="29459" b="21812"/>
          <a:stretch>
            <a:fillRect/>
          </a:stretch>
        </p:blipFill>
        <p:spPr bwMode="auto">
          <a:xfrm>
            <a:off x="476250" y="3276600"/>
            <a:ext cx="5029200" cy="1828800"/>
          </a:xfrm>
          <a:prstGeom prst="rect">
            <a:avLst/>
          </a:prstGeom>
          <a:noFill/>
          <a:ln w="28575">
            <a:solidFill>
              <a:srgbClr val="0A8E1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le 1"/>
          <p:cNvSpPr>
            <a:spLocks noChangeArrowheads="1"/>
          </p:cNvSpPr>
          <p:nvPr/>
        </p:nvSpPr>
        <p:spPr bwMode="auto">
          <a:xfrm>
            <a:off x="3314700" y="4267200"/>
            <a:ext cx="1885950" cy="381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 rot="-1191895">
            <a:off x="977099" y="3666966"/>
            <a:ext cx="4669332" cy="738188"/>
          </a:xfrm>
          <a:prstGeom prst="rect">
            <a:avLst/>
          </a:prstGeom>
          <a:solidFill>
            <a:srgbClr val="CCFFCC"/>
          </a:solidFill>
          <a:ln w="12700">
            <a:solidFill>
              <a:srgbClr val="0A8E1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 dirty="0" err="1" smtClean="0">
                <a:solidFill>
                  <a:srgbClr val="0A8E12"/>
                </a:solidFill>
                <a:latin typeface="Calibri" pitchFamily="-106" charset="0"/>
              </a:rPr>
              <a:t>Datafuncs</a:t>
            </a:r>
            <a:r>
              <a:rPr lang="en-US" sz="4200" b="1" i="1" dirty="0" smtClean="0">
                <a:solidFill>
                  <a:srgbClr val="0A8E12"/>
                </a:solidFill>
                <a:latin typeface="Calibri" pitchFamily="-106" charset="0"/>
              </a:rPr>
              <a:t>!</a:t>
            </a:r>
            <a:endParaRPr lang="en-US" sz="4200" b="1" i="1" dirty="0">
              <a:solidFill>
                <a:srgbClr val="0A8E12"/>
              </a:solidFill>
              <a:latin typeface="Calibri" pitchFamily="-106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 rot="-1191895">
            <a:off x="672380" y="2828752"/>
            <a:ext cx="4669332" cy="738664"/>
          </a:xfrm>
          <a:prstGeom prst="rect">
            <a:avLst/>
          </a:prstGeom>
          <a:solidFill>
            <a:srgbClr val="CCFFCC"/>
          </a:solidFill>
          <a:ln w="12700">
            <a:solidFill>
              <a:srgbClr val="0A8E1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chemeClr val="bg1">
                    <a:lumMod val="50000"/>
                  </a:schemeClr>
                </a:solidFill>
                <a:latin typeface="Calibri" pitchFamily="-106" charset="0"/>
              </a:rPr>
              <a:t>Google </a:t>
            </a:r>
            <a:r>
              <a:rPr lang="en-US" sz="42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sz="4200" b="1" dirty="0" smtClean="0">
                <a:solidFill>
                  <a:schemeClr val="bg1">
                    <a:lumMod val="50000"/>
                  </a:schemeClr>
                </a:solidFill>
                <a:latin typeface="Calibri" pitchFamily="-106" charset="0"/>
              </a:rPr>
              <a:t>s</a:t>
            </a:r>
            <a:endParaRPr lang="en-US" sz="4200" b="1" dirty="0">
              <a:solidFill>
                <a:schemeClr val="bg1">
                  <a:lumMod val="50000"/>
                </a:schemeClr>
              </a:solidFill>
              <a:latin typeface="Calibri" pitchFamily="-106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 rot="-1191895">
            <a:off x="347721" y="1969407"/>
            <a:ext cx="4669332" cy="738187"/>
          </a:xfrm>
          <a:prstGeom prst="rect">
            <a:avLst/>
          </a:prstGeom>
          <a:solidFill>
            <a:srgbClr val="CCFFCC"/>
          </a:solidFill>
          <a:ln w="12700">
            <a:solidFill>
              <a:srgbClr val="0A8E1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err="1">
                <a:solidFill>
                  <a:schemeClr val="bg1">
                    <a:lumMod val="50000"/>
                  </a:schemeClr>
                </a:solidFill>
                <a:latin typeface="Calibri" pitchFamily="-106" charset="0"/>
              </a:rPr>
              <a:t>Funlists</a:t>
            </a:r>
            <a:endParaRPr lang="en-US" sz="4200" b="1" dirty="0">
              <a:solidFill>
                <a:schemeClr val="bg1">
                  <a:lumMod val="50000"/>
                </a:schemeClr>
              </a:solidFill>
              <a:latin typeface="Calibri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438" y="105076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b="1" dirty="0">
                <a:latin typeface="Courier New" pitchFamily="1" charset="0"/>
              </a:rPr>
              <a:t> n**2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n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(0,5)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307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" y="1476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Quiz!  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072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438" y="5591175"/>
            <a:ext cx="756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a*(a-1)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a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(8)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a%2==1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4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438" y="4467225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-7*b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b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(-6,6)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abs</a:t>
            </a:r>
            <a:r>
              <a:rPr lang="en-US" b="1">
                <a:latin typeface="Courier New" pitchFamily="1" charset="0"/>
              </a:rPr>
              <a:t>(b)&gt;4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5438" y="334327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s[1::2]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s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[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'aces'</a:t>
            </a:r>
            <a:r>
              <a:rPr lang="en-US" b="1">
                <a:latin typeface="Courier New" pitchFamily="1" charset="0"/>
              </a:rPr>
              <a:t>,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'451!'</a:t>
            </a:r>
            <a:r>
              <a:rPr lang="en-US" b="1">
                <a:latin typeface="Courier New" pitchFamily="1" charset="0"/>
              </a:rPr>
              <a:t>]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5438" y="214788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sz="2100" b="1" dirty="0">
                <a:latin typeface="Courier New" pitchFamily="1" charset="0"/>
              </a:rPr>
              <a:t> 42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z </a:t>
            </a:r>
            <a:r>
              <a:rPr lang="en-US" sz="21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[0,1,2]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1663700" y="2524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A </a:t>
            </a:r>
            <a:r>
              <a:rPr lang="en-US" sz="1800" b="1" dirty="0">
                <a:latin typeface="Courier New" pitchFamily="1" charset="0"/>
                <a:cs typeface="Courier New" pitchFamily="1" charset="0"/>
              </a:rPr>
              <a:t>range</a:t>
            </a:r>
            <a:r>
              <a:rPr lang="en-US" sz="1800" dirty="0">
                <a:latin typeface="Cambria" pitchFamily="18" charset="0"/>
              </a:rPr>
              <a:t> of </a:t>
            </a:r>
            <a:r>
              <a:rPr lang="en-US" sz="1800" dirty="0" smtClean="0">
                <a:latin typeface="Cambria" pitchFamily="18" charset="0"/>
              </a:rPr>
              <a:t>list comprehensions...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0729" name="Rectangle 19"/>
          <p:cNvSpPr>
            <a:spLocks noChangeArrowheads="1"/>
          </p:cNvSpPr>
          <p:nvPr/>
        </p:nvSpPr>
        <p:spPr bwMode="auto">
          <a:xfrm>
            <a:off x="1663700" y="492125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Write Python's result for each L.C.:</a:t>
            </a:r>
          </a:p>
        </p:txBody>
      </p:sp>
      <p:cxnSp>
        <p:nvCxnSpPr>
          <p:cNvPr id="30730" name="Straight Connector 21"/>
          <p:cNvCxnSpPr>
            <a:cxnSpLocks noChangeShapeType="1"/>
          </p:cNvCxnSpPr>
          <p:nvPr/>
        </p:nvCxnSpPr>
        <p:spPr bwMode="auto">
          <a:xfrm>
            <a:off x="460713" y="2123910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Connector 22"/>
          <p:cNvCxnSpPr>
            <a:cxnSpLocks noChangeShapeType="1"/>
          </p:cNvCxnSpPr>
          <p:nvPr/>
        </p:nvCxnSpPr>
        <p:spPr bwMode="auto">
          <a:xfrm>
            <a:off x="460713" y="3262148"/>
            <a:ext cx="82581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Connector 23"/>
          <p:cNvCxnSpPr>
            <a:cxnSpLocks noChangeShapeType="1"/>
          </p:cNvCxnSpPr>
          <p:nvPr/>
        </p:nvCxnSpPr>
        <p:spPr bwMode="auto">
          <a:xfrm>
            <a:off x="460713" y="4400385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Connector 24"/>
          <p:cNvCxnSpPr>
            <a:cxnSpLocks noChangeShapeType="1"/>
          </p:cNvCxnSpPr>
          <p:nvPr/>
        </p:nvCxnSpPr>
        <p:spPr bwMode="auto">
          <a:xfrm>
            <a:off x="460713" y="5538623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45038" y="2147888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>
                <a:latin typeface="Courier New" pitchFamily="1" charset="0"/>
              </a:rPr>
              <a:t> [0,1,2]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cxnSp>
        <p:nvCxnSpPr>
          <p:cNvPr id="30735" name="Straight Connector 42"/>
          <p:cNvCxnSpPr>
            <a:cxnSpLocks noChangeShapeType="1"/>
          </p:cNvCxnSpPr>
          <p:nvPr/>
        </p:nvCxnSpPr>
        <p:spPr bwMode="auto">
          <a:xfrm rot="5400000">
            <a:off x="4020343" y="2694617"/>
            <a:ext cx="11033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36" name="Group 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646949" y="6328611"/>
            <a:ext cx="344651" cy="376989"/>
            <a:chOff x="2928" y="1051"/>
            <a:chExt cx="840" cy="957"/>
          </a:xfrm>
        </p:grpSpPr>
        <p:sp>
          <p:nvSpPr>
            <p:cNvPr id="30739" name="Freeform 2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Oval 2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AutoShape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Freeform 3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3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3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3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7" name="Text Box 10"/>
          <p:cNvSpPr txBox="1">
            <a:spLocks noChangeArrowheads="1"/>
          </p:cNvSpPr>
          <p:nvPr/>
        </p:nvSpPr>
        <p:spPr bwMode="auto">
          <a:xfrm>
            <a:off x="7748337" y="6096000"/>
            <a:ext cx="1066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srgbClr val="0A8E12"/>
                </a:solidFill>
                <a:latin typeface="Cambria" pitchFamily="18" charset="0"/>
              </a:rPr>
              <a:t>I </a:t>
            </a:r>
            <a:r>
              <a:rPr lang="en-US" sz="900" b="1" dirty="0" smtClean="0">
                <a:solidFill>
                  <a:srgbClr val="0A8E12"/>
                </a:solidFill>
                <a:latin typeface="Cambria" pitchFamily="18" charset="0"/>
              </a:rPr>
              <a:t>wonder </a:t>
            </a:r>
            <a:r>
              <a:rPr lang="en-US" sz="900" b="1" dirty="0" smtClean="0">
                <a:solidFill>
                  <a:srgbClr val="DA740E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900" b="1" dirty="0" smtClean="0">
                <a:latin typeface="Cambria" pitchFamily="18" charset="0"/>
              </a:rPr>
              <a:t> </a:t>
            </a:r>
            <a:r>
              <a:rPr lang="en-US" sz="900" b="1" dirty="0" smtClean="0">
                <a:latin typeface="Cambria" pitchFamily="18" charset="0"/>
                <a:cs typeface="Courier New" pitchFamily="1" charset="0"/>
              </a:rPr>
              <a:t> </a:t>
            </a:r>
            <a:r>
              <a:rPr lang="en-US" sz="900" b="1" dirty="0">
                <a:solidFill>
                  <a:srgbClr val="0A8E12"/>
                </a:solidFill>
                <a:latin typeface="Cambria" pitchFamily="18" charset="0"/>
              </a:rPr>
              <a:t>these will be </a:t>
            </a:r>
            <a:r>
              <a:rPr lang="en-US" sz="900" b="1" dirty="0" smtClean="0">
                <a:solidFill>
                  <a:srgbClr val="0A8E12"/>
                </a:solidFill>
                <a:latin typeface="Cambria" pitchFamily="18" charset="0"/>
              </a:rPr>
              <a:t>useful ?!</a:t>
            </a:r>
            <a:endParaRPr lang="en-US" sz="900" b="1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397500" y="228600"/>
            <a:ext cx="3581400" cy="6572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5424488" y="373063"/>
            <a:ext cx="355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Name(s): 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72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270754" y="1595785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438" y="105076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b="1" dirty="0">
                <a:latin typeface="Courier New" pitchFamily="1" charset="0"/>
              </a:rPr>
              <a:t> n**2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n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(0,5)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307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" y="1476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Quiz!  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072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438" y="5591175"/>
            <a:ext cx="756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a*(a-1)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a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(8)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a%2==1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4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438" y="4467225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-7*b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b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(-6,6)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abs</a:t>
            </a:r>
            <a:r>
              <a:rPr lang="en-US" b="1">
                <a:latin typeface="Courier New" pitchFamily="1" charset="0"/>
              </a:rPr>
              <a:t>(b)&gt;4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5438" y="334327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s[1::2]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s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[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'aces'</a:t>
            </a:r>
            <a:r>
              <a:rPr lang="en-US" b="1">
                <a:latin typeface="Courier New" pitchFamily="1" charset="0"/>
              </a:rPr>
              <a:t>,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'451!'</a:t>
            </a:r>
            <a:r>
              <a:rPr lang="en-US" b="1">
                <a:latin typeface="Courier New" pitchFamily="1" charset="0"/>
              </a:rPr>
              <a:t>]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5438" y="214788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sz="2100" b="1" dirty="0">
                <a:latin typeface="Courier New" pitchFamily="1" charset="0"/>
              </a:rPr>
              <a:t> 42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z </a:t>
            </a:r>
            <a:r>
              <a:rPr lang="en-US" sz="21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[0,1,2]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1663700" y="2524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A </a:t>
            </a:r>
            <a:r>
              <a:rPr lang="en-US" sz="1800" b="1">
                <a:latin typeface="Courier New" pitchFamily="1" charset="0"/>
                <a:cs typeface="Courier New" pitchFamily="1" charset="0"/>
              </a:rPr>
              <a:t>range</a:t>
            </a:r>
            <a:r>
              <a:rPr lang="en-US" sz="1800">
                <a:latin typeface="Cambria" pitchFamily="18" charset="0"/>
              </a:rPr>
              <a:t> of list comprehensions...</a:t>
            </a:r>
          </a:p>
        </p:txBody>
      </p:sp>
      <p:sp>
        <p:nvSpPr>
          <p:cNvPr id="30729" name="Rectangle 19"/>
          <p:cNvSpPr>
            <a:spLocks noChangeArrowheads="1"/>
          </p:cNvSpPr>
          <p:nvPr/>
        </p:nvSpPr>
        <p:spPr bwMode="auto">
          <a:xfrm>
            <a:off x="1663700" y="492125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Write Python's result for each L.C.:</a:t>
            </a:r>
          </a:p>
        </p:txBody>
      </p:sp>
      <p:cxnSp>
        <p:nvCxnSpPr>
          <p:cNvPr id="30730" name="Straight Connector 21"/>
          <p:cNvCxnSpPr>
            <a:cxnSpLocks noChangeShapeType="1"/>
          </p:cNvCxnSpPr>
          <p:nvPr/>
        </p:nvCxnSpPr>
        <p:spPr bwMode="auto">
          <a:xfrm>
            <a:off x="460713" y="2123910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Connector 22"/>
          <p:cNvCxnSpPr>
            <a:cxnSpLocks noChangeShapeType="1"/>
          </p:cNvCxnSpPr>
          <p:nvPr/>
        </p:nvCxnSpPr>
        <p:spPr bwMode="auto">
          <a:xfrm>
            <a:off x="460713" y="3262148"/>
            <a:ext cx="82581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Connector 23"/>
          <p:cNvCxnSpPr>
            <a:cxnSpLocks noChangeShapeType="1"/>
          </p:cNvCxnSpPr>
          <p:nvPr/>
        </p:nvCxnSpPr>
        <p:spPr bwMode="auto">
          <a:xfrm>
            <a:off x="460713" y="4400385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Connector 24"/>
          <p:cNvCxnSpPr>
            <a:cxnSpLocks noChangeShapeType="1"/>
          </p:cNvCxnSpPr>
          <p:nvPr/>
        </p:nvCxnSpPr>
        <p:spPr bwMode="auto">
          <a:xfrm>
            <a:off x="460713" y="5538623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45038" y="2147888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>
                <a:latin typeface="Courier New" pitchFamily="1" charset="0"/>
              </a:rPr>
              <a:t> [0,1,2]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cxnSp>
        <p:nvCxnSpPr>
          <p:cNvPr id="30735" name="Straight Connector 42"/>
          <p:cNvCxnSpPr>
            <a:cxnSpLocks noChangeShapeType="1"/>
          </p:cNvCxnSpPr>
          <p:nvPr/>
        </p:nvCxnSpPr>
        <p:spPr bwMode="auto">
          <a:xfrm rot="5400000">
            <a:off x="4020343" y="2694617"/>
            <a:ext cx="11033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8" name="Rectangle 17"/>
          <p:cNvSpPr>
            <a:spLocks noChangeArrowheads="1"/>
          </p:cNvSpPr>
          <p:nvPr/>
        </p:nvSpPr>
        <p:spPr bwMode="auto">
          <a:xfrm rot="1133873">
            <a:off x="6149975" y="619125"/>
            <a:ext cx="2701925" cy="554038"/>
          </a:xfrm>
          <a:prstGeom prst="rect">
            <a:avLst/>
          </a:prstGeom>
          <a:solidFill>
            <a:srgbClr val="E5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D1EFE"/>
                </a:solidFill>
                <a:latin typeface="Cambria" pitchFamily="18" charset="0"/>
              </a:rPr>
              <a:t>Join with a neighbor and try this on the back page first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749968" y="2678575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05400" y="2667000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350960" y="3845639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350960" y="4972455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350960" y="6172200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grpSp>
        <p:nvGrpSpPr>
          <p:cNvPr id="46" name="Group 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646949" y="6328611"/>
            <a:ext cx="344651" cy="376989"/>
            <a:chOff x="2928" y="1051"/>
            <a:chExt cx="840" cy="957"/>
          </a:xfrm>
        </p:grpSpPr>
        <p:sp>
          <p:nvSpPr>
            <p:cNvPr id="47" name="Freeform 2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7748337" y="6096000"/>
            <a:ext cx="1066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srgbClr val="0A8E12"/>
                </a:solidFill>
                <a:latin typeface="Cambria" pitchFamily="18" charset="0"/>
              </a:rPr>
              <a:t>I </a:t>
            </a:r>
            <a:r>
              <a:rPr lang="en-US" sz="900" b="1" dirty="0" smtClean="0">
                <a:solidFill>
                  <a:srgbClr val="0A8E12"/>
                </a:solidFill>
                <a:latin typeface="Cambria" pitchFamily="18" charset="0"/>
              </a:rPr>
              <a:t>wonder </a:t>
            </a:r>
            <a:r>
              <a:rPr lang="en-US" sz="900" b="1" dirty="0" smtClean="0">
                <a:solidFill>
                  <a:srgbClr val="DA740E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900" b="1" dirty="0" smtClean="0">
                <a:latin typeface="Cambria" pitchFamily="18" charset="0"/>
              </a:rPr>
              <a:t> </a:t>
            </a:r>
            <a:r>
              <a:rPr lang="en-US" sz="900" b="1" dirty="0" smtClean="0">
                <a:latin typeface="Cambria" pitchFamily="18" charset="0"/>
                <a:cs typeface="Courier New" pitchFamily="1" charset="0"/>
              </a:rPr>
              <a:t> </a:t>
            </a:r>
            <a:r>
              <a:rPr lang="en-US" sz="900" b="1" dirty="0">
                <a:solidFill>
                  <a:srgbClr val="0A8E12"/>
                </a:solidFill>
                <a:latin typeface="Cambria" pitchFamily="18" charset="0"/>
              </a:rPr>
              <a:t>these will be </a:t>
            </a:r>
            <a:r>
              <a:rPr lang="en-US" sz="900" b="1" dirty="0" smtClean="0">
                <a:solidFill>
                  <a:srgbClr val="0A8E12"/>
                </a:solidFill>
                <a:latin typeface="Cambria" pitchFamily="18" charset="0"/>
              </a:rPr>
              <a:t>useful ?!</a:t>
            </a:r>
            <a:endParaRPr lang="en-US" sz="900" b="1" dirty="0">
              <a:solidFill>
                <a:srgbClr val="0A8E1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270754" y="1595785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438" y="105076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b="1" dirty="0">
                <a:latin typeface="Courier New" pitchFamily="1" charset="0"/>
              </a:rPr>
              <a:t> n**2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n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(0,5)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307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" y="1476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Quiz!  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072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438" y="5591175"/>
            <a:ext cx="756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a*(a-1)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a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(8)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a%2==1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4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438" y="4467225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-7*b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b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(-6,6)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abs</a:t>
            </a:r>
            <a:r>
              <a:rPr lang="en-US" b="1">
                <a:latin typeface="Courier New" pitchFamily="1" charset="0"/>
              </a:rPr>
              <a:t>(b)&gt;4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5438" y="334327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s[1::2]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s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[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'aces'</a:t>
            </a:r>
            <a:r>
              <a:rPr lang="en-US" b="1">
                <a:latin typeface="Courier New" pitchFamily="1" charset="0"/>
              </a:rPr>
              <a:t>,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'451!'</a:t>
            </a:r>
            <a:r>
              <a:rPr lang="en-US" b="1">
                <a:latin typeface="Courier New" pitchFamily="1" charset="0"/>
              </a:rPr>
              <a:t>]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5438" y="214788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sz="2100" b="1" dirty="0">
                <a:latin typeface="Courier New" pitchFamily="1" charset="0"/>
              </a:rPr>
              <a:t> 42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z </a:t>
            </a:r>
            <a:r>
              <a:rPr lang="en-US" sz="21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[0,1,2]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1663700" y="2524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A </a:t>
            </a:r>
            <a:r>
              <a:rPr lang="en-US" sz="1800" b="1">
                <a:latin typeface="Courier New" pitchFamily="1" charset="0"/>
                <a:cs typeface="Courier New" pitchFamily="1" charset="0"/>
              </a:rPr>
              <a:t>range</a:t>
            </a:r>
            <a:r>
              <a:rPr lang="en-US" sz="1800">
                <a:latin typeface="Cambria" pitchFamily="18" charset="0"/>
              </a:rPr>
              <a:t> of list comprehensions...</a:t>
            </a:r>
          </a:p>
        </p:txBody>
      </p:sp>
      <p:sp>
        <p:nvSpPr>
          <p:cNvPr id="30729" name="Rectangle 19"/>
          <p:cNvSpPr>
            <a:spLocks noChangeArrowheads="1"/>
          </p:cNvSpPr>
          <p:nvPr/>
        </p:nvSpPr>
        <p:spPr bwMode="auto">
          <a:xfrm>
            <a:off x="1663700" y="492125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Write Python's result for each L.C.:</a:t>
            </a:r>
          </a:p>
        </p:txBody>
      </p:sp>
      <p:cxnSp>
        <p:nvCxnSpPr>
          <p:cNvPr id="30730" name="Straight Connector 21"/>
          <p:cNvCxnSpPr>
            <a:cxnSpLocks noChangeShapeType="1"/>
          </p:cNvCxnSpPr>
          <p:nvPr/>
        </p:nvCxnSpPr>
        <p:spPr bwMode="auto">
          <a:xfrm>
            <a:off x="460713" y="2123910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Connector 22"/>
          <p:cNvCxnSpPr>
            <a:cxnSpLocks noChangeShapeType="1"/>
          </p:cNvCxnSpPr>
          <p:nvPr/>
        </p:nvCxnSpPr>
        <p:spPr bwMode="auto">
          <a:xfrm>
            <a:off x="460713" y="3262148"/>
            <a:ext cx="82581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Connector 23"/>
          <p:cNvCxnSpPr>
            <a:cxnSpLocks noChangeShapeType="1"/>
          </p:cNvCxnSpPr>
          <p:nvPr/>
        </p:nvCxnSpPr>
        <p:spPr bwMode="auto">
          <a:xfrm>
            <a:off x="460713" y="4400385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Connector 24"/>
          <p:cNvCxnSpPr>
            <a:cxnSpLocks noChangeShapeType="1"/>
          </p:cNvCxnSpPr>
          <p:nvPr/>
        </p:nvCxnSpPr>
        <p:spPr bwMode="auto">
          <a:xfrm>
            <a:off x="460713" y="5538623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45038" y="2147888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>
                <a:latin typeface="Courier New" pitchFamily="1" charset="0"/>
              </a:rPr>
              <a:t> [0,1,2]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cxnSp>
        <p:nvCxnSpPr>
          <p:cNvPr id="30735" name="Straight Connector 42"/>
          <p:cNvCxnSpPr>
            <a:cxnSpLocks noChangeShapeType="1"/>
          </p:cNvCxnSpPr>
          <p:nvPr/>
        </p:nvCxnSpPr>
        <p:spPr bwMode="auto">
          <a:xfrm rot="5400000">
            <a:off x="4020343" y="2694617"/>
            <a:ext cx="11033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8" name="Rectangle 17"/>
          <p:cNvSpPr>
            <a:spLocks noChangeArrowheads="1"/>
          </p:cNvSpPr>
          <p:nvPr/>
        </p:nvSpPr>
        <p:spPr bwMode="auto">
          <a:xfrm rot="1133873">
            <a:off x="6149975" y="619125"/>
            <a:ext cx="2701925" cy="554038"/>
          </a:xfrm>
          <a:prstGeom prst="rect">
            <a:avLst/>
          </a:prstGeom>
          <a:solidFill>
            <a:srgbClr val="E5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D1EFE"/>
                </a:solidFill>
                <a:latin typeface="Cambria" pitchFamily="18" charset="0"/>
              </a:rPr>
              <a:t>Join with a neighbor and try this on the back page first</a:t>
            </a: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9408" y="1631881"/>
            <a:ext cx="304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[ 0, 1, 4, 9 ]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49968" y="2678575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8622" y="2714671"/>
            <a:ext cx="304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[ 42, 42, 42 ]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05400" y="2667000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34054" y="2703096"/>
            <a:ext cx="304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[ 0, 1, 2 ]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350960" y="3845639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350960" y="4972455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350960" y="6172200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55073" y="5008551"/>
            <a:ext cx="304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[ 42, 35, -35 ]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grpSp>
        <p:nvGrpSpPr>
          <p:cNvPr id="42" name="Group 2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8646949" y="6328611"/>
            <a:ext cx="344651" cy="376989"/>
            <a:chOff x="2928" y="1051"/>
            <a:chExt cx="840" cy="957"/>
          </a:xfrm>
        </p:grpSpPr>
        <p:sp>
          <p:nvSpPr>
            <p:cNvPr id="46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3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2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3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748337" y="6096000"/>
            <a:ext cx="1066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srgbClr val="0A8E12"/>
                </a:solidFill>
                <a:latin typeface="Cambria" pitchFamily="18" charset="0"/>
              </a:rPr>
              <a:t>I </a:t>
            </a:r>
            <a:r>
              <a:rPr lang="en-US" sz="900" b="1" dirty="0" smtClean="0">
                <a:solidFill>
                  <a:srgbClr val="0A8E12"/>
                </a:solidFill>
                <a:latin typeface="Cambria" pitchFamily="18" charset="0"/>
              </a:rPr>
              <a:t>wonder </a:t>
            </a:r>
            <a:r>
              <a:rPr lang="en-US" sz="900" b="1" dirty="0" smtClean="0">
                <a:solidFill>
                  <a:srgbClr val="DA740E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900" b="1" dirty="0" smtClean="0">
                <a:latin typeface="Cambria" pitchFamily="18" charset="0"/>
              </a:rPr>
              <a:t> </a:t>
            </a:r>
            <a:r>
              <a:rPr lang="en-US" sz="900" b="1" dirty="0" smtClean="0">
                <a:latin typeface="Cambria" pitchFamily="18" charset="0"/>
                <a:cs typeface="Courier New" pitchFamily="1" charset="0"/>
              </a:rPr>
              <a:t> </a:t>
            </a:r>
            <a:r>
              <a:rPr lang="en-US" sz="900" b="1" dirty="0">
                <a:solidFill>
                  <a:srgbClr val="0A8E12"/>
                </a:solidFill>
                <a:latin typeface="Cambria" pitchFamily="18" charset="0"/>
              </a:rPr>
              <a:t>these will be </a:t>
            </a:r>
            <a:r>
              <a:rPr lang="en-US" sz="900" b="1" dirty="0" smtClean="0">
                <a:solidFill>
                  <a:srgbClr val="0A8E12"/>
                </a:solidFill>
                <a:latin typeface="Cambria" pitchFamily="18" charset="0"/>
              </a:rPr>
              <a:t>useful ?!</a:t>
            </a:r>
            <a:endParaRPr lang="en-US" sz="900" b="1" dirty="0">
              <a:solidFill>
                <a:srgbClr val="0A8E1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14325" y="1295400"/>
            <a:ext cx="8524875" cy="2286000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Create your own </a:t>
            </a:r>
            <a:r>
              <a:rPr lang="en-US" sz="4200" dirty="0" smtClean="0">
                <a:latin typeface="Cambria" pitchFamily="18" charset="0"/>
              </a:rPr>
              <a:t>LCs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2771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1844675"/>
            <a:ext cx="7010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&gt;&gt;&gt;</a:t>
            </a:r>
            <a:r>
              <a:rPr lang="en-US" b="1" dirty="0">
                <a:solidFill>
                  <a:srgbClr val="0D1EFE"/>
                </a:solidFill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[ _______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x </a:t>
            </a:r>
            <a:r>
              <a:rPr lang="en-US" b="1" dirty="0"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range(4) </a:t>
            </a:r>
            <a:r>
              <a:rPr lang="en-US" b="1" dirty="0">
                <a:latin typeface="Courier New" pitchFamily="1" charset="0"/>
              </a:rPr>
              <a:t>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[0, 14, 28, 42]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32772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4527550"/>
            <a:ext cx="7620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&gt;&gt;&gt; [ </a:t>
            </a:r>
            <a:r>
              <a:rPr lang="en-US" b="1" dirty="0" smtClean="0">
                <a:latin typeface="Courier New" pitchFamily="1" charset="0"/>
              </a:rPr>
              <a:t>_____________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c in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'</a:t>
            </a:r>
            <a:r>
              <a:rPr lang="en-US" b="1" dirty="0" err="1">
                <a:solidFill>
                  <a:srgbClr val="0A8E12"/>
                </a:solidFill>
                <a:latin typeface="Courier New" pitchFamily="1" charset="0"/>
              </a:rPr>
              <a:t>igotit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'</a:t>
            </a:r>
            <a:r>
              <a:rPr lang="en-US" b="1" dirty="0">
                <a:latin typeface="Courier New" pitchFamily="1" charset="0"/>
              </a:rPr>
              <a:t> ]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[True, False, False, False, True, False]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itchFamily="1" charset="0"/>
              </a:rPr>
              <a:t>[  1,    0,     0,     0,     1,    0  ]</a:t>
            </a: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152400" y="550227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152400" y="28892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161925" y="458787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input</a:t>
            </a:r>
          </a:p>
        </p:txBody>
      </p:sp>
      <p:sp>
        <p:nvSpPr>
          <p:cNvPr id="32776" name="Text Box 17"/>
          <p:cNvSpPr txBox="1">
            <a:spLocks noChangeArrowheads="1"/>
          </p:cNvSpPr>
          <p:nvPr/>
        </p:nvSpPr>
        <p:spPr bwMode="auto">
          <a:xfrm>
            <a:off x="161925" y="178117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input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123825" y="580072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C00000"/>
                </a:solidFill>
                <a:latin typeface="Arial" charset="0"/>
              </a:rPr>
              <a:t>What about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152400"/>
            <a:ext cx="6019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LCs </a:t>
            </a:r>
            <a:r>
              <a:rPr lang="en-US" sz="4200" dirty="0" smtClean="0">
                <a:latin typeface="Cambria" pitchFamily="18" charset="0"/>
              </a:rPr>
              <a:t>vs. raw recursion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3150" y="1143000"/>
            <a:ext cx="3276600" cy="108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latin typeface="Courier New" pitchFamily="1" charset="0"/>
              </a:rPr>
              <a:t>def</a:t>
            </a:r>
            <a:r>
              <a:rPr lang="en-US" sz="1400" b="1" dirty="0">
                <a:latin typeface="Courier New" pitchFamily="1" charset="0"/>
              </a:rPr>
              <a:t> </a:t>
            </a:r>
            <a:r>
              <a:rPr lang="en-US" sz="1400" b="1" dirty="0" err="1">
                <a:latin typeface="Courier New" pitchFamily="1" charset="0"/>
              </a:rPr>
              <a:t>len</a:t>
            </a:r>
            <a:r>
              <a:rPr lang="en-US" sz="1400" b="1" dirty="0">
                <a:latin typeface="Courier New" pitchFamily="1" charset="0"/>
              </a:rPr>
              <a:t>(L):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    if L == []: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        return 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    else: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        return 1 + </a:t>
            </a:r>
            <a:r>
              <a:rPr lang="en-US" sz="1400" b="1" dirty="0" err="1" smtClean="0">
                <a:latin typeface="Courier New" pitchFamily="1" charset="0"/>
              </a:rPr>
              <a:t>len</a:t>
            </a:r>
            <a:r>
              <a:rPr lang="en-US" sz="1400" b="1" dirty="0" smtClean="0">
                <a:latin typeface="Courier New" pitchFamily="1" charset="0"/>
              </a:rPr>
              <a:t>(L[1:])</a:t>
            </a:r>
            <a:endParaRPr lang="en-US" sz="1400" b="1" dirty="0">
              <a:latin typeface="Courier New" pitchFamily="1" charset="0"/>
            </a:endParaRPr>
          </a:p>
        </p:txBody>
      </p:sp>
      <p:sp>
        <p:nvSpPr>
          <p:cNvPr id="33796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1905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len(L)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3799" name="Text Box 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957513"/>
            <a:ext cx="3733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sScore(s)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3800" name="Text Box 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00450" y="2776538"/>
            <a:ext cx="42672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latin typeface="Courier New" pitchFamily="1" charset="0"/>
              </a:rPr>
              <a:t>def</a:t>
            </a:r>
            <a:r>
              <a:rPr lang="en-US" sz="1400" b="1" dirty="0">
                <a:latin typeface="Courier New" pitchFamily="1" charset="0"/>
              </a:rPr>
              <a:t> </a:t>
            </a:r>
            <a:r>
              <a:rPr lang="en-US" sz="1400" b="1" dirty="0" err="1">
                <a:latin typeface="Courier New" pitchFamily="1" charset="0"/>
              </a:rPr>
              <a:t>sScore</a:t>
            </a:r>
            <a:r>
              <a:rPr lang="en-US" sz="1400" b="1" dirty="0">
                <a:latin typeface="Courier New" pitchFamily="1" charset="0"/>
              </a:rPr>
              <a:t>(s):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    if </a:t>
            </a:r>
            <a:r>
              <a:rPr lang="en-US" sz="1400" b="1" dirty="0" err="1">
                <a:latin typeface="Courier New" pitchFamily="1" charset="0"/>
              </a:rPr>
              <a:t>len</a:t>
            </a:r>
            <a:r>
              <a:rPr lang="en-US" sz="1400" b="1" dirty="0">
                <a:latin typeface="Courier New" pitchFamily="1" charset="0"/>
              </a:rPr>
              <a:t>(s) == 0: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        return 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    else: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        return </a:t>
            </a:r>
            <a:r>
              <a:rPr lang="en-US" sz="1400" b="1" dirty="0" err="1">
                <a:latin typeface="Courier New" pitchFamily="1" charset="0"/>
              </a:rPr>
              <a:t>letScore</a:t>
            </a:r>
            <a:r>
              <a:rPr lang="en-US" sz="1400" b="1" dirty="0">
                <a:latin typeface="Courier New" pitchFamily="1" charset="0"/>
              </a:rPr>
              <a:t>(s[0]) + \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1" charset="0"/>
              </a:rPr>
              <a:t>		</a:t>
            </a:r>
            <a:r>
              <a:rPr lang="en-US" sz="1400" b="1" dirty="0" err="1">
                <a:latin typeface="Courier New" pitchFamily="1" charset="0"/>
              </a:rPr>
              <a:t>sScore</a:t>
            </a:r>
            <a:r>
              <a:rPr lang="en-US" sz="1400" b="1" dirty="0">
                <a:latin typeface="Courier New" pitchFamily="1" charset="0"/>
              </a:rPr>
              <a:t>(s[1:])</a:t>
            </a:r>
          </a:p>
        </p:txBody>
      </p:sp>
      <p:sp>
        <p:nvSpPr>
          <p:cNvPr id="33801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335588"/>
            <a:ext cx="3733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sajak(s)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3802" name="Rectangle 43"/>
          <p:cNvSpPr>
            <a:spLocks noChangeArrowheads="1"/>
          </p:cNvSpPr>
          <p:nvPr/>
        </p:nvSpPr>
        <p:spPr bwMode="auto">
          <a:xfrm>
            <a:off x="3573463" y="4800600"/>
            <a:ext cx="3729037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def sajak(s):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if len(s) == 0: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    return 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else: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    if s[0] not in 'aeiou':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        return sajak(s[1:])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    else: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            return 1+sajak(s[1:])</a:t>
            </a:r>
          </a:p>
        </p:txBody>
      </p:sp>
      <p:sp>
        <p:nvSpPr>
          <p:cNvPr id="33803" name="Text Box 35"/>
          <p:cNvSpPr txBox="1">
            <a:spLocks noChangeArrowheads="1"/>
          </p:cNvSpPr>
          <p:nvPr/>
        </p:nvSpPr>
        <p:spPr bwMode="auto">
          <a:xfrm rot="798846">
            <a:off x="6119300" y="5109696"/>
            <a:ext cx="2749100" cy="523220"/>
          </a:xfrm>
          <a:prstGeom prst="rect">
            <a:avLst/>
          </a:prstGeom>
          <a:solidFill>
            <a:srgbClr val="FFE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libri" pitchFamily="-106" charset="0"/>
              </a:rPr>
              <a:t>8 lines! </a:t>
            </a:r>
            <a:r>
              <a:rPr lang="en-US" sz="2800" b="1" dirty="0" err="1">
                <a:solidFill>
                  <a:srgbClr val="C00000"/>
                </a:solidFill>
                <a:latin typeface="Calibri" pitchFamily="-106" charset="0"/>
              </a:rPr>
              <a:t>Aargh</a:t>
            </a:r>
            <a:r>
              <a:rPr lang="en-US" sz="2800" b="1" dirty="0">
                <a:solidFill>
                  <a:srgbClr val="C00000"/>
                </a:solidFill>
                <a:latin typeface="Calibri" pitchFamily="-106" charset="0"/>
              </a:rPr>
              <a:t>!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1963" y="269875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FA93F"/>
                </a:solidFill>
                <a:latin typeface="Calibri" pitchFamily="-106" charset="0"/>
              </a:rPr>
              <a:t>scrabble score!</a:t>
            </a:r>
          </a:p>
        </p:txBody>
      </p:sp>
      <p:sp>
        <p:nvSpPr>
          <p:cNvPr id="33805" name="Text Box 4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2288" y="5081588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FA93F"/>
                </a:solidFill>
                <a:latin typeface="Calibri" pitchFamily="-106" charset="0"/>
              </a:rPr>
              <a:t># of vowels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5888" y="2217738"/>
            <a:ext cx="6550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[1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L]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A04B8"/>
                </a:solidFill>
                <a:latin typeface="Courier New" pitchFamily="1" charset="0"/>
              </a:rPr>
              <a:t>print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ourier New" pitchFamily="1" charset="0"/>
              </a:rPr>
              <a:t>LC</a:t>
            </a:r>
            <a:r>
              <a:rPr lang="en-US" sz="3200" b="1" dirty="0">
                <a:latin typeface="Courier New" pitchFamily="1" charset="0"/>
              </a:rPr>
              <a:t> </a:t>
            </a:r>
            <a:endParaRPr lang="en-US" sz="3200" b="1" dirty="0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>
                <a:latin typeface="Courier New" pitchFamily="1" charset="0"/>
              </a:rPr>
              <a:t> sum( </a:t>
            </a: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>
                <a:latin typeface="Courier New" pitchFamily="1" charset="0"/>
              </a:rPr>
              <a:t> )</a:t>
            </a:r>
          </a:p>
        </p:txBody>
      </p:sp>
      <p:sp>
        <p:nvSpPr>
          <p:cNvPr id="348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1649413"/>
            <a:ext cx="23812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len(L):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4820" name="Rectangle 29"/>
          <p:cNvSpPr>
            <a:spLocks noChangeArrowheads="1"/>
          </p:cNvSpPr>
          <p:nvPr/>
        </p:nvSpPr>
        <p:spPr bwMode="auto">
          <a:xfrm>
            <a:off x="250825" y="1546225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cxnSp>
        <p:nvCxnSpPr>
          <p:cNvPr id="34823" name="Straight Arrow Connector 2"/>
          <p:cNvCxnSpPr>
            <a:cxnSpLocks noChangeShapeType="1"/>
          </p:cNvCxnSpPr>
          <p:nvPr/>
        </p:nvCxnSpPr>
        <p:spPr bwMode="auto">
          <a:xfrm flipH="1">
            <a:off x="2743200" y="1295400"/>
            <a:ext cx="495300" cy="354013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3133725" y="1050925"/>
            <a:ext cx="874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A8E12"/>
                </a:solidFill>
                <a:latin typeface="Courier New" pitchFamily="1" charset="0"/>
              </a:rPr>
              <a:t>'cs5'</a:t>
            </a:r>
            <a:endParaRPr lang="en-US" sz="1800">
              <a:solidFill>
                <a:srgbClr val="0A8E12"/>
              </a:solidFill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7246109" y="3874384"/>
            <a:ext cx="1709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B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ut </a:t>
            </a:r>
            <a:r>
              <a:rPr lang="en-US" sz="1400" b="1" i="1" dirty="0">
                <a:solidFill>
                  <a:srgbClr val="0A8E12"/>
                </a:solidFill>
                <a:latin typeface="Cambria" pitchFamily="18" charset="0"/>
              </a:rPr>
              <a:t>one-liners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are my specialty…</a:t>
            </a:r>
          </a:p>
        </p:txBody>
      </p:sp>
      <p:grpSp>
        <p:nvGrpSpPr>
          <p:cNvPr id="35" name="Group 2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31804" y="4020942"/>
            <a:ext cx="625929" cy="739195"/>
            <a:chOff x="2928" y="1051"/>
            <a:chExt cx="840" cy="957"/>
          </a:xfrm>
        </p:grpSpPr>
        <p:sp>
          <p:nvSpPr>
            <p:cNvPr id="36" name="Freeform 2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3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6690322" y="3606097"/>
            <a:ext cx="946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i="1" dirty="0">
                <a:solidFill>
                  <a:srgbClr val="0A8E12"/>
                </a:solidFill>
                <a:latin typeface="Cambria" pitchFamily="18" charset="0"/>
              </a:rPr>
              <a:t>Sweet!</a:t>
            </a:r>
          </a:p>
        </p:txBody>
      </p:sp>
      <p:sp>
        <p:nvSpPr>
          <p:cNvPr id="50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106362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Using LCs</a:t>
            </a:r>
            <a:endParaRPr lang="en-US" sz="4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02371" y="5029200"/>
            <a:ext cx="8813293" cy="1752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5888" y="2217738"/>
            <a:ext cx="6550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[1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L]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A04B8"/>
                </a:solidFill>
                <a:latin typeface="Courier New" pitchFamily="1" charset="0"/>
              </a:rPr>
              <a:t>print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ourier New" pitchFamily="1" charset="0"/>
              </a:rPr>
              <a:t>LC</a:t>
            </a:r>
            <a:r>
              <a:rPr lang="en-US" sz="3200" b="1" dirty="0">
                <a:latin typeface="Courier New" pitchFamily="1" charset="0"/>
              </a:rPr>
              <a:t> </a:t>
            </a:r>
            <a:endParaRPr lang="en-US" sz="3200" b="1" dirty="0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>
                <a:latin typeface="Courier New" pitchFamily="1" charset="0"/>
              </a:rPr>
              <a:t> sum( </a:t>
            </a: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>
                <a:latin typeface="Courier New" pitchFamily="1" charset="0"/>
              </a:rPr>
              <a:t> )</a:t>
            </a:r>
          </a:p>
        </p:txBody>
      </p:sp>
      <p:sp>
        <p:nvSpPr>
          <p:cNvPr id="348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1649413"/>
            <a:ext cx="23812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len(L):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4820" name="Rectangle 29"/>
          <p:cNvSpPr>
            <a:spLocks noChangeArrowheads="1"/>
          </p:cNvSpPr>
          <p:nvPr/>
        </p:nvSpPr>
        <p:spPr bwMode="auto">
          <a:xfrm>
            <a:off x="250825" y="1546225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sp>
        <p:nvSpPr>
          <p:cNvPr id="34821" name="Text Box 35"/>
          <p:cNvSpPr txBox="1">
            <a:spLocks noChangeArrowheads="1"/>
          </p:cNvSpPr>
          <p:nvPr/>
        </p:nvSpPr>
        <p:spPr bwMode="auto">
          <a:xfrm>
            <a:off x="7246109" y="3874384"/>
            <a:ext cx="1709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B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ut </a:t>
            </a:r>
            <a:r>
              <a:rPr lang="en-US" sz="1400" b="1" i="1" dirty="0">
                <a:solidFill>
                  <a:srgbClr val="0A8E12"/>
                </a:solidFill>
                <a:latin typeface="Cambria" pitchFamily="18" charset="0"/>
              </a:rPr>
              <a:t>one-liners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are my specialty…</a:t>
            </a:r>
          </a:p>
        </p:txBody>
      </p:sp>
      <p:cxnSp>
        <p:nvCxnSpPr>
          <p:cNvPr id="34823" name="Straight Arrow Connector 2"/>
          <p:cNvCxnSpPr>
            <a:cxnSpLocks noChangeShapeType="1"/>
          </p:cNvCxnSpPr>
          <p:nvPr/>
        </p:nvCxnSpPr>
        <p:spPr bwMode="auto">
          <a:xfrm flipH="1">
            <a:off x="2743200" y="1295400"/>
            <a:ext cx="495300" cy="354013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3133725" y="1050925"/>
            <a:ext cx="874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A8E12"/>
                </a:solidFill>
                <a:latin typeface="Courier New" pitchFamily="1" charset="0"/>
              </a:rPr>
              <a:t>'cs5'</a:t>
            </a:r>
            <a:endParaRPr lang="en-US" sz="1800">
              <a:solidFill>
                <a:srgbClr val="0A8E12"/>
              </a:solidFill>
            </a:endParaRPr>
          </a:p>
        </p:txBody>
      </p:sp>
      <p:grpSp>
        <p:nvGrpSpPr>
          <p:cNvPr id="34825" name="Group 2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31804" y="4020942"/>
            <a:ext cx="625929" cy="739195"/>
            <a:chOff x="2928" y="1051"/>
            <a:chExt cx="840" cy="957"/>
          </a:xfrm>
        </p:grpSpPr>
        <p:sp>
          <p:nvSpPr>
            <p:cNvPr id="34828" name="Freeform 2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Oval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Oval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Oval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AutoShape 3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Freeform 3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3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3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9375" y="5257800"/>
            <a:ext cx="23812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len(L):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28600" y="5154612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35504" y="5920297"/>
            <a:ext cx="6849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return </a:t>
            </a:r>
            <a:r>
              <a:rPr lang="en-US" sz="3200" b="1" dirty="0">
                <a:latin typeface="Courier New" pitchFamily="1" charset="0"/>
              </a:rPr>
              <a:t>sum</a:t>
            </a:r>
            <a:r>
              <a:rPr lang="en-US" sz="3200" b="1" dirty="0" smtClean="0">
                <a:latin typeface="Courier New" pitchFamily="1" charset="0"/>
              </a:rPr>
              <a:t>(</a:t>
            </a:r>
            <a:r>
              <a:rPr lang="en-US" sz="3200" b="1" dirty="0">
                <a:latin typeface="Courier New" pitchFamily="1" charset="0"/>
              </a:rPr>
              <a:t>[1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L</a:t>
            </a:r>
            <a:r>
              <a:rPr lang="en-US" sz="3200" b="1" dirty="0" smtClean="0">
                <a:latin typeface="Courier New" pitchFamily="1" charset="0"/>
              </a:rPr>
              <a:t>])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627000">
            <a:off x="7858046" y="6420845"/>
            <a:ext cx="127259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Maybe too terse!</a:t>
            </a:r>
            <a:endParaRPr lang="en-US" sz="1200" dirty="0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0322" y="3606097"/>
            <a:ext cx="946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i="1" dirty="0">
                <a:solidFill>
                  <a:srgbClr val="0A8E12"/>
                </a:solidFill>
                <a:latin typeface="Cambria" pitchFamily="18" charset="0"/>
              </a:rPr>
              <a:t>Sweet!</a:t>
            </a:r>
          </a:p>
        </p:txBody>
      </p:sp>
      <p:sp>
        <p:nvSpPr>
          <p:cNvPr id="31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106362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"One-line" LCs</a:t>
            </a:r>
          </a:p>
        </p:txBody>
      </p:sp>
    </p:spTree>
    <p:extLst>
      <p:ext uri="{BB962C8B-B14F-4D97-AF65-F5344CB8AC3E}">
        <p14:creationId xmlns:p14="http://schemas.microsoft.com/office/powerpoint/2010/main" val="3569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97040" y="762000"/>
            <a:ext cx="4876801" cy="1411704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84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5889" y="1433513"/>
            <a:ext cx="394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A131E"/>
                </a:solidFill>
                <a:latin typeface="Courier New" pitchFamily="1" charset="0"/>
              </a:rPr>
              <a:t>stuff to get </a:t>
            </a:r>
            <a:r>
              <a:rPr lang="en-US" b="1" dirty="0" smtClean="0">
                <a:latin typeface="Courier New" pitchFamily="1" charset="0"/>
              </a:rPr>
              <a:t>score</a:t>
            </a:r>
            <a:r>
              <a:rPr lang="en-US" b="1" dirty="0" smtClean="0">
                <a:solidFill>
                  <a:srgbClr val="FA131E"/>
                </a:solidFill>
                <a:latin typeface="Courier New" pitchFamily="1" charset="0"/>
              </a:rPr>
              <a:t>…</a:t>
            </a:r>
            <a:endParaRPr lang="en-US" b="1" dirty="0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score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865188"/>
            <a:ext cx="2971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Courier New" pitchFamily="1" charset="0"/>
              </a:rPr>
              <a:t>letScore</a:t>
            </a:r>
            <a:r>
              <a:rPr lang="en-US" sz="2800" b="1" dirty="0" smtClean="0">
                <a:latin typeface="Courier New" pitchFamily="1" charset="0"/>
              </a:rPr>
              <a:t>(c):</a:t>
            </a:r>
            <a:endParaRPr lang="en-US" sz="2800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5844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95712"/>
            <a:ext cx="3733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sScore(s):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5845" name="Text Box 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4603267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[ </a:t>
            </a:r>
            <a:r>
              <a:rPr lang="en-US" sz="3200" b="1" dirty="0" smtClean="0">
                <a:latin typeface="Courier New" pitchFamily="1" charset="0"/>
              </a:rPr>
              <a:t>           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c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s] </a:t>
            </a:r>
            <a:endParaRPr lang="en-US" sz="3200" b="1" dirty="0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200" b="1" dirty="0" smtClean="0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 smtClean="0"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sum( </a:t>
            </a: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>
                <a:latin typeface="Courier New" pitchFamily="1" charset="0"/>
              </a:rPr>
              <a:t> )</a:t>
            </a:r>
          </a:p>
        </p:txBody>
      </p:sp>
      <p:sp>
        <p:nvSpPr>
          <p:cNvPr id="35846" name="Rectangle 29"/>
          <p:cNvSpPr>
            <a:spLocks noChangeArrowheads="1"/>
          </p:cNvSpPr>
          <p:nvPr/>
        </p:nvSpPr>
        <p:spPr bwMode="auto">
          <a:xfrm>
            <a:off x="542527" y="798096"/>
            <a:ext cx="829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2800" dirty="0"/>
          </a:p>
        </p:txBody>
      </p:sp>
      <p:sp>
        <p:nvSpPr>
          <p:cNvPr id="35847" name="Rectangle 30"/>
          <p:cNvSpPr>
            <a:spLocks noChangeArrowheads="1"/>
          </p:cNvSpPr>
          <p:nvPr/>
        </p:nvSpPr>
        <p:spPr bwMode="auto">
          <a:xfrm>
            <a:off x="241300" y="3705225"/>
            <a:ext cx="101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sp>
        <p:nvSpPr>
          <p:cNvPr id="35850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01763" y="3497262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FA93F"/>
                </a:solidFill>
                <a:latin typeface="Calibri" pitchFamily="-106" charset="0"/>
              </a:rPr>
              <a:t>scrabble score!</a:t>
            </a:r>
          </a:p>
        </p:txBody>
      </p:sp>
      <p:cxnSp>
        <p:nvCxnSpPr>
          <p:cNvPr id="35854" name="Straight Arrow Connector 31"/>
          <p:cNvCxnSpPr>
            <a:cxnSpLocks noChangeShapeType="1"/>
          </p:cNvCxnSpPr>
          <p:nvPr/>
        </p:nvCxnSpPr>
        <p:spPr bwMode="auto">
          <a:xfrm flipH="1">
            <a:off x="3535363" y="3497262"/>
            <a:ext cx="495300" cy="354013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5" name="Rectangle 32"/>
          <p:cNvSpPr>
            <a:spLocks noChangeArrowheads="1"/>
          </p:cNvSpPr>
          <p:nvPr/>
        </p:nvSpPr>
        <p:spPr bwMode="auto">
          <a:xfrm>
            <a:off x="3927475" y="3200400"/>
            <a:ext cx="1011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A8E12"/>
                </a:solidFill>
                <a:latin typeface="Courier New" pitchFamily="1" charset="0"/>
              </a:rPr>
              <a:t>'quiz'</a:t>
            </a:r>
            <a:endParaRPr lang="en-US" sz="1800">
              <a:solidFill>
                <a:srgbClr val="0A8E12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106362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Using LCs</a:t>
            </a:r>
            <a:endParaRPr lang="en-US" sz="4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33136" y="5490408"/>
            <a:ext cx="8305800" cy="114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866" name="Text Box 2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8008" y="5584331"/>
            <a:ext cx="43434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count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 err="1" smtClean="0">
                <a:latin typeface="Courier New" pitchFamily="1" charset="0"/>
              </a:rPr>
              <a:t>e,L</a:t>
            </a:r>
            <a:r>
              <a:rPr lang="en-US" b="1" dirty="0" smtClean="0">
                <a:latin typeface="Courier New" pitchFamily="1" charset="0"/>
              </a:rPr>
              <a:t>):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6868" name="Text Box 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8008" y="5995372"/>
            <a:ext cx="68900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2000" b="1" dirty="0" smtClean="0">
                <a:latin typeface="Courier New" pitchFamily="1" charset="0"/>
              </a:rPr>
              <a:t>[ 1 </a:t>
            </a: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000" b="1" dirty="0">
                <a:latin typeface="Courier New" pitchFamily="1" charset="0"/>
              </a:rPr>
              <a:t> x </a:t>
            </a: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2000" b="1" dirty="0">
                <a:latin typeface="Courier New" pitchFamily="1" charset="0"/>
              </a:rPr>
              <a:t> </a:t>
            </a:r>
            <a:r>
              <a:rPr lang="en-US" sz="2000" b="1" dirty="0" smtClean="0">
                <a:latin typeface="Courier New" pitchFamily="1" charset="0"/>
              </a:rPr>
              <a:t>L </a:t>
            </a:r>
            <a:r>
              <a:rPr lang="en-US" sz="2000" b="1" dirty="0" smtClean="0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sz="2000" b="1" dirty="0" smtClean="0">
                <a:latin typeface="Courier New" pitchFamily="1" charset="0"/>
              </a:rPr>
              <a:t>                 ] </a:t>
            </a:r>
            <a:endParaRPr lang="en-US" sz="2000" b="1" dirty="0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2000" b="1" dirty="0">
                <a:latin typeface="Courier New" pitchFamily="1" charset="0"/>
              </a:rPr>
              <a:t> sum( </a:t>
            </a:r>
            <a:r>
              <a:rPr lang="en-US" sz="2000" b="1" dirty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2000" b="1" dirty="0">
                <a:latin typeface="Courier New" pitchFamily="1" charset="0"/>
              </a:rPr>
              <a:t> )</a:t>
            </a:r>
          </a:p>
        </p:txBody>
      </p:sp>
      <p:sp>
        <p:nvSpPr>
          <p:cNvPr id="36869" name="Rectangle 30"/>
          <p:cNvSpPr>
            <a:spLocks noChangeArrowheads="1"/>
          </p:cNvSpPr>
          <p:nvPr/>
        </p:nvSpPr>
        <p:spPr bwMode="auto">
          <a:xfrm>
            <a:off x="830410" y="5526504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dirty="0"/>
          </a:p>
        </p:txBody>
      </p:sp>
      <p:sp>
        <p:nvSpPr>
          <p:cNvPr id="36871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693738"/>
            <a:ext cx="3733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sajak(s):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6872" name="Rectangle 39"/>
          <p:cNvSpPr>
            <a:spLocks noChangeArrowheads="1"/>
          </p:cNvSpPr>
          <p:nvPr/>
        </p:nvSpPr>
        <p:spPr bwMode="auto">
          <a:xfrm>
            <a:off x="1447800" y="1347788"/>
            <a:ext cx="7467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>
                <a:latin typeface="Courier New" pitchFamily="1" charset="0"/>
              </a:rPr>
              <a:t> [           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c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s]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>
                <a:latin typeface="Courier New" pitchFamily="1" charset="0"/>
              </a:rPr>
              <a:t> sum( </a:t>
            </a: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>
                <a:latin typeface="Courier New" pitchFamily="1" charset="0"/>
              </a:rPr>
              <a:t> )</a:t>
            </a:r>
          </a:p>
        </p:txBody>
      </p:sp>
      <p:sp>
        <p:nvSpPr>
          <p:cNvPr id="36873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5662" y="423863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2FA93F"/>
                </a:solidFill>
                <a:latin typeface="Calibri" pitchFamily="-106" charset="0"/>
              </a:rPr>
              <a:t># of vowels</a:t>
            </a:r>
          </a:p>
        </p:txBody>
      </p:sp>
      <p:sp>
        <p:nvSpPr>
          <p:cNvPr id="36874" name="Text Box 4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152400"/>
            <a:ext cx="2286000" cy="554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 b="1" dirty="0">
                <a:latin typeface="Cambria" pitchFamily="18" charset="0"/>
              </a:rPr>
              <a:t>Remember</a:t>
            </a:r>
            <a:r>
              <a:rPr lang="en-US" sz="1500" b="1" dirty="0">
                <a:latin typeface="Comic Sans MS" pitchFamily="1" charset="0"/>
              </a:rPr>
              <a:t> </a:t>
            </a:r>
            <a:r>
              <a:rPr lang="en-US" sz="1500" b="1" dirty="0">
                <a:latin typeface="Courier New" pitchFamily="1" charset="0"/>
              </a:rPr>
              <a:t>True == 1 </a:t>
            </a:r>
            <a:r>
              <a:rPr lang="en-US" sz="1500" b="1" dirty="0">
                <a:latin typeface="Cambria" pitchFamily="18" charset="0"/>
              </a:rPr>
              <a:t>and</a:t>
            </a:r>
            <a:r>
              <a:rPr lang="en-US" sz="1500" b="1" dirty="0">
                <a:latin typeface="Courier New" pitchFamily="1" charset="0"/>
              </a:rPr>
              <a:t> False == 0</a:t>
            </a:r>
          </a:p>
        </p:txBody>
      </p:sp>
      <p:sp>
        <p:nvSpPr>
          <p:cNvPr id="36875" name="Rectangle 31"/>
          <p:cNvSpPr>
            <a:spLocks noChangeArrowheads="1"/>
          </p:cNvSpPr>
          <p:nvPr/>
        </p:nvSpPr>
        <p:spPr bwMode="auto">
          <a:xfrm>
            <a:off x="241300" y="598488"/>
            <a:ext cx="101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cxnSp>
        <p:nvCxnSpPr>
          <p:cNvPr id="36876" name="Straight Arrow Connector 23"/>
          <p:cNvCxnSpPr>
            <a:cxnSpLocks noChangeShapeType="1"/>
          </p:cNvCxnSpPr>
          <p:nvPr/>
        </p:nvCxnSpPr>
        <p:spPr bwMode="auto">
          <a:xfrm flipH="1">
            <a:off x="3295650" y="396875"/>
            <a:ext cx="495300" cy="354013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Rectangle 24"/>
          <p:cNvSpPr>
            <a:spLocks noChangeArrowheads="1"/>
          </p:cNvSpPr>
          <p:nvPr/>
        </p:nvSpPr>
        <p:spPr bwMode="auto">
          <a:xfrm>
            <a:off x="3686175" y="152400"/>
            <a:ext cx="1425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A8E12"/>
                </a:solidFill>
                <a:latin typeface="Courier New" pitchFamily="1" charset="0"/>
              </a:rPr>
              <a:t>'sequoia'</a:t>
            </a:r>
            <a:endParaRPr lang="en-US" sz="1800">
              <a:solidFill>
                <a:srgbClr val="0A8E12"/>
              </a:solidFill>
            </a:endParaRPr>
          </a:p>
        </p:txBody>
      </p:sp>
      <p:cxnSp>
        <p:nvCxnSpPr>
          <p:cNvPr id="20" name="Straight Arrow Connector 25"/>
          <p:cNvCxnSpPr>
            <a:cxnSpLocks noChangeShapeType="1"/>
          </p:cNvCxnSpPr>
          <p:nvPr/>
        </p:nvCxnSpPr>
        <p:spPr bwMode="auto">
          <a:xfrm flipH="1">
            <a:off x="3371851" y="3068889"/>
            <a:ext cx="314324" cy="307975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0932" y="3319462"/>
            <a:ext cx="4343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latin typeface="Courier New" pitchFamily="1" charset="0"/>
              </a:rPr>
              <a:t>count</a:t>
            </a:r>
            <a:r>
              <a:rPr lang="en-US" sz="3600" b="1" dirty="0" smtClean="0">
                <a:latin typeface="Courier New" pitchFamily="1" charset="0"/>
              </a:rPr>
              <a:t>(</a:t>
            </a:r>
            <a:r>
              <a:rPr lang="en-US" sz="3600" b="1" dirty="0" err="1" smtClean="0">
                <a:latin typeface="Courier New" pitchFamily="1" charset="0"/>
              </a:rPr>
              <a:t>e,L</a:t>
            </a:r>
            <a:r>
              <a:rPr lang="en-US" sz="3600" b="1" dirty="0" smtClean="0">
                <a:latin typeface="Courier New" pitchFamily="1" charset="0"/>
              </a:rPr>
              <a:t>):</a:t>
            </a:r>
            <a:endParaRPr lang="en-US" sz="3600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94996" y="303530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2FA93F"/>
                </a:solidFill>
                <a:latin typeface="Calibri" pitchFamily="-106" charset="0"/>
              </a:rPr>
              <a:t># </a:t>
            </a:r>
            <a:r>
              <a:rPr lang="en-US" sz="1800" b="1" dirty="0" smtClean="0">
                <a:solidFill>
                  <a:srgbClr val="2FA93F"/>
                </a:solidFill>
                <a:latin typeface="Calibri" pitchFamily="-106" charset="0"/>
              </a:rPr>
              <a:t>of</a:t>
            </a:r>
            <a:r>
              <a:rPr lang="en-US" sz="1800" b="1" dirty="0" smtClean="0">
                <a:solidFill>
                  <a:srgbClr val="2FA93F"/>
                </a:solidFill>
                <a:latin typeface="Calibri" pitchFamily="-106" charset="0"/>
              </a:rPr>
              <a:t> times e is in L</a:t>
            </a:r>
            <a:endParaRPr lang="en-US" sz="1800" b="1" dirty="0">
              <a:solidFill>
                <a:srgbClr val="2FA93F"/>
              </a:solidFill>
              <a:latin typeface="Calibri" pitchFamily="-106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70932" y="3946525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[          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L ] </a:t>
            </a:r>
            <a:endParaRPr lang="en-US" sz="3200" b="1" dirty="0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>
                <a:latin typeface="Courier New" pitchFamily="1" charset="0"/>
              </a:rPr>
              <a:t> sum( </a:t>
            </a: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>
                <a:latin typeface="Courier New" pitchFamily="1" charset="0"/>
              </a:rPr>
              <a:t> )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240632" y="3228975"/>
            <a:ext cx="101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cxnSp>
        <p:nvCxnSpPr>
          <p:cNvPr id="29" name="Straight Arrow Connector 25"/>
          <p:cNvCxnSpPr>
            <a:cxnSpLocks noChangeShapeType="1"/>
          </p:cNvCxnSpPr>
          <p:nvPr/>
        </p:nvCxnSpPr>
        <p:spPr bwMode="auto">
          <a:xfrm flipH="1">
            <a:off x="3780757" y="3035300"/>
            <a:ext cx="617537" cy="307975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4219410" y="2743200"/>
            <a:ext cx="211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A8E12"/>
                </a:solidFill>
                <a:latin typeface="Courier New" pitchFamily="1" charset="0"/>
              </a:rPr>
              <a:t> [</a:t>
            </a:r>
            <a:r>
              <a:rPr lang="en-US" sz="1800" b="1" dirty="0" smtClean="0">
                <a:solidFill>
                  <a:srgbClr val="0A8E12"/>
                </a:solidFill>
                <a:latin typeface="Courier New" pitchFamily="1" charset="0"/>
              </a:rPr>
              <a:t>3,42,5,7,42</a:t>
            </a:r>
            <a:r>
              <a:rPr lang="en-US" sz="1800" b="1" dirty="0">
                <a:solidFill>
                  <a:srgbClr val="0A8E12"/>
                </a:solidFill>
                <a:latin typeface="Courier New" pitchFamily="1" charset="0"/>
              </a:rPr>
              <a:t>]</a:t>
            </a:r>
            <a:endParaRPr lang="en-US" sz="1800" dirty="0">
              <a:solidFill>
                <a:srgbClr val="0A8E1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31277" y="2767151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A8E12"/>
                </a:solidFill>
                <a:latin typeface="Courier New" pitchFamily="1" charset="0"/>
              </a:rPr>
              <a:t>42</a:t>
            </a:r>
            <a:endParaRPr lang="en-US" dirty="0"/>
          </a:p>
        </p:txBody>
      </p:sp>
      <p:sp>
        <p:nvSpPr>
          <p:cNvPr id="33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1" y="5329806"/>
            <a:ext cx="224588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2FA93F"/>
                </a:solidFill>
                <a:latin typeface="Calibri" pitchFamily="-106" charset="0"/>
              </a:rPr>
              <a:t>using </a:t>
            </a:r>
            <a:r>
              <a:rPr lang="en-US" sz="1600" b="1" dirty="0" smtClean="0">
                <a:solidFill>
                  <a:srgbClr val="DA740E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rgbClr val="2FA93F"/>
                </a:solidFill>
                <a:latin typeface="Calibri" pitchFamily="-106" charset="0"/>
              </a:rPr>
              <a:t> instead…</a:t>
            </a:r>
            <a:endParaRPr lang="en-US" sz="1600" b="1" dirty="0">
              <a:solidFill>
                <a:srgbClr val="2FA93F"/>
              </a:solidFill>
              <a:latin typeface="Calibri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152400" y="5623428"/>
            <a:ext cx="8915400" cy="11583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45780" y="2233864"/>
            <a:ext cx="4028991" cy="800305"/>
          </a:xfrm>
          <a:prstGeom prst="roundRect">
            <a:avLst/>
          </a:prstGeom>
          <a:solidFill>
            <a:srgbClr val="E5F1FF"/>
          </a:solidFill>
          <a:ln w="1905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642605" y="3826040"/>
            <a:ext cx="3358395" cy="668338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669844" y="545432"/>
            <a:ext cx="3068636" cy="668338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106362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Go!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538" y="103981"/>
            <a:ext cx="682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latin typeface="Cambria" pitchFamily="18" charset="0"/>
              </a:rPr>
              <a:t>Write each of these functions </a:t>
            </a:r>
            <a:r>
              <a:rPr lang="en-US" sz="1800" i="1" dirty="0" smtClean="0">
                <a:solidFill>
                  <a:srgbClr val="0D1EFE"/>
                </a:solidFill>
                <a:latin typeface="Cambria" pitchFamily="18" charset="0"/>
              </a:rPr>
              <a:t>using </a:t>
            </a:r>
            <a:r>
              <a:rPr lang="en-US" sz="1800" i="1" dirty="0">
                <a:solidFill>
                  <a:srgbClr val="0D1EFE"/>
                </a:solidFill>
                <a:latin typeface="Cambria" pitchFamily="18" charset="0"/>
              </a:rPr>
              <a:t>list comprehensions…</a:t>
            </a:r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988" y="9207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nodds</a:t>
            </a:r>
            <a:r>
              <a:rPr lang="en-US" b="1" dirty="0" smtClean="0">
                <a:latin typeface="Courier New" pitchFamily="1" charset="0"/>
              </a:rPr>
              <a:t>(L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720763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lotto(Y,W):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8256" y="545432"/>
            <a:ext cx="357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input:</a:t>
            </a:r>
            <a:r>
              <a:rPr lang="en-US" sz="1400" dirty="0" smtClean="0">
                <a:latin typeface="Cambria" pitchFamily="18" charset="0"/>
              </a:rPr>
              <a:t>   </a:t>
            </a:r>
            <a:r>
              <a:rPr lang="en-US" sz="1400" b="1" dirty="0" smtClean="0">
                <a:latin typeface="Cambria" pitchFamily="18" charset="0"/>
              </a:rPr>
              <a:t>L</a:t>
            </a:r>
            <a:r>
              <a:rPr lang="en-US" sz="1400" dirty="0">
                <a:latin typeface="Cambria" pitchFamily="18" charset="0"/>
              </a:rPr>
              <a:t>, any list </a:t>
            </a:r>
            <a:r>
              <a:rPr lang="en-US" sz="1400" dirty="0">
                <a:latin typeface="Cambria" pitchFamily="18" charset="0"/>
              </a:rPr>
              <a:t>o</a:t>
            </a:r>
            <a:r>
              <a:rPr lang="en-US" sz="1400" dirty="0" smtClean="0">
                <a:latin typeface="Cambria" pitchFamily="18" charset="0"/>
              </a:rPr>
              <a:t>f #s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8256" y="727995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output: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 the </a:t>
            </a:r>
            <a:r>
              <a:rPr lang="en-US" sz="1400" dirty="0">
                <a:latin typeface="Cambria" pitchFamily="18" charset="0"/>
              </a:rPr>
              <a:t># of 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odd #s in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b="1" dirty="0" smtClean="0">
                <a:latin typeface="Cambria" pitchFamily="18" charset="0"/>
              </a:rPr>
              <a:t>L</a:t>
            </a:r>
            <a:r>
              <a:rPr lang="en-US" sz="1400" dirty="0" smtClean="0">
                <a:latin typeface="Cambria" pitchFamily="18" charset="0"/>
              </a:rPr>
              <a:t> 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68256" y="908970"/>
            <a:ext cx="307022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A8E12"/>
                </a:solidFill>
                <a:latin typeface="Calibri" pitchFamily="34" charset="0"/>
              </a:rPr>
              <a:t>example</a:t>
            </a:r>
            <a:r>
              <a:rPr lang="en-US" sz="1400" dirty="0">
                <a:solidFill>
                  <a:srgbClr val="0A8E12"/>
                </a:solidFill>
                <a:latin typeface="Calibri" pitchFamily="34" charset="0"/>
              </a:rPr>
              <a:t>: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  </a:t>
            </a:r>
            <a:r>
              <a:rPr lang="en-US" sz="1400" b="1" dirty="0" err="1" smtClean="0">
                <a:solidFill>
                  <a:srgbClr val="0A8E12"/>
                </a:solidFill>
                <a:latin typeface="Cambria" pitchFamily="18" charset="0"/>
              </a:rPr>
              <a:t>nodds</a:t>
            </a:r>
            <a:r>
              <a:rPr lang="en-US" sz="1400" b="1" dirty="0" smtClean="0">
                <a:solidFill>
                  <a:srgbClr val="0A8E12"/>
                </a:solidFill>
                <a:latin typeface="Cambria" pitchFamily="18" charset="0"/>
              </a:rPr>
              <a:t>( [3,4,5,7,42] ) </a:t>
            </a:r>
            <a:r>
              <a:rPr lang="en-US" sz="1400" b="1" dirty="0" smtClean="0">
                <a:solidFill>
                  <a:srgbClr val="0A8E12"/>
                </a:solidFill>
                <a:latin typeface="Cambria" pitchFamily="18" charset="0"/>
              </a:rPr>
              <a:t>== </a:t>
            </a:r>
            <a:r>
              <a:rPr lang="en-US" sz="1400" b="1" dirty="0">
                <a:solidFill>
                  <a:srgbClr val="0A8E12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30573" y="2377102"/>
            <a:ext cx="4092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inputs: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b="1" dirty="0" smtClean="0">
                <a:latin typeface="Cambria" pitchFamily="18" charset="0"/>
              </a:rPr>
              <a:t>Y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and </a:t>
            </a:r>
            <a:r>
              <a:rPr lang="en-US" sz="1400" b="1" dirty="0">
                <a:latin typeface="Cambria" pitchFamily="18" charset="0"/>
              </a:rPr>
              <a:t>W</a:t>
            </a:r>
            <a:r>
              <a:rPr lang="en-US" sz="1400" dirty="0">
                <a:latin typeface="Cambria" pitchFamily="18" charset="0"/>
              </a:rPr>
              <a:t>, two lists of "lottery" numbers </a:t>
            </a:r>
            <a:r>
              <a:rPr lang="en-US" sz="1050" dirty="0">
                <a:latin typeface="Cambria" pitchFamily="18" charset="0"/>
              </a:rPr>
              <a:t>(</a:t>
            </a:r>
            <a:r>
              <a:rPr lang="en-US" sz="1050" dirty="0" err="1">
                <a:latin typeface="Cambria" pitchFamily="18" charset="0"/>
              </a:rPr>
              <a:t>ints</a:t>
            </a:r>
            <a:r>
              <a:rPr lang="en-US" sz="1050" dirty="0">
                <a:latin typeface="Cambria" pitchFamily="18" charset="0"/>
              </a:rPr>
              <a:t>)</a:t>
            </a:r>
            <a:endParaRPr lang="en-US" sz="1050" b="1" dirty="0">
              <a:latin typeface="Cambria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30573" y="2559664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output: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 the </a:t>
            </a:r>
            <a:r>
              <a:rPr lang="en-US" sz="1400" dirty="0">
                <a:latin typeface="Cambria" pitchFamily="18" charset="0"/>
              </a:rPr>
              <a:t># of matches between </a:t>
            </a:r>
            <a:r>
              <a:rPr lang="en-US" sz="1400" b="1" dirty="0">
                <a:latin typeface="Cambria" pitchFamily="18" charset="0"/>
              </a:rPr>
              <a:t>Y</a:t>
            </a:r>
            <a:r>
              <a:rPr lang="en-US" sz="1400" dirty="0">
                <a:latin typeface="Cambria" pitchFamily="18" charset="0"/>
              </a:rPr>
              <a:t> &amp; </a:t>
            </a:r>
            <a:r>
              <a:rPr lang="en-US" sz="1400" b="1" dirty="0">
                <a:latin typeface="Cambria" pitchFamily="18" charset="0"/>
              </a:rPr>
              <a:t>W</a:t>
            </a:r>
            <a:r>
              <a:rPr lang="en-US" sz="1400" dirty="0">
                <a:latin typeface="Cambria" pitchFamily="18" charset="0"/>
              </a:rPr>
              <a:t>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0573" y="2740639"/>
            <a:ext cx="409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A8E12"/>
                </a:solidFill>
                <a:latin typeface="Calibri" pitchFamily="34" charset="0"/>
              </a:rPr>
              <a:t>example</a:t>
            </a:r>
            <a:r>
              <a:rPr lang="en-US" sz="1400" dirty="0">
                <a:solidFill>
                  <a:srgbClr val="0A8E12"/>
                </a:solidFill>
                <a:latin typeface="Calibri" pitchFamily="34" charset="0"/>
              </a:rPr>
              <a:t>: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  </a:t>
            </a:r>
            <a:r>
              <a:rPr lang="en-US" sz="1400" b="1" dirty="0" smtClean="0">
                <a:solidFill>
                  <a:srgbClr val="0A8E12"/>
                </a:solidFill>
                <a:latin typeface="Cambria" pitchFamily="18" charset="0"/>
              </a:rPr>
              <a:t>lotto( [</a:t>
            </a:r>
            <a:r>
              <a:rPr lang="en-US" sz="1400" b="1" dirty="0">
                <a:solidFill>
                  <a:srgbClr val="0A8E12"/>
                </a:solidFill>
                <a:latin typeface="Cambria" pitchFamily="18" charset="0"/>
              </a:rPr>
              <a:t>5,7,42,47</a:t>
            </a:r>
            <a:r>
              <a:rPr lang="en-US" sz="1400" b="1" dirty="0" smtClean="0">
                <a:solidFill>
                  <a:srgbClr val="0A8E12"/>
                </a:solidFill>
                <a:latin typeface="Cambria" pitchFamily="18" charset="0"/>
              </a:rPr>
              <a:t>] , [</a:t>
            </a:r>
            <a:r>
              <a:rPr lang="en-US" sz="1400" b="1" dirty="0">
                <a:solidFill>
                  <a:srgbClr val="0A8E12"/>
                </a:solidFill>
                <a:latin typeface="Cambria" pitchFamily="18" charset="0"/>
              </a:rPr>
              <a:t>3,5,7,44,47</a:t>
            </a:r>
            <a:r>
              <a:rPr lang="en-US" sz="1400" b="1" dirty="0" smtClean="0">
                <a:solidFill>
                  <a:srgbClr val="0A8E12"/>
                </a:solidFill>
                <a:latin typeface="Cambria" pitchFamily="18" charset="0"/>
              </a:rPr>
              <a:t>] ) </a:t>
            </a:r>
            <a:r>
              <a:rPr lang="en-US" sz="1400" b="1" dirty="0">
                <a:solidFill>
                  <a:srgbClr val="0A8E12"/>
                </a:solidFill>
                <a:latin typeface="Cambria" pitchFamily="18" charset="0"/>
              </a:rPr>
              <a:t>== 3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3909" y="2221832"/>
            <a:ext cx="1295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Y</a:t>
            </a:r>
            <a:r>
              <a:rPr lang="en-US" sz="1000" dirty="0">
                <a:latin typeface="Cambria" pitchFamily="18" charset="0"/>
              </a:rPr>
              <a:t> are your </a:t>
            </a:r>
            <a:r>
              <a:rPr lang="en-US" sz="1000" dirty="0" smtClean="0">
                <a:latin typeface="Cambria" pitchFamily="18" charset="0"/>
              </a:rPr>
              <a:t>#s</a:t>
            </a:r>
            <a:endParaRPr lang="en-US" sz="1000" dirty="0">
              <a:latin typeface="Cambria" pitchFamily="18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61815" y="2221832"/>
            <a:ext cx="1481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W</a:t>
            </a:r>
            <a:r>
              <a:rPr lang="en-US" sz="1000" dirty="0">
                <a:latin typeface="Cambria" pitchFamily="18" charset="0"/>
              </a:rPr>
              <a:t> are the winning </a:t>
            </a:r>
            <a:r>
              <a:rPr lang="en-US" sz="1000" dirty="0" smtClean="0">
                <a:latin typeface="Cambria" pitchFamily="18" charset="0"/>
              </a:rPr>
              <a:t>#s</a:t>
            </a:r>
            <a:endParaRPr lang="en-US" sz="1000" dirty="0">
              <a:latin typeface="Cambria" pitchFamily="18" charset="0"/>
            </a:endParaRPr>
          </a:p>
        </p:txBody>
      </p:sp>
      <p:sp>
        <p:nvSpPr>
          <p:cNvPr id="37905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" y="4202277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ndivs</a:t>
            </a:r>
            <a:r>
              <a:rPr lang="en-US" b="1" dirty="0" smtClean="0">
                <a:latin typeface="Courier New" pitchFamily="1" charset="0"/>
              </a:rPr>
              <a:t>(N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906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44192" y="3841916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input: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b="1" dirty="0" smtClean="0">
                <a:latin typeface="Cambria" pitchFamily="18" charset="0"/>
              </a:rPr>
              <a:t>N</a:t>
            </a:r>
            <a:r>
              <a:rPr lang="en-US" sz="1400" dirty="0">
                <a:latin typeface="Cambria" pitchFamily="18" charset="0"/>
              </a:rPr>
              <a:t>, an </a:t>
            </a:r>
            <a:r>
              <a:rPr lang="en-US" sz="1400" dirty="0" err="1">
                <a:latin typeface="Cambria" pitchFamily="18" charset="0"/>
              </a:rPr>
              <a:t>int</a:t>
            </a:r>
            <a:r>
              <a:rPr lang="en-US" sz="1400" dirty="0">
                <a:latin typeface="Cambria" pitchFamily="18" charset="0"/>
              </a:rPr>
              <a:t> &gt;= 2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37907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4192" y="4024479"/>
            <a:ext cx="3094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output: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 the # of </a:t>
            </a:r>
            <a:r>
              <a:rPr lang="en-US" sz="1400" dirty="0">
                <a:latin typeface="Cambria" pitchFamily="18" charset="0"/>
              </a:rPr>
              <a:t>positive divisors of </a:t>
            </a:r>
            <a:r>
              <a:rPr lang="en-US" sz="1400" b="1" dirty="0">
                <a:latin typeface="Cambria" pitchFamily="18" charset="0"/>
              </a:rPr>
              <a:t>N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4191" y="4205454"/>
            <a:ext cx="3522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A8E12"/>
                </a:solidFill>
                <a:latin typeface="Calibri" pitchFamily="34" charset="0"/>
              </a:rPr>
              <a:t>example</a:t>
            </a:r>
            <a:r>
              <a:rPr lang="en-US" sz="1400" dirty="0" smtClean="0">
                <a:solidFill>
                  <a:srgbClr val="0A8E12"/>
                </a:solidFill>
                <a:latin typeface="Calibri" pitchFamily="34" charset="0"/>
              </a:rPr>
              <a:t>: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    </a:t>
            </a:r>
            <a:r>
              <a:rPr lang="en-US" sz="1400" b="1" dirty="0" err="1">
                <a:solidFill>
                  <a:srgbClr val="0A8E12"/>
                </a:solidFill>
                <a:latin typeface="Cambria" pitchFamily="18" charset="0"/>
              </a:rPr>
              <a:t>numdivs</a:t>
            </a:r>
            <a:r>
              <a:rPr lang="en-US" sz="1400" b="1" dirty="0">
                <a:solidFill>
                  <a:srgbClr val="0A8E12"/>
                </a:solidFill>
                <a:latin typeface="Cambria" pitchFamily="18" charset="0"/>
              </a:rPr>
              <a:t>(12) == 6   </a:t>
            </a:r>
            <a:r>
              <a:rPr lang="en-US" sz="1000" dirty="0">
                <a:latin typeface="Cambria" pitchFamily="18" charset="0"/>
              </a:rPr>
              <a:t>(1,2,3,4,6,12)</a:t>
            </a:r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914400" y="1412875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[           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x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L   </a:t>
            </a:r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>
                <a:latin typeface="Courier New" pitchFamily="1" charset="0"/>
              </a:rPr>
              <a:t>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return sum(LC)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39456" y="1175646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127458" y="3004443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858255" y="4460641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400" y="5658101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primesUpTo</a:t>
            </a:r>
            <a:r>
              <a:rPr lang="en-US" b="1" dirty="0" smtClean="0">
                <a:latin typeface="Courier New" pitchFamily="1" charset="0"/>
              </a:rPr>
              <a:t>(P):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648200" y="5265988"/>
            <a:ext cx="3518819" cy="668338"/>
          </a:xfrm>
          <a:prstGeom prst="roundRect">
            <a:avLst/>
          </a:prstGeom>
          <a:solidFill>
            <a:srgbClr val="FAEFD2"/>
          </a:solidFill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49787" y="5257800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input</a:t>
            </a:r>
            <a:r>
              <a:rPr lang="en-US" sz="1400" dirty="0" smtClean="0">
                <a:latin typeface="Calibri" pitchFamily="34" charset="0"/>
              </a:rPr>
              <a:t>: 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b="1" dirty="0">
                <a:latin typeface="Cambria" pitchFamily="18" charset="0"/>
              </a:rPr>
              <a:t>P</a:t>
            </a:r>
            <a:r>
              <a:rPr lang="en-US" sz="1400" dirty="0" smtClean="0">
                <a:latin typeface="Cambria" pitchFamily="18" charset="0"/>
              </a:rPr>
              <a:t>, </a:t>
            </a:r>
            <a:r>
              <a:rPr lang="en-US" sz="1400" dirty="0">
                <a:latin typeface="Cambria" pitchFamily="18" charset="0"/>
              </a:rPr>
              <a:t>an </a:t>
            </a:r>
            <a:r>
              <a:rPr lang="en-US" sz="1400" dirty="0" err="1">
                <a:latin typeface="Cambria" pitchFamily="18" charset="0"/>
              </a:rPr>
              <a:t>int</a:t>
            </a:r>
            <a:r>
              <a:rPr lang="en-US" sz="1400" dirty="0">
                <a:latin typeface="Cambria" pitchFamily="18" charset="0"/>
              </a:rPr>
              <a:t> &gt;= 2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49787" y="5440363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output: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 the list of prime #s up to + incl. </a:t>
            </a:r>
            <a:r>
              <a:rPr lang="en-US" sz="1400" b="1" dirty="0">
                <a:latin typeface="Cambria" pitchFamily="18" charset="0"/>
              </a:rPr>
              <a:t>P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49787" y="5633370"/>
            <a:ext cx="3351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A8E12"/>
                </a:solidFill>
                <a:latin typeface="Calibri" pitchFamily="34" charset="0"/>
              </a:rPr>
              <a:t>example</a:t>
            </a:r>
            <a:r>
              <a:rPr lang="en-US" sz="1400" dirty="0" smtClean="0">
                <a:solidFill>
                  <a:srgbClr val="0A8E12"/>
                </a:solidFill>
                <a:latin typeface="Calibri" pitchFamily="34" charset="0"/>
              </a:rPr>
              <a:t>: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    </a:t>
            </a:r>
            <a:r>
              <a:rPr lang="en-US" sz="1200" b="1" dirty="0" err="1" smtClean="0">
                <a:solidFill>
                  <a:srgbClr val="0A8E12"/>
                </a:solidFill>
                <a:latin typeface="Cambria" pitchFamily="18" charset="0"/>
              </a:rPr>
              <a:t>primesUpTo</a:t>
            </a:r>
            <a:r>
              <a:rPr lang="en-US" sz="1200" b="1" dirty="0" smtClean="0">
                <a:solidFill>
                  <a:srgbClr val="0A8E12"/>
                </a:solidFill>
                <a:latin typeface="Cambria" pitchFamily="18" charset="0"/>
              </a:rPr>
              <a:t>(12</a:t>
            </a:r>
            <a:r>
              <a:rPr lang="en-US" sz="1200" b="1" dirty="0">
                <a:solidFill>
                  <a:srgbClr val="0A8E12"/>
                </a:solidFill>
                <a:latin typeface="Cambria" pitchFamily="18" charset="0"/>
              </a:rPr>
              <a:t>) == </a:t>
            </a:r>
            <a:r>
              <a:rPr lang="en-US" sz="1200" b="1" dirty="0" smtClean="0">
                <a:solidFill>
                  <a:srgbClr val="0A8E12"/>
                </a:solidFill>
                <a:latin typeface="Cambria" pitchFamily="18" charset="0"/>
              </a:rPr>
              <a:t>[2,3,5,7,11] </a:t>
            </a:r>
            <a:endParaRPr lang="en-US" sz="1000" dirty="0">
              <a:latin typeface="Cambria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599030" y="5934908"/>
            <a:ext cx="1949116" cy="0"/>
          </a:xfrm>
          <a:prstGeom prst="line">
            <a:avLst/>
          </a:prstGeom>
          <a:noFill/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8252929" y="5609305"/>
            <a:ext cx="686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DA740E"/>
                </a:solidFill>
                <a:latin typeface="Cambria" pitchFamily="18" charset="0"/>
                <a:cs typeface="Courier New" pitchFamily="1" charset="0"/>
              </a:rPr>
              <a:t>Extra!</a:t>
            </a:r>
            <a:endParaRPr lang="en-US" dirty="0">
              <a:solidFill>
                <a:srgbClr val="DA74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088" y="112713"/>
            <a:ext cx="4095750" cy="1477962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Using a Euro,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Yuan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 the deadline comes next time I'll try to make the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Mark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. I'm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Pounding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 it into my brain, but I have to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Peso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 much attention to other deadlines in the classes I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Currency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 have - but if this keeps up, my grade will be demolished into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Rubles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089" y="1664368"/>
            <a:ext cx="4095750" cy="1169551"/>
          </a:xfrm>
          <a:prstGeom prst="rect">
            <a:avLst/>
          </a:prstGeom>
          <a:solidFill>
            <a:srgbClr val="FFCECE"/>
          </a:solidFill>
          <a:ln>
            <a:noFill/>
          </a:ln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"/>
                <a:ea typeface="+mn-ea"/>
              </a:rPr>
              <a:t>elif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user == 'HMC':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   if comp == 'CMC':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       print 'CMC is closer to all of the other 5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Cs.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I win.'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   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</a:rPr>
              <a:t>elif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comp == '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+mn-ea"/>
              </a:rPr>
              <a:t>Pitzer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':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       </a:t>
            </a:r>
            <a:r>
              <a:rPr lang="en-US" sz="1400" b="1" i="1" dirty="0">
                <a:solidFill>
                  <a:prstClr val="black"/>
                </a:solidFill>
                <a:latin typeface="Calibri"/>
                <a:ea typeface="+mn-ea"/>
              </a:rPr>
              <a:t>print '</a:t>
            </a:r>
            <a:r>
              <a:rPr lang="en-US" sz="1400" b="1" i="1" dirty="0" err="1">
                <a:solidFill>
                  <a:prstClr val="black"/>
                </a:solidFill>
                <a:latin typeface="Calibri"/>
                <a:ea typeface="+mn-ea"/>
              </a:rPr>
              <a:t>Pitzer</a:t>
            </a:r>
            <a:r>
              <a:rPr lang="en-US" sz="1400" b="1" i="1" dirty="0">
                <a:solidFill>
                  <a:prstClr val="black"/>
                </a:solidFill>
                <a:latin typeface="Calibri"/>
                <a:ea typeface="+mn-ea"/>
              </a:rPr>
              <a:t> is closer to </a:t>
            </a:r>
            <a:r>
              <a:rPr lang="en-US" sz="1400" b="1" i="1" dirty="0" smtClean="0">
                <a:solidFill>
                  <a:prstClr val="black"/>
                </a:solidFill>
                <a:latin typeface="Calibri"/>
                <a:ea typeface="+mn-ea"/>
              </a:rPr>
              <a:t>Starbucks. </a:t>
            </a:r>
            <a:r>
              <a:rPr lang="en-US" sz="1400" b="1" i="1" dirty="0">
                <a:solidFill>
                  <a:prstClr val="black"/>
                </a:solidFill>
                <a:latin typeface="Calibri"/>
                <a:ea typeface="+mn-ea"/>
              </a:rPr>
              <a:t>I win.'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67464" y="806112"/>
            <a:ext cx="4724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0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xE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** -&gt; N 0   #   Once upon a time, there was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0 *x** -&gt; E 1   # an extremely sad, lost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.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endParaRPr lang="en-US" sz="1000" b="1" dirty="0">
              <a:solidFill>
                <a:prstClr val="black"/>
              </a:solidFill>
              <a:latin typeface="Courier New" pitchFamily="1" charset="0"/>
              <a:ea typeface="+mn-ea"/>
              <a:cs typeface="Courier New" pitchFamily="1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0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NEx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* -&gt; W 3   # traveled around a sad, dark maze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0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NEWx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S 2   # in search of shelter and food.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               #   Finally,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found a gingerbread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1 ***x -&gt; S 2   # house deep in the corners of the maze.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1 *x*S -&gt; E 1   # Though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knew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could never find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1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xE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*S -&gt; N 0   #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way around the maze without keeping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1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NExS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W 3   #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zerself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near the right-hand wall,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endParaRPr lang="en-US" sz="1000" b="1" dirty="0">
              <a:solidFill>
                <a:prstClr val="black"/>
              </a:solidFill>
              <a:latin typeface="Courier New" pitchFamily="1" charset="0"/>
              <a:ea typeface="+mn-ea"/>
              <a:cs typeface="Courier New" pitchFamily="1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               # decided the gingerbread house would be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2 **x* -&gt; W 3   # worth disobeying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program.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2 **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Wx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S 2   #  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thoroughly enjoyed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</a:t>
            </a:r>
            <a:endParaRPr lang="en-US" sz="1000" b="1" dirty="0">
              <a:solidFill>
                <a:prstClr val="black"/>
              </a:solidFill>
              <a:latin typeface="Courier New" pitchFamily="1" charset="0"/>
              <a:ea typeface="+mn-ea"/>
              <a:cs typeface="Courier New" pitchFamily="1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2 *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xWS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E 1   # gingerbread meal, but when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tried to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2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xEWS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N 0   # find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way back to the maze,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was so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               # confused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didn't know what to do.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3 x*** -&gt; N 0   #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began to sit in the corner,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3 N*x* -&gt; W 3   # sighing in despair.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3 N*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Wx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S 2   #   Suddenly came a noble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grutor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who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3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NxWS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E 1   # showed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the way through the maze.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               # And there was much rejoicing. THE END</a:t>
            </a: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4800600" y="168862"/>
            <a:ext cx="3693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200" b="1" dirty="0">
                <a:latin typeface="Cambria" pitchFamily="18" charset="0"/>
              </a:rPr>
              <a:t>hw0 highlights…</a:t>
            </a:r>
          </a:p>
        </p:txBody>
      </p:sp>
      <p:pic>
        <p:nvPicPr>
          <p:cNvPr id="14" name="Picture 13" descr="Screen Shot 2013-09-16 at 11.55.3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>
          <a:xfrm>
            <a:off x="253377" y="4419600"/>
            <a:ext cx="8585823" cy="2238990"/>
          </a:xfrm>
          <a:prstGeom prst="rect">
            <a:avLst/>
          </a:prstGeom>
          <a:ln w="28575">
            <a:solidFill>
              <a:srgbClr val="0D1EFE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92089" y="2895600"/>
            <a:ext cx="409575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print '</a:t>
            </a:r>
            <a:r>
              <a:rPr lang="en-US" sz="1400" dirty="0" err="1">
                <a:latin typeface="+mj-lt"/>
              </a:rPr>
              <a:t>Teeheehee</a:t>
            </a:r>
            <a:r>
              <a:rPr lang="en-US" sz="1400" dirty="0">
                <a:latin typeface="+mj-lt"/>
              </a:rPr>
              <a:t>! Looks like I won!'</a:t>
            </a:r>
          </a:p>
          <a:p>
            <a:r>
              <a:rPr lang="en-US" sz="1400" b="1" dirty="0">
                <a:latin typeface="+mj-lt"/>
              </a:rPr>
              <a:t>        answer = </a:t>
            </a:r>
            <a:r>
              <a:rPr lang="en-US" sz="1400" b="1" dirty="0" err="1">
                <a:latin typeface="+mj-lt"/>
              </a:rPr>
              <a:t>raw_input</a:t>
            </a:r>
            <a:r>
              <a:rPr lang="en-US" sz="1400" b="1" dirty="0">
                <a:latin typeface="+mj-lt"/>
              </a:rPr>
              <a:t>("Wait, are you a </a:t>
            </a:r>
            <a:r>
              <a:rPr lang="en-US" sz="1400" b="1" dirty="0" err="1">
                <a:latin typeface="+mj-lt"/>
              </a:rPr>
              <a:t>Grutor</a:t>
            </a:r>
            <a:r>
              <a:rPr lang="en-US" sz="1400" b="1" dirty="0">
                <a:latin typeface="+mj-lt"/>
              </a:rPr>
              <a:t>?!")</a:t>
            </a:r>
          </a:p>
          <a:p>
            <a:r>
              <a:rPr lang="en-US" sz="1400" b="1" dirty="0">
                <a:latin typeface="+mj-lt"/>
              </a:rPr>
              <a:t>        if answer == 'yes':</a:t>
            </a:r>
          </a:p>
          <a:p>
            <a:r>
              <a:rPr lang="en-US" sz="1400" b="1" dirty="0">
                <a:latin typeface="+mj-lt"/>
              </a:rPr>
              <a:t>            print 'I am so sorry! I mean YOU win!'</a:t>
            </a:r>
          </a:p>
          <a:p>
            <a:r>
              <a:rPr lang="en-US" sz="1400" dirty="0">
                <a:latin typeface="+mj-lt"/>
              </a:rPr>
              <a:t>        else:</a:t>
            </a:r>
          </a:p>
          <a:p>
            <a:r>
              <a:rPr lang="en-US" sz="1400" dirty="0">
                <a:latin typeface="+mj-lt"/>
              </a:rPr>
              <a:t>            print 'Then I DO win! </a:t>
            </a:r>
            <a:r>
              <a:rPr lang="en-US" sz="1400" dirty="0" err="1">
                <a:latin typeface="+mj-lt"/>
              </a:rPr>
              <a:t>Hahaha</a:t>
            </a:r>
            <a:r>
              <a:rPr lang="en-US" sz="1400" dirty="0">
                <a:latin typeface="+mj-lt"/>
              </a:rPr>
              <a:t>'</a:t>
            </a:r>
            <a:endParaRPr lang="en-US" sz="1400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6376736"/>
            <a:ext cx="1143000" cy="381000"/>
          </a:xfrm>
          <a:prstGeom prst="roundRect">
            <a:avLst/>
          </a:prstGeom>
          <a:noFill/>
          <a:ln w="28575">
            <a:solidFill>
              <a:srgbClr val="0D1E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82510" y="39236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E.F.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3136" y="4054369"/>
            <a:ext cx="185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full RPS-25</a:t>
            </a:r>
            <a:endParaRPr lang="en-US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4250700" y="102445"/>
            <a:ext cx="4740900" cy="1028523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5800" y="384199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output: </a:t>
            </a:r>
            <a:r>
              <a:rPr lang="en-US" sz="2000" dirty="0" smtClean="0">
                <a:latin typeface="Cambria" pitchFamily="18" charset="0"/>
              </a:rPr>
              <a:t>  the </a:t>
            </a:r>
            <a:r>
              <a:rPr lang="en-US" sz="2000" dirty="0">
                <a:latin typeface="Cambria" pitchFamily="18" charset="0"/>
              </a:rPr>
              <a:t># of 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odd #s in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L</a:t>
            </a:r>
            <a:r>
              <a:rPr lang="en-US" sz="2000" dirty="0" smtClean="0">
                <a:latin typeface="Cambria" pitchFamily="18" charset="0"/>
              </a:rPr>
              <a:t> 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776536" y="4413361"/>
            <a:ext cx="3380872" cy="4725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6388" y="17589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nodds</a:t>
            </a:r>
            <a:r>
              <a:rPr lang="en-US" b="1" dirty="0" smtClean="0">
                <a:latin typeface="Courier New" pitchFamily="1" charset="0"/>
              </a:rPr>
              <a:t>(L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16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5800" y="97700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inputs: </a:t>
            </a:r>
            <a:r>
              <a:rPr lang="en-US" sz="2000" dirty="0" smtClean="0">
                <a:latin typeface="Cambria" pitchFamily="18" charset="0"/>
              </a:rPr>
              <a:t>  </a:t>
            </a:r>
            <a:r>
              <a:rPr lang="en-US" sz="2000" b="1" dirty="0" smtClean="0">
                <a:latin typeface="Cambria" pitchFamily="18" charset="0"/>
              </a:rPr>
              <a:t>L</a:t>
            </a:r>
            <a:r>
              <a:rPr lang="en-US" sz="2000" dirty="0">
                <a:latin typeface="Cambria" pitchFamily="18" charset="0"/>
              </a:rPr>
              <a:t>, any list </a:t>
            </a:r>
            <a:r>
              <a:rPr lang="en-US" sz="2000" dirty="0">
                <a:latin typeface="Cambria" pitchFamily="18" charset="0"/>
              </a:rPr>
              <a:t>o</a:t>
            </a:r>
            <a:r>
              <a:rPr lang="en-US" sz="2000" dirty="0" smtClean="0">
                <a:latin typeface="Cambria" pitchFamily="18" charset="0"/>
              </a:rPr>
              <a:t>f #s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670698"/>
            <a:ext cx="441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A8E12"/>
                </a:solidFill>
                <a:latin typeface="Cambria" pitchFamily="18" charset="0"/>
              </a:rPr>
              <a:t>example</a:t>
            </a:r>
            <a:r>
              <a:rPr lang="en-US" sz="2000" dirty="0">
                <a:solidFill>
                  <a:srgbClr val="0A8E12"/>
                </a:solidFill>
                <a:latin typeface="Cambria" pitchFamily="18" charset="0"/>
              </a:rPr>
              <a:t>: </a:t>
            </a:r>
            <a:r>
              <a:rPr lang="en-US" sz="2000" dirty="0" smtClean="0">
                <a:solidFill>
                  <a:srgbClr val="0A8E12"/>
                </a:solidFill>
                <a:latin typeface="Cambria" pitchFamily="18" charset="0"/>
              </a:rPr>
              <a:t>  </a:t>
            </a:r>
            <a:r>
              <a:rPr lang="en-US" sz="2000" b="1" dirty="0" err="1" smtClean="0">
                <a:solidFill>
                  <a:srgbClr val="0A8E12"/>
                </a:solidFill>
                <a:latin typeface="Cambria" pitchFamily="18" charset="0"/>
              </a:rPr>
              <a:t>nodds</a:t>
            </a:r>
            <a:r>
              <a:rPr lang="en-US" sz="2000" b="1" dirty="0" smtClean="0">
                <a:solidFill>
                  <a:srgbClr val="0A8E12"/>
                </a:solidFill>
                <a:latin typeface="Cambria" pitchFamily="18" charset="0"/>
              </a:rPr>
              <a:t>( [3,4,5,7,42] ) </a:t>
            </a:r>
            <a:r>
              <a:rPr lang="en-US" sz="2000" b="1" dirty="0" smtClean="0">
                <a:solidFill>
                  <a:srgbClr val="0A8E12"/>
                </a:solidFill>
                <a:latin typeface="Cambria" pitchFamily="18" charset="0"/>
              </a:rPr>
              <a:t>== </a:t>
            </a:r>
            <a:r>
              <a:rPr lang="en-US" sz="2000" b="1" dirty="0">
                <a:solidFill>
                  <a:srgbClr val="0A8E12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066800" y="2251075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[            </a:t>
            </a:r>
            <a:r>
              <a:rPr lang="en-US" b="1" dirty="0" smtClean="0">
                <a:latin typeface="Courier New" pitchFamily="1" charset="0"/>
              </a:rPr>
              <a:t>         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x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L </a:t>
            </a:r>
            <a:r>
              <a:rPr lang="en-US" b="1" dirty="0" smtClean="0">
                <a:latin typeface="Courier New" pitchFamily="1" charset="0"/>
              </a:rPr>
              <a:t>]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return sum(LC)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86000" y="2138865"/>
            <a:ext cx="3929400" cy="4725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4045478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nodds</a:t>
            </a:r>
            <a:r>
              <a:rPr lang="en-US" b="1" dirty="0" smtClean="0">
                <a:latin typeface="Courier New" pitchFamily="1" charset="0"/>
              </a:rPr>
              <a:t>(L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065212" y="4537603"/>
            <a:ext cx="77724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[ 1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x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L   </a:t>
            </a:r>
            <a:r>
              <a:rPr lang="en-US" b="1" dirty="0" smtClean="0">
                <a:latin typeface="Courier New" pitchFamily="1" charset="0"/>
              </a:rPr>
              <a:t>                 ]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return sum(LC)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4776536" y="4413361"/>
            <a:ext cx="3380872" cy="4725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6388" y="17589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lotto(Y,W):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066800" y="2251075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[            </a:t>
            </a:r>
            <a:r>
              <a:rPr lang="en-US" b="1" dirty="0" smtClean="0">
                <a:latin typeface="Courier New" pitchFamily="1" charset="0"/>
              </a:rPr>
              <a:t>         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w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W</a:t>
            </a:r>
            <a:r>
              <a:rPr lang="en-US" b="1" dirty="0" smtClean="0">
                <a:latin typeface="Courier New" pitchFamily="1" charset="0"/>
              </a:rPr>
              <a:t> ]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return sum(LC)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86000" y="2138865"/>
            <a:ext cx="3929400" cy="4725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4045478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lotto(Y,W):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065212" y="4537603"/>
            <a:ext cx="77724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[ 1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w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W</a:t>
            </a:r>
            <a:r>
              <a:rPr lang="en-US" b="1" dirty="0" smtClean="0">
                <a:latin typeface="Courier New" pitchFamily="1" charset="0"/>
              </a:rPr>
              <a:t>                    ]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return sum(LC)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27387" y="104001"/>
            <a:ext cx="5779421" cy="1276761"/>
          </a:xfrm>
          <a:prstGeom prst="roundRect">
            <a:avLst/>
          </a:prstGeom>
          <a:solidFill>
            <a:srgbClr val="E5F1FF"/>
          </a:solidFill>
          <a:ln w="1905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6602" y="381000"/>
            <a:ext cx="5766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inputs: </a:t>
            </a:r>
            <a:r>
              <a:rPr lang="en-US" sz="2000" b="1" dirty="0">
                <a:latin typeface="Cambria" pitchFamily="18" charset="0"/>
              </a:rPr>
              <a:t>Y</a:t>
            </a:r>
            <a:r>
              <a:rPr lang="en-US" sz="2000" dirty="0">
                <a:latin typeface="Cambria" pitchFamily="18" charset="0"/>
              </a:rPr>
              <a:t> and </a:t>
            </a:r>
            <a:r>
              <a:rPr lang="en-US" sz="2000" b="1" dirty="0">
                <a:latin typeface="Cambria" pitchFamily="18" charset="0"/>
              </a:rPr>
              <a:t>W</a:t>
            </a:r>
            <a:r>
              <a:rPr lang="en-US" sz="2000" dirty="0">
                <a:latin typeface="Cambria" pitchFamily="18" charset="0"/>
              </a:rPr>
              <a:t>, two lists of "lottery" </a:t>
            </a:r>
            <a:r>
              <a:rPr lang="en-US" sz="2000" dirty="0" smtClean="0">
                <a:latin typeface="Cambria" pitchFamily="18" charset="0"/>
              </a:rPr>
              <a:t>numbers 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(</a:t>
            </a:r>
            <a:r>
              <a:rPr lang="en-US" sz="1400" dirty="0" err="1">
                <a:latin typeface="Cambria" pitchFamily="18" charset="0"/>
              </a:rPr>
              <a:t>ints</a:t>
            </a:r>
            <a:r>
              <a:rPr lang="en-US" sz="1400" dirty="0">
                <a:latin typeface="Cambria" pitchFamily="18" charset="0"/>
              </a:rPr>
              <a:t>)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680826"/>
            <a:ext cx="5577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output: </a:t>
            </a:r>
            <a:r>
              <a:rPr lang="en-US" sz="2000" dirty="0" smtClean="0">
                <a:latin typeface="Cambria" pitchFamily="18" charset="0"/>
              </a:rPr>
              <a:t> the </a:t>
            </a:r>
            <a:r>
              <a:rPr lang="en-US" sz="2000" dirty="0">
                <a:latin typeface="Cambria" pitchFamily="18" charset="0"/>
              </a:rPr>
              <a:t># of matches between </a:t>
            </a:r>
            <a:r>
              <a:rPr lang="en-US" sz="2000" b="1" dirty="0">
                <a:latin typeface="Cambria" pitchFamily="18" charset="0"/>
              </a:rPr>
              <a:t>Y</a:t>
            </a:r>
            <a:r>
              <a:rPr lang="en-US" sz="2000" dirty="0">
                <a:latin typeface="Cambria" pitchFamily="18" charset="0"/>
              </a:rPr>
              <a:t> &amp; </a:t>
            </a:r>
            <a:r>
              <a:rPr lang="en-US" sz="2000" b="1" dirty="0">
                <a:latin typeface="Cambria" pitchFamily="18" charset="0"/>
              </a:rPr>
              <a:t>W</a:t>
            </a:r>
            <a:r>
              <a:rPr lang="en-US" sz="2000" dirty="0">
                <a:latin typeface="Cambria" pitchFamily="18" charset="0"/>
              </a:rPr>
              <a:t> </a:t>
            </a:r>
          </a:p>
        </p:txBody>
      </p:sp>
      <p:sp>
        <p:nvSpPr>
          <p:cNvPr id="21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980652"/>
            <a:ext cx="5730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A8E12"/>
                </a:solidFill>
                <a:latin typeface="Cambria" pitchFamily="18" charset="0"/>
              </a:rPr>
              <a:t>example</a:t>
            </a:r>
            <a:r>
              <a:rPr lang="en-US" sz="2000" dirty="0">
                <a:solidFill>
                  <a:srgbClr val="0A8E12"/>
                </a:solidFill>
                <a:latin typeface="Cambria" pitchFamily="18" charset="0"/>
              </a:rPr>
              <a:t>: </a:t>
            </a:r>
            <a:r>
              <a:rPr lang="en-US" sz="2000" dirty="0" smtClean="0">
                <a:solidFill>
                  <a:srgbClr val="0A8E12"/>
                </a:solidFill>
                <a:latin typeface="Cambria" pitchFamily="18" charset="0"/>
              </a:rPr>
              <a:t> </a:t>
            </a:r>
            <a:r>
              <a:rPr lang="en-US" sz="2000" b="1" dirty="0" smtClean="0">
                <a:solidFill>
                  <a:srgbClr val="0A8E12"/>
                </a:solidFill>
                <a:latin typeface="Cambria" pitchFamily="18" charset="0"/>
              </a:rPr>
              <a:t>lotto( [</a:t>
            </a:r>
            <a:r>
              <a:rPr lang="en-US" sz="2000" b="1" dirty="0">
                <a:solidFill>
                  <a:srgbClr val="0A8E12"/>
                </a:solidFill>
                <a:latin typeface="Cambria" pitchFamily="18" charset="0"/>
              </a:rPr>
              <a:t>5,7,42,47</a:t>
            </a:r>
            <a:r>
              <a:rPr lang="en-US" sz="2000" b="1" dirty="0" smtClean="0">
                <a:solidFill>
                  <a:srgbClr val="0A8E12"/>
                </a:solidFill>
                <a:latin typeface="Cambria" pitchFamily="18" charset="0"/>
              </a:rPr>
              <a:t>] , [</a:t>
            </a:r>
            <a:r>
              <a:rPr lang="en-US" sz="2000" b="1" dirty="0">
                <a:solidFill>
                  <a:srgbClr val="0A8E12"/>
                </a:solidFill>
                <a:latin typeface="Cambria" pitchFamily="18" charset="0"/>
              </a:rPr>
              <a:t>3,5,7,44,47</a:t>
            </a:r>
            <a:r>
              <a:rPr lang="en-US" sz="2000" b="1" dirty="0" smtClean="0">
                <a:solidFill>
                  <a:srgbClr val="0A8E12"/>
                </a:solidFill>
                <a:latin typeface="Cambria" pitchFamily="18" charset="0"/>
              </a:rPr>
              <a:t>] ) </a:t>
            </a:r>
            <a:r>
              <a:rPr lang="en-US" sz="2000" b="1" dirty="0">
                <a:solidFill>
                  <a:srgbClr val="0A8E12"/>
                </a:solidFill>
                <a:latin typeface="Cambria" pitchFamily="18" charset="0"/>
              </a:rPr>
              <a:t>== 3</a:t>
            </a:r>
          </a:p>
        </p:txBody>
      </p:sp>
      <p:sp>
        <p:nvSpPr>
          <p:cNvPr id="26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930" y="104001"/>
            <a:ext cx="1295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Cambria" pitchFamily="18" charset="0"/>
              </a:rPr>
              <a:t>Y</a:t>
            </a:r>
            <a:r>
              <a:rPr lang="en-US" sz="1200" dirty="0">
                <a:latin typeface="Cambria" pitchFamily="18" charset="0"/>
              </a:rPr>
              <a:t> are your </a:t>
            </a:r>
            <a:r>
              <a:rPr lang="en-US" sz="1200" dirty="0" smtClean="0">
                <a:latin typeface="Cambria" pitchFamily="18" charset="0"/>
              </a:rPr>
              <a:t>#s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30835" y="104001"/>
            <a:ext cx="19511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Cambria" pitchFamily="18" charset="0"/>
              </a:rPr>
              <a:t>W</a:t>
            </a:r>
            <a:r>
              <a:rPr lang="en-US" sz="1200" dirty="0">
                <a:latin typeface="Cambria" pitchFamily="18" charset="0"/>
              </a:rPr>
              <a:t> are the winning </a:t>
            </a:r>
            <a:r>
              <a:rPr lang="en-US" sz="1200" dirty="0" smtClean="0">
                <a:latin typeface="Cambria" pitchFamily="18" charset="0"/>
              </a:rPr>
              <a:t>#s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929" y="6324600"/>
            <a:ext cx="3590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… could adapt to "</a:t>
            </a:r>
            <a:r>
              <a:rPr lang="en-US" sz="2000" b="1" dirty="0">
                <a:latin typeface="Cambria" pitchFamily="18" charset="0"/>
              </a:rPr>
              <a:t>y</a:t>
            </a:r>
            <a:r>
              <a:rPr lang="en-US" sz="2000" dirty="0" smtClean="0">
                <a:latin typeface="Cambria" pitchFamily="18" charset="0"/>
              </a:rPr>
              <a:t> in </a:t>
            </a:r>
            <a:r>
              <a:rPr lang="en-US" sz="2000" b="1" dirty="0">
                <a:latin typeface="Cambria" pitchFamily="18" charset="0"/>
              </a:rPr>
              <a:t>Y</a:t>
            </a:r>
            <a:r>
              <a:rPr lang="en-US" sz="2000" dirty="0" smtClean="0">
                <a:latin typeface="Cambria" pitchFamily="18" charset="0"/>
              </a:rPr>
              <a:t>", too.</a:t>
            </a:r>
            <a:endParaRPr lang="en-US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76199" y="4924549"/>
            <a:ext cx="8995611" cy="1857251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283240" y="128065"/>
            <a:ext cx="4699504" cy="1026967"/>
          </a:xfrm>
          <a:prstGeom prst="roundRect">
            <a:avLst/>
          </a:prstGeom>
          <a:solidFill>
            <a:srgbClr val="E5F1FF"/>
          </a:solidFill>
          <a:ln w="1905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17589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ndivs</a:t>
            </a:r>
            <a:r>
              <a:rPr lang="en-US" b="1" dirty="0" smtClean="0">
                <a:latin typeface="Courier New" pitchFamily="1" charset="0"/>
              </a:rPr>
              <a:t>(N):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836612" y="2759738"/>
            <a:ext cx="80772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[            </a:t>
            </a:r>
            <a:r>
              <a:rPr lang="en-US" b="1" dirty="0" smtClean="0">
                <a:latin typeface="Courier New" pitchFamily="1" charset="0"/>
              </a:rPr>
              <a:t>  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n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range(1,N+1)</a:t>
            </a:r>
            <a:r>
              <a:rPr lang="en-US" b="1" dirty="0" smtClean="0">
                <a:latin typeface="Courier New" pitchFamily="1" charset="0"/>
              </a:rPr>
              <a:t>]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</a:rPr>
              <a:t>sum(LC)</a:t>
            </a:r>
          </a:p>
        </p:txBody>
      </p:sp>
      <p:sp>
        <p:nvSpPr>
          <p:cNvPr id="17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07305" y="140368"/>
            <a:ext cx="248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input: </a:t>
            </a:r>
            <a:r>
              <a:rPr lang="en-US" sz="2000" dirty="0" smtClean="0">
                <a:latin typeface="Cambria" pitchFamily="18" charset="0"/>
              </a:rPr>
              <a:t>  </a:t>
            </a:r>
            <a:r>
              <a:rPr lang="en-US" sz="2000" b="1" dirty="0" smtClean="0">
                <a:latin typeface="Cambria" pitchFamily="18" charset="0"/>
              </a:rPr>
              <a:t>N</a:t>
            </a:r>
            <a:r>
              <a:rPr lang="en-US" sz="2000" dirty="0">
                <a:latin typeface="Cambria" pitchFamily="18" charset="0"/>
              </a:rPr>
              <a:t>, an </a:t>
            </a:r>
            <a:r>
              <a:rPr lang="en-US" sz="2000" dirty="0" err="1">
                <a:latin typeface="Cambria" pitchFamily="18" charset="0"/>
              </a:rPr>
              <a:t>int</a:t>
            </a:r>
            <a:r>
              <a:rPr lang="en-US" sz="2000" dirty="0">
                <a:latin typeface="Cambria" pitchFamily="18" charset="0"/>
              </a:rPr>
              <a:t> &gt;= 2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07304" y="435613"/>
            <a:ext cx="4606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output: </a:t>
            </a:r>
            <a:r>
              <a:rPr lang="en-US" sz="2000" dirty="0" smtClean="0">
                <a:latin typeface="Cambria" pitchFamily="18" charset="0"/>
              </a:rPr>
              <a:t>  the # of </a:t>
            </a:r>
            <a:r>
              <a:rPr lang="en-US" sz="2000" dirty="0">
                <a:latin typeface="Cambria" pitchFamily="18" charset="0"/>
              </a:rPr>
              <a:t>positive divisors of </a:t>
            </a:r>
            <a:r>
              <a:rPr lang="en-US" sz="2000" b="1" dirty="0">
                <a:latin typeface="Cambria" pitchFamily="18" charset="0"/>
              </a:rPr>
              <a:t>N</a:t>
            </a:r>
          </a:p>
        </p:txBody>
      </p:sp>
      <p:sp>
        <p:nvSpPr>
          <p:cNvPr id="29" name="Text Box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07304" y="730858"/>
            <a:ext cx="46482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A8E12"/>
                </a:solidFill>
                <a:latin typeface="Cambria" pitchFamily="18" charset="0"/>
              </a:rPr>
              <a:t>example</a:t>
            </a:r>
            <a:r>
              <a:rPr lang="en-US" sz="2000" dirty="0" smtClean="0">
                <a:solidFill>
                  <a:srgbClr val="0A8E12"/>
                </a:solidFill>
                <a:latin typeface="Cambria" pitchFamily="18" charset="0"/>
              </a:rPr>
              <a:t>:    </a:t>
            </a:r>
            <a:r>
              <a:rPr lang="en-US" sz="2000" b="1" dirty="0" err="1">
                <a:solidFill>
                  <a:srgbClr val="0A8E12"/>
                </a:solidFill>
                <a:latin typeface="Cambria" pitchFamily="18" charset="0"/>
              </a:rPr>
              <a:t>numdivs</a:t>
            </a:r>
            <a:r>
              <a:rPr lang="en-US" sz="2000" b="1" dirty="0">
                <a:solidFill>
                  <a:srgbClr val="0A8E12"/>
                </a:solidFill>
                <a:latin typeface="Cambria" pitchFamily="18" charset="0"/>
              </a:rPr>
              <a:t>(12) == 6   </a:t>
            </a:r>
            <a:r>
              <a:rPr lang="en-US" sz="1200" dirty="0">
                <a:latin typeface="Cambria" pitchFamily="18" charset="0"/>
              </a:rPr>
              <a:t>(1,2,3,4,6,12)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081464" y="2526632"/>
            <a:ext cx="2590800" cy="682539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76200" y="4948237"/>
            <a:ext cx="514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CA77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>
                <a:latin typeface="Courier New" pitchFamily="1" charset="0"/>
              </a:rPr>
              <a:t>primesUpto</a:t>
            </a:r>
            <a:r>
              <a:rPr lang="en-US" b="1" dirty="0">
                <a:latin typeface="Courier New" pitchFamily="1" charset="0"/>
              </a:rPr>
              <a:t>( P ):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10200" y="4794348"/>
            <a:ext cx="3157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DA740E"/>
                </a:solidFill>
                <a:latin typeface="Cambria" pitchFamily="18" charset="0"/>
                <a:cs typeface="Courier New" pitchFamily="1" charset="0"/>
              </a:rPr>
              <a:t>Extra! </a:t>
            </a:r>
            <a:r>
              <a:rPr lang="en-US" sz="1400" dirty="0" smtClean="0">
                <a:latin typeface="Cambria" pitchFamily="18" charset="0"/>
                <a:cs typeface="Courier New" pitchFamily="1" charset="0"/>
              </a:rPr>
              <a:t>A list of all primes up to </a:t>
            </a:r>
            <a:r>
              <a:rPr lang="en-US" sz="1400" b="1" dirty="0" smtClean="0">
                <a:latin typeface="Cambria" pitchFamily="18" charset="0"/>
                <a:cs typeface="Courier New" pitchFamily="1" charset="0"/>
              </a:rPr>
              <a:t>P</a:t>
            </a:r>
            <a:r>
              <a:rPr lang="en-US" sz="1400" dirty="0" smtClean="0">
                <a:latin typeface="Cambria" pitchFamily="18" charset="0"/>
                <a:cs typeface="Courier New" pitchFamily="1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57263" y="358775"/>
            <a:ext cx="7086600" cy="2133600"/>
            <a:chOff x="624" y="1446"/>
            <a:chExt cx="4464" cy="1344"/>
          </a:xfrm>
        </p:grpSpPr>
        <p:pic>
          <p:nvPicPr>
            <p:cNvPr id="42053" name="Picture 32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15932" r="10573" b="15932"/>
            <a:stretch>
              <a:fillRect/>
            </a:stretch>
          </p:blipFill>
          <p:spPr bwMode="auto">
            <a:xfrm>
              <a:off x="720" y="1584"/>
              <a:ext cx="429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4" name="Line 33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rot="5400000" flipV="1">
              <a:off x="2856" y="402"/>
              <a:ext cx="0" cy="4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Line 34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V="1">
              <a:off x="945" y="144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7" name="Line 3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8263" y="654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3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38263" y="1401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3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-5400000">
            <a:off x="1985963" y="22304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3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-5400000">
            <a:off x="7465218" y="2209007"/>
            <a:ext cx="27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-5400000">
            <a:off x="265430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4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-5400000">
            <a:off x="326548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4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-5400000">
            <a:off x="387667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4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-5400000">
            <a:off x="448786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5400000">
            <a:off x="509905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4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-5400000">
            <a:off x="571023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-5400000">
            <a:off x="632142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4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-5400000">
            <a:off x="693261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Text Box 4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716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42000" name="Text Box 4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140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10</a:t>
            </a:r>
          </a:p>
        </p:txBody>
      </p:sp>
      <p:sp>
        <p:nvSpPr>
          <p:cNvPr id="42001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844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2</a:t>
            </a:r>
          </a:p>
        </p:txBody>
      </p:sp>
      <p:sp>
        <p:nvSpPr>
          <p:cNvPr id="42002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9721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3</a:t>
            </a:r>
          </a:p>
        </p:txBody>
      </p:sp>
      <p:sp>
        <p:nvSpPr>
          <p:cNvPr id="42003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1157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4</a:t>
            </a:r>
          </a:p>
        </p:txBody>
      </p:sp>
      <p:sp>
        <p:nvSpPr>
          <p:cNvPr id="42004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2435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5</a:t>
            </a:r>
          </a:p>
        </p:txBody>
      </p:sp>
      <p:sp>
        <p:nvSpPr>
          <p:cNvPr id="42005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3712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6</a:t>
            </a:r>
          </a:p>
        </p:txBody>
      </p:sp>
      <p:sp>
        <p:nvSpPr>
          <p:cNvPr id="42006" name="Text Box 5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148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7</a:t>
            </a:r>
          </a:p>
        </p:txBody>
      </p:sp>
      <p:sp>
        <p:nvSpPr>
          <p:cNvPr id="42007" name="Text Box 5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642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8</a:t>
            </a:r>
          </a:p>
        </p:txBody>
      </p:sp>
      <p:sp>
        <p:nvSpPr>
          <p:cNvPr id="42008" name="Text Box 5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770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9</a:t>
            </a:r>
          </a:p>
        </p:txBody>
      </p:sp>
      <p:sp>
        <p:nvSpPr>
          <p:cNvPr id="42009" name="Text Box 5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38200" y="501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42010" name="Text Box 5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2000" y="12319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0.5</a:t>
            </a:r>
          </a:p>
        </p:txBody>
      </p:sp>
      <p:sp>
        <p:nvSpPr>
          <p:cNvPr id="42011" name="Text Box 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19175" y="22653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</a:t>
            </a:r>
          </a:p>
        </p:txBody>
      </p:sp>
      <p:sp>
        <p:nvSpPr>
          <p:cNvPr id="42012" name="Line 6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-5400000">
            <a:off x="1335881" y="1466057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Text Box 6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066800" y="5805487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  <a:latin typeface="Courier New" pitchFamily="1" charset="0"/>
              </a:rPr>
              <a:t>low = 1.0</a:t>
            </a:r>
          </a:p>
        </p:txBody>
      </p:sp>
      <p:sp>
        <p:nvSpPr>
          <p:cNvPr id="42014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53200" y="5805487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  <a:latin typeface="Courier New" pitchFamily="1" charset="0"/>
              </a:rPr>
              <a:t>hi = 10.0</a:t>
            </a:r>
          </a:p>
        </p:txBody>
      </p:sp>
      <p:grpSp>
        <p:nvGrpSpPr>
          <p:cNvPr id="42015" name="Group 64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5181600" y="1066800"/>
            <a:ext cx="1905000" cy="581025"/>
            <a:chOff x="3792" y="393"/>
            <a:chExt cx="1200" cy="366"/>
          </a:xfrm>
        </p:grpSpPr>
        <p:sp>
          <p:nvSpPr>
            <p:cNvPr id="42049" name="Text Box 6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92" y="4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A8E12"/>
                  </a:solidFill>
                </a:rPr>
                <a:t>y = </a:t>
              </a:r>
            </a:p>
          </p:txBody>
        </p:sp>
        <p:sp>
          <p:nvSpPr>
            <p:cNvPr id="42050" name="Text Box 6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176" y="393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0A8E12"/>
                  </a:solidFill>
                </a:rPr>
                <a:t>1 </a:t>
              </a:r>
            </a:p>
          </p:txBody>
        </p:sp>
        <p:sp>
          <p:nvSpPr>
            <p:cNvPr id="42051" name="Text Box 67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176" y="528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0A8E12"/>
                  </a:solidFill>
                </a:rPr>
                <a:t>x </a:t>
              </a:r>
            </a:p>
          </p:txBody>
        </p:sp>
        <p:sp>
          <p:nvSpPr>
            <p:cNvPr id="42052" name="Line 6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176" y="586"/>
              <a:ext cx="192" cy="0"/>
            </a:xfrm>
            <a:prstGeom prst="line">
              <a:avLst/>
            </a:prstGeom>
            <a:noFill/>
            <a:ln w="19050">
              <a:solidFill>
                <a:srgbClr val="0A8E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16" name="Freeform 69" descr="Diagonal brick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2109788" y="769938"/>
            <a:ext cx="5486400" cy="1447800"/>
          </a:xfrm>
          <a:custGeom>
            <a:avLst/>
            <a:gdLst>
              <a:gd name="T0" fmla="*/ 0 w 3456"/>
              <a:gd name="T1" fmla="*/ 0 h 912"/>
              <a:gd name="T2" fmla="*/ 0 w 3456"/>
              <a:gd name="T3" fmla="*/ 2147483647 h 912"/>
              <a:gd name="T4" fmla="*/ 2147483647 w 3456"/>
              <a:gd name="T5" fmla="*/ 2147483647 h 912"/>
              <a:gd name="T6" fmla="*/ 2147483647 w 3456"/>
              <a:gd name="T7" fmla="*/ 2147483647 h 912"/>
              <a:gd name="T8" fmla="*/ 2147483647 w 3456"/>
              <a:gd name="T9" fmla="*/ 2147483647 h 912"/>
              <a:gd name="T10" fmla="*/ 2147483647 w 3456"/>
              <a:gd name="T11" fmla="*/ 2147483647 h 912"/>
              <a:gd name="T12" fmla="*/ 2147483647 w 3456"/>
              <a:gd name="T13" fmla="*/ 2147483647 h 912"/>
              <a:gd name="T14" fmla="*/ 2147483647 w 3456"/>
              <a:gd name="T15" fmla="*/ 2147483647 h 912"/>
              <a:gd name="T16" fmla="*/ 2147483647 w 3456"/>
              <a:gd name="T17" fmla="*/ 2147483647 h 912"/>
              <a:gd name="T18" fmla="*/ 2147483647 w 3456"/>
              <a:gd name="T19" fmla="*/ 2147483647 h 912"/>
              <a:gd name="T20" fmla="*/ 2147483647 w 3456"/>
              <a:gd name="T21" fmla="*/ 2147483647 h 912"/>
              <a:gd name="T22" fmla="*/ 2147483647 w 3456"/>
              <a:gd name="T23" fmla="*/ 2147483647 h 912"/>
              <a:gd name="T24" fmla="*/ 2147483647 w 3456"/>
              <a:gd name="T25" fmla="*/ 2147483647 h 912"/>
              <a:gd name="T26" fmla="*/ 2147483647 w 3456"/>
              <a:gd name="T27" fmla="*/ 2147483647 h 912"/>
              <a:gd name="T28" fmla="*/ 2147483647 w 3456"/>
              <a:gd name="T29" fmla="*/ 2147483647 h 912"/>
              <a:gd name="T30" fmla="*/ 2147483647 w 3456"/>
              <a:gd name="T31" fmla="*/ 2147483647 h 912"/>
              <a:gd name="T32" fmla="*/ 2147483647 w 3456"/>
              <a:gd name="T33" fmla="*/ 2147483647 h 912"/>
              <a:gd name="T34" fmla="*/ 2147483647 w 3456"/>
              <a:gd name="T35" fmla="*/ 2147483647 h 912"/>
              <a:gd name="T36" fmla="*/ 0 w 3456"/>
              <a:gd name="T37" fmla="*/ 0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6"/>
              <a:gd name="T58" fmla="*/ 0 h 912"/>
              <a:gd name="T59" fmla="*/ 3456 w 3456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6" h="912">
                <a:moveTo>
                  <a:pt x="0" y="0"/>
                </a:moveTo>
                <a:lnTo>
                  <a:pt x="0" y="912"/>
                </a:lnTo>
                <a:lnTo>
                  <a:pt x="3456" y="912"/>
                </a:lnTo>
                <a:lnTo>
                  <a:pt x="3456" y="816"/>
                </a:lnTo>
                <a:lnTo>
                  <a:pt x="3179" y="823"/>
                </a:lnTo>
                <a:lnTo>
                  <a:pt x="2893" y="818"/>
                </a:lnTo>
                <a:lnTo>
                  <a:pt x="2616" y="803"/>
                </a:lnTo>
                <a:lnTo>
                  <a:pt x="2274" y="783"/>
                </a:lnTo>
                <a:cubicBezTo>
                  <a:pt x="1925" y="762"/>
                  <a:pt x="2042" y="763"/>
                  <a:pt x="1922" y="763"/>
                </a:cubicBezTo>
                <a:lnTo>
                  <a:pt x="1524" y="733"/>
                </a:lnTo>
                <a:lnTo>
                  <a:pt x="1081" y="672"/>
                </a:lnTo>
                <a:lnTo>
                  <a:pt x="709" y="597"/>
                </a:lnTo>
                <a:lnTo>
                  <a:pt x="523" y="526"/>
                </a:lnTo>
                <a:cubicBezTo>
                  <a:pt x="389" y="465"/>
                  <a:pt x="425" y="499"/>
                  <a:pt x="387" y="461"/>
                </a:cubicBezTo>
                <a:lnTo>
                  <a:pt x="306" y="400"/>
                </a:lnTo>
                <a:cubicBezTo>
                  <a:pt x="219" y="323"/>
                  <a:pt x="258" y="325"/>
                  <a:pt x="216" y="325"/>
                </a:cubicBezTo>
                <a:cubicBezTo>
                  <a:pt x="123" y="232"/>
                  <a:pt x="167" y="234"/>
                  <a:pt x="120" y="234"/>
                </a:cubicBezTo>
                <a:cubicBezTo>
                  <a:pt x="47" y="114"/>
                  <a:pt x="81" y="150"/>
                  <a:pt x="40" y="109"/>
                </a:cubicBezTo>
                <a:lnTo>
                  <a:pt x="0" y="0"/>
                </a:lnTo>
                <a:close/>
              </a:path>
            </a:pathLst>
          </a:custGeom>
          <a:pattFill prst="diagBrick">
            <a:fgClr>
              <a:srgbClr val="0EEE16"/>
            </a:fgClr>
            <a:bgClr>
              <a:srgbClr val="FFFFFF"/>
            </a:bgClr>
          </a:pattFill>
          <a:ln w="19050">
            <a:solidFill>
              <a:srgbClr val="0A8E1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7" name="Text Box 7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320925" y="177006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Comic Sans MS" pitchFamily="1" charset="0"/>
              </a:rPr>
              <a:t>area</a:t>
            </a:r>
            <a:endParaRPr lang="en-US" sz="1600">
              <a:solidFill>
                <a:schemeClr val="accent2"/>
              </a:solidFill>
              <a:latin typeface="Comic Sans MS" pitchFamily="1" charset="0"/>
            </a:endParaRPr>
          </a:p>
        </p:txBody>
      </p:sp>
      <p:sp>
        <p:nvSpPr>
          <p:cNvPr id="42019" name="Rectangle 7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52800" y="381000"/>
            <a:ext cx="494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def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>
                <a:latin typeface="Courier New" pitchFamily="1" charset="0"/>
              </a:rPr>
              <a:t>recip(x):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return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>
                <a:latin typeface="Courier New" pitchFamily="1" charset="0"/>
              </a:rPr>
              <a:t>1.0/x</a:t>
            </a:r>
          </a:p>
        </p:txBody>
      </p:sp>
      <p:grpSp>
        <p:nvGrpSpPr>
          <p:cNvPr id="42020" name="Group 2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962025" y="3025775"/>
            <a:ext cx="7086600" cy="2133600"/>
            <a:chOff x="624" y="1446"/>
            <a:chExt cx="4464" cy="1344"/>
          </a:xfrm>
        </p:grpSpPr>
        <p:pic>
          <p:nvPicPr>
            <p:cNvPr id="42046" name="Picture 3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15932" r="10573" b="15932"/>
            <a:stretch>
              <a:fillRect/>
            </a:stretch>
          </p:blipFill>
          <p:spPr bwMode="auto">
            <a:xfrm>
              <a:off x="720" y="1584"/>
              <a:ext cx="429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7" name="Line 4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rot="5400000" flipV="1">
              <a:off x="2856" y="402"/>
              <a:ext cx="0" cy="4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Line 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V="1">
              <a:off x="945" y="144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21" name="Line 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343025" y="3321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2" name="Line 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343025" y="4068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3" name="Line 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-5400000">
            <a:off x="1340643" y="4145757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Line 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rot="-5400000">
            <a:off x="7519988" y="482441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5" name="Line 1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rot="-5400000">
            <a:off x="2337594" y="4531519"/>
            <a:ext cx="757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6" name="Line 1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rot="-5400000">
            <a:off x="3070225" y="4652963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7" name="Line 1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rot="-5400000">
            <a:off x="3731419" y="4702969"/>
            <a:ext cx="41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8" name="Line 1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rot="-5400000">
            <a:off x="4385468" y="4745832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9" name="Line 1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rot="-5400000">
            <a:off x="5018088" y="4767263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Line 1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rot="-5400000">
            <a:off x="5657850" y="47958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Line 1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rot="-5400000">
            <a:off x="6283325" y="4810126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2" name="Line 1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rot="-5400000">
            <a:off x="6901656" y="4817269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3" name="Text Box 2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842963" y="3168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42034" name="Text Box 2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6763" y="38989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0.5</a:t>
            </a:r>
          </a:p>
        </p:txBody>
      </p:sp>
      <p:sp>
        <p:nvSpPr>
          <p:cNvPr id="42035" name="Text Box 3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023938" y="49323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</a:t>
            </a:r>
          </a:p>
        </p:txBody>
      </p:sp>
      <p:sp>
        <p:nvSpPr>
          <p:cNvPr id="42036" name="Rectangle 7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108200" y="3386138"/>
            <a:ext cx="608013" cy="1509712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7" name="Rectangle 7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724150" y="4122738"/>
            <a:ext cx="608013" cy="774700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8" name="Rectangle 7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346450" y="4386263"/>
            <a:ext cx="608013" cy="511175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9" name="Rectangle 7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956050" y="4510088"/>
            <a:ext cx="608013" cy="3825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40" name="Rectangle 8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0" y="4583113"/>
            <a:ext cx="608013" cy="311150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41" name="Rectangle 8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175250" y="4643438"/>
            <a:ext cx="608013" cy="2555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42" name="Rectangle 8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784850" y="4672013"/>
            <a:ext cx="608013" cy="22383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43" name="Rectangle 8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386513" y="4703763"/>
            <a:ext cx="608012" cy="1920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44" name="Rectangle 8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996113" y="4719638"/>
            <a:ext cx="608012" cy="176212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45" name="Text Box 43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1400" y="3024188"/>
            <a:ext cx="5181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en-US" sz="3600" dirty="0">
                <a:latin typeface="Georgia" pitchFamily="1" charset="0"/>
              </a:rPr>
              <a:t>Lab 2:   </a:t>
            </a:r>
          </a:p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en-US" sz="3600" i="1" dirty="0">
                <a:latin typeface="Georgia" pitchFamily="1" charset="0"/>
              </a:rPr>
              <a:t>Integrating</a:t>
            </a:r>
            <a:r>
              <a:rPr lang="en-US" sz="3600" dirty="0">
                <a:latin typeface="Georgia" pitchFamily="1" charset="0"/>
              </a:rPr>
              <a:t> Python</a:t>
            </a:r>
          </a:p>
        </p:txBody>
      </p:sp>
      <p:sp>
        <p:nvSpPr>
          <p:cNvPr id="2" name="Down Arrow 1"/>
          <p:cNvSpPr/>
          <p:nvPr/>
        </p:nvSpPr>
        <p:spPr bwMode="auto">
          <a:xfrm rot="10800000">
            <a:off x="1912771" y="5106279"/>
            <a:ext cx="375443" cy="614362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4" name="Down Arrow 73"/>
          <p:cNvSpPr/>
          <p:nvPr/>
        </p:nvSpPr>
        <p:spPr bwMode="auto">
          <a:xfrm rot="10800000">
            <a:off x="7408466" y="5106279"/>
            <a:ext cx="375443" cy="614362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204328" y="952249"/>
            <a:ext cx="1236663" cy="558799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301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199" y="3276600"/>
            <a:ext cx="5554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C00000"/>
                </a:solidFill>
                <a:latin typeface="Courier New" pitchFamily="1" charset="0"/>
              </a:rPr>
              <a:t>scaledfracs</a:t>
            </a:r>
            <a:r>
              <a:rPr lang="en-US" sz="3200" b="1" dirty="0" smtClean="0">
                <a:latin typeface="Courier New" pitchFamily="1" charset="0"/>
              </a:rPr>
              <a:t>(</a:t>
            </a:r>
            <a:r>
              <a:rPr lang="en-US" sz="3200" b="1" dirty="0" err="1" smtClean="0">
                <a:solidFill>
                  <a:schemeClr val="bg2"/>
                </a:solidFill>
                <a:latin typeface="Courier New" pitchFamily="1" charset="0"/>
              </a:rPr>
              <a:t>low,hi,N</a:t>
            </a:r>
            <a:r>
              <a:rPr lang="en-US" sz="3200" b="1" dirty="0">
                <a:latin typeface="Courier New" pitchFamily="1" charset="0"/>
              </a:rPr>
              <a:t>)</a:t>
            </a:r>
          </a:p>
        </p:txBody>
      </p:sp>
      <p:sp>
        <p:nvSpPr>
          <p:cNvPr id="43011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199" y="4068763"/>
            <a:ext cx="5667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C00000"/>
                </a:solidFill>
                <a:latin typeface="Courier New" pitchFamily="1" charset="0"/>
              </a:rPr>
              <a:t>f_of_fracs</a:t>
            </a:r>
            <a:r>
              <a:rPr lang="en-US" sz="3200" b="1" dirty="0" smtClean="0">
                <a:latin typeface="Courier New" pitchFamily="1" charset="0"/>
              </a:rPr>
              <a:t>(</a:t>
            </a:r>
            <a:r>
              <a:rPr lang="en-US" sz="3200" b="1" dirty="0" err="1" smtClean="0">
                <a:latin typeface="Courier New" pitchFamily="1" charset="0"/>
              </a:rPr>
              <a:t>f,</a:t>
            </a:r>
            <a:r>
              <a:rPr lang="en-US" sz="3200" b="1" dirty="0" err="1" smtClean="0">
                <a:solidFill>
                  <a:schemeClr val="bg2"/>
                </a:solidFill>
                <a:latin typeface="Courier New" pitchFamily="1" charset="0"/>
              </a:rPr>
              <a:t>low,hi,N</a:t>
            </a:r>
            <a:r>
              <a:rPr lang="en-US" sz="3200" b="1" dirty="0">
                <a:latin typeface="Courier New" pitchFamily="1" charset="0"/>
              </a:rPr>
              <a:t>)</a:t>
            </a:r>
          </a:p>
        </p:txBody>
      </p:sp>
      <p:sp>
        <p:nvSpPr>
          <p:cNvPr id="43012" name="Text Box 4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199" y="4881563"/>
            <a:ext cx="5554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ourier New" pitchFamily="1" charset="0"/>
              </a:rPr>
              <a:t>integrate</a:t>
            </a:r>
            <a:r>
              <a:rPr lang="en-US" sz="3200" b="1" dirty="0" smtClean="0">
                <a:latin typeface="Courier New" pitchFamily="1" charset="0"/>
              </a:rPr>
              <a:t>(</a:t>
            </a:r>
            <a:r>
              <a:rPr lang="en-US" sz="3200" b="1" dirty="0" err="1" smtClean="0">
                <a:latin typeface="Courier New" pitchFamily="1" charset="0"/>
              </a:rPr>
              <a:t>f,</a:t>
            </a:r>
            <a:r>
              <a:rPr lang="en-US" sz="3200" b="1" dirty="0" err="1" smtClean="0">
                <a:solidFill>
                  <a:schemeClr val="bg2"/>
                </a:solidFill>
                <a:latin typeface="Courier New" pitchFamily="1" charset="0"/>
              </a:rPr>
              <a:t>low,hi,N</a:t>
            </a:r>
            <a:r>
              <a:rPr lang="en-US" sz="3200" b="1" dirty="0">
                <a:latin typeface="Courier New" pitchFamily="1" charset="0"/>
              </a:rPr>
              <a:t>)</a:t>
            </a:r>
          </a:p>
        </p:txBody>
      </p:sp>
      <p:grpSp>
        <p:nvGrpSpPr>
          <p:cNvPr id="43013" name="Group 3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57263" y="358775"/>
            <a:ext cx="7086600" cy="2133600"/>
            <a:chOff x="624" y="1446"/>
            <a:chExt cx="4464" cy="1344"/>
          </a:xfrm>
        </p:grpSpPr>
        <p:pic>
          <p:nvPicPr>
            <p:cNvPr id="43062" name="Picture 32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15932" r="10573" b="15932"/>
            <a:stretch>
              <a:fillRect/>
            </a:stretch>
          </p:blipFill>
          <p:spPr bwMode="auto">
            <a:xfrm>
              <a:off x="720" y="1584"/>
              <a:ext cx="429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63" name="Line 33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rot="5400000" flipV="1">
              <a:off x="2856" y="402"/>
              <a:ext cx="0" cy="4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Line 3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945" y="144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4" name="Line 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338263" y="654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3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38263" y="1401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3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-5400000">
            <a:off x="1985963" y="22304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3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-5400000">
            <a:off x="7465218" y="2209007"/>
            <a:ext cx="27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3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-5400000">
            <a:off x="265430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4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5400000">
            <a:off x="326548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4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-5400000">
            <a:off x="387667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4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-5400000">
            <a:off x="448786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-5400000">
            <a:off x="509905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-5400000">
            <a:off x="571023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4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-5400000">
            <a:off x="632142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4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-5400000">
            <a:off x="693261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Text Box 4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8716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43027" name="Text Box 4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9140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10</a:t>
            </a:r>
          </a:p>
        </p:txBody>
      </p:sp>
      <p:sp>
        <p:nvSpPr>
          <p:cNvPr id="43028" name="Text Box 4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844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2</a:t>
            </a:r>
          </a:p>
        </p:txBody>
      </p:sp>
      <p:sp>
        <p:nvSpPr>
          <p:cNvPr id="43029" name="Text Box 5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9721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3</a:t>
            </a:r>
          </a:p>
        </p:txBody>
      </p:sp>
      <p:sp>
        <p:nvSpPr>
          <p:cNvPr id="43030" name="Text Box 5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1157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4</a:t>
            </a:r>
          </a:p>
        </p:txBody>
      </p:sp>
      <p:sp>
        <p:nvSpPr>
          <p:cNvPr id="43031" name="Text Box 5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2435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5</a:t>
            </a:r>
          </a:p>
        </p:txBody>
      </p:sp>
      <p:sp>
        <p:nvSpPr>
          <p:cNvPr id="43032" name="Text Box 5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3712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6</a:t>
            </a:r>
          </a:p>
        </p:txBody>
      </p:sp>
      <p:sp>
        <p:nvSpPr>
          <p:cNvPr id="43033" name="Text Box 5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5148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7</a:t>
            </a:r>
          </a:p>
        </p:txBody>
      </p:sp>
      <p:sp>
        <p:nvSpPr>
          <p:cNvPr id="43034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642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8</a:t>
            </a:r>
          </a:p>
        </p:txBody>
      </p:sp>
      <p:sp>
        <p:nvSpPr>
          <p:cNvPr id="43035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770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9</a:t>
            </a:r>
          </a:p>
        </p:txBody>
      </p:sp>
      <p:sp>
        <p:nvSpPr>
          <p:cNvPr id="43036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8200" y="501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43037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2000" y="12319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0.5</a:t>
            </a:r>
          </a:p>
        </p:txBody>
      </p:sp>
      <p:sp>
        <p:nvSpPr>
          <p:cNvPr id="43038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19175" y="22653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</a:t>
            </a:r>
          </a:p>
        </p:txBody>
      </p:sp>
      <p:sp>
        <p:nvSpPr>
          <p:cNvPr id="43039" name="Line 6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-5400000">
            <a:off x="1335881" y="1466057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40" name="Group 64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5334000" y="914400"/>
            <a:ext cx="1905000" cy="581025"/>
            <a:chOff x="3792" y="393"/>
            <a:chExt cx="1200" cy="366"/>
          </a:xfrm>
          <a:noFill/>
        </p:grpSpPr>
        <p:sp>
          <p:nvSpPr>
            <p:cNvPr id="43058" name="Text Box 6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432"/>
              <a:ext cx="816" cy="2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A8E12"/>
                  </a:solidFill>
                </a:rPr>
                <a:t>y = </a:t>
              </a:r>
            </a:p>
          </p:txBody>
        </p:sp>
        <p:sp>
          <p:nvSpPr>
            <p:cNvPr id="43059" name="Text Box 6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393"/>
              <a:ext cx="816" cy="23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0A8E12"/>
                  </a:solidFill>
                </a:rPr>
                <a:t>1 </a:t>
              </a:r>
            </a:p>
          </p:txBody>
        </p:sp>
        <p:sp>
          <p:nvSpPr>
            <p:cNvPr id="43060" name="Text Box 6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528"/>
              <a:ext cx="816" cy="23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0A8E12"/>
                  </a:solidFill>
                </a:rPr>
                <a:t>x </a:t>
              </a:r>
            </a:p>
          </p:txBody>
        </p:sp>
        <p:sp>
          <p:nvSpPr>
            <p:cNvPr id="43061" name="Line 68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176" y="586"/>
              <a:ext cx="192" cy="0"/>
            </a:xfrm>
            <a:prstGeom prst="line">
              <a:avLst/>
            </a:prstGeom>
            <a:grpFill/>
            <a:ln w="19050">
              <a:solidFill>
                <a:srgbClr val="0A8E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041" name="Freeform 69" descr="Diagonal brick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2109788" y="769938"/>
            <a:ext cx="5486400" cy="1447800"/>
          </a:xfrm>
          <a:custGeom>
            <a:avLst/>
            <a:gdLst>
              <a:gd name="T0" fmla="*/ 0 w 3456"/>
              <a:gd name="T1" fmla="*/ 0 h 912"/>
              <a:gd name="T2" fmla="*/ 0 w 3456"/>
              <a:gd name="T3" fmla="*/ 2147483647 h 912"/>
              <a:gd name="T4" fmla="*/ 2147483647 w 3456"/>
              <a:gd name="T5" fmla="*/ 2147483647 h 912"/>
              <a:gd name="T6" fmla="*/ 2147483647 w 3456"/>
              <a:gd name="T7" fmla="*/ 2147483647 h 912"/>
              <a:gd name="T8" fmla="*/ 2147483647 w 3456"/>
              <a:gd name="T9" fmla="*/ 2147483647 h 912"/>
              <a:gd name="T10" fmla="*/ 2147483647 w 3456"/>
              <a:gd name="T11" fmla="*/ 2147483647 h 912"/>
              <a:gd name="T12" fmla="*/ 2147483647 w 3456"/>
              <a:gd name="T13" fmla="*/ 2147483647 h 912"/>
              <a:gd name="T14" fmla="*/ 2147483647 w 3456"/>
              <a:gd name="T15" fmla="*/ 2147483647 h 912"/>
              <a:gd name="T16" fmla="*/ 2147483647 w 3456"/>
              <a:gd name="T17" fmla="*/ 2147483647 h 912"/>
              <a:gd name="T18" fmla="*/ 2147483647 w 3456"/>
              <a:gd name="T19" fmla="*/ 2147483647 h 912"/>
              <a:gd name="T20" fmla="*/ 2147483647 w 3456"/>
              <a:gd name="T21" fmla="*/ 2147483647 h 912"/>
              <a:gd name="T22" fmla="*/ 2147483647 w 3456"/>
              <a:gd name="T23" fmla="*/ 2147483647 h 912"/>
              <a:gd name="T24" fmla="*/ 2147483647 w 3456"/>
              <a:gd name="T25" fmla="*/ 2147483647 h 912"/>
              <a:gd name="T26" fmla="*/ 2147483647 w 3456"/>
              <a:gd name="T27" fmla="*/ 2147483647 h 912"/>
              <a:gd name="T28" fmla="*/ 2147483647 w 3456"/>
              <a:gd name="T29" fmla="*/ 2147483647 h 912"/>
              <a:gd name="T30" fmla="*/ 2147483647 w 3456"/>
              <a:gd name="T31" fmla="*/ 2147483647 h 912"/>
              <a:gd name="T32" fmla="*/ 2147483647 w 3456"/>
              <a:gd name="T33" fmla="*/ 2147483647 h 912"/>
              <a:gd name="T34" fmla="*/ 2147483647 w 3456"/>
              <a:gd name="T35" fmla="*/ 2147483647 h 912"/>
              <a:gd name="T36" fmla="*/ 0 w 3456"/>
              <a:gd name="T37" fmla="*/ 0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6"/>
              <a:gd name="T58" fmla="*/ 0 h 912"/>
              <a:gd name="T59" fmla="*/ 3456 w 3456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6" h="912">
                <a:moveTo>
                  <a:pt x="0" y="0"/>
                </a:moveTo>
                <a:lnTo>
                  <a:pt x="0" y="912"/>
                </a:lnTo>
                <a:lnTo>
                  <a:pt x="3456" y="912"/>
                </a:lnTo>
                <a:lnTo>
                  <a:pt x="3456" y="816"/>
                </a:lnTo>
                <a:lnTo>
                  <a:pt x="3179" y="823"/>
                </a:lnTo>
                <a:lnTo>
                  <a:pt x="2893" y="818"/>
                </a:lnTo>
                <a:lnTo>
                  <a:pt x="2616" y="803"/>
                </a:lnTo>
                <a:lnTo>
                  <a:pt x="2274" y="783"/>
                </a:lnTo>
                <a:cubicBezTo>
                  <a:pt x="1925" y="762"/>
                  <a:pt x="2042" y="763"/>
                  <a:pt x="1922" y="763"/>
                </a:cubicBezTo>
                <a:lnTo>
                  <a:pt x="1524" y="733"/>
                </a:lnTo>
                <a:lnTo>
                  <a:pt x="1081" y="672"/>
                </a:lnTo>
                <a:lnTo>
                  <a:pt x="709" y="597"/>
                </a:lnTo>
                <a:lnTo>
                  <a:pt x="523" y="526"/>
                </a:lnTo>
                <a:cubicBezTo>
                  <a:pt x="389" y="465"/>
                  <a:pt x="425" y="499"/>
                  <a:pt x="387" y="461"/>
                </a:cubicBezTo>
                <a:lnTo>
                  <a:pt x="306" y="400"/>
                </a:lnTo>
                <a:cubicBezTo>
                  <a:pt x="219" y="323"/>
                  <a:pt x="258" y="325"/>
                  <a:pt x="216" y="325"/>
                </a:cubicBezTo>
                <a:cubicBezTo>
                  <a:pt x="123" y="232"/>
                  <a:pt x="167" y="234"/>
                  <a:pt x="120" y="234"/>
                </a:cubicBezTo>
                <a:cubicBezTo>
                  <a:pt x="47" y="114"/>
                  <a:pt x="81" y="150"/>
                  <a:pt x="40" y="109"/>
                </a:cubicBezTo>
                <a:lnTo>
                  <a:pt x="0" y="0"/>
                </a:lnTo>
                <a:close/>
              </a:path>
            </a:pathLst>
          </a:custGeom>
          <a:pattFill prst="diagBrick">
            <a:fgClr>
              <a:srgbClr val="0EEE16"/>
            </a:fgClr>
            <a:bgClr>
              <a:srgbClr val="FFFFFF"/>
            </a:bgClr>
          </a:pattFill>
          <a:ln w="19050">
            <a:solidFill>
              <a:srgbClr val="0A8E1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42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320925" y="177006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Comic Sans MS" pitchFamily="1" charset="0"/>
              </a:rPr>
              <a:t>area</a:t>
            </a:r>
            <a:endParaRPr lang="en-US" sz="1600">
              <a:solidFill>
                <a:schemeClr val="accent2"/>
              </a:solidFill>
              <a:latin typeface="Comic Sans MS" pitchFamily="1" charset="0"/>
            </a:endParaRPr>
          </a:p>
        </p:txBody>
      </p:sp>
      <p:sp>
        <p:nvSpPr>
          <p:cNvPr id="43043" name="Rectangle 7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52800" y="304800"/>
            <a:ext cx="494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def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>
                <a:latin typeface="Courier New" pitchFamily="1" charset="0"/>
              </a:rPr>
              <a:t>recip(x):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return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>
                <a:latin typeface="Courier New" pitchFamily="1" charset="0"/>
              </a:rPr>
              <a:t>1.0/x</a:t>
            </a:r>
          </a:p>
        </p:txBody>
      </p:sp>
      <p:sp>
        <p:nvSpPr>
          <p:cNvPr id="43044" name="Rectangle 44"/>
          <p:cNvSpPr>
            <a:spLocks noChangeArrowheads="1"/>
          </p:cNvSpPr>
          <p:nvPr/>
        </p:nvSpPr>
        <p:spPr bwMode="auto">
          <a:xfrm>
            <a:off x="6192483" y="3324728"/>
            <a:ext cx="2449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eorgia" pitchFamily="1" charset="0"/>
              </a:rPr>
              <a:t>step along </a:t>
            </a:r>
            <a:r>
              <a:rPr lang="en-US" dirty="0" smtClean="0">
                <a:latin typeface="Georgia" pitchFamily="1" charset="0"/>
              </a:rPr>
              <a:t>x-axis</a:t>
            </a:r>
            <a:endParaRPr lang="en-US" dirty="0"/>
          </a:p>
        </p:txBody>
      </p:sp>
      <p:sp>
        <p:nvSpPr>
          <p:cNvPr id="43045" name="Rectangle 45"/>
          <p:cNvSpPr>
            <a:spLocks noChangeArrowheads="1"/>
          </p:cNvSpPr>
          <p:nvPr/>
        </p:nvSpPr>
        <p:spPr bwMode="auto">
          <a:xfrm>
            <a:off x="6399757" y="4127084"/>
            <a:ext cx="2234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eorgia" pitchFamily="1" charset="0"/>
              </a:rPr>
              <a:t>apply </a:t>
            </a:r>
            <a:r>
              <a:rPr lang="en-US" b="1" dirty="0">
                <a:latin typeface="Courier New" pitchFamily="1" charset="0"/>
                <a:cs typeface="Courier New" pitchFamily="1" charset="0"/>
              </a:rPr>
              <a:t>f</a:t>
            </a:r>
            <a:r>
              <a:rPr lang="en-US" dirty="0">
                <a:latin typeface="Georgia" pitchFamily="1" charset="0"/>
              </a:rPr>
              <a:t> to </a:t>
            </a:r>
            <a:r>
              <a:rPr lang="en-US" dirty="0" smtClean="0">
                <a:latin typeface="Georgia" pitchFamily="1" charset="0"/>
              </a:rPr>
              <a:t>each</a:t>
            </a:r>
            <a:endParaRPr lang="en-US" dirty="0"/>
          </a:p>
        </p:txBody>
      </p:sp>
      <p:sp>
        <p:nvSpPr>
          <p:cNvPr id="43046" name="Rectangle 46"/>
          <p:cNvSpPr>
            <a:spLocks noChangeArrowheads="1"/>
          </p:cNvSpPr>
          <p:nvPr/>
        </p:nvSpPr>
        <p:spPr bwMode="auto">
          <a:xfrm>
            <a:off x="6266530" y="4950745"/>
            <a:ext cx="1493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eorgia" pitchFamily="1" charset="0"/>
              </a:rPr>
              <a:t>integrate!</a:t>
            </a:r>
            <a:endParaRPr lang="en-US" dirty="0"/>
          </a:p>
        </p:txBody>
      </p:sp>
      <p:sp>
        <p:nvSpPr>
          <p:cNvPr id="43047" name="Rectangle 7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108200" y="715963"/>
            <a:ext cx="608013" cy="1509712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48" name="Rectangle 7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724150" y="1452563"/>
            <a:ext cx="608013" cy="774700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49" name="Rectangle 7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346450" y="1716088"/>
            <a:ext cx="608013" cy="511175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0" name="Rectangle 7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956050" y="1839913"/>
            <a:ext cx="608013" cy="3825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1" name="Rectangle 8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572000" y="1912938"/>
            <a:ext cx="608013" cy="311150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2" name="Rectangle 8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75250" y="1973263"/>
            <a:ext cx="608013" cy="2555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3" name="Rectangle 8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784850" y="2001838"/>
            <a:ext cx="608013" cy="22383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4" name="Rectangle 8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386513" y="2033588"/>
            <a:ext cx="608012" cy="1920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5" name="Rectangle 8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996113" y="2049463"/>
            <a:ext cx="608012" cy="176212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6" name="Rectangle 55"/>
          <p:cNvSpPr>
            <a:spLocks noChangeArrowheads="1"/>
          </p:cNvSpPr>
          <p:nvPr/>
        </p:nvSpPr>
        <p:spPr bwMode="auto">
          <a:xfrm>
            <a:off x="4930240" y="5938838"/>
            <a:ext cx="2868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C00000"/>
                </a:solidFill>
                <a:latin typeface="Georgia" pitchFamily="1" charset="0"/>
              </a:rPr>
              <a:t>Where are the LCs?</a:t>
            </a:r>
          </a:p>
        </p:txBody>
      </p:sp>
      <p:sp>
        <p:nvSpPr>
          <p:cNvPr id="43057" name="Rectangle 56"/>
          <p:cNvSpPr>
            <a:spLocks noChangeArrowheads="1"/>
          </p:cNvSpPr>
          <p:nvPr/>
        </p:nvSpPr>
        <p:spPr bwMode="auto">
          <a:xfrm>
            <a:off x="1371600" y="5938838"/>
            <a:ext cx="251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orgia" pitchFamily="1" charset="0"/>
              </a:rPr>
              <a:t>only a few lines...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204328" y="914400"/>
            <a:ext cx="1236663" cy="620712"/>
          </a:xfrm>
          <a:prstGeom prst="roundRect">
            <a:avLst/>
          </a:prstGeom>
          <a:solidFill>
            <a:srgbClr val="CCFFCC">
              <a:alpha val="5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9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6538" y="158750"/>
            <a:ext cx="608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Maya Lin, </a:t>
            </a:r>
            <a:r>
              <a:rPr lang="en-US" sz="3200" i="1"/>
              <a:t>Architect…</a:t>
            </a:r>
            <a:endParaRPr lang="en-US" sz="3200"/>
          </a:p>
        </p:txBody>
      </p:sp>
      <p:pic>
        <p:nvPicPr>
          <p:cNvPr id="4403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2778"/>
          <a:stretch>
            <a:fillRect/>
          </a:stretch>
        </p:blipFill>
        <p:spPr bwMode="auto">
          <a:xfrm>
            <a:off x="457200" y="1219200"/>
            <a:ext cx="83169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2655"/>
            <a:ext cx="1479550" cy="2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6299200"/>
            <a:ext cx="438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"two-by-four landscape"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2655"/>
            <a:ext cx="1479550" cy="2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538" y="158750"/>
            <a:ext cx="7307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Maya Lin, </a:t>
            </a:r>
            <a:r>
              <a:rPr lang="en-US" sz="3200" i="1" dirty="0"/>
              <a:t>Artist and Computer Scientist…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52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6299200"/>
            <a:ext cx="704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 One building block, </a:t>
            </a:r>
            <a:r>
              <a:rPr lang="en-US" sz="1800" dirty="0" smtClean="0">
                <a:latin typeface="Cambria" pitchFamily="18" charset="0"/>
              </a:rPr>
              <a:t> deliberately applied,  </a:t>
            </a:r>
            <a:r>
              <a:rPr lang="en-US" sz="1800" i="1" dirty="0">
                <a:solidFill>
                  <a:srgbClr val="0D1EFE"/>
                </a:solidFill>
                <a:latin typeface="Cambria" pitchFamily="18" charset="0"/>
              </a:rPr>
              <a:t>over 50,000 times</a:t>
            </a:r>
            <a:r>
              <a:rPr lang="en-US" sz="1800" dirty="0">
                <a:latin typeface="Cambria" pitchFamily="18" charset="0"/>
              </a:rPr>
              <a:t>…</a:t>
            </a:r>
          </a:p>
        </p:txBody>
      </p:sp>
      <p:sp>
        <p:nvSpPr>
          <p:cNvPr id="4608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538" y="158750"/>
            <a:ext cx="7307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Maya Lin, </a:t>
            </a:r>
            <a:r>
              <a:rPr lang="en-US" sz="3200" i="1" dirty="0"/>
              <a:t>Artist and Computer Scientist…</a:t>
            </a:r>
            <a:endParaRPr lang="en-US" sz="3200" dirty="0"/>
          </a:p>
        </p:txBody>
      </p:sp>
      <p:pic>
        <p:nvPicPr>
          <p:cNvPr id="46085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2655"/>
            <a:ext cx="1479550" cy="2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6905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4872" y="164432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Canopy  and   </a:t>
            </a:r>
            <a:r>
              <a:rPr lang="en-US" sz="4200" b="1" dirty="0" err="1" smtClean="0">
                <a:latin typeface="Courier New" pitchFamily="49" charset="0"/>
                <a:cs typeface="Courier New" pitchFamily="49" charset="0"/>
              </a:rPr>
              <a:t>matplotlib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5" y="1066800"/>
            <a:ext cx="8900160" cy="5562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4872" y="164432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Canopy  and   </a:t>
            </a:r>
            <a:r>
              <a:rPr lang="en-US" sz="4200" b="1" dirty="0" err="1" smtClean="0">
                <a:latin typeface="Courier New" pitchFamily="49" charset="0"/>
                <a:cs typeface="Courier New" pitchFamily="49" charset="0"/>
              </a:rPr>
              <a:t>matplotlib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088" y="112713"/>
            <a:ext cx="4095750" cy="1477962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Using a Euro,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Yuan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 the deadline comes next time I'll try to make the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Mark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. I'm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Pounding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 it into my brain, but I have to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Peso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 much attention to other deadlines in the classes I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Currency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 have - but if this keeps up, my grade will be demolished into </a:t>
            </a:r>
            <a:r>
              <a:rPr lang="en-US" sz="1500" i="1" dirty="0">
                <a:solidFill>
                  <a:prstClr val="black"/>
                </a:solidFill>
                <a:latin typeface="Calibri"/>
                <a:ea typeface="+mn-ea"/>
              </a:rPr>
              <a:t>Rubles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089" y="1664368"/>
            <a:ext cx="4095750" cy="1169551"/>
          </a:xfrm>
          <a:prstGeom prst="rect">
            <a:avLst/>
          </a:prstGeom>
          <a:solidFill>
            <a:srgbClr val="FFCECE"/>
          </a:solidFill>
          <a:ln>
            <a:noFill/>
          </a:ln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"/>
                <a:ea typeface="+mn-ea"/>
              </a:rPr>
              <a:t>elif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user == 'HMC':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   if comp == 'CMC':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       print 'CMC is closer to all of the other 5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Cs.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I win.'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   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</a:rPr>
              <a:t>elif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comp == '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+mn-ea"/>
              </a:rPr>
              <a:t>Pitzer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':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       </a:t>
            </a:r>
            <a:r>
              <a:rPr lang="en-US" sz="1400" b="1" i="1" dirty="0">
                <a:solidFill>
                  <a:prstClr val="black"/>
                </a:solidFill>
                <a:latin typeface="Calibri"/>
                <a:ea typeface="+mn-ea"/>
              </a:rPr>
              <a:t>print '</a:t>
            </a:r>
            <a:r>
              <a:rPr lang="en-US" sz="1400" b="1" i="1" dirty="0" err="1">
                <a:solidFill>
                  <a:prstClr val="black"/>
                </a:solidFill>
                <a:latin typeface="Calibri"/>
                <a:ea typeface="+mn-ea"/>
              </a:rPr>
              <a:t>Pitzer</a:t>
            </a:r>
            <a:r>
              <a:rPr lang="en-US" sz="1400" b="1" i="1" dirty="0">
                <a:solidFill>
                  <a:prstClr val="black"/>
                </a:solidFill>
                <a:latin typeface="Calibri"/>
                <a:ea typeface="+mn-ea"/>
              </a:rPr>
              <a:t> is closer to </a:t>
            </a:r>
            <a:r>
              <a:rPr lang="en-US" sz="1400" b="1" i="1" dirty="0" smtClean="0">
                <a:solidFill>
                  <a:prstClr val="black"/>
                </a:solidFill>
                <a:latin typeface="Calibri"/>
                <a:ea typeface="+mn-ea"/>
              </a:rPr>
              <a:t>Starbucks. </a:t>
            </a:r>
            <a:r>
              <a:rPr lang="en-US" sz="1400" b="1" i="1" dirty="0">
                <a:solidFill>
                  <a:prstClr val="black"/>
                </a:solidFill>
                <a:latin typeface="Calibri"/>
                <a:ea typeface="+mn-ea"/>
              </a:rPr>
              <a:t>I win.'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67464" y="806112"/>
            <a:ext cx="4724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0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xE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** -&gt; N 0   #   Once upon a time, there was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0 *x** -&gt; E 1   # an extremely sad, lost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.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endParaRPr lang="en-US" sz="1000" b="1" dirty="0">
              <a:solidFill>
                <a:prstClr val="black"/>
              </a:solidFill>
              <a:latin typeface="Courier New" pitchFamily="1" charset="0"/>
              <a:ea typeface="+mn-ea"/>
              <a:cs typeface="Courier New" pitchFamily="1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0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NEx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* -&gt; W 3   # traveled around a sad, dark maze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0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NEWx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S 2   # in search of shelter and food.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               #   Finally,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found a gingerbread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1 ***x -&gt; S 2   # house deep in the corners of the maze.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1 *x*S -&gt; E 1   # Though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knew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could never find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1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xE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*S -&gt; N 0   #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way around the maze without keeping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1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NExS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W 3   #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zerself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near the right-hand wall,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endParaRPr lang="en-US" sz="1000" b="1" dirty="0">
              <a:solidFill>
                <a:prstClr val="black"/>
              </a:solidFill>
              <a:latin typeface="Courier New" pitchFamily="1" charset="0"/>
              <a:ea typeface="+mn-ea"/>
              <a:cs typeface="Courier New" pitchFamily="1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               # decided the gingerbread house would be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2 **x* -&gt; W 3   # worth disobeying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program.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2 **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Wx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S 2   #  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thoroughly enjoyed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</a:t>
            </a:r>
            <a:endParaRPr lang="en-US" sz="1000" b="1" dirty="0">
              <a:solidFill>
                <a:prstClr val="black"/>
              </a:solidFill>
              <a:latin typeface="Courier New" pitchFamily="1" charset="0"/>
              <a:ea typeface="+mn-ea"/>
              <a:cs typeface="Courier New" pitchFamily="1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2 *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xWS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E 1   # gingerbread meal, but when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tried to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2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xEWS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N 0   # find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zer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way back to the maze,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was so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               # confused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ze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didn't know what to do.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3 x*** -&gt; N 0   #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began to sit in the corner,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3 N*x* -&gt; W 3   # sighing in despair.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3 N*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Wx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S 2   #   Suddenly came a noble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grutor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who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3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NxWS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-&gt; E 1   # showed </a:t>
            </a:r>
            <a:r>
              <a:rPr lang="en-US" sz="1000" b="1" dirty="0" err="1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Picobot</a:t>
            </a: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the way through the maze.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Courier New" pitchFamily="1" charset="0"/>
                <a:ea typeface="+mn-ea"/>
                <a:cs typeface="Courier New" pitchFamily="1" charset="0"/>
              </a:rPr>
              <a:t>                # And there was much rejoicing. THE END</a:t>
            </a: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4800600" y="168862"/>
            <a:ext cx="3693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200" b="1" dirty="0">
                <a:latin typeface="Cambria" pitchFamily="18" charset="0"/>
              </a:rPr>
              <a:t>hw0 highlights…</a:t>
            </a:r>
          </a:p>
        </p:txBody>
      </p:sp>
      <p:pic>
        <p:nvPicPr>
          <p:cNvPr id="14" name="Picture 13" descr="Screen Shot 2013-09-16 at 11.55.3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>
          <a:xfrm>
            <a:off x="253377" y="4419600"/>
            <a:ext cx="8585823" cy="2238990"/>
          </a:xfrm>
          <a:prstGeom prst="rect">
            <a:avLst/>
          </a:prstGeom>
          <a:ln w="28575">
            <a:solidFill>
              <a:srgbClr val="0D1EFE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92089" y="2895600"/>
            <a:ext cx="409575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print '</a:t>
            </a:r>
            <a:r>
              <a:rPr lang="en-US" sz="1400" dirty="0" err="1">
                <a:latin typeface="+mj-lt"/>
              </a:rPr>
              <a:t>Teeheehee</a:t>
            </a:r>
            <a:r>
              <a:rPr lang="en-US" sz="1400" dirty="0">
                <a:latin typeface="+mj-lt"/>
              </a:rPr>
              <a:t>! Looks like I won!'</a:t>
            </a:r>
          </a:p>
          <a:p>
            <a:r>
              <a:rPr lang="en-US" sz="1400" b="1" dirty="0">
                <a:latin typeface="+mj-lt"/>
              </a:rPr>
              <a:t>        answer = </a:t>
            </a:r>
            <a:r>
              <a:rPr lang="en-US" sz="1400" b="1" dirty="0" err="1">
                <a:latin typeface="+mj-lt"/>
              </a:rPr>
              <a:t>raw_input</a:t>
            </a:r>
            <a:r>
              <a:rPr lang="en-US" sz="1400" b="1" dirty="0">
                <a:latin typeface="+mj-lt"/>
              </a:rPr>
              <a:t>("Wait, are you a </a:t>
            </a:r>
            <a:r>
              <a:rPr lang="en-US" sz="1400" b="1" dirty="0" err="1">
                <a:latin typeface="+mj-lt"/>
              </a:rPr>
              <a:t>Grutor</a:t>
            </a:r>
            <a:r>
              <a:rPr lang="en-US" sz="1400" b="1" dirty="0">
                <a:latin typeface="+mj-lt"/>
              </a:rPr>
              <a:t>?!")</a:t>
            </a:r>
          </a:p>
          <a:p>
            <a:r>
              <a:rPr lang="en-US" sz="1400" b="1" dirty="0">
                <a:latin typeface="+mj-lt"/>
              </a:rPr>
              <a:t>        if answer == 'yes':</a:t>
            </a:r>
          </a:p>
          <a:p>
            <a:r>
              <a:rPr lang="en-US" sz="1400" b="1" dirty="0">
                <a:latin typeface="+mj-lt"/>
              </a:rPr>
              <a:t>            print 'I am so sorry! I mean YOU win!'</a:t>
            </a:r>
          </a:p>
          <a:p>
            <a:r>
              <a:rPr lang="en-US" sz="1400" dirty="0">
                <a:latin typeface="+mj-lt"/>
              </a:rPr>
              <a:t>        else:</a:t>
            </a:r>
          </a:p>
          <a:p>
            <a:r>
              <a:rPr lang="en-US" sz="1400" dirty="0">
                <a:latin typeface="+mj-lt"/>
              </a:rPr>
              <a:t>            print 'Then I DO win! </a:t>
            </a:r>
            <a:r>
              <a:rPr lang="en-US" sz="1400" dirty="0" err="1">
                <a:latin typeface="+mj-lt"/>
              </a:rPr>
              <a:t>Hahaha</a:t>
            </a:r>
            <a:r>
              <a:rPr lang="en-US" sz="1400" dirty="0">
                <a:latin typeface="+mj-lt"/>
              </a:rPr>
              <a:t>'</a:t>
            </a:r>
            <a:endParaRPr lang="en-US" sz="1400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6376736"/>
            <a:ext cx="1143000" cy="381000"/>
          </a:xfrm>
          <a:prstGeom prst="roundRect">
            <a:avLst/>
          </a:prstGeom>
          <a:noFill/>
          <a:ln w="28575">
            <a:solidFill>
              <a:srgbClr val="0D1E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82510" y="39236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E.F.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3136" y="4054369"/>
            <a:ext cx="185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full RPS-25</a:t>
            </a:r>
            <a:endParaRPr lang="en-US" sz="12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7960" y="990600"/>
            <a:ext cx="3749039" cy="526297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j-lt"/>
              </a:rPr>
              <a:t>user = </a:t>
            </a:r>
            <a:r>
              <a:rPr lang="en-US" sz="1000" dirty="0" err="1" smtClean="0">
                <a:latin typeface="+mj-lt"/>
              </a:rPr>
              <a:t>raw_input</a:t>
            </a:r>
            <a:r>
              <a:rPr lang="en-US" sz="1000" dirty="0" smtClean="0">
                <a:latin typeface="+mj-lt"/>
              </a:rPr>
              <a:t>("Hello! This is Professor Oak. …")</a:t>
            </a:r>
          </a:p>
          <a:p>
            <a:r>
              <a:rPr lang="en-US" sz="1000" dirty="0" smtClean="0">
                <a:latin typeface="+mj-lt"/>
              </a:rPr>
              <a:t>comp = </a:t>
            </a:r>
            <a:r>
              <a:rPr lang="en-US" sz="1000" dirty="0" err="1" smtClean="0">
                <a:latin typeface="+mj-lt"/>
              </a:rPr>
              <a:t>random.choice</a:t>
            </a:r>
            <a:r>
              <a:rPr lang="en-US" sz="1000" dirty="0" smtClean="0">
                <a:latin typeface="+mj-lt"/>
              </a:rPr>
              <a:t> ( ['BULBASAUR!','CHARMANDER!','SQUIRTLE!'] )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cheesy = </a:t>
            </a:r>
            <a:endParaRPr lang="en-US" sz="1600" b="1" dirty="0" smtClean="0">
              <a:latin typeface="+mj-lt"/>
            </a:endParaRPr>
          </a:p>
          <a:p>
            <a:r>
              <a:rPr lang="en-US" sz="1200" b="1" dirty="0" err="1" smtClean="0">
                <a:latin typeface="+mj-lt"/>
              </a:rPr>
              <a:t>random.choice</a:t>
            </a:r>
            <a:r>
              <a:rPr lang="en-US" sz="1200" b="1" dirty="0" smtClean="0">
                <a:latin typeface="+mj-lt"/>
              </a:rPr>
              <a:t> </a:t>
            </a:r>
            <a:r>
              <a:rPr lang="en-US" sz="1200" b="1" dirty="0" smtClean="0">
                <a:latin typeface="+mj-lt"/>
              </a:rPr>
              <a:t>( ['</a:t>
            </a:r>
            <a:r>
              <a:rPr lang="en-US" sz="1200" b="1" dirty="0" err="1" smtClean="0">
                <a:latin typeface="+mj-lt"/>
              </a:rPr>
              <a:t>Heh</a:t>
            </a:r>
            <a:r>
              <a:rPr lang="en-US" sz="1200" b="1" dirty="0" smtClean="0">
                <a:latin typeface="+mj-lt"/>
              </a:rPr>
              <a:t>-you snooze you lose',</a:t>
            </a:r>
          </a:p>
          <a:p>
            <a:r>
              <a:rPr lang="en-US" sz="1200" b="1" dirty="0" smtClean="0">
                <a:latin typeface="+mj-lt"/>
              </a:rPr>
              <a:t>'I was here, and boy are you a loser!',</a:t>
            </a:r>
          </a:p>
          <a:p>
            <a:r>
              <a:rPr lang="en-US" sz="1200" b="1" dirty="0" smtClean="0">
                <a:latin typeface="+mj-lt"/>
              </a:rPr>
              <a:t>"You can't ignore my girth!",</a:t>
            </a:r>
          </a:p>
          <a:p>
            <a:r>
              <a:rPr lang="en-US" sz="1200" b="1" dirty="0" smtClean="0">
                <a:latin typeface="+mj-lt"/>
              </a:rPr>
              <a:t>"I'm Gary Oak! And I don't lose to chumps like you!",</a:t>
            </a:r>
          </a:p>
          <a:p>
            <a:r>
              <a:rPr lang="en-US" sz="1200" b="1" dirty="0" smtClean="0">
                <a:latin typeface="+mj-lt"/>
              </a:rPr>
              <a:t>'I would never lose to a loser like you. I have my own cheerleading squad!', </a:t>
            </a:r>
          </a:p>
          <a:p>
            <a:r>
              <a:rPr lang="en-US" sz="1200" b="1" dirty="0" smtClean="0">
                <a:latin typeface="+mj-lt"/>
              </a:rPr>
              <a:t>"I'll be waiting outside the </a:t>
            </a:r>
            <a:r>
              <a:rPr lang="en-US" sz="1200" b="1" dirty="0" err="1" smtClean="0">
                <a:latin typeface="+mj-lt"/>
              </a:rPr>
              <a:t>Pokemon</a:t>
            </a:r>
            <a:r>
              <a:rPr lang="en-US" sz="1200" b="1" dirty="0" smtClean="0">
                <a:latin typeface="+mj-lt"/>
              </a:rPr>
              <a:t> center just to battle you again!" ] )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1000" dirty="0" smtClean="0">
                <a:latin typeface="+mj-lt"/>
              </a:rPr>
              <a:t>if user == 'SQUIRTLE':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1000" dirty="0" smtClean="0">
                <a:latin typeface="+mj-lt"/>
              </a:rPr>
              <a:t>    if comp == 'BULBASAUR!':</a:t>
            </a:r>
          </a:p>
          <a:p>
            <a:r>
              <a:rPr lang="en-US" sz="1000" dirty="0" smtClean="0">
                <a:latin typeface="+mj-lt"/>
              </a:rPr>
              <a:t>        print 'Your SQUIRTLE used Water Gun!'</a:t>
            </a:r>
          </a:p>
          <a:p>
            <a:r>
              <a:rPr lang="en-US" sz="1000" dirty="0" smtClean="0">
                <a:latin typeface="+mj-lt"/>
              </a:rPr>
              <a:t>        </a:t>
            </a:r>
            <a:r>
              <a:rPr lang="en-US" sz="1000" dirty="0" err="1" smtClean="0">
                <a:latin typeface="+mj-lt"/>
              </a:rPr>
              <a:t>time.sleep</a:t>
            </a:r>
            <a:r>
              <a:rPr lang="en-US" sz="1000" dirty="0" smtClean="0">
                <a:latin typeface="+mj-lt"/>
              </a:rPr>
              <a:t>(2)</a:t>
            </a:r>
          </a:p>
          <a:p>
            <a:r>
              <a:rPr lang="en-US" sz="1000" dirty="0" smtClean="0">
                <a:latin typeface="+mj-lt"/>
              </a:rPr>
              <a:t>        print 'It was not very effective...'</a:t>
            </a:r>
          </a:p>
          <a:p>
            <a:r>
              <a:rPr lang="en-US" sz="1000" dirty="0" smtClean="0">
                <a:latin typeface="+mj-lt"/>
              </a:rPr>
              <a:t>        </a:t>
            </a:r>
            <a:r>
              <a:rPr lang="en-US" sz="1000" dirty="0" err="1" smtClean="0">
                <a:latin typeface="+mj-lt"/>
              </a:rPr>
              <a:t>time.sleep</a:t>
            </a:r>
            <a:r>
              <a:rPr lang="en-US" sz="1000" dirty="0" smtClean="0">
                <a:latin typeface="+mj-lt"/>
              </a:rPr>
              <a:t>(2)</a:t>
            </a:r>
          </a:p>
          <a:p>
            <a:r>
              <a:rPr lang="en-US" sz="1000" dirty="0" smtClean="0">
                <a:latin typeface="+mj-lt"/>
              </a:rPr>
              <a:t>        print "Gary's BULBASAUR used Vine Whip!"</a:t>
            </a:r>
          </a:p>
          <a:p>
            <a:r>
              <a:rPr lang="en-US" sz="1000" dirty="0" smtClean="0">
                <a:latin typeface="+mj-lt"/>
              </a:rPr>
              <a:t>        </a:t>
            </a:r>
            <a:r>
              <a:rPr lang="en-US" sz="1000" dirty="0" err="1" smtClean="0">
                <a:latin typeface="+mj-lt"/>
              </a:rPr>
              <a:t>time.sleep</a:t>
            </a:r>
            <a:r>
              <a:rPr lang="en-US" sz="1000" dirty="0" smtClean="0">
                <a:latin typeface="+mj-lt"/>
              </a:rPr>
              <a:t>(2)</a:t>
            </a:r>
          </a:p>
          <a:p>
            <a:r>
              <a:rPr lang="en-US" sz="1000" dirty="0" smtClean="0">
                <a:latin typeface="+mj-lt"/>
              </a:rPr>
              <a:t>        print 'It was super effective!'</a:t>
            </a:r>
          </a:p>
          <a:p>
            <a:r>
              <a:rPr lang="en-US" sz="1000" dirty="0" smtClean="0">
                <a:latin typeface="+mj-lt"/>
              </a:rPr>
              <a:t>        </a:t>
            </a:r>
            <a:r>
              <a:rPr lang="en-US" sz="1000" dirty="0" err="1" smtClean="0">
                <a:latin typeface="+mj-lt"/>
              </a:rPr>
              <a:t>time.sleep</a:t>
            </a:r>
            <a:r>
              <a:rPr lang="en-US" sz="1000" dirty="0" smtClean="0">
                <a:latin typeface="+mj-lt"/>
              </a:rPr>
              <a:t>(2)</a:t>
            </a:r>
          </a:p>
          <a:p>
            <a:r>
              <a:rPr lang="en-US" sz="1000" dirty="0" smtClean="0">
                <a:latin typeface="+mj-lt"/>
              </a:rPr>
              <a:t>        print 'Your </a:t>
            </a:r>
            <a:r>
              <a:rPr lang="en-US" sz="1000" dirty="0" err="1" smtClean="0">
                <a:latin typeface="+mj-lt"/>
              </a:rPr>
              <a:t>Squirtle</a:t>
            </a:r>
            <a:r>
              <a:rPr lang="en-US" sz="1000" dirty="0" smtClean="0">
                <a:latin typeface="+mj-lt"/>
              </a:rPr>
              <a:t> fainted!'</a:t>
            </a:r>
          </a:p>
          <a:p>
            <a:r>
              <a:rPr lang="en-US" sz="1000" dirty="0" smtClean="0">
                <a:latin typeface="+mj-lt"/>
              </a:rPr>
              <a:t>        </a:t>
            </a:r>
            <a:r>
              <a:rPr lang="en-US" sz="1000" dirty="0" err="1" smtClean="0">
                <a:latin typeface="+mj-lt"/>
              </a:rPr>
              <a:t>time.sleep</a:t>
            </a:r>
            <a:r>
              <a:rPr lang="en-US" sz="1000" dirty="0" smtClean="0">
                <a:latin typeface="+mj-lt"/>
              </a:rPr>
              <a:t>(2)</a:t>
            </a:r>
          </a:p>
          <a:p>
            <a:r>
              <a:rPr lang="en-US" sz="1000" dirty="0" smtClean="0">
                <a:latin typeface="+mj-lt"/>
              </a:rPr>
              <a:t>        print 'Gary is the winner!'</a:t>
            </a:r>
          </a:p>
          <a:p>
            <a:r>
              <a:rPr lang="en-US" sz="1000" dirty="0" smtClean="0">
                <a:latin typeface="+mj-lt"/>
              </a:rPr>
              <a:t>        </a:t>
            </a:r>
            <a:r>
              <a:rPr lang="en-US" sz="1000" dirty="0" err="1" smtClean="0">
                <a:latin typeface="+mj-lt"/>
              </a:rPr>
              <a:t>time.sleep</a:t>
            </a:r>
            <a:r>
              <a:rPr lang="en-US" sz="1000" dirty="0" smtClean="0">
                <a:latin typeface="+mj-lt"/>
              </a:rPr>
              <a:t>(3)</a:t>
            </a:r>
          </a:p>
          <a:p>
            <a:r>
              <a:rPr lang="en-US" sz="1000" dirty="0" smtClean="0">
                <a:latin typeface="+mj-lt"/>
              </a:rPr>
              <a:t>        </a:t>
            </a:r>
            <a:r>
              <a:rPr lang="en-US" sz="1600" b="1" dirty="0" smtClean="0">
                <a:latin typeface="+mj-lt"/>
              </a:rPr>
              <a:t>print "Gary:", cheesy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0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838200"/>
            <a:ext cx="723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Georgia" pitchFamily="1" charset="0"/>
              </a:rPr>
              <a:t>See you at Lab!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41426" r="22229" b="38962"/>
          <a:stretch>
            <a:fillRect/>
          </a:stretch>
        </p:blipFill>
        <p:spPr bwMode="auto">
          <a:xfrm>
            <a:off x="609600" y="2590800"/>
            <a:ext cx="7788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8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167255" y="4800600"/>
            <a:ext cx="787793" cy="782608"/>
            <a:chOff x="2928" y="1051"/>
            <a:chExt cx="840" cy="957"/>
          </a:xfrm>
        </p:grpSpPr>
        <p:sp>
          <p:nvSpPr>
            <p:cNvPr id="47110" name="Freeform 2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Oval 2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Oval 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Oval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Oval 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Oval 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AutoShape 3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Freeform 3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3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3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3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Text Box 35"/>
          <p:cNvSpPr txBox="1">
            <a:spLocks noChangeArrowheads="1"/>
          </p:cNvSpPr>
          <p:nvPr/>
        </p:nvSpPr>
        <p:spPr bwMode="auto">
          <a:xfrm>
            <a:off x="5904937" y="4364174"/>
            <a:ext cx="2616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A8E12"/>
                </a:solidFill>
                <a:latin typeface="Cambria" pitchFamily="18" charset="0"/>
              </a:rPr>
              <a:t>This must be a </a:t>
            </a:r>
            <a:r>
              <a:rPr lang="en-US" sz="1500" b="1" dirty="0">
                <a:solidFill>
                  <a:srgbClr val="0A8E12"/>
                </a:solidFill>
                <a:latin typeface="Cambria" pitchFamily="18" charset="0"/>
              </a:rPr>
              <a:t>sine</a:t>
            </a:r>
            <a:r>
              <a:rPr lang="en-US" sz="1500" dirty="0">
                <a:solidFill>
                  <a:srgbClr val="0A8E12"/>
                </a:solidFill>
                <a:latin typeface="Cambria" pitchFamily="18" charset="0"/>
              </a:rPr>
              <a:t> of what's to come, '</a:t>
            </a:r>
            <a:r>
              <a:rPr lang="en-US" sz="1500" b="1" dirty="0" err="1">
                <a:solidFill>
                  <a:srgbClr val="0A8E12"/>
                </a:solidFill>
                <a:latin typeface="Cambria" pitchFamily="18" charset="0"/>
              </a:rPr>
              <a:t>cos</a:t>
            </a:r>
            <a:r>
              <a:rPr lang="en-US" sz="1500" dirty="0">
                <a:solidFill>
                  <a:srgbClr val="0A8E12"/>
                </a:solidFill>
                <a:latin typeface="Cambria" pitchFamily="18" charset="0"/>
              </a:rPr>
              <a:t> it'd be a real </a:t>
            </a:r>
            <a:r>
              <a:rPr lang="en-US" sz="1500" b="1" dirty="0">
                <a:solidFill>
                  <a:srgbClr val="0A8E12"/>
                </a:solidFill>
                <a:latin typeface="Cambria" pitchFamily="18" charset="0"/>
              </a:rPr>
              <a:t>tangent</a:t>
            </a:r>
            <a:r>
              <a:rPr lang="en-US" sz="1500" dirty="0">
                <a:solidFill>
                  <a:srgbClr val="0A8E12"/>
                </a:solidFill>
                <a:latin typeface="Cambria" pitchFamily="18" charset="0"/>
              </a:rPr>
              <a:t> otherwise...</a:t>
            </a:r>
          </a:p>
        </p:txBody>
      </p:sp>
    </p:spTree>
    <p:extLst>
      <p:ext uri="{BB962C8B-B14F-4D97-AF65-F5344CB8AC3E}">
        <p14:creationId xmlns:p14="http://schemas.microsoft.com/office/powerpoint/2010/main" val="10422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199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695450" y="381000"/>
            <a:ext cx="6076950" cy="939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93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1025" y="1828800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lotto(Y,W):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3" y="3097213"/>
              <a:ext cx="14287" cy="12700"/>
            </p14:xfrm>
          </p:contentPart>
        </mc:Choice>
        <mc:Fallback xmlns="">
          <p:pic>
            <p:nvPicPr>
              <p:cNvPr id="122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298" y="3085239"/>
                <a:ext cx="29288" cy="27214"/>
              </a:xfrm>
              <a:prstGeom prst="rect">
                <a:avLst/>
              </a:prstGeom>
            </p:spPr>
          </p:pic>
        </mc:Fallback>
      </mc:AlternateContent>
      <p:sp>
        <p:nvSpPr>
          <p:cNvPr id="39941" name="Rectangle 42"/>
          <p:cNvSpPr>
            <a:spLocks noChangeArrowheads="1"/>
          </p:cNvSpPr>
          <p:nvPr/>
        </p:nvSpPr>
        <p:spPr bwMode="auto">
          <a:xfrm>
            <a:off x="1371600" y="2697163"/>
            <a:ext cx="6858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Courier New" pitchFamily="1" charset="0"/>
              </a:rPr>
              <a:t>LC = [  </a:t>
            </a:r>
          </a:p>
          <a:p>
            <a:endParaRPr lang="en-US" sz="3200" b="1">
              <a:latin typeface="Courier New" pitchFamily="1" charset="0"/>
            </a:endParaRPr>
          </a:p>
          <a:p>
            <a:r>
              <a:rPr lang="en-US" sz="3200" b="1">
                <a:solidFill>
                  <a:srgbClr val="CA770E"/>
                </a:solidFill>
                <a:latin typeface="Courier New" pitchFamily="1" charset="0"/>
              </a:rPr>
              <a:t>return </a:t>
            </a:r>
            <a:r>
              <a:rPr lang="en-US" sz="3200" b="1">
                <a:latin typeface="Courier New" pitchFamily="1" charset="0"/>
              </a:rPr>
              <a:t>sum(LC)</a:t>
            </a:r>
            <a:endParaRPr lang="en-US" sz="3200"/>
          </a:p>
        </p:txBody>
      </p:sp>
      <p:sp>
        <p:nvSpPr>
          <p:cNvPr id="39942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5963" y="514350"/>
            <a:ext cx="3875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and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, two lists of "lottery" numbers (ints)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39943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5963" y="696913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matches between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&amp;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 </a:t>
            </a:r>
          </a:p>
        </p:txBody>
      </p:sp>
      <p:sp>
        <p:nvSpPr>
          <p:cNvPr id="39944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5963" y="877888"/>
            <a:ext cx="5160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A8E12"/>
                </a:solidFill>
              </a:rPr>
              <a:t>example</a:t>
            </a:r>
            <a:r>
              <a:rPr lang="en-US" sz="1400">
                <a:solidFill>
                  <a:srgbClr val="0A8E12"/>
                </a:solidFill>
              </a:rPr>
              <a:t>: </a:t>
            </a:r>
            <a:r>
              <a:rPr lang="en-US" sz="1400" b="1">
                <a:solidFill>
                  <a:srgbClr val="0A8E12"/>
                </a:solidFill>
                <a:latin typeface="Courier New" pitchFamily="1" charset="0"/>
              </a:rPr>
              <a:t>lotto([5,7,42,47],[3,5,7,44,47]) == 3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27725" y="619125"/>
            <a:ext cx="1447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Y</a:t>
            </a:r>
            <a:r>
              <a:rPr lang="en-US" sz="1000"/>
              <a:t> are your numbers</a:t>
            </a:r>
          </a:p>
        </p:txBody>
      </p:sp>
      <p:sp>
        <p:nvSpPr>
          <p:cNvPr id="39946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21375" y="487363"/>
            <a:ext cx="1598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W</a:t>
            </a:r>
            <a:r>
              <a:rPr lang="en-US" sz="1000"/>
              <a:t> are the winning numbers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794880" y="330480"/>
              <a:ext cx="6920640" cy="524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520" y="321120"/>
                <a:ext cx="6939360" cy="526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4540250" y="4102100"/>
            <a:ext cx="3976688" cy="8112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" name="Rounded Rectangle 21"/>
          <p:cNvSpPr/>
          <p:nvPr/>
        </p:nvSpPr>
        <p:spPr bwMode="auto">
          <a:xfrm>
            <a:off x="4564063" y="176213"/>
            <a:ext cx="3976687" cy="812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964" name="Text Box 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13" y="6096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/>
              <a:t>Extra!</a:t>
            </a:r>
            <a:r>
              <a:rPr lang="en-US" sz="1800"/>
              <a:t>  </a:t>
            </a:r>
          </a:p>
        </p:txBody>
      </p:sp>
      <p:sp>
        <p:nvSpPr>
          <p:cNvPr id="40965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066800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numdivs(N): </a:t>
            </a:r>
          </a:p>
        </p:txBody>
      </p:sp>
      <p:sp>
        <p:nvSpPr>
          <p:cNvPr id="40966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33925" y="228600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N</a:t>
            </a:r>
            <a:r>
              <a:rPr lang="en-US" sz="1400"/>
              <a:t>, an int &gt;= 2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40967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3925" y="411163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number of positive divisors of </a:t>
            </a:r>
            <a:r>
              <a:rPr lang="en-US" sz="1400" b="1">
                <a:latin typeface="Courier New" pitchFamily="1" charset="0"/>
              </a:rPr>
              <a:t>N</a:t>
            </a:r>
          </a:p>
        </p:txBody>
      </p:sp>
      <p:sp>
        <p:nvSpPr>
          <p:cNvPr id="40968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3925" y="592138"/>
            <a:ext cx="3806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numdivs(12) == 6   </a:t>
            </a:r>
            <a:r>
              <a:rPr lang="en-US" sz="1000">
                <a:latin typeface="Arial" charset="0"/>
              </a:rPr>
              <a:t>(1,2,3,4,6,12)</a:t>
            </a:r>
          </a:p>
        </p:txBody>
      </p:sp>
      <p:sp>
        <p:nvSpPr>
          <p:cNvPr id="4096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4195763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How could you use this to compute all of the prime numbers up to </a:t>
            </a:r>
            <a:r>
              <a:rPr lang="en-US" sz="1800" b="1">
                <a:latin typeface="Courier New" pitchFamily="1" charset="0"/>
              </a:rPr>
              <a:t>P</a:t>
            </a:r>
            <a:r>
              <a:rPr lang="en-US" sz="1800"/>
              <a:t>?</a:t>
            </a:r>
          </a:p>
        </p:txBody>
      </p:sp>
      <p:sp>
        <p:nvSpPr>
          <p:cNvPr id="40970" name="Rectangle 42"/>
          <p:cNvSpPr>
            <a:spLocks noChangeArrowheads="1"/>
          </p:cNvSpPr>
          <p:nvPr/>
        </p:nvSpPr>
        <p:spPr bwMode="auto">
          <a:xfrm>
            <a:off x="304800" y="4267200"/>
            <a:ext cx="514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CA77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>
                <a:latin typeface="Courier New" pitchFamily="1" charset="0"/>
              </a:rPr>
              <a:t>primesUpto</a:t>
            </a:r>
            <a:r>
              <a:rPr lang="en-US" b="1" dirty="0">
                <a:latin typeface="Courier New" pitchFamily="1" charset="0"/>
              </a:rPr>
              <a:t>( P ):</a:t>
            </a:r>
            <a:endParaRPr lang="en-US" dirty="0"/>
          </a:p>
        </p:txBody>
      </p:sp>
      <p:sp>
        <p:nvSpPr>
          <p:cNvPr id="40971" name="Rectangle 8"/>
          <p:cNvSpPr>
            <a:spLocks noChangeArrowheads="1"/>
          </p:cNvSpPr>
          <p:nvPr/>
        </p:nvSpPr>
        <p:spPr bwMode="auto">
          <a:xfrm>
            <a:off x="955675" y="3581400"/>
            <a:ext cx="708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0D1EFE"/>
                </a:solidFill>
              </a:rPr>
              <a:t>What if you want the divisors themselves? or prime #s?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946440" y="1205640"/>
              <a:ext cx="7921080" cy="444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7080" y="1196280"/>
                <a:ext cx="7939800" cy="446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58763"/>
            <a:ext cx="6248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1" charset="0"/>
              </a:rPr>
              <a:t>sum </a:t>
            </a:r>
            <a:r>
              <a:rPr lang="en-US" sz="4200">
                <a:latin typeface="Times New Roman" pitchFamily="1" charset="0"/>
              </a:rPr>
              <a:t>and</a:t>
            </a:r>
            <a:r>
              <a:rPr lang="en-US" sz="4200" b="1">
                <a:latin typeface="Courier New" pitchFamily="1" charset="0"/>
              </a:rPr>
              <a:t> range</a:t>
            </a:r>
            <a:endParaRPr lang="en-US" sz="4200"/>
          </a:p>
        </p:txBody>
      </p:sp>
      <p:grpSp>
        <p:nvGrpSpPr>
          <p:cNvPr id="4813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5943600" cy="180975"/>
            <a:chOff x="295" y="1311"/>
            <a:chExt cx="5177" cy="114"/>
          </a:xfrm>
        </p:grpSpPr>
        <p:sp>
          <p:nvSpPr>
            <p:cNvPr id="48157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1600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&gt;&gt;&gt; sum(range(1,101))</a:t>
            </a:r>
          </a:p>
        </p:txBody>
      </p:sp>
      <p:grpSp>
        <p:nvGrpSpPr>
          <p:cNvPr id="48133" name="Group 1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458200" y="533400"/>
            <a:ext cx="457200" cy="609600"/>
            <a:chOff x="2928" y="1051"/>
            <a:chExt cx="840" cy="957"/>
          </a:xfrm>
        </p:grpSpPr>
        <p:sp>
          <p:nvSpPr>
            <p:cNvPr id="48144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Oval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Oval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Oval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Oval 2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AutoShape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Freeform 2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2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Freeform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4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304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A8E12"/>
                </a:solidFill>
                <a:latin typeface="Comic Sans MS" pitchFamily="1" charset="0"/>
              </a:rPr>
              <a:t>I've seen this before...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3588" y="2841625"/>
              <a:ext cx="2505075" cy="257175"/>
            </p14:xfrm>
          </p:contentPart>
        </mc:Choice>
        <mc:Fallback xmlns="">
          <p:pic>
            <p:nvPicPr>
              <p:cNvPr id="20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24229" y="2832260"/>
                <a:ext cx="2519834" cy="276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7125" y="2443163"/>
              <a:ext cx="1509713" cy="673100"/>
            </p14:xfrm>
          </p:contentPart>
        </mc:Choice>
        <mc:Fallback xmlns="">
          <p:pic>
            <p:nvPicPr>
              <p:cNvPr id="20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1365" y="2436684"/>
                <a:ext cx="1531311" cy="685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0925" y="2711450"/>
              <a:ext cx="190500" cy="255588"/>
            </p14:xfrm>
          </p:contentPart>
        </mc:Choice>
        <mc:Fallback xmlns="">
          <p:pic>
            <p:nvPicPr>
              <p:cNvPr id="20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3363" y="2704250"/>
                <a:ext cx="202744" cy="267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0288" y="3041650"/>
              <a:ext cx="868362" cy="69850"/>
            </p14:xfrm>
          </p:contentPart>
        </mc:Choice>
        <mc:Fallback xmlns="">
          <p:pic>
            <p:nvPicPr>
              <p:cNvPr id="20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34168" y="3035529"/>
                <a:ext cx="877002" cy="85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7588" y="2397125"/>
              <a:ext cx="2684462" cy="598488"/>
            </p14:xfrm>
          </p:contentPart>
        </mc:Choice>
        <mc:Fallback xmlns="">
          <p:pic>
            <p:nvPicPr>
              <p:cNvPr id="20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1108" y="2383081"/>
                <a:ext cx="2707142" cy="627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3106738"/>
              <a:ext cx="7789863" cy="1555750"/>
            </p14:xfrm>
          </p:contentPart>
        </mc:Choice>
        <mc:Fallback xmlns="">
          <p:pic>
            <p:nvPicPr>
              <p:cNvPr id="20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1160" y="3090540"/>
                <a:ext cx="7820462" cy="1588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2163" y="3962400"/>
              <a:ext cx="187325" cy="150813"/>
            </p14:xfrm>
          </p:contentPart>
        </mc:Choice>
        <mc:Fallback xmlns="">
          <p:pic>
            <p:nvPicPr>
              <p:cNvPr id="20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7753" y="3949802"/>
                <a:ext cx="215424" cy="175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4217988"/>
              <a:ext cx="238125" cy="158750"/>
            </p14:xfrm>
          </p:contentPart>
        </mc:Choice>
        <mc:Fallback xmlns="">
          <p:pic>
            <p:nvPicPr>
              <p:cNvPr id="20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16527" y="4209349"/>
                <a:ext cx="251094" cy="176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5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5099050"/>
              <a:ext cx="1512888" cy="698500"/>
            </p14:xfrm>
          </p:contentPart>
        </mc:Choice>
        <mc:Fallback xmlns="">
          <p:pic>
            <p:nvPicPr>
              <p:cNvPr id="205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1888" y="5090773"/>
                <a:ext cx="1543491" cy="7215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List Comprehensions</a:t>
            </a:r>
          </a:p>
        </p:txBody>
      </p:sp>
      <p:grpSp>
        <p:nvGrpSpPr>
          <p:cNvPr id="4915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9187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8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6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084513"/>
            <a:ext cx="8534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&gt;&gt;&gt; [ 2*x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x </a:t>
            </a:r>
            <a:r>
              <a:rPr lang="en-US" sz="32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[0,1,2,3,4,5] ]</a:t>
            </a:r>
          </a:p>
          <a:p>
            <a:pPr>
              <a:spcBef>
                <a:spcPct val="50000"/>
              </a:spcBef>
            </a:pPr>
            <a:endParaRPr lang="en-US" sz="3200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sz="3200" b="1">
              <a:latin typeface="Courier New" pitchFamily="1" charset="0"/>
            </a:endParaRPr>
          </a:p>
          <a:p>
            <a:r>
              <a:rPr lang="en-US" sz="3200" b="1">
                <a:latin typeface="Courier New" pitchFamily="1" charset="0"/>
              </a:rPr>
              <a:t>[0, 2, 4, 6, 8, 10]</a:t>
            </a:r>
          </a:p>
        </p:txBody>
      </p:sp>
      <p:grpSp>
        <p:nvGrpSpPr>
          <p:cNvPr id="49157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43888" y="6062663"/>
            <a:ext cx="533400" cy="609600"/>
            <a:chOff x="2928" y="1051"/>
            <a:chExt cx="840" cy="957"/>
          </a:xfrm>
        </p:grpSpPr>
        <p:sp>
          <p:nvSpPr>
            <p:cNvPr id="49174" name="Freeform 2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Oval 2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Oval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Oval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9" name="Oval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0" name="Oval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1" name="Oval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2" name="AutoShap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Freeform 3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3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Freeform 3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6858000" y="57912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A8E12"/>
                </a:solidFill>
                <a:latin typeface="Calibri" pitchFamily="-106" charset="0"/>
              </a:rPr>
              <a:t>What is going on here?</a:t>
            </a:r>
          </a:p>
        </p:txBody>
      </p:sp>
      <p:sp>
        <p:nvSpPr>
          <p:cNvPr id="49159" name="Text Box 15"/>
          <p:cNvSpPr txBox="1">
            <a:spLocks noChangeArrowheads="1"/>
          </p:cNvSpPr>
          <p:nvPr/>
        </p:nvSpPr>
        <p:spPr bwMode="auto">
          <a:xfrm>
            <a:off x="457200" y="5562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381000" y="28559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input</a:t>
            </a:r>
          </a:p>
        </p:txBody>
      </p:sp>
      <p:sp>
        <p:nvSpPr>
          <p:cNvPr id="49161" name="Text Box 26"/>
          <p:cNvSpPr txBox="1">
            <a:spLocks noChangeArrowheads="1"/>
          </p:cNvSpPr>
          <p:nvPr/>
        </p:nvSpPr>
        <p:spPr bwMode="auto">
          <a:xfrm>
            <a:off x="2362200" y="990600"/>
            <a:ext cx="426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alibri" pitchFamily="-106" charset="0"/>
              </a:rPr>
              <a:t>The same as </a:t>
            </a:r>
            <a:r>
              <a:rPr lang="en-US" b="1">
                <a:latin typeface="Calibri" pitchFamily="-106" charset="0"/>
              </a:rPr>
              <a:t>map</a:t>
            </a:r>
            <a:r>
              <a:rPr lang="en-US" b="1" i="1">
                <a:solidFill>
                  <a:srgbClr val="0D1EFE"/>
                </a:solidFill>
                <a:latin typeface="Calibri" pitchFamily="-106" charset="0"/>
              </a:rPr>
              <a:t>, only better!</a:t>
            </a:r>
          </a:p>
        </p:txBody>
      </p:sp>
      <p:sp>
        <p:nvSpPr>
          <p:cNvPr id="49162" name="Rectangle 31"/>
          <p:cNvSpPr>
            <a:spLocks noChangeArrowheads="1"/>
          </p:cNvSpPr>
          <p:nvPr/>
        </p:nvSpPr>
        <p:spPr bwMode="auto">
          <a:xfrm>
            <a:off x="3886200" y="1885950"/>
            <a:ext cx="3630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>
                <a:latin typeface="Calibri" pitchFamily="-106" charset="0"/>
              </a:rPr>
              <a:t>this </a:t>
            </a:r>
            <a:r>
              <a:rPr lang="en-US" sz="1500" i="1">
                <a:latin typeface="Calibri" pitchFamily="-106" charset="0"/>
              </a:rPr>
              <a:t>"runner" </a:t>
            </a:r>
            <a:r>
              <a:rPr lang="en-US" sz="1500">
                <a:latin typeface="Calibri" pitchFamily="-106" charset="0"/>
              </a:rPr>
              <a:t> variable can have </a:t>
            </a:r>
            <a:r>
              <a:rPr lang="en-US" sz="1500" b="1" i="1">
                <a:latin typeface="Calibri" pitchFamily="-106" charset="0"/>
              </a:rPr>
              <a:t>any</a:t>
            </a:r>
            <a:r>
              <a:rPr lang="en-US" sz="1500">
                <a:latin typeface="Calibri" pitchFamily="-106" charset="0"/>
              </a:rPr>
              <a:t> name... </a:t>
            </a:r>
          </a:p>
        </p:txBody>
      </p:sp>
      <p:cxnSp>
        <p:nvCxnSpPr>
          <p:cNvPr id="49163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4114800" y="2209800"/>
            <a:ext cx="1143000" cy="990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9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038" y="2608263"/>
              <a:ext cx="177800" cy="430212"/>
            </p14:xfrm>
          </p:contentPart>
        </mc:Choice>
        <mc:Fallback xmlns="">
          <p:pic>
            <p:nvPicPr>
              <p:cNvPr id="409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8281" y="2595673"/>
                <a:ext cx="204074" cy="457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9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7138" y="1503363"/>
              <a:ext cx="1724025" cy="1512887"/>
            </p14:xfrm>
          </p:contentPart>
        </mc:Choice>
        <mc:Fallback xmlns="">
          <p:pic>
            <p:nvPicPr>
              <p:cNvPr id="409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83818" y="1490402"/>
                <a:ext cx="1745625" cy="1537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2738" y="1798638"/>
              <a:ext cx="2406650" cy="1239837"/>
            </p14:xfrm>
          </p:contentPart>
        </mc:Choice>
        <mc:Fallback xmlns="">
          <p:pic>
            <p:nvPicPr>
              <p:cNvPr id="410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66898" y="1784598"/>
                <a:ext cx="2435091" cy="1270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0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2189163"/>
              <a:ext cx="1450975" cy="957262"/>
            </p14:xfrm>
          </p:contentPart>
        </mc:Choice>
        <mc:Fallback xmlns="">
          <p:pic>
            <p:nvPicPr>
              <p:cNvPr id="410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22918" y="2175123"/>
                <a:ext cx="1477618" cy="979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0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2288" y="2992438"/>
              <a:ext cx="982662" cy="1311275"/>
            </p14:xfrm>
          </p:contentPart>
        </mc:Choice>
        <mc:Fallback xmlns="">
          <p:pic>
            <p:nvPicPr>
              <p:cNvPr id="410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77552" y="2976209"/>
                <a:ext cx="1013213" cy="133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0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3338" y="3597275"/>
              <a:ext cx="3001962" cy="890588"/>
            </p14:xfrm>
          </p:contentPart>
        </mc:Choice>
        <mc:Fallback xmlns="">
          <p:pic>
            <p:nvPicPr>
              <p:cNvPr id="410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898" y="3590795"/>
                <a:ext cx="3028241" cy="912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04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6950" y="4373563"/>
              <a:ext cx="1471613" cy="725487"/>
            </p14:xfrm>
          </p:contentPart>
        </mc:Choice>
        <mc:Fallback xmlns="">
          <p:pic>
            <p:nvPicPr>
              <p:cNvPr id="4104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3631" y="4368162"/>
                <a:ext cx="1489612" cy="744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05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8000" y="3690938"/>
              <a:ext cx="3563938" cy="923925"/>
            </p14:xfrm>
          </p:contentPart>
        </mc:Choice>
        <mc:Fallback xmlns="">
          <p:pic>
            <p:nvPicPr>
              <p:cNvPr id="4105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04680" y="3675095"/>
                <a:ext cx="3592737" cy="954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0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0688" y="2095500"/>
              <a:ext cx="655637" cy="973138"/>
            </p14:xfrm>
          </p:contentPart>
        </mc:Choice>
        <mc:Fallback xmlns="">
          <p:pic>
            <p:nvPicPr>
              <p:cNvPr id="410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027006" y="2083259"/>
                <a:ext cx="675799" cy="100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0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3" y="5735638"/>
              <a:ext cx="935037" cy="419100"/>
            </p14:xfrm>
          </p:contentPart>
        </mc:Choice>
        <mc:Fallback xmlns="">
          <p:pic>
            <p:nvPicPr>
              <p:cNvPr id="410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06611" y="5721596"/>
                <a:ext cx="964561" cy="4432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3084513"/>
            <a:ext cx="8534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&gt;&gt;&gt; [ 2*x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x </a:t>
            </a:r>
            <a:r>
              <a:rPr lang="en-US" sz="32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[0,1,2,3,4,5] ]</a:t>
            </a:r>
          </a:p>
          <a:p>
            <a:pPr>
              <a:spcBef>
                <a:spcPct val="50000"/>
              </a:spcBef>
            </a:pPr>
            <a:endParaRPr lang="en-US" sz="3200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sz="3200" b="1">
              <a:latin typeface="Courier New" pitchFamily="1" charset="0"/>
            </a:endParaRPr>
          </a:p>
          <a:p>
            <a:r>
              <a:rPr lang="en-US" sz="3200" b="1">
                <a:latin typeface="Courier New" pitchFamily="1" charset="0"/>
              </a:rPr>
              <a:t>[0, 2, 4, 6, 8, 10]</a:t>
            </a:r>
          </a:p>
        </p:txBody>
      </p:sp>
      <p:sp>
        <p:nvSpPr>
          <p:cNvPr id="27651" name="Rounded Rectangle 1"/>
          <p:cNvSpPr>
            <a:spLocks noChangeArrowheads="1"/>
          </p:cNvSpPr>
          <p:nvPr/>
        </p:nvSpPr>
        <p:spPr bwMode="auto">
          <a:xfrm>
            <a:off x="1447800" y="3781425"/>
            <a:ext cx="6248400" cy="1116013"/>
          </a:xfrm>
          <a:prstGeom prst="roundRect">
            <a:avLst>
              <a:gd name="adj" fmla="val 16667"/>
            </a:avLst>
          </a:prstGeom>
          <a:solidFill>
            <a:srgbClr val="FFE5F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List Comprehensions</a:t>
            </a:r>
          </a:p>
        </p:txBody>
      </p:sp>
      <p:grpSp>
        <p:nvGrpSpPr>
          <p:cNvPr id="27653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27676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4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305800" y="6192838"/>
            <a:ext cx="471488" cy="479425"/>
            <a:chOff x="2928" y="1051"/>
            <a:chExt cx="840" cy="957"/>
          </a:xfrm>
        </p:grpSpPr>
        <p:sp>
          <p:nvSpPr>
            <p:cNvPr id="27663" name="Freeform 2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Oval 2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Oval 2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Oval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Oval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Oval 2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Oval 2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Oval 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AutoShape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Freeform 3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3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32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3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7529513" y="5689600"/>
            <a:ext cx="1385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A8E12"/>
                </a:solidFill>
                <a:latin typeface="Cambria" pitchFamily="18" charset="0"/>
              </a:rPr>
              <a:t>So clear, I don't even NEED a map!</a:t>
            </a:r>
          </a:p>
        </p:txBody>
      </p:sp>
      <p:sp>
        <p:nvSpPr>
          <p:cNvPr id="27656" name="Text Box 15"/>
          <p:cNvSpPr txBox="1">
            <a:spLocks noChangeArrowheads="1"/>
          </p:cNvSpPr>
          <p:nvPr/>
        </p:nvSpPr>
        <p:spPr bwMode="auto">
          <a:xfrm>
            <a:off x="381000" y="5562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output</a:t>
            </a: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381000" y="28559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input</a:t>
            </a:r>
          </a:p>
        </p:txBody>
      </p:sp>
      <p:sp>
        <p:nvSpPr>
          <p:cNvPr id="27658" name="Text Box 26"/>
          <p:cNvSpPr txBox="1">
            <a:spLocks noChangeArrowheads="1"/>
          </p:cNvSpPr>
          <p:nvPr/>
        </p:nvSpPr>
        <p:spPr bwMode="auto">
          <a:xfrm>
            <a:off x="2362200" y="990600"/>
            <a:ext cx="426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alibri" pitchFamily="-106" charset="0"/>
              </a:rPr>
              <a:t>The same as </a:t>
            </a:r>
            <a:r>
              <a:rPr lang="en-US" b="1">
                <a:latin typeface="Calibri" pitchFamily="-106" charset="0"/>
              </a:rPr>
              <a:t>map</a:t>
            </a:r>
            <a:r>
              <a:rPr lang="en-US" b="1" i="1">
                <a:solidFill>
                  <a:srgbClr val="0D1EFE"/>
                </a:solidFill>
                <a:latin typeface="Calibri" pitchFamily="-106" charset="0"/>
              </a:rPr>
              <a:t>, only better!</a:t>
            </a:r>
          </a:p>
        </p:txBody>
      </p:sp>
      <p:sp>
        <p:nvSpPr>
          <p:cNvPr id="27659" name="Rectangle 31"/>
          <p:cNvSpPr>
            <a:spLocks noChangeArrowheads="1"/>
          </p:cNvSpPr>
          <p:nvPr/>
        </p:nvSpPr>
        <p:spPr bwMode="auto">
          <a:xfrm>
            <a:off x="3886200" y="1885950"/>
            <a:ext cx="3630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>
                <a:latin typeface="Calibri" pitchFamily="-106" charset="0"/>
              </a:rPr>
              <a:t>this </a:t>
            </a:r>
            <a:r>
              <a:rPr lang="en-US" sz="1500" i="1">
                <a:latin typeface="Calibri" pitchFamily="-106" charset="0"/>
              </a:rPr>
              <a:t>"runner" </a:t>
            </a:r>
            <a:r>
              <a:rPr lang="en-US" sz="1500">
                <a:latin typeface="Calibri" pitchFamily="-106" charset="0"/>
              </a:rPr>
              <a:t> variable can have </a:t>
            </a:r>
            <a:r>
              <a:rPr lang="en-US" sz="1500" b="1" i="1">
                <a:latin typeface="Calibri" pitchFamily="-106" charset="0"/>
              </a:rPr>
              <a:t>any</a:t>
            </a:r>
            <a:r>
              <a:rPr lang="en-US" sz="1500">
                <a:latin typeface="Calibri" pitchFamily="-106" charset="0"/>
              </a:rPr>
              <a:t> name... </a:t>
            </a:r>
          </a:p>
        </p:txBody>
      </p:sp>
      <p:cxnSp>
        <p:nvCxnSpPr>
          <p:cNvPr id="27660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4114800" y="2209800"/>
            <a:ext cx="1143000" cy="990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3886200"/>
            <a:ext cx="701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alibri" pitchFamily="-106" charset="0"/>
              </a:rPr>
              <a:t>(1)  </a:t>
            </a:r>
            <a:r>
              <a:rPr lang="en-US" b="1">
                <a:latin typeface="Courier New" pitchFamily="1" charset="0"/>
                <a:cs typeface="Courier New" pitchFamily="1" charset="0"/>
              </a:rPr>
              <a:t>x</a:t>
            </a:r>
            <a:r>
              <a:rPr lang="en-US" b="1">
                <a:latin typeface="Calibri" pitchFamily="-106" charset="0"/>
              </a:rPr>
              <a:t>  </a:t>
            </a:r>
            <a:r>
              <a:rPr lang="en-US" b="1">
                <a:solidFill>
                  <a:srgbClr val="C00000"/>
                </a:solidFill>
                <a:latin typeface="Calibri" pitchFamily="-106" charset="0"/>
              </a:rPr>
              <a:t>takes on each value in the list or string</a:t>
            </a:r>
          </a:p>
        </p:txBody>
      </p:sp>
      <p:sp>
        <p:nvSpPr>
          <p:cNvPr id="27662" name="Text Box 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4338638"/>
            <a:ext cx="701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alibri" pitchFamily="-106" charset="0"/>
              </a:rPr>
              <a:t>(2) The operation </a:t>
            </a:r>
            <a:r>
              <a:rPr lang="en-US" b="1">
                <a:latin typeface="Courier New" pitchFamily="1" charset="0"/>
                <a:cs typeface="Courier New" pitchFamily="1" charset="0"/>
              </a:rPr>
              <a:t>2*x</a:t>
            </a:r>
            <a:r>
              <a:rPr lang="en-US" b="1">
                <a:solidFill>
                  <a:srgbClr val="C00000"/>
                </a:solidFill>
                <a:latin typeface="Calibri" pitchFamily="-106" charset="0"/>
              </a:rPr>
              <a:t> happens for each </a:t>
            </a:r>
            <a:r>
              <a:rPr lang="en-US" b="1">
                <a:latin typeface="Courier New" pitchFamily="1" charset="0"/>
                <a:cs typeface="Courier New" pitchFamily="1" charset="0"/>
              </a:rPr>
              <a:t>x</a:t>
            </a:r>
            <a:endParaRPr lang="en-US" b="1">
              <a:solidFill>
                <a:srgbClr val="C00000"/>
              </a:solidFill>
              <a:latin typeface="Calibri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6050" y="1476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Quiz!  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5017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5591175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[ a*(a-1)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a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(8)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a%2==1 ]</a:t>
            </a:r>
          </a:p>
        </p:txBody>
      </p:sp>
      <p:sp>
        <p:nvSpPr>
          <p:cNvPr id="5018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46722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[ -7*b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b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(-6,6)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abs</a:t>
            </a:r>
            <a:r>
              <a:rPr lang="en-US" b="1">
                <a:latin typeface="Courier New" pitchFamily="1" charset="0"/>
              </a:rPr>
              <a:t>(b)&gt;4 ]</a:t>
            </a:r>
          </a:p>
        </p:txBody>
      </p:sp>
      <p:sp>
        <p:nvSpPr>
          <p:cNvPr id="50181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3343275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[ s[1::2]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s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[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'aces'</a:t>
            </a:r>
            <a:r>
              <a:rPr lang="en-US" b="1">
                <a:latin typeface="Courier New" pitchFamily="1" charset="0"/>
              </a:rPr>
              <a:t>,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'451!'</a:t>
            </a:r>
            <a:r>
              <a:rPr lang="en-US" b="1">
                <a:latin typeface="Courier New" pitchFamily="1" charset="0"/>
              </a:rPr>
              <a:t>] ]</a:t>
            </a:r>
          </a:p>
        </p:txBody>
      </p:sp>
      <p:sp>
        <p:nvSpPr>
          <p:cNvPr id="5018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1095375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[ n**2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n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>
                <a:latin typeface="Courier New" pitchFamily="1" charset="0"/>
              </a:rPr>
              <a:t>(0,5) ]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5438" y="2147888"/>
            <a:ext cx="4267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1" charset="0"/>
              </a:rPr>
              <a:t>[ 42 </a:t>
            </a:r>
            <a:r>
              <a:rPr lang="en-US" sz="21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>
                <a:latin typeface="Courier New" pitchFamily="1" charset="0"/>
              </a:rPr>
              <a:t> [0,1,2] ]</a:t>
            </a:r>
          </a:p>
        </p:txBody>
      </p:sp>
      <p:sp>
        <p:nvSpPr>
          <p:cNvPr id="50184" name="Rectangle 18"/>
          <p:cNvSpPr>
            <a:spLocks noChangeArrowheads="1"/>
          </p:cNvSpPr>
          <p:nvPr/>
        </p:nvSpPr>
        <p:spPr bwMode="auto">
          <a:xfrm>
            <a:off x="1676400" y="228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A </a:t>
            </a:r>
            <a:r>
              <a:rPr lang="en-US" sz="1800" b="1">
                <a:latin typeface="Courier New" pitchFamily="1" charset="0"/>
                <a:cs typeface="Courier New" pitchFamily="1" charset="0"/>
              </a:rPr>
              <a:t>range</a:t>
            </a:r>
            <a:r>
              <a:rPr lang="en-US" sz="1800">
                <a:latin typeface="Cambria" pitchFamily="18" charset="0"/>
              </a:rPr>
              <a:t> of list comprehensions...</a:t>
            </a:r>
          </a:p>
        </p:txBody>
      </p:sp>
      <p:sp>
        <p:nvSpPr>
          <p:cNvPr id="50185" name="Rectangle 19"/>
          <p:cNvSpPr>
            <a:spLocks noChangeArrowheads="1"/>
          </p:cNvSpPr>
          <p:nvPr/>
        </p:nvSpPr>
        <p:spPr bwMode="auto">
          <a:xfrm>
            <a:off x="1676400" y="468313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What's Python's result for each L.C.:</a:t>
            </a:r>
          </a:p>
        </p:txBody>
      </p:sp>
      <p:cxnSp>
        <p:nvCxnSpPr>
          <p:cNvPr id="50186" name="Straight Connector 21"/>
          <p:cNvCxnSpPr>
            <a:cxnSpLocks noChangeShapeType="1"/>
          </p:cNvCxnSpPr>
          <p:nvPr/>
        </p:nvCxnSpPr>
        <p:spPr bwMode="auto">
          <a:xfrm>
            <a:off x="123825" y="2063750"/>
            <a:ext cx="81819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Straight Connector 22"/>
          <p:cNvCxnSpPr>
            <a:cxnSpLocks noChangeShapeType="1"/>
          </p:cNvCxnSpPr>
          <p:nvPr/>
        </p:nvCxnSpPr>
        <p:spPr bwMode="auto">
          <a:xfrm>
            <a:off x="123825" y="3201988"/>
            <a:ext cx="82581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Connector 23"/>
          <p:cNvCxnSpPr>
            <a:cxnSpLocks noChangeShapeType="1"/>
          </p:cNvCxnSpPr>
          <p:nvPr/>
        </p:nvCxnSpPr>
        <p:spPr bwMode="auto">
          <a:xfrm>
            <a:off x="123825" y="4340225"/>
            <a:ext cx="81819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Straight Connector 24"/>
          <p:cNvCxnSpPr>
            <a:cxnSpLocks noChangeShapeType="1"/>
          </p:cNvCxnSpPr>
          <p:nvPr/>
        </p:nvCxnSpPr>
        <p:spPr bwMode="auto">
          <a:xfrm>
            <a:off x="123825" y="5478463"/>
            <a:ext cx="81819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45038" y="2147888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1" charset="0"/>
              </a:rPr>
              <a:t>[ z </a:t>
            </a:r>
            <a:r>
              <a:rPr lang="en-US" sz="21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>
                <a:latin typeface="Courier New" pitchFamily="1" charset="0"/>
              </a:rPr>
              <a:t> [0,1,2] ]</a:t>
            </a:r>
          </a:p>
        </p:txBody>
      </p:sp>
      <p:cxnSp>
        <p:nvCxnSpPr>
          <p:cNvPr id="50191" name="Straight Connector 42"/>
          <p:cNvCxnSpPr>
            <a:cxnSpLocks noChangeShapeType="1"/>
          </p:cNvCxnSpPr>
          <p:nvPr/>
        </p:nvCxnSpPr>
        <p:spPr bwMode="auto">
          <a:xfrm rot="5400000">
            <a:off x="4020343" y="2634457"/>
            <a:ext cx="11033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2" name="Rectangle 20"/>
          <p:cNvSpPr>
            <a:spLocks noChangeArrowheads="1"/>
          </p:cNvSpPr>
          <p:nvPr/>
        </p:nvSpPr>
        <p:spPr bwMode="auto">
          <a:xfrm>
            <a:off x="5453063" y="390525"/>
            <a:ext cx="3405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First/last name(s):_______________________ </a:t>
            </a:r>
          </a:p>
        </p:txBody>
      </p:sp>
      <p:grpSp>
        <p:nvGrpSpPr>
          <p:cNvPr id="50193" name="Group 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458200" y="6248400"/>
            <a:ext cx="457200" cy="457200"/>
            <a:chOff x="2928" y="1051"/>
            <a:chExt cx="840" cy="957"/>
          </a:xfrm>
        </p:grpSpPr>
        <p:sp>
          <p:nvSpPr>
            <p:cNvPr id="50214" name="Freeform 2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5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6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7" name="Oval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8" name="Oval 2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9" name="Oval 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0" name="Oval 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1" name="Oval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2" name="AutoShape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3" name="Freeform 3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3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3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3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4" name="Text Box 10"/>
          <p:cNvSpPr txBox="1">
            <a:spLocks noChangeArrowheads="1"/>
          </p:cNvSpPr>
          <p:nvPr/>
        </p:nvSpPr>
        <p:spPr bwMode="auto">
          <a:xfrm>
            <a:off x="7162800" y="61674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A8E12"/>
                </a:solidFill>
                <a:latin typeface="Calibri" pitchFamily="-106" charset="0"/>
              </a:rPr>
              <a:t>I wonder </a:t>
            </a:r>
            <a:r>
              <a:rPr lang="en-US" sz="1200" b="1">
                <a:latin typeface="Courier New" pitchFamily="1" charset="0"/>
                <a:cs typeface="Courier New" pitchFamily="1" charset="0"/>
              </a:rPr>
              <a:t>if </a:t>
            </a:r>
            <a:r>
              <a:rPr lang="en-US" sz="1200" b="1">
                <a:solidFill>
                  <a:srgbClr val="0A8E12"/>
                </a:solidFill>
                <a:latin typeface="Calibri" pitchFamily="-106" charset="0"/>
              </a:rPr>
              <a:t>these will be useful?!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4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163" y="1038225"/>
              <a:ext cx="714375" cy="106363"/>
            </p14:xfrm>
          </p:contentPart>
        </mc:Choice>
        <mc:Fallback xmlns="">
          <p:pic>
            <p:nvPicPr>
              <p:cNvPr id="614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2081" y="1026687"/>
                <a:ext cx="729138" cy="12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4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6838" y="1508125"/>
              <a:ext cx="798512" cy="592138"/>
            </p14:xfrm>
          </p:contentPart>
        </mc:Choice>
        <mc:Fallback xmlns="">
          <p:pic>
            <p:nvPicPr>
              <p:cNvPr id="614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52797" y="1494446"/>
                <a:ext cx="820473" cy="610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4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5863" y="1577975"/>
              <a:ext cx="1152525" cy="525463"/>
            </p14:xfrm>
          </p:contentPart>
        </mc:Choice>
        <mc:Fallback xmlns="">
          <p:pic>
            <p:nvPicPr>
              <p:cNvPr id="614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42541" y="1573656"/>
                <a:ext cx="1170888" cy="533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4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6350" y="1573213"/>
              <a:ext cx="357188" cy="317500"/>
            </p14:xfrm>
          </p:contentPart>
        </mc:Choice>
        <mc:Fallback xmlns="">
          <p:pic>
            <p:nvPicPr>
              <p:cNvPr id="614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03041" y="1566013"/>
                <a:ext cx="384526" cy="331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5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3425" y="1589088"/>
              <a:ext cx="246063" cy="357187"/>
            </p14:xfrm>
          </p:contentPart>
        </mc:Choice>
        <mc:Fallback xmlns="">
          <p:pic>
            <p:nvPicPr>
              <p:cNvPr id="615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36220" y="1575419"/>
                <a:ext cx="267679" cy="38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5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125" y="2576513"/>
              <a:ext cx="279400" cy="481012"/>
            </p14:xfrm>
          </p:contentPart>
        </mc:Choice>
        <mc:Fallback xmlns="">
          <p:pic>
            <p:nvPicPr>
              <p:cNvPr id="615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8003" y="2561751"/>
                <a:ext cx="304964" cy="509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5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1288" y="2578100"/>
              <a:ext cx="2239962" cy="558800"/>
            </p14:xfrm>
          </p:contentPart>
        </mc:Choice>
        <mc:Fallback xmlns="">
          <p:pic>
            <p:nvPicPr>
              <p:cNvPr id="615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97250" y="2564058"/>
                <a:ext cx="2268758" cy="581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5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2538413"/>
              <a:ext cx="825500" cy="576262"/>
            </p14:xfrm>
          </p:contentPart>
        </mc:Choice>
        <mc:Fallback xmlns="">
          <p:pic>
            <p:nvPicPr>
              <p:cNvPr id="615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55233" y="2524735"/>
                <a:ext cx="849261" cy="599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5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3663" y="2573338"/>
              <a:ext cx="196850" cy="574675"/>
            </p14:xfrm>
          </p:contentPart>
        </mc:Choice>
        <mc:Fallback xmlns="">
          <p:pic>
            <p:nvPicPr>
              <p:cNvPr id="615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28548" y="2563616"/>
                <a:ext cx="223121" cy="59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5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2593975"/>
              <a:ext cx="711200" cy="492125"/>
            </p14:xfrm>
          </p:contentPart>
        </mc:Choice>
        <mc:Fallback xmlns="">
          <p:pic>
            <p:nvPicPr>
              <p:cNvPr id="615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56381" y="2580295"/>
                <a:ext cx="736034" cy="516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5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4575" y="3765550"/>
              <a:ext cx="1181100" cy="569913"/>
            </p14:xfrm>
          </p:contentPart>
        </mc:Choice>
        <mc:Fallback xmlns="">
          <p:pic>
            <p:nvPicPr>
              <p:cNvPr id="615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99816" y="3751158"/>
                <a:ext cx="1210619" cy="590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5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6813" y="3757613"/>
              <a:ext cx="1076325" cy="484187"/>
            </p14:xfrm>
          </p:contentPart>
        </mc:Choice>
        <mc:Fallback xmlns="">
          <p:pic>
            <p:nvPicPr>
              <p:cNvPr id="615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94574" y="3742133"/>
                <a:ext cx="1104043" cy="515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5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4222750"/>
              <a:ext cx="6886575" cy="2312988"/>
            </p14:xfrm>
          </p:contentPart>
        </mc:Choice>
        <mc:Fallback xmlns="">
          <p:pic>
            <p:nvPicPr>
              <p:cNvPr id="615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4335" y="4209790"/>
                <a:ext cx="6911775" cy="233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5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200" y="5056188"/>
              <a:ext cx="14288" cy="6350"/>
            </p14:xfrm>
          </p:contentPart>
        </mc:Choice>
        <mc:Fallback xmlns="">
          <p:pic>
            <p:nvPicPr>
              <p:cNvPr id="615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68914" y="5053013"/>
                <a:ext cx="21789" cy="13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6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4819650"/>
              <a:ext cx="2208213" cy="552450"/>
            </p14:xfrm>
          </p:contentPart>
        </mc:Choice>
        <mc:Fallback xmlns="">
          <p:pic>
            <p:nvPicPr>
              <p:cNvPr id="616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3430" y="4805254"/>
                <a:ext cx="2235573" cy="581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6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1000" y="6103938"/>
              <a:ext cx="311150" cy="361950"/>
            </p14:xfrm>
          </p:contentPart>
        </mc:Choice>
        <mc:Fallback xmlns="">
          <p:pic>
            <p:nvPicPr>
              <p:cNvPr id="616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37675" y="6090252"/>
                <a:ext cx="335999" cy="38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6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9788" y="6043613"/>
              <a:ext cx="534987" cy="366712"/>
            </p14:xfrm>
          </p:contentPart>
        </mc:Choice>
        <mc:Fallback xmlns="">
          <p:pic>
            <p:nvPicPr>
              <p:cNvPr id="616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4748" y="6030298"/>
                <a:ext cx="551188" cy="38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6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1300" y="6007100"/>
              <a:ext cx="738188" cy="414338"/>
            </p14:xfrm>
          </p:contentPart>
        </mc:Choice>
        <mc:Fallback xmlns="">
          <p:pic>
            <p:nvPicPr>
              <p:cNvPr id="616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67983" y="5993781"/>
                <a:ext cx="765182" cy="436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6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5973763"/>
              <a:ext cx="1098550" cy="325437"/>
            </p14:xfrm>
          </p:contentPart>
        </mc:Choice>
        <mc:Fallback xmlns="">
          <p:pic>
            <p:nvPicPr>
              <p:cNvPr id="616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80685" y="5964403"/>
                <a:ext cx="1124466" cy="3380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Create your own!</a:t>
            </a:r>
          </a:p>
        </p:txBody>
      </p:sp>
      <p:grpSp>
        <p:nvGrpSpPr>
          <p:cNvPr id="5120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5121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9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4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1982788"/>
            <a:ext cx="701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&gt;&gt;&gt;</a:t>
            </a: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 </a:t>
            </a:r>
            <a:r>
              <a:rPr lang="en-US" b="1">
                <a:latin typeface="Courier New" pitchFamily="1" charset="0"/>
              </a:rPr>
              <a:t>[ _______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y in range(6) 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[0, 1, 4, 9, 16, 25]</a:t>
            </a:r>
          </a:p>
        </p:txBody>
      </p:sp>
      <p:sp>
        <p:nvSpPr>
          <p:cNvPr id="51205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4800600"/>
            <a:ext cx="7620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&gt;&gt;&gt; [ __________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c in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'igotit'</a:t>
            </a:r>
            <a:r>
              <a:rPr lang="en-US" b="1">
                <a:latin typeface="Courier New" pitchFamily="1" charset="0"/>
              </a:rPr>
              <a:t> ]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1" charset="0"/>
            </a:endParaRPr>
          </a:p>
          <a:p>
            <a:r>
              <a:rPr lang="en-US" b="1">
                <a:latin typeface="Courier New" pitchFamily="1" charset="0"/>
              </a:rPr>
              <a:t>[True, False, False, False, True, False]</a:t>
            </a:r>
          </a:p>
          <a:p>
            <a:r>
              <a:rPr lang="en-US" b="1">
                <a:solidFill>
                  <a:srgbClr val="C00000"/>
                </a:solidFill>
                <a:latin typeface="Courier New" pitchFamily="1" charset="0"/>
              </a:rPr>
              <a:t>[  1,    0,     0,     0,     1,    0  ]</a:t>
            </a: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152400" y="577532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51207" name="Text Box 14"/>
          <p:cNvSpPr txBox="1">
            <a:spLocks noChangeArrowheads="1"/>
          </p:cNvSpPr>
          <p:nvPr/>
        </p:nvSpPr>
        <p:spPr bwMode="auto">
          <a:xfrm>
            <a:off x="152400" y="3398838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51208" name="Text Box 16"/>
          <p:cNvSpPr txBox="1">
            <a:spLocks noChangeArrowheads="1"/>
          </p:cNvSpPr>
          <p:nvPr/>
        </p:nvSpPr>
        <p:spPr bwMode="auto">
          <a:xfrm>
            <a:off x="161925" y="486092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input</a:t>
            </a:r>
          </a:p>
        </p:txBody>
      </p:sp>
      <p:sp>
        <p:nvSpPr>
          <p:cNvPr id="51209" name="Text Box 17"/>
          <p:cNvSpPr txBox="1">
            <a:spLocks noChangeArrowheads="1"/>
          </p:cNvSpPr>
          <p:nvPr/>
        </p:nvSpPr>
        <p:spPr bwMode="auto">
          <a:xfrm>
            <a:off x="161925" y="1919288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input</a:t>
            </a:r>
          </a:p>
        </p:txBody>
      </p:sp>
      <p:cxnSp>
        <p:nvCxnSpPr>
          <p:cNvPr id="51210" name="Straight Connector 31"/>
          <p:cNvCxnSpPr>
            <a:cxnSpLocks noChangeShapeType="1"/>
          </p:cNvCxnSpPr>
          <p:nvPr/>
        </p:nvCxnSpPr>
        <p:spPr bwMode="auto">
          <a:xfrm>
            <a:off x="381000" y="4191000"/>
            <a:ext cx="8229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1" name="Text Box 13"/>
          <p:cNvSpPr txBox="1">
            <a:spLocks noChangeArrowheads="1"/>
          </p:cNvSpPr>
          <p:nvPr/>
        </p:nvSpPr>
        <p:spPr bwMode="auto">
          <a:xfrm>
            <a:off x="123825" y="60737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C00000"/>
                </a:solidFill>
                <a:latin typeface="Arial" charset="0"/>
              </a:rPr>
              <a:t>What about this?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1814513"/>
              <a:ext cx="581025" cy="647700"/>
            </p14:xfrm>
          </p:contentPart>
        </mc:Choice>
        <mc:Fallback xmlns="">
          <p:pic>
            <p:nvPicPr>
              <p:cNvPr id="71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8897" y="1802272"/>
                <a:ext cx="607321" cy="673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7938" y="4705350"/>
              <a:ext cx="214312" cy="385763"/>
            </p14:xfrm>
          </p:contentPart>
        </mc:Choice>
        <mc:Fallback xmlns="">
          <p:pic>
            <p:nvPicPr>
              <p:cNvPr id="71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33914" y="4690956"/>
                <a:ext cx="233370" cy="414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0" y="4521200"/>
              <a:ext cx="41275" cy="149225"/>
            </p14:xfrm>
          </p:contentPart>
        </mc:Choice>
        <mc:Fallback xmlns="">
          <p:pic>
            <p:nvPicPr>
              <p:cNvPr id="71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725" y="4506817"/>
                <a:ext cx="57067" cy="17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2675" y="4489450"/>
              <a:ext cx="361950" cy="746125"/>
            </p14:xfrm>
          </p:contentPart>
        </mc:Choice>
        <mc:Fallback xmlns="">
          <p:pic>
            <p:nvPicPr>
              <p:cNvPr id="71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629" y="4482611"/>
                <a:ext cx="388961" cy="7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5418138"/>
              <a:ext cx="606425" cy="985837"/>
            </p14:xfrm>
          </p:contentPart>
        </mc:Choice>
        <mc:Fallback xmlns="">
          <p:pic>
            <p:nvPicPr>
              <p:cNvPr id="71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27217" y="5410937"/>
                <a:ext cx="635577" cy="100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5138" y="4735513"/>
              <a:ext cx="187325" cy="284162"/>
            </p14:xfrm>
          </p:contentPart>
        </mc:Choice>
        <mc:Fallback xmlns="">
          <p:pic>
            <p:nvPicPr>
              <p:cNvPr id="71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92169" y="4722547"/>
                <a:ext cx="205337" cy="3118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5888" y="2217738"/>
            <a:ext cx="6550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>
                <a:latin typeface="Courier New" pitchFamily="1" charset="0"/>
              </a:rPr>
              <a:t>[1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x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L] </a:t>
            </a:r>
            <a:endParaRPr lang="en-US" sz="3200" b="1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>
                <a:latin typeface="Courier New" pitchFamily="1" charset="0"/>
              </a:rPr>
              <a:t> sum( </a:t>
            </a: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>
                <a:latin typeface="Courier New" pitchFamily="1" charset="0"/>
              </a:rPr>
              <a:t> )</a:t>
            </a:r>
          </a:p>
        </p:txBody>
      </p:sp>
      <p:sp>
        <p:nvSpPr>
          <p:cNvPr id="5222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1649413"/>
            <a:ext cx="23812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len(L):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52228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4257675"/>
            <a:ext cx="3733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sScore(s):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52229" name="Text Box 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4884738"/>
            <a:ext cx="762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>
                <a:latin typeface="Courier New" pitchFamily="1" charset="0"/>
              </a:rPr>
              <a:t>[ letScore(c)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c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s] </a:t>
            </a:r>
            <a:endParaRPr lang="en-US" sz="3200" b="1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>
                <a:latin typeface="Courier New" pitchFamily="1" charset="0"/>
              </a:rPr>
              <a:t> sum( </a:t>
            </a: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>
                <a:latin typeface="Courier New" pitchFamily="1" charset="0"/>
              </a:rPr>
              <a:t> )</a:t>
            </a:r>
          </a:p>
        </p:txBody>
      </p:sp>
      <p:sp>
        <p:nvSpPr>
          <p:cNvPr id="52230" name="Rectangle 29"/>
          <p:cNvSpPr>
            <a:spLocks noChangeArrowheads="1"/>
          </p:cNvSpPr>
          <p:nvPr/>
        </p:nvSpPr>
        <p:spPr bwMode="auto">
          <a:xfrm>
            <a:off x="250825" y="1546225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sp>
        <p:nvSpPr>
          <p:cNvPr id="52231" name="Rectangle 30"/>
          <p:cNvSpPr>
            <a:spLocks noChangeArrowheads="1"/>
          </p:cNvSpPr>
          <p:nvPr/>
        </p:nvSpPr>
        <p:spPr bwMode="auto">
          <a:xfrm>
            <a:off x="241300" y="4167188"/>
            <a:ext cx="101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cxnSp>
        <p:nvCxnSpPr>
          <p:cNvPr id="52232" name="Straight Connector 33"/>
          <p:cNvCxnSpPr>
            <a:cxnSpLocks noChangeShapeType="1"/>
          </p:cNvCxnSpPr>
          <p:nvPr/>
        </p:nvCxnSpPr>
        <p:spPr bwMode="auto">
          <a:xfrm>
            <a:off x="457200" y="3581400"/>
            <a:ext cx="8382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3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2400" y="6248400"/>
            <a:ext cx="381000" cy="457200"/>
            <a:chOff x="2928" y="1051"/>
            <a:chExt cx="840" cy="957"/>
          </a:xfrm>
        </p:grpSpPr>
        <p:sp>
          <p:nvSpPr>
            <p:cNvPr id="52240" name="Freeform 2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Oval 2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Oval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Oval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Oval 2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Oval 2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Oval 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Oval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AutoShape 3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Freeform 3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Freeform 32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3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Freeform 3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4" name="Text Box 35"/>
          <p:cNvSpPr txBox="1">
            <a:spLocks noChangeArrowheads="1"/>
          </p:cNvSpPr>
          <p:nvPr/>
        </p:nvSpPr>
        <p:spPr bwMode="auto">
          <a:xfrm>
            <a:off x="563563" y="6248400"/>
            <a:ext cx="2387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2"/>
                </a:solidFill>
                <a:latin typeface="Arial" charset="0"/>
              </a:rPr>
              <a:t>I prefer one-liners!</a:t>
            </a:r>
          </a:p>
        </p:txBody>
      </p:sp>
      <p:sp>
        <p:nvSpPr>
          <p:cNvPr id="52235" name="Text Box 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01763" y="3959225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FA93F"/>
                </a:solidFill>
                <a:latin typeface="Calibri" pitchFamily="-106" charset="0"/>
              </a:rPr>
              <a:t>scrabble score!</a:t>
            </a:r>
          </a:p>
        </p:txBody>
      </p:sp>
      <p:sp>
        <p:nvSpPr>
          <p:cNvPr id="52236" name="Text 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228600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Raw recursion vs. LCs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925513"/>
              <a:ext cx="6680200" cy="1663700"/>
            </p14:xfrm>
          </p:contentPart>
        </mc:Choice>
        <mc:Fallback xmlns="">
          <p:pic>
            <p:nvPicPr>
              <p:cNvPr id="8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27239" y="915432"/>
                <a:ext cx="6707919" cy="168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4400" y="3702050"/>
              <a:ext cx="3479800" cy="704850"/>
            </p14:xfrm>
          </p:contentPart>
        </mc:Choice>
        <mc:Fallback xmlns="">
          <p:pic>
            <p:nvPicPr>
              <p:cNvPr id="8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0355" y="3692330"/>
                <a:ext cx="3508609" cy="729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7738" y="2900363"/>
              <a:ext cx="795337" cy="704850"/>
            </p14:xfrm>
          </p:contentPart>
        </mc:Choice>
        <mc:Fallback xmlns="">
          <p:pic>
            <p:nvPicPr>
              <p:cNvPr id="8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43696" y="2884524"/>
                <a:ext cx="824861" cy="7336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26632" y="2336514"/>
            <a:ext cx="5105400" cy="1371600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400800" y="5186392"/>
            <a:ext cx="2574584" cy="9081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411" name="Text Box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4232" y="2455381"/>
            <a:ext cx="541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1E16E4"/>
                </a:solidFill>
                <a:latin typeface="Cambria" pitchFamily="18" charset="0"/>
              </a:rPr>
              <a:t>We're computationally complete!</a:t>
            </a:r>
          </a:p>
        </p:txBody>
      </p:sp>
      <p:sp>
        <p:nvSpPr>
          <p:cNvPr id="29705" name="Text Box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5065" y="304800"/>
            <a:ext cx="572853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200" dirty="0" smtClean="0">
                <a:latin typeface="Cambria" pitchFamily="18" charset="0"/>
              </a:rPr>
              <a:t>CS 5: </a:t>
            </a:r>
            <a:r>
              <a:rPr lang="en-US" sz="4200" dirty="0" smtClean="0">
                <a:latin typeface="Cambria" pitchFamily="18" charset="0"/>
              </a:rPr>
              <a:t> </a:t>
            </a:r>
            <a:r>
              <a:rPr lang="en-US" sz="4200" i="1" dirty="0" smtClean="0">
                <a:latin typeface="Cambria" pitchFamily="18" charset="0"/>
              </a:rPr>
              <a:t>now </a:t>
            </a:r>
            <a:r>
              <a:rPr lang="en-US" sz="4200" i="1" dirty="0" err="1" smtClean="0">
                <a:latin typeface="Cambria" pitchFamily="18" charset="0"/>
              </a:rPr>
              <a:t>recursing</a:t>
            </a:r>
            <a:r>
              <a:rPr lang="en-US" sz="4200" i="1" dirty="0" smtClean="0">
                <a:latin typeface="Cambria" pitchFamily="18" charset="0"/>
              </a:rPr>
              <a:t>…</a:t>
            </a:r>
            <a:endParaRPr lang="en-US" sz="4200" i="1" dirty="0" smtClean="0">
              <a:latin typeface="Cambria" pitchFamily="18" charset="0"/>
            </a:endParaRPr>
          </a:p>
        </p:txBody>
      </p:sp>
      <p:sp>
        <p:nvSpPr>
          <p:cNvPr id="17417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732" y="5724525"/>
            <a:ext cx="4267200" cy="600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DA740E"/>
                </a:solidFill>
                <a:latin typeface="Cambria" pitchFamily="18" charset="0"/>
              </a:rPr>
              <a:t>List Comprehensions</a:t>
            </a:r>
            <a:endParaRPr lang="en-US" b="1" dirty="0">
              <a:solidFill>
                <a:srgbClr val="DA740E"/>
              </a:solidFill>
              <a:latin typeface="Cambria" pitchFamily="18" charset="0"/>
            </a:endParaRPr>
          </a:p>
        </p:txBody>
      </p:sp>
      <p:sp>
        <p:nvSpPr>
          <p:cNvPr id="17418" name="Text Box 4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6182" y="4852987"/>
            <a:ext cx="46863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DA740E"/>
                </a:solidFill>
                <a:latin typeface="Cambria" pitchFamily="18" charset="0"/>
              </a:rPr>
              <a:t>map</a:t>
            </a:r>
            <a:r>
              <a:rPr lang="en-US" sz="3200" dirty="0">
                <a:solidFill>
                  <a:srgbClr val="DA740E"/>
                </a:solidFill>
                <a:latin typeface="Cambria" pitchFamily="18" charset="0"/>
              </a:rPr>
              <a:t> and </a:t>
            </a:r>
            <a:r>
              <a:rPr lang="en-US" sz="3200" dirty="0" smtClean="0">
                <a:solidFill>
                  <a:srgbClr val="DA740E"/>
                </a:solidFill>
                <a:latin typeface="Cambria" pitchFamily="18" charset="0"/>
              </a:rPr>
              <a:t>its applications</a:t>
            </a:r>
            <a:endParaRPr lang="en-US" dirty="0">
              <a:solidFill>
                <a:srgbClr val="DA740E"/>
              </a:solidFill>
              <a:latin typeface="Cambria" pitchFamily="18" charset="0"/>
            </a:endParaRPr>
          </a:p>
        </p:txBody>
      </p:sp>
      <p:pic>
        <p:nvPicPr>
          <p:cNvPr id="17419" name="Picture 4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9916"/>
          <a:stretch/>
        </p:blipFill>
        <p:spPr bwMode="auto">
          <a:xfrm>
            <a:off x="6549221" y="2638886"/>
            <a:ext cx="2277742" cy="20426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Text Box 4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4681538"/>
            <a:ext cx="24221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Homework 1 - </a:t>
            </a:r>
            <a:r>
              <a:rPr lang="en-US" sz="1500" b="1" i="1" dirty="0">
                <a:latin typeface="Cambria" pitchFamily="18" charset="0"/>
              </a:rPr>
              <a:t>submitted</a:t>
            </a:r>
          </a:p>
        </p:txBody>
      </p:sp>
      <p:sp>
        <p:nvSpPr>
          <p:cNvPr id="17421" name="Text Box 5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22047" y="6306235"/>
            <a:ext cx="233209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err="1" smtClean="0">
                <a:latin typeface="Cambria" pitchFamily="18" charset="0"/>
              </a:rPr>
              <a:t>Hw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>
                <a:latin typeface="Cambria" pitchFamily="18" charset="0"/>
              </a:rPr>
              <a:t>2 - </a:t>
            </a:r>
            <a:r>
              <a:rPr lang="en-US" sz="1500" b="1" i="1" dirty="0" smtClean="0">
                <a:latin typeface="Cambria" pitchFamily="18" charset="0"/>
              </a:rPr>
              <a:t>up</a:t>
            </a:r>
            <a:r>
              <a:rPr lang="en-US" sz="1500" b="1" i="1" dirty="0" smtClean="0">
                <a:latin typeface="Cambria" pitchFamily="18" charset="0"/>
              </a:rPr>
              <a:t>coming Mon.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17423" name="Text Box 5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35592" y="5440489"/>
            <a:ext cx="1905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pr1 </a:t>
            </a:r>
            <a:r>
              <a:rPr lang="en-US" sz="1500" dirty="0">
                <a:latin typeface="Cambria" pitchFamily="18" charset="0"/>
              </a:rPr>
              <a:t>lab </a:t>
            </a:r>
            <a:r>
              <a:rPr lang="en-US" sz="1500" dirty="0" smtClean="0">
                <a:latin typeface="Cambria" pitchFamily="18" charset="0"/>
              </a:rPr>
              <a:t>– Tue./Wed.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7424" name="Text Box 5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38900" y="5644483"/>
            <a:ext cx="2498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pr2, pr3 - </a:t>
            </a:r>
            <a:r>
              <a:rPr lang="en-US" sz="1500" dirty="0">
                <a:latin typeface="Cambria" pitchFamily="18" charset="0"/>
              </a:rPr>
              <a:t>P</a:t>
            </a:r>
            <a:r>
              <a:rPr lang="en-US" sz="1500" dirty="0" smtClean="0">
                <a:latin typeface="Cambria" pitchFamily="18" charset="0"/>
              </a:rPr>
              <a:t>ython </a:t>
            </a:r>
            <a:r>
              <a:rPr lang="en-US" sz="1500" dirty="0" err="1" smtClean="0">
                <a:latin typeface="Cambria" pitchFamily="18" charset="0"/>
              </a:rPr>
              <a:t>probs</a:t>
            </a:r>
            <a:r>
              <a:rPr lang="en-US" sz="1500" dirty="0">
                <a:latin typeface="Cambria" pitchFamily="18" charset="0"/>
              </a:rPr>
              <a:t>…</a:t>
            </a:r>
          </a:p>
        </p:txBody>
      </p:sp>
      <p:sp>
        <p:nvSpPr>
          <p:cNvPr id="17426" name="Text Box 8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12532" y="3840163"/>
            <a:ext cx="213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D1EFE"/>
                </a:solidFill>
                <a:latin typeface="Cambria" pitchFamily="18" charset="0"/>
              </a:rPr>
              <a:t>What's next?</a:t>
            </a:r>
          </a:p>
        </p:txBody>
      </p:sp>
      <p:sp>
        <p:nvSpPr>
          <p:cNvPr id="17427" name="Text Box 8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64259" y="5236496"/>
            <a:ext cx="22476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pr0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>
                <a:latin typeface="Cambria" pitchFamily="18" charset="0"/>
              </a:rPr>
              <a:t>reading </a:t>
            </a:r>
            <a:r>
              <a:rPr lang="en-US" sz="1500" dirty="0" smtClean="0">
                <a:latin typeface="Cambria" pitchFamily="18" charset="0"/>
              </a:rPr>
              <a:t>- </a:t>
            </a:r>
            <a:r>
              <a:rPr lang="en-US" sz="1500" dirty="0">
                <a:solidFill>
                  <a:srgbClr val="C00000"/>
                </a:solidFill>
                <a:latin typeface="Cambria" pitchFamily="18" charset="0"/>
              </a:rPr>
              <a:t>Watson</a:t>
            </a:r>
            <a:r>
              <a:rPr lang="en-US" sz="1500" dirty="0">
                <a:latin typeface="Cambria" pitchFamily="18" charset="0"/>
              </a:rPr>
              <a:t>!</a:t>
            </a:r>
          </a:p>
        </p:txBody>
      </p:sp>
      <p:sp>
        <p:nvSpPr>
          <p:cNvPr id="17428" name="Text Box 8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59393" y="1994208"/>
            <a:ext cx="2057399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Homework 0 - </a:t>
            </a:r>
            <a:r>
              <a:rPr lang="en-US" sz="1500" b="1" i="1" dirty="0" smtClean="0">
                <a:latin typeface="Cambria" pitchFamily="18" charset="0"/>
              </a:rPr>
              <a:t>graded</a:t>
            </a:r>
            <a:endParaRPr lang="en-US" sz="1500" dirty="0">
              <a:latin typeface="Cambria" pitchFamily="18" charset="0"/>
            </a:endParaRPr>
          </a:p>
        </p:txBody>
      </p:sp>
      <p:pic>
        <p:nvPicPr>
          <p:cNvPr id="17429" name="Picture 2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058" r="73438" b="15759"/>
          <a:stretch>
            <a:fillRect/>
          </a:stretch>
        </p:blipFill>
        <p:spPr bwMode="auto">
          <a:xfrm>
            <a:off x="6727717" y="264863"/>
            <a:ext cx="1920750" cy="168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23997" y="1169899"/>
            <a:ext cx="2240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Or  </a:t>
            </a:r>
            <a:r>
              <a:rPr lang="en-US" sz="1200" b="1" i="1" dirty="0" smtClean="0">
                <a:solidFill>
                  <a:srgbClr val="067B0E"/>
                </a:solidFill>
                <a:latin typeface="Cambria" pitchFamily="18" charset="0"/>
              </a:rPr>
              <a:t>re-cursing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,  depending on your feelings about recursion!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25" name="Group 4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81600" y="1295400"/>
            <a:ext cx="381000" cy="457200"/>
            <a:chOff x="2928" y="1051"/>
            <a:chExt cx="840" cy="957"/>
          </a:xfrm>
        </p:grpSpPr>
        <p:sp>
          <p:nvSpPr>
            <p:cNvPr id="26" name="Freeform 4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5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52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Down Arrow 3"/>
          <p:cNvSpPr/>
          <p:nvPr/>
        </p:nvSpPr>
        <p:spPr bwMode="auto">
          <a:xfrm>
            <a:off x="2831432" y="4243136"/>
            <a:ext cx="533400" cy="585787"/>
          </a:xfrm>
          <a:prstGeom prst="downArrow">
            <a:avLst/>
          </a:prstGeom>
          <a:solidFill>
            <a:srgbClr val="FAEFD2"/>
          </a:solidFill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76200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vs. List Comprehensions</a:t>
            </a:r>
          </a:p>
        </p:txBody>
      </p:sp>
      <p:sp>
        <p:nvSpPr>
          <p:cNvPr id="53251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4257675"/>
            <a:ext cx="3733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numOdds(L):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53252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97351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FA93F"/>
                </a:solidFill>
                <a:latin typeface="Calibri" pitchFamily="-106" charset="0"/>
              </a:rPr>
              <a:t># of odd elements </a:t>
            </a:r>
          </a:p>
        </p:txBody>
      </p:sp>
      <p:sp>
        <p:nvSpPr>
          <p:cNvPr id="53253" name="Text Box 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4884738"/>
            <a:ext cx="762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>
                <a:latin typeface="Courier New" pitchFamily="1" charset="0"/>
              </a:rPr>
              <a:t>[            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x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L] </a:t>
            </a:r>
            <a:endParaRPr lang="en-US" sz="3200" b="1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>
                <a:latin typeface="Courier New" pitchFamily="1" charset="0"/>
              </a:rPr>
              <a:t> sum( </a:t>
            </a: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>
                <a:latin typeface="Courier New" pitchFamily="1" charset="0"/>
              </a:rPr>
              <a:t> )</a:t>
            </a:r>
          </a:p>
        </p:txBody>
      </p:sp>
      <p:sp>
        <p:nvSpPr>
          <p:cNvPr id="53254" name="Rectangle 30"/>
          <p:cNvSpPr>
            <a:spLocks noChangeArrowheads="1"/>
          </p:cNvSpPr>
          <p:nvPr/>
        </p:nvSpPr>
        <p:spPr bwMode="auto">
          <a:xfrm>
            <a:off x="241300" y="4167188"/>
            <a:ext cx="101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cxnSp>
        <p:nvCxnSpPr>
          <p:cNvPr id="53255" name="Straight Connector 33"/>
          <p:cNvCxnSpPr>
            <a:cxnSpLocks noChangeShapeType="1"/>
          </p:cNvCxnSpPr>
          <p:nvPr/>
        </p:nvCxnSpPr>
        <p:spPr bwMode="auto">
          <a:xfrm>
            <a:off x="457200" y="3581400"/>
            <a:ext cx="8382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6" name="Text Box 3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1600" y="1555750"/>
            <a:ext cx="3733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sajak(s):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53257" name="Rectangle 39"/>
          <p:cNvSpPr>
            <a:spLocks noChangeArrowheads="1"/>
          </p:cNvSpPr>
          <p:nvPr/>
        </p:nvSpPr>
        <p:spPr bwMode="auto">
          <a:xfrm>
            <a:off x="1447800" y="2209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>
                <a:latin typeface="Courier New" pitchFamily="1" charset="0"/>
              </a:rPr>
              <a:t> [           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c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s]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>
                <a:latin typeface="Courier New" pitchFamily="1" charset="0"/>
              </a:rPr>
              <a:t> sum( </a:t>
            </a: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>
                <a:latin typeface="Courier New" pitchFamily="1" charset="0"/>
              </a:rPr>
              <a:t> )</a:t>
            </a:r>
          </a:p>
        </p:txBody>
      </p:sp>
      <p:sp>
        <p:nvSpPr>
          <p:cNvPr id="53258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41438" y="1285875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FA93F"/>
                </a:solidFill>
                <a:latin typeface="Calibri" pitchFamily="-106" charset="0"/>
              </a:rPr>
              <a:t># of vowels</a:t>
            </a:r>
          </a:p>
        </p:txBody>
      </p:sp>
      <p:sp>
        <p:nvSpPr>
          <p:cNvPr id="53259" name="Text Box 4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71800"/>
            <a:ext cx="2463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 b="1">
                <a:latin typeface="Comic Sans MS" pitchFamily="1" charset="0"/>
              </a:rPr>
              <a:t>Remember </a:t>
            </a:r>
            <a:r>
              <a:rPr lang="en-US" sz="1500" b="1">
                <a:latin typeface="Courier New" pitchFamily="1" charset="0"/>
              </a:rPr>
              <a:t>True == 1 </a:t>
            </a:r>
            <a:r>
              <a:rPr lang="en-US" sz="1500" b="1">
                <a:latin typeface="Comic Sans MS" pitchFamily="1" charset="0"/>
              </a:rPr>
              <a:t>and</a:t>
            </a:r>
            <a:r>
              <a:rPr lang="en-US" sz="1500" b="1">
                <a:latin typeface="Courier New" pitchFamily="1" charset="0"/>
              </a:rPr>
              <a:t> False == 0</a:t>
            </a:r>
          </a:p>
        </p:txBody>
      </p:sp>
      <p:sp>
        <p:nvSpPr>
          <p:cNvPr id="53260" name="Rectangle 31"/>
          <p:cNvSpPr>
            <a:spLocks noChangeArrowheads="1"/>
          </p:cNvSpPr>
          <p:nvPr/>
        </p:nvSpPr>
        <p:spPr bwMode="auto">
          <a:xfrm>
            <a:off x="241300" y="1460500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782638"/>
              <a:ext cx="17462" cy="1428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5829" y="771923"/>
                <a:ext cx="34568" cy="2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0263" y="2160588"/>
              <a:ext cx="255587" cy="260350"/>
            </p14:xfrm>
          </p:contentPart>
        </mc:Choice>
        <mc:Fallback xmlns="">
          <p:pic>
            <p:nvPicPr>
              <p:cNvPr id="92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7664" y="2147625"/>
                <a:ext cx="272866" cy="28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1613" y="2066925"/>
              <a:ext cx="204787" cy="293688"/>
            </p14:xfrm>
          </p:contentPart>
        </mc:Choice>
        <mc:Fallback xmlns="">
          <p:pic>
            <p:nvPicPr>
              <p:cNvPr id="922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9016" y="2055408"/>
                <a:ext cx="232140" cy="318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1782763"/>
              <a:ext cx="739775" cy="569912"/>
            </p14:xfrm>
          </p:contentPart>
        </mc:Choice>
        <mc:Fallback xmlns="">
          <p:pic>
            <p:nvPicPr>
              <p:cNvPr id="922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64658" y="1771242"/>
                <a:ext cx="768214" cy="594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2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1811338"/>
              <a:ext cx="4763" cy="109537"/>
            </p14:xfrm>
          </p:contentPart>
        </mc:Choice>
        <mc:Fallback xmlns="">
          <p:pic>
            <p:nvPicPr>
              <p:cNvPr id="9222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65260" y="1799808"/>
                <a:ext cx="30776" cy="133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3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6163" y="3411538"/>
              <a:ext cx="2020887" cy="1838325"/>
            </p14:xfrm>
          </p:contentPart>
        </mc:Choice>
        <mc:Fallback xmlns="">
          <p:pic>
            <p:nvPicPr>
              <p:cNvPr id="9223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9683" y="3404697"/>
                <a:ext cx="2034206" cy="1849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2150" y="3406775"/>
              <a:ext cx="1287463" cy="825500"/>
            </p14:xfrm>
          </p:contentPart>
        </mc:Choice>
        <mc:Fallback xmlns="">
          <p:pic>
            <p:nvPicPr>
              <p:cNvPr id="922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59189" y="3394535"/>
                <a:ext cx="1315185" cy="853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9950" y="5826125"/>
              <a:ext cx="252413" cy="461963"/>
            </p14:xfrm>
          </p:contentPart>
        </mc:Choice>
        <mc:Fallback xmlns="">
          <p:pic>
            <p:nvPicPr>
              <p:cNvPr id="922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65547" y="5821804"/>
                <a:ext cx="271137" cy="479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9613" y="5127625"/>
              <a:ext cx="234950" cy="249238"/>
            </p14:xfrm>
          </p:contentPart>
        </mc:Choice>
        <mc:Fallback xmlns="">
          <p:pic>
            <p:nvPicPr>
              <p:cNvPr id="92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15221" y="5115757"/>
                <a:ext cx="261215" cy="275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6238" y="5527675"/>
              <a:ext cx="196850" cy="558800"/>
            </p14:xfrm>
          </p:contentPart>
        </mc:Choice>
        <mc:Fallback xmlns="">
          <p:pic>
            <p:nvPicPr>
              <p:cNvPr id="92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12923" y="5513273"/>
                <a:ext cx="224560" cy="586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4538" y="5594350"/>
              <a:ext cx="1185862" cy="238125"/>
            </p14:xfrm>
          </p:contentPart>
        </mc:Choice>
        <mc:Fallback xmlns="">
          <p:pic>
            <p:nvPicPr>
              <p:cNvPr id="92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82298" y="5580661"/>
                <a:ext cx="1211782" cy="2626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2398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5427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1447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5427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2613" y="1905000"/>
            <a:ext cx="2922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count(e,L): </a:t>
            </a:r>
          </a:p>
        </p:txBody>
      </p:sp>
      <p:sp>
        <p:nvSpPr>
          <p:cNvPr id="5427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8825" y="457200"/>
            <a:ext cx="3578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, any element    </a:t>
            </a:r>
            <a:r>
              <a:rPr lang="en-US" sz="1400" b="1">
                <a:latin typeface="Courier New" pitchFamily="1" charset="0"/>
              </a:rPr>
              <a:t>L</a:t>
            </a:r>
            <a:r>
              <a:rPr lang="en-US" sz="1400"/>
              <a:t>, any list or string</a:t>
            </a:r>
          </a:p>
        </p:txBody>
      </p:sp>
      <p:sp>
        <p:nvSpPr>
          <p:cNvPr id="5427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98825" y="639763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times </a:t>
            </a:r>
            <a:r>
              <a:rPr lang="en-US" sz="1400" b="1">
                <a:latin typeface="Courier New" pitchFamily="1" charset="0"/>
              </a:rPr>
              <a:t>L </a:t>
            </a:r>
            <a:r>
              <a:rPr lang="en-US" sz="1400"/>
              <a:t>contains 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</a:t>
            </a:r>
          </a:p>
        </p:txBody>
      </p:sp>
      <p:sp>
        <p:nvSpPr>
          <p:cNvPr id="5427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98825" y="82073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count(</a:t>
            </a:r>
            <a:r>
              <a:rPr lang="en-US" sz="1400" b="1">
                <a:solidFill>
                  <a:srgbClr val="0A8E12"/>
                </a:solidFill>
                <a:latin typeface="Courier New" pitchFamily="1" charset="0"/>
              </a:rPr>
              <a:t>'f'</a:t>
            </a:r>
            <a:r>
              <a:rPr lang="en-US" sz="1400" b="1">
                <a:latin typeface="Courier New" pitchFamily="1" charset="0"/>
              </a:rPr>
              <a:t>, </a:t>
            </a:r>
            <a:r>
              <a:rPr lang="en-US" sz="1400" b="1">
                <a:solidFill>
                  <a:srgbClr val="0A8E12"/>
                </a:solidFill>
                <a:latin typeface="Courier New" pitchFamily="1" charset="0"/>
              </a:rPr>
              <a:t>'fluff'</a:t>
            </a:r>
            <a:r>
              <a:rPr lang="en-US" sz="1400" b="1">
                <a:latin typeface="Courier New" pitchFamily="1" charset="0"/>
              </a:rPr>
              <a:t>) == 3</a:t>
            </a:r>
          </a:p>
        </p:txBody>
      </p:sp>
      <p:sp>
        <p:nvSpPr>
          <p:cNvPr id="54280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80225" y="555625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latin typeface="Comic Sans MS" pitchFamily="1" charset="0"/>
              </a:rPr>
              <a:t>Remember </a:t>
            </a:r>
            <a:r>
              <a:rPr lang="en-US" sz="1000" b="1">
                <a:latin typeface="Courier New" pitchFamily="1" charset="0"/>
              </a:rPr>
              <a:t>True == 1 </a:t>
            </a:r>
            <a:r>
              <a:rPr lang="en-US" sz="1000" b="1">
                <a:latin typeface="Comic Sans MS" pitchFamily="1" charset="0"/>
              </a:rPr>
              <a:t>and</a:t>
            </a:r>
            <a:r>
              <a:rPr lang="en-US" sz="1000" b="1">
                <a:latin typeface="Courier New" pitchFamily="1" charset="0"/>
              </a:rPr>
              <a:t> False == 0</a:t>
            </a:r>
          </a:p>
        </p:txBody>
      </p:sp>
      <p:sp>
        <p:nvSpPr>
          <p:cNvPr id="54281" name="Text Box 25"/>
          <p:cNvSpPr txBox="1">
            <a:spLocks noChangeArrowheads="1"/>
          </p:cNvSpPr>
          <p:nvPr/>
        </p:nvSpPr>
        <p:spPr bwMode="auto">
          <a:xfrm>
            <a:off x="1524000" y="2565400"/>
            <a:ext cx="624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LC = [               for x in L ]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54282" name="Text Box 27"/>
          <p:cNvSpPr txBox="1">
            <a:spLocks noChangeArrowheads="1"/>
          </p:cNvSpPr>
          <p:nvPr/>
        </p:nvSpPr>
        <p:spPr bwMode="auto">
          <a:xfrm>
            <a:off x="7234238" y="3038475"/>
            <a:ext cx="142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don't use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here!</a:t>
            </a:r>
          </a:p>
        </p:txBody>
      </p:sp>
      <p:sp>
        <p:nvSpPr>
          <p:cNvPr id="54283" name="Text Box 40"/>
          <p:cNvSpPr txBox="1">
            <a:spLocks noChangeArrowheads="1"/>
          </p:cNvSpPr>
          <p:nvPr/>
        </p:nvSpPr>
        <p:spPr bwMode="auto">
          <a:xfrm>
            <a:off x="5099050" y="3200400"/>
            <a:ext cx="249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use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in here somehow…</a:t>
            </a:r>
          </a:p>
        </p:txBody>
      </p:sp>
      <p:sp>
        <p:nvSpPr>
          <p:cNvPr id="54284" name="Line 42"/>
          <p:cNvSpPr>
            <a:spLocks noChangeShapeType="1"/>
          </p:cNvSpPr>
          <p:nvPr/>
        </p:nvSpPr>
        <p:spPr bwMode="auto">
          <a:xfrm flipH="1" flipV="1">
            <a:off x="4583113" y="3016250"/>
            <a:ext cx="52070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5" name="Line 43"/>
          <p:cNvSpPr>
            <a:spLocks noChangeShapeType="1"/>
          </p:cNvSpPr>
          <p:nvPr/>
        </p:nvSpPr>
        <p:spPr bwMode="auto">
          <a:xfrm flipH="1" flipV="1">
            <a:off x="6327775" y="2971800"/>
            <a:ext cx="9144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1100" y="2393950"/>
              <a:ext cx="428625" cy="563563"/>
            </p14:xfrm>
          </p:contentPart>
        </mc:Choice>
        <mc:Fallback xmlns="">
          <p:pic>
            <p:nvPicPr>
              <p:cNvPr id="112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16062" y="2378466"/>
                <a:ext cx="450218" cy="593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1098550"/>
              <a:ext cx="2493963" cy="842963"/>
            </p14:xfrm>
          </p:contentPart>
        </mc:Choice>
        <mc:Fallback xmlns="">
          <p:pic>
            <p:nvPicPr>
              <p:cNvPr id="112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9386" y="1086667"/>
                <a:ext cx="2522762" cy="870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5113" y="1062038"/>
              <a:ext cx="971550" cy="1454150"/>
            </p14:xfrm>
          </p:contentPart>
        </mc:Choice>
        <mc:Fallback xmlns="">
          <p:pic>
            <p:nvPicPr>
              <p:cNvPr id="112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29629" y="1046197"/>
                <a:ext cx="1002879" cy="1484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7100" y="1931988"/>
              <a:ext cx="1246188" cy="868362"/>
            </p14:xfrm>
          </p:contentPart>
        </mc:Choice>
        <mc:Fallback xmlns="">
          <p:pic>
            <p:nvPicPr>
              <p:cNvPr id="112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5941" y="1919377"/>
                <a:ext cx="1262386" cy="892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8" y="693738"/>
              <a:ext cx="3398837" cy="552450"/>
            </p14:xfrm>
          </p:contentPart>
        </mc:Choice>
        <mc:Fallback xmlns="">
          <p:pic>
            <p:nvPicPr>
              <p:cNvPr id="112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58928" y="680422"/>
                <a:ext cx="3425478" cy="5794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13" y="685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5529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447800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lotto(Y,W): </a:t>
            </a:r>
          </a:p>
        </p:txBody>
      </p:sp>
      <p:sp>
        <p:nvSpPr>
          <p:cNvPr id="5530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98825" y="777875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and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, two lists of lottery numbers (ints)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55301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8825" y="960438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matches between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&amp;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 </a:t>
            </a:r>
          </a:p>
        </p:txBody>
      </p:sp>
      <p:sp>
        <p:nvSpPr>
          <p:cNvPr id="55302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98825" y="1141413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lotto([5,7,42,44],[3,5,7,44]) == 3</a:t>
            </a:r>
          </a:p>
        </p:txBody>
      </p:sp>
      <p:sp>
        <p:nvSpPr>
          <p:cNvPr id="55303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65963" y="88265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Y</a:t>
            </a:r>
            <a:r>
              <a:rPr lang="en-US" sz="1000"/>
              <a:t> are your numbers</a:t>
            </a:r>
          </a:p>
        </p:txBody>
      </p:sp>
      <p:sp>
        <p:nvSpPr>
          <p:cNvPr id="55304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59613" y="750888"/>
            <a:ext cx="1598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W</a:t>
            </a:r>
            <a:r>
              <a:rPr lang="en-US" sz="1000"/>
              <a:t> are the winning numbers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3" y="3097213"/>
              <a:ext cx="14287" cy="12700"/>
            </p14:xfrm>
          </p:contentPart>
        </mc:Choice>
        <mc:Fallback xmlns="">
          <p:pic>
            <p:nvPicPr>
              <p:cNvPr id="122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298" y="3085239"/>
                <a:ext cx="29288" cy="27214"/>
              </a:xfrm>
              <a:prstGeom prst="rect">
                <a:avLst/>
              </a:prstGeom>
            </p:spPr>
          </p:pic>
        </mc:Fallback>
      </mc:AlternateContent>
      <p:sp>
        <p:nvSpPr>
          <p:cNvPr id="55306" name="Rectangle 42"/>
          <p:cNvSpPr>
            <a:spLocks noChangeArrowheads="1"/>
          </p:cNvSpPr>
          <p:nvPr/>
        </p:nvSpPr>
        <p:spPr bwMode="auto">
          <a:xfrm>
            <a:off x="1371600" y="2895600"/>
            <a:ext cx="6858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Courier New" pitchFamily="1" charset="0"/>
              </a:rPr>
              <a:t>LC = [ w in Y for w in W ]</a:t>
            </a:r>
            <a:endParaRPr lang="en-US" sz="3200" b="1">
              <a:solidFill>
                <a:srgbClr val="CA770E"/>
              </a:solidFill>
              <a:latin typeface="Courier New" pitchFamily="1" charset="0"/>
            </a:endParaRPr>
          </a:p>
          <a:p>
            <a:r>
              <a:rPr lang="en-US" sz="3200" b="1">
                <a:solidFill>
                  <a:srgbClr val="CA770E"/>
                </a:solidFill>
                <a:latin typeface="Courier New" pitchFamily="1" charset="0"/>
              </a:rPr>
              <a:t>return </a:t>
            </a:r>
            <a:r>
              <a:rPr lang="en-US" sz="3200" b="1">
                <a:latin typeface="Courier New" pitchFamily="1" charset="0"/>
              </a:rPr>
              <a:t>sum(LC)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13" y="6096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/>
              <a:t>Extra!</a:t>
            </a:r>
            <a:r>
              <a:rPr lang="en-US" sz="1800"/>
              <a:t>  </a:t>
            </a:r>
          </a:p>
        </p:txBody>
      </p:sp>
      <p:sp>
        <p:nvSpPr>
          <p:cNvPr id="56323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066800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numdivs(N): </a:t>
            </a:r>
          </a:p>
        </p:txBody>
      </p:sp>
      <p:sp>
        <p:nvSpPr>
          <p:cNvPr id="56324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9600" y="625475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N</a:t>
            </a:r>
            <a:r>
              <a:rPr lang="en-US" sz="1400"/>
              <a:t>, an int &gt;= 2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56325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808038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number of positive divisors of </a:t>
            </a:r>
            <a:r>
              <a:rPr lang="en-US" sz="1400" b="1">
                <a:latin typeface="Courier New" pitchFamily="1" charset="0"/>
              </a:rPr>
              <a:t>N</a:t>
            </a:r>
          </a:p>
        </p:txBody>
      </p:sp>
      <p:sp>
        <p:nvSpPr>
          <p:cNvPr id="56326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9600" y="989013"/>
            <a:ext cx="432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numdivs(12) == 6   </a:t>
            </a:r>
            <a:r>
              <a:rPr lang="en-US" sz="1000">
                <a:latin typeface="Arial" charset="0"/>
              </a:rPr>
              <a:t>(1,2,3,4,6,12)</a:t>
            </a:r>
          </a:p>
        </p:txBody>
      </p:sp>
      <p:sp>
        <p:nvSpPr>
          <p:cNvPr id="5632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4195763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How could you use this to compute all of the prime numbers up to </a:t>
            </a:r>
            <a:r>
              <a:rPr lang="en-US" sz="1800" b="1">
                <a:latin typeface="Courier New" pitchFamily="1" charset="0"/>
              </a:rPr>
              <a:t>P</a:t>
            </a:r>
            <a:r>
              <a:rPr lang="en-US" sz="1800"/>
              <a:t>?</a:t>
            </a:r>
          </a:p>
        </p:txBody>
      </p:sp>
      <p:sp>
        <p:nvSpPr>
          <p:cNvPr id="56328" name="Rectangle 42"/>
          <p:cNvSpPr>
            <a:spLocks noChangeArrowheads="1"/>
          </p:cNvSpPr>
          <p:nvPr/>
        </p:nvSpPr>
        <p:spPr bwMode="auto">
          <a:xfrm>
            <a:off x="304800" y="4267200"/>
            <a:ext cx="514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primesUpto( P ):</a:t>
            </a:r>
            <a:endParaRPr lang="en-US"/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955675" y="3657600"/>
            <a:ext cx="708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0D1EFE"/>
                </a:solidFill>
              </a:rPr>
              <a:t>What if you want the divisors themselves? or prime #s?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1689100"/>
              <a:ext cx="1225550" cy="427038"/>
            </p14:xfrm>
          </p:contentPart>
        </mc:Choice>
        <mc:Fallback xmlns="">
          <p:pic>
            <p:nvPicPr>
              <p:cNvPr id="133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7195" y="1678298"/>
                <a:ext cx="1241387" cy="442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1641475"/>
              <a:ext cx="438150" cy="376238"/>
            </p14:xfrm>
          </p:contentPart>
        </mc:Choice>
        <mc:Fallback xmlns="">
          <p:pic>
            <p:nvPicPr>
              <p:cNvPr id="133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8082" y="1629234"/>
                <a:ext cx="455071" cy="3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1785938"/>
              <a:ext cx="211137" cy="120650"/>
            </p14:xfrm>
          </p:contentPart>
        </mc:Choice>
        <mc:Fallback xmlns="">
          <p:pic>
            <p:nvPicPr>
              <p:cNvPr id="133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9093" y="1781976"/>
                <a:ext cx="220489" cy="137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1539875"/>
              <a:ext cx="239713" cy="742950"/>
            </p14:xfrm>
          </p:contentPart>
        </mc:Choice>
        <mc:Fallback xmlns="">
          <p:pic>
            <p:nvPicPr>
              <p:cNvPr id="133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2263" y="1526190"/>
                <a:ext cx="260229" cy="7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5263" y="1670050"/>
              <a:ext cx="223837" cy="376238"/>
            </p14:xfrm>
          </p:contentPart>
        </mc:Choice>
        <mc:Fallback xmlns="">
          <p:pic>
            <p:nvPicPr>
              <p:cNvPr id="133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28785" y="1656009"/>
                <a:ext cx="234273" cy="403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7225" y="1535113"/>
              <a:ext cx="1989138" cy="858837"/>
            </p14:xfrm>
          </p:contentPart>
        </mc:Choice>
        <mc:Fallback xmlns="">
          <p:pic>
            <p:nvPicPr>
              <p:cNvPr id="133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91465" y="1521075"/>
                <a:ext cx="2007499" cy="876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0513" y="1516063"/>
              <a:ext cx="573087" cy="465137"/>
            </p14:xfrm>
          </p:contentPart>
        </mc:Choice>
        <mc:Fallback xmlns="">
          <p:pic>
            <p:nvPicPr>
              <p:cNvPr id="133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2233" y="1504543"/>
                <a:ext cx="595766" cy="485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1444625"/>
              <a:ext cx="1455737" cy="817563"/>
            </p14:xfrm>
          </p:contentPart>
        </mc:Choice>
        <mc:Fallback xmlns="">
          <p:pic>
            <p:nvPicPr>
              <p:cNvPr id="133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54489" y="1429145"/>
                <a:ext cx="1482355" cy="844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2575" y="2489200"/>
              <a:ext cx="630238" cy="446088"/>
            </p14:xfrm>
          </p:contentPart>
        </mc:Choice>
        <mc:Fallback xmlns="">
          <p:pic>
            <p:nvPicPr>
              <p:cNvPr id="133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9618" y="2483439"/>
                <a:ext cx="657593" cy="457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3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2363" y="2355850"/>
              <a:ext cx="827087" cy="409575"/>
            </p14:xfrm>
          </p:contentPart>
        </mc:Choice>
        <mc:Fallback xmlns="">
          <p:pic>
            <p:nvPicPr>
              <p:cNvPr id="133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7600" y="2347212"/>
                <a:ext cx="845091" cy="429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2489200"/>
              <a:ext cx="987425" cy="344488"/>
            </p14:xfrm>
          </p:contentPart>
        </mc:Choice>
        <mc:Fallback xmlns="">
          <p:pic>
            <p:nvPicPr>
              <p:cNvPr id="133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55413" y="2478761"/>
                <a:ext cx="1000744" cy="367886"/>
              </a:xfrm>
              <a:prstGeom prst="rect">
                <a:avLst/>
              </a:prstGeom>
            </p:spPr>
          </p:pic>
        </mc:Fallback>
      </mc:AlternateContent>
      <p:sp>
        <p:nvSpPr>
          <p:cNvPr id="56341" name="Rectangle 42"/>
          <p:cNvSpPr>
            <a:spLocks noChangeArrowheads="1"/>
          </p:cNvSpPr>
          <p:nvPr/>
        </p:nvSpPr>
        <p:spPr bwMode="auto">
          <a:xfrm>
            <a:off x="990600" y="52578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return </a:t>
            </a:r>
            <a:r>
              <a:rPr lang="en-US" sz="1800" b="1">
                <a:latin typeface="Courier New" pitchFamily="1" charset="0"/>
              </a:rPr>
              <a:t>[ p in range(2,P+1) if numdivs(p)==2 ]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037263"/>
            <a:ext cx="9034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7350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7351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7352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7353" name="Text Box 1033"/>
          <p:cNvSpPr txBox="1">
            <a:spLocks noChangeArrowheads="1"/>
          </p:cNvSpPr>
          <p:nvPr/>
        </p:nvSpPr>
        <p:spPr bwMode="auto">
          <a:xfrm>
            <a:off x="1447800" y="41148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7354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What is an “ancestor” ?</a:t>
            </a:r>
          </a:p>
        </p:txBody>
      </p:sp>
      <p:sp>
        <p:nvSpPr>
          <p:cNvPr id="57356" name="Text Box 1036"/>
          <p:cNvSpPr txBox="1">
            <a:spLocks noChangeArrowheads="1"/>
          </p:cNvSpPr>
          <p:nvPr/>
        </p:nvSpPr>
        <p:spPr bwMode="auto">
          <a:xfrm>
            <a:off x="990600" y="4648200"/>
            <a:ext cx="4267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The TTP Project</a:t>
            </a:r>
          </a:p>
        </p:txBody>
      </p:sp>
      <p:sp>
        <p:nvSpPr>
          <p:cNvPr id="57357" name="Text Box 1037"/>
          <p:cNvSpPr txBox="1">
            <a:spLocks noChangeArrowheads="1"/>
          </p:cNvSpPr>
          <p:nvPr/>
        </p:nvSpPr>
        <p:spPr bwMode="auto">
          <a:xfrm>
            <a:off x="5410200" y="1981200"/>
            <a:ext cx="1600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how much here is leaf vs. 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037263"/>
            <a:ext cx="9034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8374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8375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8376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8377" name="Text Box 1033"/>
          <p:cNvSpPr txBox="1">
            <a:spLocks noChangeArrowheads="1"/>
          </p:cNvSpPr>
          <p:nvPr/>
        </p:nvSpPr>
        <p:spPr bwMode="auto">
          <a:xfrm>
            <a:off x="1447800" y="41148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8378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What is an “ancestor” ?</a:t>
            </a:r>
          </a:p>
        </p:txBody>
      </p:sp>
      <p:sp>
        <p:nvSpPr>
          <p:cNvPr id="58380" name="Text Box 1036"/>
          <p:cNvSpPr txBox="1">
            <a:spLocks noChangeArrowheads="1"/>
          </p:cNvSpPr>
          <p:nvPr/>
        </p:nvSpPr>
        <p:spPr bwMode="auto">
          <a:xfrm>
            <a:off x="990600" y="4648200"/>
            <a:ext cx="4267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The TTP Project</a:t>
            </a:r>
          </a:p>
        </p:txBody>
      </p:sp>
      <p:sp>
        <p:nvSpPr>
          <p:cNvPr id="58381" name="Text Box 1037"/>
          <p:cNvSpPr txBox="1">
            <a:spLocks noChangeArrowheads="1"/>
          </p:cNvSpPr>
          <p:nvPr/>
        </p:nvSpPr>
        <p:spPr bwMode="auto">
          <a:xfrm>
            <a:off x="5410200" y="1981200"/>
            <a:ext cx="1600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how much here is leaf vs. stem?</a:t>
            </a:r>
          </a:p>
        </p:txBody>
      </p:sp>
      <p:pic>
        <p:nvPicPr>
          <p:cNvPr id="58382" name="Picture 15" descr="May 18, 19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9144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Next time:  </a:t>
            </a:r>
            <a:r>
              <a:rPr lang="en-US" sz="4000" i="1"/>
              <a:t>The</a:t>
            </a:r>
            <a:r>
              <a:rPr lang="en-US" sz="4000"/>
              <a:t> </a:t>
            </a:r>
            <a:r>
              <a:rPr lang="en-US" sz="4000" i="1"/>
              <a:t>Visual</a:t>
            </a:r>
            <a:r>
              <a:rPr lang="en-US" sz="4000"/>
              <a:t> </a:t>
            </a:r>
            <a:r>
              <a:rPr lang="en-US" sz="4000" i="1"/>
              <a:t>Arts </a:t>
            </a:r>
            <a:r>
              <a:rPr lang="en-US" sz="4000"/>
              <a:t>?</a:t>
            </a:r>
          </a:p>
        </p:txBody>
      </p:sp>
      <p:sp>
        <p:nvSpPr>
          <p:cNvPr id="5939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524000"/>
            <a:ext cx="35814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1" charset="0"/>
              </a:rPr>
              <a:t>from turtle import *</a:t>
            </a:r>
            <a:endParaRPr lang="en-US" sz="1800" b="1">
              <a:latin typeface="Courier New" pitchFamily="1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reset()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left(90)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forward(50)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right(90)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backward(50)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Times New Roman" pitchFamily="1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down() </a:t>
            </a:r>
            <a:r>
              <a:rPr lang="en-US" sz="1800" b="1">
                <a:solidFill>
                  <a:schemeClr val="accent2"/>
                </a:solidFill>
                <a:latin typeface="Times New Roman" pitchFamily="1" charset="0"/>
              </a:rPr>
              <a:t>or   </a:t>
            </a:r>
            <a:r>
              <a:rPr lang="en-US" sz="1800" b="1">
                <a:latin typeface="Courier New" pitchFamily="1" charset="0"/>
              </a:rPr>
              <a:t>up()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color(</a:t>
            </a:r>
            <a:r>
              <a:rPr lang="en-US" sz="1800" b="1">
                <a:solidFill>
                  <a:srgbClr val="008000"/>
                </a:solidFill>
                <a:latin typeface="Courier New" pitchFamily="1" charset="0"/>
              </a:rPr>
              <a:t>'green'</a:t>
            </a:r>
            <a:r>
              <a:rPr lang="en-US" sz="1800" b="1">
                <a:latin typeface="Courier New" pitchFamily="1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tracer(1)</a:t>
            </a:r>
            <a:r>
              <a:rPr lang="en-US" sz="1800">
                <a:latin typeface="Times New Roman" pitchFamily="1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Times New Roman" pitchFamily="1" charset="0"/>
              </a:rPr>
              <a:t>or </a:t>
            </a:r>
            <a:r>
              <a:rPr lang="en-US" sz="1800">
                <a:latin typeface="Times New Roman" pitchFamily="1" charset="0"/>
              </a:rPr>
              <a:t> </a:t>
            </a:r>
            <a:r>
              <a:rPr lang="en-US" sz="1800" b="1">
                <a:latin typeface="Courier New" pitchFamily="1" charset="0"/>
              </a:rPr>
              <a:t>tracer(0)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width(5)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Times New Roman" pitchFamily="1" charset="0"/>
              </a:rPr>
              <a:t>and lots more!</a:t>
            </a:r>
          </a:p>
        </p:txBody>
      </p:sp>
      <p:sp>
        <p:nvSpPr>
          <p:cNvPr id="5939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83163" y="1477963"/>
            <a:ext cx="3127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www.cs.hmc.edu/twiki/bin/view/CS5/TurtleDirections</a:t>
            </a:r>
          </a:p>
        </p:txBody>
      </p:sp>
      <p:sp>
        <p:nvSpPr>
          <p:cNvPr id="5939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9150" y="1506538"/>
            <a:ext cx="3346450" cy="3397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94388" y="1665288"/>
            <a:ext cx="1049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1" charset="0"/>
              </a:rPr>
              <a:t>for turtle help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4953000" y="1446213"/>
            <a:ext cx="20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2" name="Text Box 12"/>
          <p:cNvSpPr txBox="1">
            <a:spLocks noChangeArrowheads="1"/>
          </p:cNvSpPr>
          <p:nvPr/>
        </p:nvSpPr>
        <p:spPr bwMode="auto">
          <a:xfrm>
            <a:off x="1900238" y="2322513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1" charset="0"/>
              </a:rPr>
              <a:t>degrees!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1023938" y="3779838"/>
            <a:ext cx="2954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1" charset="0"/>
              </a:rPr>
              <a:t>states if the pen draws or not</a:t>
            </a:r>
          </a:p>
        </p:txBody>
      </p:sp>
      <p:sp>
        <p:nvSpPr>
          <p:cNvPr id="59404" name="Line 14"/>
          <p:cNvSpPr>
            <a:spLocks noChangeShapeType="1"/>
          </p:cNvSpPr>
          <p:nvPr/>
        </p:nvSpPr>
        <p:spPr bwMode="auto">
          <a:xfrm flipH="1">
            <a:off x="1206500" y="4010025"/>
            <a:ext cx="1668463" cy="239713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 flipH="1">
            <a:off x="2347913" y="4017963"/>
            <a:ext cx="1103312" cy="265112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6" name="Text Box 16"/>
          <p:cNvSpPr txBox="1">
            <a:spLocks noChangeArrowheads="1"/>
          </p:cNvSpPr>
          <p:nvPr/>
        </p:nvSpPr>
        <p:spPr bwMode="auto">
          <a:xfrm>
            <a:off x="3032125" y="45085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1" charset="0"/>
              </a:rPr>
              <a:t>states if the pen animates or not</a:t>
            </a:r>
          </a:p>
        </p:txBody>
      </p:sp>
      <p:sp>
        <p:nvSpPr>
          <p:cNvPr id="59407" name="Line 17"/>
          <p:cNvSpPr>
            <a:spLocks noChangeShapeType="1"/>
          </p:cNvSpPr>
          <p:nvPr/>
        </p:nvSpPr>
        <p:spPr bwMode="auto">
          <a:xfrm flipH="1">
            <a:off x="2316163" y="4730750"/>
            <a:ext cx="800100" cy="344488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94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151063" cy="228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2154238" cy="1981200"/>
          </a:xfrm>
          <a:prstGeom prst="rect">
            <a:avLst/>
          </a:prstGeom>
          <a:noFill/>
          <a:ln w="38100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0" name="Rectangle 20"/>
          <p:cNvSpPr>
            <a:spLocks noChangeArrowheads="1"/>
          </p:cNvSpPr>
          <p:nvPr/>
        </p:nvSpPr>
        <p:spPr bwMode="auto">
          <a:xfrm>
            <a:off x="6096000" y="213360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D1EFE"/>
                </a:solidFill>
              </a:rPr>
              <a:t>Basic turtle graphics</a:t>
            </a:r>
          </a:p>
        </p:txBody>
      </p:sp>
      <p:sp>
        <p:nvSpPr>
          <p:cNvPr id="59411" name="Rectangle 21"/>
          <p:cNvSpPr>
            <a:spLocks noChangeArrowheads="1"/>
          </p:cNvSpPr>
          <p:nvPr/>
        </p:nvSpPr>
        <p:spPr bwMode="auto">
          <a:xfrm>
            <a:off x="3784600" y="6335713"/>
            <a:ext cx="269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i="1">
                <a:solidFill>
                  <a:srgbClr val="FF0000"/>
                </a:solidFill>
              </a:rPr>
              <a:t>More turtly turtle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The Python shell</a:t>
            </a:r>
          </a:p>
        </p:txBody>
      </p:sp>
      <p:grpSp>
        <p:nvGrpSpPr>
          <p:cNvPr id="6041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6043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0" name="Text Box 13"/>
          <p:cNvSpPr txBox="1">
            <a:spLocks noChangeArrowheads="1"/>
          </p:cNvSpPr>
          <p:nvPr/>
        </p:nvSpPr>
        <p:spPr bwMode="auto">
          <a:xfrm>
            <a:off x="457200" y="1447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IDLE uses Python's graphics - but built-in shells do not </a:t>
            </a:r>
          </a:p>
        </p:txBody>
      </p:sp>
      <p:sp>
        <p:nvSpPr>
          <p:cNvPr id="60421" name="Text Box 14"/>
          <p:cNvSpPr txBox="1">
            <a:spLocks noChangeArrowheads="1"/>
          </p:cNvSpPr>
          <p:nvPr/>
        </p:nvSpPr>
        <p:spPr bwMode="auto">
          <a:xfrm>
            <a:off x="838200" y="2286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0422" name="Picture 15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4716"/>
          <a:stretch>
            <a:fillRect/>
          </a:stretch>
        </p:blipFill>
        <p:spPr bwMode="auto">
          <a:xfrm>
            <a:off x="7620000" y="3048000"/>
            <a:ext cx="13716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6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r="46234"/>
          <a:stretch>
            <a:fillRect/>
          </a:stretch>
        </p:blipFill>
        <p:spPr bwMode="auto">
          <a:xfrm>
            <a:off x="152400" y="2895600"/>
            <a:ext cx="16002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7" descr="win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>
            <a:fillRect/>
          </a:stretch>
        </p:blipFill>
        <p:spPr bwMode="auto">
          <a:xfrm>
            <a:off x="1828800" y="20574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8" descr="term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5486400" y="3733800"/>
            <a:ext cx="1981200" cy="2749550"/>
          </a:xfrm>
          <a:prstGeom prst="rect">
            <a:avLst/>
          </a:prstGeom>
          <a:noFill/>
          <a:ln w="19050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9" descr="terminal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0899" r="12659" b="10899"/>
          <a:stretch>
            <a:fillRect/>
          </a:stretch>
        </p:blipFill>
        <p:spPr bwMode="auto">
          <a:xfrm>
            <a:off x="8534400" y="2514600"/>
            <a:ext cx="492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Text Box 20"/>
          <p:cNvSpPr txBox="1">
            <a:spLocks noChangeArrowheads="1"/>
          </p:cNvSpPr>
          <p:nvPr/>
        </p:nvSpPr>
        <p:spPr bwMode="auto">
          <a:xfrm>
            <a:off x="304800" y="21336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charset="0"/>
              </a:rPr>
              <a:t>"command window"</a:t>
            </a:r>
          </a:p>
        </p:txBody>
      </p:sp>
      <p:sp>
        <p:nvSpPr>
          <p:cNvPr id="60428" name="Text Box 21"/>
          <p:cNvSpPr txBox="1">
            <a:spLocks noChangeArrowheads="1"/>
          </p:cNvSpPr>
          <p:nvPr/>
        </p:nvSpPr>
        <p:spPr bwMode="auto">
          <a:xfrm>
            <a:off x="7143750" y="2397125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charset="0"/>
              </a:rPr>
              <a:t>"terminal window"</a:t>
            </a:r>
          </a:p>
        </p:txBody>
      </p:sp>
      <p:sp>
        <p:nvSpPr>
          <p:cNvPr id="60429" name="Text Box 22"/>
          <p:cNvSpPr txBox="1">
            <a:spLocks noChangeArrowheads="1"/>
          </p:cNvSpPr>
          <p:nvPr/>
        </p:nvSpPr>
        <p:spPr bwMode="auto">
          <a:xfrm>
            <a:off x="1835150" y="3624263"/>
            <a:ext cx="354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c:\python25\python -i hw2pr1.py</a:t>
            </a:r>
          </a:p>
        </p:txBody>
      </p:sp>
      <p:sp>
        <p:nvSpPr>
          <p:cNvPr id="60430" name="Text Box 23"/>
          <p:cNvSpPr txBox="1">
            <a:spLocks noChangeArrowheads="1"/>
          </p:cNvSpPr>
          <p:nvPr/>
        </p:nvSpPr>
        <p:spPr bwMode="auto">
          <a:xfrm>
            <a:off x="2362200" y="6172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Courier New" pitchFamily="1" charset="0"/>
              </a:rPr>
              <a:t>python -i hw2pr1.py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1" charset="0"/>
              </a:rPr>
              <a:t>csplot.py</a:t>
            </a:r>
          </a:p>
        </p:txBody>
      </p:sp>
      <p:grpSp>
        <p:nvGrpSpPr>
          <p:cNvPr id="6144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61452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3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444" name="Picture 17" descr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9721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18"/>
          <p:cNvSpPr>
            <a:spLocks noChangeShapeType="1"/>
          </p:cNvSpPr>
          <p:nvPr/>
        </p:nvSpPr>
        <p:spPr bwMode="auto">
          <a:xfrm flipV="1">
            <a:off x="1905000" y="3657600"/>
            <a:ext cx="3810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6" name="Line 19"/>
          <p:cNvSpPr>
            <a:spLocks noChangeShapeType="1"/>
          </p:cNvSpPr>
          <p:nvPr/>
        </p:nvSpPr>
        <p:spPr bwMode="auto">
          <a:xfrm flipV="1">
            <a:off x="2209800" y="3657600"/>
            <a:ext cx="1676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7" name="Line 20"/>
          <p:cNvSpPr>
            <a:spLocks noChangeShapeType="1"/>
          </p:cNvSpPr>
          <p:nvPr/>
        </p:nvSpPr>
        <p:spPr bwMode="auto">
          <a:xfrm flipH="1" flipV="1">
            <a:off x="5029200" y="3657600"/>
            <a:ext cx="1833563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8" name="Line 21"/>
          <p:cNvSpPr>
            <a:spLocks noChangeShapeType="1"/>
          </p:cNvSpPr>
          <p:nvPr/>
        </p:nvSpPr>
        <p:spPr bwMode="auto">
          <a:xfrm flipH="1" flipV="1">
            <a:off x="5943600" y="3657600"/>
            <a:ext cx="1143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9" name="Text Box 22"/>
          <p:cNvSpPr txBox="1">
            <a:spLocks noChangeArrowheads="1"/>
          </p:cNvSpPr>
          <p:nvPr/>
        </p:nvSpPr>
        <p:spPr bwMode="auto">
          <a:xfrm>
            <a:off x="407988" y="46482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Links to pages with detailed instructions on opening a non-IDLE shell.</a:t>
            </a:r>
          </a:p>
        </p:txBody>
      </p:sp>
      <p:sp>
        <p:nvSpPr>
          <p:cNvPr id="61450" name="Text Box 23"/>
          <p:cNvSpPr txBox="1">
            <a:spLocks noChangeArrowheads="1"/>
          </p:cNvSpPr>
          <p:nvPr/>
        </p:nvSpPr>
        <p:spPr bwMode="auto">
          <a:xfrm>
            <a:off x="5275263" y="4721225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Links to two files providing graphics capabilities.</a:t>
            </a:r>
          </a:p>
        </p:txBody>
      </p:sp>
      <p:sp>
        <p:nvSpPr>
          <p:cNvPr id="61451" name="Text Box 24"/>
          <p:cNvSpPr txBox="1">
            <a:spLocks noChangeArrowheads="1"/>
          </p:cNvSpPr>
          <p:nvPr/>
        </p:nvSpPr>
        <p:spPr bwMode="auto">
          <a:xfrm>
            <a:off x="1531938" y="6211888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D1EFE"/>
                </a:solidFill>
              </a:rPr>
              <a:t>IDLE can still be used as your code </a:t>
            </a:r>
            <a:r>
              <a:rPr lang="en-US" b="1" i="1">
                <a:solidFill>
                  <a:srgbClr val="0D1EFE"/>
                </a:solidFill>
              </a:rPr>
              <a:t>editor</a:t>
            </a:r>
            <a:r>
              <a:rPr lang="en-US">
                <a:solidFill>
                  <a:srgbClr val="0D1EFE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A </a:t>
            </a:r>
            <a:r>
              <a:rPr lang="en-US" sz="4200" i="1"/>
              <a:t>random</a:t>
            </a:r>
            <a:r>
              <a:rPr lang="en-US" sz="4200"/>
              <a:t> aside…</a:t>
            </a:r>
          </a:p>
        </p:txBody>
      </p:sp>
      <p:grpSp>
        <p:nvGrpSpPr>
          <p:cNvPr id="6246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62478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5950" y="15621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import random</a:t>
            </a:r>
          </a:p>
        </p:txBody>
      </p:sp>
      <p:sp>
        <p:nvSpPr>
          <p:cNvPr id="6246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209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random.choice( L )</a:t>
            </a:r>
          </a:p>
        </p:txBody>
      </p:sp>
      <p:sp>
        <p:nvSpPr>
          <p:cNvPr id="6247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4800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random.uniform(low,hi)</a:t>
            </a:r>
          </a:p>
        </p:txBody>
      </p:sp>
      <p:sp>
        <p:nvSpPr>
          <p:cNvPr id="6247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743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random.choice( [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'north'</a:t>
            </a:r>
            <a:r>
              <a:rPr lang="en-US" b="1">
                <a:latin typeface="Courier New" pitchFamily="1" charset="0"/>
              </a:rPr>
              <a:t>,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'case'</a:t>
            </a:r>
            <a:r>
              <a:rPr lang="en-US" b="1">
                <a:latin typeface="Courier New" pitchFamily="1" charset="0"/>
              </a:rPr>
              <a:t>,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'west'</a:t>
            </a:r>
            <a:r>
              <a:rPr lang="en-US" b="1">
                <a:latin typeface="Courier New" pitchFamily="1" charset="0"/>
              </a:rPr>
              <a:t>] )</a:t>
            </a:r>
          </a:p>
        </p:txBody>
      </p:sp>
      <p:sp>
        <p:nvSpPr>
          <p:cNvPr id="6247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54102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random.uniform(41.0, 43.0)</a:t>
            </a:r>
          </a:p>
        </p:txBody>
      </p:sp>
      <p:sp>
        <p:nvSpPr>
          <p:cNvPr id="6247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22860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B0FE4"/>
                </a:solidFill>
                <a:latin typeface="Comic Sans MS" pitchFamily="1" charset="0"/>
              </a:rPr>
              <a:t>chooses 1 element from the </a:t>
            </a:r>
            <a:r>
              <a:rPr lang="en-US" sz="1400">
                <a:solidFill>
                  <a:srgbClr val="FC0510"/>
                </a:solidFill>
                <a:latin typeface="Comic Sans MS" pitchFamily="1" charset="0"/>
              </a:rPr>
              <a:t>list</a:t>
            </a:r>
            <a:r>
              <a:rPr lang="en-US" sz="1400">
                <a:solidFill>
                  <a:srgbClr val="1B0FE4"/>
                </a:solidFill>
                <a:latin typeface="Comic Sans MS" pitchFamily="1" charset="0"/>
              </a:rPr>
              <a:t> L</a:t>
            </a:r>
          </a:p>
        </p:txBody>
      </p:sp>
      <p:sp>
        <p:nvSpPr>
          <p:cNvPr id="6247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5400" y="48768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B0FE4"/>
                </a:solidFill>
                <a:latin typeface="Comic Sans MS" pitchFamily="1" charset="0"/>
              </a:rPr>
              <a:t>chooses a random </a:t>
            </a:r>
            <a:r>
              <a:rPr lang="en-US" sz="1400" b="1">
                <a:latin typeface="Courier New" pitchFamily="1" charset="0"/>
              </a:rPr>
              <a:t>float</a:t>
            </a:r>
            <a:r>
              <a:rPr lang="en-US" sz="1400">
                <a:solidFill>
                  <a:srgbClr val="1B0FE4"/>
                </a:solidFill>
                <a:latin typeface="Comic Sans MS" pitchFamily="1" charset="0"/>
              </a:rPr>
              <a:t> from low to hi</a:t>
            </a:r>
          </a:p>
        </p:txBody>
      </p:sp>
      <p:sp>
        <p:nvSpPr>
          <p:cNvPr id="6247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163195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B0FE4"/>
                </a:solidFill>
                <a:latin typeface="Comic Sans MS" pitchFamily="1" charset="0"/>
              </a:rPr>
              <a:t>for more explanation, try </a:t>
            </a:r>
            <a:r>
              <a:rPr lang="en-US" sz="1400" b="1">
                <a:latin typeface="Courier New" pitchFamily="1" charset="0"/>
              </a:rPr>
              <a:t>dir(random)</a:t>
            </a:r>
            <a:r>
              <a:rPr lang="en-US" sz="1400">
                <a:solidFill>
                  <a:srgbClr val="1B0FE4"/>
                </a:solidFill>
                <a:latin typeface="Comic Sans MS" pitchFamily="1" charset="0"/>
              </a:rPr>
              <a:t> or </a:t>
            </a:r>
            <a:r>
              <a:rPr lang="en-US" sz="1400" b="1">
                <a:latin typeface="Courier New" pitchFamily="1" charset="0"/>
              </a:rPr>
              <a:t>help(random)</a:t>
            </a:r>
          </a:p>
        </p:txBody>
      </p:sp>
      <p:sp>
        <p:nvSpPr>
          <p:cNvPr id="6247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538" y="5861050"/>
            <a:ext cx="609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omic Sans MS" pitchFamily="1" charset="0"/>
              </a:rPr>
              <a:t>How likely is this to return 42 ?</a:t>
            </a:r>
          </a:p>
        </p:txBody>
      </p:sp>
      <p:sp>
        <p:nvSpPr>
          <p:cNvPr id="6247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538" y="3195638"/>
            <a:ext cx="609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omic Sans MS" pitchFamily="1" charset="0"/>
              </a:rPr>
              <a:t>How would you get a random int from 0 to 9?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1"/>
          <p:cNvSpPr>
            <a:spLocks noChangeArrowheads="1"/>
          </p:cNvSpPr>
          <p:nvPr/>
        </p:nvSpPr>
        <p:spPr bwMode="auto">
          <a:xfrm>
            <a:off x="685800" y="2362200"/>
            <a:ext cx="7696200" cy="3200400"/>
          </a:xfrm>
          <a:prstGeom prst="roundRect">
            <a:avLst>
              <a:gd name="adj" fmla="val 16667"/>
            </a:avLst>
          </a:prstGeom>
          <a:solidFill>
            <a:srgbClr val="E5F1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latin typeface="Courier New" pitchFamily="1" charset="0"/>
              </a:rPr>
              <a:t>fun</a:t>
            </a:r>
            <a:r>
              <a:rPr lang="en-US" sz="4200" dirty="0">
                <a:latin typeface="Cambria" pitchFamily="18" charset="0"/>
              </a:rPr>
              <a:t>ctional programming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85775" y="1336675"/>
            <a:ext cx="5105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&gt;&gt;&gt;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'fun'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'functional'</a:t>
            </a:r>
            <a:endParaRPr lang="en-US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9A04B8"/>
                </a:solidFill>
                <a:latin typeface="Courier New" pitchFamily="1" charset="0"/>
              </a:rPr>
              <a:t>True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290762" y="4800600"/>
            <a:ext cx="441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Functional programming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562100" y="3571875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D1EFE"/>
                </a:solidFill>
                <a:latin typeface="Cambria" pitchFamily="18" charset="0"/>
              </a:rPr>
              <a:t> create small building blocks </a:t>
            </a:r>
            <a:r>
              <a:rPr lang="en-US" b="1" i="1" dirty="0">
                <a:solidFill>
                  <a:srgbClr val="0D1EFE"/>
                </a:solidFill>
                <a:latin typeface="Cambria" pitchFamily="18" charset="0"/>
              </a:rPr>
              <a:t>(functions)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562100" y="3076575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D1EFE"/>
                </a:solidFill>
                <a:latin typeface="Cambria" pitchFamily="18" charset="0"/>
              </a:rPr>
              <a:t> leverage self-similarity </a:t>
            </a:r>
            <a:r>
              <a:rPr lang="en-US" b="1" i="1">
                <a:solidFill>
                  <a:srgbClr val="0D1EFE"/>
                </a:solidFill>
                <a:latin typeface="Cambria" pitchFamily="18" charset="0"/>
              </a:rPr>
              <a:t>(recursion)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562100" y="2581275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D1EFE"/>
                </a:solidFill>
                <a:latin typeface="Cambria" pitchFamily="18" charset="0"/>
              </a:rPr>
              <a:t> representation via list structures </a:t>
            </a:r>
            <a:r>
              <a:rPr lang="en-US" b="1" i="1" dirty="0">
                <a:solidFill>
                  <a:srgbClr val="0D1EFE"/>
                </a:solidFill>
                <a:latin typeface="Cambria" pitchFamily="18" charset="0"/>
              </a:rPr>
              <a:t>(data)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723900" y="4191000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 smtClean="0">
                <a:solidFill>
                  <a:srgbClr val="DA740E"/>
                </a:solidFill>
                <a:latin typeface="Cambria" pitchFamily="18" charset="0"/>
              </a:rPr>
              <a:t>Composed together</a:t>
            </a:r>
            <a:r>
              <a:rPr lang="en-US" dirty="0" smtClean="0">
                <a:solidFill>
                  <a:srgbClr val="0D1EFE"/>
                </a:solidFill>
                <a:latin typeface="Cambria" pitchFamily="18" charset="0"/>
              </a:rPr>
              <a:t>  </a:t>
            </a:r>
            <a:r>
              <a:rPr lang="en-US" dirty="0" smtClean="0">
                <a:latin typeface="Cambria" pitchFamily="18" charset="0"/>
              </a:rPr>
              <a:t>--  to solve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en-US" dirty="0" smtClean="0">
                <a:latin typeface="Cambria" pitchFamily="18" charset="0"/>
              </a:rPr>
              <a:t>investigate </a:t>
            </a:r>
            <a:r>
              <a:rPr lang="en-US" dirty="0">
                <a:latin typeface="Cambria" pitchFamily="18" charset="0"/>
              </a:rPr>
              <a:t>problems.</a:t>
            </a:r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685800" y="2362200"/>
            <a:ext cx="769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685800" y="58674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conceptually </a:t>
            </a:r>
            <a:r>
              <a:rPr lang="en-US" sz="1800" dirty="0" smtClean="0">
                <a:latin typeface="Cambria" pitchFamily="18" charset="0"/>
              </a:rPr>
              <a:t>concise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4933950" y="5867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efficient </a:t>
            </a:r>
            <a:r>
              <a:rPr lang="en-US" sz="1800" i="1" dirty="0">
                <a:latin typeface="Cambria" pitchFamily="18" charset="0"/>
              </a:rPr>
              <a:t>for the computer</a:t>
            </a:r>
            <a:r>
              <a:rPr lang="en-US" sz="1800" dirty="0">
                <a:latin typeface="Cambria" pitchFamily="18" charset="0"/>
              </a:rPr>
              <a:t>…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3790950" y="58689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vs.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1428750" y="618807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A8E12"/>
                </a:solidFill>
                <a:latin typeface="Comic Sans MS" pitchFamily="1" charset="0"/>
              </a:rPr>
              <a:t>functional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5410200" y="6188075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A8E12"/>
                </a:solidFill>
                <a:latin typeface="Comic Sans MS" pitchFamily="1" charset="0"/>
              </a:rPr>
              <a:t>procedural or sequential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2362200"/>
            <a:ext cx="4876800" cy="2971800"/>
          </a:xfrm>
          <a:prstGeom prst="cube">
            <a:avLst>
              <a:gd name="adj" fmla="val 11806"/>
            </a:avLst>
          </a:prstGeom>
          <a:solidFill>
            <a:srgbClr val="99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63499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6349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1" charset="0"/>
              </a:rPr>
              <a:t>Are there random numbers?</a:t>
            </a:r>
          </a:p>
        </p:txBody>
      </p:sp>
      <p:sp>
        <p:nvSpPr>
          <p:cNvPr id="6349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586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6349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54864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0" y="3344863"/>
            <a:ext cx="2895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/>
              <a:t>RNG</a:t>
            </a:r>
          </a:p>
        </p:txBody>
      </p:sp>
      <p:sp>
        <p:nvSpPr>
          <p:cNvPr id="6349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1" charset="0"/>
              </a:rPr>
              <a:t>Can a computer generate them?</a:t>
            </a:r>
          </a:p>
        </p:txBody>
      </p:sp>
      <p:sp>
        <p:nvSpPr>
          <p:cNvPr id="6349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0200" y="56388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A “black box” model of a random number generator.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Map: </a:t>
            </a:r>
            <a:r>
              <a:rPr lang="en-US" sz="3200">
                <a:latin typeface="Times New Roman" pitchFamily="1" charset="0"/>
              </a:rPr>
              <a:t>a </a:t>
            </a:r>
            <a:r>
              <a:rPr lang="en-US" sz="3200" i="1">
                <a:latin typeface="Times New Roman" pitchFamily="1" charset="0"/>
              </a:rPr>
              <a:t>higher-order </a:t>
            </a:r>
            <a:r>
              <a:rPr lang="en-US" sz="3200">
                <a:latin typeface="Times New Roman" pitchFamily="1" charset="0"/>
              </a:rPr>
              <a:t>function</a:t>
            </a:r>
          </a:p>
        </p:txBody>
      </p:sp>
      <p:grpSp>
        <p:nvGrpSpPr>
          <p:cNvPr id="6451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64550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6" name="Text Box 16"/>
          <p:cNvSpPr txBox="1">
            <a:spLocks noChangeArrowheads="1"/>
          </p:cNvSpPr>
          <p:nvPr/>
        </p:nvSpPr>
        <p:spPr bwMode="auto">
          <a:xfrm>
            <a:off x="1447800" y="6324600"/>
            <a:ext cx="5649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In Python, functions can take </a:t>
            </a:r>
            <a:r>
              <a:rPr lang="en-US" sz="1800" i="1"/>
              <a:t>other functions</a:t>
            </a:r>
            <a:r>
              <a:rPr lang="en-US" sz="1800"/>
              <a:t> as input…</a:t>
            </a:r>
          </a:p>
        </p:txBody>
      </p:sp>
      <p:sp>
        <p:nvSpPr>
          <p:cNvPr id="64517" name="Text Box 17"/>
          <p:cNvSpPr txBox="1">
            <a:spLocks noChangeArrowheads="1"/>
          </p:cNvSpPr>
          <p:nvPr/>
        </p:nvSpPr>
        <p:spPr bwMode="auto">
          <a:xfrm>
            <a:off x="701675" y="1446213"/>
            <a:ext cx="77724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map( f, L ):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   """ map returns a new list where each	   element of L has been f-efied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    """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    if             </a:t>
            </a:r>
            <a:r>
              <a:rPr lang="en-US" b="1">
                <a:latin typeface="Courier New" pitchFamily="1" charset="0"/>
              </a:rPr>
              <a:t>:</a:t>
            </a:r>
            <a:endParaRPr lang="en-US" b="1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b="1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    else</a:t>
            </a:r>
            <a:r>
              <a:rPr lang="en-US" b="1">
                <a:latin typeface="Courier New" pitchFamily="1" charset="0"/>
              </a:rPr>
              <a:t>:</a:t>
            </a:r>
          </a:p>
        </p:txBody>
      </p:sp>
      <p:grpSp>
        <p:nvGrpSpPr>
          <p:cNvPr id="64518" name="Group 4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58200" y="6096000"/>
            <a:ext cx="457200" cy="609600"/>
            <a:chOff x="2928" y="1051"/>
            <a:chExt cx="840" cy="957"/>
          </a:xfrm>
        </p:grpSpPr>
        <p:sp>
          <p:nvSpPr>
            <p:cNvPr id="64537" name="Freeform 4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8" name="Oval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Oval 4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0" name="Oval 4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Oval 4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Oval 4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Oval 4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Oval 4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5" name="AutoShape 5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6" name="Freeform 5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Freeform 5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5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Freeform 5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9" name="Text Box 5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3700" y="5908675"/>
            <a:ext cx="211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omic Sans MS" pitchFamily="1" charset="0"/>
              </a:rPr>
              <a:t>Hey - I'm the only star allowed around here…</a:t>
            </a:r>
          </a:p>
        </p:txBody>
      </p:sp>
      <p:sp>
        <p:nvSpPr>
          <p:cNvPr id="555064" name="AutoShape 56"/>
          <p:cNvSpPr>
            <a:spLocks noChangeArrowheads="1"/>
          </p:cNvSpPr>
          <p:nvPr/>
        </p:nvSpPr>
        <p:spPr bwMode="auto">
          <a:xfrm>
            <a:off x="239713" y="5305425"/>
            <a:ext cx="1512887" cy="1368425"/>
          </a:xfrm>
          <a:prstGeom prst="star5">
            <a:avLst/>
          </a:prstGeom>
          <a:solidFill>
            <a:srgbClr val="CA770E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Comic Sans MS" pitchFamily="1" charset="0"/>
              </a:rPr>
              <a:t>Key Idea</a:t>
            </a:r>
          </a:p>
        </p:txBody>
      </p:sp>
      <p:sp>
        <p:nvSpPr>
          <p:cNvPr id="64521" name="Rectangle 57"/>
          <p:cNvSpPr>
            <a:spLocks noChangeArrowheads="1"/>
          </p:cNvSpPr>
          <p:nvPr/>
        </p:nvSpPr>
        <p:spPr bwMode="auto">
          <a:xfrm>
            <a:off x="1600200" y="5867400"/>
            <a:ext cx="397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Functions </a:t>
            </a:r>
            <a:r>
              <a:rPr lang="en-US" b="1" i="1"/>
              <a:t>are</a:t>
            </a:r>
            <a:r>
              <a:rPr lang="en-US" i="1"/>
              <a:t> data!</a:t>
            </a:r>
          </a:p>
        </p:txBody>
      </p:sp>
      <p:cxnSp>
        <p:nvCxnSpPr>
          <p:cNvPr id="64522" name="Straight Connector 25"/>
          <p:cNvCxnSpPr>
            <a:cxnSpLocks noChangeShapeType="1"/>
          </p:cNvCxnSpPr>
          <p:nvPr/>
        </p:nvCxnSpPr>
        <p:spPr bwMode="auto">
          <a:xfrm>
            <a:off x="2263775" y="3662363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3" name="TextBox 26"/>
          <p:cNvSpPr txBox="1">
            <a:spLocks noChangeArrowheads="1"/>
          </p:cNvSpPr>
          <p:nvPr/>
        </p:nvSpPr>
        <p:spPr bwMode="auto">
          <a:xfrm>
            <a:off x="2263775" y="3621088"/>
            <a:ext cx="175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100">
                <a:latin typeface="Calibri" pitchFamily="-106" charset="0"/>
              </a:rPr>
              <a:t>test for base case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3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725" y="823913"/>
              <a:ext cx="1716088" cy="1062037"/>
            </p14:xfrm>
          </p:contentPart>
        </mc:Choice>
        <mc:Fallback xmlns="">
          <p:pic>
            <p:nvPicPr>
              <p:cNvPr id="1433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59490" y="819238"/>
                <a:ext cx="1735160" cy="1079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3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5200" y="3040063"/>
              <a:ext cx="1198563" cy="563562"/>
            </p14:xfrm>
          </p:contentPart>
        </mc:Choice>
        <mc:Fallback xmlns="">
          <p:pic>
            <p:nvPicPr>
              <p:cNvPr id="1433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21855" y="3027099"/>
                <a:ext cx="1216237" cy="585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4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3248025"/>
              <a:ext cx="217487" cy="228600"/>
            </p14:xfrm>
          </p:contentPart>
        </mc:Choice>
        <mc:Fallback xmlns="">
          <p:pic>
            <p:nvPicPr>
              <p:cNvPr id="1434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21545" y="3242283"/>
                <a:ext cx="244493" cy="24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34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4075" y="3394075"/>
              <a:ext cx="5065713" cy="1577975"/>
            </p14:xfrm>
          </p:contentPart>
        </mc:Choice>
        <mc:Fallback xmlns="">
          <p:pic>
            <p:nvPicPr>
              <p:cNvPr id="1434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87955" y="3387956"/>
                <a:ext cx="5082632" cy="1588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4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6325" y="3163888"/>
              <a:ext cx="6570663" cy="2262187"/>
            </p14:xfrm>
          </p:contentPart>
        </mc:Choice>
        <mc:Fallback xmlns="">
          <p:pic>
            <p:nvPicPr>
              <p:cNvPr id="1434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35165" y="3157763"/>
                <a:ext cx="6594783" cy="2281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4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3190875"/>
              <a:ext cx="1606550" cy="835025"/>
            </p14:xfrm>
          </p:contentPart>
        </mc:Choice>
        <mc:Fallback xmlns="">
          <p:pic>
            <p:nvPicPr>
              <p:cNvPr id="1434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54219" y="3177558"/>
                <a:ext cx="1632828" cy="858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44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5175" y="3463925"/>
              <a:ext cx="1019175" cy="477838"/>
            </p14:xfrm>
          </p:contentPart>
        </mc:Choice>
        <mc:Fallback xmlns="">
          <p:pic>
            <p:nvPicPr>
              <p:cNvPr id="14344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61855" y="3451322"/>
                <a:ext cx="1037535" cy="503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45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7725" y="3492500"/>
              <a:ext cx="360363" cy="381000"/>
            </p14:xfrm>
          </p:contentPart>
        </mc:Choice>
        <mc:Fallback xmlns="">
          <p:pic>
            <p:nvPicPr>
              <p:cNvPr id="14345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13685" y="3480256"/>
                <a:ext cx="380163" cy="408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4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0900" y="4487863"/>
              <a:ext cx="1046163" cy="587375"/>
            </p14:xfrm>
          </p:contentPart>
        </mc:Choice>
        <mc:Fallback xmlns="">
          <p:pic>
            <p:nvPicPr>
              <p:cNvPr id="1434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54420" y="4474546"/>
                <a:ext cx="1066323" cy="612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34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8025" y="5218113"/>
              <a:ext cx="1751013" cy="468312"/>
            </p14:xfrm>
          </p:contentPart>
        </mc:Choice>
        <mc:Fallback xmlns="">
          <p:pic>
            <p:nvPicPr>
              <p:cNvPr id="1434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51185" y="5205514"/>
                <a:ext cx="1771893" cy="491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34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3700" y="5438775"/>
              <a:ext cx="993775" cy="334963"/>
            </p14:xfrm>
          </p:contentPart>
        </mc:Choice>
        <mc:Fallback xmlns="">
          <p:pic>
            <p:nvPicPr>
              <p:cNvPr id="1434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94338" y="5429410"/>
                <a:ext cx="1016819" cy="357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34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4150" y="5195888"/>
              <a:ext cx="2978150" cy="231775"/>
            </p14:xfrm>
          </p:contentPart>
        </mc:Choice>
        <mc:Fallback xmlns="">
          <p:pic>
            <p:nvPicPr>
              <p:cNvPr id="1434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81551" y="5183689"/>
                <a:ext cx="3004429" cy="257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35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1430338"/>
              <a:ext cx="2216150" cy="493712"/>
            </p14:xfrm>
          </p:contentPart>
        </mc:Choice>
        <mc:Fallback xmlns="">
          <p:pic>
            <p:nvPicPr>
              <p:cNvPr id="1435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75248" y="1417752"/>
                <a:ext cx="2240270" cy="5185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List Comprehensions</a:t>
            </a:r>
          </a:p>
        </p:txBody>
      </p:sp>
      <p:grpSp>
        <p:nvGrpSpPr>
          <p:cNvPr id="6553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65566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7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0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5146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D1EFE"/>
                </a:solidFill>
                <a:latin typeface="Courier New" pitchFamily="1" charset="0"/>
              </a:rPr>
              <a:t>&gt;&gt;&gt;</a:t>
            </a:r>
            <a:r>
              <a:rPr lang="en-US" sz="3200" b="1">
                <a:latin typeface="Courier New" pitchFamily="1" charset="0"/>
              </a:rPr>
              <a:t> [ 2*x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x </a:t>
            </a:r>
            <a:r>
              <a:rPr lang="en-US" sz="32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[0,1,2,3,4,5] ]</a:t>
            </a:r>
          </a:p>
          <a:p>
            <a:pPr>
              <a:spcBef>
                <a:spcPct val="50000"/>
              </a:spcBef>
            </a:pPr>
            <a:endParaRPr lang="en-US" sz="3200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sz="3200" b="1">
              <a:latin typeface="Courier New" pitchFamily="1" charset="0"/>
            </a:endParaRPr>
          </a:p>
          <a:p>
            <a:r>
              <a:rPr lang="en-US" sz="3200" b="1">
                <a:latin typeface="Courier New" pitchFamily="1" charset="0"/>
              </a:rPr>
              <a:t>[0, 2, 4, 6, 8, 10]</a:t>
            </a:r>
          </a:p>
        </p:txBody>
      </p:sp>
      <p:grpSp>
        <p:nvGrpSpPr>
          <p:cNvPr id="65541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239000" y="5486400"/>
            <a:ext cx="381000" cy="457200"/>
            <a:chOff x="2928" y="1051"/>
            <a:chExt cx="840" cy="957"/>
          </a:xfrm>
        </p:grpSpPr>
        <p:sp>
          <p:nvSpPr>
            <p:cNvPr id="65553" name="Freeform 2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4" name="Oval 2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Oval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6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Oval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8" name="Oval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Oval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Oval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1" name="AutoShap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2" name="Freeform 3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3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Freeform 3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2" name="Text Box 10"/>
          <p:cNvSpPr txBox="1">
            <a:spLocks noChangeArrowheads="1"/>
          </p:cNvSpPr>
          <p:nvPr/>
        </p:nvSpPr>
        <p:spPr bwMode="auto">
          <a:xfrm>
            <a:off x="7391400" y="5105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A8E12"/>
                </a:solidFill>
                <a:latin typeface="Calibri" pitchFamily="-106" charset="0"/>
              </a:rPr>
              <a:t>What is going on here?</a:t>
            </a:r>
          </a:p>
        </p:txBody>
      </p:sp>
      <p:sp>
        <p:nvSpPr>
          <p:cNvPr id="65543" name="Text Box 15"/>
          <p:cNvSpPr txBox="1">
            <a:spLocks noChangeArrowheads="1"/>
          </p:cNvSpPr>
          <p:nvPr/>
        </p:nvSpPr>
        <p:spPr bwMode="auto">
          <a:xfrm>
            <a:off x="457200" y="5029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381000" y="2286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charset="0"/>
              </a:rPr>
              <a:t>input</a:t>
            </a:r>
          </a:p>
        </p:txBody>
      </p:sp>
      <p:sp>
        <p:nvSpPr>
          <p:cNvPr id="65545" name="Text Box 26"/>
          <p:cNvSpPr txBox="1">
            <a:spLocks noChangeArrowheads="1"/>
          </p:cNvSpPr>
          <p:nvPr/>
        </p:nvSpPr>
        <p:spPr bwMode="auto">
          <a:xfrm>
            <a:off x="2362200" y="990600"/>
            <a:ext cx="426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</a:rPr>
              <a:t>The same as </a:t>
            </a:r>
            <a:r>
              <a:rPr lang="en-US" b="1">
                <a:latin typeface="Courier New" pitchFamily="1" charset="0"/>
              </a:rPr>
              <a:t>map</a:t>
            </a:r>
            <a:r>
              <a:rPr lang="en-US" b="1" i="1">
                <a:solidFill>
                  <a:srgbClr val="0D1EFE"/>
                </a:solidFill>
              </a:rPr>
              <a:t>, only better!</a:t>
            </a:r>
          </a:p>
        </p:txBody>
      </p:sp>
      <p:sp>
        <p:nvSpPr>
          <p:cNvPr id="65546" name="Rectangle 31"/>
          <p:cNvSpPr>
            <a:spLocks noChangeArrowheads="1"/>
          </p:cNvSpPr>
          <p:nvPr/>
        </p:nvSpPr>
        <p:spPr bwMode="auto">
          <a:xfrm>
            <a:off x="2652713" y="6243638"/>
            <a:ext cx="633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-106" charset="0"/>
              </a:rPr>
              <a:t>and the </a:t>
            </a:r>
            <a:r>
              <a:rPr lang="en-US" i="1">
                <a:latin typeface="Calibri" pitchFamily="-106" charset="0"/>
              </a:rPr>
              <a:t>"running" </a:t>
            </a:r>
            <a:r>
              <a:rPr lang="en-US">
                <a:latin typeface="Calibri" pitchFamily="-106" charset="0"/>
              </a:rPr>
              <a:t> variable can have </a:t>
            </a:r>
            <a:r>
              <a:rPr lang="en-US" b="1" i="1">
                <a:latin typeface="Calibri" pitchFamily="-106" charset="0"/>
              </a:rPr>
              <a:t>any</a:t>
            </a:r>
            <a:r>
              <a:rPr lang="en-US">
                <a:latin typeface="Calibri" pitchFamily="-106" charset="0"/>
              </a:rPr>
              <a:t> name...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9338" y="4052888"/>
              <a:ext cx="177800" cy="2381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25379" y="4048545"/>
                <a:ext cx="186078" cy="25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2959100"/>
              <a:ext cx="7218363" cy="1558925"/>
            </p14:xfrm>
          </p:contentPart>
        </mc:Choice>
        <mc:Fallback xmlns="">
          <p:pic>
            <p:nvPicPr>
              <p:cNvPr id="153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7766" y="2946502"/>
                <a:ext cx="7242842" cy="1583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2989263"/>
              <a:ext cx="1604962" cy="290512"/>
            </p14:xfrm>
          </p:contentPart>
        </mc:Choice>
        <mc:Fallback xmlns="">
          <p:pic>
            <p:nvPicPr>
              <p:cNvPr id="153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29069" y="2981759"/>
                <a:ext cx="1624039" cy="309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1676400"/>
              <a:ext cx="7205662" cy="1022350"/>
            </p14:xfrm>
          </p:contentPart>
        </mc:Choice>
        <mc:Fallback xmlns="">
          <p:pic>
            <p:nvPicPr>
              <p:cNvPr id="153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90963" y="1664881"/>
                <a:ext cx="7228702" cy="1036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2455863"/>
              <a:ext cx="220663" cy="131762"/>
            </p14:xfrm>
          </p:contentPart>
        </mc:Choice>
        <mc:Fallback xmlns="">
          <p:pic>
            <p:nvPicPr>
              <p:cNvPr id="153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00961" y="2442945"/>
                <a:ext cx="244900" cy="157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0" y="2986088"/>
              <a:ext cx="2767013" cy="1582737"/>
            </p14:xfrm>
          </p:contentPart>
        </mc:Choice>
        <mc:Fallback xmlns=""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35750" y="2982848"/>
                <a:ext cx="2779973" cy="15978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List Comprehensions</a:t>
            </a:r>
          </a:p>
        </p:txBody>
      </p:sp>
      <p:grpSp>
        <p:nvGrpSpPr>
          <p:cNvPr id="6656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66575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4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5146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D1EFE"/>
                </a:solidFill>
                <a:latin typeface="Courier New" pitchFamily="1" charset="0"/>
              </a:rPr>
              <a:t>&gt;&gt;&gt;</a:t>
            </a:r>
            <a:r>
              <a:rPr lang="en-US" sz="3200" b="1">
                <a:latin typeface="Courier New" pitchFamily="1" charset="0"/>
              </a:rPr>
              <a:t> [ 2*x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x </a:t>
            </a:r>
            <a:r>
              <a:rPr lang="en-US" sz="32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[0,1,2,3,4,5] ]</a:t>
            </a:r>
          </a:p>
          <a:p>
            <a:pPr>
              <a:spcBef>
                <a:spcPct val="50000"/>
              </a:spcBef>
            </a:pPr>
            <a:endParaRPr lang="en-US" sz="3200" b="1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sz="3200" b="1">
              <a:latin typeface="Courier New" pitchFamily="1" charset="0"/>
            </a:endParaRPr>
          </a:p>
          <a:p>
            <a:r>
              <a:rPr lang="en-US" sz="3200" b="1">
                <a:latin typeface="Courier New" pitchFamily="1" charset="0"/>
              </a:rPr>
              <a:t>[0, 2, 4, 6, 8, 10]</a:t>
            </a:r>
          </a:p>
        </p:txBody>
      </p:sp>
      <p:sp>
        <p:nvSpPr>
          <p:cNvPr id="66565" name="Text Box 15"/>
          <p:cNvSpPr txBox="1">
            <a:spLocks noChangeArrowheads="1"/>
          </p:cNvSpPr>
          <p:nvPr/>
        </p:nvSpPr>
        <p:spPr bwMode="auto">
          <a:xfrm>
            <a:off x="457200" y="5029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66566" name="Text Box 18"/>
          <p:cNvSpPr txBox="1">
            <a:spLocks noChangeArrowheads="1"/>
          </p:cNvSpPr>
          <p:nvPr/>
        </p:nvSpPr>
        <p:spPr bwMode="auto">
          <a:xfrm>
            <a:off x="381000" y="2286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charset="0"/>
              </a:rPr>
              <a:t>input</a:t>
            </a:r>
          </a:p>
        </p:txBody>
      </p:sp>
      <p:sp>
        <p:nvSpPr>
          <p:cNvPr id="66567" name="Text Box 26"/>
          <p:cNvSpPr txBox="1">
            <a:spLocks noChangeArrowheads="1"/>
          </p:cNvSpPr>
          <p:nvPr/>
        </p:nvSpPr>
        <p:spPr bwMode="auto">
          <a:xfrm>
            <a:off x="2362200" y="990600"/>
            <a:ext cx="426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</a:rPr>
              <a:t>The same as </a:t>
            </a:r>
            <a:r>
              <a:rPr lang="en-US" b="1">
                <a:latin typeface="Courier New" pitchFamily="1" charset="0"/>
              </a:rPr>
              <a:t>map</a:t>
            </a:r>
            <a:r>
              <a:rPr lang="en-US" b="1" i="1">
                <a:solidFill>
                  <a:srgbClr val="0D1EFE"/>
                </a:solidFill>
              </a:rPr>
              <a:t>, only better!</a:t>
            </a:r>
          </a:p>
        </p:txBody>
      </p:sp>
      <p:sp>
        <p:nvSpPr>
          <p:cNvPr id="66568" name="Rectangle 31"/>
          <p:cNvSpPr>
            <a:spLocks noChangeArrowheads="1"/>
          </p:cNvSpPr>
          <p:nvPr/>
        </p:nvSpPr>
        <p:spPr bwMode="auto">
          <a:xfrm>
            <a:off x="2652713" y="6243638"/>
            <a:ext cx="633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-106" charset="0"/>
              </a:rPr>
              <a:t>and the </a:t>
            </a:r>
            <a:r>
              <a:rPr lang="en-US" i="1">
                <a:latin typeface="Calibri" pitchFamily="-106" charset="0"/>
              </a:rPr>
              <a:t>"running" </a:t>
            </a:r>
            <a:r>
              <a:rPr lang="en-US">
                <a:latin typeface="Calibri" pitchFamily="-106" charset="0"/>
              </a:rPr>
              <a:t> variable can have </a:t>
            </a:r>
            <a:r>
              <a:rPr lang="en-US" b="1" i="1">
                <a:latin typeface="Calibri" pitchFamily="-106" charset="0"/>
              </a:rPr>
              <a:t>any</a:t>
            </a:r>
            <a:r>
              <a:rPr lang="en-US">
                <a:latin typeface="Calibri" pitchFamily="-106" charset="0"/>
              </a:rPr>
              <a:t> name... </a:t>
            </a:r>
          </a:p>
        </p:txBody>
      </p:sp>
      <p:sp>
        <p:nvSpPr>
          <p:cNvPr id="66569" name="Text 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3352800"/>
            <a:ext cx="701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alibri" pitchFamily="-106" charset="0"/>
              </a:rPr>
              <a:t>(1)  </a:t>
            </a:r>
            <a:r>
              <a:rPr lang="en-US" b="1">
                <a:latin typeface="Courier New" pitchFamily="1" charset="0"/>
                <a:cs typeface="Courier New" pitchFamily="1" charset="0"/>
              </a:rPr>
              <a:t>x</a:t>
            </a:r>
            <a:r>
              <a:rPr lang="en-US" b="1">
                <a:latin typeface="Calibri" pitchFamily="-106" charset="0"/>
              </a:rPr>
              <a:t>  </a:t>
            </a:r>
            <a:r>
              <a:rPr lang="en-US" b="1">
                <a:solidFill>
                  <a:srgbClr val="C00000"/>
                </a:solidFill>
                <a:latin typeface="Calibri" pitchFamily="-106" charset="0"/>
              </a:rPr>
              <a:t>takes on each value in the list or string</a:t>
            </a:r>
          </a:p>
        </p:txBody>
      </p:sp>
      <p:sp>
        <p:nvSpPr>
          <p:cNvPr id="66570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3805238"/>
            <a:ext cx="701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alibri" pitchFamily="-106" charset="0"/>
              </a:rPr>
              <a:t>(2) The operation </a:t>
            </a:r>
            <a:r>
              <a:rPr lang="en-US" b="1">
                <a:latin typeface="Courier New" pitchFamily="1" charset="0"/>
                <a:cs typeface="Courier New" pitchFamily="1" charset="0"/>
              </a:rPr>
              <a:t>2*x</a:t>
            </a:r>
            <a:r>
              <a:rPr lang="en-US" b="1">
                <a:solidFill>
                  <a:srgbClr val="C00000"/>
                </a:solidFill>
                <a:latin typeface="Calibri" pitchFamily="-106" charset="0"/>
              </a:rPr>
              <a:t> happens for each </a:t>
            </a:r>
            <a:r>
              <a:rPr lang="en-US" b="1">
                <a:latin typeface="Courier New" pitchFamily="1" charset="0"/>
                <a:cs typeface="Courier New" pitchFamily="1" charset="0"/>
              </a:rPr>
              <a:t>x</a:t>
            </a:r>
            <a:endParaRPr lang="en-US" b="1">
              <a:solidFill>
                <a:srgbClr val="C00000"/>
              </a:solidFill>
              <a:latin typeface="Calibri" pitchFamily="-10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2413" y="1831975"/>
              <a:ext cx="2474912" cy="658813"/>
            </p14:xfrm>
          </p:contentPart>
        </mc:Choice>
        <mc:Fallback xmlns="">
          <p:pic>
            <p:nvPicPr>
              <p:cNvPr id="1638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1973" y="1818287"/>
                <a:ext cx="2490391" cy="680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8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4625" y="3186113"/>
              <a:ext cx="895350" cy="1157287"/>
            </p14:xfrm>
          </p:contentPart>
        </mc:Choice>
        <mc:Fallback xmlns="">
          <p:pic>
            <p:nvPicPr>
              <p:cNvPr id="1638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2030" y="3183596"/>
                <a:ext cx="916222" cy="1171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8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300" y="3144838"/>
              <a:ext cx="1517650" cy="1090612"/>
            </p14:xfrm>
          </p:contentPart>
        </mc:Choice>
        <mc:Fallback xmlns="">
          <p:pic>
            <p:nvPicPr>
              <p:cNvPr id="1638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6704" y="3139077"/>
                <a:ext cx="1539243" cy="110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8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0925" y="3159125"/>
              <a:ext cx="2774950" cy="1379538"/>
            </p14:xfrm>
          </p:contentPart>
        </mc:Choice>
        <mc:Fallback xmlns="">
          <p:pic>
            <p:nvPicPr>
              <p:cNvPr id="1638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13365" y="3153005"/>
                <a:ext cx="2787550" cy="13982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List Comprehensions</a:t>
            </a:r>
          </a:p>
        </p:txBody>
      </p:sp>
      <p:grpSp>
        <p:nvGrpSpPr>
          <p:cNvPr id="6758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67605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1982788"/>
            <a:ext cx="7010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&gt;&gt;&gt; </a:t>
            </a:r>
            <a:r>
              <a:rPr lang="en-US" b="1">
                <a:latin typeface="Courier New" pitchFamily="1" charset="0"/>
              </a:rPr>
              <a:t>[ _______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y in range(6) 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1" charset="0"/>
              </a:rPr>
              <a:t>[0, 1, 4, 9, 16, 25]</a:t>
            </a:r>
          </a:p>
        </p:txBody>
      </p:sp>
      <p:sp>
        <p:nvSpPr>
          <p:cNvPr id="67589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48006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&gt;&gt;&gt;</a:t>
            </a:r>
            <a:r>
              <a:rPr lang="en-US" b="1">
                <a:latin typeface="Courier New" pitchFamily="1" charset="0"/>
              </a:rPr>
              <a:t> [ __________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c in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'igotit'</a:t>
            </a:r>
            <a:r>
              <a:rPr lang="en-US" b="1">
                <a:latin typeface="Courier New" pitchFamily="1" charset="0"/>
              </a:rPr>
              <a:t> ]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1" charset="0"/>
            </a:endParaRPr>
          </a:p>
          <a:p>
            <a:r>
              <a:rPr lang="en-US" b="1">
                <a:latin typeface="Courier New" pitchFamily="1" charset="0"/>
              </a:rPr>
              <a:t>[True, False, False, False, True, False]</a:t>
            </a:r>
          </a:p>
        </p:txBody>
      </p:sp>
      <p:sp>
        <p:nvSpPr>
          <p:cNvPr id="67590" name="Text Box 13"/>
          <p:cNvSpPr txBox="1">
            <a:spLocks noChangeArrowheads="1"/>
          </p:cNvSpPr>
          <p:nvPr/>
        </p:nvSpPr>
        <p:spPr bwMode="auto">
          <a:xfrm>
            <a:off x="152400" y="577532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67591" name="Text Box 14"/>
          <p:cNvSpPr txBox="1">
            <a:spLocks noChangeArrowheads="1"/>
          </p:cNvSpPr>
          <p:nvPr/>
        </p:nvSpPr>
        <p:spPr bwMode="auto">
          <a:xfrm>
            <a:off x="152400" y="3398838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output</a:t>
            </a:r>
          </a:p>
        </p:txBody>
      </p:sp>
      <p:sp>
        <p:nvSpPr>
          <p:cNvPr id="67592" name="Text Box 16"/>
          <p:cNvSpPr txBox="1">
            <a:spLocks noChangeArrowheads="1"/>
          </p:cNvSpPr>
          <p:nvPr/>
        </p:nvSpPr>
        <p:spPr bwMode="auto">
          <a:xfrm>
            <a:off x="161925" y="486092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charset="0"/>
              </a:rPr>
              <a:t>input</a:t>
            </a:r>
          </a:p>
        </p:txBody>
      </p:sp>
      <p:sp>
        <p:nvSpPr>
          <p:cNvPr id="67593" name="Text Box 17"/>
          <p:cNvSpPr txBox="1">
            <a:spLocks noChangeArrowheads="1"/>
          </p:cNvSpPr>
          <p:nvPr/>
        </p:nvSpPr>
        <p:spPr bwMode="auto">
          <a:xfrm>
            <a:off x="161925" y="1919288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charset="0"/>
              </a:rPr>
              <a:t>input</a:t>
            </a:r>
          </a:p>
        </p:txBody>
      </p:sp>
      <p:sp>
        <p:nvSpPr>
          <p:cNvPr id="67594" name="Text Box 26"/>
          <p:cNvSpPr txBox="1">
            <a:spLocks noChangeArrowheads="1"/>
          </p:cNvSpPr>
          <p:nvPr/>
        </p:nvSpPr>
        <p:spPr bwMode="auto">
          <a:xfrm>
            <a:off x="2392363" y="990600"/>
            <a:ext cx="426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</a:rPr>
              <a:t>The same as  </a:t>
            </a:r>
            <a:r>
              <a:rPr lang="en-US" b="1">
                <a:latin typeface="Courier New" pitchFamily="1" charset="0"/>
              </a:rPr>
              <a:t>map</a:t>
            </a:r>
            <a:r>
              <a:rPr lang="en-US" b="1" i="1">
                <a:solidFill>
                  <a:srgbClr val="0D1EFE"/>
                </a:solidFill>
              </a:rPr>
              <a:t>, only better!</a:t>
            </a:r>
          </a:p>
        </p:txBody>
      </p:sp>
      <p:cxnSp>
        <p:nvCxnSpPr>
          <p:cNvPr id="67595" name="Straight Connector 31"/>
          <p:cNvCxnSpPr>
            <a:cxnSpLocks noChangeShapeType="1"/>
          </p:cNvCxnSpPr>
          <p:nvPr/>
        </p:nvCxnSpPr>
        <p:spPr bwMode="auto">
          <a:xfrm>
            <a:off x="381000" y="4191000"/>
            <a:ext cx="8229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0913" y="2274888"/>
              <a:ext cx="3381375" cy="655637"/>
            </p14:xfrm>
          </p:contentPart>
        </mc:Choice>
        <mc:Fallback xmlns=""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4794" y="2262245"/>
                <a:ext cx="3400810" cy="6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9238" y="1752600"/>
              <a:ext cx="3200400" cy="1493838"/>
            </p14:xfrm>
          </p:contentPart>
        </mc:Choice>
        <mc:Fallback xmlns=""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6717" y="1741028"/>
                <a:ext cx="3207963" cy="1507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038" y="4770438"/>
              <a:ext cx="184150" cy="325437"/>
            </p14:xfrm>
          </p:contentPart>
        </mc:Choice>
        <mc:Fallback xmlns="">
          <p:pic>
            <p:nvPicPr>
              <p:cNvPr id="174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2066" y="4756054"/>
                <a:ext cx="201705" cy="354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1638" y="4651375"/>
              <a:ext cx="254000" cy="363538"/>
            </p14:xfrm>
          </p:contentPart>
        </mc:Choice>
        <mc:Fallback xmlns="">
          <p:pic>
            <p:nvPicPr>
              <p:cNvPr id="174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29046" y="4647420"/>
                <a:ext cx="274147" cy="380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8363" y="4568825"/>
              <a:ext cx="15875" cy="161925"/>
            </p14:xfrm>
          </p:contentPart>
        </mc:Choice>
        <mc:Fallback xmlns="">
          <p:pic>
            <p:nvPicPr>
              <p:cNvPr id="174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97647" y="4560475"/>
                <a:ext cx="41672" cy="17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5564188"/>
              <a:ext cx="706437" cy="430212"/>
            </p14:xfrm>
          </p:contentPart>
        </mc:Choice>
        <mc:Fallback xmlns="">
          <p:pic>
            <p:nvPicPr>
              <p:cNvPr id="174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66225" y="5559504"/>
                <a:ext cx="723008" cy="44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4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4910138"/>
              <a:ext cx="217488" cy="533400"/>
            </p14:xfrm>
          </p:contentPart>
        </mc:Choice>
        <mc:Fallback xmlns="">
          <p:pic>
            <p:nvPicPr>
              <p:cNvPr id="174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2607" y="4896139"/>
                <a:ext cx="246294" cy="56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4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9713" y="4545013"/>
              <a:ext cx="34925" cy="196850"/>
            </p14:xfrm>
          </p:contentPart>
        </mc:Choice>
        <mc:Fallback xmlns="">
          <p:pic>
            <p:nvPicPr>
              <p:cNvPr id="174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4011" y="4533050"/>
                <a:ext cx="54526" cy="214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4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5363" y="4649788"/>
              <a:ext cx="198437" cy="365125"/>
            </p14:xfrm>
          </p:contentPart>
        </mc:Choice>
        <mc:Fallback xmlns="">
          <p:pic>
            <p:nvPicPr>
              <p:cNvPr id="174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22086" y="4637557"/>
                <a:ext cx="218173" cy="3903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76200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" charset="0"/>
              </a:rPr>
              <a:t>vs. List Comprehensions</a:t>
            </a:r>
          </a:p>
        </p:txBody>
      </p:sp>
      <p:sp>
        <p:nvSpPr>
          <p:cNvPr id="68611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4257675"/>
            <a:ext cx="3733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numOdds(L):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68612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97351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FA93F"/>
                </a:solidFill>
                <a:latin typeface="Calibri" pitchFamily="-106" charset="0"/>
              </a:rPr>
              <a:t># of odd elements </a:t>
            </a:r>
          </a:p>
        </p:txBody>
      </p:sp>
      <p:sp>
        <p:nvSpPr>
          <p:cNvPr id="68613" name="Text Box 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4884738"/>
            <a:ext cx="762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>
                <a:latin typeface="Courier New" pitchFamily="1" charset="0"/>
              </a:rPr>
              <a:t>[            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x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L] </a:t>
            </a:r>
            <a:endParaRPr lang="en-US" sz="3200" b="1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>
                <a:latin typeface="Courier New" pitchFamily="1" charset="0"/>
              </a:rPr>
              <a:t> sum( </a:t>
            </a: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>
                <a:latin typeface="Courier New" pitchFamily="1" charset="0"/>
              </a:rPr>
              <a:t> )</a:t>
            </a:r>
          </a:p>
        </p:txBody>
      </p:sp>
      <p:sp>
        <p:nvSpPr>
          <p:cNvPr id="68614" name="Rectangle 30"/>
          <p:cNvSpPr>
            <a:spLocks noChangeArrowheads="1"/>
          </p:cNvSpPr>
          <p:nvPr/>
        </p:nvSpPr>
        <p:spPr bwMode="auto">
          <a:xfrm>
            <a:off x="241300" y="4167188"/>
            <a:ext cx="101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cxnSp>
        <p:nvCxnSpPr>
          <p:cNvPr id="68615" name="Straight Connector 33"/>
          <p:cNvCxnSpPr>
            <a:cxnSpLocks noChangeShapeType="1"/>
          </p:cNvCxnSpPr>
          <p:nvPr/>
        </p:nvCxnSpPr>
        <p:spPr bwMode="auto">
          <a:xfrm>
            <a:off x="457200" y="3581400"/>
            <a:ext cx="8382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6" name="Text Box 3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1600" y="1555750"/>
            <a:ext cx="3733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sajak(s):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68617" name="Rectangle 39"/>
          <p:cNvSpPr>
            <a:spLocks noChangeArrowheads="1"/>
          </p:cNvSpPr>
          <p:nvPr/>
        </p:nvSpPr>
        <p:spPr bwMode="auto">
          <a:xfrm>
            <a:off x="1447800" y="2209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>
                <a:latin typeface="Courier New" pitchFamily="1" charset="0"/>
              </a:rPr>
              <a:t> [           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>
                <a:latin typeface="Courier New" pitchFamily="1" charset="0"/>
              </a:rPr>
              <a:t> c </a:t>
            </a: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>
                <a:latin typeface="Courier New" pitchFamily="1" charset="0"/>
              </a:rPr>
              <a:t> s]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>
                <a:latin typeface="Courier New" pitchFamily="1" charset="0"/>
              </a:rPr>
              <a:t> sum( </a:t>
            </a:r>
            <a:r>
              <a:rPr lang="en-US" sz="3200" b="1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>
                <a:latin typeface="Courier New" pitchFamily="1" charset="0"/>
              </a:rPr>
              <a:t> )</a:t>
            </a:r>
          </a:p>
        </p:txBody>
      </p:sp>
      <p:sp>
        <p:nvSpPr>
          <p:cNvPr id="68618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41438" y="1285875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FA93F"/>
                </a:solidFill>
                <a:latin typeface="Calibri" pitchFamily="-106" charset="0"/>
              </a:rPr>
              <a:t># of vowels</a:t>
            </a:r>
          </a:p>
        </p:txBody>
      </p:sp>
      <p:sp>
        <p:nvSpPr>
          <p:cNvPr id="68619" name="Text Box 4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71800"/>
            <a:ext cx="2463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 b="1">
                <a:latin typeface="Comic Sans MS" pitchFamily="1" charset="0"/>
              </a:rPr>
              <a:t>Remember </a:t>
            </a:r>
            <a:r>
              <a:rPr lang="en-US" sz="1500" b="1">
                <a:latin typeface="Courier New" pitchFamily="1" charset="0"/>
              </a:rPr>
              <a:t>True == 1 </a:t>
            </a:r>
            <a:r>
              <a:rPr lang="en-US" sz="1500" b="1">
                <a:latin typeface="Comic Sans MS" pitchFamily="1" charset="0"/>
              </a:rPr>
              <a:t>and</a:t>
            </a:r>
            <a:r>
              <a:rPr lang="en-US" sz="1500" b="1">
                <a:latin typeface="Courier New" pitchFamily="1" charset="0"/>
              </a:rPr>
              <a:t> False == 0</a:t>
            </a:r>
          </a:p>
        </p:txBody>
      </p:sp>
      <p:sp>
        <p:nvSpPr>
          <p:cNvPr id="68620" name="Rectangle 31"/>
          <p:cNvSpPr>
            <a:spLocks noChangeArrowheads="1"/>
          </p:cNvSpPr>
          <p:nvPr/>
        </p:nvSpPr>
        <p:spPr bwMode="auto">
          <a:xfrm>
            <a:off x="241300" y="1460500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782638"/>
              <a:ext cx="17462" cy="14287"/>
            </p14:xfrm>
          </p:contentPart>
        </mc:Choice>
        <mc:Fallback xmlns=""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4868" y="770335"/>
                <a:ext cx="36063" cy="31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3100" y="738188"/>
              <a:ext cx="2020888" cy="815975"/>
            </p14:xfrm>
          </p:contentPart>
        </mc:Choice>
        <mc:Fallback xmlns=""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99772" y="730989"/>
                <a:ext cx="2043582" cy="836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655638"/>
              <a:ext cx="976312" cy="466725"/>
            </p14:xfrm>
          </p:contentPart>
        </mc:Choice>
        <mc:Fallback xmlns="">
          <p:pic>
            <p:nvPicPr>
              <p:cNvPr id="184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6302" y="647336"/>
                <a:ext cx="997261" cy="484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2166938"/>
              <a:ext cx="169863" cy="287337"/>
            </p14:xfrm>
          </p:contentPart>
        </mc:Choice>
        <mc:Fallback xmlns="">
          <p:pic>
            <p:nvPicPr>
              <p:cNvPr id="18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90619" y="2153927"/>
                <a:ext cx="186777" cy="314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2162175"/>
              <a:ext cx="338137" cy="320675"/>
            </p14:xfrm>
          </p:contentPart>
        </mc:Choice>
        <mc:Fallback xmlns="">
          <p:pic>
            <p:nvPicPr>
              <p:cNvPr id="184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9306" y="2150191"/>
                <a:ext cx="355801" cy="33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3863" y="1917700"/>
              <a:ext cx="1227137" cy="511175"/>
            </p14:xfrm>
          </p:contentPart>
        </mc:Choice>
        <mc:Fallback xmlns="">
          <p:pic>
            <p:nvPicPr>
              <p:cNvPr id="184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9538" y="1909397"/>
                <a:ext cx="1242994" cy="534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0163" y="1160463"/>
              <a:ext cx="752475" cy="958850"/>
            </p14:xfrm>
          </p:contentPart>
        </mc:Choice>
        <mc:Fallback xmlns=""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66122" y="1145979"/>
                <a:ext cx="778038" cy="980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0550" y="2524125"/>
              <a:ext cx="169863" cy="17463"/>
            </p14:xfrm>
          </p:contentPart>
        </mc:Choice>
        <mc:Fallback xmlns="">
          <p:pic>
            <p:nvPicPr>
              <p:cNvPr id="18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9799" y="2518304"/>
                <a:ext cx="184556" cy="37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5013" y="4284663"/>
              <a:ext cx="77787" cy="28575"/>
            </p14:xfrm>
          </p:contentPart>
        </mc:Choice>
        <mc:Fallback xmlns=""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03901" y="4279305"/>
                <a:ext cx="92843" cy="45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4863" y="3692525"/>
              <a:ext cx="2244725" cy="631825"/>
            </p14:xfrm>
          </p:contentPart>
        </mc:Choice>
        <mc:Fallback xmlns=""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01911" y="3680278"/>
                <a:ext cx="2271709" cy="653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4063" y="4757738"/>
              <a:ext cx="2092325" cy="382587"/>
            </p14:xfrm>
          </p:contentPart>
        </mc:Choice>
        <mc:Fallback xmlns=""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81099" y="4743355"/>
                <a:ext cx="2118974" cy="4038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2398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696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366713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/>
              <a:t>Write each of these functions concisely </a:t>
            </a:r>
            <a:r>
              <a:rPr lang="en-US" sz="1800" b="1" i="1">
                <a:solidFill>
                  <a:srgbClr val="0D1EFE"/>
                </a:solidFill>
              </a:rPr>
              <a:t>using list comprehensions</a:t>
            </a:r>
            <a:r>
              <a:rPr lang="en-US" sz="1800" i="1">
                <a:solidFill>
                  <a:srgbClr val="0D1EFE"/>
                </a:solidFill>
              </a:rPr>
              <a:t>…</a:t>
            </a:r>
          </a:p>
        </p:txBody>
      </p:sp>
      <p:sp>
        <p:nvSpPr>
          <p:cNvPr id="696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600" y="1447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7813" y="17653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count(e,L):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013" y="35052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696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6225" y="3822700"/>
            <a:ext cx="345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lotto(Y,W): </a:t>
            </a:r>
          </a:p>
        </p:txBody>
      </p:sp>
      <p:sp>
        <p:nvSpPr>
          <p:cNvPr id="696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98825" y="1371600"/>
            <a:ext cx="3578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, any element    </a:t>
            </a:r>
            <a:r>
              <a:rPr lang="en-US" sz="1400" b="1">
                <a:latin typeface="Courier New" pitchFamily="1" charset="0"/>
              </a:rPr>
              <a:t>L</a:t>
            </a:r>
            <a:r>
              <a:rPr lang="en-US" sz="1400"/>
              <a:t>, any list or string</a:t>
            </a:r>
          </a:p>
        </p:txBody>
      </p:sp>
      <p:sp>
        <p:nvSpPr>
          <p:cNvPr id="696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98825" y="1554163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times </a:t>
            </a:r>
            <a:r>
              <a:rPr lang="en-US" sz="1400" b="1">
                <a:latin typeface="Courier New" pitchFamily="1" charset="0"/>
              </a:rPr>
              <a:t>L </a:t>
            </a:r>
            <a:r>
              <a:rPr lang="en-US" sz="1400"/>
              <a:t>contains 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98825" y="173513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count(</a:t>
            </a:r>
            <a:r>
              <a:rPr lang="en-US" sz="1400" b="1">
                <a:solidFill>
                  <a:srgbClr val="0A8E12"/>
                </a:solidFill>
                <a:latin typeface="Courier New" pitchFamily="1" charset="0"/>
              </a:rPr>
              <a:t>'f'</a:t>
            </a:r>
            <a:r>
              <a:rPr lang="en-US" sz="1400" b="1">
                <a:latin typeface="Courier New" pitchFamily="1" charset="0"/>
              </a:rPr>
              <a:t>, </a:t>
            </a:r>
            <a:r>
              <a:rPr lang="en-US" sz="1400" b="1">
                <a:solidFill>
                  <a:srgbClr val="0A8E12"/>
                </a:solidFill>
                <a:latin typeface="Courier New" pitchFamily="1" charset="0"/>
              </a:rPr>
              <a:t>'fluff'</a:t>
            </a:r>
            <a:r>
              <a:rPr lang="en-US" sz="1400" b="1">
                <a:latin typeface="Courier New" pitchFamily="1" charset="0"/>
              </a:rPr>
              <a:t>) == 3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98825" y="3751263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and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, two lists of lottery numbers (ints)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98825" y="3933825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matches between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&amp;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 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98825" y="41148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lotto([5,7,42,44],[3,5,7,44]) == 3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65963" y="3856038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Y</a:t>
            </a:r>
            <a:r>
              <a:rPr lang="en-US" sz="1000"/>
              <a:t> are your numbers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9613" y="3724275"/>
            <a:ext cx="1598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W</a:t>
            </a:r>
            <a:r>
              <a:rPr lang="en-US" sz="1000"/>
              <a:t> are the winning numbers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43600" y="533400"/>
            <a:ext cx="928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omic Sans MS" pitchFamily="1" charset="0"/>
              </a:rPr>
              <a:t>Name(s):</a:t>
            </a:r>
          </a:p>
        </p:txBody>
      </p:sp>
      <p:sp>
        <p:nvSpPr>
          <p:cNvPr id="69649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6865938" y="863600"/>
            <a:ext cx="188595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5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0225" y="1470025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latin typeface="Comic Sans MS" pitchFamily="1" charset="0"/>
              </a:rPr>
              <a:t>Remember </a:t>
            </a:r>
            <a:r>
              <a:rPr lang="en-US" sz="1000" b="1">
                <a:latin typeface="Courier New" pitchFamily="1" charset="0"/>
              </a:rPr>
              <a:t>True == 1 </a:t>
            </a:r>
            <a:r>
              <a:rPr lang="en-US" sz="1000" b="1">
                <a:latin typeface="Comic Sans MS" pitchFamily="1" charset="0"/>
              </a:rPr>
              <a:t>and</a:t>
            </a:r>
            <a:r>
              <a:rPr lang="en-US" sz="1000" b="1">
                <a:latin typeface="Courier New" pitchFamily="1" charset="0"/>
              </a:rPr>
              <a:t> False == 0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0013" y="52593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/>
              <a:t>Extra!</a:t>
            </a:r>
            <a:r>
              <a:rPr lang="en-US" sz="1800"/>
              <a:t> 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6225" y="5576888"/>
            <a:ext cx="3457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numdivs(N): 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98825" y="5437188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N</a:t>
            </a:r>
            <a:r>
              <a:rPr lang="en-US" sz="1400"/>
              <a:t>, an int &gt;= 2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6965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98825" y="561975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number of positive divisors of </a:t>
            </a:r>
            <a:r>
              <a:rPr lang="en-US" sz="1400" b="1">
                <a:latin typeface="Courier New" pitchFamily="1" charset="0"/>
              </a:rPr>
              <a:t>N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98825" y="5800725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numdivs(12) == 6   </a:t>
            </a:r>
            <a:r>
              <a:rPr lang="en-US" sz="1000">
                <a:latin typeface="Arial" charset="0"/>
              </a:rPr>
              <a:t>(1,2,3,4,6,12)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72288" y="620236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How could you use this to compute all of the prime numbers up to </a:t>
            </a:r>
            <a:r>
              <a:rPr lang="en-US" sz="1000" b="1">
                <a:latin typeface="Courier New" pitchFamily="1" charset="0"/>
              </a:rPr>
              <a:t>P</a:t>
            </a:r>
            <a:r>
              <a:rPr lang="en-US" sz="1000"/>
              <a:t>?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1524000" y="2362200"/>
            <a:ext cx="62484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LC = [               for x in L 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69658" name="Text Box 27"/>
          <p:cNvSpPr txBox="1">
            <a:spLocks noChangeArrowheads="1"/>
          </p:cNvSpPr>
          <p:nvPr/>
        </p:nvSpPr>
        <p:spPr bwMode="auto">
          <a:xfrm>
            <a:off x="7234238" y="2689225"/>
            <a:ext cx="142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don't use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here!</a:t>
            </a:r>
          </a:p>
        </p:txBody>
      </p:sp>
      <p:sp>
        <p:nvSpPr>
          <p:cNvPr id="69659" name="Text Box 40"/>
          <p:cNvSpPr txBox="1">
            <a:spLocks noChangeArrowheads="1"/>
          </p:cNvSpPr>
          <p:nvPr/>
        </p:nvSpPr>
        <p:spPr bwMode="auto">
          <a:xfrm>
            <a:off x="5099050" y="2851150"/>
            <a:ext cx="249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use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in here somehow…</a:t>
            </a:r>
          </a:p>
        </p:txBody>
      </p:sp>
      <p:sp>
        <p:nvSpPr>
          <p:cNvPr id="69660" name="Line 42"/>
          <p:cNvSpPr>
            <a:spLocks noChangeShapeType="1"/>
          </p:cNvSpPr>
          <p:nvPr/>
        </p:nvSpPr>
        <p:spPr bwMode="auto">
          <a:xfrm flipH="1" flipV="1">
            <a:off x="4583113" y="2667000"/>
            <a:ext cx="52070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1" name="Line 43"/>
          <p:cNvSpPr>
            <a:spLocks noChangeShapeType="1"/>
          </p:cNvSpPr>
          <p:nvPr/>
        </p:nvSpPr>
        <p:spPr bwMode="auto">
          <a:xfrm flipH="1" flipV="1">
            <a:off x="6327775" y="2622550"/>
            <a:ext cx="9144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2" name="Rectangle 44"/>
          <p:cNvSpPr>
            <a:spLocks noChangeArrowheads="1"/>
          </p:cNvSpPr>
          <p:nvPr/>
        </p:nvSpPr>
        <p:spPr bwMode="auto">
          <a:xfrm>
            <a:off x="7127875" y="6530975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1" charset="0"/>
              </a:rPr>
              <a:t>def primesUpto( P ):</a:t>
            </a:r>
            <a:endParaRPr lang="en-US" sz="1000"/>
          </a:p>
        </p:txBody>
      </p:sp>
      <p:sp>
        <p:nvSpPr>
          <p:cNvPr id="69663" name="Line 1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066800" y="3684588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4" name="Line 1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066800" y="54229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45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1992313"/>
              <a:ext cx="865188" cy="336550"/>
            </p14:xfrm>
          </p:contentPart>
        </mc:Choice>
        <mc:Fallback xmlns="">
          <p:pic>
            <p:nvPicPr>
              <p:cNvPr id="1945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01844" y="1979243"/>
                <a:ext cx="886448" cy="359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45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8300" y="2120900"/>
              <a:ext cx="2732088" cy="1001713"/>
            </p14:xfrm>
          </p:contentPart>
        </mc:Choice>
        <mc:Fallback xmlns="">
          <p:pic>
            <p:nvPicPr>
              <p:cNvPr id="1945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99312" y="2112255"/>
                <a:ext cx="2748986" cy="10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46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8913" y="4422775"/>
              <a:ext cx="404812" cy="303213"/>
            </p14:xfrm>
          </p:contentPart>
        </mc:Choice>
        <mc:Fallback xmlns="">
          <p:pic>
            <p:nvPicPr>
              <p:cNvPr id="1946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46375" y="4411251"/>
                <a:ext cx="421291" cy="319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46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4346575"/>
              <a:ext cx="433388" cy="428625"/>
            </p14:xfrm>
          </p:contentPart>
        </mc:Choice>
        <mc:Fallback xmlns="">
          <p:pic>
            <p:nvPicPr>
              <p:cNvPr id="1946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00776" y="4334699"/>
                <a:ext cx="446346" cy="449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46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3425" y="4405313"/>
              <a:ext cx="811213" cy="523875"/>
            </p14:xfrm>
          </p:contentPart>
        </mc:Choice>
        <mc:Fallback xmlns="">
          <p:pic>
            <p:nvPicPr>
              <p:cNvPr id="1946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37301" y="4392351"/>
                <a:ext cx="822020" cy="54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463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0538" y="4421188"/>
              <a:ext cx="587375" cy="325437"/>
            </p14:xfrm>
          </p:contentPart>
        </mc:Choice>
        <mc:Fallback xmlns="">
          <p:pic>
            <p:nvPicPr>
              <p:cNvPr id="19463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59661" y="4413964"/>
                <a:ext cx="613843" cy="346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46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4150" y="4405313"/>
              <a:ext cx="211138" cy="433387"/>
            </p14:xfrm>
          </p:contentPart>
        </mc:Choice>
        <mc:Fallback xmlns="">
          <p:pic>
            <p:nvPicPr>
              <p:cNvPr id="1946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30547" y="4393054"/>
                <a:ext cx="226991" cy="457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46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2200" y="5035550"/>
              <a:ext cx="1695450" cy="146050"/>
            </p14:xfrm>
          </p:contentPart>
        </mc:Choice>
        <mc:Fallback xmlns="">
          <p:pic>
            <p:nvPicPr>
              <p:cNvPr id="1946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54277" y="5024908"/>
                <a:ext cx="1710215" cy="15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46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2038" y="4792663"/>
              <a:ext cx="2139950" cy="503237"/>
            </p14:xfrm>
          </p:contentPart>
        </mc:Choice>
        <mc:Fallback xmlns="">
          <p:pic>
            <p:nvPicPr>
              <p:cNvPr id="1946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24467" y="4789035"/>
                <a:ext cx="2161220" cy="515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46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2300" y="5027613"/>
              <a:ext cx="893763" cy="195262"/>
            </p14:xfrm>
          </p:contentPart>
        </mc:Choice>
        <mc:Fallback xmlns="">
          <p:pic>
            <p:nvPicPr>
              <p:cNvPr id="1946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1857" y="5018854"/>
                <a:ext cx="913208" cy="21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46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9388" y="6119813"/>
              <a:ext cx="1616075" cy="427037"/>
            </p14:xfrm>
          </p:contentPart>
        </mc:Choice>
        <mc:Fallback xmlns="">
          <p:pic>
            <p:nvPicPr>
              <p:cNvPr id="1946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35711" y="6111898"/>
                <a:ext cx="1644149" cy="4482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2398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706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1447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706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2613" y="1905000"/>
            <a:ext cx="2922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count(e,L): </a:t>
            </a:r>
          </a:p>
        </p:txBody>
      </p:sp>
      <p:sp>
        <p:nvSpPr>
          <p:cNvPr id="70661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8825" y="457200"/>
            <a:ext cx="3578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, any element    </a:t>
            </a:r>
            <a:r>
              <a:rPr lang="en-US" sz="1400" b="1">
                <a:latin typeface="Courier New" pitchFamily="1" charset="0"/>
              </a:rPr>
              <a:t>L</a:t>
            </a:r>
            <a:r>
              <a:rPr lang="en-US" sz="1400"/>
              <a:t>, any list or string</a:t>
            </a:r>
          </a:p>
        </p:txBody>
      </p:sp>
      <p:sp>
        <p:nvSpPr>
          <p:cNvPr id="7066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98825" y="639763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times </a:t>
            </a:r>
            <a:r>
              <a:rPr lang="en-US" sz="1400" b="1">
                <a:latin typeface="Courier New" pitchFamily="1" charset="0"/>
              </a:rPr>
              <a:t>L </a:t>
            </a:r>
            <a:r>
              <a:rPr lang="en-US" sz="1400"/>
              <a:t>contains 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</a:t>
            </a:r>
          </a:p>
        </p:txBody>
      </p:sp>
      <p:sp>
        <p:nvSpPr>
          <p:cNvPr id="7066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98825" y="82073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count(</a:t>
            </a:r>
            <a:r>
              <a:rPr lang="en-US" sz="1400" b="1">
                <a:solidFill>
                  <a:srgbClr val="0A8E12"/>
                </a:solidFill>
                <a:latin typeface="Courier New" pitchFamily="1" charset="0"/>
              </a:rPr>
              <a:t>'f'</a:t>
            </a:r>
            <a:r>
              <a:rPr lang="en-US" sz="1400" b="1">
                <a:latin typeface="Courier New" pitchFamily="1" charset="0"/>
              </a:rPr>
              <a:t>, </a:t>
            </a:r>
            <a:r>
              <a:rPr lang="en-US" sz="1400" b="1">
                <a:solidFill>
                  <a:srgbClr val="0A8E12"/>
                </a:solidFill>
                <a:latin typeface="Courier New" pitchFamily="1" charset="0"/>
              </a:rPr>
              <a:t>'fluff'</a:t>
            </a:r>
            <a:r>
              <a:rPr lang="en-US" sz="1400" b="1">
                <a:latin typeface="Courier New" pitchFamily="1" charset="0"/>
              </a:rPr>
              <a:t>) == 3</a:t>
            </a:r>
          </a:p>
        </p:txBody>
      </p:sp>
      <p:sp>
        <p:nvSpPr>
          <p:cNvPr id="70664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80225" y="555625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latin typeface="Comic Sans MS" pitchFamily="1" charset="0"/>
              </a:rPr>
              <a:t>Remember </a:t>
            </a:r>
            <a:r>
              <a:rPr lang="en-US" sz="1000" b="1">
                <a:latin typeface="Courier New" pitchFamily="1" charset="0"/>
              </a:rPr>
              <a:t>True == 1 </a:t>
            </a:r>
            <a:r>
              <a:rPr lang="en-US" sz="1000" b="1">
                <a:latin typeface="Comic Sans MS" pitchFamily="1" charset="0"/>
              </a:rPr>
              <a:t>and</a:t>
            </a:r>
            <a:r>
              <a:rPr lang="en-US" sz="1000" b="1">
                <a:latin typeface="Courier New" pitchFamily="1" charset="0"/>
              </a:rPr>
              <a:t> False == 0</a:t>
            </a:r>
          </a:p>
        </p:txBody>
      </p:sp>
      <p:sp>
        <p:nvSpPr>
          <p:cNvPr id="70665" name="Text Box 25"/>
          <p:cNvSpPr txBox="1">
            <a:spLocks noChangeArrowheads="1"/>
          </p:cNvSpPr>
          <p:nvPr/>
        </p:nvSpPr>
        <p:spPr bwMode="auto">
          <a:xfrm>
            <a:off x="1524000" y="2565400"/>
            <a:ext cx="624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LC = [               for x in L ]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D1EFE"/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70666" name="Text Box 27"/>
          <p:cNvSpPr txBox="1">
            <a:spLocks noChangeArrowheads="1"/>
          </p:cNvSpPr>
          <p:nvPr/>
        </p:nvSpPr>
        <p:spPr bwMode="auto">
          <a:xfrm>
            <a:off x="7234238" y="3038475"/>
            <a:ext cx="142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don't use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here!</a:t>
            </a:r>
          </a:p>
        </p:txBody>
      </p:sp>
      <p:sp>
        <p:nvSpPr>
          <p:cNvPr id="70667" name="Text Box 40"/>
          <p:cNvSpPr txBox="1">
            <a:spLocks noChangeArrowheads="1"/>
          </p:cNvSpPr>
          <p:nvPr/>
        </p:nvSpPr>
        <p:spPr bwMode="auto">
          <a:xfrm>
            <a:off x="5099050" y="3200400"/>
            <a:ext cx="249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use </a:t>
            </a:r>
            <a:r>
              <a:rPr lang="en-US" sz="1400" b="1">
                <a:latin typeface="Courier New" pitchFamily="1" charset="0"/>
              </a:rPr>
              <a:t>e</a:t>
            </a:r>
            <a:r>
              <a:rPr lang="en-US" sz="1400"/>
              <a:t> in here somehow…</a:t>
            </a:r>
          </a:p>
        </p:txBody>
      </p:sp>
      <p:sp>
        <p:nvSpPr>
          <p:cNvPr id="70668" name="Line 42"/>
          <p:cNvSpPr>
            <a:spLocks noChangeShapeType="1"/>
          </p:cNvSpPr>
          <p:nvPr/>
        </p:nvSpPr>
        <p:spPr bwMode="auto">
          <a:xfrm flipH="1" flipV="1">
            <a:off x="4583113" y="3016250"/>
            <a:ext cx="52070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69" name="Line 43"/>
          <p:cNvSpPr>
            <a:spLocks noChangeShapeType="1"/>
          </p:cNvSpPr>
          <p:nvPr/>
        </p:nvSpPr>
        <p:spPr bwMode="auto">
          <a:xfrm flipH="1" flipV="1">
            <a:off x="6327775" y="2971800"/>
            <a:ext cx="9144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5050" y="1254125"/>
              <a:ext cx="368300" cy="698500"/>
            </p14:xfrm>
          </p:contentPart>
        </mc:Choice>
        <mc:Fallback xmlns="">
          <p:pic>
            <p:nvPicPr>
              <p:cNvPr id="204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3134" y="1243694"/>
                <a:ext cx="383465" cy="720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8800" y="2244725"/>
              <a:ext cx="1336675" cy="619125"/>
            </p14:xfrm>
          </p:contentPart>
        </mc:Choice>
        <mc:Fallback xmlns="">
          <p:pic>
            <p:nvPicPr>
              <p:cNvPr id="204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5448" y="2240024"/>
                <a:ext cx="1359049" cy="6372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13" y="685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71683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447800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lotto(Y,W): </a:t>
            </a:r>
          </a:p>
        </p:txBody>
      </p:sp>
      <p:sp>
        <p:nvSpPr>
          <p:cNvPr id="71684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98825" y="777875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and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, two lists of lottery numbers (ints)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71685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8825" y="960438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matches between </a:t>
            </a:r>
            <a:r>
              <a:rPr lang="en-US" sz="1400" b="1">
                <a:latin typeface="Courier New" pitchFamily="1" charset="0"/>
              </a:rPr>
              <a:t>Y</a:t>
            </a:r>
            <a:r>
              <a:rPr lang="en-US" sz="1400"/>
              <a:t> &amp; </a:t>
            </a:r>
            <a:r>
              <a:rPr lang="en-US" sz="1400" b="1">
                <a:latin typeface="Courier New" pitchFamily="1" charset="0"/>
              </a:rPr>
              <a:t>W</a:t>
            </a:r>
            <a:r>
              <a:rPr lang="en-US" sz="1400"/>
              <a:t> </a:t>
            </a:r>
          </a:p>
        </p:txBody>
      </p:sp>
      <p:sp>
        <p:nvSpPr>
          <p:cNvPr id="71686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98825" y="1141413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lotto([5,7,42,44],[3,5,7,44]) == 3</a:t>
            </a:r>
          </a:p>
        </p:txBody>
      </p:sp>
      <p:sp>
        <p:nvSpPr>
          <p:cNvPr id="71687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65963" y="88265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Y</a:t>
            </a:r>
            <a:r>
              <a:rPr lang="en-US" sz="1000"/>
              <a:t> are your numbers</a:t>
            </a:r>
          </a:p>
        </p:txBody>
      </p:sp>
      <p:sp>
        <p:nvSpPr>
          <p:cNvPr id="71688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59613" y="750888"/>
            <a:ext cx="1598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1" charset="0"/>
              </a:rPr>
              <a:t>W</a:t>
            </a:r>
            <a:r>
              <a:rPr lang="en-US" sz="1000"/>
              <a:t> are the winning numbers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2588" y="2257425"/>
              <a:ext cx="695325" cy="463550"/>
            </p14:xfrm>
          </p:contentPart>
        </mc:Choice>
        <mc:Fallback xmlns="">
          <p:pic>
            <p:nvPicPr>
              <p:cNvPr id="2150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38545" y="2244499"/>
                <a:ext cx="714049" cy="48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50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5725" y="2133600"/>
              <a:ext cx="754063" cy="714375"/>
            </p14:xfrm>
          </p:contentPart>
        </mc:Choice>
        <mc:Fallback xmlns="">
          <p:pic>
            <p:nvPicPr>
              <p:cNvPr id="2150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7458" y="2120304"/>
                <a:ext cx="767362" cy="742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50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7775" y="2403475"/>
              <a:ext cx="174625" cy="176213"/>
            </p14:xfrm>
          </p:contentPart>
        </mc:Choice>
        <mc:Fallback xmlns="">
          <p:pic>
            <p:nvPicPr>
              <p:cNvPr id="2150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74759" y="2391147"/>
                <a:ext cx="201379" cy="20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50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3700" y="2078038"/>
              <a:ext cx="652463" cy="565150"/>
            </p14:xfrm>
          </p:contentPart>
        </mc:Choice>
        <mc:Fallback xmlns="">
          <p:pic>
            <p:nvPicPr>
              <p:cNvPr id="2150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93607" y="2070098"/>
                <a:ext cx="670487" cy="57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51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3225" y="1919288"/>
              <a:ext cx="2044700" cy="1216025"/>
            </p14:xfrm>
          </p:contentPart>
        </mc:Choice>
        <mc:Fallback xmlns="">
          <p:pic>
            <p:nvPicPr>
              <p:cNvPr id="2151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69156" y="1905507"/>
                <a:ext cx="2072477" cy="1237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511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9863" y="1951038"/>
              <a:ext cx="296862" cy="782637"/>
            </p14:xfrm>
          </p:contentPart>
        </mc:Choice>
        <mc:Fallback xmlns="">
          <p:pic>
            <p:nvPicPr>
              <p:cNvPr id="21511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84168" y="1936985"/>
                <a:ext cx="316795" cy="811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51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3" y="2727325"/>
              <a:ext cx="3340100" cy="3238500"/>
            </p14:xfrm>
          </p:contentPart>
        </mc:Choice>
        <mc:Fallback xmlns="">
          <p:pic>
            <p:nvPicPr>
              <p:cNvPr id="2151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9838" y="2718679"/>
                <a:ext cx="3369270" cy="325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513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1813" y="3373438"/>
              <a:ext cx="677862" cy="508000"/>
            </p14:xfrm>
          </p:contentPart>
        </mc:Choice>
        <mc:Fallback xmlns="">
          <p:pic>
            <p:nvPicPr>
              <p:cNvPr id="21513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27758" y="3366612"/>
                <a:ext cx="696601" cy="52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51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6850" y="3324225"/>
              <a:ext cx="1249363" cy="555625"/>
            </p14:xfrm>
          </p:contentPart>
        </mc:Choice>
        <mc:Fallback xmlns="">
          <p:pic>
            <p:nvPicPr>
              <p:cNvPr id="2151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62165" y="3312342"/>
                <a:ext cx="1268102" cy="580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51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6788" y="3562350"/>
              <a:ext cx="720725" cy="266700"/>
            </p14:xfrm>
          </p:contentPart>
        </mc:Choice>
        <mc:Fallback xmlns="">
          <p:pic>
            <p:nvPicPr>
              <p:cNvPr id="2151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073" y="3548747"/>
                <a:ext cx="736557" cy="293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51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3" y="3563938"/>
              <a:ext cx="209550" cy="171450"/>
            </p14:xfrm>
          </p:contentPart>
        </mc:Choice>
        <mc:Fallback xmlns="">
          <p:pic>
            <p:nvPicPr>
              <p:cNvPr id="2151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63034" y="3550971"/>
                <a:ext cx="227615" cy="198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517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2225" y="3333750"/>
              <a:ext cx="149225" cy="479425"/>
            </p14:xfrm>
          </p:contentPart>
        </mc:Choice>
        <mc:Fallback xmlns="">
          <p:pic>
            <p:nvPicPr>
              <p:cNvPr id="21517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94314" y="3325820"/>
                <a:ext cx="171159" cy="498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51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9563" y="4678363"/>
              <a:ext cx="63500" cy="579437"/>
            </p14:xfrm>
          </p:contentPart>
        </mc:Choice>
        <mc:Fallback xmlns="">
          <p:pic>
            <p:nvPicPr>
              <p:cNvPr id="2151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641" y="4665358"/>
                <a:ext cx="90451" cy="602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51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5365750"/>
              <a:ext cx="80963" cy="333375"/>
            </p14:xfrm>
          </p:contentPart>
        </mc:Choice>
        <mc:Fallback xmlns="">
          <p:pic>
            <p:nvPicPr>
              <p:cNvPr id="2151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98209" y="5358149"/>
                <a:ext cx="97442" cy="344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52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2075" y="4667250"/>
              <a:ext cx="69850" cy="638175"/>
            </p14:xfrm>
          </p:contentPart>
        </mc:Choice>
        <mc:Fallback xmlns="">
          <p:pic>
            <p:nvPicPr>
              <p:cNvPr id="2152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58684" y="4654624"/>
                <a:ext cx="87222" cy="656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52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5414963"/>
              <a:ext cx="103188" cy="377825"/>
            </p14:xfrm>
          </p:contentPart>
        </mc:Choice>
        <mc:Fallback xmlns="">
          <p:pic>
            <p:nvPicPr>
              <p:cNvPr id="2152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35944" y="5411001"/>
                <a:ext cx="117113" cy="384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52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25" y="4684713"/>
              <a:ext cx="14288" cy="741362"/>
            </p14:xfrm>
          </p:contentPart>
        </mc:Choice>
        <mc:Fallback xmlns="">
          <p:pic>
            <p:nvPicPr>
              <p:cNvPr id="2152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85079" y="4674497"/>
                <a:ext cx="39728" cy="75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52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3550" y="4600575"/>
              <a:ext cx="528638" cy="1343025"/>
            </p14:xfrm>
          </p:contentPart>
        </mc:Choice>
        <mc:Fallback xmlns="">
          <p:pic>
            <p:nvPicPr>
              <p:cNvPr id="2152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07461" y="4594457"/>
                <a:ext cx="547262" cy="135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52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3" y="3097213"/>
              <a:ext cx="14287" cy="12700"/>
            </p14:xfrm>
          </p:contentPart>
        </mc:Choice>
        <mc:Fallback xmlns="">
          <p:pic>
            <p:nvPicPr>
              <p:cNvPr id="2152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5490" y="3083243"/>
                <a:ext cx="30454" cy="29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52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6963" y="2722563"/>
              <a:ext cx="1692275" cy="392112"/>
            </p14:xfrm>
          </p:contentPart>
        </mc:Choice>
        <mc:Fallback xmlns="">
          <p:pic>
            <p:nvPicPr>
              <p:cNvPr id="2152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22954" y="2715741"/>
                <a:ext cx="1722090" cy="4132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13" y="6096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/>
              <a:t>Extra!</a:t>
            </a:r>
            <a:r>
              <a:rPr lang="en-US" sz="1800"/>
              <a:t>  </a:t>
            </a:r>
          </a:p>
        </p:txBody>
      </p:sp>
      <p:sp>
        <p:nvSpPr>
          <p:cNvPr id="72707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066800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numdivs(N): </a:t>
            </a:r>
          </a:p>
        </p:txBody>
      </p:sp>
      <p:sp>
        <p:nvSpPr>
          <p:cNvPr id="72708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9600" y="625475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N</a:t>
            </a:r>
            <a:r>
              <a:rPr lang="en-US" sz="1400"/>
              <a:t>, an int &gt;= 2</a:t>
            </a:r>
            <a:endParaRPr lang="en-US" sz="1400" b="1">
              <a:latin typeface="Courier New" pitchFamily="1" charset="0"/>
            </a:endParaRPr>
          </a:p>
        </p:txBody>
      </p:sp>
      <p:sp>
        <p:nvSpPr>
          <p:cNvPr id="72709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808038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number of positive divisors of </a:t>
            </a:r>
            <a:r>
              <a:rPr lang="en-US" sz="1400" b="1">
                <a:latin typeface="Courier New" pitchFamily="1" charset="0"/>
              </a:rPr>
              <a:t>N</a:t>
            </a:r>
          </a:p>
        </p:txBody>
      </p:sp>
      <p:sp>
        <p:nvSpPr>
          <p:cNvPr id="72710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9600" y="989013"/>
            <a:ext cx="432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numdivs(12) == 6   </a:t>
            </a:r>
            <a:r>
              <a:rPr lang="en-US" sz="1000">
                <a:latin typeface="Arial" charset="0"/>
              </a:rPr>
              <a:t>(1,2,3,4,6,12)</a:t>
            </a:r>
          </a:p>
        </p:txBody>
      </p:sp>
      <p:sp>
        <p:nvSpPr>
          <p:cNvPr id="72711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4195763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How could you use this to compute all of the prime numbers up to </a:t>
            </a:r>
            <a:r>
              <a:rPr lang="en-US" sz="1800" b="1">
                <a:latin typeface="Courier New" pitchFamily="1" charset="0"/>
              </a:rPr>
              <a:t>P</a:t>
            </a:r>
            <a:r>
              <a:rPr lang="en-US" sz="1800"/>
              <a:t>?</a:t>
            </a:r>
          </a:p>
        </p:txBody>
      </p:sp>
      <p:sp>
        <p:nvSpPr>
          <p:cNvPr id="72712" name="Rectangle 42"/>
          <p:cNvSpPr>
            <a:spLocks noChangeArrowheads="1"/>
          </p:cNvSpPr>
          <p:nvPr/>
        </p:nvSpPr>
        <p:spPr bwMode="auto">
          <a:xfrm>
            <a:off x="304800" y="4267200"/>
            <a:ext cx="514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primesUpto( P ):</a:t>
            </a:r>
            <a:endParaRPr lang="en-US"/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955675" y="3657600"/>
            <a:ext cx="708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0D1EFE"/>
                </a:solidFill>
              </a:rPr>
              <a:t>What if you want the divisors themselves? or prime #s?</a:t>
            </a:r>
          </a:p>
        </p:txBody>
      </p:sp>
      <p:sp>
        <p:nvSpPr>
          <p:cNvPr id="72714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15263" y="2843213"/>
            <a:ext cx="9525" cy="12700"/>
          </a:xfrm>
          <a:custGeom>
            <a:avLst/>
            <a:gdLst>
              <a:gd name="T0" fmla="*/ 0 w 26"/>
              <a:gd name="T1" fmla="*/ 2147483647 h 35"/>
              <a:gd name="T2" fmla="*/ 2147483647 w 26"/>
              <a:gd name="T3" fmla="*/ 0 h 35"/>
              <a:gd name="T4" fmla="*/ 0 60000 65536"/>
              <a:gd name="T5" fmla="*/ 0 60000 65536"/>
              <a:gd name="T6" fmla="*/ 0 w 26"/>
              <a:gd name="T7" fmla="*/ 0 h 35"/>
              <a:gd name="T8" fmla="*/ 26 w 26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" h="35" extrusionOk="0">
                <a:moveTo>
                  <a:pt x="0" y="11"/>
                </a:moveTo>
                <a:cubicBezTo>
                  <a:pt x="9" y="44"/>
                  <a:pt x="9" y="26"/>
                  <a:pt x="25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3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5513" y="2397125"/>
              <a:ext cx="920750" cy="547688"/>
            </p14:xfrm>
          </p:contentPart>
        </mc:Choice>
        <mc:Fallback xmlns="">
          <p:pic>
            <p:nvPicPr>
              <p:cNvPr id="2253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91126" y="2391724"/>
                <a:ext cx="945207" cy="56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53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8550" y="444500"/>
              <a:ext cx="814388" cy="1223963"/>
            </p14:xfrm>
          </p:contentPart>
        </mc:Choice>
        <mc:Fallback xmlns="">
          <p:pic>
            <p:nvPicPr>
              <p:cNvPr id="2253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5949" y="436576"/>
                <a:ext cx="834910" cy="124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53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5263" y="1724025"/>
              <a:ext cx="3175" cy="22225"/>
            </p14:xfrm>
          </p:contentPart>
        </mc:Choice>
        <mc:Fallback xmlns="">
          <p:pic>
            <p:nvPicPr>
              <p:cNvPr id="2253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7008" y="1710841"/>
                <a:ext cx="22543" cy="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3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730250"/>
              <a:ext cx="4256088" cy="1404938"/>
            </p14:xfrm>
          </p:contentPart>
        </mc:Choice>
        <mc:Fallback xmlns="">
          <p:pic>
            <p:nvPicPr>
              <p:cNvPr id="2253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6484" y="720194"/>
                <a:ext cx="4282371" cy="142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53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5613" y="1403350"/>
              <a:ext cx="2714625" cy="1082675"/>
            </p14:xfrm>
          </p:contentPart>
        </mc:Choice>
        <mc:Fallback xmlns="">
          <p:pic>
            <p:nvPicPr>
              <p:cNvPr id="2253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6970" y="1389242"/>
                <a:ext cx="2737673" cy="110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53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1620838"/>
              <a:ext cx="1262062" cy="663575"/>
            </p14:xfrm>
          </p:contentPart>
        </mc:Choice>
        <mc:Fallback xmlns="">
          <p:pic>
            <p:nvPicPr>
              <p:cNvPr id="2253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5450" y="1608583"/>
                <a:ext cx="1280426" cy="69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53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2800350"/>
              <a:ext cx="80963" cy="195263"/>
            </p14:xfrm>
          </p:contentPart>
        </mc:Choice>
        <mc:Fallback xmlns="">
          <p:pic>
            <p:nvPicPr>
              <p:cNvPr id="2253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49935" y="2795649"/>
                <a:ext cx="94822" cy="206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53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6850" y="2428875"/>
              <a:ext cx="541338" cy="465138"/>
            </p14:xfrm>
          </p:contentPart>
        </mc:Choice>
        <mc:Fallback xmlns="">
          <p:pic>
            <p:nvPicPr>
              <p:cNvPr id="2253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04964" y="2415544"/>
                <a:ext cx="567270" cy="492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53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2641600"/>
              <a:ext cx="844550" cy="433388"/>
            </p14:xfrm>
          </p:contentPart>
        </mc:Choice>
        <mc:Fallback xmlns="">
          <p:pic>
            <p:nvPicPr>
              <p:cNvPr id="2253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28467" y="2628789"/>
                <a:ext cx="861484" cy="459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53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7775" y="2754313"/>
              <a:ext cx="1300163" cy="427037"/>
            </p14:xfrm>
          </p:contentPart>
        </mc:Choice>
        <mc:Fallback xmlns="">
          <p:pic>
            <p:nvPicPr>
              <p:cNvPr id="2253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13815" y="2747443"/>
                <a:ext cx="1318161" cy="442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54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0138" y="5141913"/>
              <a:ext cx="1022350" cy="615950"/>
            </p14:xfrm>
          </p:contentPart>
        </mc:Choice>
        <mc:Fallback xmlns="">
          <p:pic>
            <p:nvPicPr>
              <p:cNvPr id="2254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6177" y="5130033"/>
                <a:ext cx="1041076" cy="63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54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9363" y="4979988"/>
              <a:ext cx="3870325" cy="1182687"/>
            </p14:xfrm>
          </p:contentPart>
        </mc:Choice>
        <mc:Fallback xmlns="">
          <p:pic>
            <p:nvPicPr>
              <p:cNvPr id="2254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06406" y="4968428"/>
                <a:ext cx="3887602" cy="120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54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438" y="5499100"/>
              <a:ext cx="128587" cy="454025"/>
            </p14:xfrm>
          </p:contentPart>
        </mc:Choice>
        <mc:Fallback xmlns="">
          <p:pic>
            <p:nvPicPr>
              <p:cNvPr id="2254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5250" y="5487938"/>
                <a:ext cx="153865" cy="478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54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4994275"/>
              <a:ext cx="1924050" cy="911225"/>
            </p14:xfrm>
          </p:contentPart>
        </mc:Choice>
        <mc:Fallback xmlns="">
          <p:pic>
            <p:nvPicPr>
              <p:cNvPr id="2254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14253" y="4983136"/>
                <a:ext cx="1948159" cy="937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54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0" y="2222500"/>
              <a:ext cx="2362200" cy="242888"/>
            </p14:xfrm>
          </p:contentPart>
        </mc:Choice>
        <mc:Fallback xmlns="">
          <p:pic>
            <p:nvPicPr>
              <p:cNvPr id="2254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91560" y="2212065"/>
                <a:ext cx="2385207" cy="2673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506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Data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4488" y="1611492"/>
            <a:ext cx="506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Functions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56653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D1EFE"/>
                </a:solidFill>
                <a:latin typeface="Courier New" pitchFamily="49" charset="0"/>
                <a:cs typeface="Courier New" pitchFamily="49" charset="0"/>
              </a:rPr>
              <a:t>[13,14,15]</a:t>
            </a:r>
            <a:endParaRPr lang="en-US" sz="3200" b="1" dirty="0">
              <a:solidFill>
                <a:srgbClr val="0D1EF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6244" y="1919268"/>
            <a:ext cx="239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D1EFE"/>
                </a:solidFill>
                <a:latin typeface="Courier New" pitchFamily="49" charset="0"/>
                <a:cs typeface="Courier New" pitchFamily="49" charset="0"/>
              </a:rPr>
              <a:t>sum( )</a:t>
            </a:r>
            <a:endParaRPr lang="en-US" sz="3200" b="1" dirty="0">
              <a:solidFill>
                <a:srgbClr val="0D1EF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73744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7373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1" charset="0"/>
              </a:rPr>
              <a:t>Are there random numbers?</a:t>
            </a:r>
          </a:p>
        </p:txBody>
      </p:sp>
      <p:sp>
        <p:nvSpPr>
          <p:cNvPr id="7373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1" charset="0"/>
              </a:rPr>
              <a:t>Can a computer generate them?</a:t>
            </a:r>
          </a:p>
        </p:txBody>
      </p:sp>
      <p:sp>
        <p:nvSpPr>
          <p:cNvPr id="737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55626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The RNG revealed.</a:t>
            </a:r>
          </a:p>
        </p:txBody>
      </p:sp>
      <p:sp>
        <p:nvSpPr>
          <p:cNvPr id="73735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438400"/>
            <a:ext cx="4876800" cy="2971800"/>
          </a:xfrm>
          <a:prstGeom prst="cube">
            <a:avLst>
              <a:gd name="adj" fmla="val 11806"/>
            </a:avLst>
          </a:prstGeom>
          <a:solidFill>
            <a:srgbClr val="FC051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B102C"/>
              </a:solidFill>
            </a:endParaRPr>
          </a:p>
        </p:txBody>
      </p:sp>
      <p:sp>
        <p:nvSpPr>
          <p:cNvPr id="7373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7373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55626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82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Yes</a:t>
            </a:r>
            <a:endParaRPr lang="en-US"/>
          </a:p>
        </p:txBody>
      </p:sp>
      <p:sp>
        <p:nvSpPr>
          <p:cNvPr id="7373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92675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Not without help!</a:t>
            </a:r>
            <a:endParaRPr lang="en-US"/>
          </a:p>
        </p:txBody>
      </p:sp>
      <p:pic>
        <p:nvPicPr>
          <p:cNvPr id="73740" name="Picture 14" descr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3670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62200" y="6477000"/>
            <a:ext cx="411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1" charset="0"/>
              </a:rPr>
              <a:t>http://en.wikipedia.org/wiki/Mersenne_twister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5791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  <a:latin typeface="Georgia" pitchFamily="1" charset="0"/>
              </a:rPr>
              <a:t>Periodic!</a:t>
            </a:r>
          </a:p>
        </p:txBody>
      </p:sp>
      <p:sp>
        <p:nvSpPr>
          <p:cNvPr id="7374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5175" y="61452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</a:rPr>
              <a:t>p = 2</a:t>
            </a:r>
            <a:r>
              <a:rPr lang="en-US" sz="1800" baseline="42000">
                <a:solidFill>
                  <a:srgbClr val="EB102C"/>
                </a:solidFill>
              </a:rPr>
              <a:t>19937</a:t>
            </a:r>
            <a:r>
              <a:rPr lang="en-US" sz="1800">
                <a:solidFill>
                  <a:srgbClr val="EB102C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74777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Some random history…</a:t>
            </a:r>
          </a:p>
        </p:txBody>
      </p:sp>
      <p:sp>
        <p:nvSpPr>
          <p:cNvPr id="7475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95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1" charset="0"/>
              </a:rPr>
              <a:t>True randomness is valuable!</a:t>
            </a:r>
          </a:p>
        </p:txBody>
      </p:sp>
      <p:pic>
        <p:nvPicPr>
          <p:cNvPr id="74757" name="Picture 18" descr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102225" cy="4119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Rectangle 19"/>
          <p:cNvSpPr>
            <a:spLocks noChangeArrowheads="1"/>
          </p:cNvSpPr>
          <p:nvPr/>
        </p:nvSpPr>
        <p:spPr bwMode="auto">
          <a:xfrm>
            <a:off x="3581400" y="5715000"/>
            <a:ext cx="534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http://www.rand.org/pubs/monograph_reports/MR1418/index.html</a:t>
            </a:r>
          </a:p>
        </p:txBody>
      </p:sp>
      <p:grpSp>
        <p:nvGrpSpPr>
          <p:cNvPr id="74759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95600" y="3581400"/>
            <a:ext cx="457200" cy="609600"/>
            <a:chOff x="2928" y="1051"/>
            <a:chExt cx="840" cy="957"/>
          </a:xfrm>
        </p:grpSpPr>
        <p:sp>
          <p:nvSpPr>
            <p:cNvPr id="74764" name="Freeform 2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2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AutoShap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Freeform 3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Freeform 3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Freeform 3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0" name="Text Box 34"/>
          <p:cNvSpPr txBox="1">
            <a:spLocks noChangeArrowheads="1"/>
          </p:cNvSpPr>
          <p:nvPr/>
        </p:nvSpPr>
        <p:spPr bwMode="auto">
          <a:xfrm>
            <a:off x="1044575" y="34544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omic Sans MS" pitchFamily="1" charset="0"/>
              </a:rPr>
              <a:t>but not that valuable!</a:t>
            </a:r>
          </a:p>
        </p:txBody>
      </p:sp>
      <p:sp>
        <p:nvSpPr>
          <p:cNvPr id="74761" name="Oval 35"/>
          <p:cNvSpPr>
            <a:spLocks noChangeArrowheads="1"/>
          </p:cNvSpPr>
          <p:nvPr/>
        </p:nvSpPr>
        <p:spPr bwMode="auto">
          <a:xfrm>
            <a:off x="4468813" y="3376613"/>
            <a:ext cx="212725" cy="638175"/>
          </a:xfrm>
          <a:prstGeom prst="ellipse">
            <a:avLst/>
          </a:prstGeom>
          <a:noFill/>
          <a:ln w="28575">
            <a:solidFill>
              <a:srgbClr val="FA13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62" name="Line 36"/>
          <p:cNvSpPr>
            <a:spLocks noChangeShapeType="1"/>
          </p:cNvSpPr>
          <p:nvPr/>
        </p:nvSpPr>
        <p:spPr bwMode="auto">
          <a:xfrm flipV="1">
            <a:off x="3505200" y="3810000"/>
            <a:ext cx="838200" cy="152400"/>
          </a:xfrm>
          <a:prstGeom prst="line">
            <a:avLst/>
          </a:prstGeom>
          <a:noFill/>
          <a:ln w="28575">
            <a:solidFill>
              <a:srgbClr val="FA131E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3" name="Text Box 37"/>
          <p:cNvSpPr txBox="1">
            <a:spLocks noChangeArrowheads="1"/>
          </p:cNvSpPr>
          <p:nvPr/>
        </p:nvSpPr>
        <p:spPr bwMode="auto">
          <a:xfrm>
            <a:off x="457200" y="6248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Inevitable correlations among the published values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88925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True Randomness !</a:t>
            </a:r>
          </a:p>
        </p:txBody>
      </p:sp>
      <p:grpSp>
        <p:nvGrpSpPr>
          <p:cNvPr id="7577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22513" y="1114425"/>
            <a:ext cx="4611687" cy="180975"/>
            <a:chOff x="295" y="1311"/>
            <a:chExt cx="5177" cy="114"/>
          </a:xfrm>
        </p:grpSpPr>
        <p:sp>
          <p:nvSpPr>
            <p:cNvPr id="75792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780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9"/>
          <a:stretch>
            <a:fillRect/>
          </a:stretch>
        </p:blipFill>
        <p:spPr bwMode="auto">
          <a:xfrm>
            <a:off x="304800" y="2087563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0488" y="2209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LavaRnd’s lava lamps</a:t>
            </a:r>
          </a:p>
        </p:txBody>
      </p:sp>
      <p:sp>
        <p:nvSpPr>
          <p:cNvPr id="7578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86338" y="3263900"/>
            <a:ext cx="383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990000"/>
                </a:solidFill>
                <a:latin typeface="Comic Sans MS" pitchFamily="1" charset="0"/>
              </a:rPr>
              <a:t>using a chaotic physical system to seed random number generators</a:t>
            </a:r>
          </a:p>
        </p:txBody>
      </p:sp>
      <p:sp>
        <p:nvSpPr>
          <p:cNvPr id="7578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713288"/>
            <a:ext cx="439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Verdana" pitchFamily="-106" charset="0"/>
              </a:rPr>
              <a:t>(Patent 5,732,138: "Method for seeding a pseudo-random number generator with a cryptographic hash of a digitization of a chaotic system.") </a:t>
            </a:r>
          </a:p>
        </p:txBody>
      </p:sp>
      <p:pic>
        <p:nvPicPr>
          <p:cNvPr id="75784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63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621823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1" charset="0"/>
              </a:rPr>
              <a:t>This has since been “improved”…</a:t>
            </a:r>
          </a:p>
        </p:txBody>
      </p:sp>
      <p:sp>
        <p:nvSpPr>
          <p:cNvPr id="7578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5592763"/>
            <a:ext cx="350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www.wired.com/wired/archive/11.08/random.html</a:t>
            </a:r>
          </a:p>
        </p:txBody>
      </p:sp>
      <p:sp>
        <p:nvSpPr>
          <p:cNvPr id="7578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91300" y="1516063"/>
            <a:ext cx="2486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latin typeface="Comic Sans MS" pitchFamily="1" charset="0"/>
              </a:rPr>
              <a:t>an enthusiastic endorser</a:t>
            </a:r>
          </a:p>
        </p:txBody>
      </p:sp>
      <p:pic>
        <p:nvPicPr>
          <p:cNvPr id="75788" name="Picture 1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1524000"/>
            <a:ext cx="152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latin typeface="Arial" charset="0"/>
              </a:rPr>
              <a:t>http://www.leapzine.com/hr/</a:t>
            </a:r>
          </a:p>
        </p:txBody>
      </p:sp>
      <p:sp>
        <p:nvSpPr>
          <p:cNvPr id="75790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7425" y="1447800"/>
            <a:ext cx="3381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mic Sans MS" pitchFamily="1" charset="0"/>
              </a:rPr>
              <a:t>random, but not!</a:t>
            </a:r>
          </a:p>
        </p:txBody>
      </p:sp>
      <p:pic>
        <p:nvPicPr>
          <p:cNvPr id="75791" name="Picture 18" descr="an-lava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1079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A random</a:t>
            </a:r>
            <a:r>
              <a:rPr lang="en-US" sz="4200" i="1"/>
              <a:t> </a:t>
            </a:r>
            <a:r>
              <a:rPr lang="en-US" sz="4200"/>
              <a:t>program…</a:t>
            </a:r>
          </a:p>
        </p:txBody>
      </p:sp>
      <p:grpSp>
        <p:nvGrpSpPr>
          <p:cNvPr id="7680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76822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1" charset="0"/>
              </a:rPr>
              <a:t>print guesses ?</a:t>
            </a:r>
          </a:p>
        </p:txBody>
      </p:sp>
      <p:sp>
        <p:nvSpPr>
          <p:cNvPr id="768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1" charset="0"/>
              </a:rPr>
              <a:t>num guesses ?</a:t>
            </a:r>
          </a:p>
        </p:txBody>
      </p:sp>
      <p:sp>
        <p:nvSpPr>
          <p:cNvPr id="7680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1447800"/>
            <a:ext cx="78660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from</a:t>
            </a:r>
            <a:r>
              <a:rPr lang="en-US" b="1">
                <a:latin typeface="Courier New" pitchFamily="1" charset="0"/>
              </a:rPr>
              <a:t> random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import</a:t>
            </a:r>
            <a:r>
              <a:rPr lang="en-US" b="1">
                <a:latin typeface="Courier New" pitchFamily="1" charset="0"/>
              </a:rPr>
              <a:t> *</a:t>
            </a:r>
          </a:p>
          <a:p>
            <a:endParaRPr lang="en-US" b="1">
              <a:solidFill>
                <a:schemeClr val="hlink"/>
              </a:solidFill>
              <a:latin typeface="Courier New" pitchFamily="1" charset="0"/>
            </a:endParaRPr>
          </a:p>
          <a:p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>
                <a:latin typeface="Courier New" pitchFamily="1" charset="0"/>
              </a:rPr>
              <a:t> guess( hidden ):</a:t>
            </a:r>
          </a:p>
          <a:p>
            <a:r>
              <a:rPr lang="en-US" b="1">
                <a:latin typeface="Courier New" pitchFamily="1" charset="0"/>
              </a:rPr>
              <a:t>   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""" guesses the user's #, "hidden" """</a:t>
            </a:r>
          </a:p>
          <a:p>
            <a:r>
              <a:rPr lang="en-US" b="1">
                <a:latin typeface="Courier New" pitchFamily="1" charset="0"/>
              </a:rPr>
              <a:t>    compguess = choice( range(100) )</a:t>
            </a:r>
          </a:p>
          <a:p>
            <a:endParaRPr lang="en-US" b="1">
              <a:latin typeface="Courier New" pitchFamily="1" charset="0"/>
            </a:endParaRPr>
          </a:p>
          <a:p>
            <a:r>
              <a:rPr lang="en-US" b="1">
                <a:latin typeface="Courier New" pitchFamily="1" charset="0"/>
              </a:rPr>
              <a:t> 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b="1">
                <a:latin typeface="Courier New" pitchFamily="1" charset="0"/>
              </a:rPr>
              <a:t> compguess == hidden:  </a:t>
            </a:r>
            <a:r>
              <a:rPr lang="en-US" b="1">
                <a:solidFill>
                  <a:srgbClr val="FA131E"/>
                </a:solidFill>
                <a:latin typeface="Courier New" pitchFamily="1" charset="0"/>
              </a:rPr>
              <a:t># at last!</a:t>
            </a:r>
            <a:endParaRPr lang="en-US" b="1">
              <a:latin typeface="Courier New" pitchFamily="1" charset="0"/>
            </a:endParaRPr>
          </a:p>
          <a:p>
            <a:r>
              <a:rPr lang="en-US" b="1">
                <a:latin typeface="Courier New" pitchFamily="1" charset="0"/>
              </a:rPr>
              <a:t>     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print</a:t>
            </a:r>
            <a:r>
              <a:rPr lang="en-US" b="1">
                <a:latin typeface="Courier New" pitchFamily="1" charset="0"/>
              </a:rPr>
              <a:t> 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'I got it!'</a:t>
            </a:r>
          </a:p>
          <a:p>
            <a:endParaRPr lang="en-US" b="1">
              <a:latin typeface="Courier New" pitchFamily="1" charset="0"/>
            </a:endParaRPr>
          </a:p>
          <a:p>
            <a:r>
              <a:rPr lang="en-US" b="1">
                <a:latin typeface="Courier New" pitchFamily="1" charset="0"/>
              </a:rPr>
              <a:t>   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b="1">
                <a:latin typeface="Courier New" pitchFamily="1" charset="0"/>
              </a:rPr>
              <a:t>:</a:t>
            </a:r>
          </a:p>
          <a:p>
            <a:r>
              <a:rPr lang="en-US" b="1">
                <a:latin typeface="Courier New" pitchFamily="1" charset="0"/>
              </a:rPr>
              <a:t>        guess( hidden )</a:t>
            </a:r>
          </a:p>
        </p:txBody>
      </p:sp>
      <p:grpSp>
        <p:nvGrpSpPr>
          <p:cNvPr id="76807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458200" y="5562600"/>
            <a:ext cx="457200" cy="609600"/>
            <a:chOff x="2928" y="1051"/>
            <a:chExt cx="840" cy="957"/>
          </a:xfrm>
        </p:grpSpPr>
        <p:sp>
          <p:nvSpPr>
            <p:cNvPr id="76809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AutoShape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Freeform 1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2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8" name="Text Box 23"/>
          <p:cNvSpPr txBox="1">
            <a:spLocks noChangeArrowheads="1"/>
          </p:cNvSpPr>
          <p:nvPr/>
        </p:nvSpPr>
        <p:spPr bwMode="auto">
          <a:xfrm>
            <a:off x="6607175" y="543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omic Sans MS" pitchFamily="1" charset="0"/>
              </a:rPr>
              <a:t>This guesser is a bit suspicious…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01000" cy="180975"/>
            <a:chOff x="295" y="1311"/>
            <a:chExt cx="5177" cy="114"/>
          </a:xfrm>
        </p:grpSpPr>
        <p:sp>
          <p:nvSpPr>
            <p:cNvPr id="7783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The two </a:t>
            </a:r>
            <a:r>
              <a:rPr lang="en-US" sz="4000" i="1"/>
              <a:t>Monte Carlo</a:t>
            </a:r>
            <a:r>
              <a:rPr lang="en-US" sz="4000"/>
              <a:t>s</a:t>
            </a:r>
          </a:p>
        </p:txBody>
      </p:sp>
      <p:pic>
        <p:nvPicPr>
          <p:cNvPr id="778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4953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Monte Carlo casino,  </a:t>
            </a:r>
            <a:r>
              <a:rPr lang="en-US" sz="1600" b="1">
                <a:latin typeface="Arial" charset="0"/>
              </a:rPr>
              <a:t>Monaco</a:t>
            </a:r>
            <a:endParaRPr lang="en-US"/>
          </a:p>
        </p:txBody>
      </p:sp>
      <p:sp>
        <p:nvSpPr>
          <p:cNvPr id="778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62600" y="2205038"/>
            <a:ext cx="259080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1" charset="0"/>
              </a:rPr>
              <a:t>Making random numbers work for you!</a:t>
            </a:r>
          </a:p>
        </p:txBody>
      </p:sp>
      <p:sp>
        <p:nvSpPr>
          <p:cNvPr id="7783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4953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Monte Carlo methods, </a:t>
            </a:r>
            <a:r>
              <a:rPr lang="en-US" sz="1600" b="1">
                <a:latin typeface="Arial" charset="0"/>
              </a:rPr>
              <a:t>Math/CS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01000" cy="180975"/>
            <a:chOff x="295" y="1311"/>
            <a:chExt cx="5177" cy="114"/>
          </a:xfrm>
        </p:grpSpPr>
        <p:sp>
          <p:nvSpPr>
            <p:cNvPr id="7886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Monte Carlo in action</a:t>
            </a:r>
          </a:p>
        </p:txBody>
      </p:sp>
      <p:sp>
        <p:nvSpPr>
          <p:cNvPr id="788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82713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Suppose you roll two dice.</a:t>
            </a:r>
          </a:p>
        </p:txBody>
      </p:sp>
      <p:sp>
        <p:nvSpPr>
          <p:cNvPr id="788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7351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are the chances that you roll doubles? </a:t>
            </a:r>
          </a:p>
        </p:txBody>
      </p:sp>
      <p:sp>
        <p:nvSpPr>
          <p:cNvPr id="7885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9800" y="2743200"/>
            <a:ext cx="7975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countDoubles( N ):</a:t>
            </a:r>
          </a:p>
          <a:p>
            <a:r>
              <a:rPr lang="en-US" sz="1800" b="1">
                <a:solidFill>
                  <a:srgbClr val="CE0FE4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A8E12"/>
                </a:solidFill>
                <a:latin typeface="Courier New" pitchFamily="1" charset="0"/>
              </a:rPr>
              <a:t>""" inputs a # of two-dice rolls</a:t>
            </a:r>
          </a:p>
          <a:p>
            <a:r>
              <a:rPr lang="en-US" sz="1800" b="1">
                <a:solidFill>
                  <a:srgbClr val="0A8E12"/>
                </a:solidFill>
                <a:latin typeface="Courier New" pitchFamily="1" charset="0"/>
              </a:rPr>
              <a:t>        outputs the # of doubles """</a:t>
            </a:r>
            <a:endParaRPr lang="en-US" sz="1800" b="1">
              <a:latin typeface="Courier New" pitchFamily="1" charset="0"/>
            </a:endParaRPr>
          </a:p>
          <a:p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N == 0:</a:t>
            </a:r>
          </a:p>
          <a:p>
            <a:r>
              <a:rPr lang="en-US" sz="1800" b="1">
                <a:latin typeface="Courier New" pitchFamily="1" charset="0"/>
              </a:rPr>
              <a:t>        </a:t>
            </a: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0</a:t>
            </a:r>
          </a:p>
          <a:p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</a:t>
            </a:r>
          </a:p>
          <a:p>
            <a:r>
              <a:rPr lang="en-US" sz="1800" b="1">
                <a:latin typeface="Courier New" pitchFamily="1" charset="0"/>
              </a:rPr>
              <a:t>        d1 = choice( [1,2,3,4,5,6] )</a:t>
            </a:r>
          </a:p>
          <a:p>
            <a:r>
              <a:rPr lang="en-US" sz="1800" b="1">
                <a:latin typeface="Courier New" pitchFamily="1" charset="0"/>
              </a:rPr>
              <a:t>        d2 = choice( range(1,7)    )</a:t>
            </a:r>
          </a:p>
          <a:p>
            <a:r>
              <a:rPr lang="en-US" sz="1800" b="1">
                <a:latin typeface="Courier New" pitchFamily="1" charset="0"/>
              </a:rPr>
              <a:t>        </a:t>
            </a: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d1 != d2:</a:t>
            </a:r>
          </a:p>
          <a:p>
            <a:r>
              <a:rPr lang="en-US" sz="1800" b="1">
                <a:latin typeface="Courier New" pitchFamily="1" charset="0"/>
              </a:rPr>
              <a:t>            </a:t>
            </a: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countDoubles( N - 1 )</a:t>
            </a:r>
          </a:p>
          <a:p>
            <a:r>
              <a:rPr lang="en-US" sz="1800" b="1">
                <a:latin typeface="Courier New" pitchFamily="1" charset="0"/>
              </a:rPr>
              <a:t>        </a:t>
            </a: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</a:t>
            </a:r>
          </a:p>
          <a:p>
            <a:r>
              <a:rPr lang="en-US" sz="1800" b="1">
                <a:latin typeface="Courier New" pitchFamily="1" charset="0"/>
              </a:rPr>
              <a:t>            </a:t>
            </a:r>
            <a:r>
              <a:rPr lang="en-US" sz="1800" b="1">
                <a:solidFill>
                  <a:srgbClr val="DA740E"/>
                </a:solidFill>
                <a:latin typeface="Courier New" pitchFamily="1" charset="0"/>
              </a:rPr>
              <a:t>return</a:t>
            </a:r>
            <a:endParaRPr lang="en-US" sz="1800" b="1">
              <a:latin typeface="Courier New" pitchFamily="1" charset="0"/>
            </a:endParaRPr>
          </a:p>
        </p:txBody>
      </p:sp>
      <p:sp>
        <p:nvSpPr>
          <p:cNvPr id="78855" name="AutoShap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75475" y="440055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15188" y="437515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  <a:latin typeface="Comic Sans MS" pitchFamily="1" charset="0"/>
              </a:rPr>
              <a:t>one roll of two dice</a:t>
            </a:r>
          </a:p>
        </p:txBody>
      </p:sp>
      <p:sp>
        <p:nvSpPr>
          <p:cNvPr id="7885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0063" y="6272213"/>
            <a:ext cx="2209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  <a:latin typeface="Comic Sans MS" pitchFamily="1" charset="0"/>
              </a:rPr>
              <a:t>where is the doubles check?</a:t>
            </a:r>
          </a:p>
        </p:txBody>
      </p:sp>
      <p:sp>
        <p:nvSpPr>
          <p:cNvPr id="7885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49800" y="2209800"/>
            <a:ext cx="3048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omic Sans MS" pitchFamily="1" charset="0"/>
              </a:rPr>
              <a:t> input is the total number of rolls</a:t>
            </a:r>
          </a:p>
        </p:txBody>
      </p:sp>
      <p:sp>
        <p:nvSpPr>
          <p:cNvPr id="7885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003675" y="2498725"/>
            <a:ext cx="769938" cy="2889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77000" y="6524625"/>
            <a:ext cx="2582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  <a:latin typeface="Comic Sans MS" pitchFamily="1" charset="0"/>
              </a:rPr>
              <a:t>what should the last line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62025" y="3025775"/>
            <a:ext cx="7086600" cy="2133600"/>
            <a:chOff x="624" y="1446"/>
            <a:chExt cx="4464" cy="1344"/>
          </a:xfrm>
        </p:grpSpPr>
        <p:pic>
          <p:nvPicPr>
            <p:cNvPr id="79956" name="Picture 3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15932" r="10573" b="15932"/>
            <a:stretch>
              <a:fillRect/>
            </a:stretch>
          </p:blipFill>
          <p:spPr bwMode="auto">
            <a:xfrm>
              <a:off x="720" y="1584"/>
              <a:ext cx="429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57" name="Line 4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rot="5400000" flipV="1">
              <a:off x="2856" y="402"/>
              <a:ext cx="0" cy="4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8" name="Line 5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V="1">
              <a:off x="945" y="144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43025" y="3321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43025" y="4068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-5400000">
            <a:off x="1340643" y="4145757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-5400000">
            <a:off x="7519988" y="482441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-5400000">
            <a:off x="2337594" y="4531519"/>
            <a:ext cx="757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-5400000">
            <a:off x="3070225" y="4652963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-5400000">
            <a:off x="3731419" y="4702969"/>
            <a:ext cx="41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-5400000">
            <a:off x="4385468" y="4745832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5400000">
            <a:off x="5018088" y="4767263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-5400000">
            <a:off x="5657850" y="47958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-5400000">
            <a:off x="6283325" y="4810126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-5400000">
            <a:off x="6901656" y="4817269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76425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79888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6163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10</a:t>
            </a:r>
          </a:p>
        </p:txBody>
      </p:sp>
      <p:sp>
        <p:nvSpPr>
          <p:cNvPr id="7988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89200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2</a:t>
            </a:r>
          </a:p>
        </p:txBody>
      </p:sp>
      <p:sp>
        <p:nvSpPr>
          <p:cNvPr id="79890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01975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3</a:t>
            </a:r>
          </a:p>
        </p:txBody>
      </p:sp>
      <p:sp>
        <p:nvSpPr>
          <p:cNvPr id="79891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16338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4</a:t>
            </a:r>
          </a:p>
        </p:txBody>
      </p:sp>
      <p:sp>
        <p:nvSpPr>
          <p:cNvPr id="7989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29113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5</a:t>
            </a:r>
          </a:p>
        </p:txBody>
      </p:sp>
      <p:sp>
        <p:nvSpPr>
          <p:cNvPr id="79893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41888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6</a:t>
            </a:r>
          </a:p>
        </p:txBody>
      </p:sp>
      <p:sp>
        <p:nvSpPr>
          <p:cNvPr id="79894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6250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7</a:t>
            </a:r>
          </a:p>
        </p:txBody>
      </p:sp>
      <p:sp>
        <p:nvSpPr>
          <p:cNvPr id="79895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69025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8</a:t>
            </a:r>
          </a:p>
        </p:txBody>
      </p:sp>
      <p:sp>
        <p:nvSpPr>
          <p:cNvPr id="79896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81800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9</a:t>
            </a:r>
          </a:p>
        </p:txBody>
      </p:sp>
      <p:sp>
        <p:nvSpPr>
          <p:cNvPr id="79897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42963" y="3168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79898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6763" y="38989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0.5</a:t>
            </a:r>
          </a:p>
        </p:txBody>
      </p:sp>
      <p:sp>
        <p:nvSpPr>
          <p:cNvPr id="7989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23938" y="49323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</a:t>
            </a:r>
          </a:p>
        </p:txBody>
      </p:sp>
      <p:grpSp>
        <p:nvGrpSpPr>
          <p:cNvPr id="79900" name="Group 3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957263" y="358775"/>
            <a:ext cx="7086600" cy="2133600"/>
            <a:chOff x="624" y="1446"/>
            <a:chExt cx="4464" cy="1344"/>
          </a:xfrm>
        </p:grpSpPr>
        <p:pic>
          <p:nvPicPr>
            <p:cNvPr id="79953" name="Picture 32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15932" r="10573" b="15932"/>
            <a:stretch>
              <a:fillRect/>
            </a:stretch>
          </p:blipFill>
          <p:spPr bwMode="auto">
            <a:xfrm>
              <a:off x="720" y="1584"/>
              <a:ext cx="429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54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rot="5400000" flipV="1">
              <a:off x="2856" y="402"/>
              <a:ext cx="0" cy="4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5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945" y="144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01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338263" y="654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2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338263" y="1401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3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-5400000">
            <a:off x="1985963" y="22304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4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-5400000">
            <a:off x="7465218" y="2209007"/>
            <a:ext cx="27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5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-5400000">
            <a:off x="265430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6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-5400000">
            <a:off x="326548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7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-5400000">
            <a:off x="387667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8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-5400000">
            <a:off x="448786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9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rot="-5400000">
            <a:off x="509905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0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-5400000">
            <a:off x="571023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1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rot="-5400000">
            <a:off x="632142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2" name="Line 4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rot="-5400000">
            <a:off x="693261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3" name="Text Box 4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8716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79914" name="Text Box 4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9140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10</a:t>
            </a:r>
          </a:p>
        </p:txBody>
      </p:sp>
      <p:sp>
        <p:nvSpPr>
          <p:cNvPr id="79915" name="Text Box 4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4844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2</a:t>
            </a:r>
          </a:p>
        </p:txBody>
      </p:sp>
      <p:sp>
        <p:nvSpPr>
          <p:cNvPr id="79916" name="Text Box 5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09721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3</a:t>
            </a:r>
          </a:p>
        </p:txBody>
      </p:sp>
      <p:sp>
        <p:nvSpPr>
          <p:cNvPr id="79917" name="Text Box 5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71157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4</a:t>
            </a:r>
          </a:p>
        </p:txBody>
      </p:sp>
      <p:sp>
        <p:nvSpPr>
          <p:cNvPr id="79918" name="Text Box 52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32435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5</a:t>
            </a:r>
          </a:p>
        </p:txBody>
      </p:sp>
      <p:sp>
        <p:nvSpPr>
          <p:cNvPr id="79919" name="Text Box 5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3712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6</a:t>
            </a:r>
          </a:p>
        </p:txBody>
      </p:sp>
      <p:sp>
        <p:nvSpPr>
          <p:cNvPr id="79920" name="Text Box 5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55148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7</a:t>
            </a:r>
          </a:p>
        </p:txBody>
      </p:sp>
      <p:sp>
        <p:nvSpPr>
          <p:cNvPr id="79921" name="Text Box 5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642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8</a:t>
            </a:r>
          </a:p>
        </p:txBody>
      </p:sp>
      <p:sp>
        <p:nvSpPr>
          <p:cNvPr id="79922" name="Text Box 5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770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9</a:t>
            </a:r>
          </a:p>
        </p:txBody>
      </p:sp>
      <p:sp>
        <p:nvSpPr>
          <p:cNvPr id="7992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38200" y="501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79924" name="Text Box 58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62000" y="12319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0.5</a:t>
            </a:r>
          </a:p>
        </p:txBody>
      </p:sp>
      <p:sp>
        <p:nvSpPr>
          <p:cNvPr id="79925" name="Text Box 59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019175" y="22653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</a:t>
            </a:r>
          </a:p>
        </p:txBody>
      </p:sp>
      <p:sp>
        <p:nvSpPr>
          <p:cNvPr id="79926" name="Line 60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994400"/>
            <a:ext cx="5518150" cy="25400"/>
          </a:xfrm>
          <a:prstGeom prst="line">
            <a:avLst/>
          </a:prstGeom>
          <a:noFill/>
          <a:ln w="28575">
            <a:solidFill>
              <a:srgbClr val="0D1EFE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7" name="Line 6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rot="-5400000">
            <a:off x="1335881" y="1466057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8" name="Text Box 6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1600" y="54705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CA770E"/>
                </a:solidFill>
                <a:latin typeface="Courier New" pitchFamily="1" charset="0"/>
              </a:rPr>
              <a:t>low = 1.0</a:t>
            </a:r>
          </a:p>
        </p:txBody>
      </p:sp>
      <p:sp>
        <p:nvSpPr>
          <p:cNvPr id="79929" name="Text Box 63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58000" y="54705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CA770E"/>
                </a:solidFill>
                <a:latin typeface="Courier New" pitchFamily="1" charset="0"/>
              </a:rPr>
              <a:t>hi = 10.0</a:t>
            </a:r>
          </a:p>
        </p:txBody>
      </p:sp>
      <p:grpSp>
        <p:nvGrpSpPr>
          <p:cNvPr id="79930" name="Group 64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5257800" y="1425575"/>
            <a:ext cx="1905000" cy="581025"/>
            <a:chOff x="3792" y="393"/>
            <a:chExt cx="1200" cy="366"/>
          </a:xfrm>
        </p:grpSpPr>
        <p:sp>
          <p:nvSpPr>
            <p:cNvPr id="79949" name="Text Box 65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792" y="4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0EEE16"/>
                  </a:solidFill>
                </a:rPr>
                <a:t>y = </a:t>
              </a:r>
            </a:p>
          </p:txBody>
        </p:sp>
        <p:sp>
          <p:nvSpPr>
            <p:cNvPr id="79950" name="Text Box 66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176" y="393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EEE16"/>
                  </a:solidFill>
                </a:rPr>
                <a:t>1 </a:t>
              </a:r>
            </a:p>
          </p:txBody>
        </p:sp>
        <p:sp>
          <p:nvSpPr>
            <p:cNvPr id="79951" name="Text Box 67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176" y="528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EEE16"/>
                  </a:solidFill>
                </a:rPr>
                <a:t>x </a:t>
              </a:r>
            </a:p>
          </p:txBody>
        </p:sp>
        <p:sp>
          <p:nvSpPr>
            <p:cNvPr id="79952" name="Line 68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176" y="586"/>
              <a:ext cx="192" cy="0"/>
            </a:xfrm>
            <a:prstGeom prst="line">
              <a:avLst/>
            </a:prstGeom>
            <a:noFill/>
            <a:ln w="19050">
              <a:solidFill>
                <a:srgbClr val="0EEE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9931" name="Freeform 69" descr="Diagonal brick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2109788" y="769938"/>
            <a:ext cx="5486400" cy="1447800"/>
          </a:xfrm>
          <a:custGeom>
            <a:avLst/>
            <a:gdLst>
              <a:gd name="T0" fmla="*/ 0 w 3456"/>
              <a:gd name="T1" fmla="*/ 0 h 912"/>
              <a:gd name="T2" fmla="*/ 0 w 3456"/>
              <a:gd name="T3" fmla="*/ 2147483647 h 912"/>
              <a:gd name="T4" fmla="*/ 2147483647 w 3456"/>
              <a:gd name="T5" fmla="*/ 2147483647 h 912"/>
              <a:gd name="T6" fmla="*/ 2147483647 w 3456"/>
              <a:gd name="T7" fmla="*/ 2147483647 h 912"/>
              <a:gd name="T8" fmla="*/ 2147483647 w 3456"/>
              <a:gd name="T9" fmla="*/ 2147483647 h 912"/>
              <a:gd name="T10" fmla="*/ 2147483647 w 3456"/>
              <a:gd name="T11" fmla="*/ 2147483647 h 912"/>
              <a:gd name="T12" fmla="*/ 2147483647 w 3456"/>
              <a:gd name="T13" fmla="*/ 2147483647 h 912"/>
              <a:gd name="T14" fmla="*/ 2147483647 w 3456"/>
              <a:gd name="T15" fmla="*/ 2147483647 h 912"/>
              <a:gd name="T16" fmla="*/ 2147483647 w 3456"/>
              <a:gd name="T17" fmla="*/ 2147483647 h 912"/>
              <a:gd name="T18" fmla="*/ 2147483647 w 3456"/>
              <a:gd name="T19" fmla="*/ 2147483647 h 912"/>
              <a:gd name="T20" fmla="*/ 2147483647 w 3456"/>
              <a:gd name="T21" fmla="*/ 2147483647 h 912"/>
              <a:gd name="T22" fmla="*/ 2147483647 w 3456"/>
              <a:gd name="T23" fmla="*/ 2147483647 h 912"/>
              <a:gd name="T24" fmla="*/ 2147483647 w 3456"/>
              <a:gd name="T25" fmla="*/ 2147483647 h 912"/>
              <a:gd name="T26" fmla="*/ 2147483647 w 3456"/>
              <a:gd name="T27" fmla="*/ 2147483647 h 912"/>
              <a:gd name="T28" fmla="*/ 2147483647 w 3456"/>
              <a:gd name="T29" fmla="*/ 2147483647 h 912"/>
              <a:gd name="T30" fmla="*/ 2147483647 w 3456"/>
              <a:gd name="T31" fmla="*/ 2147483647 h 912"/>
              <a:gd name="T32" fmla="*/ 2147483647 w 3456"/>
              <a:gd name="T33" fmla="*/ 2147483647 h 912"/>
              <a:gd name="T34" fmla="*/ 2147483647 w 3456"/>
              <a:gd name="T35" fmla="*/ 2147483647 h 912"/>
              <a:gd name="T36" fmla="*/ 0 w 3456"/>
              <a:gd name="T37" fmla="*/ 0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6"/>
              <a:gd name="T58" fmla="*/ 0 h 912"/>
              <a:gd name="T59" fmla="*/ 3456 w 3456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6" h="912">
                <a:moveTo>
                  <a:pt x="0" y="0"/>
                </a:moveTo>
                <a:lnTo>
                  <a:pt x="0" y="912"/>
                </a:lnTo>
                <a:lnTo>
                  <a:pt x="3456" y="912"/>
                </a:lnTo>
                <a:lnTo>
                  <a:pt x="3456" y="816"/>
                </a:lnTo>
                <a:lnTo>
                  <a:pt x="3179" y="823"/>
                </a:lnTo>
                <a:lnTo>
                  <a:pt x="2893" y="818"/>
                </a:lnTo>
                <a:lnTo>
                  <a:pt x="2616" y="803"/>
                </a:lnTo>
                <a:lnTo>
                  <a:pt x="2274" y="783"/>
                </a:lnTo>
                <a:cubicBezTo>
                  <a:pt x="1925" y="762"/>
                  <a:pt x="2042" y="763"/>
                  <a:pt x="1922" y="763"/>
                </a:cubicBezTo>
                <a:lnTo>
                  <a:pt x="1524" y="733"/>
                </a:lnTo>
                <a:lnTo>
                  <a:pt x="1081" y="672"/>
                </a:lnTo>
                <a:lnTo>
                  <a:pt x="709" y="597"/>
                </a:lnTo>
                <a:lnTo>
                  <a:pt x="523" y="526"/>
                </a:lnTo>
                <a:cubicBezTo>
                  <a:pt x="389" y="465"/>
                  <a:pt x="425" y="499"/>
                  <a:pt x="387" y="461"/>
                </a:cubicBezTo>
                <a:lnTo>
                  <a:pt x="306" y="400"/>
                </a:lnTo>
                <a:cubicBezTo>
                  <a:pt x="219" y="323"/>
                  <a:pt x="258" y="325"/>
                  <a:pt x="216" y="325"/>
                </a:cubicBezTo>
                <a:cubicBezTo>
                  <a:pt x="123" y="232"/>
                  <a:pt x="167" y="234"/>
                  <a:pt x="120" y="234"/>
                </a:cubicBezTo>
                <a:cubicBezTo>
                  <a:pt x="47" y="114"/>
                  <a:pt x="81" y="150"/>
                  <a:pt x="40" y="109"/>
                </a:cubicBezTo>
                <a:lnTo>
                  <a:pt x="0" y="0"/>
                </a:lnTo>
                <a:close/>
              </a:path>
            </a:pathLst>
          </a:custGeom>
          <a:pattFill prst="diagBrick">
            <a:fgClr>
              <a:srgbClr val="0EEE16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93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320925" y="177006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Comic Sans MS" pitchFamily="1" charset="0"/>
              </a:rPr>
              <a:t>area</a:t>
            </a:r>
            <a:endParaRPr lang="en-US" sz="1600">
              <a:solidFill>
                <a:schemeClr val="accent2"/>
              </a:solidFill>
              <a:latin typeface="Comic Sans MS" pitchFamily="1" charset="0"/>
            </a:endParaRPr>
          </a:p>
        </p:txBody>
      </p:sp>
      <p:sp>
        <p:nvSpPr>
          <p:cNvPr id="7993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52400" y="6324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1" charset="0"/>
              </a:rPr>
              <a:t>steps</a:t>
            </a:r>
            <a:r>
              <a:rPr lang="en-US" sz="1600" b="1">
                <a:latin typeface="Courier New" pitchFamily="1" charset="0"/>
              </a:rPr>
              <a:t>(</a:t>
            </a:r>
            <a:r>
              <a:rPr lang="en-US" sz="1600" b="1">
                <a:solidFill>
                  <a:srgbClr val="CA770E"/>
                </a:solidFill>
                <a:latin typeface="Courier New" pitchFamily="1" charset="0"/>
              </a:rPr>
              <a:t>low,hi,N</a:t>
            </a:r>
            <a:r>
              <a:rPr lang="en-US" sz="1600" b="1">
                <a:latin typeface="Courier New" pitchFamily="1" charset="0"/>
              </a:rPr>
              <a:t>)</a:t>
            </a:r>
          </a:p>
        </p:txBody>
      </p:sp>
      <p:sp>
        <p:nvSpPr>
          <p:cNvPr id="7993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743200" y="5715000"/>
            <a:ext cx="419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A770E"/>
                </a:solidFill>
                <a:latin typeface="Courier New" pitchFamily="1" charset="0"/>
              </a:rPr>
              <a:t>N == 9</a:t>
            </a:r>
            <a:r>
              <a:rPr lang="en-US" sz="1200">
                <a:solidFill>
                  <a:srgbClr val="0D1EFE"/>
                </a:solidFill>
                <a:latin typeface="Comic Sans MS" pitchFamily="1" charset="0"/>
              </a:rPr>
              <a:t> == total number of steps (rectangles)</a:t>
            </a:r>
          </a:p>
        </p:txBody>
      </p:sp>
      <p:sp>
        <p:nvSpPr>
          <p:cNvPr id="79935" name="Text Box 7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933700" y="63246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1" charset="0"/>
              </a:rPr>
              <a:t>fsteps</a:t>
            </a:r>
            <a:r>
              <a:rPr lang="en-US" sz="1600" b="1">
                <a:latin typeface="Courier New" pitchFamily="1" charset="0"/>
              </a:rPr>
              <a:t>(recip,</a:t>
            </a:r>
            <a:r>
              <a:rPr lang="en-US" sz="1600" b="1">
                <a:solidFill>
                  <a:srgbClr val="CA770E"/>
                </a:solidFill>
                <a:latin typeface="Courier New" pitchFamily="1" charset="0"/>
              </a:rPr>
              <a:t>low,hi,N</a:t>
            </a:r>
            <a:r>
              <a:rPr lang="en-US" sz="1600" b="1">
                <a:latin typeface="Courier New" pitchFamily="1" charset="0"/>
              </a:rPr>
              <a:t>)</a:t>
            </a:r>
          </a:p>
        </p:txBody>
      </p:sp>
      <p:sp>
        <p:nvSpPr>
          <p:cNvPr id="79936" name="Rectangle 7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295900" y="1042988"/>
            <a:ext cx="2957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1" charset="0"/>
              </a:rPr>
              <a:t>def recip(x): return 1.0/x</a:t>
            </a:r>
          </a:p>
        </p:txBody>
      </p:sp>
      <p:sp>
        <p:nvSpPr>
          <p:cNvPr id="79937" name="Text Box 7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477000" y="6324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1" charset="0"/>
              </a:rPr>
              <a:t>finteg</a:t>
            </a:r>
            <a:r>
              <a:rPr lang="en-US" sz="1600" b="1">
                <a:latin typeface="Courier New" pitchFamily="1" charset="0"/>
              </a:rPr>
              <a:t>(f,</a:t>
            </a:r>
            <a:r>
              <a:rPr lang="en-US" sz="1600" b="1">
                <a:solidFill>
                  <a:srgbClr val="CA770E"/>
                </a:solidFill>
                <a:latin typeface="Courier New" pitchFamily="1" charset="0"/>
              </a:rPr>
              <a:t>low,hi,N</a:t>
            </a:r>
            <a:r>
              <a:rPr lang="en-US" sz="1600" b="1">
                <a:latin typeface="Courier New" pitchFamily="1" charset="0"/>
              </a:rPr>
              <a:t>)</a:t>
            </a:r>
          </a:p>
        </p:txBody>
      </p:sp>
      <p:sp>
        <p:nvSpPr>
          <p:cNvPr id="79938" name="Rectangle 7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108200" y="3386138"/>
            <a:ext cx="608013" cy="1509712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939" name="Rectangle 7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724150" y="4122738"/>
            <a:ext cx="608013" cy="774700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40" name="Rectangle 7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346450" y="4386263"/>
            <a:ext cx="608013" cy="511175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41" name="Rectangle 7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956050" y="4510088"/>
            <a:ext cx="608013" cy="3825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42" name="Rectangle 8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572000" y="4583113"/>
            <a:ext cx="608013" cy="311150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43" name="Rectangle 81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175250" y="4643438"/>
            <a:ext cx="608013" cy="2555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44" name="Rectangle 8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784850" y="4672013"/>
            <a:ext cx="608013" cy="22383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45" name="Rectangle 8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386513" y="4703763"/>
            <a:ext cx="608012" cy="192087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46" name="Rectangle 8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996113" y="4719638"/>
            <a:ext cx="608012" cy="176212"/>
          </a:xfrm>
          <a:prstGeom prst="rect">
            <a:avLst/>
          </a:prstGeom>
          <a:noFill/>
          <a:ln w="28575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47" name="Text Box 85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657600" y="3200400"/>
            <a:ext cx="502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eorgia" pitchFamily="1" charset="0"/>
              </a:rPr>
              <a:t>How might we find this area using Monte Carlo?</a:t>
            </a:r>
          </a:p>
        </p:txBody>
      </p:sp>
      <p:sp>
        <p:nvSpPr>
          <p:cNvPr id="79948" name="Line 86"/>
          <p:cNvSpPr>
            <a:spLocks noChangeShapeType="1"/>
          </p:cNvSpPr>
          <p:nvPr/>
        </p:nvSpPr>
        <p:spPr bwMode="auto">
          <a:xfrm flipH="1" flipV="1">
            <a:off x="3200400" y="1981200"/>
            <a:ext cx="25908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57263" y="358775"/>
            <a:ext cx="7086600" cy="2133600"/>
            <a:chOff x="624" y="1446"/>
            <a:chExt cx="4464" cy="1344"/>
          </a:xfrm>
        </p:grpSpPr>
        <p:pic>
          <p:nvPicPr>
            <p:cNvPr id="80938" name="Picture 3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15932" r="10573" b="15932"/>
            <a:stretch>
              <a:fillRect/>
            </a:stretch>
          </p:blipFill>
          <p:spPr bwMode="auto">
            <a:xfrm>
              <a:off x="720" y="1584"/>
              <a:ext cx="429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39" name="Line 4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rot="5400000" flipV="1">
              <a:off x="2856" y="402"/>
              <a:ext cx="0" cy="4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945" y="144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899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8263" y="654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38263" y="1401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-5400000">
            <a:off x="1985963" y="22304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-5400000">
            <a:off x="7465218" y="2209007"/>
            <a:ext cx="27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-5400000">
            <a:off x="265430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-5400000">
            <a:off x="326548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-5400000">
            <a:off x="387667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-5400000">
            <a:off x="448786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5400000">
            <a:off x="509905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-5400000">
            <a:off x="571023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-5400000">
            <a:off x="632142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-5400000">
            <a:off x="693261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716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80912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140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10</a:t>
            </a:r>
          </a:p>
        </p:txBody>
      </p:sp>
      <p:sp>
        <p:nvSpPr>
          <p:cNvPr id="80913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844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2</a:t>
            </a:r>
          </a:p>
        </p:txBody>
      </p:sp>
      <p:sp>
        <p:nvSpPr>
          <p:cNvPr id="80914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9721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3</a:t>
            </a:r>
          </a:p>
        </p:txBody>
      </p:sp>
      <p:sp>
        <p:nvSpPr>
          <p:cNvPr id="80915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1157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4</a:t>
            </a:r>
          </a:p>
        </p:txBody>
      </p:sp>
      <p:sp>
        <p:nvSpPr>
          <p:cNvPr id="80916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2435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5</a:t>
            </a:r>
          </a:p>
        </p:txBody>
      </p:sp>
      <p:sp>
        <p:nvSpPr>
          <p:cNvPr id="80917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3712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6</a:t>
            </a:r>
          </a:p>
        </p:txBody>
      </p:sp>
      <p:sp>
        <p:nvSpPr>
          <p:cNvPr id="80918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148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7</a:t>
            </a:r>
          </a:p>
        </p:txBody>
      </p:sp>
      <p:sp>
        <p:nvSpPr>
          <p:cNvPr id="80919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642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8</a:t>
            </a:r>
          </a:p>
        </p:txBody>
      </p:sp>
      <p:sp>
        <p:nvSpPr>
          <p:cNvPr id="80920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770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9</a:t>
            </a:r>
          </a:p>
        </p:txBody>
      </p:sp>
      <p:sp>
        <p:nvSpPr>
          <p:cNvPr id="80921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38200" y="501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8092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2000" y="12319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0.5</a:t>
            </a:r>
          </a:p>
        </p:txBody>
      </p:sp>
      <p:sp>
        <p:nvSpPr>
          <p:cNvPr id="80923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19175" y="22653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</a:t>
            </a:r>
          </a:p>
        </p:txBody>
      </p:sp>
      <p:sp>
        <p:nvSpPr>
          <p:cNvPr id="80924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-5400000">
            <a:off x="1335881" y="1466057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25" name="Group 32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5257800" y="1425575"/>
            <a:ext cx="1905000" cy="581025"/>
            <a:chOff x="3792" y="393"/>
            <a:chExt cx="1200" cy="366"/>
          </a:xfrm>
        </p:grpSpPr>
        <p:sp>
          <p:nvSpPr>
            <p:cNvPr id="80934" name="Text Box 3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792" y="4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0EEE16"/>
                  </a:solidFill>
                </a:rPr>
                <a:t>y = </a:t>
              </a:r>
            </a:p>
          </p:txBody>
        </p:sp>
        <p:sp>
          <p:nvSpPr>
            <p:cNvPr id="80935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76" y="393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EEE16"/>
                  </a:solidFill>
                </a:rPr>
                <a:t>1 </a:t>
              </a:r>
            </a:p>
          </p:txBody>
        </p:sp>
        <p:sp>
          <p:nvSpPr>
            <p:cNvPr id="80936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76" y="528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EEE16"/>
                  </a:solidFill>
                </a:rPr>
                <a:t>x </a:t>
              </a:r>
            </a:p>
          </p:txBody>
        </p:sp>
        <p:sp>
          <p:nvSpPr>
            <p:cNvPr id="80937" name="Line 3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176" y="586"/>
              <a:ext cx="192" cy="0"/>
            </a:xfrm>
            <a:prstGeom prst="line">
              <a:avLst/>
            </a:prstGeom>
            <a:noFill/>
            <a:ln w="19050">
              <a:solidFill>
                <a:srgbClr val="0EEE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0926" name="Freeform 37" descr="Diagonal brick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2109788" y="769938"/>
            <a:ext cx="5486400" cy="1447800"/>
          </a:xfrm>
          <a:custGeom>
            <a:avLst/>
            <a:gdLst>
              <a:gd name="T0" fmla="*/ 0 w 3456"/>
              <a:gd name="T1" fmla="*/ 0 h 912"/>
              <a:gd name="T2" fmla="*/ 0 w 3456"/>
              <a:gd name="T3" fmla="*/ 2147483647 h 912"/>
              <a:gd name="T4" fmla="*/ 2147483647 w 3456"/>
              <a:gd name="T5" fmla="*/ 2147483647 h 912"/>
              <a:gd name="T6" fmla="*/ 2147483647 w 3456"/>
              <a:gd name="T7" fmla="*/ 2147483647 h 912"/>
              <a:gd name="T8" fmla="*/ 2147483647 w 3456"/>
              <a:gd name="T9" fmla="*/ 2147483647 h 912"/>
              <a:gd name="T10" fmla="*/ 2147483647 w 3456"/>
              <a:gd name="T11" fmla="*/ 2147483647 h 912"/>
              <a:gd name="T12" fmla="*/ 2147483647 w 3456"/>
              <a:gd name="T13" fmla="*/ 2147483647 h 912"/>
              <a:gd name="T14" fmla="*/ 2147483647 w 3456"/>
              <a:gd name="T15" fmla="*/ 2147483647 h 912"/>
              <a:gd name="T16" fmla="*/ 2147483647 w 3456"/>
              <a:gd name="T17" fmla="*/ 2147483647 h 912"/>
              <a:gd name="T18" fmla="*/ 2147483647 w 3456"/>
              <a:gd name="T19" fmla="*/ 2147483647 h 912"/>
              <a:gd name="T20" fmla="*/ 2147483647 w 3456"/>
              <a:gd name="T21" fmla="*/ 2147483647 h 912"/>
              <a:gd name="T22" fmla="*/ 2147483647 w 3456"/>
              <a:gd name="T23" fmla="*/ 2147483647 h 912"/>
              <a:gd name="T24" fmla="*/ 2147483647 w 3456"/>
              <a:gd name="T25" fmla="*/ 2147483647 h 912"/>
              <a:gd name="T26" fmla="*/ 2147483647 w 3456"/>
              <a:gd name="T27" fmla="*/ 2147483647 h 912"/>
              <a:gd name="T28" fmla="*/ 2147483647 w 3456"/>
              <a:gd name="T29" fmla="*/ 2147483647 h 912"/>
              <a:gd name="T30" fmla="*/ 2147483647 w 3456"/>
              <a:gd name="T31" fmla="*/ 2147483647 h 912"/>
              <a:gd name="T32" fmla="*/ 2147483647 w 3456"/>
              <a:gd name="T33" fmla="*/ 2147483647 h 912"/>
              <a:gd name="T34" fmla="*/ 2147483647 w 3456"/>
              <a:gd name="T35" fmla="*/ 2147483647 h 912"/>
              <a:gd name="T36" fmla="*/ 0 w 3456"/>
              <a:gd name="T37" fmla="*/ 0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6"/>
              <a:gd name="T58" fmla="*/ 0 h 912"/>
              <a:gd name="T59" fmla="*/ 3456 w 3456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6" h="912">
                <a:moveTo>
                  <a:pt x="0" y="0"/>
                </a:moveTo>
                <a:lnTo>
                  <a:pt x="0" y="912"/>
                </a:lnTo>
                <a:lnTo>
                  <a:pt x="3456" y="912"/>
                </a:lnTo>
                <a:lnTo>
                  <a:pt x="3456" y="816"/>
                </a:lnTo>
                <a:lnTo>
                  <a:pt x="3179" y="823"/>
                </a:lnTo>
                <a:lnTo>
                  <a:pt x="2893" y="818"/>
                </a:lnTo>
                <a:lnTo>
                  <a:pt x="2616" y="803"/>
                </a:lnTo>
                <a:lnTo>
                  <a:pt x="2274" y="783"/>
                </a:lnTo>
                <a:cubicBezTo>
                  <a:pt x="1925" y="762"/>
                  <a:pt x="2042" y="763"/>
                  <a:pt x="1922" y="763"/>
                </a:cubicBezTo>
                <a:lnTo>
                  <a:pt x="1524" y="733"/>
                </a:lnTo>
                <a:lnTo>
                  <a:pt x="1081" y="672"/>
                </a:lnTo>
                <a:lnTo>
                  <a:pt x="709" y="597"/>
                </a:lnTo>
                <a:lnTo>
                  <a:pt x="523" y="526"/>
                </a:lnTo>
                <a:cubicBezTo>
                  <a:pt x="389" y="465"/>
                  <a:pt x="425" y="499"/>
                  <a:pt x="387" y="461"/>
                </a:cubicBezTo>
                <a:lnTo>
                  <a:pt x="306" y="400"/>
                </a:lnTo>
                <a:cubicBezTo>
                  <a:pt x="219" y="323"/>
                  <a:pt x="258" y="325"/>
                  <a:pt x="216" y="325"/>
                </a:cubicBezTo>
                <a:cubicBezTo>
                  <a:pt x="123" y="232"/>
                  <a:pt x="167" y="234"/>
                  <a:pt x="120" y="234"/>
                </a:cubicBezTo>
                <a:cubicBezTo>
                  <a:pt x="47" y="114"/>
                  <a:pt x="81" y="150"/>
                  <a:pt x="40" y="109"/>
                </a:cubicBezTo>
                <a:lnTo>
                  <a:pt x="0" y="0"/>
                </a:lnTo>
                <a:close/>
              </a:path>
            </a:pathLst>
          </a:custGeom>
          <a:pattFill prst="diagBrick">
            <a:fgClr>
              <a:srgbClr val="0EEE16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927" name="Text Box 3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20925" y="177006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Comic Sans MS" pitchFamily="1" charset="0"/>
              </a:rPr>
              <a:t>area</a:t>
            </a:r>
            <a:endParaRPr lang="en-US" sz="1600">
              <a:solidFill>
                <a:schemeClr val="accent2"/>
              </a:solidFill>
              <a:latin typeface="Comic Sans MS" pitchFamily="1" charset="0"/>
            </a:endParaRPr>
          </a:p>
        </p:txBody>
      </p:sp>
      <p:sp>
        <p:nvSpPr>
          <p:cNvPr id="80928" name="Text Box 3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52400" y="6324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1" charset="0"/>
              </a:rPr>
              <a:t>steps</a:t>
            </a:r>
            <a:r>
              <a:rPr lang="en-US" sz="1600" b="1">
                <a:latin typeface="Courier New" pitchFamily="1" charset="0"/>
              </a:rPr>
              <a:t>(</a:t>
            </a:r>
            <a:r>
              <a:rPr lang="en-US" sz="1600" b="1">
                <a:solidFill>
                  <a:srgbClr val="CA770E"/>
                </a:solidFill>
                <a:latin typeface="Courier New" pitchFamily="1" charset="0"/>
              </a:rPr>
              <a:t>low,hi,N</a:t>
            </a:r>
            <a:r>
              <a:rPr lang="en-US" sz="1600" b="1">
                <a:latin typeface="Courier New" pitchFamily="1" charset="0"/>
              </a:rPr>
              <a:t>)</a:t>
            </a:r>
          </a:p>
        </p:txBody>
      </p:sp>
      <p:sp>
        <p:nvSpPr>
          <p:cNvPr id="80929" name="Text Box 4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33700" y="63246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1" charset="0"/>
              </a:rPr>
              <a:t>fsteps</a:t>
            </a:r>
            <a:r>
              <a:rPr lang="en-US" sz="1600" b="1">
                <a:latin typeface="Courier New" pitchFamily="1" charset="0"/>
              </a:rPr>
              <a:t>(recip,</a:t>
            </a:r>
            <a:r>
              <a:rPr lang="en-US" sz="1600" b="1">
                <a:solidFill>
                  <a:srgbClr val="CA770E"/>
                </a:solidFill>
                <a:latin typeface="Courier New" pitchFamily="1" charset="0"/>
              </a:rPr>
              <a:t>low,hi,N</a:t>
            </a:r>
            <a:r>
              <a:rPr lang="en-US" sz="1600" b="1">
                <a:latin typeface="Courier New" pitchFamily="1" charset="0"/>
              </a:rPr>
              <a:t>)</a:t>
            </a:r>
          </a:p>
        </p:txBody>
      </p:sp>
      <p:sp>
        <p:nvSpPr>
          <p:cNvPr id="80930" name="Rectangl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95900" y="1042988"/>
            <a:ext cx="2957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1" charset="0"/>
              </a:rPr>
              <a:t>def recip(x): return 1.0/x</a:t>
            </a:r>
          </a:p>
        </p:txBody>
      </p:sp>
      <p:sp>
        <p:nvSpPr>
          <p:cNvPr id="80931" name="Text Box 4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77000" y="6324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1" charset="0"/>
              </a:rPr>
              <a:t>finteg</a:t>
            </a:r>
            <a:r>
              <a:rPr lang="en-US" sz="1600" b="1">
                <a:latin typeface="Courier New" pitchFamily="1" charset="0"/>
              </a:rPr>
              <a:t>(f,</a:t>
            </a:r>
            <a:r>
              <a:rPr lang="en-US" sz="1600" b="1">
                <a:solidFill>
                  <a:srgbClr val="CA770E"/>
                </a:solidFill>
                <a:latin typeface="Courier New" pitchFamily="1" charset="0"/>
              </a:rPr>
              <a:t>low,hi,N</a:t>
            </a:r>
            <a:r>
              <a:rPr lang="en-US" sz="1600" b="1">
                <a:latin typeface="Courier New" pitchFamily="1" charset="0"/>
              </a:rPr>
              <a:t>)</a:t>
            </a:r>
          </a:p>
        </p:txBody>
      </p:sp>
      <p:sp>
        <p:nvSpPr>
          <p:cNvPr id="80932" name="Text Box 4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92300" y="3838575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D1EFE"/>
                </a:solidFill>
                <a:latin typeface="Georgia" pitchFamily="1" charset="0"/>
              </a:rPr>
              <a:t>Numerical Integration</a:t>
            </a:r>
          </a:p>
        </p:txBody>
      </p:sp>
      <p:sp>
        <p:nvSpPr>
          <p:cNvPr id="80933" name="Text Box 4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190750" y="447675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Lab 2: Monday or Tuesday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2819400"/>
            <a:ext cx="723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D1EFE"/>
                </a:solidFill>
                <a:latin typeface="Georgia" pitchFamily="1" charset="0"/>
              </a:rPr>
              <a:t>See you at Lab!</a:t>
            </a:r>
          </a:p>
        </p:txBody>
      </p:sp>
      <p:sp>
        <p:nvSpPr>
          <p:cNvPr id="81923" name="Ink 3"/>
          <p:cNvSpPr>
            <a:spLocks noRot="1" noChangeAspect="1" noEditPoints="1"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5000625" y="4643438"/>
            <a:ext cx="9525" cy="1587"/>
          </a:xfrm>
          <a:custGeom>
            <a:avLst/>
            <a:gdLst>
              <a:gd name="T0" fmla="*/ 0 w 25"/>
              <a:gd name="T1" fmla="*/ 0 h 1"/>
              <a:gd name="T2" fmla="*/ 2147483647 w 25"/>
              <a:gd name="T3" fmla="*/ 0 h 1"/>
              <a:gd name="T4" fmla="*/ 0 60000 65536"/>
              <a:gd name="T5" fmla="*/ 0 60000 65536"/>
              <a:gd name="T6" fmla="*/ 0 w 25"/>
              <a:gd name="T7" fmla="*/ 0 h 1"/>
              <a:gd name="T8" fmla="*/ 25 w 2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1" extrusionOk="0">
                <a:moveTo>
                  <a:pt x="0" y="0"/>
                </a:moveTo>
                <a:cubicBezTo>
                  <a:pt x="8" y="0"/>
                  <a:pt x="16" y="0"/>
                  <a:pt x="24" y="0"/>
                </a:cubicBezTo>
              </a:path>
            </a:pathLst>
          </a:custGeom>
          <a:noFill/>
          <a:ln w="34925" cap="rnd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82954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B0FE4"/>
                </a:solidFill>
                <a:latin typeface="Courier New" pitchFamily="1" charset="0"/>
              </a:rPr>
              <a:t>print</a:t>
            </a:r>
            <a:r>
              <a:rPr lang="en-US" sz="3600" b="1">
                <a:latin typeface="Courier New" pitchFamily="1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8294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682750"/>
            <a:ext cx="723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Debugging had to be discovered.</a:t>
            </a:r>
            <a:r>
              <a:rPr lang="en-US" sz="2800">
                <a:solidFill>
                  <a:srgbClr val="000000"/>
                </a:solidFill>
              </a:rPr>
              <a:t> I can remember the exact instant when I realized that a large part of my life from then on was going to be spent in finding mistakes in my own programs.</a:t>
            </a:r>
          </a:p>
        </p:txBody>
      </p:sp>
      <p:sp>
        <p:nvSpPr>
          <p:cNvPr id="8294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35115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Maurice Wilkes</a:t>
            </a:r>
          </a:p>
        </p:txBody>
      </p:sp>
      <p:sp>
        <p:nvSpPr>
          <p:cNvPr id="8295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87045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Programming</a:t>
            </a:r>
            <a:r>
              <a:rPr lang="en-US" sz="2800"/>
              <a:t>:  the art of debugging an empty file.</a:t>
            </a:r>
          </a:p>
        </p:txBody>
      </p:sp>
      <p:sp>
        <p:nvSpPr>
          <p:cNvPr id="8295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800" y="4343400"/>
            <a:ext cx="7620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55562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The Jargon File</a:t>
            </a:r>
          </a:p>
        </p:txBody>
      </p:sp>
      <p:sp>
        <p:nvSpPr>
          <p:cNvPr id="8295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8950" y="5851525"/>
            <a:ext cx="2282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rial" charset="0"/>
              </a:rPr>
              <a:t>http://www.tuxedo.org/~esr/jargon/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ambria" pitchFamily="18" charset="0"/>
              </a:rPr>
              <a:t>sum             </a:t>
            </a:r>
            <a:r>
              <a:rPr lang="en-US" sz="4200" b="1" dirty="0" smtClean="0">
                <a:solidFill>
                  <a:schemeClr val="bg2"/>
                </a:solidFill>
                <a:latin typeface="Cambria" pitchFamily="18" charset="0"/>
              </a:rPr>
              <a:t>range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1371600"/>
            <a:ext cx="75041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0D1EFE"/>
                </a:solidFill>
                <a:latin typeface="Courier New" pitchFamily="1" charset="0"/>
              </a:rPr>
              <a:t>sum</a:t>
            </a:r>
            <a:r>
              <a:rPr lang="en-US" b="1" dirty="0">
                <a:latin typeface="Courier New" pitchFamily="1" charset="0"/>
              </a:rPr>
              <a:t>(L):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B410CE"/>
                </a:solidFill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""" input: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L, a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list of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#s</a:t>
            </a:r>
            <a:endParaRPr lang="en-US" b="1" dirty="0">
              <a:solidFill>
                <a:srgbClr val="0A8E12"/>
              </a:solidFill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       output: L's sum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   """</a:t>
            </a:r>
            <a:endParaRPr lang="en-US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>
                <a:latin typeface="Courier New" pitchFamily="1" charset="0"/>
              </a:rPr>
              <a:t>len</a:t>
            </a:r>
            <a:r>
              <a:rPr lang="en-US" b="1" dirty="0">
                <a:latin typeface="Courier New" pitchFamily="1" charset="0"/>
              </a:rPr>
              <a:t>(L) == 0: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0.0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L[0] + </a:t>
            </a:r>
            <a:r>
              <a:rPr lang="en-US" b="1" dirty="0">
                <a:solidFill>
                  <a:srgbClr val="0D1EFE"/>
                </a:solidFill>
                <a:latin typeface="Courier New" pitchFamily="1" charset="0"/>
              </a:rPr>
              <a:t>sum</a:t>
            </a:r>
            <a:r>
              <a:rPr lang="en-US" b="1" dirty="0">
                <a:latin typeface="Courier New" pitchFamily="1" charset="0"/>
              </a:rPr>
              <a:t>(L[1:])</a:t>
            </a:r>
          </a:p>
        </p:txBody>
      </p:sp>
      <p:sp>
        <p:nvSpPr>
          <p:cNvPr id="1946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40388" y="34290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ambria" pitchFamily="18" charset="0"/>
              </a:rPr>
              <a:t>Base Case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8038" y="6122988"/>
            <a:ext cx="3433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E16E4"/>
                </a:solidFill>
                <a:latin typeface="Cambria" pitchFamily="18" charset="0"/>
              </a:rPr>
              <a:t>Recursive Case</a:t>
            </a:r>
          </a:p>
        </p:txBody>
      </p:sp>
      <p:sp>
        <p:nvSpPr>
          <p:cNvPr id="19462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476750" y="3733800"/>
            <a:ext cx="1238250" cy="53340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3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500563" y="3729038"/>
            <a:ext cx="1201737" cy="60325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4" name="Right Brace 1"/>
          <p:cNvSpPr>
            <a:spLocks/>
          </p:cNvSpPr>
          <p:nvPr/>
        </p:nvSpPr>
        <p:spPr bwMode="auto">
          <a:xfrm rot="5400000">
            <a:off x="4874419" y="4277519"/>
            <a:ext cx="381000" cy="3275012"/>
          </a:xfrm>
          <a:prstGeom prst="rightBrace">
            <a:avLst>
              <a:gd name="adj1" fmla="val 43099"/>
              <a:gd name="adj2" fmla="val 50000"/>
            </a:avLst>
          </a:prstGeom>
          <a:noFill/>
          <a:ln w="19050" algn="ctr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3977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2286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The </a:t>
            </a:r>
            <a:r>
              <a:rPr lang="en-US" sz="4000" i="1"/>
              <a:t>first</a:t>
            </a:r>
            <a:r>
              <a:rPr lang="en-US" sz="4000"/>
              <a:t> bug</a:t>
            </a:r>
          </a:p>
        </p:txBody>
      </p:sp>
      <p:pic>
        <p:nvPicPr>
          <p:cNvPr id="8397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0"/>
          <a:stretch>
            <a:fillRect/>
          </a:stretch>
        </p:blipFill>
        <p:spPr bwMode="auto">
          <a:xfrm>
            <a:off x="2895600" y="15240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9992"/>
          <a:stretch>
            <a:fillRect/>
          </a:stretch>
        </p:blipFill>
        <p:spPr bwMode="auto">
          <a:xfrm>
            <a:off x="685800" y="1828800"/>
            <a:ext cx="18557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075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Grace Hopper</a:t>
            </a:r>
          </a:p>
        </p:txBody>
      </p:sp>
      <p:sp>
        <p:nvSpPr>
          <p:cNvPr id="8397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5899150"/>
            <a:ext cx="6781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omic Sans MS" pitchFamily="1" charset="0"/>
              </a:rPr>
              <a:t>“In the days they used oxen for heavy pulling, when one ox couldn't budge a log, they didn't try to grow a larger ox. We shouldn't be trying for bigger and better computers, but for better systems of computers.”</a:t>
            </a:r>
          </a:p>
        </p:txBody>
      </p:sp>
      <p:sp>
        <p:nvSpPr>
          <p:cNvPr id="8397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14985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from the UNIVAC 1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type="title"/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90563"/>
            <a:ext cx="6796088" cy="757237"/>
          </a:xfrm>
        </p:spPr>
      </p:pic>
      <p:sp>
        <p:nvSpPr>
          <p:cNvPr id="464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4513" y="2286000"/>
            <a:ext cx="5486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" charset="0"/>
              </a:rPr>
              <a:t>Find out what CS is really all about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" charset="0"/>
              </a:rPr>
              <a:t>Meet other women (and a few men too) who do CS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" charset="0"/>
              </a:rPr>
              <a:t>Bond with your fellow Mudders (including Prof. Alvarado)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" charset="0"/>
              </a:rPr>
              <a:t>Helen Greiner (!) and Sally Ride are  keynote speakers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" charset="0"/>
              </a:rPr>
              <a:t>Get a free trip to San Diego…</a:t>
            </a: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/>
          </a:p>
        </p:txBody>
      </p:sp>
      <p:pic>
        <p:nvPicPr>
          <p:cNvPr id="84996" name="Picture 4" descr="alie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4876800"/>
            <a:ext cx="96678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7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68313" y="1752600"/>
            <a:ext cx="8218487" cy="180975"/>
            <a:chOff x="295" y="1311"/>
            <a:chExt cx="5177" cy="114"/>
          </a:xfrm>
        </p:grpSpPr>
        <p:sp>
          <p:nvSpPr>
            <p:cNvPr id="85000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1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52400"/>
            <a:ext cx="555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>
                <a:latin typeface="Arial" charset="0"/>
              </a:rPr>
              <a:t>Top 5 reasons to sign up to come to the</a:t>
            </a:r>
          </a:p>
        </p:txBody>
      </p:sp>
      <p:pic>
        <p:nvPicPr>
          <p:cNvPr id="464905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895600"/>
            <a:ext cx="2286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Grp="1" noChangeAspect="1" noChangeArrowheads="1"/>
          </p:cNvPicPr>
          <p:nvPr>
            <p:ph type="title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09600"/>
            <a:ext cx="6796088" cy="757238"/>
          </a:xfrm>
        </p:spPr>
      </p:pic>
      <p:sp>
        <p:nvSpPr>
          <p:cNvPr id="860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29297E"/>
                </a:solidFill>
              </a:rPr>
              <a:t>When is it?</a:t>
            </a:r>
            <a:r>
              <a:rPr lang="en-US" sz="2000" smtClean="0"/>
              <a:t>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October 4-7 (we’ll leave Wed. afternoon and return Sat. night)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29297E"/>
                </a:solidFill>
              </a:rPr>
              <a:t>Who can sign up?</a:t>
            </a:r>
            <a:r>
              <a:rPr lang="en-US" sz="2000" smtClean="0"/>
              <a:t>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Anyone!  You don’t have to be a CS Major (or a woman)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29297E"/>
                </a:solidFill>
              </a:rPr>
              <a:t>How do I sign up?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Email Christine (</a:t>
            </a:r>
            <a:r>
              <a:rPr lang="en-US" sz="2000" smtClean="0">
                <a:hlinkClick r:id=""/>
              </a:rPr>
              <a:t>alvarado@cs.hmc.edu</a:t>
            </a:r>
            <a:r>
              <a:rPr lang="en-US" sz="2000" smtClean="0"/>
              <a:t>) by Friday, Sept. 22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29297E"/>
                </a:solidFill>
              </a:rPr>
              <a:t>Where do I get more information?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hlinkClick r:id=""/>
              </a:rPr>
              <a:t>http://www.cs.hmc.edu/~alvarado/ghc06.html</a:t>
            </a:r>
            <a:endParaRPr lang="en-US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hlinkClick r:id=""/>
              </a:rPr>
              <a:t>http://gracehopper.org/</a:t>
            </a:r>
            <a:endParaRPr lang="en-US" sz="2000" smtClean="0"/>
          </a:p>
        </p:txBody>
      </p:sp>
      <p:grpSp>
        <p:nvGrpSpPr>
          <p:cNvPr id="8602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09600" y="1447800"/>
            <a:ext cx="8218488" cy="180975"/>
            <a:chOff x="295" y="1311"/>
            <a:chExt cx="5177" cy="114"/>
          </a:xfrm>
        </p:grpSpPr>
        <p:sp>
          <p:nvSpPr>
            <p:cNvPr id="8602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33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</a:rPr>
              <a:t>Real </a:t>
            </a:r>
            <a:r>
              <a:rPr lang="en-US" sz="3200">
                <a:solidFill>
                  <a:schemeClr val="bg1"/>
                </a:solidFill>
              </a:rPr>
              <a:t>visual recursion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063" y="605948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How many times has the light bounced before reaching the camera from various items here??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2398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880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02300" y="6305550"/>
            <a:ext cx="320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 i="1">
                <a:solidFill>
                  <a:srgbClr val="BE05E5"/>
                </a:solidFill>
                <a:latin typeface="Comic Sans MS" pitchFamily="1" charset="0"/>
              </a:rPr>
              <a:t>Extra</a:t>
            </a:r>
            <a:r>
              <a:rPr lang="en-US" sz="1000">
                <a:latin typeface="Comic Sans MS" pitchFamily="1" charset="0"/>
              </a:rPr>
              <a:t>: How could this be modified to find the </a:t>
            </a:r>
            <a:r>
              <a:rPr lang="en-US" sz="1000" b="1">
                <a:latin typeface="Courier New" pitchFamily="1" charset="0"/>
              </a:rPr>
              <a:t>'ctg'</a:t>
            </a:r>
            <a:r>
              <a:rPr lang="en-US" sz="1000">
                <a:latin typeface="Comic Sans MS" pitchFamily="1" charset="0"/>
              </a:rPr>
              <a:t> repeats that cause myotonic dystrophy?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366713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/>
              <a:t>Write each of these two functions concisely </a:t>
            </a:r>
            <a:r>
              <a:rPr lang="en-US" sz="1800" b="1" i="1">
                <a:solidFill>
                  <a:srgbClr val="0D1EFE"/>
                </a:solidFill>
              </a:rPr>
              <a:t>using list comprehensions</a:t>
            </a:r>
            <a:r>
              <a:rPr lang="en-US" sz="1800" i="1"/>
              <a:t>…</a:t>
            </a:r>
          </a:p>
        </p:txBody>
      </p:sp>
      <p:sp>
        <p:nvSpPr>
          <p:cNvPr id="8806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600" y="12588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Write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7813" y="15763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def countas(s): </a:t>
            </a:r>
          </a:p>
        </p:txBody>
      </p:sp>
      <p:sp>
        <p:nvSpPr>
          <p:cNvPr id="8807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8775" y="1408113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input: </a:t>
            </a:r>
            <a:r>
              <a:rPr lang="en-US" sz="1400" b="1">
                <a:latin typeface="Courier New" pitchFamily="1" charset="0"/>
              </a:rPr>
              <a:t>s</a:t>
            </a:r>
            <a:r>
              <a:rPr lang="en-US" sz="1400"/>
              <a:t>, a string</a:t>
            </a:r>
          </a:p>
        </p:txBody>
      </p:sp>
      <p:sp>
        <p:nvSpPr>
          <p:cNvPr id="8807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5600" y="1590675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output: the # of '</a:t>
            </a:r>
            <a:r>
              <a:rPr lang="en-US" sz="1400" b="1">
                <a:latin typeface="Courier New" pitchFamily="1" charset="0"/>
              </a:rPr>
              <a:t>a</a:t>
            </a:r>
            <a:r>
              <a:rPr lang="en-US" sz="1400"/>
              <a:t>' characters in </a:t>
            </a:r>
            <a:r>
              <a:rPr lang="en-US" sz="1400" b="1">
                <a:latin typeface="Courier New" pitchFamily="1" charset="0"/>
              </a:rPr>
              <a:t>s</a:t>
            </a:r>
          </a:p>
        </p:txBody>
      </p:sp>
      <p:sp>
        <p:nvSpPr>
          <p:cNvPr id="8807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95600" y="1789113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example: </a:t>
            </a:r>
            <a:r>
              <a:rPr lang="en-US" sz="1400" b="1">
                <a:latin typeface="Courier New" pitchFamily="1" charset="0"/>
              </a:rPr>
              <a:t>countas('alphabet') == 2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6670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[ x=='a' for x in s ] )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35194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[ x=='ctg' for x in s ] )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45720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return sum( [ s[i:i+3]=='ctg' for i in range(len(s)) ] 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613"/>
            <a:ext cx="8572500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2398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Solutions</a:t>
            </a:r>
            <a:endParaRPr lang="en-US" sz="4200"/>
          </a:p>
        </p:txBody>
      </p:sp>
      <p:sp>
        <p:nvSpPr>
          <p:cNvPr id="9011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3152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4724400"/>
            <a:ext cx="274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The descent? - to deeper and deeper understandings of these things ("too deep" Fox Trot cartoon)</a:t>
            </a:r>
          </a:p>
        </p:txBody>
      </p:sp>
      <p:sp>
        <p:nvSpPr>
          <p:cNvPr id="9011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1295400"/>
            <a:ext cx="3505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Show a high-level (using map, reduce, etc.) solution for each and a low-level (raw recursion) for each.</a:t>
            </a:r>
          </a:p>
        </p:txBody>
      </p:sp>
      <p:sp>
        <p:nvSpPr>
          <p:cNvPr id="9011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19800" y="3352800"/>
            <a:ext cx="2743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The ascent - composing more sophisticated applications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3657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Syntax</a:t>
            </a:r>
            <a:endParaRPr lang="en-US" sz="4200"/>
          </a:p>
        </p:txBody>
      </p:sp>
      <p:sp>
        <p:nvSpPr>
          <p:cNvPr id="911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954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Show the list comprehension syntax…</a:t>
            </a:r>
          </a:p>
        </p:txBody>
      </p:sp>
      <p:sp>
        <p:nvSpPr>
          <p:cNvPr id="9114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20574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Do some examples &amp; puzzles</a:t>
            </a:r>
          </a:p>
        </p:txBody>
      </p:sp>
      <p:sp>
        <p:nvSpPr>
          <p:cNvPr id="9114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25908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Have a puzzle with </a:t>
            </a:r>
            <a:r>
              <a:rPr lang="en-US" i="1"/>
              <a:t>if </a:t>
            </a:r>
            <a:r>
              <a:rPr lang="en-US"/>
              <a:t>(used as a filter, too)</a:t>
            </a:r>
          </a:p>
        </p:txBody>
      </p:sp>
      <p:sp>
        <p:nvSpPr>
          <p:cNvPr id="911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41910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Try out the new syntax…</a:t>
            </a:r>
          </a:p>
        </p:txBody>
      </p:sp>
      <p:sp>
        <p:nvSpPr>
          <p:cNvPr id="9114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4414838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762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Specification:</a:t>
            </a:r>
          </a:p>
        </p:txBody>
      </p:sp>
      <p:sp>
        <p:nvSpPr>
          <p:cNvPr id="921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41350"/>
            <a:ext cx="8578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Let </a:t>
            </a:r>
            <a:r>
              <a:rPr lang="en-US" sz="2000">
                <a:latin typeface="Helvetica" pitchFamily="-106" charset="0"/>
              </a:rPr>
              <a:t>W</a:t>
            </a:r>
            <a:r>
              <a:rPr lang="en-US"/>
              <a:t> be a list of the six current winning lotto numbers (in order).                   A “ticket” is a list of six elements: </a:t>
            </a:r>
            <a:r>
              <a:rPr lang="en-US" sz="2000">
                <a:latin typeface="Helvetica" pitchFamily="-106" charset="0"/>
              </a:rPr>
              <a:t>[#1, #2, #3, #4, #5, #6 ]</a:t>
            </a:r>
            <a:r>
              <a:rPr lang="en-US"/>
              <a:t>, also in order. </a:t>
            </a:r>
            <a:r>
              <a:rPr lang="en-US" sz="2000">
                <a:latin typeface="Helvetica" pitchFamily="-106" charset="0"/>
              </a:rPr>
              <a:t>lottoScore(T)</a:t>
            </a:r>
            <a:r>
              <a:rPr lang="en-US"/>
              <a:t> inputs a ticket and outputs its number of matches.</a:t>
            </a:r>
          </a:p>
        </p:txBody>
      </p:sp>
      <p:sp>
        <p:nvSpPr>
          <p:cNvPr id="921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039938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Examples:</a:t>
            </a:r>
          </a:p>
        </p:txBody>
      </p:sp>
      <p:sp>
        <p:nvSpPr>
          <p:cNvPr id="921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2057400"/>
            <a:ext cx="5791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Helvetica" pitchFamily="-106" charset="0"/>
              </a:rPr>
              <a:t>W =  [ 4, 8, 15, 29, 33, 47 ];			lottoScore([14, 15, 28, 30, 31, 42]);       		    1  			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Helvetica" pitchFamily="-106" charset="0"/>
              </a:rPr>
              <a:t>lottoScore([4, 8, 15, 16, 32, 33]);			4</a:t>
            </a:r>
          </a:p>
        </p:txBody>
      </p:sp>
      <p:sp>
        <p:nvSpPr>
          <p:cNvPr id="9216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840163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Code: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28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Specification:</a:t>
            </a:r>
          </a:p>
        </p:txBody>
      </p:sp>
      <p:sp>
        <p:nvSpPr>
          <p:cNvPr id="931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854075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Helvetica" pitchFamily="-106" charset="0"/>
              </a:rPr>
              <a:t>lottoScore(W,T)</a:t>
            </a:r>
            <a:r>
              <a:rPr lang="en-US"/>
              <a:t> takes </a:t>
            </a:r>
            <a:r>
              <a:rPr lang="en-US" b="1"/>
              <a:t>both</a:t>
            </a:r>
            <a:r>
              <a:rPr lang="en-US"/>
              <a:t> the winning numbers and a ticket as inputs and returns the number of matches... 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039938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Example:</a:t>
            </a:r>
          </a:p>
        </p:txBody>
      </p:sp>
      <p:sp>
        <p:nvSpPr>
          <p:cNvPr id="931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2101850"/>
            <a:ext cx="647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Helvetica" pitchFamily="-106" charset="0"/>
              </a:rPr>
              <a:t>lottoScore( [4, 8, 15, 29, 33, 47], [4, 8, 15, 16, 32, 33] ); 4</a:t>
            </a:r>
          </a:p>
        </p:txBody>
      </p:sp>
      <p:sp>
        <p:nvSpPr>
          <p:cNvPr id="9319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429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Code:</a:t>
            </a:r>
          </a:p>
        </p:txBody>
      </p:sp>
      <p:sp>
        <p:nvSpPr>
          <p:cNvPr id="9319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34200" y="6499225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Sand" charset="0"/>
              </a:rPr>
              <a:t>“merge” technique 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08175"/>
            <a:ext cx="79629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range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 err="1" smtClean="0">
                <a:latin typeface="Courier New" pitchFamily="1" charset="0"/>
              </a:rPr>
              <a:t>low,hi</a:t>
            </a:r>
            <a:r>
              <a:rPr lang="en-US" b="1" dirty="0" smtClean="0">
                <a:latin typeface="Courier New" pitchFamily="1" charset="0"/>
              </a:rPr>
              <a:t> ):</a:t>
            </a:r>
            <a:endParaRPr lang="en-US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B410CE"/>
                </a:solidFill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""" input: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 dirty="0" err="1" smtClean="0">
                <a:solidFill>
                  <a:srgbClr val="0A8E12"/>
                </a:solidFill>
                <a:latin typeface="Courier New" pitchFamily="1" charset="0"/>
              </a:rPr>
              <a:t>ints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low and hi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       output: </a:t>
            </a:r>
            <a:r>
              <a:rPr lang="en-US" b="1" dirty="0" err="1">
                <a:solidFill>
                  <a:srgbClr val="0A8E12"/>
                </a:solidFill>
                <a:latin typeface="Courier New" pitchFamily="1" charset="0"/>
              </a:rPr>
              <a:t>int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list from low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to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hi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   """</a:t>
            </a:r>
            <a:endParaRPr lang="en-US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b="1" dirty="0">
                <a:solidFill>
                  <a:schemeClr val="hlink"/>
                </a:solidFill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low &gt;= hi: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b="1" dirty="0">
                <a:latin typeface="Courier New" pitchFamily="1" charset="0"/>
              </a:rPr>
              <a:t> []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endParaRPr lang="en-US" b="1" dirty="0">
              <a:latin typeface="Courier New" pitchFamily="1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52400"/>
            <a:ext cx="1222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3800" y="1600200"/>
            <a:ext cx="144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what's </a:t>
            </a:r>
            <a:r>
              <a:rPr lang="en-US" sz="1000" dirty="0" err="1">
                <a:solidFill>
                  <a:srgbClr val="067B0E"/>
                </a:solidFill>
                <a:latin typeface="Cambria" pitchFamily="18" charset="0"/>
              </a:rPr>
              <a:t>cookin</a:t>
            </a: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' here?</a:t>
            </a:r>
          </a:p>
        </p:txBody>
      </p:sp>
      <p:sp>
        <p:nvSpPr>
          <p:cNvPr id="20486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10654" y="3090029"/>
            <a:ext cx="1296988" cy="307975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excluding  </a:t>
            </a:r>
            <a:r>
              <a:rPr lang="en-US" sz="1400" b="1" dirty="0">
                <a:solidFill>
                  <a:srgbClr val="0A8E12"/>
                </a:solidFill>
                <a:latin typeface="Cambria" pitchFamily="18" charset="0"/>
              </a:rPr>
              <a:t>hi</a:t>
            </a:r>
            <a:endParaRPr lang="en-US" sz="1400" dirty="0">
              <a:solidFill>
                <a:srgbClr val="0A8E12"/>
              </a:solidFill>
              <a:latin typeface="Cambria" pitchFamily="18" charset="0"/>
            </a:endParaRPr>
          </a:p>
        </p:txBody>
      </p:sp>
      <p:grpSp>
        <p:nvGrpSpPr>
          <p:cNvPr id="20487" name="Group 4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534400" y="1905000"/>
            <a:ext cx="381000" cy="457200"/>
            <a:chOff x="2928" y="1051"/>
            <a:chExt cx="840" cy="957"/>
          </a:xfrm>
        </p:grpSpPr>
        <p:sp>
          <p:nvSpPr>
            <p:cNvPr id="20489" name="Freeform 4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4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4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4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5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5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Freeform 5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5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5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5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 flipH="1">
            <a:off x="3429000" y="1721277"/>
            <a:ext cx="342900" cy="18689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sum</a:t>
            </a:r>
            <a:r>
              <a:rPr lang="en-US" sz="4200" b="1" dirty="0">
                <a:latin typeface="Cambria" pitchFamily="18" charset="0"/>
              </a:rPr>
              <a:t>      </a:t>
            </a:r>
            <a:r>
              <a:rPr lang="en-US" sz="4200" b="1" dirty="0" smtClean="0">
                <a:latin typeface="Cambria" pitchFamily="18" charset="0"/>
              </a:rPr>
              <a:t>       </a:t>
            </a:r>
            <a:r>
              <a:rPr lang="en-US" sz="4200" b="1" dirty="0">
                <a:latin typeface="Cambria" pitchFamily="18" charset="0"/>
              </a:rPr>
              <a:t>range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3698" y="1353861"/>
            <a:ext cx="736164" cy="369332"/>
          </a:xfrm>
          <a:prstGeom prst="rect">
            <a:avLst/>
          </a:prstGeom>
          <a:solidFill>
            <a:srgbClr val="FFE5F4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</a:rPr>
              <a:t>step?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58674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" pitchFamily="1" charset="0"/>
              </a:rPr>
              <a:t>Today's forecast…</a:t>
            </a:r>
            <a:endParaRPr lang="en-US" smtClean="0"/>
          </a:p>
        </p:txBody>
      </p:sp>
      <p:grpSp>
        <p:nvGrpSpPr>
          <p:cNvPr id="942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190625"/>
            <a:ext cx="6084887" cy="180975"/>
            <a:chOff x="295" y="1311"/>
            <a:chExt cx="5177" cy="114"/>
          </a:xfrm>
        </p:grpSpPr>
        <p:sp>
          <p:nvSpPr>
            <p:cNvPr id="94220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7150" y="1600200"/>
            <a:ext cx="6470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Helvetica" pitchFamily="-106" charset="0"/>
              </a:rPr>
              <a:t>dropGemini(L) </a:t>
            </a:r>
            <a:r>
              <a:rPr lang="en-US"/>
              <a:t>takes in a list of birthdays (pairs like </a:t>
            </a:r>
            <a:r>
              <a:rPr lang="en-US" sz="2000">
                <a:latin typeface="Helvetica" pitchFamily="-106" charset="0"/>
              </a:rPr>
              <a:t>[6,5]</a:t>
            </a:r>
            <a:r>
              <a:rPr lang="en-US"/>
              <a:t>) and returns an identical list w/o the Gemini.</a:t>
            </a:r>
          </a:p>
        </p:txBody>
      </p:sp>
      <p:sp>
        <p:nvSpPr>
          <p:cNvPr id="942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1524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Specification:</a:t>
            </a:r>
          </a:p>
        </p:txBody>
      </p:sp>
      <p:sp>
        <p:nvSpPr>
          <p:cNvPr id="9421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2468563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Example:</a:t>
            </a:r>
          </a:p>
        </p:txBody>
      </p:sp>
      <p:sp>
        <p:nvSpPr>
          <p:cNvPr id="9421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3230563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Code:</a:t>
            </a:r>
          </a:p>
        </p:txBody>
      </p:sp>
      <p:sp>
        <p:nvSpPr>
          <p:cNvPr id="9421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2574925"/>
            <a:ext cx="693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Helvetica" pitchFamily="-106" charset="0"/>
              </a:rPr>
              <a:t>dropGemini([ [2,19], [3,13], [5,28], [6,11], [6,13], [7,29] ]);         [ [2,19], [3,13], [7,29] ]</a:t>
            </a:r>
          </a:p>
        </p:txBody>
      </p:sp>
      <p:sp>
        <p:nvSpPr>
          <p:cNvPr id="9421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68450" y="222885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Sand" charset="0"/>
              </a:rPr>
              <a:t>US style</a:t>
            </a:r>
          </a:p>
        </p:txBody>
      </p:sp>
      <p:sp>
        <p:nvSpPr>
          <p:cNvPr id="942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368550" y="2232025"/>
            <a:ext cx="273050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219" name="Picture 1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892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3657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Applications</a:t>
            </a:r>
            <a:endParaRPr lang="en-US" sz="4200"/>
          </a:p>
        </p:txBody>
      </p:sp>
      <p:sp>
        <p:nvSpPr>
          <p:cNvPr id="9523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95400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Lottery ticket applications - my favorite! with prizes for solvers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58763"/>
            <a:ext cx="586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Do you remember…</a:t>
            </a:r>
            <a:endParaRPr lang="en-US" sz="4200"/>
          </a:p>
        </p:txBody>
      </p:sp>
      <p:sp>
        <p:nvSpPr>
          <p:cNvPr id="962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954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That should do it… review slide.</a:t>
            </a:r>
          </a:p>
        </p:txBody>
      </p:sp>
      <p:sp>
        <p:nvSpPr>
          <p:cNvPr id="962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9431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Look ahead to lab.</a:t>
            </a:r>
          </a:p>
        </p:txBody>
      </p:sp>
      <p:sp>
        <p:nvSpPr>
          <p:cNvPr id="962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2590800"/>
            <a:ext cx="6553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Look ahead to Wed. :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revisiting randomness (lottery tie-in)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show a quick teaser example of the coolness of list comprehensions, e.g., analyze the </a:t>
            </a:r>
            <a:r>
              <a:rPr lang="en-US" i="1"/>
              <a:t>primality instinct game</a:t>
            </a:r>
            <a:r>
              <a:rPr lang="en-US"/>
              <a:t> by playing 1000000 times and counting the number of wins…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97289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8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warning !</a:t>
            </a:r>
          </a:p>
        </p:txBody>
      </p:sp>
      <p:sp>
        <p:nvSpPr>
          <p:cNvPr id="9728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6764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3200" b="1">
                <a:latin typeface="Courier New" pitchFamily="1" charset="0"/>
              </a:rPr>
              <a:t> </a:t>
            </a:r>
            <a:r>
              <a:rPr lang="en-US" sz="3200" b="1">
                <a:solidFill>
                  <a:srgbClr val="800080"/>
                </a:solidFill>
                <a:latin typeface="Courier New" pitchFamily="1" charset="0"/>
              </a:rPr>
              <a:t>fac</a:t>
            </a:r>
            <a:r>
              <a:rPr lang="en-US" sz="3200" b="1">
                <a:latin typeface="Courier New" pitchFamily="1" charset="0"/>
              </a:rPr>
              <a:t>(N):</a:t>
            </a:r>
          </a:p>
          <a:p>
            <a:pPr eaLnBrk="1" hangingPunct="1"/>
            <a:r>
              <a:rPr lang="en-US" sz="3200" b="1">
                <a:solidFill>
                  <a:srgbClr val="FF6600"/>
                </a:solidFill>
                <a:latin typeface="Courier New" pitchFamily="1" charset="0"/>
              </a:rPr>
              <a:t>    return</a:t>
            </a:r>
            <a:r>
              <a:rPr lang="en-US" sz="3200" b="1">
                <a:latin typeface="Courier New" pitchFamily="1" charset="0"/>
              </a:rPr>
              <a:t> N * </a:t>
            </a:r>
            <a:r>
              <a:rPr lang="en-US" sz="3200" b="1">
                <a:solidFill>
                  <a:srgbClr val="800080"/>
                </a:solidFill>
                <a:latin typeface="Courier New" pitchFamily="1" charset="0"/>
              </a:rPr>
              <a:t>fac</a:t>
            </a:r>
            <a:r>
              <a:rPr lang="en-US" sz="3200" b="1">
                <a:latin typeface="Courier New" pitchFamily="1" charset="0"/>
              </a:rPr>
              <a:t>(N-1)</a:t>
            </a:r>
          </a:p>
        </p:txBody>
      </p:sp>
      <p:sp>
        <p:nvSpPr>
          <p:cNvPr id="9728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3048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/>
              <a:t>This is legal code!</a:t>
            </a:r>
          </a:p>
        </p:txBody>
      </p:sp>
      <p:sp>
        <p:nvSpPr>
          <p:cNvPr id="9728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876800"/>
            <a:ext cx="419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try it out…</a:t>
            </a:r>
          </a:p>
        </p:txBody>
      </p:sp>
      <p:sp>
        <p:nvSpPr>
          <p:cNvPr id="9728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5410200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fall forever… was that Dumbledore or Gandalf? </a:t>
            </a:r>
          </a:p>
        </p:txBody>
      </p:sp>
      <p:pic>
        <p:nvPicPr>
          <p:cNvPr id="97288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8829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9831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0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Examples</a:t>
            </a:r>
          </a:p>
        </p:txBody>
      </p:sp>
      <p:pic>
        <p:nvPicPr>
          <p:cNvPr id="9830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86106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2813" y="1506538"/>
            <a:ext cx="69056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matchscore(a,b):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9103B9"/>
                </a:solidFill>
                <a:latin typeface="Courier New" pitchFamily="1" charset="0"/>
              </a:rPr>
              <a:t>    """ input: any two strings, a and b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9103B9"/>
                </a:solidFill>
                <a:latin typeface="Courier New" pitchFamily="1" charset="0"/>
              </a:rPr>
              <a:t>        output: the number of same characters in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9103B9"/>
                </a:solidFill>
                <a:latin typeface="Courier New" pitchFamily="1" charset="0"/>
              </a:rPr>
              <a:t>                the same location in both a and b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9103B9"/>
                </a:solidFill>
                <a:latin typeface="Courier New" pitchFamily="1" charset="0"/>
              </a:rPr>
              <a:t>    """</a:t>
            </a:r>
          </a:p>
        </p:txBody>
      </p:sp>
      <p:sp>
        <p:nvSpPr>
          <p:cNvPr id="9831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0" y="4191000"/>
            <a:ext cx="30480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4327525"/>
            <a:ext cx="255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Arial" charset="0"/>
              </a:rPr>
              <a:t>This sentence is false.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99344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5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5475" y="1771650"/>
            <a:ext cx="1981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The building blocks of </a:t>
            </a:r>
            <a:r>
              <a:rPr lang="en-US" b="1" i="1"/>
              <a:t>functional</a:t>
            </a:r>
            <a:r>
              <a:rPr lang="en-US"/>
              <a:t> computing</a:t>
            </a:r>
          </a:p>
        </p:txBody>
      </p:sp>
      <p:sp>
        <p:nvSpPr>
          <p:cNvPr id="9933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48088" y="6170613"/>
            <a:ext cx="495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Baskerville Semibold" pitchFamily="-106" charset="0"/>
              </a:rPr>
              <a:t>Living without a bass case!</a:t>
            </a:r>
          </a:p>
        </p:txBody>
      </p:sp>
      <p:sp>
        <p:nvSpPr>
          <p:cNvPr id="9933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6477000"/>
            <a:ext cx="5481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Arial" charset="0"/>
              </a:rPr>
              <a:t>http://www.stylusmagazine.com/articles/weekly_article/stylus-magazines-top-50-basslines-of-all-time.htm</a:t>
            </a:r>
          </a:p>
        </p:txBody>
      </p:sp>
      <p:sp>
        <p:nvSpPr>
          <p:cNvPr id="993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1905000"/>
            <a:ext cx="2590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Georgia" pitchFamily="1" charset="0"/>
              </a:rPr>
              <a:t>We're computationally complete!</a:t>
            </a:r>
          </a:p>
        </p:txBody>
      </p:sp>
      <p:sp>
        <p:nvSpPr>
          <p:cNvPr id="9933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5943600"/>
            <a:ext cx="4256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Arial" charset="0"/>
              </a:rPr>
              <a:t>John Paul Jones, Paul McCartney, Flea (jazz Charles Mingus), Jakes: Phil Lesh </a:t>
            </a:r>
          </a:p>
        </p:txBody>
      </p:sp>
      <p:pic>
        <p:nvPicPr>
          <p:cNvPr id="99336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AutoShap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97175" y="1643063"/>
            <a:ext cx="223838" cy="1727200"/>
          </a:xfrm>
          <a:prstGeom prst="leftBrace">
            <a:avLst>
              <a:gd name="adj1" fmla="val 6430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24188" y="1722438"/>
            <a:ext cx="230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data, sequences</a:t>
            </a:r>
          </a:p>
        </p:txBody>
      </p:sp>
      <p:sp>
        <p:nvSpPr>
          <p:cNvPr id="9933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24188" y="2278063"/>
            <a:ext cx="230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conditionals</a:t>
            </a:r>
          </a:p>
        </p:txBody>
      </p:sp>
      <p:sp>
        <p:nvSpPr>
          <p:cNvPr id="9934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24188" y="2819400"/>
            <a:ext cx="230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recursion</a:t>
            </a:r>
          </a:p>
        </p:txBody>
      </p:sp>
      <p:pic>
        <p:nvPicPr>
          <p:cNvPr id="99341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9604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Times New Roman" pitchFamily="1" charset="0"/>
              </a:rPr>
              <a:t>CS 5 today</a:t>
            </a:r>
            <a:endParaRPr lang="en-US" sz="4200">
              <a:latin typeface="Times New Roman" pitchFamily="1" charset="0"/>
            </a:endParaRPr>
          </a:p>
        </p:txBody>
      </p:sp>
      <p:sp>
        <p:nvSpPr>
          <p:cNvPr id="9934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304800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Georgia" pitchFamily="1" charset="0"/>
              </a:rPr>
              <a:t>So what now?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62025" y="3025775"/>
            <a:ext cx="7086600" cy="2133600"/>
            <a:chOff x="624" y="1446"/>
            <a:chExt cx="4464" cy="1344"/>
          </a:xfrm>
        </p:grpSpPr>
        <p:pic>
          <p:nvPicPr>
            <p:cNvPr id="100430" name="Picture 3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15932" r="10573" b="15932"/>
            <a:stretch>
              <a:fillRect/>
            </a:stretch>
          </p:blipFill>
          <p:spPr bwMode="auto">
            <a:xfrm>
              <a:off x="720" y="1584"/>
              <a:ext cx="429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431" name="Line 4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rot="5400000" flipV="1">
              <a:off x="2856" y="402"/>
              <a:ext cx="0" cy="4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32" name="Line 5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945" y="144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43025" y="3321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43025" y="4068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-5400000">
            <a:off x="1340643" y="4145757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-5400000">
            <a:off x="7519988" y="482441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-5400000">
            <a:off x="2337594" y="4531519"/>
            <a:ext cx="757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-5400000">
            <a:off x="3070225" y="4652963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-5400000">
            <a:off x="3731419" y="4702969"/>
            <a:ext cx="41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-5400000">
            <a:off x="4385468" y="4745832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5400000">
            <a:off x="5018088" y="4767263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-5400000">
            <a:off x="5657850" y="47958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-5400000">
            <a:off x="6283325" y="4810126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-5400000">
            <a:off x="6901656" y="4817269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76425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100368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6163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10</a:t>
            </a:r>
          </a:p>
        </p:txBody>
      </p:sp>
      <p:sp>
        <p:nvSpPr>
          <p:cNvPr id="10036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89200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2</a:t>
            </a:r>
          </a:p>
        </p:txBody>
      </p:sp>
      <p:sp>
        <p:nvSpPr>
          <p:cNvPr id="100370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01975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3</a:t>
            </a:r>
          </a:p>
        </p:txBody>
      </p:sp>
      <p:sp>
        <p:nvSpPr>
          <p:cNvPr id="100371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16338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4</a:t>
            </a:r>
          </a:p>
        </p:txBody>
      </p:sp>
      <p:sp>
        <p:nvSpPr>
          <p:cNvPr id="10037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29113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5</a:t>
            </a:r>
          </a:p>
        </p:txBody>
      </p:sp>
      <p:sp>
        <p:nvSpPr>
          <p:cNvPr id="100373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41888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6</a:t>
            </a:r>
          </a:p>
        </p:txBody>
      </p:sp>
      <p:sp>
        <p:nvSpPr>
          <p:cNvPr id="100374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6250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7</a:t>
            </a:r>
          </a:p>
        </p:txBody>
      </p:sp>
      <p:sp>
        <p:nvSpPr>
          <p:cNvPr id="100375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69025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8</a:t>
            </a:r>
          </a:p>
        </p:txBody>
      </p:sp>
      <p:sp>
        <p:nvSpPr>
          <p:cNvPr id="100376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81800" y="5149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9</a:t>
            </a:r>
          </a:p>
        </p:txBody>
      </p:sp>
      <p:sp>
        <p:nvSpPr>
          <p:cNvPr id="100377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42963" y="3168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100378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6763" y="38989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0.5</a:t>
            </a:r>
          </a:p>
        </p:txBody>
      </p:sp>
      <p:sp>
        <p:nvSpPr>
          <p:cNvPr id="10037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23938" y="49323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</a:t>
            </a:r>
          </a:p>
        </p:txBody>
      </p:sp>
      <p:grpSp>
        <p:nvGrpSpPr>
          <p:cNvPr id="100380" name="Group 3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957263" y="358775"/>
            <a:ext cx="7086600" cy="2133600"/>
            <a:chOff x="624" y="1446"/>
            <a:chExt cx="4464" cy="1344"/>
          </a:xfrm>
        </p:grpSpPr>
        <p:pic>
          <p:nvPicPr>
            <p:cNvPr id="100427" name="Picture 32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15932" r="10573" b="15932"/>
            <a:stretch>
              <a:fillRect/>
            </a:stretch>
          </p:blipFill>
          <p:spPr bwMode="auto">
            <a:xfrm>
              <a:off x="720" y="1584"/>
              <a:ext cx="429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428" name="Line 3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rot="5400000" flipV="1">
              <a:off x="2856" y="402"/>
              <a:ext cx="0" cy="4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29" name="Line 3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V="1">
              <a:off x="945" y="144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81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338263" y="654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2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338263" y="1401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3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-5400000">
            <a:off x="1985963" y="22304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4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-5400000">
            <a:off x="7465218" y="2209007"/>
            <a:ext cx="27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5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-5400000">
            <a:off x="265430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6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-5400000">
            <a:off x="326548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7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-5400000">
            <a:off x="387667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8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-5400000">
            <a:off x="448786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9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rot="-5400000">
            <a:off x="5099050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0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-5400000">
            <a:off x="5710238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1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rot="-5400000">
            <a:off x="6321425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2" name="Line 4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rot="-5400000">
            <a:off x="6932613" y="2287588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3" name="Text Box 4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8716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100394" name="Text Box 4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9140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10</a:t>
            </a:r>
          </a:p>
        </p:txBody>
      </p:sp>
      <p:sp>
        <p:nvSpPr>
          <p:cNvPr id="100395" name="Text Box 4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4844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2</a:t>
            </a:r>
          </a:p>
        </p:txBody>
      </p:sp>
      <p:sp>
        <p:nvSpPr>
          <p:cNvPr id="100396" name="Text Box 5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09721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3</a:t>
            </a:r>
          </a:p>
        </p:txBody>
      </p:sp>
      <p:sp>
        <p:nvSpPr>
          <p:cNvPr id="100397" name="Text Box 5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71157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4</a:t>
            </a:r>
          </a:p>
        </p:txBody>
      </p:sp>
      <p:sp>
        <p:nvSpPr>
          <p:cNvPr id="100398" name="Text Box 52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324350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5</a:t>
            </a:r>
          </a:p>
        </p:txBody>
      </p:sp>
      <p:sp>
        <p:nvSpPr>
          <p:cNvPr id="100399" name="Text Box 5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37125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6</a:t>
            </a:r>
          </a:p>
        </p:txBody>
      </p:sp>
      <p:sp>
        <p:nvSpPr>
          <p:cNvPr id="100400" name="Text Box 5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55148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7</a:t>
            </a:r>
          </a:p>
        </p:txBody>
      </p:sp>
      <p:sp>
        <p:nvSpPr>
          <p:cNvPr id="100401" name="Text Box 5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64263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8</a:t>
            </a:r>
          </a:p>
        </p:txBody>
      </p:sp>
      <p:sp>
        <p:nvSpPr>
          <p:cNvPr id="100402" name="Text Box 5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77038" y="2482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9</a:t>
            </a:r>
          </a:p>
        </p:txBody>
      </p:sp>
      <p:sp>
        <p:nvSpPr>
          <p:cNvPr id="10040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38200" y="501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1</a:t>
            </a:r>
          </a:p>
        </p:txBody>
      </p:sp>
      <p:sp>
        <p:nvSpPr>
          <p:cNvPr id="100404" name="Text Box 58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62000" y="12319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0.5</a:t>
            </a:r>
          </a:p>
        </p:txBody>
      </p:sp>
      <p:sp>
        <p:nvSpPr>
          <p:cNvPr id="100405" name="Text Box 59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019175" y="22653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0</a:t>
            </a:r>
          </a:p>
        </p:txBody>
      </p:sp>
      <p:sp>
        <p:nvSpPr>
          <p:cNvPr id="100406" name="Line 60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00263" y="3386138"/>
            <a:ext cx="614362" cy="757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7" name="Line 6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714625" y="4143375"/>
            <a:ext cx="614363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8" name="Line 62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328988" y="4386263"/>
            <a:ext cx="614362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9" name="Line 6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943350" y="4500563"/>
            <a:ext cx="600075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0" name="Line 64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4543425" y="4586288"/>
            <a:ext cx="61436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1" name="Line 65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157788" y="4629150"/>
            <a:ext cx="61436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2" name="Line 6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772150" y="4672013"/>
            <a:ext cx="614363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3" name="Line 67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386513" y="4700588"/>
            <a:ext cx="614362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4" name="Line 6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000875" y="4729163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5" name="Text Box 69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733800" y="583565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1" charset="0"/>
              </a:rPr>
              <a:t>nsteps = 9</a:t>
            </a:r>
          </a:p>
        </p:txBody>
      </p:sp>
      <p:sp>
        <p:nvSpPr>
          <p:cNvPr id="100416" name="Line 70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5105400" y="5997575"/>
            <a:ext cx="25384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7" name="Line 7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2057400" y="5999163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8" name="Line 72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rot="-5400000">
            <a:off x="1335881" y="1466057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9" name="Text Box 73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905000" y="173037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1" charset="0"/>
              </a:rPr>
              <a:t>area</a:t>
            </a:r>
          </a:p>
        </p:txBody>
      </p:sp>
      <p:sp>
        <p:nvSpPr>
          <p:cNvPr id="100420" name="Text Box 74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371600" y="54705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1" charset="0"/>
              </a:rPr>
              <a:t>xmin = 1.0</a:t>
            </a:r>
          </a:p>
        </p:txBody>
      </p:sp>
      <p:sp>
        <p:nvSpPr>
          <p:cNvPr id="100421" name="Text Box 7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858000" y="54705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1" charset="0"/>
              </a:rPr>
              <a:t>xmax = 10.0</a:t>
            </a:r>
          </a:p>
        </p:txBody>
      </p:sp>
      <p:grpSp>
        <p:nvGrpSpPr>
          <p:cNvPr id="100422" name="Group 76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5257800" y="1425575"/>
            <a:ext cx="1905000" cy="581025"/>
            <a:chOff x="3792" y="393"/>
            <a:chExt cx="1200" cy="366"/>
          </a:xfrm>
        </p:grpSpPr>
        <p:sp>
          <p:nvSpPr>
            <p:cNvPr id="100423" name="Text Box 77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792" y="4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0EEE16"/>
                  </a:solidFill>
                </a:rPr>
                <a:t>y = </a:t>
              </a:r>
            </a:p>
          </p:txBody>
        </p:sp>
        <p:sp>
          <p:nvSpPr>
            <p:cNvPr id="100424" name="Text Box 78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176" y="393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EEE16"/>
                  </a:solidFill>
                </a:rPr>
                <a:t>1 </a:t>
              </a:r>
            </a:p>
          </p:txBody>
        </p:sp>
        <p:sp>
          <p:nvSpPr>
            <p:cNvPr id="100425" name="Text Box 79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176" y="528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EEE16"/>
                  </a:solidFill>
                </a:rPr>
                <a:t>x </a:t>
              </a:r>
            </a:p>
          </p:txBody>
        </p:sp>
        <p:sp>
          <p:nvSpPr>
            <p:cNvPr id="100426" name="Line 8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176" y="586"/>
              <a:ext cx="192" cy="0"/>
            </a:xfrm>
            <a:prstGeom prst="line">
              <a:avLst/>
            </a:prstGeom>
            <a:noFill/>
            <a:ln w="19050">
              <a:solidFill>
                <a:srgbClr val="0EEE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7200" y="258763"/>
            <a:ext cx="4038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1" charset="0"/>
              </a:rPr>
              <a:t>sum</a:t>
            </a:r>
            <a:endParaRPr lang="en-US" sz="4200"/>
          </a:p>
        </p:txBody>
      </p:sp>
      <p:grpSp>
        <p:nvGrpSpPr>
          <p:cNvPr id="10137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170363" y="1114425"/>
            <a:ext cx="4505325" cy="180975"/>
            <a:chOff x="295" y="1311"/>
            <a:chExt cx="5177" cy="114"/>
          </a:xfrm>
        </p:grpSpPr>
        <p:sp>
          <p:nvSpPr>
            <p:cNvPr id="101386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8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9113" y="2273300"/>
            <a:ext cx="36718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&gt;&gt;&gt;  L = </a:t>
            </a:r>
            <a:r>
              <a:rPr lang="en-US" sz="1800" b="1">
                <a:solidFill>
                  <a:srgbClr val="1E16E4"/>
                </a:solidFill>
                <a:latin typeface="Courier New" pitchFamily="1" charset="0"/>
              </a:rPr>
              <a:t>[1,2,3,4]</a:t>
            </a:r>
            <a:endParaRPr lang="en-US" sz="1800" b="1">
              <a:solidFill>
                <a:srgbClr val="EB102C"/>
              </a:solidFill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&gt;&gt;&gt;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  sum</a:t>
            </a:r>
            <a:r>
              <a:rPr lang="en-US" sz="1800" b="1">
                <a:latin typeface="Courier New" pitchFamily="1" charset="0"/>
              </a:rPr>
              <a:t>(L)</a:t>
            </a:r>
          </a:p>
        </p:txBody>
      </p:sp>
      <p:sp>
        <p:nvSpPr>
          <p:cNvPr id="101381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276225"/>
            <a:ext cx="3657600" cy="16319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sz="1200" b="1">
                <a:latin typeface="Courier New" pitchFamily="1" charset="0"/>
              </a:rPr>
              <a:t> </a:t>
            </a:r>
            <a:r>
              <a:rPr lang="en-US" sz="1200" b="1">
                <a:solidFill>
                  <a:srgbClr val="EB102C"/>
                </a:solidFill>
                <a:latin typeface="Courier New" pitchFamily="1" charset="0"/>
              </a:rPr>
              <a:t>sum</a:t>
            </a:r>
            <a:r>
              <a:rPr lang="en-US" sz="1200" b="1">
                <a:latin typeface="Courier New" pitchFamily="1" charset="0"/>
              </a:rPr>
              <a:t>(L):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rgbClr val="B410CE"/>
                </a:solidFill>
                <a:latin typeface="Courier New" pitchFamily="1" charset="0"/>
              </a:rPr>
              <a:t>    """ input: a list of numbers,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rgbClr val="B410CE"/>
                </a:solidFill>
                <a:latin typeface="Courier New" pitchFamily="1" charset="0"/>
              </a:rPr>
              <a:t>        output: L's sum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rgbClr val="B410CE"/>
                </a:solidFill>
                <a:latin typeface="Courier New" pitchFamily="1" charset="0"/>
              </a:rPr>
              <a:t>    """</a:t>
            </a:r>
            <a:endParaRPr lang="en-US" sz="1200" b="1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if</a:t>
            </a:r>
            <a:r>
              <a:rPr lang="en-US" sz="1200" b="1">
                <a:latin typeface="Courier New" pitchFamily="1" charset="0"/>
              </a:rPr>
              <a:t> len(L)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0.0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else</a:t>
            </a:r>
            <a:r>
              <a:rPr lang="en-US" sz="1200" b="1">
                <a:latin typeface="Courier New" pitchFamily="1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latin typeface="Courier New" pitchFamily="1" charset="0"/>
              </a:rPr>
              <a:t>        </a:t>
            </a:r>
            <a:r>
              <a:rPr lang="en-US" sz="1200" b="1">
                <a:solidFill>
                  <a:schemeClr val="hlink"/>
                </a:solidFill>
                <a:latin typeface="Courier New" pitchFamily="1" charset="0"/>
              </a:rPr>
              <a:t>return</a:t>
            </a:r>
            <a:r>
              <a:rPr lang="en-US" sz="1200" b="1">
                <a:latin typeface="Courier New" pitchFamily="1" charset="0"/>
              </a:rPr>
              <a:t> L[0] + </a:t>
            </a:r>
            <a:r>
              <a:rPr lang="en-US" sz="1200" b="1">
                <a:solidFill>
                  <a:srgbClr val="EB102C"/>
                </a:solidFill>
                <a:latin typeface="Courier New" pitchFamily="1" charset="0"/>
              </a:rPr>
              <a:t>sum</a:t>
            </a:r>
            <a:r>
              <a:rPr lang="en-US" sz="1200" b="1">
                <a:latin typeface="Courier New" pitchFamily="1" charset="0"/>
              </a:rPr>
              <a:t>(L[1:])</a:t>
            </a:r>
          </a:p>
        </p:txBody>
      </p:sp>
      <p:sp>
        <p:nvSpPr>
          <p:cNvPr id="101382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24375" y="1524000"/>
            <a:ext cx="210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sum</a:t>
            </a:r>
            <a:r>
              <a:rPr lang="en-US" sz="1800" b="1">
                <a:latin typeface="Courier New" pitchFamily="1" charset="0"/>
              </a:rPr>
              <a:t>(</a:t>
            </a:r>
            <a:r>
              <a:rPr lang="en-US" sz="1800" b="1">
                <a:solidFill>
                  <a:srgbClr val="1E16E4"/>
                </a:solidFill>
                <a:latin typeface="Courier New" pitchFamily="1" charset="0"/>
              </a:rPr>
              <a:t>[1,2,3,4]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101383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24375" y="2667000"/>
            <a:ext cx="2516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1" charset="0"/>
              </a:rPr>
              <a:t>L[0] +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sum</a:t>
            </a:r>
            <a:r>
              <a:rPr lang="en-US" sz="1800" b="1">
                <a:solidFill>
                  <a:srgbClr val="1E16E4"/>
                </a:solidFill>
                <a:latin typeface="Courier New" pitchFamily="1" charset="0"/>
              </a:rPr>
              <a:t>(L[1:])</a:t>
            </a:r>
            <a:endParaRPr lang="en-US" sz="1800" b="1">
              <a:latin typeface="Courier New" pitchFamily="1" charset="0"/>
            </a:endParaRPr>
          </a:p>
        </p:txBody>
      </p:sp>
      <p:sp>
        <p:nvSpPr>
          <p:cNvPr id="101384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78475" y="19494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1" charset="0"/>
              </a:rPr>
              <a:t>L</a:t>
            </a:r>
          </a:p>
        </p:txBody>
      </p:sp>
      <p:sp>
        <p:nvSpPr>
          <p:cNvPr id="101385" name="Rectangle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24375" y="2986088"/>
            <a:ext cx="279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1" charset="0"/>
              </a:rPr>
              <a:t> 1   +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sum</a:t>
            </a:r>
            <a:r>
              <a:rPr lang="en-US" sz="1800" b="1">
                <a:solidFill>
                  <a:srgbClr val="1E16E4"/>
                </a:solidFill>
                <a:latin typeface="Courier New" pitchFamily="1" charset="0"/>
              </a:rPr>
              <a:t>([2,3,4])</a:t>
            </a:r>
            <a:endParaRPr lang="en-US" sz="1800" b="1">
              <a:latin typeface="Courier New" pitchFamily="1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37097" r="28125" b="6989"/>
          <a:stretch>
            <a:fillRect/>
          </a:stretch>
        </p:blipFill>
        <p:spPr bwMode="auto">
          <a:xfrm>
            <a:off x="457200" y="381000"/>
            <a:ext cx="411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876800"/>
            <a:ext cx="4343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Arial" charset="0"/>
              </a:rPr>
              <a:t>Depends what you mean by </a:t>
            </a:r>
            <a:r>
              <a:rPr lang="en-US" sz="1800" i="1">
                <a:solidFill>
                  <a:srgbClr val="800080"/>
                </a:solidFill>
                <a:latin typeface="Arial" charset="0"/>
              </a:rPr>
              <a:t>real …</a:t>
            </a:r>
            <a:endParaRPr lang="en-US" sz="1800">
              <a:solidFill>
                <a:srgbClr val="80008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Arial" charset="0"/>
              </a:rPr>
              <a:t>(show recursion.swf)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810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19088"/>
            <a:ext cx="8223250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3175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11064</TotalTime>
  <Words>8861</Words>
  <Application>Microsoft Office PowerPoint</Application>
  <PresentationFormat>On-screen Show (4:3)</PresentationFormat>
  <Paragraphs>1476</Paragraphs>
  <Slides>128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128</vt:i4>
      </vt:variant>
    </vt:vector>
  </HeadingPairs>
  <TitlesOfParts>
    <vt:vector size="130" baseType="lpstr"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Today's forecast…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Owner</cp:lastModifiedBy>
  <cp:revision>307</cp:revision>
  <cp:lastPrinted>2013-09-16T20:46:07Z</cp:lastPrinted>
  <dcterms:created xsi:type="dcterms:W3CDTF">2010-09-14T15:18:02Z</dcterms:created>
  <dcterms:modified xsi:type="dcterms:W3CDTF">2013-09-16T20:57:41Z</dcterms:modified>
</cp:coreProperties>
</file>