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ink/ink1.xml" ContentType="application/inkml+xml"/>
  <Override PartName="/ppt/ink/ink2.xml" ContentType="application/inkml+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ink/ink3.xml" ContentType="application/inkml+xml"/>
  <Override PartName="/ppt/ink/ink4.xml" ContentType="application/inkml+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ink/ink5.xml" ContentType="application/inkml+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ink/ink6.xml" ContentType="application/inkml+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ink/ink7.xml" ContentType="application/inkml+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ink/ink8.xml" ContentType="application/inkml+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ink/ink9.xml" ContentType="application/inkml+xml"/>
  <Override PartName="/ppt/tags/tag208.xml" ContentType="application/vnd.openxmlformats-officedocument.presentationml.tags+xml"/>
  <Override PartName="/ppt/tags/tag209.xml" ContentType="application/vnd.openxmlformats-officedocument.presentationml.tags+xml"/>
  <Override PartName="/ppt/ink/ink10.xml" ContentType="application/inkml+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ink/ink11.xml" ContentType="application/inkml+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ink/ink12.xml" ContentType="application/inkml+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ink/ink13.xml" ContentType="application/inkml+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ink/ink14.xml" ContentType="application/inkml+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ink/ink15.xml" ContentType="application/inkml+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ink/ink16.xml" ContentType="application/inkml+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ink/ink17.xml" ContentType="application/inkml+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ink/ink18.xml" ContentType="application/inkml+xml"/>
  <Override PartName="/ppt/tags/tag427.xml" ContentType="application/vnd.openxmlformats-officedocument.presentationml.tags+xml"/>
  <Override PartName="/ppt/tags/tag428.xml" ContentType="application/vnd.openxmlformats-officedocument.presentationml.tags+xml"/>
  <Override PartName="/ppt/ink/ink19.xml" ContentType="application/inkml+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notesSlides/notesSlide1.xml" ContentType="application/vnd.openxmlformats-officedocument.presentationml.notesSlide+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ink/ink20.xml" ContentType="application/inkml+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ink/ink21.xml" ContentType="application/inkml+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ink/ink22.xml" ContentType="application/inkml+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ink/ink23.xml" ContentType="application/inkml+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ink/ink57.xml" ContentType="application/inkml+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ink/ink82.xml" ContentType="application/inkml+xml"/>
  <Override PartName="/ppt/ink/ink83.xml" ContentType="application/inkml+xml"/>
  <Override PartName="/ppt/ink/ink84.xml" ContentType="application/inkml+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notesSlides/notesSlide2.xml" ContentType="application/vnd.openxmlformats-officedocument.presentationml.notesSlide+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notesSlides/notesSlide3.xml" ContentType="application/vnd.openxmlformats-officedocument.presentationml.notesSlide+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notesSlides/notesSlide4.xml" ContentType="application/vnd.openxmlformats-officedocument.presentationml.notesSlide+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notesSlides/notesSlide5.xml" ContentType="application/vnd.openxmlformats-officedocument.presentationml.notesSlide+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notesSlides/notesSlide6.xml" ContentType="application/vnd.openxmlformats-officedocument.presentationml.notesSlide+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notesSlides/notesSlide7.xml" ContentType="application/vnd.openxmlformats-officedocument.presentationml.notesSlide+xml"/>
  <Override PartName="/ppt/tags/tag1198.xml" ContentType="application/vnd.openxmlformats-officedocument.presentationml.tags+xml"/>
  <Override PartName="/ppt/tags/tag1199.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notesSlides/notesSlide8.xml" ContentType="application/vnd.openxmlformats-officedocument.presentationml.notesSlide+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notesSlides/notesSlide9.xml" ContentType="application/vnd.openxmlformats-officedocument.presentationml.notesSlide+xml"/>
  <Override PartName="/ppt/tags/tag1218.xml" ContentType="application/vnd.openxmlformats-officedocument.presentationml.tags+xml"/>
  <Override PartName="/ppt/tags/tag1219.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tags/tag1273.xml" ContentType="application/vnd.openxmlformats-officedocument.presentationml.tags+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tags/tag1278.xml" ContentType="application/vnd.openxmlformats-officedocument.presentationml.tags+xml"/>
  <Override PartName="/ppt/tags/tag1279.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tags/tag1282.xml" ContentType="application/vnd.openxmlformats-officedocument.presentationml.tags+xml"/>
  <Override PartName="/ppt/tags/tag1283.xml" ContentType="application/vnd.openxmlformats-officedocument.presentationml.tags+xml"/>
  <Override PartName="/ppt/tags/tag1284.xml" ContentType="application/vnd.openxmlformats-officedocument.presentationml.tags+xml"/>
  <Override PartName="/ppt/tags/tag1285.xml" ContentType="application/vnd.openxmlformats-officedocument.presentationml.tags+xml"/>
  <Override PartName="/ppt/tags/tag1286.xml" ContentType="application/vnd.openxmlformats-officedocument.presentationml.tags+xml"/>
  <Override PartName="/ppt/tags/tag1287.xml" ContentType="application/vnd.openxmlformats-officedocument.presentationml.tags+xml"/>
  <Override PartName="/ppt/tags/tag1288.xml" ContentType="application/vnd.openxmlformats-officedocument.presentationml.tags+xml"/>
  <Override PartName="/ppt/tags/tag1289.xml" ContentType="application/vnd.openxmlformats-officedocument.presentationml.tags+xml"/>
  <Override PartName="/ppt/tags/tag1290.xml" ContentType="application/vnd.openxmlformats-officedocument.presentationml.tags+xml"/>
  <Override PartName="/ppt/tags/tag1291.xml" ContentType="application/vnd.openxmlformats-officedocument.presentationml.tags+xml"/>
  <Override PartName="/ppt/tags/tag1292.xml" ContentType="application/vnd.openxmlformats-officedocument.presentationml.tags+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tags/tag1296.xml" ContentType="application/vnd.openxmlformats-officedocument.presentationml.tags+xml"/>
  <Override PartName="/ppt/tags/tag1297.xml" ContentType="application/vnd.openxmlformats-officedocument.presentationml.tags+xml"/>
  <Override PartName="/ppt/tags/tag1298.xml" ContentType="application/vnd.openxmlformats-officedocument.presentationml.tags+xml"/>
  <Override PartName="/ppt/tags/tag1299.xml" ContentType="application/vnd.openxmlformats-officedocument.presentationml.tags+xml"/>
  <Override PartName="/ppt/tags/tag1300.xml" ContentType="application/vnd.openxmlformats-officedocument.presentationml.tags+xml"/>
  <Override PartName="/ppt/tags/tag1301.xml" ContentType="application/vnd.openxmlformats-officedocument.presentationml.tags+xml"/>
  <Override PartName="/ppt/tags/tag1302.xml" ContentType="application/vnd.openxmlformats-officedocument.presentationml.tags+xml"/>
  <Override PartName="/ppt/tags/tag1303.xml" ContentType="application/vnd.openxmlformats-officedocument.presentationml.tags+xml"/>
  <Override PartName="/ppt/tags/tag1304.xml" ContentType="application/vnd.openxmlformats-officedocument.presentationml.tags+xml"/>
  <Override PartName="/ppt/tags/tag1305.xml" ContentType="application/vnd.openxmlformats-officedocument.presentationml.tags+xml"/>
  <Override PartName="/ppt/tags/tag1306.xml" ContentType="application/vnd.openxmlformats-officedocument.presentationml.tags+xml"/>
  <Override PartName="/ppt/tags/tag1307.xml" ContentType="application/vnd.openxmlformats-officedocument.presentationml.tags+xml"/>
  <Override PartName="/ppt/tags/tag1308.xml" ContentType="application/vnd.openxmlformats-officedocument.presentationml.tags+xml"/>
  <Override PartName="/ppt/tags/tag1309.xml" ContentType="application/vnd.openxmlformats-officedocument.presentationml.tags+xml"/>
  <Override PartName="/ppt/tags/tag1310.xml" ContentType="application/vnd.openxmlformats-officedocument.presentationml.tags+xml"/>
  <Override PartName="/ppt/tags/tag1311.xml" ContentType="application/vnd.openxmlformats-officedocument.presentationml.tags+xml"/>
  <Override PartName="/ppt/tags/tag1312.xml" ContentType="application/vnd.openxmlformats-officedocument.presentationml.tags+xml"/>
  <Override PartName="/ppt/tags/tag1313.xml" ContentType="application/vnd.openxmlformats-officedocument.presentationml.tags+xml"/>
  <Override PartName="/ppt/tags/tag1314.xml" ContentType="application/vnd.openxmlformats-officedocument.presentationml.tags+xml"/>
  <Override PartName="/ppt/tags/tag1315.xml" ContentType="application/vnd.openxmlformats-officedocument.presentationml.tags+xml"/>
  <Override PartName="/ppt/tags/tag1316.xml" ContentType="application/vnd.openxmlformats-officedocument.presentationml.tags+xml"/>
  <Override PartName="/ppt/tags/tag1317.xml" ContentType="application/vnd.openxmlformats-officedocument.presentationml.tags+xml"/>
  <Override PartName="/ppt/tags/tag1318.xml" ContentType="application/vnd.openxmlformats-officedocument.presentationml.tags+xml"/>
  <Override PartName="/ppt/tags/tag1319.xml" ContentType="application/vnd.openxmlformats-officedocument.presentationml.tags+xml"/>
  <Override PartName="/ppt/tags/tag1320.xml" ContentType="application/vnd.openxmlformats-officedocument.presentationml.tags+xml"/>
  <Override PartName="/ppt/tags/tag1321.xml" ContentType="application/vnd.openxmlformats-officedocument.presentationml.tags+xml"/>
  <Override PartName="/ppt/tags/tag1322.xml" ContentType="application/vnd.openxmlformats-officedocument.presentationml.tags+xml"/>
  <Override PartName="/ppt/tags/tag1323.xml" ContentType="application/vnd.openxmlformats-officedocument.presentationml.tags+xml"/>
  <Override PartName="/ppt/tags/tag1324.xml" ContentType="application/vnd.openxmlformats-officedocument.presentationml.tags+xml"/>
  <Override PartName="/ppt/tags/tag1325.xml" ContentType="application/vnd.openxmlformats-officedocument.presentationml.tags+xml"/>
  <Override PartName="/ppt/tags/tag1326.xml" ContentType="application/vnd.openxmlformats-officedocument.presentationml.tags+xml"/>
  <Override PartName="/ppt/tags/tag1327.xml" ContentType="application/vnd.openxmlformats-officedocument.presentationml.tags+xml"/>
  <Override PartName="/ppt/tags/tag1328.xml" ContentType="application/vnd.openxmlformats-officedocument.presentationml.tags+xml"/>
  <Override PartName="/ppt/tags/tag1329.xml" ContentType="application/vnd.openxmlformats-officedocument.presentationml.tags+xml"/>
  <Override PartName="/ppt/tags/tag1330.xml" ContentType="application/vnd.openxmlformats-officedocument.presentationml.tags+xml"/>
  <Override PartName="/ppt/tags/tag1331.xml" ContentType="application/vnd.openxmlformats-officedocument.presentationml.tags+xml"/>
  <Override PartName="/ppt/tags/tag1332.xml" ContentType="application/vnd.openxmlformats-officedocument.presentationml.tags+xml"/>
  <Override PartName="/ppt/tags/tag1333.xml" ContentType="application/vnd.openxmlformats-officedocument.presentationml.tags+xml"/>
  <Override PartName="/ppt/tags/tag1334.xml" ContentType="application/vnd.openxmlformats-officedocument.presentationml.tags+xml"/>
  <Override PartName="/ppt/tags/tag1335.xml" ContentType="application/vnd.openxmlformats-officedocument.presentationml.tags+xml"/>
  <Override PartName="/ppt/tags/tag1336.xml" ContentType="application/vnd.openxmlformats-officedocument.presentationml.tags+xml"/>
  <Override PartName="/ppt/tags/tag1337.xml" ContentType="application/vnd.openxmlformats-officedocument.presentationml.tags+xml"/>
  <Override PartName="/ppt/tags/tag1338.xml" ContentType="application/vnd.openxmlformats-officedocument.presentationml.tags+xml"/>
  <Override PartName="/ppt/tags/tag1339.xml" ContentType="application/vnd.openxmlformats-officedocument.presentationml.tags+xml"/>
  <Override PartName="/ppt/tags/tag1340.xml" ContentType="application/vnd.openxmlformats-officedocument.presentationml.tags+xml"/>
  <Override PartName="/ppt/tags/tag1341.xml" ContentType="application/vnd.openxmlformats-officedocument.presentationml.tags+xml"/>
  <Override PartName="/ppt/tags/tag1342.xml" ContentType="application/vnd.openxmlformats-officedocument.presentationml.tags+xml"/>
  <Override PartName="/ppt/tags/tag1343.xml" ContentType="application/vnd.openxmlformats-officedocument.presentationml.tags+xml"/>
  <Override PartName="/ppt/tags/tag1344.xml" ContentType="application/vnd.openxmlformats-officedocument.presentationml.tags+xml"/>
  <Override PartName="/ppt/tags/tag1345.xml" ContentType="application/vnd.openxmlformats-officedocument.presentationml.tags+xml"/>
  <Override PartName="/ppt/tags/tag1346.xml" ContentType="application/vnd.openxmlformats-officedocument.presentationml.tags+xml"/>
  <Override PartName="/ppt/tags/tag1347.xml" ContentType="application/vnd.openxmlformats-officedocument.presentationml.tags+xml"/>
  <Override PartName="/ppt/tags/tag1348.xml" ContentType="application/vnd.openxmlformats-officedocument.presentationml.tags+xml"/>
  <Override PartName="/ppt/tags/tag1349.xml" ContentType="application/vnd.openxmlformats-officedocument.presentationml.tags+xml"/>
  <Override PartName="/ppt/tags/tag1350.xml" ContentType="application/vnd.openxmlformats-officedocument.presentationml.tags+xml"/>
  <Override PartName="/ppt/tags/tag1351.xml" ContentType="application/vnd.openxmlformats-officedocument.presentationml.tags+xml"/>
  <Override PartName="/ppt/tags/tag1352.xml" ContentType="application/vnd.openxmlformats-officedocument.presentationml.tags+xml"/>
  <Override PartName="/ppt/tags/tag1353.xml" ContentType="application/vnd.openxmlformats-officedocument.presentationml.tags+xml"/>
  <Override PartName="/ppt/tags/tag1354.xml" ContentType="application/vnd.openxmlformats-officedocument.presentationml.tags+xml"/>
  <Override PartName="/ppt/tags/tag1355.xml" ContentType="application/vnd.openxmlformats-officedocument.presentationml.tags+xml"/>
  <Override PartName="/ppt/tags/tag1356.xml" ContentType="application/vnd.openxmlformats-officedocument.presentationml.tags+xml"/>
  <Override PartName="/ppt/tags/tag1357.xml" ContentType="application/vnd.openxmlformats-officedocument.presentationml.tags+xml"/>
  <Override PartName="/ppt/tags/tag1358.xml" ContentType="application/vnd.openxmlformats-officedocument.presentationml.tags+xml"/>
  <Override PartName="/ppt/tags/tag1359.xml" ContentType="application/vnd.openxmlformats-officedocument.presentationml.tags+xml"/>
  <Override PartName="/ppt/tags/tag1360.xml" ContentType="application/vnd.openxmlformats-officedocument.presentationml.tags+xml"/>
  <Override PartName="/ppt/tags/tag1361.xml" ContentType="application/vnd.openxmlformats-officedocument.presentationml.tags+xml"/>
  <Override PartName="/ppt/tags/tag1362.xml" ContentType="application/vnd.openxmlformats-officedocument.presentationml.tags+xml"/>
  <Override PartName="/ppt/tags/tag1363.xml" ContentType="application/vnd.openxmlformats-officedocument.presentationml.tags+xml"/>
  <Override PartName="/ppt/tags/tag1364.xml" ContentType="application/vnd.openxmlformats-officedocument.presentationml.tags+xml"/>
  <Override PartName="/ppt/tags/tag1365.xml" ContentType="application/vnd.openxmlformats-officedocument.presentationml.tags+xml"/>
  <Override PartName="/ppt/tags/tag1366.xml" ContentType="application/vnd.openxmlformats-officedocument.presentationml.tags+xml"/>
  <Override PartName="/ppt/tags/tag1367.xml" ContentType="application/vnd.openxmlformats-officedocument.presentationml.tags+xml"/>
  <Override PartName="/ppt/tags/tag1368.xml" ContentType="application/vnd.openxmlformats-officedocument.presentationml.tags+xml"/>
  <Override PartName="/ppt/tags/tag1369.xml" ContentType="application/vnd.openxmlformats-officedocument.presentationml.tags+xml"/>
  <Override PartName="/ppt/tags/tag1370.xml" ContentType="application/vnd.openxmlformats-officedocument.presentationml.tags+xml"/>
  <Override PartName="/ppt/tags/tag1371.xml" ContentType="application/vnd.openxmlformats-officedocument.presentationml.tags+xml"/>
  <Override PartName="/ppt/tags/tag1372.xml" ContentType="application/vnd.openxmlformats-officedocument.presentationml.tags+xml"/>
  <Override PartName="/ppt/tags/tag1373.xml" ContentType="application/vnd.openxmlformats-officedocument.presentationml.tags+xml"/>
  <Override PartName="/ppt/tags/tag1374.xml" ContentType="application/vnd.openxmlformats-officedocument.presentationml.tags+xml"/>
  <Override PartName="/ppt/tags/tag1375.xml" ContentType="application/vnd.openxmlformats-officedocument.presentationml.tags+xml"/>
  <Override PartName="/ppt/tags/tag1376.xml" ContentType="application/vnd.openxmlformats-officedocument.presentationml.tags+xml"/>
  <Override PartName="/ppt/tags/tag1377.xml" ContentType="application/vnd.openxmlformats-officedocument.presentationml.tags+xml"/>
  <Override PartName="/ppt/tags/tag1378.xml" ContentType="application/vnd.openxmlformats-officedocument.presentationml.tags+xml"/>
  <Override PartName="/ppt/tags/tag1379.xml" ContentType="application/vnd.openxmlformats-officedocument.presentationml.tags+xml"/>
  <Override PartName="/ppt/tags/tag1380.xml" ContentType="application/vnd.openxmlformats-officedocument.presentationml.tags+xml"/>
  <Override PartName="/ppt/tags/tag1381.xml" ContentType="application/vnd.openxmlformats-officedocument.presentationml.tags+xml"/>
  <Override PartName="/ppt/tags/tag1382.xml" ContentType="application/vnd.openxmlformats-officedocument.presentationml.tags+xml"/>
  <Override PartName="/ppt/tags/tag1383.xml" ContentType="application/vnd.openxmlformats-officedocument.presentationml.tags+xml"/>
  <Override PartName="/ppt/tags/tag1384.xml" ContentType="application/vnd.openxmlformats-officedocument.presentationml.tags+xml"/>
  <Override PartName="/ppt/tags/tag1385.xml" ContentType="application/vnd.openxmlformats-officedocument.presentationml.tags+xml"/>
  <Override PartName="/ppt/tags/tag1386.xml" ContentType="application/vnd.openxmlformats-officedocument.presentationml.tags+xml"/>
  <Override PartName="/ppt/tags/tag1387.xml" ContentType="application/vnd.openxmlformats-officedocument.presentationml.tags+xml"/>
  <Override PartName="/ppt/tags/tag1388.xml" ContentType="application/vnd.openxmlformats-officedocument.presentationml.tags+xml"/>
  <Override PartName="/ppt/tags/tag1389.xml" ContentType="application/vnd.openxmlformats-officedocument.presentationml.tags+xml"/>
  <Override PartName="/ppt/tags/tag1390.xml" ContentType="application/vnd.openxmlformats-officedocument.presentationml.tags+xml"/>
  <Override PartName="/ppt/tags/tag1391.xml" ContentType="application/vnd.openxmlformats-officedocument.presentationml.tags+xml"/>
  <Override PartName="/ppt/tags/tag1392.xml" ContentType="application/vnd.openxmlformats-officedocument.presentationml.tags+xml"/>
  <Override PartName="/ppt/tags/tag1393.xml" ContentType="application/vnd.openxmlformats-officedocument.presentationml.tags+xml"/>
  <Override PartName="/ppt/tags/tag1394.xml" ContentType="application/vnd.openxmlformats-officedocument.presentationml.tags+xml"/>
  <Override PartName="/ppt/tags/tag1395.xml" ContentType="application/vnd.openxmlformats-officedocument.presentationml.tags+xml"/>
  <Override PartName="/ppt/tags/tag1396.xml" ContentType="application/vnd.openxmlformats-officedocument.presentationml.tags+xml"/>
  <Override PartName="/ppt/tags/tag1397.xml" ContentType="application/vnd.openxmlformats-officedocument.presentationml.tags+xml"/>
  <Override PartName="/ppt/tags/tag1398.xml" ContentType="application/vnd.openxmlformats-officedocument.presentationml.tags+xml"/>
  <Override PartName="/ppt/tags/tag1399.xml" ContentType="application/vnd.openxmlformats-officedocument.presentationml.tags+xml"/>
  <Override PartName="/ppt/tags/tag1400.xml" ContentType="application/vnd.openxmlformats-officedocument.presentationml.tags+xml"/>
  <Override PartName="/ppt/tags/tag1401.xml" ContentType="application/vnd.openxmlformats-officedocument.presentationml.tags+xml"/>
  <Override PartName="/ppt/tags/tag1402.xml" ContentType="application/vnd.openxmlformats-officedocument.presentationml.tags+xml"/>
  <Override PartName="/ppt/tags/tag1403.xml" ContentType="application/vnd.openxmlformats-officedocument.presentationml.tags+xml"/>
  <Override PartName="/ppt/tags/tag1404.xml" ContentType="application/vnd.openxmlformats-officedocument.presentationml.tags+xml"/>
  <Override PartName="/ppt/tags/tag1405.xml" ContentType="application/vnd.openxmlformats-officedocument.presentationml.tags+xml"/>
  <Override PartName="/ppt/tags/tag1406.xml" ContentType="application/vnd.openxmlformats-officedocument.presentationml.tags+xml"/>
  <Override PartName="/ppt/tags/tag1407.xml" ContentType="application/vnd.openxmlformats-officedocument.presentationml.tags+xml"/>
  <Override PartName="/ppt/tags/tag1408.xml" ContentType="application/vnd.openxmlformats-officedocument.presentationml.tags+xml"/>
  <Override PartName="/ppt/tags/tag1409.xml" ContentType="application/vnd.openxmlformats-officedocument.presentationml.tags+xml"/>
  <Override PartName="/ppt/tags/tag1410.xml" ContentType="application/vnd.openxmlformats-officedocument.presentationml.tags+xml"/>
  <Override PartName="/ppt/tags/tag1411.xml" ContentType="application/vnd.openxmlformats-officedocument.presentationml.tags+xml"/>
  <Override PartName="/ppt/tags/tag1412.xml" ContentType="application/vnd.openxmlformats-officedocument.presentationml.tags+xml"/>
  <Override PartName="/ppt/tags/tag1413.xml" ContentType="application/vnd.openxmlformats-officedocument.presentationml.tags+xml"/>
  <Override PartName="/ppt/tags/tag1414.xml" ContentType="application/vnd.openxmlformats-officedocument.presentationml.tags+xml"/>
  <Override PartName="/ppt/tags/tag1415.xml" ContentType="application/vnd.openxmlformats-officedocument.presentationml.tags+xml"/>
  <Override PartName="/ppt/tags/tag1416.xml" ContentType="application/vnd.openxmlformats-officedocument.presentationml.tags+xml"/>
  <Override PartName="/ppt/tags/tag1417.xml" ContentType="application/vnd.openxmlformats-officedocument.presentationml.tags+xml"/>
  <Override PartName="/ppt/tags/tag1418.xml" ContentType="application/vnd.openxmlformats-officedocument.presentationml.tags+xml"/>
  <Override PartName="/ppt/tags/tag1419.xml" ContentType="application/vnd.openxmlformats-officedocument.presentationml.tags+xml"/>
  <Override PartName="/ppt/tags/tag1420.xml" ContentType="application/vnd.openxmlformats-officedocument.presentationml.tags+xml"/>
  <Override PartName="/ppt/tags/tag1421.xml" ContentType="application/vnd.openxmlformats-officedocument.presentationml.tags+xml"/>
  <Override PartName="/ppt/tags/tag1422.xml" ContentType="application/vnd.openxmlformats-officedocument.presentationml.tags+xml"/>
  <Override PartName="/ppt/tags/tag1423.xml" ContentType="application/vnd.openxmlformats-officedocument.presentationml.tags+xml"/>
  <Override PartName="/ppt/tags/tag1424.xml" ContentType="application/vnd.openxmlformats-officedocument.presentationml.tags+xml"/>
  <Override PartName="/ppt/tags/tag1425.xml" ContentType="application/vnd.openxmlformats-officedocument.presentationml.tags+xml"/>
  <Override PartName="/ppt/tags/tag1426.xml" ContentType="application/vnd.openxmlformats-officedocument.presentationml.tags+xml"/>
  <Override PartName="/ppt/tags/tag1427.xml" ContentType="application/vnd.openxmlformats-officedocument.presentationml.tags+xml"/>
  <Override PartName="/ppt/tags/tag1428.xml" ContentType="application/vnd.openxmlformats-officedocument.presentationml.tags+xml"/>
  <Override PartName="/ppt/tags/tag1429.xml" ContentType="application/vnd.openxmlformats-officedocument.presentationml.tags+xml"/>
  <Override PartName="/ppt/tags/tag1430.xml" ContentType="application/vnd.openxmlformats-officedocument.presentationml.tags+xml"/>
  <Override PartName="/ppt/tags/tag1431.xml" ContentType="application/vnd.openxmlformats-officedocument.presentationml.tags+xml"/>
  <Override PartName="/ppt/tags/tag1432.xml" ContentType="application/vnd.openxmlformats-officedocument.presentationml.tags+xml"/>
  <Override PartName="/ppt/tags/tag1433.xml" ContentType="application/vnd.openxmlformats-officedocument.presentationml.tags+xml"/>
  <Override PartName="/ppt/tags/tag1434.xml" ContentType="application/vnd.openxmlformats-officedocument.presentationml.tags+xml"/>
  <Override PartName="/ppt/tags/tag1435.xml" ContentType="application/vnd.openxmlformats-officedocument.presentationml.tags+xml"/>
  <Override PartName="/ppt/tags/tag1436.xml" ContentType="application/vnd.openxmlformats-officedocument.presentationml.tags+xml"/>
  <Override PartName="/ppt/tags/tag1437.xml" ContentType="application/vnd.openxmlformats-officedocument.presentationml.tags+xml"/>
  <Override PartName="/ppt/tags/tag1438.xml" ContentType="application/vnd.openxmlformats-officedocument.presentationml.tags+xml"/>
  <Override PartName="/ppt/tags/tag1439.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6"/>
  </p:notesMasterIdLst>
  <p:handoutMasterIdLst>
    <p:handoutMasterId r:id="rId117"/>
  </p:handoutMasterIdLst>
  <p:sldIdLst>
    <p:sldId id="420" r:id="rId2"/>
    <p:sldId id="581" r:id="rId3"/>
    <p:sldId id="630" r:id="rId4"/>
    <p:sldId id="582" r:id="rId5"/>
    <p:sldId id="599" r:id="rId6"/>
    <p:sldId id="586" r:id="rId7"/>
    <p:sldId id="585" r:id="rId8"/>
    <p:sldId id="588" r:id="rId9"/>
    <p:sldId id="589" r:id="rId10"/>
    <p:sldId id="596" r:id="rId11"/>
    <p:sldId id="597" r:id="rId12"/>
    <p:sldId id="603" r:id="rId13"/>
    <p:sldId id="612" r:id="rId14"/>
    <p:sldId id="594" r:id="rId15"/>
    <p:sldId id="614" r:id="rId16"/>
    <p:sldId id="613" r:id="rId17"/>
    <p:sldId id="580" r:id="rId18"/>
    <p:sldId id="578" r:id="rId19"/>
    <p:sldId id="577" r:id="rId20"/>
    <p:sldId id="500" r:id="rId21"/>
    <p:sldId id="501" r:id="rId22"/>
    <p:sldId id="531" r:id="rId23"/>
    <p:sldId id="618" r:id="rId24"/>
    <p:sldId id="503" r:id="rId25"/>
    <p:sldId id="619" r:id="rId26"/>
    <p:sldId id="532" r:id="rId27"/>
    <p:sldId id="535" r:id="rId28"/>
    <p:sldId id="536" r:id="rId29"/>
    <p:sldId id="537" r:id="rId30"/>
    <p:sldId id="527" r:id="rId31"/>
    <p:sldId id="528" r:id="rId32"/>
    <p:sldId id="621" r:id="rId33"/>
    <p:sldId id="625" r:id="rId34"/>
    <p:sldId id="624" r:id="rId35"/>
    <p:sldId id="553" r:id="rId36"/>
    <p:sldId id="623" r:id="rId37"/>
    <p:sldId id="622" r:id="rId38"/>
    <p:sldId id="540" r:id="rId39"/>
    <p:sldId id="626" r:id="rId40"/>
    <p:sldId id="627" r:id="rId41"/>
    <p:sldId id="628" r:id="rId42"/>
    <p:sldId id="629" r:id="rId43"/>
    <p:sldId id="601" r:id="rId44"/>
    <p:sldId id="530" r:id="rId45"/>
    <p:sldId id="529" r:id="rId46"/>
    <p:sldId id="620" r:id="rId47"/>
    <p:sldId id="609" r:id="rId48"/>
    <p:sldId id="610" r:id="rId49"/>
    <p:sldId id="611" r:id="rId50"/>
    <p:sldId id="600" r:id="rId51"/>
    <p:sldId id="605" r:id="rId52"/>
    <p:sldId id="606" r:id="rId53"/>
    <p:sldId id="607" r:id="rId54"/>
    <p:sldId id="608" r:id="rId55"/>
    <p:sldId id="554" r:id="rId56"/>
    <p:sldId id="547" r:id="rId57"/>
    <p:sldId id="570" r:id="rId58"/>
    <p:sldId id="561" r:id="rId59"/>
    <p:sldId id="562" r:id="rId60"/>
    <p:sldId id="573" r:id="rId61"/>
    <p:sldId id="569" r:id="rId62"/>
    <p:sldId id="574" r:id="rId63"/>
    <p:sldId id="575" r:id="rId64"/>
    <p:sldId id="576" r:id="rId65"/>
    <p:sldId id="566" r:id="rId66"/>
    <p:sldId id="567" r:id="rId67"/>
    <p:sldId id="568" r:id="rId68"/>
    <p:sldId id="564" r:id="rId69"/>
    <p:sldId id="565" r:id="rId70"/>
    <p:sldId id="560" r:id="rId71"/>
    <p:sldId id="549" r:id="rId72"/>
    <p:sldId id="550" r:id="rId73"/>
    <p:sldId id="551" r:id="rId74"/>
    <p:sldId id="552" r:id="rId75"/>
    <p:sldId id="495" r:id="rId76"/>
    <p:sldId id="538" r:id="rId77"/>
    <p:sldId id="539" r:id="rId78"/>
    <p:sldId id="533" r:id="rId79"/>
    <p:sldId id="534" r:id="rId80"/>
    <p:sldId id="502" r:id="rId81"/>
    <p:sldId id="504" r:id="rId82"/>
    <p:sldId id="543" r:id="rId83"/>
    <p:sldId id="505" r:id="rId84"/>
    <p:sldId id="506" r:id="rId85"/>
    <p:sldId id="507" r:id="rId86"/>
    <p:sldId id="508" r:id="rId87"/>
    <p:sldId id="509" r:id="rId88"/>
    <p:sldId id="510" r:id="rId89"/>
    <p:sldId id="481" r:id="rId90"/>
    <p:sldId id="526" r:id="rId91"/>
    <p:sldId id="450" r:id="rId92"/>
    <p:sldId id="555" r:id="rId93"/>
    <p:sldId id="489" r:id="rId94"/>
    <p:sldId id="454" r:id="rId95"/>
    <p:sldId id="452" r:id="rId96"/>
    <p:sldId id="466" r:id="rId97"/>
    <p:sldId id="467" r:id="rId98"/>
    <p:sldId id="496" r:id="rId99"/>
    <p:sldId id="453" r:id="rId100"/>
    <p:sldId id="464" r:id="rId101"/>
    <p:sldId id="463" r:id="rId102"/>
    <p:sldId id="490" r:id="rId103"/>
    <p:sldId id="425" r:id="rId104"/>
    <p:sldId id="479" r:id="rId105"/>
    <p:sldId id="480" r:id="rId106"/>
    <p:sldId id="491" r:id="rId107"/>
    <p:sldId id="485" r:id="rId108"/>
    <p:sldId id="423" r:id="rId109"/>
    <p:sldId id="434" r:id="rId110"/>
    <p:sldId id="493" r:id="rId111"/>
    <p:sldId id="484" r:id="rId112"/>
    <p:sldId id="451" r:id="rId113"/>
    <p:sldId id="571" r:id="rId114"/>
    <p:sldId id="572" r:id="rId115"/>
  </p:sldIdLst>
  <p:sldSz cx="9144000" cy="6858000" type="screen4x3"/>
  <p:notesSz cx="7315200" cy="9601200"/>
  <p:custDataLst>
    <p:tags r:id="rId118"/>
  </p:custDataLst>
  <p:defaultTextStyle>
    <a:defPPr>
      <a:defRPr lang="en-US"/>
    </a:defPPr>
    <a:lvl1pPr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a:srgbClr val="067B0E"/>
    <a:srgbClr val="CCFFCC"/>
    <a:srgbClr val="0B04FF"/>
    <a:srgbClr val="DDF2FF"/>
    <a:srgbClr val="EA8B00"/>
    <a:srgbClr val="FF9900"/>
    <a:srgbClr val="FFCC99"/>
    <a:srgbClr val="FCECD0"/>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7751" autoAdjust="0"/>
    <p:restoredTop sz="90929"/>
  </p:normalViewPr>
  <p:slideViewPr>
    <p:cSldViewPr>
      <p:cViewPr varScale="1">
        <p:scale>
          <a:sx n="73" d="100"/>
          <a:sy n="73" d="100"/>
        </p:scale>
        <p:origin x="-148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3" d="100"/>
        <a:sy n="73"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handoutMaster" Target="handoutMasters/handout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4546" name="Rectangle 2"/>
          <p:cNvSpPr>
            <a:spLocks noGrp="1" noChangeArrowheads="1"/>
          </p:cNvSpPr>
          <p:nvPr>
            <p:ph type="hdr" sz="quarter"/>
          </p:nvPr>
        </p:nvSpPr>
        <p:spPr bwMode="auto">
          <a:xfrm>
            <a:off x="0" y="0"/>
            <a:ext cx="3170238" cy="298450"/>
          </a:xfrm>
          <a:prstGeom prst="rect">
            <a:avLst/>
          </a:prstGeom>
          <a:noFill/>
          <a:ln w="9525">
            <a:noFill/>
            <a:miter lim="800000"/>
            <a:headEnd/>
            <a:tailEnd/>
          </a:ln>
        </p:spPr>
        <p:txBody>
          <a:bodyPr vert="horz" wrap="square" lIns="96661" tIns="48331" rIns="96661" bIns="48331" numCol="1" anchor="t" anchorCtr="0" compatLnSpc="1">
            <a:prstTxWarp prst="textNoShape">
              <a:avLst/>
            </a:prstTxWarp>
            <a:spAutoFit/>
          </a:bodyPr>
          <a:lstStyle>
            <a:lvl1pPr eaLnBrk="0" hangingPunct="0">
              <a:defRPr sz="1300">
                <a:latin typeface="Times" pitchFamily="-106" charset="0"/>
                <a:ea typeface="ＭＳ Ｐゴシック" pitchFamily="-106" charset="-128"/>
                <a:cs typeface="ＭＳ Ｐゴシック" pitchFamily="-106" charset="-128"/>
              </a:defRPr>
            </a:lvl1pPr>
          </a:lstStyle>
          <a:p>
            <a:pPr>
              <a:defRPr/>
            </a:pPr>
            <a:endParaRPr lang="en-US"/>
          </a:p>
        </p:txBody>
      </p:sp>
      <p:sp>
        <p:nvSpPr>
          <p:cNvPr id="364547" name="Rectangle 3"/>
          <p:cNvSpPr>
            <a:spLocks noGrp="1" noChangeArrowheads="1"/>
          </p:cNvSpPr>
          <p:nvPr>
            <p:ph type="dt" sz="quarter" idx="1"/>
          </p:nvPr>
        </p:nvSpPr>
        <p:spPr bwMode="auto">
          <a:xfrm>
            <a:off x="4144963" y="0"/>
            <a:ext cx="3170237" cy="298450"/>
          </a:xfrm>
          <a:prstGeom prst="rect">
            <a:avLst/>
          </a:prstGeom>
          <a:noFill/>
          <a:ln w="9525">
            <a:noFill/>
            <a:miter lim="800000"/>
            <a:headEnd/>
            <a:tailEnd/>
          </a:ln>
        </p:spPr>
        <p:txBody>
          <a:bodyPr vert="horz" wrap="square" lIns="96661" tIns="48331" rIns="96661" bIns="48331" numCol="1" anchor="t" anchorCtr="0" compatLnSpc="1">
            <a:prstTxWarp prst="textNoShape">
              <a:avLst/>
            </a:prstTxWarp>
            <a:spAutoFit/>
          </a:bodyPr>
          <a:lstStyle>
            <a:lvl1pPr algn="r" eaLnBrk="0" hangingPunct="0">
              <a:defRPr sz="1300">
                <a:latin typeface="Times" pitchFamily="-106" charset="0"/>
                <a:ea typeface="ＭＳ Ｐゴシック" pitchFamily="-106" charset="-128"/>
                <a:cs typeface="ＭＳ Ｐゴシック" pitchFamily="-106" charset="-128"/>
              </a:defRPr>
            </a:lvl1pPr>
          </a:lstStyle>
          <a:p>
            <a:pPr>
              <a:defRPr/>
            </a:pPr>
            <a:endParaRPr lang="en-US"/>
          </a:p>
        </p:txBody>
      </p:sp>
      <p:sp>
        <p:nvSpPr>
          <p:cNvPr id="364548" name="Rectangle 4"/>
          <p:cNvSpPr>
            <a:spLocks noGrp="1" noChangeArrowheads="1"/>
          </p:cNvSpPr>
          <p:nvPr>
            <p:ph type="ftr" sz="quarter" idx="2"/>
          </p:nvPr>
        </p:nvSpPr>
        <p:spPr bwMode="auto">
          <a:xfrm>
            <a:off x="0" y="9302750"/>
            <a:ext cx="3170238" cy="298450"/>
          </a:xfrm>
          <a:prstGeom prst="rect">
            <a:avLst/>
          </a:prstGeom>
          <a:noFill/>
          <a:ln w="9525">
            <a:noFill/>
            <a:miter lim="800000"/>
            <a:headEnd/>
            <a:tailEnd/>
          </a:ln>
        </p:spPr>
        <p:txBody>
          <a:bodyPr vert="horz" wrap="square" lIns="96661" tIns="48331" rIns="96661" bIns="48331" numCol="1" anchor="b" anchorCtr="0" compatLnSpc="1">
            <a:prstTxWarp prst="textNoShape">
              <a:avLst/>
            </a:prstTxWarp>
            <a:spAutoFit/>
          </a:bodyPr>
          <a:lstStyle>
            <a:lvl1pPr eaLnBrk="0" hangingPunct="0">
              <a:defRPr sz="1300">
                <a:latin typeface="Times" pitchFamily="-106" charset="0"/>
                <a:ea typeface="ＭＳ Ｐゴシック" pitchFamily="-106" charset="-128"/>
                <a:cs typeface="ＭＳ Ｐゴシック" pitchFamily="-106" charset="-128"/>
              </a:defRPr>
            </a:lvl1pPr>
          </a:lstStyle>
          <a:p>
            <a:pPr>
              <a:defRPr/>
            </a:pPr>
            <a:endParaRPr lang="en-US"/>
          </a:p>
        </p:txBody>
      </p:sp>
      <p:sp>
        <p:nvSpPr>
          <p:cNvPr id="364549" name="Rectangle 5"/>
          <p:cNvSpPr>
            <a:spLocks noGrp="1" noChangeArrowheads="1"/>
          </p:cNvSpPr>
          <p:nvPr>
            <p:ph type="sldNum" sz="quarter" idx="3"/>
          </p:nvPr>
        </p:nvSpPr>
        <p:spPr bwMode="auto">
          <a:xfrm>
            <a:off x="4144963" y="9302750"/>
            <a:ext cx="3170237" cy="298450"/>
          </a:xfrm>
          <a:prstGeom prst="rect">
            <a:avLst/>
          </a:prstGeom>
          <a:noFill/>
          <a:ln w="9525">
            <a:noFill/>
            <a:miter lim="800000"/>
            <a:headEnd/>
            <a:tailEnd/>
          </a:ln>
        </p:spPr>
        <p:txBody>
          <a:bodyPr vert="horz" wrap="square" lIns="96661" tIns="48331" rIns="96661" bIns="48331" numCol="1" anchor="b" anchorCtr="0" compatLnSpc="1">
            <a:prstTxWarp prst="textNoShape">
              <a:avLst/>
            </a:prstTxWarp>
            <a:spAutoFit/>
          </a:bodyPr>
          <a:lstStyle>
            <a:lvl1pPr algn="r" eaLnBrk="0" hangingPunct="0">
              <a:defRPr sz="1300">
                <a:latin typeface="Times" pitchFamily="1" charset="0"/>
                <a:ea typeface="ＭＳ Ｐゴシック" pitchFamily="1" charset="-128"/>
              </a:defRPr>
            </a:lvl1pPr>
          </a:lstStyle>
          <a:p>
            <a:pPr>
              <a:defRPr/>
            </a:pPr>
            <a:fld id="{F6510723-6871-46D4-841B-6EF63CA6B4EC}" type="slidenum">
              <a:rPr lang="en-US"/>
              <a:pPr>
                <a:defRPr/>
              </a:pPr>
              <a:t>‹#›</a:t>
            </a:fld>
            <a:endParaRPr lang="en-US"/>
          </a:p>
        </p:txBody>
      </p:sp>
    </p:spTree>
    <p:extLst>
      <p:ext uri="{BB962C8B-B14F-4D97-AF65-F5344CB8AC3E}">
        <p14:creationId xmlns:p14="http://schemas.microsoft.com/office/powerpoint/2010/main" val="344979111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3-09-21T21:08:01.76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0-3 54,'13'9'37,"-13"-9"-2,2 11 1,-2-11-23,-5 12-7,5-12-2,-6 9-1,6-9-2,0 0-1,0 0 0,0 0-4,0 0-4,0 0-16,0 0-11,0 0-2,0 0 0,0 0 1</inkml:trace>
</inkml:ink>
</file>

<file path=ppt/ink/ink10.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24T20:50:23.252"/>
    </inkml:context>
    <inkml:brush xml:id="br0">
      <inkml:brushProperty name="width" value="0.05292" units="cm"/>
      <inkml:brushProperty name="height" value="0.05292" units="cm"/>
      <inkml:brushProperty name="color" value="#C0504D"/>
    </inkml:brush>
  </inkml:definitions>
  <inkml:trace contextRef="#ctx0" brushRef="#br0">10504 5186,'0'26,"0"-26,-26 0,-1-26,27 26,-26-27,-27 1,0-1,0 1,-26-27,-1 27,1-1,-27-26,0 27,-26 26,-27-27,27 1,0 26,-27-27,0 27,1 27,-1-27,26 0,-25 26,25 1,28-1,-1 1,0 26,27-53,-1 53,1-27,26 0,26 1,1-1,0 1,-1-1,27 27,-26-26,26 26,0-27,0 53,-27-26,27 0,0 27,-26-1,26 0,-27 1,1 26,-1-27,1 27,-1-27,1 27,26-27,-27-26,27 0,0 27,0-54,0 27,27-27,-27 1,26-1,-26 1,27-27,-1 26,1-26,-1 0,1 0,26 0,0 0,26 0,-26-26,53 26,-27 0,27 0,0 0,0-27,-1 27,28 0,-1 0,0-26,1 26,-1 0,27 0,-1-27,1 27,-27 0,54 0,-28 0,1 0,0 0,-27 0,0 27,27-1,-27-26,1 27,-1-27,0 26,1-26,-1 27,-26-27,26 26,0-26,1 0,-1 0,27 0,-27 27,0-27,27 0,-27 0,1 0,-1 0,0 0,-26 26,0-26,-27 0,1 0,-28 0,1 0,-26 27,-1-27,1 0,-27 0,0 0,0 0,0 0,0 0,0-27,26 1,-26-1,27 1,-27-27,26 26,-26-52,27 26,-27 0,0-26,0-27,0 27,0-27,-27 26,27-25,-26-1,26 26,-27 1,-26 0,27-1,-1 27,-26-26,1 52,-1-25,0 25,0 1,-27-1,1 1,0-1,-27 27,0 0,0-26,-26 26,-27 0,27-27,-27 27,0 0,-26-26,0 26,0 0,0 0,-1-27,1 27,0 0,0 0,26 0,0 0,0 0,54 0,-1 0,26 0,1 27,53-27,-1 26,27-26,27 27,-1-27</inkml:trace>
  <inkml:trace contextRef="#ctx0" brushRef="#br0" timeOffset="8167.4672">13044 6853,'-26'-27,"26"27,0-26,-27 26,27 0,0 0,0 0,0 0,0 0,0 0,-26 0,26 26,0 1,0 26,0 0,26-1,-26 28,0-1,0 1,0-1,0 27,27-27,-27 1,0-28,0 28,0-27,26-27,-26 27,0-26,0-27,27-27,-27 27,0-53,0 0,-27 0,27-52,0 25,-26 1,-1-27,27 27,-26-1,26-26,-27 53,27 1,0-1,0 26,-26 27,26 0,-26 0,-1 27,1-1,-27 27,0 0,0-27,0 27,27 0,-1-53,27 0,0 0,0-26,53-1,0-26,0 0,0 1,0 25,0-26,-27 53,27 0,-27 0,1 27,-1 26,1-27,-1 27,1-27,-1 27,1-26,-1-1,1 27,-27-26,0-27,26 26,-26-26,0 0</inkml:trace>
  <inkml:trace contextRef="#ctx0" brushRef="#br0" timeOffset="20433.1687">13521 2910,'-27'0,"27"0,0 27,0-27,0 0,0-27,0 27,0 0,0 27,-26-27,26 26,0 1,0-1,-27 27,1 0,-1 53,-26-53,27 53,-27 26,0 0,-26 1,26-1,-27 0,27 0,1 1,-28-1,27-26,27-27,-27 1,26-1,27-26,-26-27,26 1,-26 26,26-27,0 1,0-27,0 0,0 0,-27 26,27-26,0 0,0 0,0 0,0 0,0-26,0 26,0 0,0-27,0 1,-26-27,26 26,-27 1,27-1,0-25,0 25,-26 1,26 26,0-27,0 27,0 0,0 0,-27 27,27-1,-26 1,26-1,-27 27,1 0,-1-27,27 27,0-26,-26-1,26 1,0-27,0 0,26 0,-26-27,27 27,-1-26,27 26,0-27,0 1,26-1,-26 1,0 26,27-27,-54 27,27-26,-27 26,1 0,-27 0,26 0,-26 0,0 0,0 0,0 0,0 0,0 0,0 0,0 0,0 0,0 0,0 0,0 0,0 0</inkml:trace>
  <inkml:trace contextRef="#ctx0" brushRef="#br0" timeOffset="35070.0059">7250 7964,'0'0,"0"0,0 0,0 0,0 0,-27 0,27 0,-26-26,26 26,-26-27,-1 27,1-26,-27 26,0-27,0 1,0-1,0 1,-26 26,26 0,-27 0,27 0,-26 0,0 53,-1-27,27 27,-26 0,26 26,0-26,0 53,27-27,-1 27,1 0,52 0,1 0,-1-27,54 1,-27-1,52-26,1 0,27-53,-1 0,27 0,-27-27,27-26,-27 0,0-26,1 0,-28-27,-25 0,-54 0,1 0,-27 1,-27-1,-26 26,0 1,0 0,-26 52,-27 1,53-1,-26 27,26-26,0 26,27 0,-1 0,1-27,26 1,0-1</inkml:trace>
  <inkml:trace contextRef="#ctx0" brushRef="#br0" timeOffset="35801.0477">6906 7541,'-26'0,"-1"0,1 0,26 0,-27 0,27 0,0 26,0-26,0 0,0 0,0-26,0-1,0 27,0-26,27-27,-27 26,0-26,26 1,-26-1,27 0,-27-27,0 27,0 0,26 1,-26-1,0 26,0-26,0 27,0-1,0 1,0-1,0 27,0 0,0-26,0 26,0 0,0 0,0 0,0 0,0 26,-26-26,26 27,-27 26,1-53,26 53,-27-27,1-26,26 27,0-27,0 0,0 0,0 0,0-27,0 27,0-26,26-1,-26-26,27 27,-1-27,-26 27,27-1,-27 1,0-1,26 27,-26 0,26 27,1-27,-27 26,26 1,1-1,26 27,-27-27,1 1,-1 26,1-27,-27-26,0 27,26-1,-26-26,0 0,0 0,0 0,26 0</inkml:trace>
  <inkml:trace contextRef="#ctx0" brushRef="#br0" timeOffset="61862.5384">7197 6959,'0'-53,"-26"26,-1 27,1 0,-27 0,-27 53,1 0,0 0,-27 26,26 27,1-26,0-1,-1 0,54-26,-1-26,54-27,26-27,26 1,27-27,-27 0,27 0,0 27,-27 26,-26 0,-26 26,-27 53,-53 27,0 0,0 26,-26 1,26-28,0 1,26-26,27-27,53-53,0 0,0 0,26 0,1 0,-27 0,0 0,0 26,-53 53,-27-26,1 0,-1 27,27-27,-26-27,26 0,26-26,27-26,0-27,26 27,1-27,-1 0,-26 26,-26 27,-27 27,-27-1,-26 54,-26-1,-27 0,27 1,-27-1,26 0,1-26,26 0,0-53,53 0,27 0,26-53,26 27,-26-53,26 26,1 0,-28 0,-52 26,0 27,-52 27,-28 26,-26 0,-26 26,0-26,26 0,27-53,26-27,26-26,27-79</inkml:trace>
  <inkml:trace contextRef="#ctx0" brushRef="#br0" timeOffset="62614.5814">5927 4948,'-26'-27,"26"27,-27 0,27 0,-26 0,26 0,0 27,0-1,0 1,0-1,26 27,-26 0,0 0,27 26,-27-26,0 27,26-28,-26 1,0 0,0-26,0-1,0 1,0-27,0 0,-26 0</inkml:trace>
  <inkml:trace contextRef="#ctx0" brushRef="#br0" timeOffset="62876.5964">5742 5530,'0'26,"0"1,0 26,0-27,0 27,0 0,0-27,0 1,0 26,26-27,-26-26,27-26,-1-1,1 1,-1-1,1-26,25 1,-25-1,-1 26,-26-26,27 53,-27-53,26 53,-26 0,0 0</inkml:trace>
  <inkml:trace contextRef="#ctx0" brushRef="#br0" timeOffset="63710.6441">4842 7488,'0'0,"0"0,0 0,-26-27,26 27,0-26,-27-27,27 26,0-25,-26-1,26 0,-27 26,27-26,0 0,0 27,-26-1,26 1,0 26,26 26,-26 1,27-1,-1-26,1 27,-1-1,27 1,-26-27,-1 0,1 0,-27-27,26 27,-26-26,0 26,0 0,0 0,26 26,-26-26,27 27,-27-1,26-26,-26 27,0-27,27 0,-1 0,-26-27,27 1</inkml:trace>
  <inkml:trace contextRef="#ctx0" brushRef="#br0" timeOffset="63858.6525">5213 6959,'26'0,"-26"0,27 26,-27 0,26 1,-26-1,26 1,-26 26,27-27,-27-26,0 27,0-27,26 0,-26-27</inkml:trace>
  <inkml:trace contextRef="#ctx0" brushRef="#br0" timeOffset="64010.6612">5133 6720,'-26'-26,"26"26,0 0,-27 0,27 0,0 0,27 0,-27 26</inkml:trace>
  <inkml:trace contextRef="#ctx0" brushRef="#br0" timeOffset="64279.6766">5451 7011,'0'0,"0"0,0 0,0-26,0 0,0-1,0 27,0-26,0-1,26 27,-26 0,27 0,-1 27,1-27,-1 0,1 0,-1 0,0-27,-26 27,0-53,0 27,0-27,0 0,-26 0</inkml:trace>
  <inkml:trace contextRef="#ctx0" brushRef="#br0" timeOffset="64592.6945">6324 5847,'0'0,"0"-26,-27 26,1 53,0-27,26 27,-27 27,1-1,-1 27,27 0,0-1,0 1,0 0,27 0,-27-27,26-26,27 27,-27-54,27 27,0-53</inkml:trace>
  <inkml:trace contextRef="#ctx0" brushRef="#br0" timeOffset="65388.7401">20506 5265,'26'27,"0"-1,1 27,26 26,-27 27,27 27,-26-1,-1 27,1-1,-27-25,0 25,-27-25,1-1,26-26,-27 0,1-27,-1-26,27 0,-26-27,26 1,0-27</inkml:trace>
  <inkml:trace contextRef="#ctx0" brushRef="#br0" timeOffset="91996.2619">6271 8943,'-26'-27,"26"27,0 0,0 0,0 0,0-26,26 26,0 0,1 26,26-26,0 0,26 0,27 0,-27 27,54-27,-28-27,28 27,-27 0,26-26,-26 26,0-26,-27 26,0 0,-26 0,0 0,-26-27,-1 27,-26 0,0 0,26 0,-26 0,0 0,0 0,0 0,0 0,0 27,0-27,0 0,0 26,0-26,0 26</inkml:trace>
</inkml:ink>
</file>

<file path=ppt/ink/ink10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1:03:19.98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264 1015 64,'11'4'40,"-11"-4"-1,-5-15 1,-10-1-27,5 6-8,-7 1-2,-4 8 0,-5 7-1,-3 15-1,-1 11 0,1 12-1,1 11 1,4 6-1,3 7 0,8-2-1,9-3 0,5-11-3,13-5-4,0-24-13,15-7-20,7-17 2,10-15-1,7-12 1</inkml:trace>
  <inkml:trace contextRef="#ctx0" brushRef="#br0" timeOffset="248">607 1078 52,'-17'33'37,"-3"7"-1,-2 8 0,4 9-22,-3-3-8,12 0-4,4-6 0,11-9 0,9-10 1,6-13 0,4-16 0,3-7 1,-2-15 0,1-9 0,-6-12-1,-1-7-1,-3-5 0,-5 0-1,-3 7 0,0 2-1,-4 10-1,0 12 0,-5 24-2,13 4 1,-3 22 0,2 14 0,5 8 0,5 2 0,6 3 2,5-4-1,5-8 2,2-12 1,2-13-1,2-10 2,-3-19-1,-3-4 0,-6-17-1,-6-9-2,-7-2-2,-8-5-2,-3 11-3,-9-3-1,1 24 0,-7 1-4,9 26 0,-7 6 1,11 16 6,0 7 4,5-2 6,5 4 2,-1-12 2,8-2 3,-5-18 4,12-3-1,-7-17-3,5-7-3,-5-7-3,3-1-2,-4-2-2,0 6-1,-4 3 0,-1 11 0,-3 7-1,2 8 0,-3 9 0,2-1-1,1 4 0,2-5-1,3-1-3,-5-16-8,9-6-26,-5-11 1,5-14 0,-2-9 1</inkml:trace>
  <inkml:trace contextRef="#ctx0" brushRef="#br0" timeOffset="903">1860-6 73,'11'-10'39,"-2"27"-1,3 24 0,-4 18-31,5 23-3,-3 17-1,3 21-1,-3 8-1,0 4 0,2-3-1,0-6 0,3-14-2,-3-18-5,9-10-18,-10-31-14,-2-21 1,-9-29-2,2-14 2</inkml:trace>
  <inkml:trace contextRef="#ctx0" brushRef="#br0" timeOffset="1090">1819 796 72,'-35'-48'39,"10"15"-1,14 16 1,22 20-26,14 3-10,10 2-6,19 4-24,0-8-12,10-8 1,3-8-1</inkml:trace>
</inkml:ink>
</file>

<file path=ppt/ink/ink10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1:03:21.31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321 0 71,'1'26'39,"-11"11"-1,-5 14 2,-17 18-34,0 23-1,-8 21-1,-1 19 0,-1 13-1,7 6 0,4 1-1,8-5 0,11-14-3,8-15 0,10-17-4,0-26-15,11-17-20,0-25 0,9-24-1,-2-21 1</inkml:trace>
  <inkml:trace contextRef="#ctx0" brushRef="#br0" timeOffset="225">216 1007 66,'25'0'40,"-3"13"-3,10 1 2,-2-5-30,13 3-2,1-13-2,5-7-1,-5-9-1,-3-8 0,-10-7 0,-5-2 0,-11-2-1,-10 2 0,-11 8-1,-11 9 0,-11 9 0,-6 13 0,-5 14-1,-4 12 1,0 11 0,4 6-1,6 8 2,9-2-2,8 3 1,10-5-1,10-7 0,9-10-1,13-9-3,4-13-1,12-5-4,1-15-4,13 4-8,-6-14-6,15 10 4,-9-7 6,3 15 10,-5 3 5,-7 9 6,-3 12 6,-15-2 9,2 17 5,-22-8-2,2 15-5,-15-9-9,-4 4-4,-4-1-6,-7-14-8,3 1-30,-2-8 1,5-8-1,0-13-1</inkml:trace>
  <inkml:trace contextRef="#ctx0" brushRef="#br0" timeOffset="815">1582 387 62,'0'0'39,"0"0"0,0 0 0,-7 25-24,0 2-11,-2 11-1,-9 14-2,-6 9 0,-4 9 0,-4 8 1,-3-4-1,6-1 0,2-5 1,10-7 0,14-11 1,14-7-2,12-10 2,10-6-2,6-4 0,6-6 0,2-6-3,-1-8-4,2 0-11,-9-11-24,-3-6 0,-4-5 0,1-8 0</inkml:trace>
  <inkml:trace contextRef="#ctx0" brushRef="#br0" timeOffset="1177">2185 15 91,'11'-5'40,"5"23"1,-3 14-2,6 17-36,-5 20-1,0 21-1,-6 17 1,0 10 0,-3 7 0,-3-2 0,-2-11 0,-2-7 0,-1-19-1,-2-13-2,1-16-1,-2-17-5,3-5-12,-4-23-24,7-11 2,-10-8-2,10-12 2</inkml:trace>
</inkml:ink>
</file>

<file path=ppt/ink/ink10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1:03:22.77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57 0 99,'8'25'39,"-1"-4"-2,-7-21-6,0 0-36,-1 10-12,1-10-24,-13-5 1,13 5 1,-16-3 1</inkml:trace>
  <inkml:trace contextRef="#ctx0" brushRef="#br0" timeOffset="136">5 298 71,'0'42'38,"-5"-9"-6,9-2-20,-9-13-39,5-18-7,0 0-4</inkml:trace>
</inkml:ink>
</file>

<file path=ppt/ink/ink10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1:03:24.11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0 300 53,'6'30'38,"3"14"-1,1 11 0,0 15-14,-3 2-17,4 5-3,-7-1 0,-2-7-1,-5-14 2,0-13-2,-4-18 1,1-13 0,-1-21 0,1-14 0,0-16-1,5-13 1,2-11-2,5-10 1,5 2-2,4 1 1,3 4-1,5 10-1,3 9-2,-1 10-5,6 18-22,-9 9-11,1 8 1,-4 7-1</inkml:trace>
  <inkml:trace contextRef="#ctx0" brushRef="#br0" timeOffset="287">380 577 77,'32'28'40,"6"-4"0,0-12 1,5-7-27,-7-12-7,-2-7-4,-7-10-1,-6-9 0,-8-5-1,-9 0 0,-9-2 1,-7 8-1,-7 10-1,-5 12 1,-5 18-1,-1 16 1,2 19-1,3 8-1,8 11 1,5 2 0,9-3 0,6-3-1,9-13 0,5-15-3,13-11-4,-1-26-6,16-6-11,-7-25-4,16-3 2,-6-23 7,10-7 8,-8-13 9,-4-12 5,-4 5 9,-18-6 11,3 17 5,-21 2 0,4 22-8,-16 18-7,6 38-5,-13 13-3,4 35-1,3 25-3,0 15 1,1 8-1,0 9-1,1-5 0,3-11-1,1-14 0,-1-19-1,-2-20 1,-5-25-1,-2-16 1,-5-16 2,0-16 1,-2-13 0,1-9 1,1 0 1,6-1-1,9 9 2,7 7-2,6 11 0,5 17 0,4 17-1,0 18-1,1 9 0,-1 13 0,-3 4 0,0 3-1,3 0 0,3-2 2,6-6-1,5-14 1,4-3-1,5-13 1,-1-5 0,0-13 0,-6-10 0,-8-18-2,-10-9 0,-10-5-3,-9-6-1,-2 5-6,-14-4-9,4 13-22,-4 12 2,4 21-1,1 14 2</inkml:trace>
  <inkml:trace contextRef="#ctx0" brushRef="#br0" timeOffset="1007">1403 665 71,'12'26'40,"1"-9"1,-13-17 0,20-4-26,-17-16-8,2-6 0,0-10-4,6-2 0,1-7-1,4 2-2,1 2-1,3 5-1,2 9-2,-3 3-3,9 21-11,-10-2-23,3 12 0,-3-1 0,2 10 0</inkml:trace>
  <inkml:trace contextRef="#ctx0" brushRef="#br0" timeOffset="1277">1738 695 105,'16'-8'41,"5"-9"1,-5-18-11,5 3-24,-2-6-3,-3 1-2,-1 4-1,-3 8-1,4 11-1,2 16 1,7 12 0,5 8-1,6 7 1,9 4 0,5 1 0,1-5 1,1-7 0,-2-13 1,-6-11-1,-9-8 0,-10-16 0,-13-8-1,-9-11-3,-13-11-10,-1 1-28,-3-4-2,5 3 1,6-2-2</inkml:trace>
</inkml:ink>
</file>

<file path=ppt/ink/ink10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1:03:26.15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3068 583 70,'0'0'39,"-12"12"-1,12-12-8,0 0-19,0 0-3,0 0-1,0 0-3,0 0-1,-11-4-1,-4 8 0,-7 6-2,-8 2 1,-7 6-1,-7 3 0,-3-1 0,-3 5 1,3-4-1,7 0 1,6-4-1,6-2 0,6-2 0,10 0 1,4 7 0,5 7-1,3 14 1,0 17-1,-2 15 1,-4 13-1,-3 15 1,-2 14-1,-5 5 0,1 5 0,-2-5 0,1-6 0,4-8 0,4-9 2,8-11-1,6-12 0,8-15 0,5-8 1,7-14-1,5-8 1,4-10-1,3-8-1,0-5 0,-1-8-1,-3 0-2,-5-9-2,0 5-7,-13-7-26,5-2-4,-6-4 2,0-3-2</inkml:trace>
  <inkml:trace contextRef="#ctx0" brushRef="#br0" timeOffset="511">3030 1727 76,'0'0'39,"13"-4"0,0 5 1,12 1-27,3-8-9,6-3-1,3-7 0,4-4 0,2-9-1,-1-5 0,-9-5-1,-3-5 0,-11 4 0,-10 0-1,-9 7 0,-12 7 0,-12 11 0,-12 16 0,-10 16 0,-7 18 0,-5 16 0,-1 14 0,2 11 0,8 6 1,11 4 0,13-7 0,15-1 1,16-10 0,18-12 0,13-10 0,11-13 0,8-12-1,3-9-1,5-10-1,0-10-4,-7-8-3,1 1-13,-12-12-21,-3-2 0,-8-9-1,-4 0 2</inkml:trace>
  <inkml:trace contextRef="#ctx0" brushRef="#br0" timeOffset="922">3703 1729 96,'30'15'40,"8"3"1,1-8-1,12-3-34,-3-1-4,3-6-3,-5-2-3,-9-8-5,1 9-13,-9-10-18,-3 3 0,-9-4-1,-4 3 2</inkml:trace>
  <inkml:trace contextRef="#ctx0" brushRef="#br0" timeOffset="1131">3830 1953 63,'-2'31'42,"11"-1"-2,8-8 1,14-1-13,5-12-22,6 0-2,3-7-2,-3-3-3,-2-2-2,-7-6-4,1 6-11,-11-8-23,-2 3 1,-5-3-1,2-2 2</inkml:trace>
  <inkml:trace contextRef="#ctx0" brushRef="#br0" timeOffset="1401">4435 1687 68,'17'14'42,"8"0"-2,5-7 0,8-1-12,4-8-24,6-4-2,0-6-2,-2 0-2,-3-3-2,-7-3-4,4 8-19,-12-2-13,-6 6 0,-9 3 0,-13 3 0</inkml:trace>
  <inkml:trace contextRef="#ctx0" brushRef="#br0" timeOffset="1612">4539 1939 86,'4'21'40,"13"-2"-1,6-9 0,15 0-30,0-6-6,1-1-4,3-3-7,-8-5-28,5-4-3,-2-5 0,0-2-1</inkml:trace>
  <inkml:trace contextRef="#ctx0" brushRef="#br0" timeOffset="1838">5217 1628 75,'24'11'41,"7"10"-1,5 3 1,11 14-20,4 1-17,8 4-1,2 5-1,2-2 0,-3-2-1,-1-1-1,-2-6-1,-8-8-2,-7-6-3,-12-11-10,-4-6-24,-9-9-1,-5-7 0,-9-11 0</inkml:trace>
  <inkml:trace contextRef="#ctx0" brushRef="#br0" timeOffset="2073">5848 1538 76,'0'0'40,"0"0"0,0 0 1,-18 16-21,-1 8-15,-7 6-1,-6 10-1,-10 10 0,-1 6-1,-3 2 0,3-1-1,6-1 0,4-5-2,9-8 0,4-10-4,13-7-9,4-14-27,3-12-1,14-13 0,5-12 0</inkml:trace>
  <inkml:trace contextRef="#ctx0" brushRef="#br0" timeOffset="2847">6927 1370 67,'68'-92'40,"0"-11"0,-10-13 0,-1-2-27,-19-7-7,-9 3-1,-19 4-1,-13 17 0,-14 11-1,-7 22-1,-9 13 1,-5 19-2,-6 22 1,-2 26-2,-1 28 0,-1 21 1,2 30-1,1 24 1,3 25-1,-1 24 0,6 12 1,5 17 1,3 4 0,2 10-1,4 1 0,2-5 0,1-5 1,3-12 0,-4-9-1,0-18-1,-1-18 0,-3-25-1,-1-22-3,-4-26-1,2-26-3,-4-28-1,6-24 1,-2-33-2,5-24 2,1-34 1,10-22 4,6-19 3,6-10 1,11 5 4,1 2 0,12 18 1,2 13 0,10 26 0,2 24-2,3 26 0,-1 20-2,-2 15 0,-2 20-1,-3 12-1,-5 13 0,-5 10-1,-2 4 0,0 0 1,2-3 0,1-8-1,1-14 2,0-12-1,2-10 1,-2-19 1,-6-9-2,-6-10 2,-7-14 0,-5-9-1,-5-9 0,-1 0 0,-3 3 0,1 9 0,0 8 0,3 7-1,2 19 0,2 15 0,11 29-1,3 6 2,7 7-2,2 1 1,7-1 0,5 1-1,2-12 2,0-10-1,-4-14 1,-3-12-1,-6-11 0,-5-11 1,-5-10-1,-3-5 1,-1-6 0,1 3-1,0 0 0,3 6-1,5 4 0,3 7-2,5 13-2,-2-4-10,8 10-26,2-4-2,6 6 2,2-7-2</inkml:trace>
  <inkml:trace contextRef="#ctx0" brushRef="#br0" timeOffset="30798">405 1431 62,'-13'19'39,"-3"-17"-1,-3 2 1,-11-12-20,-8 11-14,-5-2-1,-4 3-2,-4 4 0,4 3-1,8 8-1,10 4 1,15 12-1,20 5 0,17 2 0,16 5 0,16 3-1,10 0 2,2-6 0,-3-4 0,-11-5 1,-18-7-1,-21-1 0,-23-7 1,-22-5-1,-20-1-1,-10-5 0,-7-5-2,2-6-1,5-7-1,15-5-3,12-10-5,23 1-10,12-12-10,26 2-3,12-8-3,20 3 2</inkml:trace>
  <inkml:trace contextRef="#ctx0" brushRef="#br0" timeOffset="31118">597 1585 47,'58'-15'36,"-19"6"2,-10 17-4,-20 2-7,-1 17-14,-13 3-6,2 6-3,2 1-1,7 4 0,7-10-1,9-6 1,6-9 0,8-9-1,2-7 0,3-9 0,-4-9 0,-6-11-2,-9-5 0,-8-7-2,-10-5-1,-9 0-2,-1 0-4,-12 2-8,11 15-14,-6 7-8,13 22-2,0 0 3</inkml:trace>
  <inkml:trace contextRef="#ctx0" brushRef="#br0" timeOffset="31392">1154 1862 66,'19'30'39,"-5"-14"0,1-6-1,-15-10-22,18-21-5,-13-2-2,4-5-3,-4-9-1,2 3-1,-2-2-2,0 5-1,0 5 0,-1 10-2,-4 16 1,11-2-1,-2 14-1,3 2 1,3 0 0,5-1 1,6-4-1,1-7 2,3-11-1,1-4 1,-2-8 0,-1 1-1,-3 0 1,-5 1-2,-6 9 1,0 8 0,-4 11 0,-2 10-1,4 8 1,0 7 0,5 2 0,0 3-1,6-3-1,1-6-1,5-5-4,-5-16-12,5-5-22,-1-16 0,3-4 0,-3-16 1</inkml:trace>
  <inkml:trace contextRef="#ctx0" brushRef="#br0" timeOffset="31846">2418 172 67,'26'-64'39,"-7"14"-1,-12 12 0,-5 18-30,-15 23-3,-9 28 1,-12 28-2,-8 35-1,-7 34 0,-2 34 0,-2 25 0,9 20 0,6 13 1,15 5-2,9 0 1,11-11 0,12-15-2,10-18 1,7-18 0,1-14-1,1-27 0,-1-16-1,1-23 0,0-21-1,-3-19 0,-4-17-2,-2-13-1,-6-20-6,7-4-30,-10-19-1,1-5 1,-3-10-2</inkml:trace>
</inkml:ink>
</file>

<file path=ppt/ink/ink10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1:03:29.96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37 77,'0'0'39,"7"25"0,11 5 1,20 13-31,4 11-5,9 9-1,7 6 1,6 7-2,-3-5 0,-4-8-3,-3-8-2,-12-16-7,-1-10-25,-15-18-5,-6-16-1,-9-15 1</inkml:trace>
  <inkml:trace contextRef="#ctx0" brushRef="#br0" timeOffset="221">559 0 85,'-20'22'39,"2"9"1,-3 12 1,-8 10-34,-6 9-3,-8 4-1,-5 3-1,-3-4 0,2-2-3,4-6-1,1-14-6,19-6-20,2-22-13,23-15 2,-2-10-3</inkml:trace>
</inkml:ink>
</file>

<file path=ppt/ink/ink10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1:03:30.48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0 412 93,'9'26'39,"3"9"2,-2 1-10,4 14-24,-2 4-3,0 2-3,-2-4-1,-5-8-4,2-3-5,-12-21-24,8-11-8,-3-9 1,5-27 0</inkml:trace>
  <inkml:trace contextRef="#ctx0" brushRef="#br0" timeOffset="172">139 168 69,'-2'-54'39,"-2"9"-1,2 12 0,-2 5-23,1 13-16,3 15-6,0 0-13,0 0-18,-3 13 0,9 11-1,0 5 2</inkml:trace>
  <inkml:trace contextRef="#ctx0" brushRef="#br0" timeOffset="341">381 663 65,'16'26'40,"-4"-13"-1,0-13 1,-10-19-26,8-1-6,-3-9-3,4 3-2,-1-5 0,4 5-2,4 10-1,3 13 0,3 13 0,5 7 0,4 9-1,3-1 1,1 0 0,-1-2 1,-1-10 0,-3-9 0,-4-10 0,-6-4 1,-9-10-1,-4-5 0,-8-8-2,-7-7 0,-4-3-2,-4-4-3,3 6-11,-3-7-25,3-1 2,5 2-1,9 2 1</inkml:trace>
</inkml:ink>
</file>

<file path=ppt/ink/ink10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1:03:31.25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222 900 63,'-7'10'39,"1"10"-1,-2 7 2,5 12-32,-7 14-3,-1 18 0,-6 12-2,1 13 0,-7 8-1,-2 7 0,2-5-2,1-1 0,3-9 1,3-10-1,5-12 1,6-14 1,10-10-1,8-13 1,9-10-1,9-7 1,6-9-1,7-4 0,2-4 0,3-2-3,-2 1-1,-5-5-4,1 8-19,-10-9-15,-4-1 1,-8-6-2,2-5 2</inkml:trace>
  <inkml:trace contextRef="#ctx0" brushRef="#br0" timeOffset="965">882 748 46,'0'0'39,"0"0"1,22-14 0,14 10-16,2-9-14,11 3-3,3 1-3,5 6 0,3 7-2,-4 13 0,-8 16-1,-7 16 1,-10 19-1,-5 25-1,-3 16 0,-2 16 0,-3 12 0,1 3-1,1 3 1,2-6 0,2-10-1,0-17 1,-2-19 1,-6-14 1,-7-18 0,-12-16 0,-13-14 1,-13-10-1,-12-8 1,-11-4-1,-6-4 0,-3 3-1,-2-6 0,8 4-2,5-3-1,11-2-4,18 2-29,5-7-7,14-4-1,7-8-1</inkml:trace>
  <inkml:trace contextRef="#ctx0" brushRef="#br0" timeOffset="27431">1643 0 75,'25'24'38,"7"22"0,3 26-8,1 20-23,10 31-2,-1 25-1,4 24-1,-1 20 0,-3 8-1,-7 3 1,-2-4 0,-9-13 1,-5-10-1,-10-23 0,-4-16 1,-9-24-1,-4-14-1,-3-19 1,-2-14-3,-1-12 1,1-13 0,0-8 0,2-10-1,0-6 0,2-6 0,6-11-2,0 0-1,0 0-3,-16 1-21,16-1-16,0 0 1,-19-10-2,4 8 1</inkml:trace>
</inkml:ink>
</file>

<file path=ppt/ink/ink10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1:03:52.28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403 41 38,'5'-13'33,"-5"13"2,0 0-1,-5-14-10,5 14-12,-13-5-5,3 4 0,-11-2-3,1 2 1,-5 1-2,0 2-1,-2 2 1,1 3-2,4 0 1,3 4-3,4 4 2,4 8-1,2 6 0,3 8 0,-2 12-1,0 8 1,-4 11 0,-3 5-2,-3 3 2,-3-1-1,1-1 1,0-5 0,3-9-1,5-8 1,8-8 1,10-10 0,9-5-1,8-10 1,6-3 0,6-7-1,3-5 1,2-3-1,0-1 1,-6 0-2,-1-1-2,-10-1-5,0 2-23,-8-1-6,-4-3 0,-1-3-1</inkml:trace>
</inkml:ink>
</file>

<file path=ppt/ink/ink10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1:03:52.88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114 0 91,'0'0'37,"0"0"0,0 0-8,0 36-20,-9 0-4,0 13-1,-5 4-3,-1 10 0,0 1 0,1-4-2,1-5 0,-1-11-5,11-3-10,-2-16-23,9-7 1,5-15 1,6-5-1</inkml:trace>
  <inkml:trace contextRef="#ctx0" brushRef="#br0" timeOffset="197">249 521 59,'13'24'36,"-8"4"-2,-5 2 0,-3 4-19,-8-2-12,-4-5-20,-1-2-17,3-1 0,1-12-1,12-12 0</inkml:trace>
</inkml:ink>
</file>

<file path=ppt/ink/ink1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24T20:52:56.619"/>
    </inkml:context>
    <inkml:brush xml:id="br0">
      <inkml:brushProperty name="width" value="0.05292" units="cm"/>
      <inkml:brushProperty name="height" value="0.05292" units="cm"/>
      <inkml:brushProperty name="color" value="#C0504D"/>
    </inkml:brush>
  </inkml:definitions>
  <inkml:trace contextRef="#ctx0" brushRef="#br0">13468 12356,'0'0,"0"0,0 0,0 27,-27-27,27-27,-26 27,-1 0,1 0,-27-26,26 26,-25 0,-1-27,-27 27,1 0,-1 0,1 0,-27 0,27-26,-27 26,-26 0,52 0,-52-27,26 27,-26 0,0-26,-1 26,1-27,0 27,0 0,-27 0,0-26,27 26,-27 0,0-27,0 27,1 0,-27 0,52 27,-52-27,26 26,1-26,25 27,-26-1,27 1,-27-1,27 1,0-1,0 27,26-27,0 27,0 0,0 0,27 0,-1 26,1-26,0 0,26 27,0-27,26 26,1-26,0 26,26 1,-27-27,27 26,0 0,27 1,-27-1,26 0,0-26,1 27,26-1,0 0,0 1,0-27,26 26,0-26,1 26,-1 1,27-27,26 0,-26 0,26-1,1-25,25-1,1 1,0-1,26 1,0-1,0-26,27 0,0 0,-1 27,28-27,-1 0,-27 0,28 0,-1 0,0 0,-27-27,28 27,-28-26,27-1,-26 1,0-27,-1 26,1-52,0 26,-1 0,-25-53,-28 27,28 0,-54-1,0-26,-26 1,-27-1,-26 0,-26 0,-27 0,-27 0,-52 1,-1-1,-25 0,-1 0,-53 27,27-27,-27 27,-26 26,0-27,26 27,-26 0,-1 27,1 0,26 26,1 0,25 26,-25 0</inkml:trace>
</inkml:ink>
</file>

<file path=ppt/ink/ink11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1:03:53.39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158 57 73,'7'-29'39,"-5"8"0,-6 10 0,-15 8-22,-1 19-11,-7 13-3,-2 10-2,1 10-1,6 5 1,7 1-1,12-2 0,13-7 0,13-9 1,12-15 0,10-11 0,7-10 0,-1-10-1,-3-6 1,-6-8 0,-9-4-1,-11-5 1,-13-4-1,-12 2 0,-12 1-1,-6 3-2,-2 9-2,-5 2-7,11 17-20,1 6-8,9 11 1,9 5-1</inkml:trace>
  <inkml:trace contextRef="#ctx0" brushRef="#br0" timeOffset="312">535 547 69,'4'36'35,"-6"0"-1,-5-4 0,-5-5-27,0-3-11,6-6-26,-1-3-4,7-15-1,0 0 0</inkml:trace>
</inkml:ink>
</file>

<file path=ppt/ink/ink11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1:03:53.90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128 49 85,'0'0'36,"-3"17"0,-12 8 1,-12 9-30,5 10-5,-1 3-2,3 1 0,7 1-1,9-4 1,11-7-1,11-10 1,12-10 0,7-13 0,8-11 1,0-8 0,-2-12 1,0-4 0,-10-8 0,-7-5 0,-15-5 0,-7-2-1,-10 1-1,-7 4-2,-1 10-4,-8 0-7,10 13-25,-3 12 1,15 10-2,-2 19 2</inkml:trace>
  <inkml:trace contextRef="#ctx0" brushRef="#br0" timeOffset="300">486 493 67,'-3'42'33,"-2"-2"-5,-8-11-4,0 0-32,0-4-22,0-7-3,5-7 0,8-11 0</inkml:trace>
</inkml:ink>
</file>

<file path=ppt/ink/ink11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1:03:54.41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130 55 88,'0'0'37,"0"0"0,-6 25-1,-14-4-30,1 9-3,-4 4-2,0 6 0,4-1 0,5 1-1,8-4 0,9-3 0,10-9 1,7-8-1,7-8 1,5-10 0,1-8 0,0-8 1,-4-7-1,-4-6 1,-9-9-1,-6-3 0,-9-3-1,-8 0-2,-5 6-2,-2-1-6,6 13-15,-3 2-14,8 13 1,3 13-2,14 0 2</inkml:trace>
</inkml:ink>
</file>

<file path=ppt/ink/ink11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1:03:54.73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94 0 71,'9'46'37,"-10"0"-2,-7-4 1,-8-8-19,-2-2-20,2 2-12,-3-9-22,4-6 1,5-11-1,10-8 2</inkml:trace>
</inkml:ink>
</file>

<file path=ppt/ink/ink11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1:03:55.16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52 0 78,'9'26'40,"-4"10"-1,-6 7 1,1 11-23,-8-3-13,0 6-1,-2-1-3,0-9-2,3 2-7,-5-20-13,6-2-17,5-13 1,1-14-2,20 4 1</inkml:trace>
</inkml:ink>
</file>

<file path=ppt/ink/ink11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1:03:55.55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85 0 97,'-1'43'38,"-5"2"0,-2-3-10,-3 5-24,-2 1-7,-6-15-11,2-2-24,7-12 2,10-19-2,0 0 0</inkml:trace>
</inkml:ink>
</file>

<file path=ppt/ink/ink11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1:03:55.86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-7 82 79,'2'12'39,"-2"-12"-1,19 11 0,-3-15-21,13-3-32,-4-10-23,8-4-1,1-5 0,4-4 1</inkml:trace>
</inkml:ink>
</file>

<file path=ppt/ink/ink11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1:03:56.01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0-1 57,'4'37'20,"2"-2"-16,1-7-4,-3-18-21,7-1-9</inkml:trace>
  <inkml:trace contextRef="#ctx0" brushRef="#br0" timeOffset="114">269 2 54,'23'0'34,"-2"7"-3,-8-6-4,2 3-26,-2-1-26,-1-4-7,5-5-2,0-7-1</inkml:trace>
</inkml:ink>
</file>

<file path=ppt/ink/ink11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1:03:56.32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132 8 69,'22'-4'37,"1"3"-1,4 1 2,-4-4-28,9 6-5,-3-3-1,-1 5-1,-5 3-1,-4 8-1,-6 14-1,-3 9 0,-5 15-1,-1 13 0,1 15-1,2 10 1,0 3 0,3 2 0,4-9 0,-2-6 1,-3-6 0,-5-13 1,-12-12 0,-8-13 1,-10-8-1,-12-9 0,-9-8-1,-6-8-2,1-5-4,-4-13-13,8 1-19,4-6 1,8-9-1,2-3 1</inkml:trace>
</inkml:ink>
</file>

<file path=ppt/ink/ink11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1:04:04.37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8 0 95,'-9'34'41,"9"-6"-1,11-5-1,9-8-37,8-10-18,15-3-22,9-9-1,10-7 0,4-9-3</inkml:trace>
</inkml:ink>
</file>

<file path=ppt/ink/ink1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24T20:54:18.910"/>
    </inkml:context>
    <inkml:brush xml:id="br0">
      <inkml:brushProperty name="width" value="0.05292" units="cm"/>
      <inkml:brushProperty name="height" value="0.05292" units="cm"/>
      <inkml:brushProperty name="color" value="#C0504D"/>
    </inkml:brush>
  </inkml:definitions>
  <inkml:trace contextRef="#ctx0" brushRef="#br0">15240 9975,'27'53,"-27"0,0 0,0 26,0 0,0 1,0-1,0-26,0 26,0-26,0 0,0-26,0-1,0 1,0-1,0-26,0 0,0 0</inkml:trace>
  <inkml:trace contextRef="#ctx0" brushRef="#br0" timeOffset="310.0177">15135 10848,'0'53,"0"-27,0 1,26-1,-26 1,0-27,0 0,53 0,-53-27,26 1,-26-27,27 26,-1-26,1 1,-1 25,1 1,-27-1,0 27,26 0,-26 0,0 27,0-1</inkml:trace>
  <inkml:trace contextRef="#ctx0" brushRef="#br0" timeOffset="9996.5717">8070 8440,'0'0,"0"-26,0 26,0 0,0 0,0 0,-26-27,-1 27,1 0,-1 0,-26-26,27 26,-27-27,0 27,0-53,0 27,0 0,0 26,-26-27,26 1,-26-1,26 27,0 0,-26 0,26 0,0 0,-27 27,27 26,-26-27,0 27,26-27,-27 54,1-1,0-26,26 26,-27 1,27-1,27 1,0-28,-1 1,27 27,27-27,-1 0,27 0,26-27,27 27,0-27,26-26,27 27,26-27,0 0,27-27,-27 27,0-26,1-27,-28 27,1-54,-27 54,-26-54,-53 27,0-26,-26 26,-54-26,1 26,-54 0,27 0,-52 0,-1 27,-27 26,28 0,25 0,-26 0,53 0,1 26,-1-26,53 0,0 0</inkml:trace>
  <inkml:trace contextRef="#ctx0" brushRef="#br0" timeOffset="11343.6488">20850 8334,'-53'0,"26"0,-26 0,27-26,-27 26,0 0,26 0,-25-27,-1 27,0 0,0-26,0 26,-26 0,26 0,-27 0,27 0,0 0,0 0,-26 0,53 26,-27 1,0-1,0 1,0 26,27-27,-27 27,26 0,1 0,-27 26,26 1,1-27,-27 26,26 0,27-26,-26 27,26-27,0 0,26-1,1 1,-1-26,27-1,27 1,-27-1,26 1,0-27,27 26,0-26,0 0,0 0,26 0,0 0,1 0,-1 0,0-26,0 26,-26 0,27-27,-28 27,-25-26,26-1,-53 1,26-1,-26-26,0 1,-27-28,1 1,-1-1,-26 27,0-26,0 0,-26-1,-1 1,1 0,-1 26,-26-27,27 27,-27 0,27 27,-1 0,-26-27,27 26,-1 27,1 0,26-26,-27 26,27 0,-26 26,26-26,0 27,0-27,-27 53,27-53,0 26,0 0</inkml:trace>
</inkml:ink>
</file>

<file path=ppt/ink/ink12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1:04:03.05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160 70 69,'3'-31'42,"2"6"-1,-5 5 0,6 8-24,-6 12-8,0 0-3,-4 32-3,2 14-1,-1 13-1,-1 18 0,-3 12-1,-4 14 1,-3 10-1,-5 1 0,1-3 0,-3-6 0,-1-5 0,2-12-1,3-9 1,7-12 0,6-11 0,10-8 0,10-10 1,15-5-1,10-5 1,12-2-1,9-1 0,4-1-1,4 1-2,0-6-5,2 4-20,-13-11-14,-3-4 2,-10-14-2,-7-6 1</inkml:trace>
  <inkml:trace contextRef="#ctx0" brushRef="#br0" timeOffset="358">988 735 101,'-2'-41'42,"-6"17"0,-15 19 0,-1 21-33,-17 20-6,-5 16-3,3 19-1,1 16 0,7 13 0,8 7 0,16-6-1,16-7 2,17-16-1,15-16 1,13-22 0,9-22 1,5-25-1,1-22 0,-1-15 1,-4-17 0,-16-12 0,-11-13 0,-19-6 1,-16-2-1,-17 6 0,-9 8 0,-10 13-1,-7 12-1,3 18-1,-1 15-3,14 22-4,3 0-10,19 14-23,9-1 1,16 0-1,7-8 2</inkml:trace>
  <inkml:trace contextRef="#ctx0" brushRef="#br0" timeOffset="675">1276 643 64,'47'-27'39,"-6"8"0,-11 1 1,0 12-20,-17-3-10,-3 14-3,-10 14-4,-3 15 0,-5 15-1,-4 13-2,-1 14 1,-2 13-1,1 9 1,1 1-1,5-5 0,5-10 1,6-12 0,6-12 0,7-15 0,6-16 0,7-12 0,1-8-1,3-6 1,1-5-2,2 0-2,-2-8-7,9 3-30,-7-3-2,4-3 2,4-3-2</inkml:trace>
</inkml:ink>
</file>

<file path=ppt/ink/ink12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1:04:04.18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 0 93,'-3'17'41,"12"4"1,7-10-1,13 2-34,4-5-4,6 0-1,6-5-3,2-7-4,7 3-7,-9-11-25,6 3-4,-8-4 1,-2 5 0</inkml:trace>
</inkml:ink>
</file>

<file path=ppt/ink/ink12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1:04:04.68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656 56 50,'-12'-19'37,"-5"5"1,-5 1-1,-3 11-15,-17-6-9,1 14-4,-12 0-4,-4 7-2,-3 0 0,1 4-1,3 0 0,5 4-1,10 4 0,10 5-1,9 10 1,12 12 0,6 13-1,6 13 0,3 17-1,-3 15 0,-2 11 0,-4 6 0,-4 4 0,-4 0 0,-2-2 1,0-3 0,4-8 2,9-7 0,9-11 0,10-6 0,11-12 0,11-6 1,8-14 0,8-7-1,5-10-1,2-6 1,1-7-3,-3-11 0,-2-1-5,-7-12-32,5-5-4,-2-12 1,7-8-2</inkml:trace>
  <inkml:trace contextRef="#ctx0" brushRef="#br0" timeOffset="1621">1894 651 56,'11'-3'38,"-11"3"-1,4-11 2,-16 11-13,-18-6-17,-5 5-4,-13 2-1,-9 5-2,-9 5-1,-3 6 0,-2 4 1,4 3-1,7 5 0,11 5-1,9 5 1,15 7-1,10 9 1,9 7-1,6 8 0,2 9 0,2 6-1,-1 4 1,-2-2 0,-1-1 0,-1-9 0,3-6 0,4-7 1,8-7 0,8-11 0,11-5 1,8-10 0,8-1-1,5-6 1,5-3-1,0-4-2,0-5 0,0 1-5,-9-13-20,6 3-14,-4-9 0,9-7-1,4-10 1</inkml:trace>
  <inkml:trace contextRef="#ctx0" brushRef="#br0" timeOffset="2292">7833 650 99,'43'-1'40,"5"-9"2,10 6-8,-2-10-25,6 4-3,-5 0-3,-2 6-2,-9 15-1,-6 11-1,-10 20 0,-9 17-1,-8 20 0,-6 14 0,-5 16 0,-6 8 0,-2 5 0,0-3 0,-1-5 2,3-11-1,-1-15 2,1-12 0,-4-15 0,-2-14 2,-9-16-1,-7-13 0,-13-15 0,-6-8 0,-9-9 0,-5-6-2,-1-4-1,2-1-2,10 5-2,6-6-4,25 16-9,5-6-23,24 9 2,10-3-1,19 5 1</inkml:trace>
  <inkml:trace contextRef="#ctx0" brushRef="#br0" timeOffset="4516">9402 703 88,'10'-112'38,"-9"7"1,-7 13 1,-18 9-33,-3 19-3,-11 13 0,-5 21-2,-7 22 0,-1 26 0,-2 25-1,4 23 0,5 29 0,6 27 0,8 27-1,8 22 0,8 17 0,7 9 1,4 6 0,3 6-1,-3-5 1,0-12 0,-3-12-1,-2-16 0,-2-18-1,-4-19-2,1-20-3,-6-32-12,9-20-23,-1-26 0,11-29 0,-5-24 1</inkml:trace>
  <inkml:trace contextRef="#ctx0" brushRef="#br0" timeOffset="4831">8922 1667 91,'13'-56'38,"2"18"1,4 27-5,-3 12-25,4 18-6,-1 11-1,1 6-2,3 9 0,-1-2-1,2-3 0,-1-5 1,-1-11 0,1-11 1,-1-15 1,-1-12-1,-6-10 2,-3-10-1,-8-9 1,-5-5-1,-7-4 0,-2 3-1,-2 6 1,-1 8-2,1 6 0,4 15 0,8 14-1,-5 18-1,13 12 0,1 4 0,4 3-1,1-1 2,2-5 0,-1-8 1,0-14 0,1-13 1,-2-15 0,3-7-1,1-10 2,3-5-2,3 1 0,4-2-2,7 10-3,-2-4-7,12 16-28,-2 4 1,6 9 0,1 3-1</inkml:trace>
  <inkml:trace contextRef="#ctx0" brushRef="#br0" timeOffset="7584">6554 1701 52,'12'-20'31,"-7"8"3,-5 12-11,6-18-9,-6 18-3,2-10-3,-2 10-2,0 0-2,-17 10-1,4 1-1,1 4-1,-2 3 0,3 0-1,4 0 0,4 0 0,6-4 1,6-4 0,5-7 0,6-5 0,1-7 1,0-4 0,-1-5 0,-2-3 0,-8-2 0,-3 0 0,-6-1-1,-4 4 1,-4 1 0,-1 5-1,-3 1 1,11 13-1,-11-11-1,11 11 1,0 0 0,19 21-1,-4-4 1,2 11 0,0 5 0,1 8 1,-5 5-1,-2 8 1,-9 3-1,-3 5 0,-7 1 1,-3 0-1,-3 0-1,-2-4 0,2-5-1,-1-7-1,5-8-1,-1-13-5,12-3-18,-1-23-14,0 0 1,18-21-1,1-9 1</inkml:trace>
  <inkml:trace contextRef="#ctx0" brushRef="#br0" timeOffset="8330">6917 1098 76,'14'1'38,"1"5"-1,-1 3 2,6 9-26,-4 1-6,5 10-3,2 7-1,4 7 0,3 7 0,5 5-1,2 2 1,4 2-1,-2-4 1,1 0-2,-5-9 1,0-3-1,-5-9 0,-7-6-2,-4-6-1,-7-9-1,-1-2-2,-11-11-5,14-3-17,-12-13-15,1-3 2,-1-8 0,3-7 1</inkml:trace>
  <inkml:trace contextRef="#ctx0" brushRef="#br0" timeOffset="8635">7487 1087 71,'-12'-14'37,"-2"5"-1,1 8 2,-7 4-25,5 14-6,-5 5-3,-1 12-1,-4 8-1,0 9 0,-2 6 0,0 4 0,-2 1 0,2-1-1,-1-2 1,3-3 0,4-10-1,3-4-1,3-8 1,3-4-2,3-7-1,0-7-2,8-1-11,1-15-25,0 0 2,0 0-1,4-17-1</inkml:trace>
  <inkml:trace contextRef="#ctx0" brushRef="#br0" timeOffset="17301">2004 1224 60,'11'-6'35,"-11"6"0,11-12-7,-11 12-10,0-10-8,0 10-2,-16-11-2,4 6-2,-7-1-1,-1 3 0,-5 2-2,-2 5 1,-1 7-2,1 6 1,1 8-1,4 6 0,3 8 0,8 3-1,6 5 1,6 0 0,4 1 0,6-2 0,4-7 0,1-4 0,2-4-1,-3-7-2,2-3-3,-5-12-5,8 2-8,-7-15-14,7-3-3,1-7-1,5-4 1</inkml:trace>
  <inkml:trace contextRef="#ctx0" brushRef="#br0" timeOffset="17646">2279 1366 77,'0'0'38,"-15"-11"-2,0 7-6,6 12-15,-12-1-9,4 9-3,-4 5-2,1 4-2,3 6 1,2-2 0,7 1-1,6 0 2,7-6-1,9-4 0,6-10 1,6-3 0,3-9 0,2-6 0,0-3 0,-4-6 0,-4-2 0,-5-3 0,-7 0-1,-9-1 1,-6 0 0,-6 0-1,-4 1 1,-1 3 0,1 3-2,0 4 1,5 6-1,9 6 0,0 0 0,1 12-1,10 3 1,3 3 0,5 2 0,3 1 0,3 0 1,3 0-1,2-2 1,2-3 0,0-5 0,-1-1 1,-1-5 0,-2-2 0,-3-5 0,-2-2 1,-6-5 0,-1-1-1,-6-5 1,-3-3-1,-3-5 0,-1-4-2,-2 1 0,-2 0 0,1 6-5,-5-3-2,11 13-14,-6 10-16,0 0 0,11 0 1,-2 13-1</inkml:trace>
  <inkml:trace contextRef="#ctx0" brushRef="#br0" timeOffset="18198">2880 1515 58,'16'-1'36,"-1"-7"1,-1-6-1,-7-10-14,7 7-11,-8-6-4,3 7-1,-6 2-2,-3 14-2,5-10 0,-5 10-1,8 19-1,-1-1 0,4 2 0,1-1-1,3 0 1,2-4 1,1-3-1,-2-9 0,0-4 0,-3-8 0,-1-6 0,-5-6-1,-1-6 0,-5-8-2,-1-4-2,-5-6-3,5 4-14,-4-7-17,2-1 2,-1-2-1,3 3 1</inkml:trace>
  <inkml:trace contextRef="#ctx0" brushRef="#br0" timeOffset="18526">3221 682 68,'0'0'36,"0"0"-1,0 0 1,3 23-21,0 7-10,-4 10-3,2 11 0,0 11-2,1 7 2,2 6-2,0 3 0,2 2 0,1-4-2,3-7 0,0-11-5,4-4-7,-7-12-22,5-16 1,-3-11-2,-9-15 2</inkml:trace>
  <inkml:trace contextRef="#ctx0" brushRef="#br0" timeOffset="18771">3070 1083 76,'-15'-9'38,"15"9"-1,10 8 2,8 0-26,16 7-7,5-1-3,6-1-1,3-1-2,-4-6-4,3 2-7,-14-11-20,2-1-6,-5-5-1,-4-3 0</inkml:trace>
  <inkml:trace contextRef="#ctx0" brushRef="#br0" timeOffset="19281">3665 557 26,'0'0'30,"12"-6"2,-10 16-4,-4 9-8,1 15-6,-10 7-3,2 19-1,-6 9-4,1 16-1,-2 5-1,2 9 0,1-6 0,8 1-1,2-8 0,6-7 0,2-12-1,5-9-1,2-11 1,2-10-2,1-6 0,-3-11-2,4-3-3,-7-15-14,3-3-18,3-6 0,1-7-1,3-6 1</inkml:trace>
  <inkml:trace contextRef="#ctx0" brushRef="#br0" timeOffset="19956">5745 542 76,'-3'-12'38,"3"12"-2,0 0 1,0 0-27,18 31-5,-3 4-2,4 17-2,3 9 0,4 15 1,0 9-1,0 6 1,-3 3 1,-1-3-1,-5-5 0,-6-5 1,-5-9-1,-4-7 0,-4-10 0,-4-8-2,-2-10 1,-2-6-1,2-8 0,0-5-1,3-4-1,5-14-2,-5 15-6,5-15-29,0 0-1,-4 10 1,4-10-1</inkml:trace>
  <inkml:trace contextRef="#ctx0" brushRef="#br0" timeOffset="27003">3917 1079 75,'0'0'38,"-10"8"0,10-8 1,10 11-23,7 2-8,3 1-4,5 6-1,2 2 0,6 5-2,0 2 0,0 2 0,-1 1 0,-3-2-1,-3-2 0,-2-2 0,-4-2-1,-5-7-1,-2 0-1,-13-17-3,17 16-6,-17-16-22,0 0-6,-1-19 2,0 2-1</inkml:trace>
  <inkml:trace contextRef="#ctx0" brushRef="#br0" timeOffset="27283">4343 984 94,'-4'-10'38,"4"10"0,-23 1-7,11 14-21,-8 4-6,0 9-1,-1 8-1,0 7-1,-3 8 1,3 4-1,1 3 0,0 1 1,0-4-1,3-2 0,-1-7 0,3-4-1,2-9 0,4-8-1,2-4-2,1-11-2,5 2-5,1-12-21,0 0-9,6-19 1,6 6 0</inkml:trace>
  <inkml:trace contextRef="#ctx0" brushRef="#br0" timeOffset="27662">4539 1556 47,'12'9'36,"-1"1"2,-4 3-1,5 6-11,-11-6-11,5 10-6,-5 1-4,0 6-1,-4 0-2,-2 4 0,-6-1-1,-2 1-1,-3 0-2,-1-4-2,2 2-5,-5-14-17,6 0-12,2-8 0,12-10-1,0 0 1</inkml:trace>
  <inkml:trace contextRef="#ctx0" brushRef="#br0" timeOffset="28068">4957 790 64,'0'0'37,"12"6"-2,-12-6-4,15 5-13,-15-5-7,0 0-4,0 0-1,10 10-2,-10-10 0,0 17-1,-3-2-1,0 8-1,-2 8 0,-1 9 0,-3 6 0,0 8-1,0 3 0,0 2 0,1-1 0,1-3-1,2-6 1,2-7-1,2-8 0,1-6 1,2-8 0,1-8 0,-3-12 0,9 11 1,-9-11-1,16-7 1,-6 2 0,3-1-1,6 2 1,3 1-1,6 3 0,4 1 0,5 2 1,3 1-1,4 1 1,-1-1-1,-2-1 1,1-2-1,-5-4 1,-3-3-3,-4 3-3,-12-4-34,1-4-1,-4-9 0,-6-6-2</inkml:trace>
</inkml:ink>
</file>

<file path=ppt/ink/ink12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1:04:10.05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0 144 94,'31'22'38,"5"7"1,9 8-7,0 3-26,6 3-4,2 2 0,-1 0-1,-2-1-1,-5-7 0,-4-5-4,-11-14-6,3-7-28,-13-9 0,-5-8-1,-7-10 0</inkml:trace>
  <inkml:trace contextRef="#ctx0" brushRef="#br0" timeOffset="209">495 0 80,'0'0'40,"-17"14"-2,5 14 2,-9 4-26,1 12-10,-7 7-2,-2 9-2,-4 1 1,-1 1-2,3 0 0,2-9-2,7-3-5,-2-14-20,15-7-11,7-17 0,11-9 0</inkml:trace>
</inkml:ink>
</file>

<file path=ppt/ink/ink12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1:04:10.55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41 428 85,'18'33'39,"-5"3"-1,-12 4 1,2 5-30,-13 1-5,0 1-2,-1-7-1,-1-4-2,4-6-2,-4-15-9,12-15-28,-12 0 2,10-20-2,1-13 1</inkml:trace>
  <inkml:trace contextRef="#ctx0" brushRef="#br0" timeOffset="180">87 40 92,'4'-28'37,"-1"12"-2,-3 16-4,0 0-36,6 18-21,3 1-10,1 6-1,6 5-2</inkml:trace>
  <inkml:trace contextRef="#ctx0" brushRef="#br0" timeOffset="340">450 692 77,'3'12'40,"-3"-12"-1,1-9 2,-8-15-27,10-1-8,0-5-3,2 1-2,0 2-1,2 5 0,4 12 0,1 11-1,6 14-1,2 7 1,5 7-1,4 2 1,5 1 1,4-1 0,-2-11 1,1-4-1,-6-12 1,-3-10 0,-6-9-2,-9-9-2,-1-4-5,-16-17-14,2 0-17,-3-8 0,4 0-1,-2-5 2</inkml:trace>
</inkml:ink>
</file>

<file path=ppt/ink/ink12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1:04:11.24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131 17 79,'52'-13'39,"-9"9"-1,-10 13 0,-13 17-31,-5 18-4,-13 20-1,-7 17-1,-11 14 0,-8 16-1,-9 8 0,-5 7-1,-3-2 1,-2-3 0,7-9 0,4-16 0,12-14 0,12-16 1,19-19 0,14-15 0,14-17 0,12-10 1,8-9-1,7-4 1,1-3 0,0-3-2,-4 3 0,-8-3-2,-2 6-4,-15-13-16,0 6-18,-5-7 0,-5-2-1,-8-3 1</inkml:trace>
</inkml:ink>
</file>

<file path=ppt/ink/ink12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1:04:05.47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244 22 91,'3'-9'40,"-3"9"1,18-3-10,8 4-20,5-4-5,14-1-2,6 2-1,9-2-1,2 10-1,3 5 0,-8 14 0,-9 14-1,-12 16 0,-16 19-1,-7 16 0,-13 18 0,-4 17 0,-6 9-1,-1 9 1,2 4 0,2 1 1,6 0 0,3-9-1,4-7 1,2-13 0,-1-14 0,1-13 0,-4-19 0,-1-14 0,-5-15 0,-9-12 1,-3-14 0,-11-10 1,-5-9 0,-10-7 0,-6 0 1,-7-4-1,-5 2-1,-2 3 0,-2 2-2,3 4-2,-5-5-7,11 4-32,-7-6-2,-4-2 2,-10-10-2</inkml:trace>
</inkml:ink>
</file>

<file path=ppt/ink/ink12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1:04:36.79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0 79,'18'35'39,"3"-4"-6,0-15-31,5-13-34,9-9-3,2-13-4</inkml:trace>
</inkml:ink>
</file>

<file path=ppt/ink/ink12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1:04:35.72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43 3 72,'-10'-11'39,"10"11"-2,-6 12-4,6-12-25,-8 12-4,3-2-2,2 3 0,-1 6-1,1 5 0,1 8 0,5 12 0,0 13 0,5 14-1,3 11 1,2 12 0,3 5 0,2 4 0,-2-1 2,-1-6-2,-2-10 2,-1-14 0,-5-13-1,-1-12 1,-4-15-1,1-9 1,-3-23-2,0 0 1,9-16-1,0-11 0,2-10-1,5-7 1,4-3-2,3-2 1,4 4-1,0 9 0,4 8 0,3 11 0,3 16 0,0 12 0,0 9 0,-2 6 1,-2 7-1,-6-1 1,-5 1-1,-10 0 2,-9-5-1,-10-5 1,-10-6 0,-7-4-1,-8-7 0,-5-5-1,-3-2-2,-3-9-4,11 6-7,-6-9-27,19-1 1,7-2-1,14 1 2</inkml:trace>
  <inkml:trace contextRef="#ctx0" brushRef="#br0" timeOffset="529">813 1154 46,'32'68'35,"-10"2"1,-6 0-1,-15-7-17,0 2-10,-13-16-1,-1-7-2,-7-19 1,2-10 0,-7-19 0,4-13-2,-5-20 1,5-16-1,0-17 0,2-13-1,2-9 0,5 0-2,8 0 1,8 8-1,10 11 0,5 14-2,12 22 0,6 17-1,8 19 1,-1 12-1,0 9 0,-5 5 0,-4 3 0,-6 3 1,-13-1 0,-10-4 1,-12-3-1,-9-7-1,-7-1-1,-8-7-2,2 2-9,-9-11-27,10-5 1,4-9-1,12-4 1</inkml:trace>
</inkml:ink>
</file>

<file path=ppt/ink/ink12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1:04:36.66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8 79,'53'9'38,"-5"1"-7,-11-11-20,-11-5-43,-1-3-4,-8-2-3</inkml:trace>
</inkml:ink>
</file>

<file path=ppt/ink/ink1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24T20:55:06.626"/>
    </inkml:context>
    <inkml:brush xml:id="br0">
      <inkml:brushProperty name="width" value="0.05292" units="cm"/>
      <inkml:brushProperty name="height" value="0.05292" units="cm"/>
      <inkml:brushProperty name="color" value="#C0504D"/>
    </inkml:brush>
  </inkml:definitions>
  <inkml:trace contextRef="#ctx0" brushRef="#br0">6086 7382,'0'-27,"26"1,-26 26,0-26,0 26,0 0,-26 26,-1-26,1 53,-1-27,-26 1,27 26,0-27,26 27,-27-26,54-27,-1 26,0-26,27 0,27 0,-27 0,26-26,-26 26,26-27,-26 1,0-1,0 27,-26-26,-1-27</inkml:trace>
  <inkml:trace contextRef="#ctx0" brushRef="#br0" timeOffset="274.0157">6403 6985,'27'0,"-27"26,26 1,-26-1,27 27,-27 0,26 27,-26-1,0 0,27 1,-27-1,0 0,0-26,26 0,-26-26,0-27,0 0,0 0,26-27,-26-26,0-26</inkml:trace>
  <inkml:trace contextRef="#ctx0" brushRef="#br0" timeOffset="507.029">6721 6879,'26'27,"-26"26,0-27,0 53,27 1,-27-1,0 27,26-27,-26 1,27-1,-27-26,0 0,26-27,-26 27,0-53,0 0,27-26,-27 26,0-27,0-26</inkml:trace>
  <inkml:trace contextRef="#ctx0" brushRef="#br0" timeOffset="1233.0705">6562 7223,'0'-26,"0"26,0 0,0 26,0-26,0 27,0-27,-26 26,26 1,0-1,0 0,26 1,-26-1,26 1,1-27,-1 0,27 0,-26 0,26 0,-27 0,1-27,26 27,-27 0,0-26,-26 26,27 0,-1 0,-26-27,27 27,-27-26,26 26</inkml:trace>
  <inkml:trace contextRef="#ctx0" brushRef="#br0" timeOffset="1521.087">7223 6985,'0'0,"0"26,0 1,0-1,0 27,0-26,0-1,0 27,0-26,0-1,0 27,27-53,-27 26,0-26,26 0,-26 0,27-26</inkml:trace>
  <inkml:trace contextRef="#ctx0" brushRef="#br0" timeOffset="2041.1168">7329 7091,'0'26,"-26"27,26-26,0 26,26 0,1-27,-1 27,1-27,26-26,-27 0,27 0,0-53,-27 27,1-27,-1 27,-26-54,0 27,-26 0,26 0,-27 1,1 25,-1-26,1 53,0-26,26 26,0 0,0 0,52 26,-52 1,27-1,26 27,0 0,0-27,0 27,-1-26,1-1,0-26,-26 0,26 0,-27 0,1-26,-1-1,1 1,-27-1,0-26,-27 27,1-27,-1 0,-26 27,27-1,-27 1,0-1,0 1,27 26,-1 0,27 0,0 26,27 1,-27-27</inkml:trace>
  <inkml:trace contextRef="#ctx0" brushRef="#br0" timeOffset="2430.139">6747 7964,'27'-26,"-1"-1,54-26,-1 27,27-27,0-27,26 54,27-53,-1 26,1 26,0-26,0 0,-27 0,27 27,-54 0,1-1,-53 1,0-1,0 27,-53 0,27-26,-27 26,-27 0,27 0</inkml:trace>
  <inkml:trace contextRef="#ctx0" brushRef="#br0" timeOffset="2801.1602">7700 7779,'0'-53,"0"26,0 27,-27 27,1 26,-27 0,26 26,-25 27,-28 0,27 0,0-1,0-25,27 26,-27-27,27-26,-1-27,1 1,-1-27,1 0</inkml:trace>
  <inkml:trace contextRef="#ctx0" brushRef="#br0" timeOffset="3023.1729">6880 8229,'0'52,"26"1,-26 27,0-1,0 1,26-1,-26 0,27-26,-1 27,1-54,-1 0,27-26,0 0,-26-26,25 0,1-1,0 1,0-1</inkml:trace>
  <inkml:trace contextRef="#ctx0" brushRef="#br0" timeOffset="8683.4967">20056 9895,'0'0,"0"0,-27 0,27 0,-26 0,-1 0,1 27,-1-1,-25-26,25 27,-26 26,27-27,-27 27,26 0,1 0,-1 26,27 1,0-1,0 0,0 1,27-1,-1-26,27 26,-26-26,26 0,0-26,-1 26,1-53,0 0,27 0,-27-27,0 1,26-1,-26-52,0 26,-27 0,27-26,-26-1,-27 1,26-27,-52 27,-1-27,-26 27,27-1,-27 1,0 52,-26-26,26 27,0 52,26-26,-26 27,53-1</inkml:trace>
  <inkml:trace contextRef="#ctx0" brushRef="#br0" timeOffset="10824.6191">22199 4313,'0'0,"0"0,-27-27,1 27,26 0,-53 0,27 0,-1 0,-26 0,0 0,0 27,27-1,-27 1,0-1,0 27,0 0,0 0,27 26,-1-26,27 27,0-28,27 28,-1-54,27 27,0-26,27-27,-1 26,0-52,27 26,-26-53,-1 0,27 26,-27-52,-52 26,25-26,1-1,-53 27,0-26,0 26,-26 0,-27 0,0 27,0-1,0 27,0 0,-26 27,26-1,27 1</inkml:trace>
</inkml:ink>
</file>

<file path=ppt/ink/ink13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1:04:37.05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-7 694 66,'0'0'41,"-2"13"1,2-13-1,11-12-22,-7-7-11,4-2-3,1-10-1,1-2-1,0 0-1,1 2-1,-3 3-1,-2 7 0,3 10-1,-9 11 0,17 16-1,-6 8 1,0 3-1,1 3 1,2-1-1,4-1 1,3-10 1,2-10-1,4-12 1,2-13 0,2-12 0,3-7 0,1-8 1,-2-5 0,-3 1-1,-2 6 1,-7 5-1,1 13 0,-1 14 0,-2 15-1,0 12 1,-1 14-1,2 10 0,2 5 0,1 2 1,-1 0 0,-1-6 0,-1-6 0,-1-8 0,-1-8 1,-2-8-1,0-10 0,2-8 1,0-11-1,1-10 0,4-10 1,4-11 0,5-5-1,0-5 1,2 0 0,1 4 0,2 7-1,2 12 0,-1 13 0,2 17-1,-1 15 1,4 11-1,1 10 0,-1 6 0,-2 4 0,-3-2 1,-7-2 0,-7-4 0,-11-7 0,-16-3 0,-14-6 0,-14-4 1,-12-4-1,-14-3 0,-5-1 0,-6-4-1,1-2-1,8 0-2,8-6-2,16 4-9,10-12-27,22-4 2,12-11-1,17-3 2</inkml:trace>
  <inkml:trace contextRef="#ctx0" brushRef="#br0" timeOffset="704">1498 49 63,'41'9'41,"-5"13"0,3 19 0,-3 3-18,9 21-15,0 3-4,1 2-2,-3-6 0,-1-2-2,-5-10-1,-5-13-3,-4-9-5,-15-22-19,2-7-14,-7-14 1,-2-8 0,-6-12 1</inkml:trace>
  <inkml:trace contextRef="#ctx0" brushRef="#br0" timeOffset="924">1996-9 97,'-1'-12'41,"1"12"1,-14 19-12,2 14-21,-14 9-5,-4 11-2,-9 10-1,-5 9-1,-3 3-1,0-3-1,2-4-2,2-11-2,16-3-20,3-20-15,11-16 0,13-18 0,1-15 1</inkml:trace>
</inkml:ink>
</file>

<file path=ppt/ink/ink13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1:04:38.32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84 118 51,'4'-43'37,"1"10"1,-5 2-7,7 19-10,-7 12-8,-6 13-4,-3 20-2,-1 25-2,-4 17-1,1 22-1,-2 17-1,3 15 1,1 7-1,4-1 0,5-5-1,7-9 0,4-17-1,3-16-2,3-19-1,-1-22-6,9-14-32,-10-19-1,4-18 1,-6-20-1</inkml:trace>
  <inkml:trace contextRef="#ctx0" brushRef="#br0" timeOffset="307">299 333 61,'16'-1'39,"2"9"0,-8 7 0,-1 16-17,-9 4-16,-2 10-4,-6 10 0,-4 9-1,-5 4 0,2 2 0,-1-2 1,5-3 0,3-9 1,9-6-1,8-13 0,6-8 1,7-9-2,2-9-1,4-8-3,-2-11-2,5-3-6,-10-14-21,10-3-9,-3-9 0,3-5 0</inkml:trace>
  <inkml:trace contextRef="#ctx0" brushRef="#br0" timeOffset="587">827 434 81,'-21'-4'40,"-6"20"-2,-4 18 1,-7 9-32,2 12-5,4 8-1,6 5-1,13 0 0,14-1 0,15-9 0,15-13 0,11-11 1,11-15-1,6-15 1,1-11 0,-1-15-1,-7-11 1,-9-11 0,-11-8-1,-15-11 1,-11-4 0,-14-3-1,-9 3 1,-10 7-2,-8 5 0,0 12-3,-3 6-5,12 21-18,-3 5-13,13 10 1,6 2 0</inkml:trace>
  <inkml:trace contextRef="#ctx0" brushRef="#br0" timeOffset="907">1169 458 81,'14'26'39,"-15"3"-2,-10 11-5,-14 1-24,-2 11-5,-6 4 0,3 5-2,5 0 1,7-2-1,11-6 1,10-6 1,12-9-1,8-10 0,9-9-1,3-9-1,3-7-2,-2-9-3,4 2-5,-11-13-22,6 3-7,-3-8-1,0 2 0</inkml:trace>
  <inkml:trace contextRef="#ctx0" brushRef="#br0" timeOffset="1278">1756 106 63,'-18'-20'41,"8"13"-1,10 7 1,6 27-20,10 7-13,9 17-3,3 14-1,3 18-1,-1 14 0,-3 11-1,-7 2 0,-9 1 0,-11-11-1,-11-8-1,-7-12-5,-10-23-9,-2-6-28,-11-21 0,-4-11 0,-14-12-2</inkml:trace>
</inkml:ink>
</file>

<file path=ppt/ink/ink13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1:04:40.09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0 617 32,'5'78'33,"2"-3"2,1-10-3,6-3-14,-10-20-7,7-3 0,-9-21-3,4 0 0,-6-18-1,0 0 0,2-18-1,1-6-2,-2-13 1,4-10-2,1-9 0,1-6-3,3-1-1,-1-7-2,9 8-5,-5-5-9,11 16-24,-4 6 0,5 12-1,-3 6 2</inkml:trace>
  <inkml:trace contextRef="#ctx0" brushRef="#br0" timeOffset="239">457 511 36,'39'36'35,"0"-5"2,-4-11-2,2 0-15,-11-16-8,1 0-7,-11-8-1,-6-6-2,-8-5 1,-8-1-1,-10-1 1,-3 4 0,-8 1 1,0 7-2,-1 7 1,2 8-1,3 12 0,5 8-1,9 10 0,4 2-1,8 5-1,5-3 1,4-3 0,2-4-2,7-10-1,2-14-3,9-6-16,-2-25-18,7-15 1,2-18-2,6-12 2</inkml:trace>
  <inkml:trace contextRef="#ctx0" brushRef="#br0" timeOffset="529">1022 61 53,'8'-41'40,"-8"19"-2,0 22 2,-12 33-20,8 20-13,0 19-4,0 11-3,1 10 0,0 11-3,3 4-3,-3-17-6,10-3-18,-7-14-8,1-19 0,-6-17 0</inkml:trace>
  <inkml:trace contextRef="#ctx0" brushRef="#br0" timeOffset="689">900 825 51,'-23'-48'40,"5"4"-1,2-5-1,15 10-13,-4-5-15,18 11-3,6 8-4,11 10-2,9 13-1,2 11-1,5 9-1,1 12 0,0 7 1,-3 3-1,-3 5 0,-4-4 1,-1 0 0,-1-10 1,-4-6 1,0-13-1,-2-9 0,-4-8 0,-3-11 0,-5-6-1,-4-4 0,-4 0-3,-1 5-1,-7 2-1,-1 19 0,9-1 1,0 19 0,2 2 0,4 8 3,1 1 3,-2-5 2,3 0 3,-8-16 0,2-3 0,-6-16 0,-1-5 0,-5-10-1,0-5-1,-1-4-1,1-1 0,-2 1-2,3 7 0,-1 5-1,2 11-1,-1 12-1,13 12-1,0 11 0,7 4 0,9 8 0,7-5 1,11 2 2,5-10 0,6-9 1,7-7 2,-2-14 0,-2 1-1,-5-10 2,-5 8-2,-10 1 0,-7 8-1,-6 9-3,-11-6-6,7 8-32,-6-7 0,5-1-2,3-16 2</inkml:trace>
</inkml:ink>
</file>

<file path=ppt/ink/ink13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1:04:41.47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0 79,'25'38'39,"-6"12"-2,0 11 1,-8 7-35,-1 14-2,-6 6-1,-5 0 0,-3-6 1,-2-11 1,-1-13 0,2-10 1,1-16 1,5-19 0,-1-13-1,16-17 1,0-4-2,6-1 0,2-2-1,5 6 0,4 6-2,0 8-1,0 15 1,-5 8-2,-3 9 2,-7 7-1,-7 2 1,-6 3 1,-9-7 0,-4-3 1,-8-8-1,-6-7 1,-4-8-2,-3-11-2,1-1-3,-5-19-11,9 7-24,0-7 1,9 1-2,6-6 3</inkml:trace>
  <inkml:trace contextRef="#ctx0" brushRef="#br0" timeOffset="464">555 828 71,'12'83'40,"-9"-2"-2,0 0 0,-11-9-29,6-2-7,-6-14-1,-3-9-3,1-7 0,-3-12-2,5-11 1,-1-14 0,9-3 0,-13-25 2,11-8 1,4-10 3,-1-18 1,5-11 2,-2-16 0,4-6 1,1-8-1,5 6 0,1 8-2,4 11-2,5 15-2,1 21 0,5 18-1,0 24-1,-1 16 0,-5 9 0,-7 10 0,-5 2 0,-7 4 0,-8-3 0,-3 0-2,-8-15-2,5 3-11,-9-17-24,7-9 2,2-12-1,7-6 2</inkml:trace>
  <inkml:trace contextRef="#ctx0" brushRef="#br0" timeOffset="879">1173 70 97,'10'-4'41,"-10"16"0,-17-1-13,-10 15-21,-8 3-3,-6 6-2,-3 4-2,-1 2 0,3 2 0,8-1-1,9 7 1,10-1-1,8 4-1,8 3 0,6 6 0,2 7 0,5 2 1,1 1 1,1-9 0,2-3 1,0-8 1,-1-8 0,0-9-1,0-13-1,2-8-2,-4-15-10,6-2-29,-2-10 1,6-3-2,0-13 1</inkml:trace>
  <inkml:trace contextRef="#ctx0" brushRef="#br0" timeOffset="1357">1513 388 75,'-10'-10'41,"10"10"0,0 0-8,0 0-19,4 16-5,3 9-4,-5 6-1,3 8-2,-3 4 0,2 6-2,-1 2 0,1 0-1,-3-7-1,-1-12-2,4-5-3,-4-27-13,-1 15-22,1-15 1,10-21 0,-6-5 1</inkml:trace>
  <inkml:trace contextRef="#ctx0" brushRef="#br0" timeOffset="1583">1665 252 76,'15'-52'42,"5"6"0,-2 7 0,8 10-30,-5 8-6,0 15-3,2 15-2,-1 18-1,-1 14-1,0 12-2,0 16 0,-1 8 1,4 9-2,1-4 2,0-1 0,-2-8 1,0-11 0,-2-7 2,-6-19 1,-6-5 0,-7-12 1,-9-2 1,-11-8-1,-8-1 0,-6-1 0,-3-2-2,-2 6-2,-3-5-7,5 9-34,9-8 0,17-3-1,9-4-2</inkml:trace>
</inkml:ink>
</file>

<file path=ppt/ink/ink13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0:52:39.90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317 74 18,'-16'-13'28,"16"13"0,-13-15-9,3 3-4,10 12-4,-5-18-2,5 18-1,-7-15 0,7 15-2,-11-6 0,11 6-2,-21 4-1,7 4-1,-5 5-1,-1 2-1,-1 5 0,1 3 0,1 0 0,6 1 0,9 0 1,8 1 0,9-1 1,8 2 0,4-2 0,4 1-1,-1-1 1,-1 4 0,-8-3 0,-5 4 0,-10-2 0,-4 3 0,-6-3-1,0 3 1,-2-2-1,2-1 0,2 1-1,4 1 1,2 1-1,2-1 1,0 3-1,1 0 1,-4 2 0,-2 2 0,-4-2 0,0-2 0,-2-3-1,-2-3 0,2-2 0,1-2 0,1-2 0,3-4 0,1-1 0,1 3 0,0-1 0,1 4 1,-2 2-1,-1 1 0,-1 4 0,-2-3 1,0 1-1,2-1 0,-1-1-1,2-1 2,1-2-2,2-3 2,3-1-1,0 0 0,1 2 0,0-2 0,-1 0 0,-1 0 0,0 0 1,-2-2-1,2 0-1,-3-2 2,0-4-1,0 1 0,0-10 0,1 14 0,-1-14 0,2 12 0,-2-12 0,1 9 0,-1-9 0,1 9 0,-1-9 0,0 0 0,0 0 0,0 0 1,0 0-1,0 0 0,0 0 0,0 0 0,0 0 0,0 0 0,-10-11-1,3 2 1,-2-3 0,-3-1 0,-3-2 0,0 0-1,1-2 1,-4-1 0,0 2 0,1-2 0,-1 3 1,2 0-1,1 0 0,1 1 1,1 1 0,3 3-1,3-1 1,2 2 0,5 9-1,-4-14 0,4 14 1,0 0-2,0 0 1,0 0 0,0 0-1,0 0 1,3 17-1,0-4 1,4 3 0,-1 4 0,3 4 0,3 3 0,1 3-1,0-1 1,0 1 0,2 0 0,-5-1 0,4-1 0,-3-4 1,0-3-1,-2-4 1,1-4-2,-3-3 2,-7-10 0,12 11-1,-12-11 0,0 0 1,9-5 0,-5-6-1,0-1 2,2-8-2,2-3 1,4-5 0,3-3 0,2-3 0,6 0-1,-1 2 0,3 2-1,-2 2 1,-1 4-1,-3 0 1,-2 6-1,-3 5 0,-6-1 1,0 4 0,-8 10-1,8-10-5,-8 10-32,0 0-1,0 0 0,-9-16-2</inkml:trace>
</inkml:ink>
</file>

<file path=ppt/ink/ink13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0:52:44.83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2453 2818 9,'0'0'13,"-9"-5"0,9 5-2,-11-5 0,11 5-2,-10-4 1,10 4-1,-9-3-1,9 3-1,-9-1-1,9 1-1,-12-3-1,12 3 0,-14 0-2,4 0 1,0 1-2,-1-1 1,0 2-1,-2 0 0,2 0 0,-2 1 0,2 1 0,0-1 0,-1 1 0,1 0 0,0 1-1,0-1 1,1 2-1,0-1 1,10-5-1,-17 10 0,17-10 1,-11 8-1,11-8 1,0 0-1,0 0 1,-11 7 1,11-7-1,0 0 0,0 0 1,0 0-1,0 0 0,0 0 0,0 0-1,0 0 1,0 0-1,0 0 0,0 0 1,0 0-1,0 0 0,0 0 0,0 0 0,0 0 0,0 0 0,0 0 0,0 0 0,0 0 0,0 0 0,0 0 0,0 0 0,0 0 0,0 0 0,0 0 1,11 2-1,0-1 1,5 1 0,5-1 0,8 1 0,8-2 1,11 1 0,5-4 0,8-1 1,6-1-1,8 1 2,1-3-2,4-1 0,-3 0 0,-1-2 0,-7 1-1,-6 1 1,-8-2-1,-10 2-1,-11 1 1,-7 2 0,-10 0-1,-5 2 1,-12 3-1,10-4 0,-10 4 0,0 0 1,0 0-1,0 0 0,0 0 0,0 0 0,0 0 0,0 0 1,0 0-1,0 0 0,0 0 0,0 0 1,0 0-1,0 0 0,0 0 0,0 0 1,0 0-1,0 0 0,0 0 0,0 0-1,0 0 1,0 0 0,0 0 0,0 0-1,0 0 1,0 0-1,0 0-1,0 0-3,0 0-11,0 0-19,-6-22-1,1 3-1,-1-6 0</inkml:trace>
  <inkml:trace contextRef="#ctx0" brushRef="#br0" timeOffset="1345">2023 2392 22,'-4'9'31,"4"-9"3,0 0-15,0 0-2,0 0-1,-2-14-4,6 5-1,-6-11-3,5 1-3,-2-9-2,3-3 0,-1-5-1,2-1-1,-1-3 1,1 2-1,0 2 0,-1 4-1,-1 5 1,-1 5 0,0 6-1,-1 6 0,-1 10-1,0 0 1,5 13 0,-2 5-1,2 4 0,2 4 1,1 2-1,0 2 1,2-3-1,0-2 2,-1-4-1,1-6 0,1-6 0,-1-2 1,4-3-1,2-4 0,0-5 1,4-2-1,2-5 1,0-6-1,2-5 1,0-6-1,-1-1 0,-2-1 0,-1-1 1,-3 2-1,-2 2 0,-3 5 0,-3 5 0,-2 6 0,-3 3 0,-4 9 0,0 0-1,0 0 1,6 19-1,-2 2 0,0 10 1,1 5-1,1 6 0,0 5 1,1 3 0,-1-3-1,1-4 2,-2-1-1,0-7 0,-1-7 0,0-3 1,0-5-2,-1-4 0,-1-7-1,-2-9-3,0 0-13,0 0-18,5-21 0,-1 0-1,1-3 1</inkml:trace>
  <inkml:trace contextRef="#ctx0" brushRef="#br0" timeOffset="2091">2841 2073 22,'3'-11'31,"-3"0"2,1-4-10,-1 15-8,3-11-2,-3 11-3,0 0-4,0 0-1,2 14-2,-2 4-1,0 6 0,0 8 0,0 5-1,0 8 1,-1 0 0,2 1-1,-2-2 1,2-5-1,-2-4 0,2-6-1,0-5 0,-1-7 1,2-2-2,-2-15-2,2 10-3,-5-21-8,8-4-20,-2-4-1,2-7-1,2-4 1</inkml:trace>
  <inkml:trace contextRef="#ctx0" brushRef="#br0" timeOffset="2426">3081 2428 33,'7'9'34,"-7"-9"1,16-12-1,-12-12-22,9 0-1,-7-15-2,8-5-2,-5-9-4,2 0 0,-1 0-2,-1 9 2,-2 4-2,-1 9 0,0 11-1,-6 20 0,6 14-1,-2 15 1,1 10 0,2 6-1,5 6 1,3 0 0,5 0 0,2-8 1,5-10-1,2-6 1,1-11 0,1-6 0,0-9 1,-1-8 0,-2-8-1,-1-9 1,-5-9 0,0-6 0,-4-11-1,-6-4 1,-5-7-1,-3 1 0,-5 1 0,-3 6 0,-4 6-1,-1 4 0,-3 10 0,0 8-1,1 6 0,-2 5-2,13 14-3,-19-24-4,19 24-12,0 0-16,0 0-1,16-7 0,5 7 1</inkml:trace>
  <inkml:trace contextRef="#ctx0" brushRef="#br0" timeOffset="2989">5044 1150 60,'7'-50'36,"-12"-5"-1,-12-7 0,-8-4-31,-18-6-2,-11-3 1,-15-8 0,-14-2-1,-14-1 0,-12 2 1,-17 5-1,-9 3-1,-14 9-1,-12 6-1,-15 14 0,-12 9 1,-16 8-2,-9 10 0,-9 8 0,-9 11 0,0 15 2,-1 6 1,2 15-2,6 11 2,7 14-2,8 14 1,16 14 0,9 13-1,12 10 0,14 10-1,14 11 2,13 11-2,17 8 3,15-1-3,19 10 3,16-4 0,20 4-2,19-5 2,21-4-1,20-6 1,24-9 0,20-6 1,20-9-1,21-8 0,21-11 0,16-5 1,21-7-1,19-9 0,14-8-1,13-7 1,11-8-1,11-7 0,9-9 0,7-5 1,8-11-1,3-6 0,1-10 0,3-9-1,-2-9 1,-5-8 1,-3-9-1,-8-10 1,-10-10 0,-11-6 0,-10-13 1,-13-7 1,-12-13-1,-12-8 0,-19-8 0,-17-8 0,-19-9 0,-18-9-1,-22-8 0,-20-6 0,-24-5-1,-18-5 1,-23-5-1,-19 2 0,-23 3 1,-16 3-2,-24 6 1,-16 9 1,-19 12-1,-15 10-1,-17 10 1,-16 10 0,-8 15-2,-16 14-1,-4 18-2,-13 5-4,5 22-32,-16 18 2,1 23-2,-4 9 0</inkml:trace>
</inkml:ink>
</file>

<file path=ppt/ink/ink13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0:51:41.02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296 374 6,'6'-15'28,"-6"-1"-2,0 1-5,0 15-2,-2-20-4,2 20-3,0 0-3,0 0-3,-5 9-2,4 15-1,-2 8-2,-1 10 0,-3 10 0,-2 14 0,-7 5 0,-2 7-1,-4-1 0,-5-3 1,-3-1-1,-1-7 0,2-4 1,1-13-1,4-8 1,4-9-1,3-10 2,7-6-2,10-16 0,0 0 1,5-15-2,11 1 1,6 1-1,7 2 0,5 7 1,6 6 0,6 10 1,5 9-1,3 4 1,-1 6 1,0-2 0,-1-1-1,-2-8-1,-4-3 1,-5-8-1,-7-9-1,-3-2-7,-13-13-20,-3-4-4,-4-9-2,-5-5 0</inkml:trace>
  <inkml:trace contextRef="#ctx0" brushRef="#br0" timeOffset="874">1149 588 23,'-13'-13'31,"-6"0"1,0-4-10,7 9-6,-10-6-5,4 6-3,-7 0-3,3 3-1,-4 5-2,2 3-2,-2 8 1,1 9-1,2 10 0,3 11-1,4 7 1,7 11 0,5 4-1,4 4 1,8-1-1,6-4 1,5-2 1,6-10 0,4-6 0,7-9 1,4-11 0,6-6 1,3-11-1,2-9 0,0-13-2,2-8 1,-2-10-1,-2-12 1,-8-12-1,-3-7 2,-10-4 0,-8-1 0,-11-1 1,-10 8-1,-13 6 1,-11 12-2,-10 14 0,-8 11-1,-2 12-3,-5 4-4,9 13-11,0-3-17,11 1-1,13 1 0,17-9 0</inkml:trace>
  <inkml:trace contextRef="#ctx0" brushRef="#br0" timeOffset="1602">1920 490 2,'-4'-16'30,"4"6"0,-5 0 3,3-1-16,2 11-5,0 0-3,0 0-1,0 0-3,0 0 0,-10-5 0,10 5-1,0 0 0,0 0-2,0 0 2,0 0-2,-3-9-1,3 9 0,0 0-1,0 0 0,0 0 0,0 0 1,0 0-1,0 0 0,0 0 0,-4-10 0,4 10 0,0 0-1,0 0 1,0 0 0,0 0-1,0 0 1,0 0-1,-2 15 1,0-2 0,0 7 0,-2 7 0,-1 7-1,-3 10 1,-2 5 0,-2 7 0,-3-1-1,-3 0-1,-2-2 2,-2-7-1,2-5 1,1-9-1,3-5 1,2-9 0,4-6 1,10-12-1,-8 9 1,8-9-1,7-13 0,2 2 2,1 1-2,6 4 0,3 3 0,5 7-2,3 8 2,3 8 0,1 9-1,6 7 2,5 0-1,2 1 2,0-4-2,2-8 1,-1-3 0,-2-10 0,-2-6-1,-5-7-2,-6-12-5,-4 3-6,-10-14-12,-5-1-9,-1-6-2,-4 0 2</inkml:trace>
  <inkml:trace contextRef="#ctx0" brushRef="#br0" timeOffset="2582">2657 679 15,'-12'10'32,"12"-10"0,9 10 1,-9-10-19,27 13-2,-10-9-3,8 6-2,-1-5-3,2 2-2,-3-1-3,-3-4-1,2 3-5,-7-9-6,4 3-17,-4-1-3,-4 0 0,1-1 0</inkml:trace>
  <inkml:trace contextRef="#ctx0" brushRef="#br0" timeOffset="2841">2679 895 54,'16'12'35,"6"-1"0,5-6-11,5 8-13,-5-7-3,3 2-3,-6-4-3,-2-1-2,-4 0-3,-7-5-27,1-4-4,0-3-1,-4-4 0</inkml:trace>
  <inkml:trace contextRef="#ctx0" brushRef="#br0" timeOffset="6305">3815 97 16,'0'0'31,"13"-5"2,-13 5 0,3-10-14,-3 10-7,0 0-4,-8-11-2,-3 2-2,0 3 0,-7-3-2,-2-2 0,-6 3-1,-2-2 0,-5 4-1,-1 2 0,-3-1 1,2 4-1,1 0-1,2 3 1,5 0 0,7 2 0,3 0 0,7-2-1,10-2 1,-11 4 0,11-4 0,0 0 0,0 0 0,0 0 0,0 0 1,0 0-1,0 0 0,0 0 0,-1 10 0,2 1 0,0 7-1,-1 8 1,0 11 0,-2 11 0,-1 14 1,-3 10-1,-3 10 1,-2 10-1,-2 8 0,-2 4 0,-1 2 0,1-1 0,2-4-1,1-4 1,1-6 0,4-7-1,2-11 1,1-5 0,1-10 1,2-8-2,1-9 1,2-7 1,2-7 0,4-4 0,6-5 1,4-3 0,5-6 1,4 2-1,3-4 0,5 0 0,-2-1-2,0-2-1,0 1-2,-7-9-13,1 1-19,3-5 0,2-6-2,3-9 1</inkml:trace>
  <inkml:trace contextRef="#ctx0" brushRef="#br0" timeOffset="7349">4518 493 5,'11'-3'30,"-11"3"1,10-7 2,-10 7-15,0 0-6,0 0-2,-19 3-3,7 2-2,-5-5-2,-4 3-1,-5-2 0,-4 1-1,-2-2 0,-3 0-1,1-1 1,1 1 0,3-2 0,5 3 0,4-3-1,5 0 0,6 2 1,10 0-1,-10 6 1,7 4-2,2 10 2,-1 7-2,-1 12 1,-3 15 0,-1 8 0,-4 8 0,0 6 0,-2 5 0,2 0 0,-1-1 0,1-6 0,5-7 0,3-6 1,4-7 0,3-9 0,5-5 2,4-11-1,2-3 1,4-8-1,3-4 0,2-5 1,1-1-1,1-3-1,1-1 1,-3-1-2,-1-1 1,-3-1-1,-2 0 1,-1-1-3,-6-1-1,3 3-6,-14-2-21,17-9-6,-3-1-1,1-2 1</inkml:trace>
</inkml:ink>
</file>

<file path=ppt/ink/ink13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0:51:11.30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7523 246 12,'-1'-24'18,"1"1"-1,-2 3-2,-3-1-1,-2 4-1,-2-3-3,1 6-3,-6-3-1,2 2-1,-4 0-2,1 1 0,-4 1-1,1 2 0,-3 0-1,-1 3 0,1 2 0,-2 3 0,1 0-1,0 5 0,1 1 0,1 2-1,-1 3 1,2 2-1,0 3 1,0 0-1,0 5 1,-4 2 0,0 1-1,-1 5 2,-2 1-1,0 3 0,-2 5 0,-1 2 0,-1 5-1,0 2 2,-1 4-1,0 0 0,-1 7 0,-1 1 0,-1-1 1,-1 4 0,-1-3 0,4 1-1,3-1 1,3-2 0,3-2 0,8-2 0,7 1 0,9-3 1,7 0 0,10 0 1,5-3 0,10 2-2,4-4 2,5 0-2,3-3 1,1-1-2,-1-4 2,-1-3-3,-2-1 2,-4-2-1,-6-4 0,-5-1 1,-4-3-1,-7 0 0,-3-1 1,-8 0-1,-6 0 1,-5 1-1,-8 3 0,-5 2 1,-5 1-1,-4 3 1,-6 2-1,-3 4 2,0-2-1,3-2-1,4 0 0,4-3 0,9-1 1,5-3-1,12-4 0,12-4 0,6 0 0,8 0 0,5-1 0,3 5 1,5-1-1,-1 7 1,-2 7-1,-2 6 0,-6 9 0,-3 2 0,-6 12 1,-4 2-1,-7 5 1,-6 4-1,-9 1 2,-6 1-1,-7 1 1,-5 3-1,-6 1 2,-1 1-2,-1 1 2,1 0-2,3 1 1,6-1 0,6 1 0,7 0-1,8-4 0,8-2 0,9-5 1,11-4-1,9-4 0,8-7 0,10-5 0,7-6-1,2-8 0,2-5 0,-2-5-1,-5-2 0,-7-7-1,-10-4-2,-5-2-5,-15-9-12,-3 4-15,-2-5 0,-6-5 0,-9 1 1</inkml:trace>
  <inkml:trace contextRef="#ctx0" brushRef="#br0" timeOffset="38230">1757 2081 28,'14'-1'29,"-3"-4"2,6 4-1,-1 0-16,-1-4-10,5 4 0,-7 0-1,4 3 0,-3 3 0,3 4-1,-2 4 0,0 6-2,-3 8 1,0 11-1,0 4 1,-2 7-1,-2 5 0,2 1 0,-3 1 0,1-1 1,-1-2-1,1-5 0,-2-3 0,0-4 1,-2-4-1,0-3 1,-2-4-1,-2-2 0,-2-5 1,0-4-1,-3 0 0,-1-4 1,-3-4 0,-2 0 1,-2-5 1,-2 0 1,-3-7-1,-2 1 0,-4-9 1,2 2-1,-3-4-1,1-1 0,0 2-1,2-2 0,1 3 0,3 2-1,5 1-1,1 2-2,12 4-1,-12-13-3,12 13-9,9-11-18,6-1-1,4-1-2,8-3 3</inkml:trace>
  <inkml:trace contextRef="#ctx0" brushRef="#br0" timeOffset="38917">2841 1733 39,'17'-38'33,"-8"-3"0,-8 5 0,-4 6-22,-15-3-6,-3 8-1,-10 1 0,-6 9-2,-5 3 0,-3 7 0,-1 7 1,1 9-2,-4 12 0,2 8 0,2 13 0,4 10 0,2 11-1,8 12 1,3 9 0,9 6 0,5 9-1,7 3 1,6 6-1,4-2 0,4 0 1,3-1 0,0 0-2,1-4 2,0-5-2,-3-3 2,-4-6 0,-1-4-1,-3-3 1,-2-8-1,-1-5 0,-3-9-1,1-5-1,-4-12-3,6-6-7,-7-11-17,3-16-5,7-10-1,-14-18 0</inkml:trace>
  <inkml:trace contextRef="#ctx0" brushRef="#br0" timeOffset="39348">2234 2600 58,'19'-24'35,"3"5"-1,6 8-1,6 4-29,-1 0-1,3 7 0,-3 1-1,-2 5-1,-3 4-1,-2 4-1,-4 7 0,-6 4 1,-1 5-1,-2 2-1,1 2 1,-1 4 1,0-2-1,1-1 1,-1-4 0,4-6 0,-1-3 1,0-7 0,-3-3-1,1-9 2,-3-10 0,-1-7-1,-3-12 0,-4-4 0,-3-13 0,-2-5 0,-3-7 0,-2 0-1,-2 4 1,0 4 1,-2 6-1,2 8 0,2 8 1,2 11 0,-1 4-1,6 10 0,0 0-1,9 20 0,2 1 0,4 5 0,3 9-1,5 1 2,4 5-1,0-4 0,1-3 0,-2-5 1,-1-8 0,-3-4 0,-3-12 0,-5-5 0,-14 0 0,13-24 0,-14 2 0,-3-5 0,-2-2 0,-1-3 0,0 0 0,-1 5-1,4 0 1,2 9-1,5 4 1,6 4-1,2 6 0,4 2 1,4 2-2,3-2 1,3 2-2,-2-8-3,7 5-7,-7-9-25,6-4 0,0-7-1,2-7 1</inkml:trace>
  <inkml:trace contextRef="#ctx0" brushRef="#br0" timeOffset="40395">3499 2494 24,'0'0'30,"-11"-4"1,11 4-2,-7 10-13,7-10-10,0 0-2,-8 10-1,8-10-1,-1 17 0,5-6 0,-2 7-1,7 4 2,0 2-1,6 2 0,1 1-1,4 3 1,1-2-1,1 0 0,1-6 0,-2-3-1,-1-1-1,-4-7-1,-1 1-2,-6-8-4,4 1-10,-13-5-13,8-11-3,-7 2 3,-2-9 0</inkml:trace>
  <inkml:trace contextRef="#ctx0" brushRef="#br0" timeOffset="40719">3683 2518 31,'0'0'29,"-3"12"1,3-12-1,-17 19-20,9-3-4,-7 4 0,1 6 0,-5-1-1,2 4-1,-2-2-1,3 0 0,-2-1-1,5-3-1,2-3-2,-1-6-3,9 0-5,3-14-4,0 0-17,0 0 0,0 0 0,12-8 0</inkml:trace>
  <inkml:trace contextRef="#ctx0" brushRef="#br0" timeOffset="41031">4004 2639 14,'14'13'29,"-7"-1"2,0 0 1,-4 4-14,-2-6-7,4 8-2,-6-4-4,2 4-2,-2-1 0,1-1-2,0-1-1,0-2-1,2-3-4,-2-10-4,0 0-22,0 0-1,5-9 0,-1-7 0</inkml:trace>
  <inkml:trace contextRef="#ctx0" brushRef="#br0" timeOffset="41270">4077 2293 48,'-3'-16'33,"3"16"0,-4-12-1,4 12-16,0 0-16,0 0 0,0 0-3,0 0-5,0 0-9,0 0-15,-6 11-1,8 3 1,5 6 0</inkml:trace>
  <inkml:trace contextRef="#ctx0" brushRef="#br0" timeOffset="41487">4244 2900 45,'12'-3'31,"-6"-10"3,0-7-5,-3-12-19,6 1-1,-3-10-1,2 8-1,-4 0-1,2 7-2,-4 3-1,5 11-2,-7 12 0,13 6-1,-4 11-1,4 1 1,3 5-1,1 1 1,5 0-1,2-1 2,2-10 0,0-1 0,-1-7 1,0-2 0,-5-7 1,2-3-1,-8-5 0,-1-6-1,-6-6 0,-4-5-2,-2-1-1,-4-4-2,5 1-4,-6-6-7,10 1-22,2 4 0,3 1 0,5 1 2</inkml:trace>
  <inkml:trace contextRef="#ctx0" brushRef="#br0" timeOffset="41855">4970 2045 50,'16'-23'32,"-5"3"2,-3 7-1,2 5-23,-10 8-4,0 0-3,8 26 2,-9 3-3,-3 7 0,-2 11-1,-5 11 0,-2 6 0,-4 3-1,0-2 0,-1-1 0,0-3 0,4-10 0,4-7 1,6-12 1,11-7 0,6-8 0,10-6 0,8-5 1,6-9-1,6-3 0,1-2-2,1 0 1,-1-2-1,-3 1-1,-6-1-1,-4 1-1,-6-1-4,0 7-7,-10-4-23,1-3 1,1-1-1,-3-3 1</inkml:trace>
  <inkml:trace contextRef="#ctx0" brushRef="#br0" timeOffset="42421">5440 1625 24,'1'-15'31,"8"2"3,2 0-1,0-5-17,14 10-3,0-8-3,13 6-1,0-5-3,8 2-2,-2-2 0,2 3-1,-2-2-1,-3 3-1,-8 1 0,-7 2-1,-9 4 0,-1 7-1,-4 14 1,-3 11-1,-3 21 0,-3 12 1,0 22-1,-1 15 1,3 16-1,0 12 1,2-1 0,2 3 0,2-7-1,5-8 1,1-10-1,3-12 1,-2-11-1,-6-13 1,-4-10 1,-5-10-1,-6-11 1,-5-7 0,-7-11 1,-7-6 0,-6-9 1,-2-3-1,-6-3 0,-2-5 0,-5-1-1,3 2 0,0 0 0,3 4-1,5 2 0,5 1 0,7-1-1,4 0 0,16 1-2,-15 0-1,15 0-3,0 0-9,-6-11-22,6 11 1,0 0 0,0 0 1</inkml:trace>
  <inkml:trace contextRef="#ctx0" brushRef="#br0" timeOffset="58221">282 2905 9,'0'0'27,"0"0"1,0 0 1,3-10-17,-3 10-3,0 0 0,0 0-2,7 9-2,-3 2 0,-2 2 1,5 11-1,-1 7 0,6 10-1,-3 6-1,2 8 0,-3 4 1,-1 2-4,-2 0-6,-10-9-26,-2-10 0,-1-10-2,-3-14 0</inkml:trace>
  <inkml:trace contextRef="#ctx0" brushRef="#br0" timeOffset="63827">50 3600 8,'12'16'27,"-12"-16"1,2 16 1,-3-4-13,1-12-4,-6 19-3,-2-9-2,3 6-2,-3 0-1,2 2-1,-2 1 0,0 1-2,3-2-5,-2-3-4,6 0-11,0-2-12,1-13 0,0 0 0</inkml:trace>
  <inkml:trace contextRef="#ctx0" brushRef="#br0" timeOffset="64065">187 3638 10,'18'8'26,"-18"-8"0,5 26 2,-10-2-14,2-2-9,0 5-2,1 1-4,-2 0-15,-1-5-11,9 2 1,-5-11-1</inkml:trace>
  <inkml:trace contextRef="#ctx0" brushRef="#br0" timeOffset="66001">717 2283 19,'0'0'28,"0"0"0,0 0-9,17 17-8,-17-17 1,18 20-3,-6-9-2,7 10-1,-2 0-1,9 7 0,-1 1-2,6 3 0,0 2-1,4 1 0,-1 1 0,0 0 0,-1-4 0,-2-1-1,0-4 0,-3-1 0,-3-4 1,-3-5-2,-7-2 0,-2-7-4,-1 1-3,-12-9-6,0 0-21,9-11 0,-9 0 1,2-7 0</inkml:trace>
  <inkml:trace contextRef="#ctx0" brushRef="#br0" timeOffset="66398">1251 2323 2,'-11'11'25,"11"-11"2,-11 7 1,11-7-14,-9 5-3,9-5-1,-12 4-2,12-4-2,-13 6-1,4-1-1,9-5-1,-19 17-1,8-6-1,-3 4 0,0 2 0,-3 6-1,-1 4 1,0 3-1,1 1 0,-1 4 1,1 1 0,1-4 0,2-3 0,2-6 0,3-4 0,1-6 1,2-2 0,6-11 0,0 0-1,-6 10 0,6-10 1,0 0-1,0 0-1,0 0 0,0 0 1,0 0-1,-2 10-1,2-10 0,0 0-3,-1 18-4,1-18-10,-5 15-15,5-15-1,3 18 1,-3-18 1</inkml:trace>
</inkml:ink>
</file>

<file path=ppt/ink/ink13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0:52:11.02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194 23 14,'-15'-3'25,"-7"-5"1,5 3-8,2 4-4,-3-4-1,9 7-3,-4-5 1,13 3-3,-14 1 0,14-1-3,0 0-1,0 0-1,16 2-1,3 0-1,10-3 0,12 3 0,10-2 0,13 0 0,14 0 0,12-2-1,11 3 1,12-2 1,8 1-1,4 0 0,4 0 0,2 2 1,-1-2-1,-2 4 1,-11-2-1,-10 0 0,-11 3-1,-11-3 1,-14 2-1,-11-1 0,-16 0 0,-9 1 1,-11-2-2,-6 0-1,-7-1-2,-11-1-5,13-1-8,-13 1-17,0 0-1,-10-10 0,0 6 1</inkml:trace>
  <inkml:trace contextRef="#ctx0" brushRef="#br0" timeOffset="601">333 119 5,'0'0'24,"10"-14"0,-1 13 0,-9 1-15,15-8-2,-5 9-1,-10-1 0,22 0-1,-8 0 1,8 4 0,4-2 0,13 2 0,6-2 1,16 4 0,7-6-1,15 5 0,5-6-1,13 3 1,0-3-2,3 3 0,-1 0-2,-5 2 0,-6 2-1,-8 1 0,-10 2 0,-10 2 0,-9-3 0,-9 2 0,-12-4-1,-6 0 1,-9-1-1,-6-1 0,-13-4-1,13 0-2,-13 0-3,0 0-6,0-14-24,0 14 1,-15-19-1,1 10 1</inkml:trace>
  <inkml:trace contextRef="#ctx0" brushRef="#br0" timeOffset="1197">889 323 22,'0'0'25,"0"0"1,0 0-7,-17-1-10,17 1 0,-26-2-2,10 3 0,-8-4-2,-1 5 0,-8 0-1,0 2-2,-4 2 0,2 2-2,1 3 0,3 1 0,7 1 0,6 3 0,12-3 0,9 4 1,13-3 0,10 1-1,8-2 1,8 1 0,5 1 0,3-5 1,-3 3-1,-2-3 1,-11-1-1,-5 2 2,-12-3-1,-12 2 1,-14-3 1,-10 5-2,-10-4 3,-6 0-4,-7 2 1,-5-4-2,3 0 0,3-4-4,10 1-3,3-9-3,18 2-16,10 4-6,7-26-2,13 8 1</inkml:trace>
  <inkml:trace contextRef="#ctx0" brushRef="#br0" timeOffset="1774">1251 334 29,'0'0'30,"0"0"3,4-10-2,-4 10-17,-12-6-4,12 6-3,-17-4-3,4 3-1,-2 1-1,-2 4 0,-1 2 0,-2 6-1,-1 1-1,1 5 0,-1 5 0,2 1 0,4 8-1,5 0 2,3 0 1,6-1-2,8-1-2,3-5 0,9-5-2,0-9-4,12-5-7,-3-7-18,6-10-1,5-6 3,-1-5-2</inkml:trace>
  <inkml:trace contextRef="#ctx0" brushRef="#br0" timeOffset="2088">1452 447 22,'-12'19'25,"-9"-7"1,3 6-3,1 4-13,-4-4-3,4 5-1,1-2 0,9 1 0,3-3 1,8 2-3,4-7 2,9 1-3,3-6 1,9-1-1,-1-6 0,2-1 0,-2-6-1,-1-2 0,-5-4 2,-5-2-1,-7-3-1,-6-2 1,-8-5-2,-5 3 1,-5-4-2,-1 4 2,-1 0-2,1 4 0,2 2 0,3 2-1,10 12 2,0 0-1,0 0 0,12 3 0,3 9 0,4 1 1,2 4-2,1 2 2,3 1 0,-1 0-1,-1-2 1,-3-3-1,-3-3 1,-4-3-1,-2-2 2,-11-7-2,13 0 1,-13 0 1,4-15-1,-3 2 1,1-9-1,2-3 0,1-4-1,1-2 0,2 2-1,3-2 0,2 2 0,0 0-3,4 11 0,-3-4-4,10 13-11,-5-3-17,2 3 1,1 3-2,3 1 2</inkml:trace>
  <inkml:trace contextRef="#ctx0" brushRef="#br0" timeOffset="2716">2056 405 17,'7'11'31,"6"-1"0,0-4 3,-1-6-14,8 3-5,-9-9-4,8 1-2,-7-7-2,5 1-1,-7-5-2,1 0-1,-3-3-2,-5-1 1,-5-2-1,-4 2-1,-5 4 0,-4 3 0,-5 11 0,-3 6-1,-4 9 0,-3 8 1,1 9-1,2 7 0,3 3 1,5 2 0,8-1 1,9-3 0,9-4 1,11-5-2,6-5 2,7-7-1,7-6-1,1-9-1,4-3-3,-7-13-5,9 2-21,-8-9-4,-2-4-4,-4-2 2</inkml:trace>
  <inkml:trace contextRef="#ctx0" brushRef="#br0" timeOffset="3398">0 184 38,'15'7'30,"-3"-1"1,0-1-6,4 9-15,-7-3-3,3 8-2,-3-1-1,1 6-1,-1 1-1,2-1-1,-1 0-3,-3-6-3,7 1-9,-5-6-18,2-10 0,3-2 0,-2-11 1</inkml:trace>
  <inkml:trace contextRef="#ctx0" brushRef="#br0" timeOffset="3627">261 217 26,'5'19'28,"-2"-3"-1,4 9 1,1 1-20,0 0-6,3-5-8,3-4-20,8-4-2,2-17 1,10-4-1</inkml:trace>
</inkml:ink>
</file>

<file path=ppt/ink/ink13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0:53:15.89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462 3488 28,'0'0'31,"7"-15"3,-7 15-1,0 0-13,-9-8-9,9 8-5,-9 14-1,6 8-2,-8 13-1,6 12-1,-1 11-1,-1 12 0,2 11 0,-2 4 0,2 2 0,0-6 0,2-9 0,-2-10 1,3-10-2,0-12 1,1-13 0,1-9 0,0-18 1,0 0-2,-6-11 1,0-14 0,-8-8 1,-2-8 0,-9-5 1,-4-3 1,-7-1 0,-1 10 0,-1 5 0,-1 17-1,3 12 0,3 17-1,6 15-1,7 15 0,8 11-1,4 6 1,5 6-2,7-1 0,6 0-3,0-11-4,12-3-11,0-14-15,9-15 0,3-12-2,7-15 2</inkml:trace>
  <inkml:trace contextRef="#ctx0" brushRef="#br0" timeOffset="451">560 4283 20,'11'23'30,"1"0"3,2 1 0,4-1-14,0-12-8,11-1-2,4-12-1,5-2-1,-1-12-1,1-2 0,-6-9-2,-2-5-1,-8-4-1,-9-3 0,-15 0-1,-11 3-1,-9 5 0,-5 9 0,-3 8 0,-3 12 0,0 12-1,1 15 1,7 11-1,8 6 1,4 6-1,8-2 0,4 6-2,6-10-2,19-1-7,0-19-11,19-11-12,5-9-2,11-13 2,5-11 0</inkml:trace>
  <inkml:trace contextRef="#ctx0" brushRef="#br0" timeOffset="763">1533 3826 54,'44'-102'37,"-11"2"0,-15 3-8,-8 15-10,-24 5-8,-7 18-5,-15 14-3,-4 16 0,-8 15-1,-2 20-1,-3 17 0,2 22 0,6 19 0,8 19-1,9 14 1,10 16 0,12 12-1,10 3 0,10 3 0,7-4-1,4-6 1,4-5 0,-1-7 0,-4-8-1,-6-9 1,-7-11-2,-2-5-2,-9-18-4,2-1-16,-9-20-14,-1-13 0,8-24-1,-18-1 2</inkml:trace>
  <inkml:trace contextRef="#ctx0" brushRef="#br0" timeOffset="1113">1029 4262 66,'0'0'38,"4"12"-1,15-3 1,18 0-31,7-3-4,8-2-2,10-1-7,-2-16-15,7 0-16,1-7 0,2-7-2,-4-4 3</inkml:trace>
  <inkml:trace contextRef="#ctx0" brushRef="#br0" timeOffset="1581">2927 3815 23,'0'0'32,"-12"10"1,2-7 0,-2 5-17,-8-6-7,0 7-3,-8-1-2,1 6 0,-5 2-2,3 9 1,-2 7-1,4 6 1,3 6-2,6 4 0,3 3 0,9-1-1,5-2 0,9-4 0,9-8-1,9-8 0,10-10-3,4-10-1,14-6-7,-2-17-6,11-1-7,-2-10-9,2-6 0,0-5 1</inkml:trace>
  <inkml:trace contextRef="#ctx0" brushRef="#br0" timeOffset="1839">3368 4017 30,'0'0'29,"-10"3"1,-5 16-10,-12 4-8,2 12-4,-5 1-5,3 7 0,1-1 0,7-1 0,9-8-1,10-4 2,8-8-1,12-7 1,3-13 0,11-6-1,2-10 1,1-5-2,-6-11 3,-2-4-3,-10-11 1,-5 0-1,-12-4 1,-5 1 0,-8 3-1,0 5 0,-1 7-1,-1 6 0,4 7 0,6 7-1,6 3 1,7 5-1,6 4 0,4 2 0,7 7-1,3 5 0,7 10 0,-2 5 0,0 10 0,-4 4 0,3 7-1,-2 1 1,-1-4 0,0-3 1,-2-6 0,-1-7 1,1-9 1,0-8-1,-3-11 1,-3-9 0,-2-11 0,-2-6 0,-4-12-1,-2-6 0,-5-7-1,-2-2-1,-2 3-1,-3-1-2,2 11-3,-6-1-6,10 18-19,-2 8-5,-5 14-2,16-2 3</inkml:trace>
  <inkml:trace contextRef="#ctx0" brushRef="#br0" timeOffset="2412">4203 4220 56,'6'12'38,"-6"-12"0,14-5 0,-17-15-25,11-1-6,-5-9-2,3-3-2,-2-3-1,2 3-1,-2 4-1,-1 5 1,1 9-2,-4 15 1,17 6-1,-3 13 0,2 7 0,6 0 0,8 5 1,6-4 0,4-2 0,1-7 1,0-9 1,1-9 0,-4-11 0,-2-9-1,-9-7 0,-6-10-2,-8-5 0,-6-12-2,-3 1-2,-6-9-2,3 7-4,-9-8-5,10 9-9,-4 0-11,4 1-1,3 7 2</inkml:trace>
  <inkml:trace contextRef="#ctx0" brushRef="#br0" timeOffset="2766">4851 3321 44,'13'-6'32,"1"7"1,-5 7-12,-6 3-9,3 13-5,-7 11-2,3 12-2,-3 11 0,4 10-1,-2 7 1,4 6-2,1-2 0,3 1-1,1-6-3,-1-9-2,6-1-7,-8-12-15,3-8-7,1-11-1,-4-14 2</inkml:trace>
  <inkml:trace contextRef="#ctx0" brushRef="#br0" timeOffset="3004">4787 3792 61,'-18'-6'37,"8"10"0,10-4 0,22 17-28,-4-10-6,7 0-3,5 1-4,2-11-12,6-2-19,2-7-2,4-7 0,3-7 1</inkml:trace>
  <inkml:trace contextRef="#ctx0" brushRef="#br0" timeOffset="3365">5488 3253 47,'-16'-16'33,"-5"2"0,0 13 0,3 14-25,-9 15-5,1 20-1,0 19-1,-1 18 0,3 15 0,5 15 1,3 8 0,9 5 2,5-8-2,6-6-1,3-13 1,5-10-4,2-13-4,-4-20-10,4-13-18,0-13-1,2-18 0,1-14 1</inkml:trace>
  <inkml:trace contextRef="#ctx0" brushRef="#br0" timeOffset="3688">5527 3992 46,'9'20'33,"8"-5"2,6-9-1,3-10-23,11 0-5,-3-10 0,4-4-2,-3-7 0,-1-5-1,-8-4 0,-2 1 0,-8-1-1,-7 3 0,-12 5-2,-8 8 1,-9 9-1,-8 15 0,-5 11 0,-3 10-1,-1 11 1,0 7-1,6 6 2,7 3 0,8-2 1,11-3-1,8-5 1,10-5 1,9-10-1,6-7-1,8-8 0,2-10-2,6-7-2,-4-12-3,7 2-5,-10-14-10,8 3-17,-2-1 1,-6 0-1,-2 4 3</inkml:trace>
  <inkml:trace contextRef="#ctx0" brushRef="#br0" timeOffset="4053">6241 4107 55,'8'28'36,"-4"7"-1,-2 8-3,-8-4-16,5 12-8,-9-2-5,-1 2-3,-1-1-6,-7-8-23,8-2-6,2-9-2,4-11 1</inkml:trace>
  <inkml:trace contextRef="#ctx0" brushRef="#br0" timeOffset="4408">6787 3506 68,'0'0'36,"10"-4"-1,-11 19-1,0 9-26,-8 8-7,-7 9-1,-2 11 0,-2 6-1,-1 4 2,2 1-1,6-4 2,7-3 0,8-9 1,18-6 0,7-12 0,13-4 0,2-7 0,7-6-1,0-6-1,0-4 0,-5-2-2,-8-3-2,-4 0-4,-13-10-8,4-2-22,-9-1 0,0-4-1,-2-2 1</inkml:trace>
  <inkml:trace contextRef="#ctx0" brushRef="#br0" timeOffset="4774">7271 3160 71,'0'0'36,"11"-3"0,2 22 1,5 14-32,3 18-1,0 16-2,3 18 1,-3 12-1,-1 11 1,-3 3 0,-3 2 1,-6-8-1,-2-6 1,-5-13-1,-2-9-1,-4-12 0,-5-8-1,-1-12-1,-3-7-1,2-10-1,0-7 0,4-5-3,8-16-3,0 0-23,0 0-8,3-21 1,11 3-1</inkml:trace>
  <inkml:trace contextRef="#ctx0" brushRef="#br0" timeOffset="5509">7971 3784 97,'0'0'38,"0"0"1,6 16-11,-6-16-27,0 0-3,0 0-4,-15-11-3,15 11-9,0 0-19,-6-9 0,6 9 1,0 0 1</inkml:trace>
  <inkml:trace contextRef="#ctx0" brushRef="#br0" timeOffset="5675">8001 4014 58,'-3'23'36,"1"-3"0,0-6-1,2-14-15,0 0-18,0 0-13,0 0-25,1-23 1,6 5-2,4-5 1</inkml:trace>
  <inkml:trace contextRef="#ctx0" brushRef="#br0" timeOffset="5958">8886 4000 91,'-5'10'37,"5"-10"0,10-5-7,8 1-24,1-4-2,1 2-2,1 2 0,1 2 0,-5 2-1,0 4 1,-2 2-1,5 1 1,7-3 0,13-3-1,13-6-1,12-4 0,8-2 0,6-3-1,4 2 1,-2 3 0,-6 8 0,-12 5 0,-11 11 1,-5 6 0,-3 1 0,5 2 0,6-2 0,10-3-1,14-8 0,11-5 0,15-8 0,8-4 0,4 0 1,1 1-1,-3 1 1,-7 6 0,-10 4 0,-3 5 0,-4 3 0,2 3 0,1-3 0,6-3-1,5-5 0,10-7 0,7-4 0,1-4 0,0-6 0,-6 1-1,-9 0 1,-11 4 0,-9 2 0,-11 7 0,-4 2 0,-2 4 0,0 0 0,8-2 0,9-2 1,11-6-2,12-5 1,8-6 0,8-4 0,2-1-1,1-1 2,0 4-1,-2 5 0,-1 5 0,-2 6 1,5 7 0,5 3 0,6 3-1,8 1 1,3-3 0,5-4-2,-3-4-2,0 2-29,-18-9-9,-22-4 0,-18-6-1</inkml:trace>
  <inkml:trace contextRef="#ctx0" brushRef="#br0" timeOffset="104535">8712 29 23,'0'0'11,"2"11"0,-2-11 0,1 14-3,-1-14-2,1 12-1,-1-12 0,3 11 2,-3-11-2,0 0-1,13 10 1,-13-10-1,15 5 0,-15-5-1,18 4 1,-7-3-1,1 5-1,-1-5 0,1 4-1,-2-1 1,2 3-2,-1 1 1,0 2 0,-2 0-1,1 2 1,0-1-1,-1 1 1,2 0-1,-1-3 1,0-2 1,3-1-1,-1-2 0,2-4 1,-3-1 0,2-2 0,-1-4 0,0 0 0,2-5 0,1 2 0,0-7 1,1 3-1,0-4-1,1 2 1,0-2 0,0 3-1,-3 4 0,-2-2 0,2 4 0,-2 3 0,2-2-1,-2 5 1,2 1-1,2 1 0,0 2 0,1 2 0,1 2 0,-2 1 0,2 3 0,-2 0 0,-2 1 0,-1 1 0,0-2 0,-2 0 0,-2-3 0,-9-6 0,16 8 1,-16-8-1,15-2 1,-4-5 0,-1-3-1,3-2 2,2-4-1,1 2 0,2-4 0,1 4 0,-2 3-1,1 5 0,-1 4 0,0 3 0,0 6 0,1 1-1,2 4 1,1-1 1,3 1-1,1-2 0,2-3 1,2 0-1,1-6 1,1-1-1,-2-3 1,-2-2-1,-3-2 1,-2 0 0,-4-1 0,-4-1 1,-5 1-1,-9 8 1,13-14-2,-13 14 0,5-11-2,-5 11-4,0 0-11,0 0-17,13-4 0,-13 4-2,21-4 1</inkml:trace>
</inkml:ink>
</file>

<file path=ppt/ink/ink1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24T21:01:42.015"/>
    </inkml:context>
    <inkml:brush xml:id="br0">
      <inkml:brushProperty name="width" value="0.05292" units="cm"/>
      <inkml:brushProperty name="height" value="0.05292" units="cm"/>
      <inkml:brushProperty name="color" value="#C0504D"/>
    </inkml:brush>
  </inkml:definitions>
  <inkml:trace contextRef="#ctx0" brushRef="#br0">17463 13044,'0'0,"0"0,26 0,1 0,-27 0,53-26,0 26,-27 0,27 0,0 0,-27 0,-26 0,53 0,-53 0</inkml:trace>
</inkml:ink>
</file>

<file path=ppt/ink/ink14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0:52:57.09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152 741 15,'11'-18'26,"-14"4"-5,0 1-6,3 13-2,-8-14-2,8 14 0,-10-8 0,10 8-1,0 0 1,0 0-1,-9-2-1,9 2 0,0 0-4,0 0 0,0 0-2,1 17 0,-3 6-2,-1 8 0,-4 13-1,-3 9 0,-2 10-1,-2 6 1,1 2 0,-5 1 0,3-7 0,2-8 1,3-11-1,3-9 0,3-9 1,2-9 0,1-8-1,1-11 0,13 0 1,-1-6 0,3-2-1,6 0 1,10 1 0,5 4 0,7 4-1,5 5 0,2 5 0,2 2-1,0 3 1,-4 1-1,-6-1-1,-7-5-2,-3-1-5,-12-13-11,3-3-17,-3-5 1,-1-8-2,1-8 1</inkml:trace>
  <inkml:trace contextRef="#ctx0" brushRef="#br0" timeOffset="475">942 892 60,'21'-37'38,"-7"6"-1,-6 10-12,-14-5-9,-1 17-8,-19 7-3,-4 17-3,-9 12-1,-2 11-1,0 12-1,4 5 1,9 6-2,13 2 2,14-7 0,17-10 1,17-12-1,13-14 2,13-13-1,7-10 0,0-10 1,0-10-1,-5-8 0,-9-7-1,-15-6 1,-11-4-1,-20-4 0,-11 2-1,-12 1 0,-8 5-2,-4 9-1,-6 4-5,9 21-13,1 6-15,8 9-2,9 5 2,12 0-1</inkml:trace>
  <inkml:trace contextRef="#ctx0" brushRef="#br0" timeOffset="848">1510 674 54,'21'-12'36,"-3"3"0,-3 2-1,-15 7-24,18 4-6,-12 11-3,-2 11-1,-4 9 0,-3 10 0,-2 10-1,-5 5 0,-3 5 0,-4-1 0,-2-3 1,-1-7-1,0-5 1,4-12-1,1-10 2,5-7-1,4-9 1,6-11 0,0 0 0,20 7 0,1-9 1,7 2-1,5 0 0,5 2 0,2 0 0,2 0-2,-3 3-1,-7-3-3,-1 6-5,-13-10-19,3 3-12,-2-6 2,3-3-3</inkml:trace>
  <inkml:trace contextRef="#ctx0" brushRef="#br0" timeOffset="1566">2381 953 67,'0'0'36,"23"4"-1,-6-10-13,9 6-14,0-4-4,7 2-2,2 1-1,1 0-2,2 1 0,-3-1-2,0 2-3,-8-4-7,3-1-20,-9 1-3,-5-3 1,-6-1 1</inkml:trace>
  <inkml:trace contextRef="#ctx0" brushRef="#br0" timeOffset="1865">2459 1085 63,'18'7'38,"5"-3"-2,6 7-12,-1-10-12,10 6-5,-2 0-5,-1-1-3,3 4-7,-6-4-27,6-4-1,0-4-1,1-8 0</inkml:trace>
  <inkml:trace contextRef="#ctx0" brushRef="#br0" timeOffset="2316">3759 405 48,'0'0'35,"0"0"2,0 0-13,-17 8-8,17-8-4,-28 12-5,7-5-3,-9 1-1,-3 0-2,-5-2 1,1 1-1,-1 0-1,6 1 1,5-3 0,6-2-1,6 2 0,6 2 0,5 10 0,3 4-1,3 10 0,0 12-1,-2 16 0,-3 10 1,-1 9-1,-2 6 1,-2 2-1,1-1 1,1-4 1,2-8-1,6-9 1,3-8 0,6-7 2,8-8-2,6-10 2,5-3 0,3-7 0,4-1 0,0-7 0,4 0 0,-2-4-1,-2 0 0,-3-1-1,-3 0 0,-2 1-1,-3-5-2,3 4-6,-4-11-30,6-3 1,3-9-1,9-8 1</inkml:trace>
  <inkml:trace contextRef="#ctx0" brushRef="#br0" timeOffset="3501">16147 385 26,'0'0'35,"-10"-14"2,10 14-1,0 0-16,-11-9-9,11 9-4,0 0-2,0 0-2,17-9-1,3 7 0,6-3 0,8 3 0,7 1-1,3 2 1,3 7-2,0 6 1,-2 12-1,-6 12 1,-10 12-2,-7 13 0,-7 13 0,-7 12 0,-3 8 0,-5 3-1,-2 0 1,-1-5-1,1-3 2,2-11-1,0-10 1,2-12 0,-1-13 1,0-8-1,-1-12 2,-1-5-1,-6-11 1,-3-6-1,-8-7 1,-4-4 0,-5-3-1,-10-2 0,-4 1 0,-5-2-1,-3 3 0,-1 3 0,3 4-1,2 1-2,3 8-2,3-8-5,12 4-30,-2-1 2,5-4-2,0-5 2</inkml:trace>
  <inkml:trace contextRef="#ctx0" brushRef="#br0" timeOffset="4637">5195 493 16,'0'0'34,"12"-10"-1,-12 10-1,0 0-13,0 0-5,-18 1-4,7 3-4,-9-5-2,-3 0-1,-5-1-2,-3 0 0,-3 1 0,-1-1 0,-1 1 0,2 1-1,3 1 1,4 1 0,5 1 0,4 1 0,2 1-1,4 4 1,2 5-1,1 4-1,1 9 1,-2 8-1,0 9 1,-2 7-1,0 8 0,-4 5 0,1 1 0,-2 0 1,0-3 0,2-6 0,2-4 0,2-5-1,5-8 2,6-5-2,5-4 2,7-4-2,4-2 2,6-4-1,6-4 0,6-1 1,3-4 0,3 0-1,3-4 1,0-1 0,4-2 0,-3 0 0,-3-1-1,-4-1 1,-4 0 0,-8 0-1,-4-1-1,-7 0-1,-2 1-6,-12-2-23,1-10-5,-1 1-1,3-3 0</inkml:trace>
  <inkml:trace contextRef="#ctx0" brushRef="#br0" timeOffset="5672">10363 349 15,'14'0'31,"-14"0"0,10 0-5,0 7-4,-10-7-4,22 5-3,-7-5-3,13 4-3,3-7-3,7 4-1,3-5-2,5 1-1,-2 0-2,-1 0 0,-6 5 0,-5 6 0,-6 13 0,-9 9 0,-6 13-1,-8 9 0,-3 9 0,-2 8 0,1 4 1,-1 1-1,2-3 0,3-4 0,2-8 1,-1-5 0,-1-8 0,-3-6 0,-5-8 0,-5-3 0,-10-9 1,-3 0 1,-6-8 0,-3-1 0,-6-8 0,1-3 0,-1-2 0,-1-6 0,6 2-2,0-7-1,4 2-3,0-6-2,12 10-11,-8-8-22,2 2 1,-4-1-2,-4-1 3</inkml:trace>
  <inkml:trace contextRef="#ctx0" brushRef="#br0" timeOffset="6578">5931 1378 17,'16'-3'25,"15"3"2,8-1-11,8-3-6,18 2-1,8-5-1,23 3 0,9-4 0,18 1 0,11-4 0,17 2-1,4-6-1,6 4-1,-2-2-2,-5 0 0,-11 0 0,-11 3-1,-18-2-2,-17 3 2,-19 1-1,-13 2 0,-14 1-1,-10 1 1,-8 3-2,-9-1-1,-4 3-3,-10-5-7,0 3-21,-10 1-2,-13 5-2,-10 2 2</inkml:trace>
  <inkml:trace contextRef="#ctx0" brushRef="#br0" timeOffset="7059">6169 1588 54,'-27'-5'37,"-13"1"-2,-6 3 0,-8 3-30,2 5-1,1 5-3,5 1-1,8 10-1,12 4 1,17 0 0,16 3 0,16-1-2,12 0 2,7 2 2,5-2-2,-1-5 1,-3-3-1,-8-3 2,-11-1-2,-16-3 2,-13 3-1,-14-6 0,-9-1-1,-7-2-1,-5-3-1,1-1-4,-5-10-6,15 3-17,3-9-7,14-4 0,9-5 0</inkml:trace>
  <inkml:trace contextRef="#ctx0" brushRef="#br0" timeOffset="7406">6462 1567 35,'15'1'36,"-15"-1"0,-9 16-1,-16-5-14,-6 9-16,-7 6-2,-4 4-3,-1 7 0,3 2-1,9 2 1,12-3-2,13-3 1,10-6-1,16-7 0,9-13-1,15-8-4,6-16-5,14-3-3,-2-18-1,10 2 1,-8-12 1,2 6 4,-14-2 5,-9 8 6,-12 11 5,-21 7 6,-10 16 1,-21 13-2,-3 13-1,-9 5-4,1 8-3,5 5-3,8-1-1,14-4 1,10-7 0,13-10 2,12-8 2,5-14 0,7-6 1,-5-16 1,2-4 0,-11-12-1,-1-4 0,-12-6-3,-1 1 0,-7 5 1,-2 6-2,-2 6 0,4 10 0,-7 20-2,20 4 1,-1 20 0,3 7 0,2 7-1,3 1 1,2-2 0,-2-2 0,-2-8-1,-5-9 2,-5-13-1,-5-9 0,-6-9 1,-4-8 0,-6-6 0,-1-3-1,-2-1 1,-1 2 0,1 4 0,1 9-1,8 16 0,0 0 0,0 0 0,10 22 0,8 0 0,7 1 1,7 0 0,9-5 0,3-8 0,6-7 0,0-11 0,-1-8 0,-5-10-1,-4-4 1,-10-6 0,-9-3-1,-10 2 1,-10 6-1,-11 9 0,-6 12 1,-8 16-1,-5 12 0,-2 17 0,1 11 1,4 10-2,6 3 1,6 1 0,9-7-2,10-4 0,7-16-4,13-6-8,-2-15-21,14-14-1,4-12-2,6-8 1</inkml:trace>
  <inkml:trace contextRef="#ctx0" brushRef="#br0" timeOffset="8381">8433 1468 44,'25'26'35,"-8"3"2,-6 3-3,-6-3-22,-5-1-18,2 0-27,-5-5-2,0-3-2,4-8 1</inkml:trace>
  <inkml:trace contextRef="#ctx0" brushRef="#br0" timeOffset="8881">9167 690 26,'-10'-19'34,"1"5"2,2 3-2,-5-1-15,12 12-7,0 0-3,3 17-4,7 3-2,5 11-1,6 6 0,8 12-1,4 7 0,7 5 0,4 2-1,3-1-1,1-3 0,-3-7-1,-2-5-1,-6-15-4,1-1-11,-9-16-18,-4-10-2,-5-11 2,-1-10 1</inkml:trace>
  <inkml:trace contextRef="#ctx0" brushRef="#br0" timeOffset="9181">9747 572 56,'-15'-3'35,"2"17"0,-4 6-2,-8 11-27,-2 13-4,-7 10 1,-5 11-1,-6 7 0,-1 5 0,-6-1-1,3-3 1,1-6-1,3-10-2,9-7-8,1-13-27,15-13-1,7-11 0,13-13 0</inkml:trace>
  <inkml:trace contextRef="#ctx0" brushRef="#br0" timeOffset="9677">11438 217 61,'18'-23'38,"-9"-1"0,-6-1 0,-16-3-27,-2 5-5,-11-2-2,-6 3-1,-5 2-1,-3 4-1,2 6 0,2 8 0,5 12-1,7 18 0,8 21 0,8 19 0,9 24 0,5 21-1,3 23 1,2 13-1,2 10 1,1 3 0,-2-9 0,0-2-1,-6-13 1,-3-11 0,-2-14 0,-4-13-2,-3-15 0,-5-16-2,3-7-3,-9-26-11,6-9-20,-1-21-1,3-18 1,2-20 0</inkml:trace>
  <inkml:trace contextRef="#ctx0" brushRef="#br0" timeOffset="10005">11168 1188 40,'8'-71'35,"3"16"2,6 14-1,-1 10-19,12 15-9,0 8-3,4 11-3,1 10-2,-1 9 0,-1 7-1,-2 2 0,-1 3-1,-1-2-1,0 1 2,1-6 0,3-6 1,1-10 0,1-9 2,0-7 0,-2-10 1,-3-5 1,-8-16 0,-4-3 0,-13-6 0,-5 5 0,-10-2-1,-1 5-1,-5 5-1,3 6 0,-1 11-1,4 6-1,12 9 0,-2 9 0,12 8 0,7 8 0,3 6-1,5 4 1,4 4 0,3 0 0,-2-3 0,-2-4 0,-2-6 0,-4-7 2,-5-12-1,-2-10 1,-6-11 1,-4-7-1,-7-12 1,-1-4-1,-5-6 1,0 3-1,1 3 0,2 4 0,2 5-1,5 8 1,6 6-2,7 6 1,5 2-2,5-3-3,10 7-11,0-10-23,8 1 1,1-6-1,7-2 1</inkml:trace>
  <inkml:trace contextRef="#ctx0" brushRef="#br0" timeOffset="10796">12729 750 48,'19'20'38,"11"12"-1,9 6 0,8 15-17,0-2-14,9 8-3,-4-2-2,-3-1-2,-3-6-1,-9-8-2,-5-7-5,-13-17-11,-2-9-17,-2-14-1,-5-13 2,-5-12 1</inkml:trace>
  <inkml:trace contextRef="#ctx0" brushRef="#br0" timeOffset="10996">13144 728 53,'-25'2'39,"-3"17"-1,-4 14 2,1 15-22,-6 2-10,1 9-4,-3 1-4,0 0-1,5-3-4,1-12-10,18-5-25,2-12 2,16-16-1,11-15 1</inkml:trace>
  <inkml:trace contextRef="#ctx0" brushRef="#br0" timeOffset="11188">13622 911 53,'32'40'39,"-10"12"-2,-11 2 1,-6 6-19,-11-8-17,-3-5-7,6-4-13,-10-14-19,6-13-2,7-16 1,0 0 1</inkml:trace>
  <inkml:trace contextRef="#ctx0" brushRef="#br0" timeOffset="11357">13731 590 54,'3'-49'37,"0"12"0,0 13-1,0 13-22,-3 11-13,0 0-8,22 16-17,-10 5-12,1 10-1,2 8 0,2 10 2</inkml:trace>
  <inkml:trace contextRef="#ctx0" brushRef="#br0" timeOffset="11521">13968 1221 38,'10'17'37,"-1"-16"1,3-12 0,-1-23-15,4 0-12,-3-7-6,5-1-2,-2-1-2,-1 6 0,-1 8-2,0 12 0,2 16-1,-1 10 0,2 11 0,1 2 0,2 4 0,4-1 2,3-3 0,-1-6 1,-2-12 0,0-8 1,-2-10 0,-3-12-1,-3-8 0,-4-6-3,-5 0 0,-3-7-5,2 10-9,-3-5-21,4 5-1,2 4 0,6 3 1</inkml:trace>
  <inkml:trace contextRef="#ctx0" brushRef="#br0" timeOffset="11874">15098 309 56,'22'37'35,"-13"16"-1,-13 17-2,-14 13-31,-11 10-2,-12 3-1,-5-1 0,-5-6 1,3-7 1,4-12 0,10-14 2,19-11 2,15-19-1,18-8 1,18-11 2,15-2-1,10-8 0,9 0-1,4-4 0,-1 2-2,-5-1 1,-5 4-2,-11 0-1,-12-2-3,-7 6-7,-15 0-29,0-4 1,-5-1-2,-4 0 2</inkml:trace>
</inkml:ink>
</file>

<file path=ppt/ink/ink14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0:51:26.08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5939 469 14,'0'0'9,"0"0"0,0 0-2,0 0-2,0 0 0,0 0 0,0 0 0,0 0-1,0 0 1,-2-8 0,2 8-1,-11-7 0,1 2 1,1-3-2,-6 1-1,-1 0 0,-4 0 0,-3-2-1,-4 0-1,1 0 1,-4 0 0,-2 0-1,-4 0 0,4 1 0,-5 0 0,1 2 0,-4 0 0,-1 2 0,-5 1 0,-3 0 0,-3 1 1,-5 0-1,-2-1 1,-1 0 0,-6-1 0,-1-1-1,-2 0 0,-1-2-1,-1-1 1,-1-1 0,-1-2 0,-4 1 0,4-2 0,-4 2 0,0-1 0,-3 1-1,1 1 1,-4 1 0,-2 1 0,-1-3 1,-3 3-2,-1-2 1,-1 0 1,-3-2-1,0-1 0,-5-1 0,3 1 0,-1-2-1,1 1 1,-2 1 0,0 1 0,1-3 0,0 3 0,0-2 0,1 3 0,0 1 0,-1 2 0,-4 2 0,0 2 0,-1 3 0,-4 2 1,-1 2-2,0 3 1,-2 2 0,-1 3 1,2 2-2,0 0 2,3 4-1,3-1 0,2 10 0,3-1 0,2 8 0,5 0 0,2 4 0,7 4 1,4 0 0,5 0-2,7 1 2,6 1-1,8-4 1,6 0-1,6-2 1,5 0-1,6 0-1,4 2 2,9-5-1,1 1-1,7 2 1,3 0 0,6-2 0,4 1 0,5-3 0,2 1 0,1-4 0,4-2 1,0-1 0,2-1 0,0-3 0,2 0 1,0-3-1,1 1 1,4-2 0,3 2-1,3-6 1,4 2-1,5-6 0,5 1 0,4-2-1,7-1 1,2-1-1,4-3 0,6 0 0,2 0 0,4-2 0,2 1 0,6-2 0,1 1-1,1 0 1,4-1 0,1 0-1,2-1 1,3 2-1,4 0 0,-1 1 1,1-1-1,4 3 1,0-2 0,3 0 0,0 2 0,1 0 0,-3 0 0,3 4 0,0-3 0,2 1 0,2 0 0,0-1 1,0 3-1,0-3 0,1 2 1,2-4-1,1-1 1,0 1-1,-2 0 0,1 2 0,2-4 1,1 3-1,1-2 0,2 3 0,0-2 1,3 1 0,1-2-1,2-2-1,-2-1 1,2-2 0,0-2 0,-4-1 0,0-2-1,-6-2 0,-1-2 1,-10-2 1,9 0 0,-18-5-1,0 0 0,-14-7 1,-5-1 0,-11-6 0,-7-1 1,-14-6-2,-46 37 2,58-86-2,-43 32 0,-15-5 1,-9-8-1,-14-4 0,-9-7-1,-18 1 0,-16-6-5,-13 10-10,-30 9-16,-24 7 2,-33 22-1</inkml:trace>
</inkml:ink>
</file>

<file path=ppt/ink/ink14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1:00:00.71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7 0 79,'-12'34'39,"20"-3"-1,15-8-1,18-9-34,6-5-10,4-11-28,12-11-2,5-14-1,10-7 0</inkml:trace>
</inkml:ink>
</file>

<file path=ppt/ink/ink14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0:59:58.68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354 39 66,'21'-5'37,"-14"17"-2,-12 19 1,-18 14-29,-2 18-3,-12 14-1,-6 12-2,-6 7 0,3 2-1,0-5 0,8-6 1,6-13-1,10-7 1,9-16 0,13-13-1,13-15 1,12-15 0,16-8-1,10-5 1,13-4-1,11 3 1,4-1-1,6 8 1,-1 3 1,-2 7-1,-9 1 0,-8 1 0,-8 0-3,-16-9-4,-1-2-24,-17-10-7,-5-5 0,-8-9-1</inkml:trace>
  <inkml:trace contextRef="#ctx0" brushRef="#br0" timeOffset="440">1482 177 61,'-14'-15'36,"-8"11"0,-15 4-2,-3 12-24,-19 12-3,-3 18-4,-5 21-1,6 17 0,11 11-1,14 5 0,25-5 1,25-6 0,22-16 0,28-15 1,20-24 0,17-23 0,9-19 1,3-16-1,-6-16 1,-11-12-1,-22-14 0,-23-14 1,-30-9-2,-23 0-1,-26 3-1,-18 9 0,-17 12-2,-10 12-1,0 16-2,2 13-3,19 20-5,3 1-5,32 15-6,7-10-2,33 7 1,10-13 3,26 7 7,8-9 9,10 1 9,9 2 7,-8-6 10,3 15 2,-18 1 0,-2 19-1,-25 3-5,-6 22-6,-22 7-2,-10 18-4,-14 14 0,-7 7-3,-7 3 1,-1-3-2,4-6 2,7-7-1,11-15 0,10-10 1,14-20-1,13-14 1,11-12 0,9-5 0,6-6 0,4-4-1,-2 1 0,-2-3 0,-5 2-1,-8-1-1,-6 0-3,-9-3-3,0 5-14,-7-8-19,-2 1 1,-1-5-2,5-1 1</inkml:trace>
</inkml:ink>
</file>

<file path=ppt/ink/ink14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1:00:00.52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0 614 69,'0'0'38,"0"0"-3,16 3 2,10-2-32,4-1-1,10 1-1,3-2-1,4 0-3,7-1-4,-5-5-4,0 4-23,-11 0-3,-9-1-2,-13 2 1</inkml:trace>
  <inkml:trace contextRef="#ctx0" brushRef="#br0" timeOffset="495">1444 174 76,'-11'-44'40,"2"8"0,-4 4 0,-3 7-25,-8 4-10,-4 10-3,-5 7-1,-6 8-1,-4 13-1,0 14 1,2 16 0,2 18 1,2 18-1,0 18 0,-1 19 0,-2 16 0,-3 9 1,-1 3-1,-3 3 1,0-2 0,4-8-1,6-8 1,14-15 1,15-14 1,21-18-2,20-13 1,20-18 1,19-15-1,13-13 0,11-10-1,5-11-1,1-7-2,-2-1-6,-14-11-25,3 2-8,-7-8 1,5 0-2</inkml:trace>
  <inkml:trace contextRef="#ctx0" brushRef="#br0" timeOffset="4775">2336 666 74,'0'0'38,"0"0"0,0 0 0,-32 3-30,1 1-3,-13 1-2,-6 2 0,-7 3-2,-2 1 1,3 0 0,5 2-1,8-3 0,9 7 0,9 4 0,7 9 0,6 13-1,4 9-1,1 18 2,-2 13-1,1 15 1,-1 6-1,3 1 1,1-4 0,6-10 0,9-6 0,8-17-1,15-10 1,13-17 0,11-9 0,7-8-1,5-5 2,1-7-2,-1-2-1,-3-3-2,-9-12-6,2 3-29,-8-9-2,4-4 0,9-8-1</inkml:trace>
  <inkml:trace contextRef="#ctx0" brushRef="#br0" timeOffset="5351">8377 564 70,'3'-17'39,"7"-2"-2,6-4 1,8 5-22,6-4-15,8 5 2,-2 1-2,3 8 0,-3 11 0,-2 17-1,-2 20 1,-8 19-1,-5 23-1,-6 15 1,1 14 0,-4 8 0,1 2 0,-1-3 1,-2-10-1,0-12 1,-2-14 1,-4-12 0,-9-12 0,-9-9 1,-13-14 0,-10-9-1,-8-12 0,-7-7 0,-6-7-2,1-5 0,3-3-3,6-5-3,12 5-7,0-3-27,17 4 2,3-3-1,9 7-1</inkml:trace>
  <inkml:trace contextRef="#ctx0" brushRef="#br0" timeOffset="5880">6972 1801 73,'1'-10'38,"-1"10"-2,-10 13 2,0 3-16,-2 14-21,-2 7-1,-3 7-1,-1 7-3,-4-2-8,7-3-25,1-6 2,3-9-3,6-14 1</inkml:trace>
  <inkml:trace contextRef="#ctx0" brushRef="#br0" timeOffset="6099">7352 1076 95,'16'-23'37,"-2"13"2,5 20-6,-2 6-30,6 13 0,1 12 0,4 10-1,4 5 1,3 5-2,2-4 0,1-4 0,1-11-1,-3-10-3,0-8-3,-7-18-11,-2-5-22,-2-14 1,-5-9-1,-3-11 1</inkml:trace>
  <inkml:trace contextRef="#ctx0" brushRef="#br0" timeOffset="6323">7800 892 59,'0'0'39,"-17"20"-1,9 13 1,-7 10-11,-5 22-22,-8 9 0,-5 12-2,-9 4-1,-2-1-1,-3-2 0,0-7-1,5-12-2,6-17-2,9-9-3,2-19-6,15-10-28,10-13 2,2-12-1,8-10-1</inkml:trace>
  <inkml:trace contextRef="#ctx0" brushRef="#br0" timeOffset="29075">2644 1000 41,'15'-2'32,"-3"-3"2,-12 5-2,15-16-21,-18 0-3,1 4-1,-8-6-1,-1 7-1,-6-3-2,-2 5 0,-6 4-1,-1 13-1,-3 10 0,-2 11-1,1 11-1,4 6 1,4 5 0,4 3 1,12-4 0,9-7-1,8-11 2,9-9-1,7-14 1,6-10 0,3-11-2,4-10 1,-6-5-1,-1-5 1,-3-4-1,-2-2 0,-7 2 0,-3 6-1,-7 8 2,0 12 0,-11 10-1,14 16 1,-11 14 1,1 9-2,-1 7 2,3-1-2,1 3 0,-1-8-2,4-7-1,-3-15-9,7-13-26,-2-12 3,3-16-3,-2-9 2</inkml:trace>
  <inkml:trace contextRef="#ctx0" brushRef="#br0" timeOffset="29556">3003 371 65,'0'0'36,"9"28"-2,-8 8 1,-6 11-31,3 17-1,-3 8 1,1 11-2,-3 0 1,4 0-1,-1-7 0,2-9 1,1-12-2,4-14 1,2-15 0,3-14 0,7-15 0,2-7 1,4-14-1,4-9 0,1-4 0,4-1-1,0 5 1,2 7-1,-3 10-1,2 11 1,-3 13-1,-3 13 1,-2 8-1,-6 7 0,-3 2 0,-5 2 0,-6 2 1,-6-7-1,-7-3 0,-4-4 0,-5-6 0,-4-5 0,-2-5-1,-4-8-1,0-7-2,-1-5 2,8-1-5,-2-10-2,12 7-11,4-9-19,7 3 2,6-3-1,11 1 2</inkml:trace>
  <inkml:trace contextRef="#ctx0" brushRef="#br0" timeOffset="30022">3793 905 77,'12'-7'37,"-12"7"-1,-3-20 1,-12 9-33,-11 0-1,-1 3-1,-4 3-1,0 3 0,4 6 0,9 10 0,6 5 0,14 6 0,10 5 0,6 4 0,6 3 0,4 0-1,0 2 1,-2-3 0,-9-1 1,-7-4-1,-12-3 2,-7-3-2,-9-4 1,-6-4-1,-6-4 1,-1-8-2,1-1-1,1-8-2,7 3-1,2-6-2,20 7-11,-15-14-21,18 5 0,5-3 1,9-3 0</inkml:trace>
  <inkml:trace contextRef="#ctx0" brushRef="#br0" timeOffset="30424">4406 433 71,'25'-47'35,"-11"8"0,-11 23-5,-16 9-22,-4 22-1,-14 19 0,-5 29-2,-10 18 1,1 20-2,2 12 1,7 10-2,9 1 1,10 1-1,9-11-1,11-14 0,10-17-2,4-15-1,5-15-3,-4-24-11,6-10-25,-1-19 1,4-15-1,-2-18 0</inkml:trace>
  <inkml:trace contextRef="#ctx0" brushRef="#br0" timeOffset="31057">4404 992 6,'0'0'17,"0"0"-5,0 0-1,10-9 1,-10 9 2,0 0 2,0 0-1,0 0 1,0 0-3,0 0-1,0 0-3,0 0-2,8 14-2,0 1 1,1 0-3,5 8 0,4 6 0,6 6 0,3 2 0,3 4-1,0-2 0,2 1 0,-2-4-1,-4-1 0,-2-9 0,-5-4-1,-5-3-2,-4-7 0,-3 0-4,-7-12-4,0 0-16,0 0-9,-8-18-1,1 5 1</inkml:trace>
  <inkml:trace contextRef="#ctx0" brushRef="#br0" timeOffset="31474">4770 981 31,'5'-14'31,"-1"4"2,-3 0 0,-5-3-18,4 13-3,-5-9-2,5 9-3,-14 11-1,5 6-3,-6 7 0,2 7-1,-6 7 0,0 7 0,-4 0 1,-1 3-1,-1-2 0,3-2 0,0-5-1,2-5 0,3-6 0,4-8-1,4 0-1,3-9-1,6-11-3,0 0-8,10-6-24,2-8 2,6-10-2,5-3 2</inkml:trace>
  <inkml:trace contextRef="#ctx0" brushRef="#br0" timeOffset="32104">5034 1135 40,'0'0'30,"0"0"2,-5 9-6,5-9-10,13-3-5,-13 3-2,26-3-2,-9 1-2,7 1-1,3-3-2,1 1-1,3 0-4,-3-5-5,3 2-25,-5 1-1,-4-3 0,-1-1-1</inkml:trace>
  <inkml:trace contextRef="#ctx0" brushRef="#br0" timeOffset="32421">5523 767 44,'0'0'30,"-7"11"1,-6 2 1,-2 2-20,3 14-6,-3-1 0,7 10 0,3-2 0,10 3-1,6-6 0,12-3-1,6-5-1,9-8-1,4-8-1,1-7-1,0-6-4,-5-9-3,3-1-12,-6-10-16,-5-7 0,-6-4-1,-4-5 1</inkml:trace>
  <inkml:trace contextRef="#ctx0" brushRef="#br0" timeOffset="32656">5958 579 49,'0'0'36,"0"0"-2,-7 31 2,6 10-16,-10 5-10,6 17-2,-5 5-3,4 8 0,-4-1-1,4 0-1,1-7 0,2-7-1,2-9-1,2-13-1,3-7-1,-1-11-3,7-5-4,-10-16-14,13-4-17,-4-7 2,5-11-1,-2-5 1</inkml:trace>
  <inkml:trace contextRef="#ctx0" brushRef="#br0" timeOffset="32919">6147 653 69,'31'-15'38,"3"1"0,8 7-1,-4-1-22,3 10-9,-5 3-1,-8 11-2,-9 6-1,-9 11-1,-12 13-2,-13 8 2,-10 5-2,-5 4 0,-4 1 0,-1-4 0,2-4 1,6-7 0,8-11 1,12-8 0,11-9 1,8-5-1,8-6 1,7-8-2,4-1 0,2-9-1,2 1-5,-3-10-4,6 0-29,-9-6 1,1 1 0,-4-5 0</inkml:trace>
  <inkml:trace contextRef="#ctx0" brushRef="#br0" timeOffset="33298">6653 233 78,'-2'-13'37,"2"13"-1,0 0 1,10 19-28,-7 11-6,2 16-1,-3 18 1,2 18-1,-4 17 2,1 13-1,-6 7 1,-2 0 0,-8-9 0,-4-2 0,-3-17-1,-3-11-1,-1-17 1,2-12-2,0-12-1,3-11-1,8-3-4,-3-20-27,16-5-9,0 0 1,-1-24-3</inkml:trace>
</inkml:ink>
</file>

<file path=ppt/ink/ink14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1:00:01.76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5257 89 82,'17'-21'40,"26"6"0,22-3 0,22 10-36,17-3-2,13 7 0,9 5-1,-1 11 0,-4 9-1,-13 16 0,-13 16-1,-14 18 0,-13 21-1,-10 15 1,-11 22-1,-5 13 0,-6 10 1,0 1-1,-4-2 2,-1-6-1,-3-14 2,-9-8-1,-8-16 1,-13-13 1,-14-15 0,-15-9 1,-18-17-1,-14-7 1,-18-14-1,-6-9 1,-12-12-1,0-6-2,3-6 1,5-5-2,14 0-1,11-5-4,21 8-17,5-9-18,11-2 0,2-3 0,-4-6 1</inkml:trace>
  <inkml:trace contextRef="#ctx0" brushRef="#br0" timeOffset="559">979 428 83,'53'-76'40,"-8"5"-2,-18-1 1,-19 8-39,-12 6 1,-20 14-1,-19 15 1,-13 14 0,-16 18-1,-5 16 1,-6 23 0,2 20 0,3 28-1,10 21 1,12 24 0,12 23-1,20 20 1,13 14 0,16 12 0,13 2 0,9-2 2,3-5-2,0-8 1,-5-13-1,-6-18 0,-10-15-2,-9-21-2,-15-18-2,-2-17-10,-19-23-23,-4-27 0,-8-29-2,-4-24 3</inkml:trace>
  <inkml:trace contextRef="#ctx0" brushRef="#br0" timeOffset="880">0 2016 62,'23'-81'39,"21"16"-2,17 11 3,12 17-17,6 7-17,7 15-2,-1 12-2,-3 16-1,-9 10-2,-8 8 0,-9 6 0,-2 1 0,-3 0 0,-1-8 0,1-8-1,-2-11 2,-1-12 0,-1-13 0,-9-13 0,-10-10 1,-15-14 0,-14-11 1,-19-11 1,-13-8-2,-12-2 1,-7 1 0,-3 6-1,1 8 1,6 8 0,10 16-1,12 10 0,16 14 0,15 7 0,17 8-1,14 6 1,16 5-2,12 6 1,8 0-1,11 7 0,4 2 0,3 5 0,-6 4 1,-1 1-1,-9 4 0,-9 2 0,-12 2 0,-11 3 0,-12-3-1,-12-4-1,-8-6 1,-7-2-1,-7-10 0,-3-3-2,7-14 1,-13 13-2,13-13 0,-9-1-1,9 1-2,0 0 1,0 0 0,0 0 3,-11 2 0,11-2 3,-3 10 0,3-10 3,-4 12 3,4-12 1,0 0 2,-10 3-1,10-3 1,-2-15-1,6-2 0,-4-10-1,7-7 0,-5-16-2,5-11-1,0-15 1,0-2-1,0-4 0,1 5 0,0 5-1,-1 10 0,3 16-1,3 17 1,6 21-1,6 9 0,6 12 0,7 1-3,10 6-7,-3-3-28,11-7 1,3-12-1,-1-9 0</inkml:trace>
  <inkml:trace contextRef="#ctx0" brushRef="#br0" timeOffset="1808">2544 1254 80,'0'0'39,"18"6"-2,-2 11 2,8 14-35,4 10-1,5 13 0,2 5 0,6 6-2,2 2 0,-1-5-2,-1-6-6,-13-18-11,0-8-21,-4-17 1,-4-14-2,-8-15 1</inkml:trace>
  <inkml:trace contextRef="#ctx0" brushRef="#br0" timeOffset="2017">2914 1263 85,'-27'31'39,"-4"22"1,-6 9 0,-2 10-34,-7 7-4,0 6 0,-2-6-1,3-6-1,6-13-3,5-17-1,18-9-10,4-26-25,18-21 0,9-20 0,15-20 1</inkml:trace>
  <inkml:trace contextRef="#ctx0" brushRef="#br0" timeOffset="2218">3223 1359 79,'30'61'39,"-8"10"-1,-11 1 1,-1-6-35,-10-5-5,-5-10-3,2-11-8,-11-24-26,14-16 1,-7-30-2,7-14 2</inkml:trace>
  <inkml:trace contextRef="#ctx0" brushRef="#br0" timeOffset="2377">3324 819 81,'2'-20'38,"-2"20"-2,0 0-1,0 0-37,8 25-3,-10-12-12,9 13-19,-1 6-1,2 4 0,3 8 1</inkml:trace>
  <inkml:trace contextRef="#ctx0" brushRef="#br0" timeOffset="2548">3703 1705 81,'22'-13'40,"-3"-17"-3,0-15 1,-8-12-34,3-1-2,-4 1-1,-2 12-1,-1 11 1,0 22-2,1 23 1,4 13 0,5 17-1,7 3 1,7 4 0,7-2 1,3-7 0,1-8 1,0-18 0,-1-9 0,-6-14-1,-8-12-1,-10-13-1,-9-15-1,-5-4-2,-8-15-1,1 3-4,-6-9-9,7-3-21,4 5 1,7 0-1,10 5 3</inkml:trace>
  <inkml:trace contextRef="#ctx0" brushRef="#br0" timeOffset="2855">4684 373 67,'38'6'38,"-9"26"-1,-11 24 0,-5 24-28,-21 22-7,-14 22-1,-15 19-1,-7 8 1,-5 0-1,6-7 1,9-16 0,14-13 0,21-27 0,28-22 0,22-27 0,20-21 0,17-13 0,10-12 0,3-8 0,0-6 0,-9 0-3,-9-4-2,-10 8-13,-17-1-21,-16-4 0,-16 2-2,-14 1 2</inkml:trace>
</inkml:ink>
</file>

<file path=ppt/ink/ink14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1:00:52.995"/>
    </inkml:context>
    <inkml:brush xml:id="br0">
      <inkml:brushProperty name="width" value="0.05292" units="cm"/>
      <inkml:brushProperty name="height" value="0.05292" units="cm"/>
      <inkml:brushProperty name="color" value="#C0504D"/>
      <inkml:brushProperty name="fitToCurve" value="1"/>
    </inkml:brush>
    <inkml:brush xml:id="br1">
      <inkml:brushProperty name="width" value="0.05292" units="cm"/>
      <inkml:brushProperty name="height" value="0.05292" units="cm"/>
      <inkml:brushProperty name="color" value="#1F497D"/>
      <inkml:brushProperty name="fitToCurve" value="1"/>
    </inkml:brush>
  </inkml:definitions>
  <inkml:trace contextRef="#ctx0" brushRef="#br0">5535 2396 61,'16'-32'38,"-3"-1"-2,-4-2 2,-14-1-26,4 5-5,-13 3-3,-3 9-3,-7 6 0,-6 7-1,-2 8-1,-1 7 1,1 9-1,2 9 1,1 7 0,2 9-1,3 8 2,2 8-2,1 8 1,-1 8-1,-2 9 2,0 4-2,-2 4 1,-1 1 0,2 1-1,4-5 1,8-5 1,7-6-1,11-11 0,10-10 1,12-10-1,8-10 1,6-8 0,2-7 0,3-7-2,-4-6 0,-3-2-2,-8-6-4,-2 4-9,-8-6-21,-4-3 1,-3-6-1,-3-5 2</inkml:trace>
  <inkml:trace contextRef="#ctx0" brushRef="#br0" timeOffset="532">5890 2471 57,'-10'3'36,"-1"-3"1,11 0-2,-10-9-20,23 3-6,2-5-3,11 2-3,5-2 0,7 1-2,6 1 0,5 7 0,0 4-1,-3 9 1,-4 9-1,-9 10 0,-11 11 0,-11 8 0,-13 11 0,-16 4 0,-13 5-1,-10 0 1,-12-2-1,-3-3 1,-2-8 0,1-6 0,9-10 0,8-5 1,9-8 0,13-3 2,12-6-1,14-6 1,13-3-1,12-3 1,6-4 0,7-1-1,3-3-1,0-5-2,1 0-3,-7-3-3,-2 7-13,-10-8-20,-6 2 1,-12-5-1,-7 2 1</inkml:trace>
  <inkml:trace contextRef="#ctx0" brushRef="#br0" timeOffset="1073">4692 1682 52,'48'-72'38,"-1"3"0,-1 7 0,-11-1-20,-4 15-8,-21 2-3,-10 14-2,-21 3-2,-17 13-1,-15 6 0,-11 9-2,-8 9 0,-2 9 0,4 15-1,4 15 1,11 20-1,8 20 0,8 27 1,4 23 0,2 22-1,0 19 1,-3 11 1,1 8-2,-1 0 2,0-4-1,6-13 1,7-13 0,8-19 0,11-14 0,9-13 0,9-16 1,11-15-1,14-12 1,10-16-1,10-10 1,9-13-1,9-10 0,1-13 0,3-6 0,-4-9-2,-10-7-2,-5-1-4,-17-6-30,-4-4-3,-10-4 0,-4-5-1</inkml:trace>
  <inkml:trace contextRef="#ctx0" brushRef="#br0" timeOffset="1901">6642 3240 77,'4'19'37,"-3"7"-1,-2 13-3,-7-2-25,2 8-3,-5 1-2,-4 1-4,0-1-3,-4-12-6,8-5-27,-3-13 1,14-16 0,-12 0-1</inkml:trace>
  <inkml:trace contextRef="#ctx0" brushRef="#br0" timeOffset="2136">7071 2634 69,'14'19'36,"-8"13"-1,-5 8 0,3 6-28,-3-2-3,9-1-3,2-9 0,9-13-1,11-15-1,7-14 0,10-13-1,1-15 0,4-4 1,-3-7 0,-2-2 0,-5 2 0,-8 5 1,-6 12 2,-7 14 0,-5 23 1,-9 19 0,-2 20 1,-7 18-2,-5 17 1,-1 8-1,-2 7 0,-3-2-2,-2-8-2,2-8-3,-5-18-8,10-12-23,0-14 0,4-14-1,2-20 2</inkml:trace>
  <inkml:trace contextRef="#ctx0" brushRef="#br0" timeOffset="2686">8127 2770 67,'4'-13'35,"-4"13"-2,-13-6 0,-5 17-25,0 17-5,-4 12-1,0 11-1,5 7-1,7 4 1,9-2-1,10-3 2,14-14-1,13-14 2,11-17-1,11-15 0,2-15 0,9-12 1,-6-14 1,-4-5 0,-15-10 0,-12-4-1,-19-5 0,-18 2 0,-17 3-1,-17 10-1,-6 6-2,-8 8-2,3 14-3,0 4-3,16 20-11,7 2-18,16 5 1,11-6-1,13 10 1</inkml:trace>
  <inkml:trace contextRef="#ctx0" brushRef="#br0" timeOffset="3062">8842 2319 89,'3'-10'38,"0"-3"0,6 4 1,4-7-30,7 6-5,4-1-1,5 4-1,2 4-1,2 7 0,0 14 0,-3 14 0,-7 21-1,-4 18 1,-7 18-1,-4 15 0,-1 13 0,-5 8 0,-1 6-1,-2-2 1,-3-13 0,-1-12 0,-5-10 1,-6-14 0,-7-12 0,-7-14 0,-6-19 1,-3-11-1,-3-10-2,1-15 0,4-8-2,4-9-2,13-1-4,-1-13-12,15 7-18,10-1 0,14 3 0,6 5 2</inkml:trace>
  <inkml:trace contextRef="#ctx0" brushRef="#br0" timeOffset="3479">9753 3991 98,'7'67'37,"-16"-4"-1,-13 2-8,-6-8-45,-7-9-19,-5-9-2,2-14-1,10-15 2</inkml:trace>
  <inkml:trace contextRef="#ctx0" brushRef="#br1" timeOffset="32320">3717 604 9,'0'0'26,"-27"-3"0,9-3-4,-7-3-7,-7-4-6,-2 1-1,-10-3-2,-6 3 0,-10-5 0,-6 8 0,-10-4 0,-2 7 0,-11-1-2,-2 5-1,-8 0 0,3 3-1,-2 0-1,3 2 0,0-2 0,3 3 0,3-2 0,4 3 1,5 1-1,7 0 0,5 3 0,7 4 0,8 7 0,7 10 0,6 13-1,10 10 0,6 19 1,6 15-1,2 20 1,3 20-1,0 17 1,-4 17-1,-6 15 1,-3 14 1,-5 8-1,-3 10 0,-5 0 1,-2-1-1,-6-4 1,2-8 0,1-12-1,-1-14 0,1-17 1,5-14 0,3-19 0,7-15 0,6-19 0,7-15 0,4-17 0,10-8-1,5-11 0,12-8 1,10-8-1,3-5 0,10-4 0,6-5 0,9-2 0,9-3-2,8-1-1,-2-5-4,8 6-19,5-8-15,3-1 0,7-5-1,9-8 1</inkml:trace>
  <inkml:trace contextRef="#ctx0" brushRef="#br1" timeOffset="33785">3538 739 31,'-10'-24'29,"6"6"1,-3-10-1,-1-5-21,2 0-2,-4-4-1,4 1 0,-4-6 0,6 2 2,-6-6 0,7 9 1,-4-4-1,4 7 0,-6-1-2,-1 5-1,-8 2-1,-5 7-1,-10 3 0,-7 4 0,-10 1-1,-7 5-1,-7 4 1,-6 2-1,-7 3 1,-5 4 0,-7 5 0,-5 7-1,-5 5 1,-6 7 0,-5 6 0,-7 9-1,-4 6 1,1 9-1,1 3 1,6 8-1,8 3 1,7 0-1,12 2 1,20 1-1,15-1 0,17-3 1,17-1-1,15 1 1,14-3-1,13 1 1,16 0-2,6-3 1,8 2-1,3-2 1,2-1-1,0-4 0,-3-4 0,-3 0 1,-12-6 0,-4 1 0,-11-3 1,-10 0-1,-13 0 1,-13 0-1,-14 1 0,-11 0 0,-13 0 1,-9-2-1,-6 0 1,-1-4-1,3-4 1,8-2-1,6-7 1,13 1-1,16-4 0,12 2 1,19-5 0,18-2-2,14 1 1,15 0 0,10 2 0,6 0 1,4 4-2,-3 2 1,-7 9 0,-17 10 1,-14 11-1,-25 10 1,-23 15-1,-23 11 1,-20 9-2,-11 5 1,-15 1 0,-5 2 1,0-3-1,9-8 1,16-10-1,15-10 1,16-11 1,17-8-1,25-10-1,16-10 0,18-12-1,17-12-2,19-8-6,8-13-31,25-15-2,16-16 0,16-18 1</inkml:trace>
  <inkml:trace contextRef="#ctx0" brushRef="#br1" timeOffset="46020">1017 160 91,'-3'-28'40,"2"8"0,0 10-2,3 20-36,2 28-2,3 29 0,2 32 0,-2 32 0,3 40 0,1 38 0,-1 41 2,-2 29-1,-4 26 0,-2 18 2,-4 7-1,0 5 1,-4-9-2,-3-13 2,-4-25-3,-2-27 0,1-45-1,2-42-4,4-44-4,-4-65-14,12-65-18,5-52 0,9-67 0,8-64 1</inkml:trace>
  <inkml:trace contextRef="#ctx0" brushRef="#br1" timeOffset="46348">2229 0 75,'70'95'40,"-12"47"-2,-15 42 3,-3 38-35,-13 34 0,2 32-1,-14 19 0,-11 10-1,-13 0 0,-4-6-1,-7-22-1,-5-22 0,0-31-1,-6-30-2,1-35-2,-4-38-4,6-29-14,-9-41-21,-1-33 1,-5-33-1,-8-30 1</inkml:trace>
  <inkml:trace contextRef="#ctx0" brushRef="#br1" timeOffset="46605">227 2400 90,'-111'-66'40,"33"12"2,39 2 0,55 1-36,34 2-1,45 1-2,39-6-1,44-2 0,38-4-1,32 5 0,23-1-1,13 5-1,3 4 1,-7 5-1,-19 5-1,-24 4-1,-31 7-2,-38-3-8,-31 12-28,-48 3 0,-48 7 0,-41 7 0</inkml:trace>
  <inkml:trace contextRef="#ctx0" brushRef="#br1" timeOffset="46894">466 2618 102,'18'46'42,"42"-26"1,34-18-1,42-25-38,41-14-2,40-12 0,33-13-1,27-12-1,15-7-3,11 4-3,1-7-29,3 8-7,-12 2 0,-15 6-2</inkml:trace>
  <inkml:trace contextRef="#ctx0" brushRef="#br1" timeOffset="48068">22305 2553 62,'-157'105'40,"46"-4"-1,59-17 2,66-12-22,45-26-12,54-11-3,38-7-9,27-14-35,16-14 3,1-11-3,-18-12-2</inkml:trace>
</inkml:ink>
</file>

<file path=ppt/ink/ink14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1:00:56.759"/>
    </inkml:context>
    <inkml:brush xml:id="br0">
      <inkml:brushProperty name="width" value="0.05292" units="cm"/>
      <inkml:brushProperty name="height" value="0.05292" units="cm"/>
      <inkml:brushProperty name="color" value="#C0504D"/>
      <inkml:brushProperty name="fitToCurve" value="1"/>
    </inkml:brush>
    <inkml:brush xml:id="br1">
      <inkml:brushProperty name="width" value="0.05292" units="cm"/>
      <inkml:brushProperty name="height" value="0.05292" units="cm"/>
      <inkml:brushProperty name="color" value="#1F497D"/>
      <inkml:brushProperty name="fitToCurve" value="1"/>
    </inkml:brush>
  </inkml:definitions>
  <inkml:trace contextRef="#ctx0" brushRef="#br0">514 2396 87,'0'0'38,"-7"-12"0,-5 5 1,-14-2-30,-2 3-5,-10-1-1,-6 1-1,-10 3-2,-4 4 0,1 1 0,5 4 0,5 2 0,9 7-1,10 12 1,10 11 0,11 16 0,8 13 0,5 17 0,3 13 0,-2 13-1,-3 8 1,-3 1 0,-1-2 0,-2-8 0,-1-9-1,2-13 1,8-13 1,11-16 0,11-13 0,12-15 1,14-11-1,8-11 1,9-6 0,5-7-1,-3-5-2,-2 0-1,-8-10-5,0 9-12,-16-12-21,-4 0 2,-9-8-3,-2-2 3</inkml:trace>
  <inkml:trace contextRef="#ctx0" brushRef="#br0" timeOffset="592">1029 2616 90,'-27'-12'37,"-6"-2"0,-1 6 1,-8 1-31,9 6-4,1 14-2,6 13 0,11 14-1,11 11 0,12 11 0,13 7-1,9 3 1,4 3 0,0-5 0,-2-5 0,-11-5 1,-11-3 0,-15-8 1,-15-6-1,-15-5 0,-10-2 1,-6-7-3,-4-7-1,3-6-2,2-14-4,14-4-6,4-14-23,19-12-1,12-15 0,13-11 1</inkml:trace>
  <inkml:trace contextRef="#ctx0" brushRef="#br0" timeOffset="873">909 2719 80,'52'-47'39,"5"9"-2,7 11 2,2 3-24,11 10-9,0 3-5,0-1-7,3 6-11,-10-6-21,-5 0 0,-7-2-1,-10 0 2</inkml:trace>
  <inkml:trace contextRef="#ctx0" brushRef="#br0" timeOffset="1263">1811 2594 82,'0'0'37,"-17"10"-2,-5-3 0,-13-7-27,-3 8-3,-10 4-3,-6 7-1,2 7 0,9 9 0,15 12 0,20 7 0,22 8 0,21 7 1,18-2-1,15 0 0,4-7 1,-3-7-2,-10-12 2,-18-11-2,-25-10 0,-24-11 1,-24-10-1,-19-6 0,-14-8 1,-8-2 0,-2-9 0,7-3 0,13-6 1,20-6-1,22-2 2,23-1-1,18 1 0,19-1 0,13-1-1,6 1 1,5-2-2,-3 3-1,-5 1-4,-10-4-3,0 10-7,-17-2-26,0 8 2,-6 6-1,-2 11 0</inkml:trace>
  <inkml:trace contextRef="#ctx0" brushRef="#br0" timeOffset="1688">2244 3110 91,'6'80'38,"-6"-3"-1,-2 0 1,-12-9-30,4 1-4,-6-6-2,-2-6-3,0-7-2,-2-13-5,11-1-17,-2-16-14,11-20 1,0 0-1,15-25 1</inkml:trace>
  <inkml:trace contextRef="#ctx0" brushRef="#br0" timeOffset="1931">2904 2482 102,'14'38'39,"-9"15"1,-6 12-2,-5 10-36,-7 12-2,-8 6-1,-6-1-2,-1-2-4,-6-19-11,8-5-21,6-17 1,10-19 0,10-30 0</inkml:trace>
  <inkml:trace contextRef="#ctx0" brushRef="#br0" timeOffset="2108">3165 2781 83,'9'13'36,"-7"24"-1,-6 15 0,-3 7-30,5 8-3,2-4-1,8-5 1,6-15 0,8-13 0,5-19 1,7-14 1,1-16 0,-2-14 0,-7-14 0,-3-12 0,-9-12-1,-6-7-1,-5-3 0,-5 7-1,-3 8 0,0 16-1,2 17 0,3 33-1,-2 21 1,6 31-1,7 18-1,7 11 1,6 5 0,9-1 1,8-7-1,7-14 0,7-19 1,5-17 0,-1-17 1,-1-17 0,-7-12 0,-6-16 0,-12-15 1,-12-11-1,-16-11 1,-13-4 0,-15-2-1,-10 5-1,-12 5 1,-2 10-3,-2 14-4,3 5-7,13 18-27,6 4-1,15 5 1,13 0-1</inkml:trace>
  <inkml:trace contextRef="#ctx0" brushRef="#br0" timeOffset="2706">3955 2226 106,'16'-10'40,"13"2"1,10-6-1,15 1-37,8 3-3,3 5 0,-1 11 0,-4 15-1,-5 19 0,-9 18-1,-9 22 1,-8 16-1,-7 17 0,-5 7 0,-1 6 1,-5-3 1,-3-10 0,-2-10 2,-5-16-1,-3-12 2,-11-17 0,-8-11 0,-10-14-1,-7-13 0,-5-9-1,-2-11-1,3-9-1,3-8-3,12-4-4,0-15-13,19 3-20,15-7 1,17 1 0,15-4 1</inkml:trace>
  <inkml:trace contextRef="#ctx0" brushRef="#br0" timeOffset="3524">5232 3283 63,'-10'62'34,"0"6"0,-5-3-2,-5-4-28,5-4-6,2-8-13,1-11-17,4-20-1,8-18-1,12-17 2</inkml:trace>
  <inkml:trace contextRef="#ctx0" brushRef="#br0" timeOffset="4115">6673 2028 65,'6'-28'38,"-6"2"-1,-12 1 1,-6 9-22,-20-5-8,-2 8-3,-11 2-4,-3 3 0,2 6 0,2 4-1,7 5 0,9 8-1,7 14 1,8 11 0,9 17-1,4 15 2,1 15-2,2 17 2,-2 13-1,-2 8 0,-1-3 0,0-4 0,0-9 0,4-10 0,4-11 0,5-16 0,8-17 1,9-10 0,5-11-2,3-9 0,3-6-2,-1-12-5,6-1-8,-4-12-22,0-6 0,-2-11 0,1-7 1</inkml:trace>
  <inkml:trace contextRef="#ctx0" brushRef="#br0" timeOffset="4485">6900 2582 73,'-10'-19'36,"-7"23"-2,-9 19 1,-4 15-29,2 13-3,5 8-3,9 4 0,10-3 2,14-6-1,14-14 1,16-12 0,11-19 1,5-10 1,0-17 0,-2-8 1,-11-13-2,-10-9 0,-12-9-1,-16-4-1,-12 0-1,-10 1-1,-7 6-2,-6 5-3,6 12-3,-4 8-7,16 17-23,12 12 2,-4 21-1,18 7 2</inkml:trace>
  <inkml:trace contextRef="#ctx0" brushRef="#br0" timeOffset="4764">7347 2993 75,'30'74'37,"-10"-4"-1,-10-7-3,-2-7-27,-8-10-18,-5-13-23,-3-12-1,8-21-2,0 0 1</inkml:trace>
  <inkml:trace contextRef="#ctx0" brushRef="#br0" timeOffset="5158">7785 2335 67,'14'11'37,"-8"1"-1,0 6 1,7 7-28,-3-2-3,7 7-2,4-2-1,6 0-2,4-8 0,5-9-2,7-9-2,-2-17-4,8-2-1,-5-20-3,3-1 0,-9-10 2,2-2 0,-10-5 3,-5 1 5,-5 7 4,-9 2 3,-2 14 1,-8 8 0,-1 23 1,-5 11 1,1 27-2,-8 16-1,4 18-2,-5 14-1,-1 12 0,-1 4-2,-1-5-2,5-2-5,-4-17-6,12-2-18,-1-19-6,8-15-2,6-18 1</inkml:trace>
  <inkml:trace contextRef="#ctx0" brushRef="#br0" timeOffset="5516">8529 2550 53,'31'-78'39,"4"8"-1,1 8 0,2 20-11,-2 2-18,6 21-4,-8 13-2,0 19-1,-7 14-1,-10 12-2,-10 15 1,-7 11-1,-8 9 1,-4 4 0,-3-1-1,0-1 1,2-8 0,7-6 0,6-12 1,6-11 0,9-11 1,10-8-1,4-9 1,4-8-1,0-6 0,1-8-2,1-5-1,-3-6-4,5 4-9,-12-7-25,7-1 1,-3-2-1,4 2 2</inkml:trace>
  <inkml:trace contextRef="#ctx0" brushRef="#br0" timeOffset="6065">9381 1924 54,'-10'-26'39,"8"1"0,10 3 1,10-1-22,14 15-9,4 7-3,7 15-2,1 17-2,-4 18 0,-4 24-2,-9 17-1,-6 20 0,-9 13 0,-6 8 0,-3 2-1,0-4 1,1-8 0,0-12 1,2-14 0,-2-14 1,0-14 0,-6-10 1,-6-11 1,-12-10-1,-8-10 1,-10-10-1,-9-8-1,-7-7-2,-4-9-1,1-3-4,-1-13-6,20-3-26,4-6-1,16-2-2,16-7 2</inkml:trace>
  <inkml:trace contextRef="#ctx0" brushRef="#br0" timeOffset="6505">9965 590 93,'-1'-51'40,"19"11"0,14 3-1,19 13-38,17 13-1,11 9 0,6 15-1,1 20 1,-8 25-2,-11 24 1,-11 26 0,-15 24 0,-12 24 0,-15 17-1,-7 21 1,-7 5 2,-2 9 0,2 2 1,-2-3 0,4-5 0,-4-10 0,-1-8 1,-7-17-1,-5-14 0,-10-24-1,-8-22 1,-8-23-1,-6-12 1,-5-17-2,-1-17 0,2-15-1,1-11-2,9-6-4,2-16-8,19-2-26,7-10 0,13-5 0,7-6 1</inkml:trace>
  <inkml:trace contextRef="#ctx0" brushRef="#br0" timeOffset="6994">9580 3761 83,'0'0'40,"2"9"-1,-2-9 1,0 0-32,0 0-5,0 0 0,0 0-2,0 0 0,0 0-1,0 0 0,0 0-2,7-10-4,-6-2-6,11 2-27,-2-1 0,4 0-1,3-2 1</inkml:trace>
  <inkml:trace contextRef="#ctx0" brushRef="#br0" timeOffset="7214">9982 3773 65,'11'17'40,"-1"-1"-2,-4-6 0,-4 0-21,-2-10-16,-6-9-9,6 9-21,8-21-9,-2 7 0,5-4-1</inkml:trace>
  <inkml:trace contextRef="#ctx0" brushRef="#br0" timeOffset="7364">10425 3725 80,'37'13'40,"-7"1"-2,-8-4 0,-4-2-35,-5 4-25,-13-12-15,9 4-1,-9-4-2,3-15 0</inkml:trace>
  <inkml:trace contextRef="#ctx0" brushRef="#br1" timeOffset="31254">11589 658 17,'-11'-46'15,"4"-3"2,4 5 0,-1-7 2,10 7-1,-8-5-3,11 10-1,-8-4-4,8 5-1,-4-2-2,7 3-2,-3 4-2,3 3-1,2 2 0,7 3-1,6 3 0,10 6-1,9 2 0,5 8 0,10 4 0,3 6 0,7 9 0,-1 6 2,-4 11-2,-4 8 2,-12 11-1,-5 10 0,-13 9 0,-10 10 1,-15 6-2,-13 3 1,-11 3 0,-20 3-1,-7-4 1,-11-1 0,-10-5 0,0-6 0,-5-5 0,4-7 0,6-10 0,12-4 1,13-6-1,9-2 0,20-4-1,9 0 1,9 4 0,9 2-1,-4 7 0,-2 5 1,-10 4-1,-4 2 1,-9 0-1,-4 1 0,5-3 0,5 1 1,18-1-1,12 0 0,17 5 0,16 7 1,5 11 1,5 8 0,-9 12 1,-7 7-1,-16 3 2,-11 0-1,-13-3 0,-12-3-1,-5-10 0,0-6-1,-3-12 1,3-5 0,1-8 0,1-2 1,0-6 0,-2 1 0,-10-6-1,-3-1-1,-6-4 0,-5-1-2,-7-3-1,-2-7-5,2 6-15,2-12-22,8 1 1,5-3-2,5 2 1</inkml:trace>
  <inkml:trace contextRef="#ctx0" brushRef="#br1" timeOffset="43654">12675 676 79,'-36'38'41,"2"22"0,6 22-1,1 24-37,7 22-1,1 26 0,9 25 0,-2 21 1,4 14 0,2 8 0,-2 9 0,1-2 0,1-3-1,-2-13 0,-2-19 0,6-26-4,1-32-2,3-30-5,2-52-11,10-37-22,-4-47 1,6-51-1,0-50 1</inkml:trace>
  <inkml:trace contextRef="#ctx0" brushRef="#br1" timeOffset="43919">12753 1043 72,'9'28'40,"-8"54"-1,-10 47 2,-8 40-33,-3 32-2,-1 29 0,-2 10-2,-4 2-2,3-12-1,-5-15-2,0-25-3,-9-34-5,3-25-9,-16-44-14,-9-31-8,-5-31-1,-16-31 2</inkml:trace>
  <inkml:trace contextRef="#ctx0" brushRef="#br1" timeOffset="44104">11458 2911 62,'-99'-79'39,"23"12"-1,26 6 1,44 10-22,33-4-8,48 6-3,47-4-3,38-1-1,36-7 0,20 0-2,20 0 0,-3-1-2,-12 7-6,-15-5-5,-32 14-11,-32 1-18,-42 6 2,-44 9 0,-56 30 1</inkml:trace>
</inkml:ink>
</file>

<file path=ppt/ink/ink14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1:00:07.52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1000 84 92,'-3'-16'38,"-27"-2"-1,-26-1 1,-21 3-36,-16 6-1,-14 6 1,-13 6 0,-2 11 0,6 6 0,14 12-1,18 10 0,24 13 0,30 8-1,34 5 0,37 8-1,30-2 0,25-1 0,15-4 1,8-10 0,-2-7 1,-14-10 1,-20-2 0,-31-8 0,-29 0 0,-30-3 0,-25-2 0,-22-6-1,-15-3-1,-12-9 0,-5-10-1,7-7-1,7-8-1,15-4-2,12-12-4,26 5-15,15-9-15,20 3 0,17-4 0,16 2 1</inkml:trace>
  <inkml:trace contextRef="#ctx0" brushRef="#br0" timeOffset="391">1202 255 91,'0'0'38,"0"11"0,-24 5 0,-7 10-33,-12 7-3,-4 11-1,-1 8 0,6 6 0,9 5-1,12-3 1,16-3-1,14-10-1,19-9-2,11-16-3,19-10-8,1-18-11,13-10-9,-1-15 3,8 0 7,-15-13 8,-1 8 8,-17 1 4,-13 7 10,-11 15 12,-22 13 12,-8 16-4,-18 6-7,3 17-5,-6 4-6,10 4-3,4-5-1,13-6 0,9-13-2,13-13 0,4-13 1,5-11 1,-1-17 0,-1-5 0,-7-13 0,-2-4-1,-7-9 0,0 1-1,-2 0 0,0 6-2,2 7 1,3 12-1,2 15 1,3 19-1,2 20 0,0 14 1,3 13-2,0 8 2,-3 4-1,1-5 0,-4-1-1,-4-9 1,-4-10 0,-2-11 1,-8-10-1,0-11 0,-11-11 1,2-9-1,2-15 0,2-10 0,4-6 0,5-3 0,5 4 0,5 2 0,3 10 0,2 15-1,-1 18 1,-3 16 0,-2 14 0,1 11-1,0 7 1,6 2 1,4 1-1,11-7 2,8-10-1,14-12 1,8-14-1,8-12 1,1-16-1,1-11 0,-9-17 1,-8-12-2,-14-7 1,-12 1-1,-16 6 1,-17 7-1,-16 18 1,-13 20-1,-7 26 1,-6 29-1,-3 20 1,1 18 0,6 10-1,10 6 1,12-2-1,11-9 1,14-8-2,12-16-1,14-14-2,5-22-3,17-7-17,2-21-16,6-8 0,2-9 0,5-7 1</inkml:trace>
</inkml:ink>
</file>

<file path=ppt/ink/ink14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1:00:08.88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91 0 100,'0'56'38,"-7"4"0,-9-2-3,-2 1-36,1 2-12,0-11-24,5-8 0,11-14-1,14-15 0</inkml:trace>
</inkml:ink>
</file>

<file path=ppt/ink/ink1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24T21:02:59.168"/>
    </inkml:context>
    <inkml:brush xml:id="br0">
      <inkml:brushProperty name="width" value="0.05292" units="cm"/>
      <inkml:brushProperty name="height" value="0.05292" units="cm"/>
      <inkml:brushProperty name="color" value="#C0504D"/>
    </inkml:brush>
  </inkml:definitions>
  <inkml:trace contextRef="#ctx0" brushRef="#br0">11007 7752,'0'0,"0"0,0 0,0 0,0 0,0 27,0-1,0-26,0 27,0-1,0 1,0-27,0 0,0 26,0-26</inkml:trace>
  <inkml:trace contextRef="#ctx0" brushRef="#br0" timeOffset="555.0317">12145 7779,'26'26,"-26"-26,27 27,-27-1,0 1,26-27,-26 26,27 1,-27-1,0-26</inkml:trace>
  <inkml:trace contextRef="#ctx0" brushRef="#br0" timeOffset="2888.1652">6747 7541,'-53'-27,"27"1,-1-1,1 27,-27-26,27 26,-27 0,26 0,-26 0,0 0,0 0,27 26,-27 1,0-1,0-26,0 27,0 26,0-53,1 52,-1-25,26-1,-26 27,27-26,-1-1,1 27,-1-26,1 26,0-1,26 1,-27-26,1 52,26-52,0 26,0-1,0 1,0 0,0 0,26 0,1 0,-1-26,-26-1,26 27,27 0,-26-53,-1 53,1-27,-1 1,27-1,-26-26,25 27,1-27,0 26,-26-26,26 26,0-26,-27 27,27-27,0 0,0 0,-27 0,27 0,0 0,0-27,-27 27,27-26,0 26,-26-26,26 26,0-27,0 1,-1-1,1 1,0-1,-26-26,26 27,0-27,-27 0,0 27,1-54,-1 27,27 0,-26-26,-27 26,26-26,1-1,-27 1,0 0,0-1,0 1,-27 26,1-26,-1-1,1 27,-1 0,1 0,-27 27,27 0,-27-1,-27 1,27 26,0 0,1 0,-28-27,27 27,27 27,-27-27,26 0,1 0,26 0,0 0,0 0,0 0,0 0</inkml:trace>
  <inkml:trace contextRef="#ctx0" brushRef="#br0" timeOffset="5862.3353">4895 7567,'27'0,"-27"0,0 0,0 0,-27-26,1 26,26-27,-27 27,1 0,-1-26,-26 26,27-27,-27 1,27 26,-54-27,27 1,0 26,-26-27,26 1,-26 26,-27-26,26-1,-25 1,25 26,-26 0,27-27,-27 27,0 0,-26-26,53 26,-54 0,28 0,-1 26,0-26,-26 27,26-27,-26 0,26 26,0 1,0-1,0-26,27 0,-27 26,27 1,-1-1,-26-26,53 27,1-1,-28 1,27-1,27-26,-27 27,26 26,1-27,26 0,-26 27,26-26,0 26,0 0,0 0,0 0,0-1,0 28,0-1,26-26,-26 0,26 26,1 1,26-27,-27 0,27 0,0-1,-26 1,52 0,-26 0,26-26,1 26,-1-53,0 26,54 0,-28 1,28-1,-1-26,27 0,0 0,-1 0,28 0,-1 0,0-26,0 26,0-27,27 1,-27 0,0 26,1-53,-28 26,-25-26,-1 0,0-26,-52 0,-1-1,-26 1,-27-27,-26 0,-26 0,-27 27,-26-27,-27 0,-26 53,-1-26,-26 26,-26 0,27 53,-28-26,28 26,-28 26,54 1,-27 26</inkml:trace>
  <inkml:trace contextRef="#ctx0" brushRef="#br0" timeOffset="9917.5672">11060 9313,'0'0,"-27"0,1 0,26 0,0 0,0 0,0 0,0 0,-26 0,26 0,0 0,0 27,0-27,26 26,-26-26,0 27,26-1,-26-26,27 27,-27-1,26 1,-26-27</inkml:trace>
  <inkml:trace contextRef="#ctx0" brushRef="#br0" timeOffset="10203.5836">11880 9208,'0'0,"0"0,27 26,-27-26,0 26,0 1,26-1,-26 1</inkml:trace>
  <inkml:trace contextRef="#ctx0" brushRef="#br0" timeOffset="12369.7075">6774 9128,'-27'-53,"1"0,-1 0,-26 27,27-27,-1 27,-25-1,-1 1,26-1,-52 27,26 0,-26 0,26 0,0 0,-27 27,27-1,-26 1,26 25,0 1,-26-26,52 52,1-26,-27 27,27-1,26 0,-27 1,54-1,-27 0,52 1,-25-27,26 0,0 0,26 26,0-53,27 27,-26-26,-1-1,0 1,27-27,-26 0,-1 0,0-27,1 1,-1-27,1 26,-1-52,0 26,-26-26,0-1,-26 1,-1 0,-26-1,0-26,0 53,-26 1,-1-28,1 54,-27-1,-27 1,27 26,1 0,-28 0,27 0,0 26</inkml:trace>
</inkml:ink>
</file>

<file path=ppt/ink/ink15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1:00:09.40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228 203 61,'5'-24'35,"-3"4"0,-2 20-1,0 0-22,-6 30-4,2 10-3,-4 13-2,1 11-2,0 9 1,4 5 0,2-3 0,3-3-1,3-11 0,3-9 0,0-15 0,1-10 0,-3-13 0,-6-14-1,0 0 1,0 0-1,1-22 0,-12 1 1,-5-1-1,-3 0 0,-4 4 0,-5 8 0,-2 10 0,-1 10 0,2 10 0,6 10 0,6 6 0,8 0 0,7-1 1,9-5 0,9-9 1,8-8 0,6-12 0,5-9-1,1-11 1,1-6 0,0-10 0,1-5-2,0-5 1,-2 0-1,-2 3 1,-2 7-1,-3 6 0,-1 10 1,1 13-1,-2 14 0,-2 8 0,2 9 0,-3 5 0,-3 1 0,0 1 1,-6-4-1,-8-6 0,-8-4 1,-10-6-1,-8-5 0,-7-5-1,-2-4 0,-5-4-1,0-5-1,6-2-3,1-12-7,16 2-22,4-8-4,10-3 1,7-5 0</inkml:trace>
  <inkml:trace contextRef="#ctx0" brushRef="#br0" timeOffset="633">805 0 87,'0'0'37,"5"36"-1,-9 9 1,-8 14-30,4 16-6,-2 12 0,-2 6 0,0-3-1,1-2 1,1-11-2,0-12 2,2-15-2,-1-14 1,-2-19-1,0-13 0,-3-12 1,0-11 0,-1-11 0,6-7 0,4-6 2,5 2 0,9-3 1,10 5 0,3 4 0,5 10-1,2 8 0,2 13 0,-5 10-1,-1 10 0,-7 9 0,-7 6-1,-2 4 0,-5 3 1,-2 3-1,-2-3 1,-2-5-1,-1-6 0,0-4 0,0-7 0,0-3 0,3-13 1,0 0-1,0-11 1,5-14-1,2-13 0,4-9 1,2-7-1,4-5 1,1-2-1,1 7 1,1 3-1,-1 14 1,4 11-1,0 14 0,-2 15 1,3 12-2,2 9 2,0 6-1,4 9 1,0 2-1,0 2 0,-3-1 0,-3-7 1,-5-6-1,-8-6 1,-9-6-1,-12-7 0,-12-9 1,-13-5-1,-8-2 1,-6-1-2,-1-2 0,0 0-2,11 5-5,2-2-32,23 5-1,14 1 1,28 0-3</inkml:trace>
</inkml:ink>
</file>

<file path=ppt/ink/ink15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1:01:07.67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24 0 72,'-17'31'38,"9"-4"-3,13-3-3,18-11-55,10-4-11,14-10-1,13-9-3</inkml:trace>
</inkml:ink>
</file>

<file path=ppt/ink/ink15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1:01:06.14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205 79 55,'-17'-31'37,"3"6"-2,0 12-9,-2 3-15,9 24-2,-7 14-4,5 23-2,-2 15 0,0 17-3,0 17 1,-4 13-1,1 7 2,0-1-2,2-5 2,3-9-1,-1-18 1,4-14-1,0-19 1,7-15 1,4-21 0,6-18-1,5-17 0,4-15 0,5-11 0,3-6-1,7-6 0,4-2-1,0 3 0,3 9 0,3 12 0,2 15-1,1 17 0,1 15 0,-1 14 0,-5 12 0,-5 11 0,-7 7 1,-9 2-1,-9-1 2,-14-7 0,-11-3 0,-11-10 0,-6-4 0,-9-11-1,-3-6 0,-4-8-1,1-4-1,4-2-2,4-7-1,12 3-4,4-11-4,20 11-13,6-14-11,15 3-1,9 2 2,12 2 13,1-8 12,13 4 9,4 2 9,-3-8 14,5 1 15,-1-5 2,5-3 0,-8-12-12,9 4-9,-12-13-7,3 0-4,-7-8-2,-3 3-1,-10-2-1,-9 2 0,-9 3-1,-9 7 1,-10 7-1,-10 10 0,-10 16-1,-7 14-1,-2 18 0,-1 12-1,1 12 1,3 9-1,6 5 0,8 0 1,10-5 0,10-10 1,6-12 1,6-9 0,4-14 1,5-13-1,4-11 1,2-6 0,3-10-1,-1-1 0,0 1-1,0 2 0,-1 8-1,-2 13 1,-3 8-1,-4 10 0,-8 11 0,-6 5 0,-9 4 0,-7 0 1,-7-1-1,-8-8 0,-4-4 1,-2-7 0,-2-6 1,5-5-1,2-4 0,8-1 0,10 2 0,10-11 0,8 3 0,12-2 0,12-7 0,6-7 0,11-9 0,3-7 0,2-9 0,-2-5 0,-4-7 1,-4-6 0,-7-6 0,-9-5 0,-10-2 1,-7-2-1,-11 4 1,-1 5 1,-8 11-1,-1 12-1,-7 20 1,7 30-1,-17 29 0,6 24 0,3 21-2,-2 13 1,2 12-1,-1 7-1,4-1 0,2-16-2,4-14 0,-1-21-2,3-17-2,-5-28-1,0-18 1,-10-24 0,-5-15 4,-10-14 3,-9-10 3,-3 2 2,-5 0 2,8 16 2,-1 7 1,16 18-1,13 11-2,22 15-2,20 9-1,17 4-1,15 1-2,10-4-1,11-2-2,3-11-4,6 1-8,-12-15-26,2-5 1,-8-4-2,-1-3 3</inkml:trace>
  <inkml:trace contextRef="#ctx0" brushRef="#br0" timeOffset="1408">3066 387 88,'34'13'39,"4"-2"-1,6-13-5,1 0-36,6 6-16,-8-9-20,-8 0 1,-8-3-2,-7 4 2</inkml:trace>
</inkml:ink>
</file>

<file path=ppt/ink/ink15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1:01:07.98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 1388 63,'0'0'39,"-5"-24"-1,16-5 2,0-16-26,12-4-6,1-16-4,5-3 0,1-8-2,1-1-1,-1 10 0,-1 8-1,-4 11 0,-2 18-1,1 25 0,-3 22-1,-3 22 0,-3 18 1,-2 8-1,1 8 0,2 1 1,2-7-1,1-15 2,3-16 0,6-21 0,8-19 0,2-11 0,3-15 0,3-10 0,-1-7 0,-3 0 1,1 2 0,-7 11 0,-4 12 0,-3 16 0,-5 13 0,-5 17 0,-3 10 1,-3 11-2,-5 2 0,-1 1 0,0-7-3,0-6-3,-3-14-4,10-4-15,0-21-14,5-8 1,3-12 0,10-2 15,-7-10 14,8 0 6,0 4 8,-7 0 17,0 16 14,-2 12 1,0 14 0,-10 5-12,7 20-13,-14 1-4,1 8-5,-3-1-1,-1-5-5,5-4-4,-14-17-20,12-5-10,-5-12-1,13-21 0,-3-9 1</inkml:trace>
  <inkml:trace contextRef="#ctx0" brushRef="#br0" timeOffset="576">1297 688 70,'-9'-45'39,"3"9"0,1 7-1,7 10-25,-2 6-12,2 3-5,9 21-17,-3 2-18,4 11 1,-1 7-1,5 10 2</inkml:trace>
  <inkml:trace contextRef="#ctx0" brushRef="#br0" timeOffset="727">1535 1112 80,'26'13'42,"1"-11"-2,-6-20 1,3-5-30,-9-10-5,0 1-3,-5 1-2,-4 6-1,0 12-1,-6 13 0,16 13-1,-6 13 1,6 8-1,3 5 1,6-1 1,6-3 1,2-8-1,2-10 1,-2-11 0,-1-12 0,-3-12-1,-5-11-2,-6-9-1,-6-10-3,-2-2-1,-7-8-3,7 7-17,-3-2-12,3 5 1,2 3 0,6 8 2</inkml:trace>
  <inkml:trace contextRef="#ctx0" brushRef="#br0" timeOffset="1098">2707 214 71,'15'17'39,"-14"19"-1,-10 23 1,-18 15-23,-7 23-12,-8 19-2,-6 11-1,-3 5 0,6 0-1,6-11 1,10-9-2,13-16 1,11-18-2,12-18-3,6-25-11,17-15-23,3-19 1,9-15-2,1-21 1</inkml:trace>
  <inkml:trace contextRef="#ctx0" brushRef="#br0" timeOffset="1378">2952 537 81,'-5'25'38,"-4"12"-2,-11 8 1,-4 10-33,-8 7-3,-1 7 0,-1-2 0,5-1 2,7-5-1,12-5 2,12-10 0,14-10 0,10-11-2,9-9 1,5-7-3,2-9-2,3-5-4,-7-10-5,4 3-11,-10-12-19,5-1 2,-2-6-1,2-3 2</inkml:trace>
  <inkml:trace contextRef="#ctx0" brushRef="#br0" timeOffset="1627">3553 622 83,'-11'-5'39,"-11"16"-2,-12 12-7,-3 21-22,-6 10-6,-2 12-1,7 0 0,10 0 0,14-4 0,18-7 0,17-13 0,19-13 1,16-16-1,15-16 1,4-11 0,2-13 0,-6-12-1,-6-12 1,-17-9 0,-16-6-1,-21-4 0,-16 0 1,-17 3-1,-13 5-2,-8 8-1,-6 7-3,7 15-4,-4 2-8,18 12-23,8 6 1,20 12 0,15-16 1</inkml:trace>
  <inkml:trace contextRef="#ctx0" brushRef="#br0" timeOffset="1939">4061 413 63,'43'23'37,"-15"10"0,-20 9 1,-8 15-20,-19 2-10,-1 7-3,-5 2-2,3 2 0,7-9 0,7-3 0,15-13 0,11-9-1,8-14-1,8-8-1,5-13-2,2-9-2,3-2-3,-6-13-4,5 2-26,-12-9-3,2 2 0,-6-6 1</inkml:trace>
  <inkml:trace contextRef="#ctx0" brushRef="#br0" timeOffset="2229">4567 0 88,'18'16'40,"10"25"-1,5 20 2,14 20-32,-8 16-5,-1 18-1,-7 7-1,-9 6 0,-15-2 0,-9-9-1,-14-10 0,-10-17-5,1-8-28,-8-24-9,1-19 0,2-25-2</inkml:trace>
</inkml:ink>
</file>

<file path=ppt/ink/ink15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1:01:14.94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0 590 47,'24'21'33,"-2"13"1,12 17-3,5 11-27,7 8-4,5 1-1,3 3 2,-2-10 1,-8-17 1,-3-12 1,-15-23 1,-5-18-1,-12-24 4,-3-8-2,-14-21 0,1-10-1,-7-9-2,0-2-1,2 4-2,0 6-3,10 14-6,0 3-19,16 21-10,5 14-1,13 16 0</inkml:trace>
  <inkml:trace contextRef="#ctx0" brushRef="#br0" timeOffset="270">993 706 60,'39'-27'38,"-5"-8"-1,-9-12 0,-5-1-29,-15-4-4,-7 7-1,-16 10-2,-11 19-1,-9 20-1,-7 21 1,-3 26-1,3 18 0,6 19 0,8 9 0,14 1 1,15-5 1,15-10-1,16-14 0,10-22 0,10-19-2,9-21-5,-4-29-11,11-15-18,-4-17 0,-2-15-2,-4-19 2</inkml:trace>
  <inkml:trace contextRef="#ctx0" brushRef="#br0" timeOffset="515">1489 238 58,'11'-91'38,"-6"18"-1,-4 17-11,1 37-11,-2 19-7,-12 55-4,3 22-2,2 27-2,1 19 0,1 19 0,2 9-2,1-4-2,4-5-1,-2-23-2,5-18-1,-7-35 1,1-23-1,-13-34 2,-2-20 3,-9-27 4,-9-24 3,-1-11 3,-8-17 1,8 7 1,-2-3 2,13 14-3,5 4 0,18 17-4,14 16-1,12 22-1,9 25-1,5 18-1,2 17 1,1 18-2,-3 11 1,-5 8 0,-3 1 0,-2-8 0,2-8 0,3-14 0,6-19 0,6-20 1,9-20-1,5-15 1,0-17 0,-1-14 0,-7-15-1,-7-9-1,-10-6 1,-10 0-2,-12 9 0,-8 4-3,-6 15-2,-10 13-6,11 39-6,-20 6-14,11 31-5,2 15 5,6 21 17,-3 1 9,5 5 8,5-2 6,-5-21 9,9-4 16,-5-20 5,0-18-4,-8-26-14,8-5-8,-7-23-4,5-9-2,0-10-3,4-5 0,5 1-2,5 4 0,8 11 0,3 7-3,8 19-3,-2 7-8,7 21-26,-4 7 2,1 10-2,-6 5 1</inkml:trace>
  <inkml:trace contextRef="#ctx0" brushRef="#br0" timeOffset="1249">2427 1247 62,'14'-1'40,"3"-10"-2,-1-18 1,6-6-26,-8-20-8,2-4-2,-3-2-3,1 4 0,-2 8 0,-2 9-1,3 15 0,0 14-1,4 23 0,2 16-1,5 12 1,2 7 0,4 0 2,6 0 0,-1-8 1,4-9 0,-2-16 2,0-14 0,-4-20 1,-3-9-1,-7-11-1,-6-10 1,-4-12-2,-7-6-2,-4-2-1,-8-1-7,7 15-30,-7 2 0,6 10-2,4 3 1</inkml:trace>
</inkml:ink>
</file>

<file path=ppt/ink/ink15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1:01:16.74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343 106 58,'-37'-12'40,"9"9"-1,4 13 2,10 22-20,4 15-17,5 23-2,-1 27-1,-4 20-1,-3 25 0,-5 14 0,-3 6 0,-4-2 0,-3-12 1,1-20-1,0-22 0,6-24 1,2-25 1,9-26-1,10-31 0,7-17 0,10-24 0,10-16 1,11-12-1,7-3-1,10-6 0,4 12 0,5 12-1,2 15 0,3 26-1,-3 16 0,-4 21-1,-7 10 1,-8 17-2,-9 1 2,-9 6-1,-11-7 1,-14-3 1,-11-7 0,-15-11 1,-10-7 0,-9-12 1,-9-8 0,-5-5-1,-1-5 1,2-4-2,6-1-1,10 0 0,10 0 0,16 3-1,12 9 0,26-10 0,7 7 0,18 4 1,9-3 1,10-1 1,12-1 1,2-10 1,3-4 1,-3-10 0,-1-1 0,-7-8 1,-4-2-1,-10-6 0,-9-1-1,-15 0 0,-11 3-1,-15 2 0,-11 10-1,-11 11 1,-9 16-2,-7 17 0,-3 13 0,0 20 0,2 12-1,10 6 1,3-3 0,11-4 0,9-13 2,10-15-1,12-14 2,6-21-1,6-15 1,6-13-1,3-6 1,2-6-1,1 1-1,-3 4 0,-1 5-1,-4 16 0,-2 9 0,-7 11-1,-6 10 0,-10 9 1,-9 5-1,-11 5 1,-11 1 0,-7-1 0,-5 1 1,-1-4 0,3-4 1,1-10 0,10 2 0,11-14 1,12 1-1,11-10 0,11-9-1,9-5 1,9-9-1,7-2 1,1-15-1,3-5 0,-4-7 0,-2-8 0,-5-6 1,-10-9 0,-8-3 0,-10-4 1,-7 1-1,-10 8 0,-5 8 1,-7 11-1,-4 16 0,-1 22 0,-3 26 0,1 30-1,2 26 0,3 24-1,3 22 0,2 14 0,5 5 0,4 0 0,5-6-1,5-12-2,-3-22-2,4-15-3,-11-37-7,7-16-15,-14-27-5,1-12 11,-19-33 11,-2-12 10,-10-14 4,-7-12 7,3 15 10,-11-1 12,12 15 7,0 4-10,23 27-11,10 8-6,27 16-4,16 7-2,17 4-3,19 1-5,5-12-10,11 1-24,1-10-1,1-4 0,-9-10 1</inkml:trace>
  <inkml:trace contextRef="#ctx0" brushRef="#br0" timeOffset="1303">3298 88 70,'-2'-24'42,"-6"5"-2,-17 1 2,-6 10-22,-13 0-16,-2 6-2,-4 8-2,-4 10-1,3 8 1,7 15-1,6 15 0,8 16 0,6 18-1,4 16 0,4 16 0,0 11 0,2 10 0,-1 3 1,4-4 0,2-9 0,4-13 2,6-10-1,8-16 1,9-12 1,9-16-1,7-13 0,8-13 0,4-8 0,6-9-1,2-7-1,2-7-2,-5-11-4,4 4-11,-9-20-23,-3-1 1,-8-12-1,0-6 2</inkml:trace>
  <inkml:trace contextRef="#ctx0" brushRef="#br0" timeOffset="1709">3689 549 66,'10'19'40,"-6"13"-1,0 13 0,-11 6-28,0 19-7,-2 8-1,-3 5-2,0 1 0,0-4 0,3-7-1,1-10-1,5-7-3,-1-24-6,12-13-30,-8-19 1,17-3-2,-2-17 1</inkml:trace>
</inkml:ink>
</file>

<file path=ppt/ink/ink15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1:01:18.73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69 85,'40'-16'39,"7"3"1,-4-5-1,5 7-33,-1 1-4,-2 7-2,-7 16 0,-7 17-1,-6 21 0,-6 22-1,-3 22 1,-1 17 0,-2 14 0,4 12 0,0 1 2,5-3 0,1-9 1,1-10 0,-1-16 1,-3-12-1,-8-14 0,-6-16 1,-11-11-2,-11-11 0,-10-9 0,-8-8-2,-6-4 0,-3-3-4,5 7-29,-6-1-8,6 0 0,7-4-2</inkml:trace>
</inkml:ink>
</file>

<file path=ppt/ink/ink15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1:00:51.95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92 239 30,'-34'-6'35,"6"1"1,6-2 0,12-3-20,9-8-9,18 2 1,7-9 0,17-4-2,9-6-2,14 1-1,6 3 0,5 12-1,-1 15-1,-3 17 0,-9 17-1,-11 26 0,-14 21 0,-15 9 1,-15 11-1,-10 4 1,-12-8-1,-7-5 1,-4-14 0,1-16-1,2-17 1,8-9 0,9-14 0,6-18 1,27 5-1,4-15 0,13-7 0,7-2 0,9-1-3,3-9-7,11 10-31,-7 7 1,1 13-2,-5 19 0</inkml:trace>
</inkml:ink>
</file>

<file path=ppt/ink/ink15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1:00:49.26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512 44 47,'-12'-31'33,"4"14"0,-2 18-5,-3 1-21,8 14-1,-3 8 0,4 13-2,-2 10-2,2 15 0,1 11 1,3 14-2,2 9 0,2 13 0,1 8-1,0 10 0,-1 7 0,0 4 1,-3 5-2,-2 1 1,-4 5 1,-3 1-1,-4-3 1,-4-2 0,-4-6 1,1 1 0,-5-9 1,2-3-1,-3-10 0,4-11 1,1-6 0,5-12-1,4-11-1,3-12 1,1-14-1,4-10 1,2-12-1,0-5 0,2-12-1,-1-13 0,-1 11-1,1-11 0,-9-19 0,0-1 0,-3-8 0,-4-7-1,-4-10 1,-3-7 0,-1-8 1,1-2-1,1-3 2,1-1-2,5 7 2,3 5-1,4 8 2,4 12-1,2 10 0,3 24 1,0 0-1,12 39 0,-6 6 0,1 15 0,0 15-1,0 6 0,-2 7 0,0-2 0,0-7-1,0-10 1,5-13 0,4-9 1,7-20-1,6-10 1,7-16 0,8-8 1,2-10-1,5-6 1,0 0-1,-1-4 0,-3 3 0,-6-1-2,-5 5-3,-11-9-7,2-1-27,-9-5 1,-4-13-1,-4-15-1</inkml:trace>
</inkml:ink>
</file>

<file path=ppt/ink/ink15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1:00:51.22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407 89 52,'-11'-55'35,"-4"25"0,-3 25-1,-5 19-25,2 31-6,4 22-1,1 24-1,3 24-1,0 24 1,2 21-1,6 11 0,1 12 0,2 2 1,0 4-1,0 1 1,0-6 0,-1-7 0,-5-9 1,2-4 0,-4-14 0,1-6 0,-3-16-1,2-18 1,-3-14-2,0-19 0,1-18-3,-2-22 1,1-16-1,-1-18 0,1-13-1,0-11-1,3-8 3,-2-7-1,3-3 2,1-4 1,0 3 2,2 0 1,0-1 1,3 7-1,-1 1 1,3 8 1,-1 2-2,2 23 0,0 0-1,8 19 0,-4 18-1,3 11-1,0 12 0,3 3 1,2 4-1,5-5 0,0-14 1,7-16 1,3-21-1,7-18 1,5-22 0,6-15-1,3-15 1,2-11-1,-1-4-1,-4-5 0,-4 2-4,-8-4-5,-1 6-30,-13-2 2,-5-3-2,-6-1 1</inkml:trace>
</inkml:ink>
</file>

<file path=ppt/ink/ink1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24T21:03:34.251"/>
    </inkml:context>
    <inkml:brush xml:id="br0">
      <inkml:brushProperty name="width" value="0.05292" units="cm"/>
      <inkml:brushProperty name="height" value="0.05292" units="cm"/>
      <inkml:brushProperty name="color" value="#C0504D"/>
    </inkml:brush>
  </inkml:definitions>
  <inkml:trace contextRef="#ctx0" brushRef="#br0">20373 9922,'-26'0,"26"0,0 0,0-27,26 1,-26 0,53-27,-53 0,53 0,26-27,1-25,-1 25,27-26,0 1,0-1,26 0,-26 0,26 27,-26-27,0 26,0 1,-1 0,-25 26,-1-27,1 1,-27 26,-1 0,28 0,-54 0,27 27,0-1,-53 1,27 0,-1 26,-26 0,26 26,-26-26,0 53</inkml:trace>
  <inkml:trace contextRef="#ctx0" brushRef="#br0" timeOffset="721.0412">20426 15558,'53'-53,"0"-27,26-26,27 1,-26-1,52-27,-53 1,54 0,-1 26,0-26,0 26,-26 0,27 0,-28 27,1 26,-26 0,-1 0,0 27,-26-27,0 26,0 1,-53-1,27 27</inkml:trace>
  <inkml:trace contextRef="#ctx0" brushRef="#br0" timeOffset="1502.0859">17833 14949,'-106'-26,"27"-1,-27 1,0 26,-26 0,0 0,0 26,-1 27,1-27,0 27,-1 0,1 27,26-1,0 0,53 27,-26-26,53-1,-1 27,27 0,53-27,0 27,0-27,79 1,1-27,-1-1,27 1,26-26,0-1,0-26,27 0,0 0,-27-26,26-27,-52 0,26-26,-52-27,-1-27,-26 1,-53-27,0 1,-27-28,-52 28,-27-1,-27 27,-26 26,-26 26,-27 28,-26 52,26 26,-52 27,26 26,-1 1</inkml:trace>
</inkml:ink>
</file>

<file path=ppt/ink/ink16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1:00:50.16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24 372 9,'12'-31'29,"-2"-2"1,-3 6-5,6 10-4,-11 1-3,-2 16-3,4 10-2,-7 20-3,-9 4-4,0 16-1,-4 2-3,3 6 1,2-1-2,6-3 0,9-7 1,11-12-1,12-14 0,12-11 0,8-13 0,7-7-2,6-12-1,-1-13-3,2 1-9,-12-11-23,-3-5 2,-9-6-2,-8-2 1</inkml:trace>
  <inkml:trace contextRef="#ctx0" brushRef="#br0" timeOffset="317">529 0 62,'-2'36'36,"-1"11"-1,-3 1-1,2 17-28,-4 7 0,5 11-1,-4 1-2,2 1 0,1-1-1,-2-9-2,4-6-2,-4-15-5,7-6-10,-6-21-10,7-11-8,-2-16-1,11-15 0</inkml:trace>
  <inkml:trace contextRef="#ctx0" brushRef="#br0" timeOffset="529">721 463 21,'8'57'24,"4"18"2,0-2 3,3-5-21,11-3 1,1-24 1,10-11 1,-2-28 1,8-10 0,-11-26 0,2-8-3,-16-14-2,-3-8-1,-16-10-2,-9-1 0,-17-1-1,-7 7-1,-8 5 0,-3 11 0,-3 9-2,1 14 0,3 11 0,5 11-1,7 12-1,3 2-4,11 14-7,-2-5-25,12 1 0,0-1 0,6-1-1</inkml:trace>
</inkml:ink>
</file>

<file path=ppt/ink/ink16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1:01:45.08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353 832 44,'3'-12'35,"-3"0"0,-2-1 0,0 4-24,-8-7-3,1 7-1,-4-3-4,-2 3 0,-2 2-2,-4 7 0,-5 8 1,-1 11-2,-6 14 0,0 10 0,-2 14 0,1 7-1,3 7 2,6 5-2,9 0 1,9-5 1,10-7-1,11-9 0,11-10 1,10-9-2,11-9-1,3-12-2,15-8-8,-4-13-22,10-13-1,3-10-2,0-11 1</inkml:trace>
  <inkml:trace contextRef="#ctx0" brushRef="#br0" timeOffset="300">854 1129 28,'-16'35'31,"-12"8"0,0 6-1,-2 4-20,2-4-5,11-1-1,8-10-1,14-8 0,12-17 1,12-8 1,4-18 1,9-2 1,-2-19 1,1-2-2,-12-12 1,-4-4-2,-15-3 0,-9-5-1,-8 0-2,-7 3 1,-3 5-1,0 9-1,2 5 0,1 12-2,10 11 1,4 15-1,19 25-1,0 9 0,8 16 0,5 10-1,6 9 1,6 4 1,1 0-1,0-6 1,-2-12 2,0-10 0,-4-16 2,0-14 0,-5-10 0,-2-14 0,-5-9 0,-2-13-1,-7-10-2,-3-11-1,-4-8-3,-8-5-4,6 7-5,-14 2-26,3 6 0,-3 13 0,3 15 1</inkml:trace>
  <inkml:trace contextRef="#ctx0" brushRef="#br0" timeOffset="805">1755 1507 98,'20'-15'37,"-7"-16"2,-1 1-13,-4-7-23,-1 3-1,-3 7-3,1 12 0,-5 15 0,14 14 0,-2 16 0,6 8 1,5 2-1,6 5 2,5-6-1,2-6 1,-1-11 1,4-11 1,-3-12 0,0-14-1,-9-9 0,-5-17-1,-7-8-2,-7-13-3,-1-7-5,-16-12-11,0 2-20,-3-2 1,5-1-1,0 2 2</inkml:trace>
  <inkml:trace contextRef="#ctx0" brushRef="#br0" timeOffset="1113">2434 158 52,'29'-2'36,"-4"23"-2,-3 23 1,-3 23-26,-8 21-4,1 24-1,-5 15-2,2 10 0,-2 1-1,2-5 1,0-10-1,4-16-1,1-18-2,0-25-3,2-14-8,-8-25-21,-8-25-1,2-9-1,-14-25 1</inkml:trace>
  <inkml:trace contextRef="#ctx0" brushRef="#br0" timeOffset="1301">2433 1033 85,'-33'-50'37,"9"8"0,22 17-7,18 4-21,25 16-5,16 2-4,10-1-5,18 2-22,4-9-11,7-2 1,-5-5-2</inkml:trace>
  <inkml:trace contextRef="#ctx0" brushRef="#br0" timeOffset="1813">3624 182 60,'7'-48'39,"-8"6"-3,-6 13 2,-19 13-30,-2 19-2,-11 20-1,-5 28-2,-6 28 0,-1 26-1,0 23 2,9 22-1,7 15 0,18 2 1,14-5-1,12-10-1,13-14 1,8-14-1,4-22-1,2-17-3,0-18-2,-11-18-5,2-11-18,-8-23-14,-2-17 0,-2-26 0,-1-13 1</inkml:trace>
  <inkml:trace contextRef="#ctx0" brushRef="#br0" timeOffset="2102">3704 1105 71,'25'13'39,"5"1"-1,4-8 0,12-4-29,-4-9-3,7-7-2,-7-13 0,-3-4-1,-5-10-1,-5-5 0,-11-1-1,-11 3 0,-12 4-1,-13 14 0,-16 14 0,-9 21 0,-11 20-1,-5 19 1,0 18 0,3 11-1,10 8 2,11-1 0,18-5 0,16-8 0,17-14 0,12-12 0,11-19-1,10-14-2,8-11-2,1-16-2,8 0-4,-5-17 0,4 10-2,-7-8 0,2 16 2,-8 4 4,-3 10 4,-5 16 4,-12 7 4,-4 19 2,-11 1 3,-2 16-1,-14-2-1,-2 5-2,-10-1-6,-5-5-5,3-1-20,-7-14-15,1-10 1,0-14-1,4-14 0</inkml:trace>
  <inkml:trace contextRef="#ctx0" brushRef="#br0" timeOffset="2732">5081 508 73,'3'-10'38,"-3"10"-2,3 30 2,-10 3-32,2 11-4,-9 17 0,-3 13-2,-6 13 1,-3 4 0,0-3-1,2-1 2,5-12-1,7-5 1,10-18 1,14-11 0,11-15 0,14-7-1,7-8 1,9-5-2,1-6 0,3-5-2,-1-3-2,-5-5-4,1 2-9,-9-5-24,-2-4 1,-7-3-1,2-3 1</inkml:trace>
  <inkml:trace contextRef="#ctx0" brushRef="#br0" timeOffset="3067">5890 46 72,'0'-35'39,"8"24"-2,6 23 2,8 32-29,3 19-6,3 24-1,-2 27-1,-3 22 0,-11 20 0,-9 10 1,-12-3 0,-11-1 0,-11-13 0,-6-9-1,-8-23 0,-1-18 0,-1-20-1,3-17-2,4-12-1,4-17 0,7-10-3,3-13 0,12-3-8,-4-10-28,8-4 2,-1-3-2,-1 1 2</inkml:trace>
</inkml:ink>
</file>

<file path=ppt/ink/ink16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1:01:49.5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106 186 18,'0'0'32,"0"0"0,0 0 2,0 0-17,0 14-5,-6 1-4,6 15-2,-3 12-2,2 18-1,-2 15-1,2 14 2,-2 15 0,7 8 0,-3 1 1,3 1-1,-3-9 1,2-8-2,-3-12 1,0-8-2,-2-15-1,-2-11-3,0-8-3,-6-19-5,7-7-26,-7-16-1,4-12-1,-1-15 1</inkml:trace>
  <inkml:trace contextRef="#ctx0" brushRef="#br0" timeOffset="301">163 396 58,'11'-30'37,"-8"12"0,-3 18-2,-17-7-20,0 20-9,-9 2-2,-1 2-3,0 0 0,2 0 0,2-6 1,9-6 0,8-17 1,13-10-1,6-16 1,9-7 0,-1-10-1,2-7 0,-2 3 0,0 5 0,-7 9 0,-3 15-1,-6 16 0,-5 14 0,6 29-1,-5 10 1,2 10-1,3 4 0,1 6-2,3-2-1,7 0-3,-2-18-14,12-4-20,2-15 1,9-10-2,2-11 1</inkml:trace>
</inkml:ink>
</file>

<file path=ppt/ink/ink16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1:01:50.22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174 153 72,'7'51'38,"-5"9"-1,1 8 1,-7 3-32,6 12-2,-3 0-1,0-3-1,-2-5-2,-1-13-4,4-4-4,-6-22-17,4-10-12,2-26 0,0 0-1,-8-39 1</inkml:trace>
  <inkml:trace contextRef="#ctx0" brushRef="#br0" timeOffset="181">187 61 73,'0'-25'39,"0"25"-3,-17 21 2,5 13-30,-15 3-4,-1 6-4,-1 2 1,0-3-1,4-7 0,5-13 1,20-22 0,0 0 1,5-24 1,16-9-1,4-11 1,5-4 0,0-2-1,0 5 0,-5 8-1,-2 13 2,-3 15-2,1 13 1,-2 10 0,-3 13-1,0 5 1,3 4-1,2 2 1,1-4-2,-2-4-1,-1-9-3,2 2-6,-7-15-30,3-3-2,-6-11 0,-3-7-1</inkml:trace>
</inkml:ink>
</file>

<file path=ppt/ink/ink16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1:01:48.64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191 76 57,'-65'13'37,"11"-3"-1,14-3 0,20-1-23,8-3-5,23 1-2,17-4-2,18 0-1,17 0-1,24 2-1,24-2 1,27 0 0,28-3-1,23 2 1,28-4-1,24 3 1,34-4 0,25 0 0,17 0 0,12-2-1,3 2 0,1-3 0,-10 3 0,-13-1 0,-26 1 0,-24 2 0,-34 0 0,-25 2 0,-37 1 0,-28 1-1,-34 1 1,-27-1-1,-25 4 0,-21-4 0,-18 2-1,-11-2-1,-24 1-1,-1-2-2,0 2-5,-13-3-26,3-3-5,-3-1 0,5-1 0</inkml:trace>
</inkml:ink>
</file>

<file path=ppt/ink/ink16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1:01:53.23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249 216 64,'16'-4'38,"-16"4"-3,0 0 2,1 24-30,0 8-4,-2 17-2,0 19-1,-2 20-1,-5 14 0,-1 17 1,-4 11-1,-4 3 1,-5 0 1,-2-9-1,-5-8 0,0-12 1,2-12-1,2-14 0,3-16 1,5-16 0,5-10 0,4-17 1,8-8 0,0-11 1,21-12-2,1 1 1,10 4 0,10 1-1,11 6 0,8 9-1,5 6 0,5 8-1,0 5 2,1-1-1,-4-1-1,-5-10 1,-9-8-2,-5-10-4,-10-18-5,-1-7-26,-12-11 1,-5-10-2,-7-11 1</inkml:trace>
  <inkml:trace contextRef="#ctx0" brushRef="#br0" timeOffset="504">1226 842 59,'1'-25'37,"-4"-2"1,-7 0 0,0 8-27,-11-1-3,-2 16-3,-11 14-2,-3 16-1,-6 22-1,0 23-1,2 21 0,3 14 0,7 14 0,13 1 0,13-6-1,16-9 2,16-19-1,14-19 1,14-25 1,10-20-1,5-24 1,5-17 1,-4-17-1,-5-16-1,-8-16 1,-11-13-1,-16-12 0,-13-6 1,-15-4-2,-14 4 1,-11 5-1,-9 9 0,-5 14-3,-7 12-1,3 22-5,-5 5-13,12 21-18,5 8 0,10 7-1,9 4 2</inkml:trace>
  <inkml:trace contextRef="#ctx0" brushRef="#br0" timeOffset="938">1900 763 65,'34'-15'38,"-3"0"-1,-9-1 1,-4 6-29,-8 3-5,-10 7-2,4 31-1,-7 8-1,-5 17 0,-5 15 0,-3 12 0,-4 10 0,-4 3 1,-1-3 0,-2-11-1,0-11 2,3-15-2,3-16 2,5-12-1,5-11 1,11-17-1,0 0 1,0 0-1,14 6 1,5-2-1,7 7-1,4 1 2,3 6-2,5 2 1,2 3 0,-2-1-1,-2-5 0,-3-5-4,-5-15-6,4-5-29,0-11 0,0-8-1,2-8 1</inkml:trace>
  <inkml:trace contextRef="#ctx0" brushRef="#br0" timeOffset="1483">2814 865 79,'0'0'39,"15"5"-1,9-9 1,9 1-33,4-3-4,7-1-3,3 4-3,-3-9-6,3 11-19,-12 0-8,-5 4-2,-9 5 2</inkml:trace>
  <inkml:trace contextRef="#ctx0" brushRef="#br0" timeOffset="1675">2788 1124 82,'10'15'41,"14"0"-2,8-5 1,15-4-34,2 0-6,5-7-6,9 4-13,-4-9-20,5-5 0,0-5 0,3-5 0</inkml:trace>
  <inkml:trace contextRef="#ctx0" brushRef="#br0" timeOffset="2024">4113 102 46,'-2'-25'37,"3"6"1,-2 0-1,-1 7-14,-10-5-11,1 11-4,-11 2-4,-6 9-1,-12 5-2,-5 6-1,-7 4 0,0 6 0,2 6 0,3 4 0,9 9 0,8 7 0,13 13 0,8 14 0,8 17 0,4 16 0,-1 18 0,0 15-1,-2 7 1,-2 1 0,1-4 0,4-9 0,2-15 2,8-12 0,11-20 0,11-15 1,11-22 1,8-14-1,5-14 0,3-8 0,-1-10-1,-1-6-1,-4-5-1,-5-2 0,-7 2-3,-9-3-3,0 7-12,-3-11-23,2-2 1,1-9-2,10-7 1</inkml:trace>
  <inkml:trace contextRef="#ctx0" brushRef="#br0" timeOffset="6225">5370 801 67,'-9'-52'37,"2"-1"1,2 4-1,-7-3-25,11 10-4,-5 2-3,1 9-2,-3 6 0,-3 8-2,-1 7 0,-4 9 0,0 12-1,-3 18 1,-3 18-1,0 16 0,-4 18-1,-5 17 0,-1 13 0,-2 12 0,0 2 0,-1-5-1,4-6 1,1-12 0,6-15 0,7-12 2,6-16-1,8-13 1,8-13-1,9-9 1,8-9 0,10-5 0,7 0 0,7-3 0,4 0 0,4 2-1,2 0 1,1 4 0,-4 0-1,-5 0 0,-8-1 1,-5-2-1,-7 0-2,-7-7-3,0 3-10,-6-15-23,5-4 0,3-11-1,11-6 1</inkml:trace>
  <inkml:trace contextRef="#ctx0" brushRef="#br0" timeOffset="8458">5310 471 58,'-4'15'37,"4"0"0,0-15 2,18 14-21,1-19-8,16 2-1,2-8-2,11 0-2,5-3-1,7-1-2,-2 2 0,-4 0-1,-8 6-1,-8 1 0,-7 6-1,-9 3-2,-7 6-3,-15-9-16,-2 22-17,-7-4 0,-5-1-2,-5 4 1</inkml:trace>
  <inkml:trace contextRef="#ctx0" brushRef="#br0" timeOffset="37631">6130 937 54,'12'11'38,"-12"-11"-3,0 0 2,0 0-17,0 0-12,-9-7-2,-7-6-2,-4 1 0,-7-4-2,-3 6 0,-7 4 0,-2 7-1,-5 11-1,0 11 0,1 13 0,3 13-1,6 10 1,6 4-1,12 6 0,10-3 1,14-6-1,11-7 0,13-10 0,7-15-2,12-8-4,0-18-4,12-6-17,-5-15-8,2-8-1,-3-8 0</inkml:trace>
  <inkml:trace contextRef="#ctx0" brushRef="#br0" timeOffset="37918">6405 1085 34,'-2'-11'33,"-8"8"1,-7 12 0,-6 12-13,-8 6-9,5 14-4,-1 4-5,5 7 0,5 1-1,13-2 0,11-7 0,17-8 1,11-13-1,13-10 1,6-17 0,7-7 0,-2-14-1,-4-5 0,-7-8 0,-8-6-1,-14-4 1,-12-5-1,-17-1 1,-10-1 0,-11 1 0,-6 5 0,-3 3 0,1 9 0,1 5-1,8 8 0,10 5 0,10 9 0,3 10-1,25-4 0,-4 11 0,7 6-1,3 10 0,-1 8 0,-1 10 0,-4 7-1,-2 6 1,-2 1 0,2-1-1,0-3 2,3-8 0,4-8 0,3-11 1,1-10 0,0-14 0,-2-9-1,-4-12 0,-6-11-2,-7-8 0,-7-9-3,-2 2 0,-8-6-3,5 12-1,-10-2-5,11 25-4,-8 4-4,12 23-1,-4 7 7,8 14 9,0 6 6,0 1 4,7 4 7,-10-14 5,11 0 7,-11-17 2,10-3-3,-10-19-9,6-2-4,-4-11-3,1-1-2,-1-2-1,2 3-2,0 7 1,2 8-2,-1 8 1,5 8-1,1 7 1,-1 4-1,0 0 1,-2-1 0,-1-4 1,-2-7 0,-3-8 0,-4-10 0,-3-8-1,-2-13 0,-1-11 0,-3-17-2,2-10 0,-3-12-1,3-3-1,-3-3-1,4 2 0,-1 4 0,4 12 0,-1 10 0,3 17 1,-2 10 0,4 14 2,-2 10 0,-6 11 4,16 18 1,-7 8 0,0 17 1,0 11 0,5 18 1,-1 11-1,6 12 0,-2 4-2,5-1-2,1-1 0,0-7-1,2-8-3,-4-20-2,2-7-5,-13-22-5,3-10-14,-13-23-5,0 0 10,-22-17 14,-5-12 9,-7-9 6,-11-13 6,7 1 7,-7-4 15,10 7 5,4 2-9,21 15-12,10 2-9,20 11-2,12 7-3,12 4-2,10 4-4,2-8-6,9 0-27,-6-5 0,-2-4-1,-2-9 0</inkml:trace>
  <inkml:trace contextRef="#ctx0" brushRef="#br0" timeOffset="39083">8260 307 86,'0'0'39,"-1"28"0,-17 20 2,-3 26-23,-8 12-14,-1 18 0,-3 9-2,3 7-1,5 1 0,10-7 0,7-14-2,9-16-2,10-14-8,7-25-29,6-19 0,6-23 0,7-16-2</inkml:trace>
  <inkml:trace contextRef="#ctx0" brushRef="#br0" timeOffset="39616">8326 830 87,'0'0'35,"0"0"2,3 15-7,12 6-22,3 5-4,8 7-2,4 6 0,6 3-2,3-2 1,5 2-1,-2-6 0,-3-6-1,0-4-4,-8-13-5,1-4-27,-9-8 1,-3-7-2,-8-9 2</inkml:trace>
  <inkml:trace contextRef="#ctx0" brushRef="#br0" timeOffset="39835">8695 771 79,'-14'-14'38,"-1"9"0,0 15 0,-5 7-25,4 21-7,-7 7-3,3 12-3,-6 9 1,-2 5-2,0 5 0,0-1-1,5-2-1,2-14-4,12-3-7,0-14-24,13-17 1,10-16-1,11-17 1</inkml:trace>
  <inkml:trace contextRef="#ctx0" brushRef="#br0" timeOffset="40052">8950 1218 72,'15'38'38,"-12"9"-1,-12 3-1,-7 3-24,-5-3-12,-4-10-5,5 2-5,-9-18-12,9-5-14,7-11 0,13-8 0,-4-16 1</inkml:trace>
  <inkml:trace contextRef="#ctx0" brushRef="#br0" timeOffset="40268">9265 621 76,'8'10'36,"-7"15"-2,-8 13 1,-7 9-30,3 13-3,-4 5 0,5 8 0,3-3 0,8-5 0,7-8 0,13-9 0,6-16 0,10-13 0,4-14-1,3-10-2,3-9-2,-4-8-2,2-2-5,-11-11-17,1 1-10,-4-2 1,-3 3-2,-2 1 4</inkml:trace>
  <inkml:trace contextRef="#ctx0" brushRef="#br0" timeOffset="40790">9867 365 72,'-1'-14'39,"1"14"-1,20 28 2,3 18-25,-4 18-8,5 22-3,-7 14-1,-1 15 0,-10 5-1,-5 0-1,-8-9 0,-3-11 0,-4-14-3,-2-18-3,6-7-17,-2-21-17,4-10-1,-3-11-1,-1-6 1</inkml:trace>
</inkml:ink>
</file>

<file path=ppt/ink/ink16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1:02:00.27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1484 55 64,'-19'-7'40,"7"-2"-2,12 9 1,9-18-19,14 14-12,3-3-3,7 3-2,0-2-1,4 6 0,-4 7-1,-3 15 0,-7 14 0,-6 18-2,-4 20 0,-5 18 0,3 16 0,2 7 0,1 6-1,2-2 1,2-4 1,4-11 0,-2-14 1,2-12 1,-10-14 0,-6-9 1,-12-11 0,-13-9 0,-11-9-1,-9-8 0,-9-8 0,-8-6-2,-2-5-2,-7-7-3,5 2-4,-4-12-15,7 7-16,-2-4-1,3 2 1,0-2 0</inkml:trace>
  <inkml:trace contextRef="#ctx0" brushRef="#br0" timeOffset="477">179 1317 68,'9'28'36,"-6"8"-1,-8 5 0,-9 2-26,-1 11-5,-7-1-2,-4 2-1,-2-4-2,1-6-3,6-1-7,1-12-24,7-11 0,13-21-1,0 0 1</inkml:trace>
  <inkml:trace contextRef="#ctx0" brushRef="#br0" timeOffset="703">474 718 83,'22'8'39,"0"13"-2,5 15 1,0 11-29,9 11-5,4 4-1,3 6-1,1-3-2,-2-4 1,-2-10-1,-3-11-1,-7-10-3,-7-15-3,1-6-14,-11-18-18,-4-9 1,-8-13-1,-2-9 2</inkml:trace>
  <inkml:trace contextRef="#ctx0" brushRef="#br0" timeOffset="901">887 723 53,'-3'-34'39,"0"12"-1,3 22 2,0 0-15,-4 29-12,-7 5-5,0 14-3,-8 7-2,-1 7-1,-5 2-1,-2-1-2,1-2-1,-2-11-3,9-2-8,-2-18-27,2-10 2,-3-14-1,1-14-1</inkml:trace>
</inkml:ink>
</file>

<file path=ppt/ink/ink16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1:01:56.75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418 215 78,'32'-48'38,"-7"2"0,-14 4 0,-7 11-32,-7 3-2,-2 12-1,-9 12-2,-9 12-1,-3 16 0,-3 20 0,0 19 0,1 21 0,3 22 0,3 19 0,5 21 0,9 12 0,4 8 0,4 4 1,-1 1-1,3-6 1,-4-6 0,0-11 0,-4-13 0,-1-9 1,-3-14-1,0-16-1,-1-17-3,-2-19-2,4-11-5,-10-29-9,8-16-20,-6-24 1,-1-22 0,-3-23 1,2-15 15</inkml:trace>
  <inkml:trace contextRef="#ctx0" brushRef="#br0" timeOffset="286">22 1884 14,'-15'-117'34,"8"7"1,5 12 4,13 14-2,7 9-11,19 26-13,1 10-4,14 18-4,-1 10-1,3 12-1,2 12-2,-5 11 0,-4 7-2,-5 4 1,-1-1-1,-4 0 0,-2-4 0,-1-7 0,-2-8 1,-2-11 0,-5-11 1,-6-7 0,-11-12 1,-9-6 0,-10-10 0,-8-5 0,-8-4 1,-5 0 0,1 8-2,1 4 1,5 10-1,5 8-1,20 21-1,-3 12-1,20 16 0,7 12 0,7 5 0,6 6-1,5 0 2,5-5 0,-3-8 0,-1-11 1,-6-17 0,0-19 1,-4-10-1,-2-11 1,-3-13 1,-2-5-1,0-10 1,2 1-2,-1 5 1,1 5-3,3 7-2,-2 1-4,11 17-24,-5 2-9,4 13 1,0 1-1</inkml:trace>
  <inkml:trace contextRef="#ctx0" brushRef="#br0" timeOffset="860">1703 999 80,'14'22'38,"0"-2"-1,-1 7 0,12 7-31,-2 2-3,9 7-2,3-2 0,4 0-1,3-5 0,1-7 0,-1-6-1,-3-11-2,0-2-6,-13-17-21,1-5-7,-6-9-1,-3-7 0</inkml:trace>
  <inkml:trace contextRef="#ctx0" brushRef="#br0" timeOffset="1062">2244 896 60,'-9'1'39,"-5"17"-2,-6 15 2,-8 6-21,0 17-11,-10 4-2,-3 8-3,-4-2-2,1-6-3,5-3-3,-2-18-9,12-6-24,10-16 2,19-17-2,-1-10 2</inkml:trace>
  <inkml:trace contextRef="#ctx0" brushRef="#br0" timeOffset="1264">2499 1076 83,'20'42'37,"-9"5"-2,-8-3-10,-6-2-27,1 2-12,-9-13-21,3-16 0,8-15-2,-10-9 1</inkml:trace>
  <inkml:trace contextRef="#ctx0" brushRef="#br0" timeOffset="1426">2622 586 71,'4'-30'37,"-1"16"-2,-3 14-2,0 0-32,0 0-16,-4 20-20,5-1-1,0 8-1,2 7 1</inkml:trace>
  <inkml:trace contextRef="#ctx0" brushRef="#br0" timeOffset="1599">2766 1302 78,'17'-12'40,"1"-11"-2,0-9 1,4-1-31,-7-3-6,1 4 0,-4 9-2,0 8 0,1 15-1,1 11 1,4 6 0,1 5-1,2-2 2,3 2-1,0-4 2,1-7 0,-3-8 0,-1-11 0,-3-9 0,-3-8 0,-4-11-2,-2-9 0,0-8-3,-4-7-1,6 1-4,-5-6-3,11 7-17,2-3-11,4 2 1,6 4-1,5 1 2</inkml:trace>
  <inkml:trace contextRef="#ctx0" brushRef="#br0" timeOffset="1891">3661 147 55,'32'-20'36,"-6"25"0,-8 22 0,-14 18-22,-2 30-7,-14 15-2,-7 18-2,-9 12-2,-7 9 0,-5-2-1,0-6 0,6-12-1,6-15 1,14-19 0,12-18 1,16-21-1,17-15 2,15-18 2,14-4 0,3-10 0,7-1 0,-2-1 0,-2 2-1,-8 0 0,-8 5-1,-12 2-2,-9-1-1,-6 3-2,-11-6-5,5 7-16,-17 1-17,14-15 1,-13 3-1,-4-1 1</inkml:trace>
</inkml:ink>
</file>

<file path=ppt/ink/ink16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1:01:56.14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114 109 54,'14'-22'38,"2"4"-2,-1 2 1,11 4-23,-1-3-7,12 7-1,2-1-2,6 5-1,1-1-1,3 7 0,0 6 1,-1 12-2,-10 15-1,-3 17 1,-11 21-2,-7 20 0,0 24-1,-6 16 0,-2 16-1,-4 6 1,3 0 0,-1-4 0,4-9 2,3-16 0,-6-21 2,3-12 1,-8-20 0,-2-14 1,-8-17 1,-10-9-1,-10-15 0,-10-4 0,-5-11 0,-8-3-1,-5-6-2,1-3 1,-7-2-2,4-3 0,3 1-3,3-4-2,9 4-8,-7-8-28,6-4-1,-4-8 0,-2-8 0</inkml:trace>
</inkml:ink>
</file>

<file path=ppt/ink/ink16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1:02:35.98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0 90,'-3'32'37,"11"-5"-4,13-7-27,9-11-37,8-10-4,9-12-2,10-7-1</inkml:trace>
</inkml:ink>
</file>

<file path=ppt/ink/ink17.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24T21:03:52.725"/>
    </inkml:context>
    <inkml:brush xml:id="br0">
      <inkml:brushProperty name="width" value="0.05292" units="cm"/>
      <inkml:brushProperty name="height" value="0.05292" units="cm"/>
      <inkml:brushProperty name="color" value="#C0504D"/>
    </inkml:brush>
  </inkml:definitions>
  <inkml:trace contextRef="#ctx0" brushRef="#br0">5901 3995,'-106'-53,"53"-26,-79 26,26 0,-27 0,1 0,0 27,-27-1,0 1,1 26,-28 0,1 26,-27 1,1 26,-1 26,0 0,1 54,-1-27,27 26,0 27,-27-1,53 28,-26-1,26 0,27 0,0 27,-1 26,28-26,-1 26,0 26,27-25,-1 25,1-26,26 27,26-1,-25 1,25 26,1-26,-1-1,27 27,0-26,0 26,27 0,-27 0,26 0,27 0,-27 0,27-26,0 26,0-27,27 1,-27-27,26 27,0-27,1 0,-27-27,26 28,27-28,0-26,-1-26,-25 26,52-52,-26 25,26-52,1 0,-1 0,27-27,-27-26,0 0,27-26,0-1,-1-26,1 0,-27-26,27-1,0-26,0 0,-1-26,1-27,26 0,-52 0,52-26,-53-27,27-26,26 26,-26-52,-27-1,27 0,-27-52,1-1,-1 1,-26-1,26-26,-53-26,27 26,0-53,0 26,-27 1,1-27,-1 0,-26 0,0-27,-27 1,1-1,-27 1,-27 0,1-1,-27 1,0-1,-26 1,-1 0,-26-1,27 1,-27-1,-26 27,26 0,-26 53,-27 27,27 26,-27 26,0 53,0 53,-26 27,26 26,1 53</inkml:trace>
</inkml:ink>
</file>

<file path=ppt/ink/ink17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1:02:34.71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 37 69,'4'-18'39,"-4"18"-1,18 40 0,-11 27-32,-3 10-3,-2 18-2,-2 13 0,-2 7 0,-6-4 0,0-8 0,-4-19 1,2-15 0,1-24 1,7-18 0,2-27 0,14-7-1,3-21 1,9-10-2,9-7 0,8 1 0,12 8-1,5 8-1,3 15 1,-1 15-1,-2 18 1,-6 17-1,-9 14 0,-12 5 0,-13 3 0,-15 1 0,-13-2 0,-16-4 0,-9-6 1,-8-7 0,-5-11 0,0-6 0,0-6 0,7-7 0,8-3 0,14 1 0,17-9-1,9 14 1,21-11-1,15-4 1,14-6 0,11-6 1,9-11 0,2-10 1,1-11-1,-2-4 1,-11-4 0,-9-1 0,-12 1-1,-14 0 1,-11 6-1,-13 5 0,-10 10 0,-10 11-1,-9 15-1,-6 14 1,-4 18-1,0 15-1,3 10 0,5 7 1,9 2 0,9-1 0,11-8 0,10-10 0,9-14 2,9-14 0,8-16-1,3-13 1,0-10 0,0-6-1,-2-7 1,-2-3-1,-2 6 0,-5 6 0,-5 14-1,-4 11 0,-6 12 1,-4 13-1,-9 10 0,-4 9 0,-6 4 0,-4 1 1,-3-6-1,-3-5 1,2-6 0,5-10 1,5-17-1,10-3 1,11-17-1,9-11 1,8-14-1,7-11 2,5-19-1,4-13 0,-2-15 1,-2-15-1,-7-7 1,-6-6 1,-11 3-1,-5 13 0,-7 18-1,-7 19 1,-4 26-1,-2 38 1,-4 31-2,2 37 0,-1 33 0,-1 23-1,1 19 0,3 11 1,4 5-2,1-8 0,4-12 0,0-22-1,0-24-1,-1-29-1,-4-24-2,-5-26-1,-19-25 2,-7-19 3,-8-15 1,-9-15 3,-4-11 1,2-1 2,1 5 2,13 10 1,10 7 0,20 15-2,17 13-2,19 14-1,16 11-1,10 3-1,12 6-4,4-6-2,11 5-12,-6-12-23,1-4 0,-7-3 0,0-1 0</inkml:trace>
</inkml:ink>
</file>

<file path=ppt/ink/ink17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1:02:35.87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30 98,'46'12'39,"3"0"-1,1-18-13,-5-2-35,-1 3-28,-9-7 0,-8 1-1,-11-1 1</inkml:trace>
</inkml:ink>
</file>

<file path=ppt/ink/ink17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1:02:36.25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1203 83,'0'0'40,"13"-34"0,-2-2-1,0-11-34,3-6-2,0-1-1,1 5-1,-4 5 0,-1 8-1,2 14 0,2 16 0,1 20-1,-1 13 0,3 14 0,-1 4 0,5 2-1,3-1 2,1-10-1,4-11 1,3-19 0,4-13 0,1-14 1,3-10-1,-1-6 1,2-6 0,-4 0 0,-4 5-1,-5 8 2,-1 14-1,-5 10 0,-4 17 0,-3 12-1,-2 12 1,-3 9-1,0 2-2,3 4-4,-7-12-8,10 2-26,-1-11 1,6-11-1,2-11 0</inkml:trace>
  <inkml:trace contextRef="#ctx0" brushRef="#br0" timeOffset="526">1085 1004 83,'0'0'40,"0"0"0,10-19 0,1-12-30,8-5-7,2-8-2,4-4 0,-1 0-1,1 4 0,-1 8 0,2 10 0,2 18-1,-2 15 1,1 20-1,0 13 0,1 11 0,1 7 1,1-1-1,-3-4 0,-2-6 1,-2-12 0,-4-10 1,-7-12-1,-12-13 1,0 0-1,-15-15 1,-9-7-1,-5-6 0,-4-6-1,-2-4-1,-2-2-2,8 3-1,3-3-3,14 9 0,7-1-1,16 9-1,6 1 3,14 5 3,5 4 3,8-2 3,6 8 3,0-1 3,5 10 0,-6 3 0,5 12 1,-7 8-3,4 7-1,-4 8-2,-1 5-1,-2 1-1,-1-2 0,-2-3-1,-1-8-2,-4-8-1,-3-10-3,1-5-7,-11-17-21,3-8-4,-7-10-2,1-7 2</inkml:trace>
  <inkml:trace contextRef="#ctx0" brushRef="#br0" timeOffset="1026">2329 633 46,'-1'-49'40,"-9"8"-1,-2 17 1,-15 12-13,0 28-12,-19 14-7,-6 20-3,-11 10-1,-6 11-3,-4 6-2,-1-2-3,6 0-2,4-14-8,15-3-27,10-18 1,19-12-1,20-28 0</inkml:trace>
  <inkml:trace contextRef="#ctx0" brushRef="#br0" timeOffset="1293">3045 0 97,'8'67'42,"-24"16"-2,-15 23 0,-18 14-37,-4 17-3,-4 14 2,6 3-1,7-6 0,15-10-1,18-14 0,15-17-1,17-18-2,8-29-8,11-15-29,-1-22-2,7-18 2,-2-19-2</inkml:trace>
  <inkml:trace contextRef="#ctx0" brushRef="#br0" timeOffset="2280">3530 395 71,'0'0'40,"-12"6"-2,8 11 1,1 13-23,-6 5-14,-2 8-2,-4 11 0,-2 7-1,1 2 1,0 1 0,7-5 1,10-5 0,10-9 0,12-5 1,9-12-2,12-12-1,6-5-5,2-21-13,7-3-19,-1-10-1,2-7-1,-3-8 1</inkml:trace>
  <inkml:trace contextRef="#ctx0" brushRef="#br0" timeOffset="2526">4158 518 75,'-32'16'37,"-6"13"-2,-1 13 0,1 9-29,13 9-5,13 2-1,12 0-2,14-9 2,17-5 0,13-12 1,9-12 1,2-18 0,4-10 1,-7-14 1,-4-6-1,-12-13 0,-7-6 0,-11-9 0,-6-6 0,-7-4-1,-4 4 1,-1 2-2,-1 4 1,1 9-1,1 11 1,1 14-2,-2 18 1,2 19-2,-4 13 0,-5 14 0,-3 10-1,1 6 1,3 4 0,3 0 0,6-4 0,7-7 1,10-9 0,10-13 1,7-12-1,4-8 0,-2-10-1,-2-7-1,-4-10-3,-1 2-3,-14-11-6,5 7-23,-12-2-2,0 4 0,-2-2 1</inkml:trace>
  <inkml:trace contextRef="#ctx0" brushRef="#br0" timeOffset="3350">5073 88 71,'3'-15'39,"6"9"-1,8 10 2,16 17-29,2 12-5,7 19-1,1 16-2,0 16-2,-4 13 1,-5 11-1,-11 3 1,-11 2 0,-13-6 0,-9-7 1,-10-11-1,-4-11 0,-3-12-2,0-11 0,3-16-3,2-12-2,7-7-2,-2-16-7,17-4-28,-14-12 2,4-3-1,-8-5 3</inkml:trace>
</inkml:ink>
</file>

<file path=ppt/ink/ink17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1:02:40.29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27 595 54,'-13'-5'36,"2"0"-1,11 5-1,-6 19-27,14 14-3,4 18-2,2 13-1,2 13-1,0 5 0,-1 2 0,-3-3 0,-2-18 0,-4-15 1,-6-28-1,0-20 1,0-27-1,2-15 2,0-18 0,5-15 1,0-12 0,4-6 1,3 1 0,3 11 0,-3 6-1,5 14 0,-1 18-2,0 19-1,4 26-3,-1 20 0,2 21-1,0 11 0,10 9 1,2 0 0,9-2 1,8-10 1,6-19 1,8-11 1,4-23 0,0-14 0,-3-13 1,-7-9-1,-11-10 1,-13-5-1,-17-2 1,-11 2-1,-17 6 2,-7 8-1,-10 13-1,-4 16 0,-3 19-1,1 21 0,3 17-1,5 14 1,9 9-2,8 2 2,8-2-1,9-7 1,10-14 0,7-13 0,5-16 0,3-12 0,2-11 0,-1-8 0,-2-6 1,-3-2-1,-4-1 0,-4 3 0,-5 5 1,-3 6-1,-2 5 0,-3 8 0,-2 6 0,-1 2-1,0 7-2,-4-5-3,5 8-7,-8-11-27,7-5 2,-7-9-1,16-12 1</inkml:trace>
  <inkml:trace contextRef="#ctx0" brushRef="#br0" timeOffset="716">1462-12 77,'1'-18'40,"-1"18"-1,-3 34 0,1 18-33,-2 16-5,1 15 0,0 16-3,0 10-1,3 6-2,-1-10-2,5-6 0,-4-21-1,5-11 0,-4-25 1,2-14 1,-3-28 1,0 0 4,-5-33 2,1-9 3,3-2 1,-1-8 0,5 6 1,-2 0 1,7 12-1,1 9 0,6 16-3,4 15-2,1 18 0,1 12-1,3 6 1,2 3-2,1-2 1,2-6 0,0-10 0,1-15 0,3-15 1,0-15-1,0-13 1,-3-9 0,-1-9-2,-5 1 0,-4 1 0,-6 9-1,-4 7 0,-3 16 0,-7 15-1,0 0 2,6 25 0,-6-1 2,1 2 1,-1-3 0,4-3 0,-4-20 1,13 12 0,-13-12 0,19-23-1,-6 8-1,-1-1 0,2 2 0,0 5-1,1 12 0,-2 6 0,3 10-1,0 8 2,5 0 0,6 4 0,3-3 1,4-2 0,3-9-1,1-4 1,1-5 0,0-1-1,-2 3 0,-5-1-1,-3 3 0,-4 1-1,-4 3-3,-6-7-7,5 4-29,2-8 1,5-7-2,4-10 1</inkml:trace>
</inkml:ink>
</file>

<file path=ppt/ink/ink17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1:02:41.81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381-4 77,'11'-15'41,"-11"15"-1,0 25 0,-20 20-33,3 21-6,-8 22-1,-7 20-2,-7 21 1,-4 9-1,-1-1 1,1-10 1,3-12-1,5-20 2,7-24 0,10-24 1,10-29-1,8-18 0,13-33 1,12-9-1,9-11 0,10-2 0,12 2 0,7 6-1,5 17 0,4 19-1,-2 22 0,-5 20-1,-8 17 0,-13 10-1,-14 14-1,-15 1 2,-16-2-1,-16-8 2,-13-9 0,-11-10 1,-11-13 1,-4-11 1,-4-18 0,4-10 0,2-13-1,8-5-1,9-2 1,14 0-1,18 2 0,17 5 0,22 1 0,17 3 0,21 3 2,14 1-1,10-6 1,6-2 0,1-11 0,-3-3 0,-9-5-1,-11 0 1,-15 0-1,-15 1 0,-17 2 0,-14 7-1,-15 10 0,-4 20 0,-28 0-1,-1 22 1,-5 12-2,-3 9 1,2 8-1,4 0 1,6 0 0,9-10 1,11-10 0,11-19 0,11-14 0,9-11 1,6-14 0,6-6 0,2-5-1,2-1 0,1 4 1,-4 7-2,-2 10 1,-4 11-1,-2 13 0,-7 11 0,-6 9 0,-5 5 0,-6 5 0,-4-3 1,-4-2 0,-1-5 0,-1-6 0,2-7 0,1-13 1,14 5-1,3-14 1,6-5-1,6-8 1,4-5-1,8-13 1,3-8-1,3-12 1,-1-8 0,-1-6-1,-3-10 1,-6-4 0,-6-5 1,-9 4 0,-6 7-1,-8 12 1,-6 14-1,-7 20 1,-4 27-1,-1 27-1,-1 29 0,2 34-1,0 21 0,6 20 0,2 7 0,8 5-1,3-8 0,7-12-2,-1-18 0,2-24-1,-4-31 0,-1-25-3,-15-26 0,-4-16 2,-11-24 2,-12-15 4,-4-12 2,-7-11 2,3 6 0,0 2 3,12 12 1,6 5-1,18 17-2,15 14-3,12 10-2,17 13-2,7 0-6,21 4-29,-2-4-3,7-1 1,0-8-2</inkml:trace>
  <inkml:trace contextRef="#ctx0" brushRef="#br0" timeOffset="1158">2897 156 85,'27'-30'42,"-25"-3"-1,-18 9 2,-25-1-32,-12 8-6,-10 7-4,-8 8 0,0 12-2,1 12 0,9 13 1,16 13-1,11 16 0,13 20-1,7 21 0,6 20 0,1 16 0,3 13 1,3 7 0,0-2 0,2-7 0,2-10 2,6-21 0,3-19 1,6-23-1,7-18 1,5-18-1,2-12-1,7-16-1,-3-18-1,5-3-5,-7-27-15,6 0-20,-5-15 1,2-3-1,-5-11 1</inkml:trace>
  <inkml:trace contextRef="#ctx0" brushRef="#br0" timeOffset="1526">3140 664 72,'16'16'42,"-6"16"-1,-1 23 1,-7 3-23,-1 10-15,-1 5-3,-4-2-2,-1-4-1,-4-10-1,5-9-3,-5-16-5,11-9-28,-3-14-2,1-9-1,9-15 2</inkml:trace>
  <inkml:trace contextRef="#ctx0" brushRef="#br0" timeOffset="1740">3532 220 85,'47'-51'40,"13"20"1,7 10-1,9 16-34,8 11-5,0 17-2,-3 16-2,-7 17 1,-5 20-1,-12 10-1,-12 15 2,-10 8 1,-9 8 1,-8 3 1,-8 1 2,-2-2 0,-9-11 2,-5-1-1,-7-11 0,-7-5 0,-10-11 0,-8-10-1,-12-11-1,-9-12 0,-6-6-1,0-11-1,1-9-1,5-9-1,11-5-2,5-11-11,20 1-29,12-3 1,18-5-2,11-9 2</inkml:trace>
</inkml:ink>
</file>

<file path=ppt/ink/ink17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1:13:24.12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152 118 0,'-7'-12'27,"7"12"2,0 0-11,-12-18-1,12 18-2,-10-17-3,10 17-1,-13-18-2,13 18-2,-19-17-2,10 12-2,-8 1-1,4 4 0,-2 1-2,0 4-1,5 3 1,1 3 0,8 1-1,0 0 0,7 1 1,3-3 0,2 0-1,4-2 1,-3-5 0,3 0 0,-5-4 0,-1 0 1,0-1-1,-9 2 1,12-6-1,-12 6 0,0 0 0,9 2 0,-8 7 0,2 3 0,-3 6 0,1 2 0,1 5 0,0 3 1,1 0-1,-1 1 0,2-4 1,-1-3-1,0-2 0,-1-4 0,-1-5 0,1-1 0,-2-10 0,0 0-1,0 0-1,0 0-3,9-3-5,-10-8-10,3 0-13,3 1-2,4-4 3</inkml:trace>
  <inkml:trace contextRef="#ctx0" brushRef="#br0" timeOffset="650">308 126 20,'0'0'29,"4"-12"1,-4 12-13,6-16-3,-6 16-3,12-20-2,0 13-1,-3-6-2,6 3-2,-1-4 0,2 5-2,4 0 1,-2 1-2,0 4 0,-3 0 0,0 4-1,-2 3 1,-13-3-1,15 15 1,-16-5-1,0 3 1,-4 2 0,-4 1 1,-1 0-1,-4-1-1,2 1 1,0-5-1,1 2 0,4-3 2,7-10-2,-8 13 0,8-13 0,6 9 0,3-4 0,3 1 0,3-1 0,2 1 0,3 4 0,1 0 0,0 2-2,1 0 2,-7 1-1,1 1 1,-6 1 0,-2-1 0,-3-1 0,-6 1 1,-5-1-1,-5 0 0,-2-2 2,-6-3-2,-5-1 1,1 0 0,-5-6-1,3 0 1,1-5 0,1-2 0,3 0-1,4-2-1,16 8-1,-18-18-7,18 18-26,5-16 0,1 6-2,6-3 1</inkml:trace>
</inkml:ink>
</file>

<file path=ppt/ink/ink17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1:15:34.60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873 502 36,'-2'-31'24,"2"3"-2,-4-8 0,5 6-4,-8-6-3,6 4-2,-11-5-3,5 6-3,-9-4 0,0 6-3,-8-3-1,-1 2-2,-7 1 1,-2 2-1,-6 6-1,-1 2 0,-3 9 0,0 1 0,-1 8-1,1 7 1,3 4 0,0 8 0,4 5 0,2 7 0,1 5-1,2 3 1,2 8-1,1 1 1,2 6 0,1 1 0,2 3 1,3 3-1,3 4 0,4 2 0,4 2 1,2 2-1,4 0-1,3 2 2,2 0-1,0-2 0,2-3 0,3 1 0,0-3 0,1 2 1,2-1-1,0-1 1,1-1-1,2 1 0,0 0 0,1-4 0,0 2 1,2-5-2,3 0 1,0-6 0,5-2 0,1-6 1,3-6-2,0-4 1,4-6 0,2-6 0,2-8 0,1-8 0,2-7 0,2-7 0,4-9 0,3-8 0,0-10 1,1-5-1,2-12 1,-1-6 0,0-10-1,-1-9 1,-2-11 0,-5-9 1,-6-12-1,-4-15 1,-8-11-1,-8-7 1,-13-5 1,-9 4 1,-9 3-1,-6 13-1,-5 15 0,-2 21-1,-2 25-3,-7 19-25,4 35-13,-4 23 0,-4 22-2</inkml:trace>
  <inkml:trace contextRef="#ctx0" brushRef="#br0" timeOffset="3788">17939 1474 1,'10'-3'24,"3"7"-5,2 2-5,1 3-1,3 7-2,-1 1-1,3 8-3,-4 1-1,1 9-1,-3 3 1,0 12-3,-3 5 0,-5 8 0,-1 8-1,-4 8 0,-3 6 1,-3 8-1,-5-1 0,-6 5 0,-3-1 0,-4 4 1,-6-4 0,-6 2 0,-7-4 1,-10 2 0,-10-2-1,-7 0 1,-13-1-2,-7-3 0,-16-2 1,-12 1-2,-11-6-1,-10-1 0,-8-7-1,-16-2 1,-8-5 0,-12-6 0,-10-4 0,-5-4 1,-12-7-1,-4-4 1,-5-7-1,-4-6 1,-3-8 0,-4-4 0,-3-8 0,-3-4 1,-6-6-1,-4-3 1,-7-3-1,-4-3 1,-5-5 0,-1-1-1,0-4 0,1-1 0,1-4 0,-2-2 0,-1-2 0,-1-2-1,-5 2 0,-3-4 0,-5 2 0,-6-2 1,-1 0-1,1 2 1,4-4-1,6 2 1,3-2-1,8 1 1,3-1-2,3 0 2,0-3-2,-5-1 1,-3-2-1,-4-1 1,0-5-1,1-2 1,2-3 0,4-2 0,6-4-1,7-2 0,6 0 0,4 0-1,2 0 2,-2-1-1,2-2 0,1 2-1,3-1 2,7 3 0,8 1-1,12 1 3,17 0-3,15 3 1,16 0 0,15 2 0,15 3-1,12 3 1,15 0 1,12 4-2,10 5 2,13 7-1,11 3 0,13 8 0,10 5 0,7 9-1,8 12 0,6 9 1,4 11-1,3 8 1,3 10-1,0 9 2,3 3 0,1 5 0,2-5 0,0-2 0,0-4 1,0-10-2,-1-10 2,1-8-1,-3-14 0,-4-10 0,6-30-1,-4-10 2,-2-18-2,-3-11 1,-4-14 0,-5-8-1,-4-2 1,-2 7 0,-3 11 1,1 14-1,0 12 1,4 14-1,5 17 1,11 18-1,15 11 0,13 10 0,14 6-1,17-1 0,14 4-1,14-4-3,23 0-8,6-13-27,22-7 0,16-12 0,22-10 0</inkml:trace>
  <inkml:trace contextRef="#ctx0" brushRef="#br0" timeOffset="5302">11695 3496 57,'0'0'36,"0"0"-1,31 10 1,8-12-27,20 1-4,12-4-2,14-1 0,7-6-1,10-3-1,5-3-3,-1-4-1,-6 2-5,-13-5-11,-6 5-16,-11 3 0,-16 2-1,-17 5 1</inkml:trace>
  <inkml:trace contextRef="#ctx0" brushRef="#br0" timeOffset="5565">12308 3589 10,'25'-8'20,"1"-12"2,12-1-11,7 2-2,3-6 1,10 3 3,-3-3-1,8 5 0,-2-5 0,5 7-1,-7-3-2,3 6-3,-7 1-1,-3 6-1,-9 0 0,-5 8-2,-11 6 1,-7 8-1,-11 9 0,-10 8 0,-14 6 0,-8 7-1,-10 6 0,-6 4 0,-8 1-1,-2 1 1,4-6-1,3-3 1,7-4-1,8-6 1,10-5-1,8-6 1,13-5-1,10-7 1,9-7 0,9-5 0,9-9 0,12-4-1,5-9 0,6-5 0,6-6-2,0-7 1,2-2 0,1-3-1,-3 1 0,-6-2 1,-3 0 0,-6-2 1,-9 2 1,-9 4-1,-10 2 1,-11 4-1,-10 5 2,-11 8-2,-13 13 1,-9 13 0,-9 16-1,-3 14 1,-4 14-1,0 12 0,5 8 0,8 3 0,11 0 0,15-5 0,17-7 0,11-14 0,16-12 1,12-13 0,9-14-1,6-12 0,2-13 0,-3-10 0,-10-12 1,-13-3 0,-16-2 0,-16 4 0,-19 7 0,-17 10 0,-16 11 0,-11 14-1,-6 14 1,-2 12 0,6 6-2,3 5 1,12 2-1,10-3-1,18-6 1,15-10 0,14-9 0,15-13-1,14-12 2,8-11-1,10-16 1,-1-9 0,-5-16 0,-5-10 0,-11-13 0,-15-10 1,-19-8-1,-19-5 1,-23-2 0,-18 3 1,-21 8-1,-18 12 0,-21 13 0,-16 22 1,-17 18-1,-15 24-1,-13 24 0,-13 23 1,-8 28-1,-10 24 1,0 26-1,6 12 1,11 15-1,18 8 1,22 1 0,24 4 0,29-9 0,35-6-1,35-15 1,33-8 0,34-11 0,33-13-1,35-18 1,34-18-1,33-23 1,31-23 0,27-25-1,19-24 0,10-32 1,8-29-1,-9-25 1,-16-22 1,-33-20 0,-37-11 1,-51-4-1,-50 1 1,-60 14-1,-57 24 0,-53 26-4,-46 29-11,-30 48-28,-14 33-2,6 25 1,24 26-3</inkml:trace>
</inkml:ink>
</file>

<file path=ppt/ink/ink17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1:13:09.04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2001 38,'10'-30'33,"12"-10"0,8-8-3,15-15-22,19-8-3,15-8-3,22-6-1,15-3 0,18-1-1,17 0 0,15 0-1,17 7 1,11 3 0,11 9-1,0 7 1,1 10 1,-5 10 0,-8 8 0,-15 13 1,-20 8 0,-19 10 0,-21 8 0,-17 5 0,-18 5-1,-17 3 0,-15 4-2,-14-3-2,-9 3-5,-16-9-7,-6 0-19,-4-2 0,-2-10 0,-15-4 1</inkml:trace>
  <inkml:trace contextRef="#ctx0" brushRef="#br0" timeOffset="535">3853 160 35,'0'0'31,"0"0"2,0 0-1,0 0-21,1 9-5,3 4-3,6 8 0,-3 7 0,6 9-1,0 3 0,4 6 1,2 2-1,2 5 2,1-4-2,0-2-1,-2-9 2,0-4-2,-3-8 1,-2-7-1,-7-4 0,-8-15-2,10 8-3,-10-8-7,-4-11-13,4 11-10,-9-19-3,2 10 2</inkml:trace>
  <inkml:trace contextRef="#ctx0" brushRef="#br0" timeOffset="965">4415 584 43,'11'-18'34,"0"7"1,6 11-1,5 12-24,-4 8-4,7 14-2,-2 10 0,3 15-2,-4 6 0,1 8 0,-3-1-1,-3 0 1,-3-7-2,-2-8 1,-2-13 0,0-9 1,0-14 0,4-8 0,1-16 1,7-11 0,4-12 0,6-12 0,1-15 0,6-11-2,4-10 1,1-7-2,-2 0 1,2 1-1,-7 6 0,-5 8-1,-2 11-2,-8 6-5,3 19-9,-12 3-22,0 7 1,-1 3-2,-1 5 1</inkml:trace>
  <inkml:trace contextRef="#ctx0" brushRef="#br0" timeOffset="1613">5940 0 37,'7'18'34,"-2"8"3,-3 10-3,-6 4-21,3 14-5,-6 1-1,-2 5-4,-1 1-1,-1-4-2,-1-2-3,-1-14-9,5 0-22,-1-4-1,-2-9-1,0 0 0</inkml:trace>
</inkml:ink>
</file>

<file path=ppt/ink/ink17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1:13:11.64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-4 462 13,'-8'11'29,"23"-8"1,11-8 0,17-5-22,21 1-4,20-5-1,24-2 0,18-3-1,18-1 2,17-4-1,16 5 1,7-3 0,10 4 1,-3 0-1,0 5 1,-6-1-1,-7 6 0,-14-2-1,-13 5-2,-21 0 0,-17 3 0,-19-1 0,-18 2-1,-20 0 0,-13-1 1,-15 2-1,-10 0 1,-18 0 1,0 0-2,-7-15 1,-10 7-1,-7-4 1,-7-3-1,-8-3 0,-7-4-1,-7 3 1,-3-2 0,-4 2 0,-4 2 0,-2 1 1,2 3-1,2 4 0,10 2 0,7 2 0,11 3 0,13 2-1,21 0 0,16 11 1,18-4-2,17 3 1,15 2 0,13 4 0,9 2 0,8 1 1,-1 1 0,-6 0 0,-6 2 0,-12-1 0,-14 0 2,-16 0-1,-15 3 2,-22 1 0,-15 3-2,-19 0 1,-11 2-1,-11 0 1,-6 1-2,-5-3 0,2-4-2,6-3-2,4-9-3,17 5-6,1-15-13,17-1-11,16-1 0,8-23 1</inkml:trace>
</inkml:ink>
</file>

<file path=ppt/ink/ink17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1:13:12.61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44-1 30,'0'0'32,"13"0"1,-13 0-1,0 0-19,0 0-6,14-4-3,-2 12-2,3 3 0,6 6-1,5 5 0,9 3-1,4 3 1,4 3-1,2-1-1,-2 1 1,-1-4-1,-1-2 1,-7-4 0,-6 0 1,-6-4-1,-5-1 1,-10 1 1,-4-1 0,-10-2 1,-3 1 0,-12-2 2,-3 5-2,-12-3 1,-5 3-1,-3-1-1,-5 4 0,-3-2-1,0 1-1,3 2-1,4-5-3,11 4-6,0-7-24,14-2-2,8-5-1,13-7 1</inkml:trace>
</inkml:ink>
</file>

<file path=ppt/ink/ink18.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24T21:15:50.463"/>
    </inkml:context>
    <inkml:brush xml:id="br0">
      <inkml:brushProperty name="width" value="0.05292" units="cm"/>
      <inkml:brushProperty name="height" value="0.05292" units="cm"/>
      <inkml:brushProperty name="color" value="#C0504D"/>
    </inkml:brush>
  </inkml:definitions>
  <inkml:trace contextRef="#ctx0" brushRef="#br0">8679 14208,'0'0,"0"0,-27 0,27 0,0 0,0 0,0 0,0 0,0 0,0 0,0 0,0 0,0 0,0 0,-26-26,26 26,-27 0,1 0,-1-27,1 27,-27 0,0 27,27-27,-27 26,0 1,26-1,1 1,-1 25,1-25,0-1,26 27,0-26,0 26,26-27,0 27,1-27,-1 1,1-1,-1 1,27-27,-26 26,-1-26,27 0,-27 0,1 0,-1-26,1 26,-1-53,-26 26</inkml:trace>
  <inkml:trace contextRef="#ctx0" brushRef="#br0" timeOffset="612.035">8785 13917,'0'0,"-27"0,27 0,0 0,0 0,0 0,0 0,0 27,0-27,27 52,-27-52,0 53,26 0,-26 0,0-26,26 52,-26-26,0 0,0 0,0-27,0 27,0-26,0-1,0-26,0 0,0 0,0-26,27 26,-1-53,-26 26,27-26,-1 0,1 27,-27 0,26-1,-26 1,0 26,27 0,-27 26,0-26,0 27,26 25,-26-25,27 26,-27-27,26 27,-26-26,26 26,-26-27,27 0,-27-26,26 27,-26-27,27-27,-27 27</inkml:trace>
  <inkml:trace contextRef="#ctx0" brushRef="#br0" timeOffset="957.0548">9393 14340,'0'0,"0"27,0-1,0 1,0-1,0 27,0-26,0-1,27 27,-27-27,0-26,0 27,0-27,0 0,0 0,26-27,-26 27,0-26,-26-27,52 27,-26-27,0 26,26 1,-26-27,27 26,-1 27,1 0,-1-26,27 26,-26 0,-1 0,1 0,-1 0,0-26</inkml:trace>
  <inkml:trace contextRef="#ctx0" brushRef="#br0" timeOffset="1921.1099">10187 13917,'0'0,"0"0,0 27,0-27,-27 26,27-26,-26 26,26-26,-27 53,27-26,-26 26,0-27,26 27,0 0,-27 26,27-26,0 0,0-26,27 26,-1 0,-26-27,26 0,1 1,-1-1,1 1,-1-1,-26-26,27 27,-1-27,1 26,-27-26,0 0,26 0,-26 0,0 0,0-26,0 26,27-27</inkml:trace>
  <inkml:trace contextRef="#ctx0" brushRef="#br0" timeOffset="2881.1648">15955 14049,'0'0,"0"0,0 0,0 0,0 0,0 0,0 0,0 0,0 0,0 27,0-27,26 0,1 26,-27 1,26-1,1 27,-27-26,26 26,-26-27,0 27,0-27,0 27,-26-26,26-1,0 1,-27-1,27 1,-26-1,26-26,0 0,0 26,0-26,0 0,0 0,0 0,0-26,0 26,0-26</inkml:trace>
  <inkml:trace contextRef="#ctx0" brushRef="#br0" timeOffset="278082.9055">19024 4366,'0'0,"0"0,-27 0,27 0,0 0,0 0,0 0,0 0,0 0,0 26,-26 1,0-1,-27 0,26 1,1 26,-27-27,26 1,1 26,26-53,0 26,26-26,27 0,0 0,27 0,-28 0,54 0,-26 0,-1-26,-26 26,0 0,0 0,0 0,-27 0,1 0</inkml:trace>
  <inkml:trace contextRef="#ctx0" brushRef="#br0" timeOffset="278435.9257">19632 4101,'0'-26,"0"26,0 0,-26 0,26 0,-26 26,26 27,-27-27,27 54,-26-27,26 26,-27 0,1 27,-1-26,1-1,-1 27,27-53,-26 26,-1-26,27 0,-26 0,26-27,0 1,0-27,0 0,0-27</inkml:trace>
  <inkml:trace contextRef="#ctx0" brushRef="#br0" timeOffset="279395.9806">19871 4207,'0'0,"0"0,26 0,0-27,-26 27,53-26,-26 0,-1-1,27 27,0-26,0-1,0 1,0 26,0 0,-27-27,27 54,-26-27,-1 0,1 53,-1-27,0 27,1 0,-27 26,0 1,26 25,-52-25,26 26,0-27,-27 27,1-53,-27 53,0-27,27-26,-54 0,27 0,-26 0,0-27,-1 1,27-1,-26-26,26 0,0-26,27-1,-1-26,1 27,-1-27,27 26,0-26,27 27,-27 0,26-27,1 26,26 1,-27-1,27 1,0 26,0-27,26 27,-26 0,27 27,-1-27,0 26,-26 27,0-26,26-1,-26 27,0-27,0 1,0-1,-26 1,26-27,-27 0,0 26,1-26,-1 0,-26 0,27 27,-1-27,-26 0,0 0,27 26,-27-26,0 0,0 0,0 0</inkml:trace>
  <inkml:trace contextRef="#ctx0" brushRef="#br0" timeOffset="287179.4258">9896 6615,'0'0,"0"0,0 0,0 0,0 0,0 0,0 0,0 0,0 0,0 0,0 0,0 0,0 0,26 0,-26 0,27 0,-1 0,-26 0,53 0,-53 0,53 0,-27 0,27 0,0 0,0 0,0 0,0 0,0 0,-27 0,54 0,-27 0,0 0,0 0,-1 0,1 0,0 0,27 0,-27 0,-1 0,28 0,-27 0,26 0,1-27,-1 27,-26-26,26 26,1-27,-1 27,27 0,-27-26,1 26,-1-27,0 27,1 0,-27-26,26 26,-26 0,0 0,0 0,0 0,0 0,-27 0,27 26,0-26,-27 0,1 0,26 0,-27 0,1 0,-27 0,0 0,0 0,26 27,-26-27,0 0,0 0,0 0,0 0,0 0,0 0,26 0,-26 0,0 0,0 0,27 26</inkml:trace>
  <inkml:trace contextRef="#ctx0" brushRef="#br0" timeOffset="289004.5301">13759 2064,'0'0,"0"0,0 0,0 0,0 0,0 0,0 0,0 0,0 0,0 0,0 0,0 26,0-26,26 0,-26 0,27 0,-1 0,27 0,-27 0,1 0,26 0,-27 0,1 0,-27 0,26 0,-26 0,0-26,0 26,0 0,0 0,0 0,0 0,0 0,0 0,27 0</inkml:trace>
  <inkml:trace contextRef="#ctx0" brushRef="#br0" timeOffset="292169.7112">20955 820,'-26'-53,"26"53,0 0,-53-53,53 53,-53-53,53 53,-53-26,53 26,-79-26,79 26,-80 0,80 0,-79 26,79-26,-79 53,79-53,-53 79,53-79,-53 80,26-54,1 27,-1 0,1 26,26-26,-26 0,26 0,0 0,0 0,26 0,0 0,1 0,-1-27,1 27,26-26,-27-27,27 26,26 0,-26-26,0 0,0 0,0 0,0-26,-26 0,-1-1,-26 27,53-79,-27 26,1-27,-27 1,26 0,-26 26,27-27,-27 1,-27 53,27-54,0 80,-26-53,26 53,-53-26,53 26,-53 0,53 0,-79 0,79 0,-53 26</inkml:trace>
  <inkml:trace contextRef="#ctx0" brushRef="#br0" timeOffset="293148.7672">7726 6482,'0'27,"-26"-1,-1-26,27 27,-26-1,26-26,0 27,0-27,26 26,1-26,-1 0,27 27,-26-27,52 0,0-27,1 27,26 0,-27-26,27 26,0-27,-1 27,-25-26,-1 26,-26-27,0 27,0 0,-27 0,-26 0,0 0,27 0,-27 0,0 0,0 27,0-27,0 0,0 0,26 0,-26-27</inkml:trace>
  <inkml:trace contextRef="#ctx0" brushRef="#br0" timeOffset="293915.8111">18601 5689,'0'0,"-27"0,27 26,0-26,0 26,0 1,0-1,27-26,-27 53,0-26,0-1,26 1,-26-1,26 1,-26-27,0 26,0-26,27 0,-27 0</inkml:trace>
  <inkml:trace contextRef="#ctx0" brushRef="#br0" timeOffset="294481.8434">18839 6006,'0'0,"0"27,0-27,0 26,26 0,-26 1,27-1,-27 27,26-26,-26 26,27-27,-1 27,0-27,-26 27,0-26,27-27,-27 0,0 0,0 26,0-26,26-26,-26 26,27-53,-27 26,26-25,1-1,-1-27,27 27,-26 0,-1 1,-26-1,26 0,1 26,-27-26,26 27,-26-1,27 27,-27-26,26-1</inkml:trace>
  <inkml:trace contextRef="#ctx0" brushRef="#br0" timeOffset="294859.865">19791 5609,'0'0,"0"0,27-26,-27 26,0 26,0-26,0 27,0-27,-27 26,27 27,0-27,0 1,-26-1,26 1,0 26,0-27,0-26,0 0,0 0</inkml:trace>
  <inkml:trace contextRef="#ctx0" brushRef="#br0" timeOffset="300107.1652">20003 6906,'0'0,"0"0,0 0,0 0,0 0,0 0,0 0,0 0,0 0,0 0,0 0,0 0,0 0,0 0,0 0,0 0,0 0,0 26,0 1,0-1,0-26,26 53,-26-27,0 1,0 26,0-27,0 1,0-1,0 1,0-27,0 0,0 26,0-52</inkml:trace>
  <inkml:trace contextRef="#ctx0" brushRef="#br0" timeOffset="300754.2022">20902 6800,'27'0,"-27"26,0 1,0-1,0-26,0 53,-27-26,27 25,0 1,0 0,0 0,0 0,0 27,0-28,0 1,27 0,-27 0,0-26,0 26,0-53,0 26,0 0,0-26,0 0,0 0,0-26,0 0,0-1,0 1,-27-1,1-26,0 27,-1-1,-26 1,27-1,-54 1,27 26,-26 26,26 1,0-1,-26 1,26 26,0 0,27 0,-1 26,27-26,0 0,27-27,-1 27,27-26,0-1,0-26,-27 0,54 27,-28-54,-25 27,26 0,-27-26,1-1,-1 27,1-26,-1-1</inkml:trace>
  <inkml:trace contextRef="#ctx0" brushRef="#br0" timeOffset="301186.2269">21485 6720,'0'0,"26"-26,-26 26,0 0,0 26,0 1,0-1,0 1,0-1,0 27,0-26,0 26,0-27,0 0,0 27,0-53,-26 27,26-1,0-26,26 0</inkml:trace>
  <inkml:trace contextRef="#ctx0" brushRef="#br0" timeOffset="327417.7273">2964 7382,'0'0,"-27"26,27 1,0-1,0 27,0-26,0 26,0-1,27 1,-27 0,26-26,1 26,26-27,-1 1,1-1,0 1,27-27,-1 0,0 26,27-26,-26 0,25 0,1-26,0 26,0 26,0-26,0 0,-27 0,0 0,1 26,-1 1,-26-1,0 1,0 26,-27-27,1 27,-1-26,1 25,-1 1,-26 0,0 0,27 0,-27 0,0-26,0 25,0-25,26 26,-26-27,0 1,0-1,0-26,0 27,0-1,0 1,0-27,27 0,-27 26,0-26,0 26,0-26,0 0,0 0,0 0,0 27,0-27,0 0,-27-27,27 27,-26-26</inkml:trace>
  <inkml:trace contextRef="#ctx0" brushRef="#br0" timeOffset="327772.7476">4789 8784,'0'0,"0"0,0 0,-26 0,26 0,0 0,0 0,26 27,-26-1,0 1,0-1,27 27,-27-27,26 1,-26 26,27-53,-27 26,26-26,1 27,-1-54,1 27,-1-26,0 26,1-27,26 1,-27-1,1 27,-1-26,1 26,-27 0,26-27,1 54,-27-27,26 0,-26 0,0 0</inkml:trace>
  <inkml:trace contextRef="#ctx0" brushRef="#br0" timeOffset="329975.8736">2196 6376,'0'-26,"0"26,0 0,-26 0,26 0,-27 0,27 0,0 0,0 0,0 26,0 27,0-26,0 26,27-27,-27 27,0 0,0 0,26-27,-26 1,0-1,0-26,0 0,27 0</inkml:trace>
  <inkml:trace contextRef="#ctx0" brushRef="#br0" timeOffset="330501.9037">2487 6588,'27'0,"-27"-26,0-1,26 27,-26 0,0 0,27 0,-1 0,-26 27,27-1,-1 1,1-1,-1 1,-26-1,27 27,-1-27,-26 1,0-1,0 1,26-27,-26 0,-26 26,26-26,-26 0,26-26,-53 26,26 0,1 0,-27 0,0 0,0 26,0 1,27-1,-1 1,1-1,26 27,0-27,0-26,26 27,1-27,-1 26,1-26,25-26,-25 26,26 0,-27-27,1 27,-1-26,1-27,-1 27</inkml:trace>
  <inkml:trace contextRef="#ctx0" brushRef="#br0" timeOffset="330742.9174">2937 6271,'0'0,"0"26,27 1,-27-1,0 27,0 0,0-27,0 1,0-1</inkml:trace>
  <inkml:trace contextRef="#ctx0" brushRef="#br0" timeOffset="336042.2205">3228 10451,'-26'0,"-27"0,0 0,27 0,-54 0,27 0,0 0,0 0,-26 27,0-27,26 26,-27-26,27 26,-26 1,26-1,0 1,0-1,0 27,0-26,1-1,-1 27,26 0,1 0,-1-27,1 27,26 0,0 0,0-26,26 25,1-25,-1-1,27 1,0 26,0-53,0 26,26 1,-26-27,27 26,-1-26,0 0,27 0,-27 27,27-27,-26 0,26-27,-1 27,1 0,0 0,0-26,0 26,0 0,-1 0,-25-27,26 27,-27 0,0 0,1 0,-27-26,0 26,26 0,-26 0,0 0,0 0,0 0,-1 0,1 0,-26-27,26 27,0 0,26 0,-26 0,0 0,26 0,-26 0,27 0,-1 0,0 0,1 0,-1 0,0 0,1 0,-1 0,1 0,-1 0,0 0,1 0,-1 0,0 0,1 0,-1 0,1 0,-1 0,0-26,1 26,-1 0,0 0,1-27,-1 27,1 0,-28 0,28 0,-1 0,1 0,-1 0,-26 0,0 0,26 0,-26 0,26 27,-26-27,27 0,-27 0,0 0,26 0,0 0,1-27,-1 27,0 0,1-26,-1 26,1-27,-1 27,-26-26,26 26,-52-26,26 26,-27 0,1-27,-1 1,0-1,1 27,-1-26,-26-27,0 26,0 1,0-27,-26 0,-1 0,1 27,-27-1,27-26,-54 0,27 53,0-53,-26 27,0 26,26-26,-27-1,1 1,26 26,-26-27,-1 27,1 0,0 0,-1 0,1-26,-1 26,1 0,-27 0,27 0,0 0,-27 0,0 0,26 0,-25-27,25 27,-26-26,1 26,-1 0,0-27,27 27,-27-26,-27 26,28 0,25-27,-52 27,0 0,26 0,-26 0,-27 27,26-27,-25 26,-1-26,0 27,0-27,1 26,-1 1,27-27,-27 26,27-26,-1 27,54-1,-27 1,27-27,26 26,0-26,0 0,27 0,26 0,0 0,0 0,0 0,0 0,0 0,0-26</inkml:trace>
  <inkml:trace contextRef="#ctx0" brushRef="#br0" timeOffset="355820.3518">2964 12091,'0'0,"0"0,-27 0,27 0,0 0,0-26,0 26,27-26,-27 26,26-27,-26 27,27-26,-1 26,1-27,25 1,-25 26,26-27,-27 1,27-1,-26 1,-1 26,27-27,-27 1,1 26,-1-26,-26 26,0 0,27 0,-27 0,0 0,0 0,0 0,0 0,0 0,0 0,-27-27,27 27,-26 0,26-26,-27 26,27 0,-26 0,0 0,26-27,-27 27,1 0,26 0,0 0,0 0,0 0,0 0,0 0,0 0,0 0,26-26,-26 26,27 0,-1 0,0 0,1 0,-1-27,1 27,-1 0,-26 0,27 0,-27 0,0 0,26 0,-26 0,0 27,0-27,0 26,0 1,0-1,-26 1,26-1,0 0,-27 1,27-1,0 1,-26-1,26 1,-27-1,27 1,0-27,0 0,0 26,0-26,0 0,0 0,0 0</inkml:trace>
  <inkml:trace contextRef="#ctx0" brushRef="#br0" timeOffset="380994.7917">9446 10372,'0'0,"0"0,0 0,0 26,0-26,-26 0,26 27,26-27,-26 26,26 1,-26-27,27 0,26 0,0 0,0-27,26 1,0-27,27 0,-26 26,25-26,-25 0,26 1,-27-1,0 0,-26 53,0-27,-26 1,-1-1,-26 27,0 0,27 0,-27 0,0 0,0 0,0 0,0 0,0 0,0 0,0 0,0 0,0 0,0 0,0 0,0 0,0 0,0 0,0 0,0 0,0 0,0 0,0 0,0 0,0 0,0 0,0 0,0 0,0 0,0 0,0 0,0 0,0 0,0 0,0 0,0 0,0 0,0 0,0 0,0 0,0 0,0 0,0 0,0 0,0 0,0 0,0 0,0 0,0 0,0 0,-27 0,27 0,0 0</inkml:trace>
  <inkml:trace contextRef="#ctx0" brushRef="#br0" timeOffset="382047.8519">10637 11298,'0'0,"0"26,0-26,-27 27,27-1,0-26,0 27,0-1,0-26,0 26,0 1,27-27,-27 0,26 0,1 0,25 0,1 0,0-27,0 1,0 0,26-1,1-26,-1 27,1-1,-27 1,-1-1,1 1,-26 26,-1-27,1 27,-27 0,0 0,0 0,26 0,-26 0,0 0,0 0,0 0,0 0,0 0,0 0,0 0,0 0</inkml:trace>
  <inkml:trace contextRef="#ctx0" brushRef="#br0" timeOffset="383393.9289">11219 12250,'26'0,"1"0,-1-26,27 26,0-27,0 1,26-1,-26 1,0-1,26 1,-26 0,0-1,0 27,-26 0,-1 0,-26 0,27 0,-27 0,0 0,0 0,0 0,0 0</inkml:trace>
  <inkml:trace contextRef="#ctx0" brushRef="#br0" timeOffset="384863.0129">11166 12938,'0'0,"26"-26,-26 26,0 0,0 0,0 0,0 0,0 0,0 0,0 26,0-26,0 27,0-1,0 1,0-1,0-26,0 26,27-26,-27 0,53 0,0-26,-1 0,28-27,-27 0,53 0,-27 0,27 0,-27 26,1-25,-28 25,28 27,-27-26,-27 26,27-27,-53 27,27 0,-27 0,0 0,0 0,0 0,0 0,0 0,0 0,0 0,26 27,-26-27,0 0,0 0,0 0</inkml:trace>
  <inkml:trace contextRef="#ctx0" brushRef="#br0" timeOffset="388840.2404">8388 15028,'0'0,"0"0,0 0,0 0,0 0,0 0,-27 0,27 0,27-26,-27 26,26 0,1-27,-1 27,0 0,1 0,26 0,0-26,0 26,26 0,-26 0,26 0,1 0,-27 0,0 0,-1 0,1 0,0 0,0 26,-26-26,-1 0,1 0,-27 0,0 0,26 0,-26 0,0 0,0 0,-26 0,-1 0,1 0,-1 0,-26 0,0 0,-26 0,0 27,26-27,-27 26,-25-26,25 27,1-27,26 26,0-26,0 27,27-27,-27 0,53 0,0 0,0 0,26 0,27 0,0-27,0 27,26-26,1 26,25 0,1-27,0 1,0 26,0-27,0 27,-1 0,-25 0,-1 0,-26 0,0 27,-27-1,1 1,-1-27,-26 26,0 1,-26-27,26 26,-27 1,1-27,26 0,-26 26,-1-26,27 0,-26 27,26-27,0 0,0-27,26 1</inkml:trace>
  <inkml:trace contextRef="#ctx0" brushRef="#br0" timeOffset="394145.5439">10478 14393,'0'0,"0"0,0 0,0 0,0 0,0 0,-27 0,27 0,0 0,0 0,0-26,0-1,0 27,0-26,27-27,-27 27,0-27,0 26,0-26,0 27,0-1,0 1,0-1,0 27,0 27,26-1,1 1,-1 26,27-27,0 27,-26 0,25 0,1-27,-26 27,26-53,-27 27,1-27,-27 0,26 0,-26-27,0-26,0 27,0-27,0 27,-26-27,26 0,-27 26,27 1,0-27,-26 26,26 27,0 0,0 0,26-26,1 26</inkml:trace>
  <inkml:trace contextRef="#ctx0" brushRef="#br0" timeOffset="394571.5682">11245 14314,'27'26,"-1"-52,1 26,-1-26,0-1,1-26,-1 27,-26-27,27 26,-27-26,-27 27,1-1,-1 1,1 0,-27 26,27 0,-27 26,26 0,-26 1,27 26,-1 0,27 0,-26 0,26 0,26-1,-26 1,27 0,-1-26,27-1,-26-26,26 27,-27-27,1-27,25 27,-25-26,26-1,-27 1,1-27,-1 26</inkml:trace>
  <inkml:trace contextRef="#ctx0" brushRef="#br0" timeOffset="395225.6056">11801 14155,'0'0,"0"-26,-27 26,27 0,0-27,0 27,0 0,0 0,0 0,0 0,0 0,0 27,0-1,0-26,0 27,0-1,0 27,0-26,0-1,0 0,27-26,-27 27,0-1,0-26,0 0,0 0,26 0,-26-26,27 26,-27-27,26 1,-26 0,0-1,27 1,-27-1,0 27,26 0,-26 0,27 27,-27-27,26 26,0-26,1 27,-1-27,1 0,26 0,-27 0,1 0,-1-27,1 1,-27-1,26 1,-26-1,0-26,0 27,0-1,0 1,0-1,0 27,-26 0,26 0,0 0,26 0</inkml:trace>
  <inkml:trace contextRef="#ctx0" brushRef="#br0" timeOffset="395582.6261">12330 14288,'0'0,"26"26,-26-26,0 0,0 0,0 26,27-26,-1 0,1 27,-1-27,1 0,26 26,-27-26,1 0,-1-26,0 26,1-27,-1 27,-26-26</inkml:trace>
  <inkml:trace contextRef="#ctx0" brushRef="#br0" timeOffset="396001.65">12886 14182,'0'0,"-27"0,27 0,-26 26,-1-26,1 27,-1-1,1 1,26-1,0 0,0 1,26 26,1-53,26 26,-27-26,1 0,25 0,1 0,-26 0,-1-26,27-1,-53 1,27-1,-27-25,0 25,0 1,0-1,-27 1,1-1,-1 27,1-26,26 26,-27 0,27 0,-26 26</inkml:trace>
  <inkml:trace contextRef="#ctx0" brushRef="#br0" timeOffset="396451.6758">13335 14288,'0'26,"0"0,0 27,0-26,27-1,-27 1,0-1,0-26,0 0,0-26,0-1,-27 1,27-27,-26 26,26-25,0 25,-27-26,27 0,0 27,27-1,-27 1,26 26,1 0,26 0,-27 0</inkml:trace>
  <inkml:trace contextRef="#ctx0" brushRef="#br0" timeOffset="396927.703">13785 14208,'-26'0,"-1"-26,1 26,-1 0,1 26,-1-26,1 27,26-1,-27-26,27 27,0-1,0 0,27-26,-27 0,26 0,1 0,-1-26,1 0,-1-1,27-26,-53 0,27 0,-27 0,26-26,-26 26,0-26,-26-1,26 1,-27 26,27-26,-26 52,-1-26,27 27,-26-1,-1 1,27-1,0 27,-26 0,26 0,0 0,0 0,0 0,0-26</inkml:trace>
  <inkml:trace contextRef="#ctx0" brushRef="#br0" timeOffset="410895.5019">14076 14340,'0'0,"0"0,0 0,0 0,0 0,0 0,0 0,0 0,0 0,0 0,0 0,27 0,-1 0,-26 0,27 0,-1 0,27 0,-27 0,1-26,-1 26,1-26</inkml:trace>
  <inkml:trace contextRef="#ctx0" brushRef="#br0" timeOffset="411437.5329">14500 13996,'26'-26,"0"0,-26 26,27-27,26 27,-27-26,1 26,-1 0,27 0,-26 0,25 0,-25 26,-1-26,1 27,-27-1,-27 0,1 27,-1-26,-25 26,-1 0,0 0,0 0,0-1,0-25,27 26,26-27,0 1,0-1,26 1,0-27,1 26,-1 1,27-27,0 26,-53-26,53 26,-26-26,-1 0,-26 0,26 0,1-26,-27 26</inkml:trace>
  <inkml:trace contextRef="#ctx0" brushRef="#br0" timeOffset="412006.5655">15187 13838,'0'0,"0"0,0-27,0 27,-26 27,0-27,26 26,-27 1,1-1,-1 27,27 0,-26 26,-1-26,27 27,0-1,0-26,0 26,0-26,27-26,-1 26,1-27,-1 0,27-26,-27 0,27 0,-26 0,26 0,-27-26,27 0,-26-27,-27 53,26-53,-26 26,0-26,0 27,0-1,-26 1,-1 26,1 0,-27 0,26 0,1 26,-1 1,1-1,26 27,-27-26,27 26,0-27,0 1,0-1,0 0,0 1,0-1,27-26,-27 0</inkml:trace>
  <inkml:trace contextRef="#ctx0" brushRef="#br0" timeOffset="424809.2977">23337 1508,'0'-26,"26"-1,-26 1,0 26,-26-27,26 27,0 0,-53-53,53 53,-53 0,53 0,-53-26,53 26,-80 0,80 0,-79 0,79 0,-79 0,26 0,0 0,0 26,0 1,27-27,-27 26,0 1,0-1,26 1,-26-1,27 27,-27-26,53 25,-26 1,-1 0,1 0,26 0,0 0,26 0,1-27,-1 27,1-26,25 26,1-27,27 1,-1-1,1-26,25 27,-25-27,26-27,-27 1,27 26,-27-27,27 1,-27-27,-26 26,0-26,-26 0,-1 1,1-1,-54 0,27 0,-26 0,-1 26,-26-25,27 52,-27-27,0 1,27-1,-27 27,0 0,26 0,1 27,-1-27</inkml:trace>
  <inkml:trace contextRef="#ctx0" brushRef="#br0" timeOffset="463588.5158">4340 14817,'0'0,"0"0,0 0,-27-27,27 1,0-1,0 1,0-27,-26 26,26-25,-27-1,27 26,-26 1,26 26,0 0,0 0,26 0,1 53,-1-27,27 27,0-27,26 27,-26 0,0 0,0-26,0-1,-27 1,1-27,-27 0,0 0,-27 26,27-52,-53 26,1 0,-1-27,0 27,26-26,-26 26,27-27,26 27,0 0,0-26,26 26,27-27,-26 1,26-1,-27 1,27-1,-27 1,1 0,-1-27,-26 53,27 0,-27 0,-27 0,27 26,-26 27,-1 0,1 0,-27 26,27 1,-27-27,26 26,-26-26,27 0,-1 0,1-53,26 26,-26 1,26-27,0 0,0 0</inkml:trace>
  <inkml:trace contextRef="#ctx0" brushRef="#br0" timeOffset="536674.6961">3784 15319,'-27'-79,"1"0,-53 26,-1-53,-26 53,-26-26,-27-1,-26 27,0 27,-27 26,1 0,-28 0,1 53,27 0,-27 26,26 0,27 27,26 27,0-1,53 0,27 0,53 1,52-1,27 0,26 1,80-28,0-25,52-1,28 1,52-54,0 27,0-53,26 0,-26-27,27 1,-54-27,1-26,-27-1,-26-25,-80-28,-26-26,-53 27,-80-27,-52 27,-53 0,-54 26,-78 53,-27 27,-27 52</inkml:trace>
</inkml:ink>
</file>

<file path=ppt/ink/ink18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1:13:13.3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58 176 50,'0'0'36,"6"12"0,-6 5-1,0 9-26,-7 2-5,-1 7-2,-4 4 0,2 2-1,-3-2 0,2-5-1,3-4 1,8-6 1,6-10 0,15-6-1,12-14 2,18-5-1,15-11 1,18-5-1,18-10 0,11-8 0,13-4-1,8 0 1,1 1-1,-5 3 0,-5 3 0,-10 5-1,-15 7 1,-14 6-1,-16 6 1,-17 3-1,-16 7-1,-11 1-1,-8 6-3,-18 1-7,17 0-27,-17 9 1,-1 6-2,1 4 1</inkml:trace>
</inkml:ink>
</file>

<file path=ppt/ink/ink18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1:13:14.30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1 691 18,'-2'-54'32,"5"-7"0,3-9 2,3-10-24,13 5-4,-1-4 1,11 10-2,2 3-1,10 12-1,7 11 0,3 15-1,3 15 0,1 17-1,-1 19-2,-7 18 0,-8 20 0,-15 17 0,-15 13 0,-8 6 0,-18 4 1,-10-3 0,-9-4 1,-7-10-1,-3-11 0,-1-14-2,7-7-4,-3-17-7,12 1-14,3-4-9,2-4 2,9 3-1</inkml:trace>
  <inkml:trace contextRef="#ctx0" brushRef="#br0" timeOffset="361">335 1799 13,'7'-9'32,"0"-7"1,-6-7 1,-9-8-18,6 9-6,-12 0-5,-2 10-2,-9 14-2,-3 17 0,-1 13-1,1 12 0,5 5-1,2 7 1,8-3-1,9-2 0,8-15 1,8-8 0,8-12 2,5-12-1,1-11 2,2-7 0,-2-9 1,-3-4 1,-8-2 2,-1 3-2,-11-1 0,-3 12-1,-8 4 0,-3 11-2,-6 8-3,-4 1-12,-1 10-26,1-3-1,3 1-1,4-5 1</inkml:trace>
</inkml:ink>
</file>

<file path=ppt/ink/ink18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1:13:21.25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-3 383 4,'0'0'21,"-1"10"-10,1-10-1,8 12 0,-8-12 1,10 12-1,-1-4 1,-9-8-2,14 13-1,-14-13-2,11 13 0,-11-13-2,9 14 0,-9-14-1,7 11 0,-7-11 0,6 12-1,-6-12 1,6 19-2,-4-6 1,3 4-1,0-1 1,2 5-1,0-1 1,2 3-2,1-2 1,3 3 0,1-3-1,2 1 1,3 3-1,1-1 1,3 4-1,1-1 0,1 1 0,1 1 1,1-2-1,2 2 0,-1-4 0,2 1 0,2-1 0,2 0 0,3 1 0,2-1 0,3 0 1,0 1 0,2-1 1,-1 0-1,1-3 0,3 1 0,-1-2 1,3 0-1,0-4 0,4 0-1,2 1 0,5-3 1,2 2-1,0-2 0,5 1 0,0 0 1,2-1-1,1 3 1,0-2-1,2 1 0,-1 0 1,2-1-1,0 2 0,0 0 2,0-1-2,3 1 0,-1-3 1,2 3 0,2-4-1,0 3 1,2-5 0,2 2 0,1-3-1,1-1 1,-1 2-1,-2-2 1,1-1-1,3 1 1,0-4-1,2 0 1,0-3-1,2-1 1,5-3-1,0-2 1,0-1-1,-1-2 0,-1 0 0,0-2 0,-4 0 0,-1-1 0,-1-4 1,0 2-1,0-2 0,-1-3 0,4-1 1,0-5-1,2 0 0,4-4 0,2-1 0,-1-3 0,0-1 0,3-2 0,-3-2 0,2-2 0,1 0 0,-1-1 0,1 1 0,-2 1-1,2 1 1,0-1 0,-1 2 0,2-2 0,-1 0 0,-4 2 0,1-4 0,-4 1 0,-2-2 1,-2 0-1,-5 1 0,-3-1-1,-5 2 2,-1-3-2,-7 1 1,-1-1 0,-5 1 0,-2 0 1,-2-2-1,-5 2 1,-1 1-1,-4 2 1,1 1 0,-1 2-1,-4 1-1,0 3 1,-4 3-1,1 1 1,-6 1 0,0 4 0,-5 1 0,-7 2 0,1 4 0,-7 1-1,-2 3 1,-3 2 0,-12 7 0,15-8 0,-15 8 0,0 0 0,0 0 1,0 0-1,0 0 0,0 0 1,0 0-1,0 0 0,0 0 0,0 0 1,0 0-1,0 0 0,0 0 0,0 0 0,0 0 1,0 0-1,0 0 0,0 0 0,0 0 0,-7-12 0,7 12 0,-17-10 0,2 6 0,-4-2 0,-8 1 0,-5 2 0,-8-1 0,-8 3 1,-2 0-1,-8 1 1,-2 3-1,0 0-1,2 4 1,6-1 0,5 0 0,10 0 0,6-1-1,11 4 1,20-9 0,0 14 0,24-9 0,12-1 1,15-1-1,11-3 0,11-2 0,10-4 0,1-2 0,6-3 1,-7-1-1,-3 2 0,-10-3 1,-10 4 0,-8 1-1,-14 1 1,-6 3 0,-11 1-1,-7 2 1,-14 1-1,0 0 0,0 0 1,0 0 0,0 0-1,-17 1 1,6 2-1,0 2 0,-3 6 0,2 6 0,0 7 0,-1 8 0,1 7 1,-1 3 0,0 5 0,-1 3 0,-1 1-1,0-4 1,-1-2-1,3-2 0,-2-7 0,3 0 0,1-7-1,0-6 1,5-1-1,0-5 2,3-3-2,3-14 1,-6 15-1,6-15 0,0 0-2,0 0-2,0 0-4,0 0-10,6-13-20,-2 0-1,3-3 2,5-4 1</inkml:trace>
</inkml:ink>
</file>

<file path=ppt/ink/ink18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1:17:56.624"/>
    </inkml:context>
    <inkml:brush xml:id="br0">
      <inkml:brushProperty name="width" value="0.05292" units="cm"/>
      <inkml:brushProperty name="height" value="0.05292" units="cm"/>
      <inkml:brushProperty name="color" value="#1F497D"/>
      <inkml:brushProperty name="fitToCurve" value="1"/>
    </inkml:brush>
    <inkml:brush xml:id="br1">
      <inkml:brushProperty name="width" value="0.05292" units="cm"/>
      <inkml:brushProperty name="height" value="0.05292" units="cm"/>
      <inkml:brushProperty name="color" value="#C0504D"/>
      <inkml:brushProperty name="fitToCurve" value="1"/>
    </inkml:brush>
  </inkml:definitions>
  <inkml:trace contextRef="#ctx0" brushRef="#br0">93 542 36,'5'-18'31,"-5"18"1,0 0-11,-1 39-18,-1 16 1,1 19-1,-1 23-2,1 13 0,0 15 1,2 3-1,1 1 0,0-3 1,-1-10-1,0-8 1,-2-18 1,0-11 0,-3-18-1,1-7 1,-2-16 0,2-7 1,-2-12 0,3-7 0,2-12 0,0 0-1,-10-22 0,9 2-1,-3-7 1,1 0-2,-3-4 1,2-1-1,-4 0 0,2 3 0,-1 1 1,0 5 0,0 4 0,1 3-1,2 5 0,4 11 0,0 0-1,-6 9 0,10 17 0,2 7 0,3 7 0,2 5-1,0 2 1,3 3 0,0-5-1,-1-5 1,-2-12 0,-1-4-1,-2-9 2,-3-3-2,-5-12 1,9 9 1,-9-9 0,11-13 0,-3 2-1,0-5 1,3-4-1,2-2 2,2-3-2,4 2 0,-1-1 0,1 2 0,0 1 0,-2 4 0,-1 4 0,-3 1-1,0 6-1,-13 6-4,13-5-14,-13 5-19,0 0 1,0 0-2,0 0 1</inkml:trace>
  <inkml:trace contextRef="#ctx0" brushRef="#br1" timeOffset="34608">2579 70 8,'0'0'9,"26"-51"-4,-26 51 2,0 0 2,0 0 2,0 0 2,0 0 0,0 0 3,0 0-3,0 0-1,0 0-2,0 0 0,0 0-3,0 0-2,3 30 0,-7 5-1,4 16 0,-2 9-1,1 14-1,-3 12 0,2 3 0,-4 10 0,0-3-2,-6-6 1,1-9-1,-6-2 1,-1-7-1,-5-5 1,-3-5 0,-3-6-1,-6 0 0,-4-2 1,-6-2-1,-3-5 0,-4-1 0,-8-4 0,-4-2 1,-5-4-1,-2-3 0,-1-2 0,-5-1 1,-2-3-2,-2-3 2,0-2-1,-2 1 1,-1-1-1,3-1 0,-1-1 1,4 1-1,4 0 0,6 0 0,7-1 0,7 1 0,8-3 0,6 3 0,5-1 0,7-3 0,3 3 0,2-3 1,3 2-1,1 1 0,2-1 0,2 2 0,0-1 2,1 0-2,0 0 2,0 1-2,1-3 1,0 1-1,1-2 1,0-3 0,1-2-1,2 0 1,9-12-1,-13 14 0,13-14 1,0 0-1,0 0 1,0 0 0,0 0 0,0 0-1,-9-15 1,8 0 0,0-2-1,0-4 0,-1-3 1,0 0-1,0 0 1,1 3 0,-1 3-1,1 5 2,0 4-1,1 9-1,-2-10 1,2 10-1,0 0 0,-3 12-1,1 1 2,-3 4-2,-1 5 1,-2 4 0,-3 5 0,-2 2 0,0 2 0,-3-4 0,3-3 0,1-6-1,3-2 1,5-4 0,5-4 0,9-4 0,10-5 0,10-1 0,7-1 0,8 1 1,5 2-1,5-2 0,1 3 0,-2 1 0,-6 3 0,-3 3 0,-6-3 0,-6 0 0,-6 1 0,-4-3 0,-6 0 0,-3-4 0,-4 0-2,-10-3-2,10 3-3,-10-3-10,1-9-22,-1 9 2,7-23-2,0 5 2</inkml:trace>
  <inkml:trace contextRef="#ctx0" brushRef="#br1" timeOffset="36025">3192 42 12,'0'0'28,"-16"-45"0,16 45 3,0 0-21,0 0-1,-17 35-1,18-6-1,-6 17-2,5 6 0,-5 10-1,3 5-1,-1 5 0,1-1-2,0-1 0,0-10 0,1-10 1,1-9-2,0-7 2,1-7-2,-1-7 1,2-5 0,-2-15 0,1 14 1,-1-14 0,0 0 1,-2-13-1,0 0 1,-2-7-2,-1-6 1,-3-4-1,-1-7 0,-1 1 0,-2-1 0,0 0 0,-1 4 0,-2 3 0,0 8 0,-2 4 0,-2 10 0,0 6-1,-1 4 0,-2 13 0,3 9 0,0 10 0,2 6-1,1 5 1,6 2-1,2-4 2,4 2-2,3-3 1,3-7 0,3-6 0,2-6 0,3-5 0,7-2 1,1-7-1,5-3 1,2-11 0,4-2 0,0-4 0,1-1 0,-1-1 0,-6-1 0,-2 3 0,-3 2-1,-6 4 0,-3 2 1,-9 3-1,10-2-1,-10 2 1,0 0 0,0 0 0,0 0 0,0 0 0,0 0 0,0 0-1,0 0 0,0 0-1,0 0-1,0 0-3,0 0-3,0 0-19,5-10-8,-5 10-1,8-16 1</inkml:trace>
  <inkml:trace contextRef="#ctx0" brushRef="#br1" timeOffset="36915">3235 1171 33,'-7'16'29,"5"-6"3,0 6-1,1 13-25,-7 1 0,4 14-1,-3 8 0,6 13 0,0 3-2,6 8 0,4 2 0,11 6 0,8-1-1,10 2 0,11-7 2,14 3-1,9-4 0,12-1 0,8-7 0,8-1-1,3-6 0,1-3-1,-4-7 0,-7-7-1,-10-7 0,-10-10 0,-18-4-2,-11-12-2,-15-5-3,-21-19-10,-6-3-14,-19-13-5,-10-6-2,-14-12 3</inkml:trace>
  <inkml:trace contextRef="#ctx0" brushRef="#br1" timeOffset="37329">3456 1437 3,'-12'-28'23,"5"8"-4,-6-3-5,-5-2 1,-1 5 0,-8-2-2,5 6-1,-6-1-2,4 11-1,-5-1-3,3 14 0,-2 3-3,3 9 0,0 6-1,2 5-1,1 2 0,3 4 0,3-4 0,4-3 0,4-6 1,4-4 0,4-19 1,0 0-1,3-14 2,5-12-2,2-12 1,1-7 0,-1-11-1,2-6-1,-4 0 1,0 3 0,-4 6 0,0 8 0,-4 10 0,-1 10 0,-1 12-1,2 13 0,5 18-1,3 13 1,5 11-2,6 10 1,7 7 0,6 4 0,5 5 1,4-2-1,3-5 0,-1-9 0,-1-9 0,-4-5 1,-2-6-2,-5-4-1,-3-7-1,-7-6-2,0-1-4,-8-13-16,4 0-12,0-6-1,-1-1 1,3-3 0</inkml:trace>
  <inkml:trace contextRef="#ctx0" brushRef="#br1" timeOffset="38315">5085 2307 34,'22'-14'34,"-8"2"1,-12-2-1,-2 14-23,-31-15-2,2 15-1,-16 0-1,0 3-3,-5 5-2,5 6 1,4 8-2,10 8 0,13 7-1,16 6 0,17 5 0,13 2 0,10 0 0,6-2 0,2-4 0,-2-6 1,-6-9-1,-8-4 1,-15-7 0,-12-2-1,-13-7 1,-7-3 0,-9-5-1,-7-5-1,-4-3-1,-5-11-2,4 2-3,-3-15-5,13 6-9,1-11-15,8-4-1,10-4 2</inkml:trace>
  <inkml:trace contextRef="#ctx0" brushRef="#br1" timeOffset="38691">5265 1868 30,'30'-7'31,"-9"14"1,-4 16-1,-5 24-25,-7 13 0,-2 20 0,-5 8-2,0 12-1,-5-4 0,3-4-1,-1-11-1,1-12 1,4-13-3,3-15 2,3-13-1,4-11 1,5-13 0,1-8 0,2-12 1,-1-5-1,1-5 1,-2 1 0,-3-1 1,-2 7-2,-2 9 1,-9 10-1,11 13 0,-8 7 0,0 4-1,1 1 0,2-1 0,2-3 1,3-7-2,3-7 1,3-8-1,3-4 0,3-4 1,-1-1-1,3 1 0,-2 1 1,0 7 0,-2 7 1,-2 6 0,-2 6 0,-2 2 0,-2 3 0,-1 1-1,-4-7-1,-1 0-3,-7-17-10,0 0-21,13-10 0,-8-8-1,-1-6 0</inkml:trace>
  <inkml:trace contextRef="#ctx0" brushRef="#br1" timeOffset="39205">5779 2338 52,'-12'3'31,"12"-3"0,-5 13-2,5-13-31,0 0-6,0 0-9,15-14-13,-2-2-3,5-1 3</inkml:trace>
  <inkml:trace contextRef="#ctx0" brushRef="#br1" timeOffset="39451">6613 2156 23,'-4'-57'32,"-9"-3"3,-3 2-15,-16-6 0,6 11-2,-14-3-3,11 14-6,-4 5-3,7 11-2,0 15-1,3 17-1,-2 20 0,4 22-1,2 22 0,0 17 0,1 22-1,0 16 1,1 16 0,4 4 0,5 2 0,3-2-1,1-4 0,2-7 1,1-12-1,0-11-1,1-11-3,-2-16-2,3-6-6,-9-23-22,4-15-3,-3-22 0,7-18 0</inkml:trace>
  <inkml:trace contextRef="#ctx0" brushRef="#br1" timeOffset="39774">5945 2882 45,'9'-13'33,"9"8"0,10 7-2,6 5-23,9-9-8,8-7-3,8-5-5,-2-15-7,9-6-5,-4-16-6,6-8 0,-2-12 1,-1-6 3</inkml:trace>
  <inkml:trace contextRef="#ctx0" brushRef="#br1" timeOffset="39893">6725 2271 8,'31'-80'19,"-2"16"7,-15 8 2,-5 20 1,-13 17-3,2 33-7,-17 14-8,3 28-4,-7 16-2,-1 16-2,-3 8 0,1 7-2,2-4-1,1-12-2,7-10-2,2-21-2,10-12-6,-8-29-10,12-15-2,-13-14 8,10-12 9,-7-8 5,-1-8 2,2 4 3,-3-2 5,10 14 11,0 4 5,19 13-9,1 5-7,12 8-3,5 5-4,6-1-1,7 2-5,-3-9-7,11-1-21,-9-3-1,0-7-1,-3 1 0</inkml:trace>
  <inkml:trace contextRef="#ctx0" brushRef="#br1" timeOffset="40325">7114 3003 56,'21'-1'35,"5"-13"2,5-1-3,-3-17-23,8-1-2,-3-9-2,2-5-1,-7-6-1,1 2-1,-7-1-2,-4 7 1,-3 3-2,-3 12-1,-5 9 1,3 14-2,-1 17 1,1 13 0,3 13-1,4 7 1,3 6 0,2 3 0,2 0 1,-2-5-1,-1-4 1,-5-8-1,-3-6 1,-7-7 0,-6-5-1,-5-7 1,-11-7-1,-6-8 0,-7-10-1,-6-4-1,-1-9 0,-1-2-2,6-1-2,0-3-4,15 11-8,0-2-15,16 10-5,8 6 0,13 10 2</inkml:trace>
  <inkml:trace contextRef="#ctx0" brushRef="#br1" timeOffset="40716">7694 2841 62,'21'3'38,"-3"-3"-1,-6-13-6,3 4-16,-7-8-6,3 3-2,-4-3-2,0 2-2,-3 1-2,0 3 0,-4 11 0,0 0-1,10 19 0,-7-5-1,1 3 0,0 0 1,3 0 0,3-1 0,0-9 0,3-6 0,2-6 1,4-6-1,0-6 1,3-7 0,0-3-1,-2-3 1,-1 4-1,-3 1 0,-3 5 1,-5 4-1,-8 16-1,10-1 1,-9 14 0,-1 4 0,0 7-2,-2-1 0,3 3 1,0-2-2,4-3 1,2-6-3,8-6 0,0-11-1,12-7 1,1-8 0,6-5 1,-1-6 0,1-1 1,-4 0 3,-4 4 1,-5 7 1,-9 8 0,-12 10 1,4 9-1,-7 8 0,-3 8 0,3 4-1,1 1 0,4-1 1,2-3 1,6-6-1,3-9 1,2-2 0,0-13 0,-1-3 0,-3-10 0,0-3-1,-4-8 0,-1 0-1,-2-2 0,1 1-1,-3 7 0,-1 4-1,1 6 1,-2 12-1,9 5 0,-2 8 1,3 5-1,1 2 1,5 1 0,4 2-1,3-3 2,1-3-1,-1-4 0,1-3 1,-2-9 0,0-4 0,-5-7 0,-3-8-1,-4-8 0,-5-3-1,0-1 0,-3 0-1,0 8-3,-4 1 0,2 21 0,0 0 0,10 10 0,-5 9 0,7 7 1,2 4 0,1 0 5,5 1 2,-3-7 0,4-2 1,-4-11 2,1-2-1,-6-9 0,1-6 0,-4-5-2,1-2 0,-3-2-2,-3 3 0,0 1-1,-4 11 0,11-11-1,-11 11-1,13 4 1,-3-3 0,6 0 0,2-5 0,8-6 0,4-5 1,1-9 0,4-7 0,1-8 1,-1-11 0,-3-12 0,-1-11 0,-6-12 0,-4-9 0,-5-7 1,-3 6-1,-4 6 1,-5 17-1,-3 16 0,-4 30 0,-12 32 0,1 33-1,-1 35 0,5 23 0,4 20 0,4 7 0,5 8 0,6-8 0,10-14 0,0-13 0,-1-27 0,-5-22-1,-9-24 1,-4-24 0,-24-7 0,0-19 2,-3-5-1,0-5 0,1 0 0,4 2 0,11 0 0,13 9 0,13 4 0,8 5-3,9-1-2,3-13-9,11-2-28,0-10 2,2-3-2,0-12 2</inkml:trace>
</inkml:ink>
</file>

<file path=ppt/ink/ink18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1:17:48.768"/>
    </inkml:context>
    <inkml:brush xml:id="br0">
      <inkml:brushProperty name="width" value="0.05292" units="cm"/>
      <inkml:brushProperty name="height" value="0.05292" units="cm"/>
      <inkml:brushProperty name="color" value="#1F497D"/>
      <inkml:brushProperty name="fitToCurve" value="1"/>
    </inkml:brush>
    <inkml:brush xml:id="br1">
      <inkml:brushProperty name="width" value="0.05292" units="cm"/>
      <inkml:brushProperty name="height" value="0.05292" units="cm"/>
      <inkml:brushProperty name="color" value="#C0504D"/>
      <inkml:brushProperty name="fitToCurve" value="1"/>
    </inkml:brush>
  </inkml:definitions>
  <inkml:trace contextRef="#ctx0" brushRef="#br0">4 4702 14,'-2'14'29,"2"-14"0,-2 20 2,7-4-20,-8-3-1,8 10-5,-8-2 2,5 7-2,0-4 1,5 4-1,2-5 0,8 0-2,3-8 0,11-5 0,11-10 2,14-6-2,9-13 0,10-7 1,11-7-2,6-3 1,7-5-1,-1-2 1,-4 2-2,-7 2 1,-9 7-1,-11 4-1,-14 5 2,-10 6-1,-12 3 0,-10 5 0,-9 4 0,-12 5 0,0 0-1,11-3 1,-11 3 0,0 0-1,0 0 0,0 0 1,0 0-1,0 0 1,0 0-1,0 0 0,0 0-1,0 0 0,0 0-2,0 0-2,0 0-4,0 0-20,0 0-8,13-20-2,4 7 0</inkml:trace>
  <inkml:trace contextRef="#ctx0" brushRef="#br0" timeOffset="1678">12541 2648 0,'21'-11'24,"2"8"1,-10-7 3,-5 1-15,3 6-4,-11 3 0,0 0-1,-26-6 1,4 9-2,-13-2-3,-6 0-1,-13 3-2,-11-2 0,-10-2 0,-10 1-1,-8-5 0,-11 0 0,-10-1 0,-6-1 0,-12-3-1,-5-1 1,-12 2-1,-6-2 1,-7-2-1,-8-1 1,-6-4 0,-6 1-1,-4 0 0,-7-3 1,-4 2-1,-6-3 0,-9 2 1,-6 1-1,-8 0 1,-8 3-1,-7 1 0,-9 0-1,-8 3 0,-7 2-1,-1 4 0,-7 1 0,-1 6 0,-3-1-1,-2 9-1,-1-1-1,2 9-1,0-1 0,6 7 0,2 0 1,13 6 0,8 0 2,15 1 1,16 1 2,20 3 2,18-1 1,21 0-1,21 0 2,18-1 0,18 1 1,17-2 0,20 1 1,10-6 2,17 4-2,9-4 1,14 1-1,8 0 0,13 0-2,9 1 0,9 0-1,13-1-1,11 3 0,13-3 0,13-1 0,15-3-1,13-1 0,13-3 1,14-4-1,13 1 1,12-4 0,16 0-1,10 0 1,10 1-1,8-1 1,10-1 0,6 2-1,5 1 0,2 1 0,0 2 1,1-1-1,3 4 1,3 2 0,4-1 0,5 3-1,9-1 2,8 2-1,6-3 1,10 1 0,1-6 0,3 1 0,3-4 1,0-4 0,-1-3 0,-1-3 0,1-4 0,1-3-1,3-5 0,0-2-1,-5-4 1,0-1-2,-7-3 1,-9-5 0,-13 0-2,-15-6 1,-16 1-1,-18-4 1,-20-3-1,-20 0 1,-22-6 1,-22-2-1,-27-9 4,-25-2-3,-30-11 1,-28-3 1,-32-7-1,-26-7 1,-32-3-2,-25-3 0,-21 4-2,-21 2 0,-9 13-6,-15 3-18,3 17-10,-1 16-1,6 19 0</inkml:trace>
  <inkml:trace contextRef="#ctx0" brushRef="#br1" timeOffset="49949">14433 145 79,'-35'12'40,"-17"1"-3,-16 0 1,-16-4-32,-22-3-9,-23-3 1,-31-6 1,-24-10 1,-25-4-1,-24-8 2,-19-1 0,-25 2-1,-21 5-1,-18 6 0,-10 7-1,-3 10 0,3 9 1,10 9 0,9 9 0,19 4 1,26 5 1,29 3 0,29 1 0,26-1 1,28 3-1,24 5 0,27 5 0,24 8-1,18 9 1,17 12-1,12 13 1,12 16-1,8 7 1,7 7-1,5 2 0,5 3 1,9-5-1,7-2 0,8-12 0,12-11 0,14-11 1,17-13-2,15-12 2,20-16-1,17-11 1,19-13-1,18-10 0,21-7 1,14-7-1,23-1 0,16-4 1,15 2 0,12-1 0,12 0 0,5 3 0,8-4 0,-1-1-1,-9-6 0,-5-4 1,-9-8-1,-11-6 1,-13-11-2,-14-15 2,-22-10-1,-18-11 1,-22-15 1,-24-8-1,-29-16 1,-22-11-1,-32-6 1,-22-2-1,-26-1 1,-19-2-2,-20 6 1,-15 8-2,-12 12 0,-11 17-1,-3 17-3,-5 11-12,7 28-24,4 21 2,10 23-3,14 20 2</inkml:trace>
</inkml:ink>
</file>

<file path=ppt/ink/ink18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1:16:13.517"/>
    </inkml:context>
    <inkml:brush xml:id="br0">
      <inkml:brushProperty name="width" value="0.05292" units="cm"/>
      <inkml:brushProperty name="height" value="0.05292" units="cm"/>
      <inkml:brushProperty name="color" value="#1F497D"/>
      <inkml:brushProperty name="fitToCurve" value="1"/>
    </inkml:brush>
    <inkml:brush xml:id="br1">
      <inkml:brushProperty name="width" value="0.05292" units="cm"/>
      <inkml:brushProperty name="height" value="0.05292" units="cm"/>
      <inkml:brushProperty name="color" value="#C0504D"/>
      <inkml:brushProperty name="fitToCurve" value="1"/>
    </inkml:brush>
  </inkml:definitions>
  <inkml:trace contextRef="#ctx0" brushRef="#br0">3997 2566 17,'-16'13'24,"8"3"-1,-3-1-7,1-4-1,3 2-4,7-13-1,-11 16 0,11-16-1,0 0-1,0 0-1,0 0-1,14 0-1,0-3-1,3-1-1,6 1 1,3-2-2,6 2-1,3-2 0,5 2 0,8 0-1,4 2 1,6 0 0,7 2-1,8 1 0,7 1 1,8 2 0,7 1-1,6 0 2,4 0-1,5-1 1,0 3 0,-5-3 0,-4 1 1,-10-2 0,-8 1 0,-16-1 0,-10 3 0,-18-3-1,-8 1 1,-11-1-1,-7 1 0,-13-5-1,7 11 0,-7-11 0,-1 9-1,1-9 0,-2 11 1,2-11-1,0 12 1,0-12-1,0 0 1,2 10 0,-2-10-1,0 0 0,1 9 0,-1-9 1,0 0-2,0 14 2,0-14-2,0 9 2,0-9-1,-1 10 0,1-10 1,0 0-1,-5 12 0,5-12 0,0 0 1,-8 10-1,8-10 0,0 0 0,-9 7 0,9-7 0,0 0 0,0 0 0,-10 7 0,10-7 0,0 0 1,0 0-1,-10 1 0,10-1 0,0 0 0,0 0-1,-10 2-4,10-2-10,0 0-23,-1-10-1,4-11 1,10-9-3</inkml:trace>
  <inkml:trace contextRef="#ctx0" brushRef="#br0" timeOffset="1222">7062 2667 22,'-10'7'27,"10"-7"0,-10 3-5,10-3-3,0 0-4,0 0-2,-10 6-2,10-6-3,0 0-1,0 0-2,0 0-1,12 0-1,-2 0-1,9-1 0,6-1-1,8 1 1,10-3-1,8 0 1,7-2-1,5 2 0,3-3 1,0 2-1,-4 2 0,-2 2 1,-9 0-1,-6 1 0,-9 0 1,-7 2-1,-9-3 0,-4 3 0,-6-3 1,-10 1-2,13 0 1,-13 0-1,0 0 0,0 0 1,10 4-1,-10-4 0,0 0 0,0 0 1,0 0 0,0 0-1,0 0 0,0 0 1,0 0-1,0 0 0,0 0 0,0 0 0,0 0-2,0 0-2,0 0-12,9-2-22,-3-9 1,-3-7-1,-4-11 0</inkml:trace>
  <inkml:trace contextRef="#ctx0" brushRef="#br0" timeOffset="2266">46 2637 24,'-16'-5'24,"7"6"-5,9-1-1,-13 7-5,10 3-2,-1 1-3,6 4-1,-4 2-1,5 5-1,-2 0-1,2 3-1,1 0-1,1 0-1,4-1 1,5-3-2,4-2 1,8-2 0,7-7 0,7-1 1,9-4-1,10-2 0,7-3 0,7-3 0,5 1 0,6-2 0,2 0 0,5 0 1,-1-2 1,2 3 0,-2-5 1,4 4-1,-5-2 1,0 2 0,-3-1-1,0 3 0,-6-1 0,-1 1-1,-5 1 0,-1 2 0,-7-3-1,0 3 0,-2-2 0,-3 0 0,-3-2 0,1 1-1,-3 0 1,-2-3-1,-3 2 0,-4-1 0,-4-4 1,-2 3 1,-6-3-1,-4 1 1,-6-6-1,1 1 1,-6-5-1,0 0 1,-4-3-1,-2-2 0,-2-4 0,-3 3-1,-1-1 1,-5 3-1,-1 6-5,-8-1-33,6 16-1,-4-11 0,4 11-2</inkml:trace>
  <inkml:trace contextRef="#ctx0" brushRef="#br1" timeOffset="132960">7974 1727 27,'1'-30'31,"1"4"1,-7-4 0,-10-3-18,3 6-4,-11-6-2,0 6-2,-8-5-2,0 6 2,-6-4-3,-2 3 0,-6-2-1,1 6 0,-5 1-1,0 3 0,-4 5 0,0 2 0,0 6 0,2 4 0,-1 3-1,2 4 1,2 5 0,1 5 0,2 6 0,-2 8-1,0 7 1,1 6-1,1 6 1,0 8-1,3 8 1,-1 6-1,4 4 0,5 2 1,4 1 0,4 3 0,3 3 0,5-4-1,4 1 1,5-3 0,8-2 0,5-4 0,7-1-1,5-4 1,6-7 0,4 1 1,4-6-1,7-1 0,1-4 0,4 0 0,4-6 0,2-5 0,6-3-1,5-5 1,7-8 0,7-4 0,5-11-1,7-6 1,3-9 0,5-6 0,0-8 0,3-6 0,-2-3-1,-1-6 1,-5-7 0,-3-1 0,-6-5 0,-7 0 1,-7-5-1,-7-1 0,-9-3 1,-8-1-1,-11-4 1,-7 0-1,-10-2 0,-5-5 0,-9 2-1,-9 0 1,-4-7 0,-7 2-1,-6-1 0,-5 2 0,-7 5 1,-6 4-2,-7 4 1,-8 2 0,-7 9-1,-6 8 1,-3 3-1,-3 8 2,-1 2-2,0 8 0,1 2-1,5 7-1,5 6-1,3-2-5,13 15-17,2-2-17,11 7 3,9 2-2,16 1 2</inkml:trace>
  <inkml:trace contextRef="#ctx0" brushRef="#br1" timeOffset="134087">8439 1363 35,'-19'-19'31,"7"8"2,-3-6 0,-6-2-22,3 0-5,-9-3 0,3 5 1,-9-6 1,-1 5-2,-6-2-1,-1 2-1,-8-1-1,-3 5-1,-3 0 0,-3 4-1,-3 2-1,-2 0 0,-2 3 0,-1 3 0,0-1 0,-1 4 0,0-2 0,-4 1 0,-1 2 0,0 1 0,-2 7 0,1 0-1,-1 7 1,3 1 0,2 7-1,1 3 2,5 6-2,3 5 2,6 2 0,3 8-1,5 4 2,7 6-2,5 5 1,6 4-1,4 6 1,4 3-1,4 1 1,4 4 0,2-3-1,4 2 1,3-1 0,4 2-1,3-4 1,5 1-1,5-1 0,2-3-1,5 1 1,4-3 1,2-2-1,3-3 0,4 1 1,4-2-1,4-4 0,1-3 2,5-3-2,4-5 0,7-3 0,3-4 0,7-7 0,4-8 0,10-8 0,5-4 1,9-12 0,4-6-1,7-8 1,9-11-1,4-6 0,4-7 1,0-6-1,2-8-1,0-3 2,-4-7-1,-5-3 1,-9-4 0,-9-9 0,-11-3-1,-12-8 2,-12-4-2,-16-4 1,-10-7 0,-16-4-1,-13-5 0,-14-3 0,-15 1 0,-12 0 1,-11 4-1,-14 2 0,-10 7 1,-12 8-1,-5 7 0,-6 14-1,-2 6 1,-2 10-1,-1 6 0,3 8-1,7 7 0,9 6-1,7 1-2,15 11-7,2 1-27,22 5 1,13 2-1,16 4 1</inkml:trace>
  <inkml:trace contextRef="#ctx0" brushRef="#br1" timeOffset="135176">8854 1678 39,'-12'-19'32,"1"-4"2,7 2-1,10 0-23,6-11-1,13 6-2,10-6-1,17 2-2,13-3-2,19-2 1,15 1-3,15 1 1,13 3-1,16 3 1,12-1 0,11 5 1,11 2 0,10 2-1,8 4 2,10 4-2,3 3 1,3 2-1,0 2 0,-3-1 0,-7 1 0,-6 3 0,-11-2 0,-14 0 0,-14-1 0,-16 2 0,-18 1-1,-15 0 1,-19 0-1,-17 2 0,-18 1 0,-14 0 0,-11-1 0,-9-1 0,-8-1 0,-11 1 0,9 1 1,-9-1-1,0 0 0,-1-12 0,1 12 0,-8-14 0,3 3 0,-1-3 0,-4-6 0,-1 0 0,0-7 0,-6-1-1,-5-3 2,-3-2-2,-7 1 1,-6-3 0,-5 7-1,-6 2 1,-4 4 0,2 5 0,6 1 0,6 8 0,7 0 0,7 8 0,14 5-1,11-5 1,20 23 0,10-9-1,11 7 1,8 0 0,9 4 0,6-2 0,1-5 0,-4 2 1,-5-6-1,-8 0 0,-11-2 1,-10 0-1,-13 0 1,-11 2 0,-14 2-1,-9 0 1,-10 1 0,-9 3 1,-4 0-2,-5 2 1,1-2 0,2-1 0,6-4-1,5 0-1,6-2 0,8-3-1,8-1-2,3-9-2,9 0-5,11-12-13,7 0-14,11-6 0,10-5-1,7-5 2</inkml:trace>
  <inkml:trace contextRef="#ctx0" brushRef="#br1" timeOffset="136126">14872 18 15,'12'-13'31,"-6"3"0,-6 10 2,0 0-16,-1 19-7,-1 8-3,-5 9 0,4 18-2,-5 13 1,2 17-1,0 15 0,1 11-1,-3 5-1,5 4 0,-1-1-1,2-5 0,2-12 0,1-4 0,0-14 0,3-9-1,-2-12 1,3-11-1,0-11 0,-1-8 0,-1-11 1,0-5 0,-3-16-1,0 0 1,3-29-1,-3-1 0,-3-11 0,-2-5-1,-4-9 0,-6-6 0,-5 3-1,-7 1 1,-5 6 0,-10 9 0,-2 7 0,-6 12 0,0 10 0,-4 14 0,1 13 0,0 14 0,3 15 0,3 8-1,8 12 1,7 1 0,12 4 0,12-4 0,14-7 1,15-10-1,16-10 1,13-12 0,11-11 0,10-8-1,1-5 1,3-7-1,-1-3 1,-4-3 0,-9 1 0,-9 2-1,-9-1 1,-11 4-1,-8 0 1,-7 2-1,-8 3 0,-9 1 0,0 0 0,10-1-1,-10 1 1,0 0-1,0 0 0,0 0 0,0 0-2,0 0-2,0 0-12,0 0-23,0 0 1,-5-13-1,-2-1 0</inkml:trace>
</inkml:ink>
</file>

<file path=ppt/ink/ink18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1:16:26.629"/>
    </inkml:context>
    <inkml:brush xml:id="br0">
      <inkml:brushProperty name="width" value="0.05292" units="cm"/>
      <inkml:brushProperty name="height" value="0.05292" units="cm"/>
      <inkml:brushProperty name="color" value="#1F497D"/>
      <inkml:brushProperty name="fitToCurve" value="1"/>
    </inkml:brush>
    <inkml:brush xml:id="br1">
      <inkml:brushProperty name="width" value="0.05292" units="cm"/>
      <inkml:brushProperty name="height" value="0.05292" units="cm"/>
      <inkml:brushProperty name="color" value="#C0504D"/>
      <inkml:brushProperty name="fitToCurve" value="1"/>
    </inkml:brush>
  </inkml:definitions>
  <inkml:trace contextRef="#ctx0" brushRef="#br0">429 1497 44,'19'-5'32,"-9"7"3,-3 16-5,-3 14-14,-7 8-6,3 18-2,-5 10-3,1 11-1,-2 0-1,1 6 0,-1-9-1,3-3 0,-1-9 0,3-12 0,-1-14-1,3-10 0,-1-13 1,0-15-2,1-9 1,-3-13 0,-2-11-1,-4-9 1,-7-6-1,-4-5 1,-8 3-1,-2 3 1,-5 9 0,-3 10 0,-5 17 0,0 20 0,-1 16 0,5 14-1,5 14 1,5 9-1,9 5 0,8-2 0,12-7 0,14-13 0,13-9 1,10-11-1,12-17 0,6-13 1,6-10-1,1-8 1,-4-8-1,-4-1 0,-10 0 0,-7 3 0,-14 9 0,-8 13 0,-16 7-1,6 15 1,-7 6 0,1 5-1,7 1 1,3 1-1,6-7 0,5-10 0,5-10 1,1-8 0,1-8 1,-4-9 0,-7-9 0,-7-5 0,-8-10 1,-6-7-1,-8-9 0,-3-2 0,0-1 0,2 3-1,3 5 1,6 7-1,7 13 1,6 14-1,9 17 1,4 16-1,5 12 0,1 15 0,0 9 0,2 8 0,-1 6 0,-2-1 0,-1-2-1,-4-8 2,0-6-2,1-11 2,-2-11-2,1-6 2,0-11-1,1-6 0,-2-7 0,0-3 0,-1-2 0,-4 0 0,-1 2 0,-3 5 0,-1 9-1,-11 0 1,17 24 0,-7-1 0,3 4 0,4-1 0,4 1 0,6-6 0,5-5 1,7-11-1,3-11 0,4-8 0,0-8 0,-1-6 1,-5-10-1,-8-7 0,-12-5 0,-11 1 0,-11 8 1,-9 6-1,-9 11 0,-10 16 0,-3 18 0,1 19 0,6 14 0,5 12 1,9 5-1,6 3 0,10-3 0,9-9-2,9-6-3,-1-19-7,13-12-26,-4-17-2,4-16 1,0-18-2</inkml:trace>
  <inkml:trace contextRef="#ctx0" brushRef="#br0" timeOffset="1096">2043 1143 91,'14'15'38,"-2"20"0,-9 3-2,-1 15-30,-8 7-4,-4 1-4,-3 4-5,-8-10-10,4 1-22,4-7 1,6-1-1,2-4 2</inkml:trace>
  <inkml:trace contextRef="#ctx0" brushRef="#br0" timeOffset="1277">2051 2252 82,'2'33'38,"1"-6"0,-1-9 1,2-6-31,-4-12-3,0 0-3,0 0-1,0 0-2,-2-14-1,-2 3-5,4 11-7,0-15-24,1 5 0,2 0-1,2-2 1</inkml:trace>
  <inkml:trace contextRef="#ctx0" brushRef="#br1" timeOffset="144849">7443 0 46,'20'24'32,"-9"14"0,-6 23 0,-3 18-32,-3 25 0,-1 22 0,-5 22 1,-6 18-1,-1 15 2,-4 8 1,-3 5 0,-1-2 1,-5-7 0,0-4 0,-8-15 0,-1-8 2,-11-19-3,-6-11 1,-10-18-1,-8-10 0,-9-17 0,-6-14-1,-7-15 1,-4-17-2,-7-12 0,-6-10 1,-4-13-2,-5-11 0,-7-9 0,-5-6 0,-9-6-1,-5-4 2,-7-4-2,-5-7 1,-4 0 0,-6 1 0,1-1 0,1 0 0,5 3 1,8 3-1,8 5 0,12 10 1,12 6 0,11 8-1,12 11 0,11 10 1,9 10 0,7 11 0,11 8 0,7 8 1,6 4 0,8 10 0,5-2 0,6 2 0,3-1 0,7-4-1,-2-6 1,4-4-1,2-7-1,3-9 1,1-6-1,1-6 0,2-9 0,6-10 0,-6 11-1,6-11 1,0 0-1,-1-17 1,1 1-1,1-6 0,-1-4 1,0-10-1,-1-4 1,-1-3 0,0-5 0,-1 2 0,0-3 0,-1 1 1,-1 3-1,1 6 0,2 4 1,-1 7 0,1 8-1,0 4 1,2 16-1,0 0 0,-7 26 0,2 6 0,-2 13 1,-1 8-1,-2 7 0,-2 6 0,0 1 0,2-5 0,0-6 0,3-10 1,2-10-1,4-9 0,3-9 1,5-5 0,8-10 0,7-6 0,6-8 0,8-2 0,7-4 0,8-1 0,6-3-1,4 1 1,0 5 0,0 1-1,-5 4 0,-6 4 1,-7 2-1,-9 2 0,-8 5-1,-10-2-2,-3 5-2,-13-6-16,0 0-20,-2 10 1,2-10-3,0 0 2</inkml:trace>
</inkml:ink>
</file>

<file path=ppt/ink/ink18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1:16:32.43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372 577 31,'-4'-11'28,"4"11"-4,-6-12-4,6 12-4,-3-11-2,3 11-3,-8-11-3,8 11-1,-12-13-1,12 13-1,-19-13-2,8 6-1,-5-1 0,-3 1-1,-3 0-1,0 5 0,-4 3 0,-1 5 0,-3 6 0,0 7-1,1 9 1,3 6 0,4 6-1,3 5 1,5 3-1,8 3 1,5-4 0,7-2 1,8-4 0,7-6-1,3-6 2,9-4-1,2-10 1,5-3-1,0-7-1,-1-4-1,1-2-3,-6-9-7,3 0-23,-9-4-1,-4-4-1,-3-4 2</inkml:trace>
  <inkml:trace contextRef="#ctx0" brushRef="#br0" timeOffset="610">602 17 20,'8'-9'29,"-8"9"1,0 0 1,0 0-15,0 0-6,6 20-3,-4 7-2,-5 10-2,3 16-1,-5 14-1,2 14 0,-4 6-1,3 6 1,-2 1-2,0-5 1,1-9-1,1-11 1,0-14-1,2-13 1,0-12 0,2-7 1,0-14 2,0-9-1,9-9 0,-1-8 1,2-9 0,5-4 2,-2-4-2,4-1-1,-3 2-1,-1 4 0,0 7 1,-1 12 0,-2 11-2,0 11 1,-1 10-1,1 8-1,0 3 1,2 4 0,1 1-1,-3-4-2,1-1-1,-3-10-4,3 1-6,-7-12-19,-4-12-1,17 7-1,-17-7 1</inkml:trace>
  <inkml:trace contextRef="#ctx0" brushRef="#br0" timeOffset="1088">944 917 15,'0'0'26,"8"10"1,-8-10 2,0 0-17,10 6-2,-10-6-2,0 0-1,0 0 1,9 7 0,-9-7-1,0-9 0,-3-4 1,4-3-3,-5-10 1,2-2 0,-4-11-2,2-4 0,-3-2-1,3 3 0,-1 1 0,3 7-1,1 4-2,3 5 0,3 8 0,5 3-1,3 5-1,1 1-2,9 6-4,-5-10-7,10 3-22,-2 1 0,2 0 0,-2-1 0</inkml:trace>
  <inkml:trace contextRef="#ctx0" brushRef="#br0" timeOffset="1517">1509 34 42,'9'-21'33,"-6"5"2,-3 16-3,0 0-14,-20 15-8,7 22-3,-8 11-5,-1 21-1,-2 16 0,1 14 1,3 11-1,6 5 1,4 1-1,9 1 1,5-7 0,9-9 0,2-16-1,7-10 0,1-13-3,-1-13-2,7-7-15,-2-19-18,-1-15 2,2-12-2,5-12 0</inkml:trace>
</inkml:ink>
</file>

<file path=ppt/ink/ink18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1:16:51.16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 1198 14,'0'0'17,"0"0"-2,-2-11-1,2 11-1,1-17 1,-1 17-3,0-22 1,2 9-1,-5-5-1,5 5 0,-6-7-3,5 2 0,-4-6-2,3 3 0,-2-5-2,2 1 0,-1-1-1,1 2 0,-1 0-1,1 1 1,0 4-1,1 3 0,-2 3-1,1 13 0,0-14 0,0 14-1,2 10 0,2 5 0,3 9-1,3 5 0,3 6 0,3 4-1,5 6 1,2 0 0,1-4 0,1-3 1,2-7 0,-3-4 0,1-7 2,1-4 0,-4-10 0,1-4 2,-3-8-1,0-7 2,-4-9-1,1-3 0,-5-8 1,0-5-1,-5-5 0,-1-7-1,-4 0 1,-2 0-1,-2 1 0,-1 3-1,-1 3-1,-1 5-1,3 8-3,-4 1-5,10 12-9,-3 1-18,5 6 0,-6 10-1,20-12 0</inkml:trace>
  <inkml:trace contextRef="#ctx0" brushRef="#br0" timeOffset="999">580 875 23,'0'0'29,"0"0"-1,0 0 2,0 0-19,-2 16-3,2-16-4,7 13-1,-7-13-1,15 18 2,-4-11-1,5 0 2,0-7-1,6 0 0,0-8 1,3 0-1,-1-8 1,1-1-3,-3-5 1,-3-1-1,-4-3-1,-3 0 1,-5-2-1,-4 1 0,-6 1 0,-5 1 0,-3 4-1,-5 3 1,0 7-1,-6 5 0,-2 12-1,0 9 1,-1 13-1,0 10 1,2 10-1,2 4 1,5 5 0,5 1 1,3-1-1,7-7 0,4-6 0,7-8 1,2-9 0,4-5 0,1-5 0,2-6-1,0-5 1,1-5-2,1-2-4,-5-9-7,5-2-24,-1-2 1,0-3-1,4-3 0</inkml:trace>
  <inkml:trace contextRef="#ctx0" brushRef="#br0" timeOffset="2445">1078 789 10,'-9'-10'27,"9"10"-1,0 0 2,-12 11-14,8-2-7,-4 2-4,1 6 0,-2 2 0,1 6 0,-2 1 0,4 4-1,-1 0 0,2 0-1,1-1-1,0-4 1,4-3-1,2-3 0,-1-3 1,3-3-1,-4-13 2,12 14 1,-12-14 0,19 2 1,-7-5-1,4 0 0,0-5 0,4-1 0,-1 0-2,2 0 0,1-2-1,0 1 1,-3 1-1,0 0 1,-4-1-1,1 2 1,-3 0 0,1-2 0,-6 0 0,0 1 1,0-4 0,-1 2-1,-3 0 1,1 0-1,-3 1-1,-2 10 0,4-12 0,-4 12-1,0 0 0,3 9 0,2 7-2,-1 1 3,3 3-2,2 1 2,3 2-1,2 0 1,4-6 1,1-3-1,2-7 1,2-4 0,0-6 2,2-4-1,-2-9 1,0-2 0,-6-10 0,0-3 1,-7-6-1,-1-6-1,-8-3 0,-2-3 0,-5 2-1,-3 2 0,0 4-1,-4 6-1,3 7-1,0 6-2,3 10-3,-3 2-9,10 10-20,0 0 0,4 15-1,6 0 1</inkml:trace>
  <inkml:trace contextRef="#ctx0" brushRef="#br0" timeOffset="3224">1758 952 38,'0'0'33,"16"0"1,-6-2-1,0-2-17,10 9-7,-3-5-6,4 4-1,0-1-3,-1-1-4,5 4-12,0-2-16,-8-4 0,1 0-1,-2-2 1</inkml:trace>
  <inkml:trace contextRef="#ctx0" brushRef="#br0" timeOffset="3712">2393 793 38,'0'0'31,"-16"-13"1,4 12-2,-3 5-20,-6 1-7,-2 6-1,-1 7-2,0 8 0,7 5 0,4 4 0,9 3-1,9-3 1,8-1 0,8-8-1,6-7 1,7-10 0,1-8 0,0-8 1,-1-9 0,-2-6 1,-6-8 0,-3-4 1,-10-6 1,-4-1 0,-10-5 1,-3 2-1,-7-2 0,-2 7-1,0 4-1,0 7-1,1 7 0,4 9 0,8 12-1,2 11 0,8 13-1,6 8 1,4 9-2,3 6 2,4 5-1,2-1 0,1-2 0,-1-8 0,-4-7 1,-3-8 0,-4-9 1,-2-6 0,-6-10 1,-1-6 0,-4-6 0,-2-4 1,-4-9 0,3-3-1,-3-5 0,2 2 0,1 0-1,1 4 0,2 3-1,1 3-1,5 6 0,-3 0-3,7 11-3,-2-9-6,11 10-15,-3-5-8,5 2-1,2-1 1</inkml:trace>
  <inkml:trace contextRef="#ctx0" brushRef="#br0" timeOffset="4589">3392 776 49,'0'0'31,"-12"-2"1,-1-6-12,-4 3-10,-9-1-5,-4-1-2,-8 6-1,0 2 0,-1 4-2,3 9 1,2 6 0,8 5-1,6 6 0,11 3 1,8-1-1,9-1 2,10-3-1,10-5 2,6-12-1,6-7 1,1-13 0,5-8 0,-3-15 0,2-6 0,-9-14 0,-2-9-1,-3-11 0,-4-8 1,-5-8-1,-5-4 1,-6-3-1,-2 1 0,-4 8 0,-2 11 0,-5 14 0,0 12-1,-2 21-1,4 27 0,-13 18 0,6 27 0,1 26 0,-2 19-1,5 15 1,3 17 0,5 4 0,6-2 0,5-8 0,5-9-1,1-17 0,2-16-2,1-10-6,-11-21-21,3-12-7,-3-14 0,1-16-2</inkml:trace>
</inkml:ink>
</file>

<file path=ppt/ink/ink18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1:17:10.79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0 773 46,'0'0'33,"0"0"1,12 6-1,-12-6-21,32-3-6,-5 3 0,11 2-2,2-1 0,13 3 0,1-1 1,7 2-1,-4 1-1,-3 1-2,-6-1 0,-8-1-3,-8 1-1,-13-6-5,-1 5-9,-18-5-19,0 0-1,10-17-1,-7 3 2</inkml:trace>
  <inkml:trace contextRef="#ctx0" brushRef="#br0" timeOffset="299">1093 235 67,'23'-39'39,"0"-1"0,6 3 1,-3 1-27,9 7-6,0 7-3,4 5-1,-2 6-1,1 7 0,-1 6-1,0 12 0,-3 10-1,-3 14 1,-7 15-1,-8 14 0,-11 12 0,-13 9-1,-15 8 0,-13 2 0,-14-2 0,-8-6 0,-8-10 0,0-8 1,-1-12 0,5-8 1,7-11-1,14-10 1,8-10-1,9-5 1,6-8 0,9-1 0,9-7 0,12 14 0,6-2-1,8 4 0,8 7 1,5 6-1,10 9 0,3-1-1,1 1 2,0-3-1,-2-4-1,-5-3 0,-2-8-1,-8-9-2,-3-8-3,-8-11-5,4 1-9,-12-16-19,3-6 0,-4-12 1,6-8 2</inkml:trace>
  <inkml:trace contextRef="#ctx0" brushRef="#br0" timeOffset="762">1924 551 43,'39'-79'35,"-1"8"3,-5 11-2,2 10-16,-17 1-8,3 15-3,-12 5-3,-6 13-2,-3 16-1,-24 3-1,-1 22 0,-11 20-1,-4 16-1,-5 18-1,-3 17 1,3 13 0,2 7 0,9 2 0,10-6-1,14-9 1,12-12 0,13-15 0,13-16 0,10-16 1,11-15-1,8-14 0,5-12 1,4-11 0,3-12 0,-1-8 0,-6-9 0,-5-7 0,-11-5 1,-11-2-1,-12 1 0,-13 5 0,-17 7 0,-12 12 0,-16 14 0,-11 17-1,-10 15 1,-3 16 0,0 10-1,3 10-1,9 7 1,10 3 0,13 0 0,12-4-1,12-7 0,4-7 0,9-8-1,1-14-4,7-3-24,-7-17-11,-2-12 0,-2-15-1</inkml:trace>
</inkml:ink>
</file>

<file path=ppt/ink/ink19.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24T21:25:04.799"/>
    </inkml:context>
    <inkml:brush xml:id="br0">
      <inkml:brushProperty name="width" value="0.05292" units="cm"/>
      <inkml:brushProperty name="height" value="0.05292" units="cm"/>
      <inkml:brushProperty name="color" value="#C0504D"/>
    </inkml:brush>
  </inkml:definitions>
  <inkml:trace contextRef="#ctx0" brushRef="#br0">4657 17251,'0'0,"-26"0,26 0,26 26,-26-26,26 27,1-1,-1 1,1-1,-1 1,1 26,-27-53,53 52,-53-25,26-1,-26-26,0 0,0 0,0-53,-26 27,-1-27,27 0,-26-26,-1 26,1 0,-1 0,27 0,0 0,0 27,0 26,27-27,-1 27,1 0,26 0,0 27,0-27,-1 26,1 1,0-27,0 26</inkml:trace>
  <inkml:trace contextRef="#ctx0" brushRef="#br0" timeOffset="502.0287">5424 17145,'27'-26,"-27"-1,26 27,-52-53,26 53,0-26,-27-1,1 27,-1 0,1 27,-1-27,-25 26,25 27,27 0,-26-27,26 27,26-26,1 26,-1-27,27-26,0 27,0-27,26 0,-26-27,26 1,-26 26,0-53,0 26,0-26,-26 1,-1-1,0 0,1-27,-27 27,26-26,-26 26,0-26,-26 26,26 26,0-26,0 27,0 0,0 26,0 0,0 0,26 52,-26 1,0 0,27 0,-27 27,0-1,26 27,-26-27,0 1,0-28,0 28,0-27,0-27,0 1,0-27,0 0</inkml:trace>
  <inkml:trace contextRef="#ctx0" brushRef="#br0" timeOffset="1035.0592">5874 17039,'-26'-26,"26"-27,0 53,0-53,0 53,26-27,27 27,-27 0,27 27,-26-27,26 53,-27-27,27 27,-26 0,-1 0,1 0,-1-27,0 1,27-1,-26 1,26-54,0 27,0-26,-27-1,27 1,-53-27,0 27,26-27,-26 26,-26-26,26 27,0 26,0-27,0 27,0 27,0-27,26 26,1 27,26 0,-27-26,27 25,0-25,-26-1,-1 27,0-53,1 27,-27-27,0 0,0-53,0 26,-27 1,27-27,0 27,-26-27,26 26,26-26,-26 27,27-1,-1 27,27-26,-26 26,26 0,0 0,-27 0</inkml:trace>
  <inkml:trace contextRef="#ctx0" brushRef="#br0" timeOffset="1394.0798">7329 17198,'0'0,"27"-27,-27 1,0-27,0 0,26 0,-26 27,27-54,-1 54,-26-27,27 27,-1 26,-26-27,27 54,-1-27,0 26,1 27,-27 0,26 0,27-27,-26 27,-1-26,1-1,-1 1,1-27,-1 0,0 0,1-27,-27 1,0-1,0-26,0 27,0-27,-27 0,54 0</inkml:trace>
  <inkml:trace contextRef="#ctx0" brushRef="#br0" timeOffset="1790.1024">9446 16854,'-53'-26,"27"-1,-27 1,0 26,0 0,0 0,0 0,0 53,27-27,-27 53,26 1,27-27,0 26,0 0,53 1,-26-27,52 0,-26-27,26-26,27 27,-26-54,-28 27</inkml:trace>
  <inkml:trace contextRef="#ctx0" brushRef="#br0" timeOffset="13267.7589">19685 1852,'0'-26,"27"-1,-1 1,1 26,-1-27,1 1,-1 26,1 0,25 0,-25 0,-1 26,27 1,-26-1,-1 27,1-26,-1 25,1-25,-1 26,1 0,-27 0,26-27,-26 1,0-1,0 1,0-1,0-26,0 0,0 0,0-26,0 26,0-53,-26 26,26-26,0 0,26-26,-26 26,0 0,0 0,26 0,1 27,-27-27,26 26,1 1,-1 26,1-26,-1 26,1 26,26-26,-27 26,0 1,27-1,-26 27,-1-26,-26 26,27 0,-1-1,-26-25,27 26,-27-27,0 27,0-26,0-1,26-26,-26 27,0-1,0-26,0 0,0 0,27 0,-27-26</inkml:trace>
  <inkml:trace contextRef="#ctx0" brushRef="#br0" timeOffset="14622.8364">20797 1535,'-53'-27,"53"27,-80-79,1 26,26 26,0-26,0 27,-26 0,-1-1,1 1,0-1,-1 1,27 26,-52 0,25-27,1 27,26 27,-26-27,26 0,0 26,0 1,0 26,0-27,26 27,-25 0,25 0,27 26,-26 1,26-1,0 27,0-27,26 27,1 0,-1 0,27-27,0 27,0-27,0 27,0-53,26 26,0-26,1 0,26-26,-1-1,1-26,27 27,-28-54,28 1,-28-1,28 1,-1-54,-26 27,0-26,-27 0,27-1,-27 1,-26-27,0 0,-26 0,-1 27,-26-27,0 0,-26 1,-1 25,-26 1,0-1,0 27,-26 1,-27-28,0 54,1-27,-1 26,-27 27,-25-26,25-1,1 27,0-26,-1 26,1 26,26-26,-26 27,53-27,-1 26,1 1,0 26,26 0,0 0,0 26,0-26,26 26,27 27,-26 0,26 0,0 0,0-1,0 1,26 27,-26-28,53 1,0-26,0 25,0-25,26-27,1 26,-1-26,27-27,0 1,0-1,26-26,0-26,1 26,25-53,-25 27,-1-27,0 0,1 0,-28 0,1-27,0 1,-27 0,1-1,-27-25,-27 25,27-26,-53 0,0-26,0 26,0 1,-26-1,-1 26,-26-26,0 27,0 0,-26 26,0 0,-27 26,0-25,0 52,-26-27,0 1,-1 26,27 0,-26 26,26-26,0 27,27-27,0 26,79-26,-80 53,80-53,0 53,0-53</inkml:trace>
  <inkml:trace contextRef="#ctx0" brushRef="#br0" timeOffset="19750.1297">3519 3096,'-26'0,"26"0,26 0,1-27,26 1,26 26,0-53,27 26,0-26,26 1,1 25,-54-26,27 27,-27-27,-26 26,0 27,-26-26,-27-1,0 27,-53 0,0 27,-27-1,-25-26,25 53,-26-26,-26 52,26-52,0 25,27 1,26-26,27 26,-1-53,54 0,26 0,-1-27,54 1,27-27,-1 26,0-25,0-1,1 0,-27 26,-1-26,-52 53,-26-26,-27 26,0 26,-53-26,0 53,-53 0,0 0,0 0,27 0,0 26,-1-52,54-1,-1 1,54-27,26-27,26 1,1-1,25-26,1 27,0-27,-27 27,1-1,-1 1,-52 26,-27 0,0 53,-53-27,0 27,0-27,0 27,0-26,0 26,27-27,-1-26,27 0,27 0,-1-26,27-1,0 1,-27-27,27-27</inkml:trace>
  <inkml:trace contextRef="#ctx0" brushRef="#br0" timeOffset="20404.1671">3387 1879,'-26'0,"26"0,0 0,-27 26,54 0,-27 1,26-1,-26 1,26-1,1 27,-1-26,-26-1,27 1,-27-1,0-26,-27 0,27-26,-26-1,-1 1,27-1,0-26,0 27,0-27,27 0,26 27,0-27,0 0,26 26,-26 1,0-1,0 1,0-1,0 1</inkml:trace>
  <inkml:trace contextRef="#ctx0" brushRef="#br0" timeOffset="20731.1858">4101 1852,'-26'27,"26"-1,-27 0,1 1,26-1,0 1,-26-1,52 1,-26-27,53 0,-27 0,27-27,-26 27,26-53,0 27,-27-1,-26-25,0 25,0 1,-26-1,-1 1,-26-1,27 1,-1-27,27 53,0-53,0 27</inkml:trace>
  <inkml:trace contextRef="#ctx0" brushRef="#br0" timeOffset="20943.1979">4604 1164,'0'0,"0"0,0 0,27 27,-1 26,-26 26,0-26,0 26,26 1,1-1,-27-26,26 26,-26-26,0-26,27-1,-27-26,0 0,-27 0</inkml:trace>
  <inkml:trace contextRef="#ctx0" brushRef="#br0" timeOffset="21097.2067">4366 1614,'0'-26,"0"26,26-27,27 1,0-1,27 27,-1 0,0-26,1-1,26 1,-27-1,0 1,27-27</inkml:trace>
  <inkml:trace contextRef="#ctx0" brushRef="#br0" timeOffset="21362.2219">5636 1032,'0'0,"0"0,0 0,-79 26,52 1,-26 26,27 53,-27-27,26 27,1-27,-1 27,27-27,0 1,27-1,26-26,0-27,26-26,27 0,0-26</inkml:trace>
  <inkml:trace contextRef="#ctx0" brushRef="#br0" timeOffset="22029.26">6165 1323,'27'26,"-27"-26,0 0,0 0,0 0,0 0,0 0,0 0,-53-26,53 26,-53 0,26 0,-26 0,27 26,-1 1,1 26,0-27,-1 1,27-1,0 1,27-1,-1 1,0-1,1-26,26 0,-27 0,27 0,0 0,0-26</inkml:trace>
  <inkml:trace contextRef="#ctx0" brushRef="#br0" timeOffset="22244.2723">6641 1561,'27'0,"-27"27,0-27,26 52,-26-25,0-1,0 27,-26-26,26 26,0 0,-27-27,27 0,0-26,27-26</inkml:trace>
  <inkml:trace contextRef="#ctx0" brushRef="#br0" timeOffset="22911.3105">7118 1244,'0'0,"0"0,0 0,0 0,0 0,0 0,0 0,53 0,-53 0,52 0,-25 26,26 27,-27-27,-26 27,27-26,-1 26,-26 0,0 0,27-27,-27 0,0 1,-27-27,27 0,0 0,27 0,-27 0,26-53,1 27,-1-27,1 0,-1 0,0 0,-26 53,53-53,-53 53,53-53,-26 79,-1-26,1 27,-1-1,1 27,-1-26,0-1,-26 27,27-53,-1 0,27 0,-26 0,26-26</inkml:trace>
  <inkml:trace contextRef="#ctx0" brushRef="#br0" timeOffset="23343.3352">8176 741,'0'0,"0"0,0 0,0 0,79-27,-79 27,80 80,-27-1,0 1,-1-1,-25 27,26 0,-27-1,-26 28,0-27,0-27,0 0,0 1,0-54,-26 27,52-27,-26-26</inkml:trace>
  <inkml:trace contextRef="#ctx0" brushRef="#br0" timeOffset="31307.7907">14261 7329,'0'0,"-26"0,26 0,-27 0,1-26,26 26,-53 0,53 0,-53-27,27 27,-1 0,1 0,-1-26,-26 26,27 0,-27 0,0 0,27 0,-27 0,0 0,0 26,0-26,0 27,0-1,0-26,0 26,0 1,1 26,-1-27,26 1,-26 26,27 0,-27-1,26 1,1 0,-1 0,27 27,0-27,0-27,27 27,-1 0,27 0,0-27,27 1,-27-1,26 1,0-1,1 0,-1-26,27 27,-27-27,1 0,25 0,-25 0,26 0,-27-27,0 27,1-26,-27 0,26-1,-26-26,0 27,-27-27,1 0,-1-26,-26 26,27-27,-27 27,-27 0,1-26,26 26,-53 0,26 0,-25 27,-1-1,0 1,0-1,0 1,0 26,0 0,0 0,27 26,-1-26,1 0,26 0,0 27,26-27,1 26</inkml:trace>
  <inkml:trace contextRef="#ctx0" brushRef="#br0" timeOffset="31993.83">15426 7594,'0'0,"26"0,0-27,-26 1,27 26,-1-27,27 27,-26-26,26 26,-27 0,27 0,-26 0,-1 26,0 1,1-1,-1 1,-26 25,27 1,-27 0,0 0,0 0,0-26,0 26,-27-27,27 27,0-27,0 1,0-27,0 26,0-26,0 27,0-27,0-27,27 1,-1-1,1-26,-1 1,27-1,0 0,0-27,-27 27,27 0,0 1,0-1,-26 26,-1 1,27-1,-27 1,1 26,-27 26,26-26,1 53,-1-53,1 53,-1 0,-26 0,27 0,-1 0,-26 0,27 0,-27-27,26 27,-26-27,26 1,-26-1,0 1,0-27,27 0</inkml:trace>
</inkml:ink>
</file>

<file path=ppt/ink/ink19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1:16:34.70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30,'0'0'32,"0"0"1,0 0-8,18 17-9,-12 2-4,11 17-3,0 9-2,10 16-1,0 13-2,4 15-2,0 10 0,0 8 1,-5-1-1,-1 1 0,-6-7 0,-4-5 0,-7-10 1,-3-9-1,-6-14-1,-4-7 0,-5-10 0,-1-5-1,-3-11 1,0-4-1,-1-7-1,3-6 0,0-1-2,2-7 0,10-4-2,-13 4-3,13-4-5,0 0-7,0 0-17,0 0 1,1-9 1,-1 9 1</inkml:trace>
</inkml:ink>
</file>

<file path=ppt/ink/ink19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1:17:42.1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205 0 79,'25'54'40,"-7"16"-2,-10 10 1,-7 16-34,-9 0-4,-5 4-3,-6 0-1,-9-9-3,0-5-6,-9-20-14,7-9-11,-2-23-1,2-21 1,-2-23 1</inkml:trace>
</inkml:ink>
</file>

<file path=ppt/ink/ink19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1:17:49.78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70 216 42,'1'12'35,"-7"6"-1,1 5 1,0 7-25,-9 1-3,6 8-4,-7 1 2,7 0-3,-3-6 1,13-2 1,7-9 1,16-5 0,12-17 1,20-8-1,12-13-1,15-6 0,12-7-1,9-2-1,-2-2 0,-3-2-2,-9 4-1,-12 8 2,-11 3-2,-14 7 0,-14 2-4,-14-11-8,-2-2-29,-5-15 2,9-15-2,7-29 1</inkml:trace>
</inkml:ink>
</file>

<file path=ppt/ink/ink19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1:17:40.4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1315 276 76,'6'-55'40,"-19"-2"-1,-14 13 1,-23 4-35,-20 17-2,-18 20-1,-18 22-1,-17 24-2,-11 25 1,-5 26-1,4 21 0,11 21 0,13 13 1,20 7 0,25-3 1,30-6 0,29-7-1,24-17 2,27-17-1,23-25 1,20-21-1,17-26-1,9-20 0,6-17-2,2-19-3,7-15-4,-11-19-14,4-3-16,-6-10-1,-2 0 0,-6-5 2</inkml:trace>
  <inkml:trace contextRef="#ctx0" brushRef="#br0" timeOffset="387">1998 234 65,'5'-21'40,"-1"8"-2,-4 13 2,-15 17-29,-8 15-6,-7 21 0,-14 19-3,-5 16 0,-11 17-1,-4 13 0,0 3-1,2-1 1,5-8-1,6-12-2,12-15-1,7-19-1,14-16 0,8-32-7,21-18-28,6-28 0,16-21-1,10-26 3</inkml:trace>
  <inkml:trace contextRef="#ctx0" brushRef="#br0" timeOffset="626">2197 40 53,'40'-35'38,"-6"30"-1,-12 29 1,-4 36-21,-15 21-8,-1 30-4,-6 21-1,0 18-3,-3 7-1,1 1-2,2 2-1,-1-12-3,5-9-7,-8-25-25,8-22 1,-2-24-2,-2-24 2</inkml:trace>
  <inkml:trace contextRef="#ctx0" brushRef="#br0" timeOffset="861">1648 943 68,'-21'-1'39,"21"1"-2,30 15 0,22-13-34,17-3-15,18 0-24,17-6 1,10-10-2,2-6 0</inkml:trace>
  <inkml:trace contextRef="#ctx0" brushRef="#br0" timeOffset="1063">2690 1433 77,'-12'14'40,"-2"-29"-1,6-21 1,-3-33-31,10-21-3,-3-24-2,6-23-1,5-17 0,6-3 0,10 4-1,8 6 0,11 19-1,8 22-1,11 30 0,6 33-1,3 34 0,2 28-1,-4 23 0,-10 21 0,-14 15 1,-14 6 0,-17 6 1,-18-1 0,-14-7 0,-15-10 1,-12-14 0,-4-11 0,-6-14-2,0-13-1,4-12-1,6-12-2,14-1-5,5-14-21,24 1-9,12-4 0,20-2 1</inkml:trace>
  <inkml:trace contextRef="#ctx0" brushRef="#br0" timeOffset="1431">3719 472 91,'20'39'42,"-12"7"0,-5 11-1,-18 6-35,5 4-4,-2 8-2,-4-2-2,-1 3-3,-2-12-5,11-5-26,-1-15-5,11-13 1,5-17-1</inkml:trace>
  <inkml:trace contextRef="#ctx0" brushRef="#br0" timeOffset="1828">3906 742 74,'-36'-81'40,"18"13"0,22 9 0,33 15-28,19 3-8,26 11-1,18 5-1,17 5-1,11 8-1,5 7-1,-1 12 0,-9 8 0,-17 18 0,-18 15 0,-22 14 1,-22 17-1,-25 12 2,-21 11-1,-26 1 1,-15 4-1,-10-4-1,-8-9-1,-2-6-1,-2-19-3,12-9-4,0-24-9,21-12-21,8-17 2,20-19-2,12-20 3</inkml:trace>
  <inkml:trace contextRef="#ctx0" brushRef="#br0" timeOffset="2151">5397 206 58,'41'-11'38,"-8"24"0,-8 29 0,-13 15-21,0 26-10,-8 19-3,-3 17-3,-5 9 0,-5 3-1,-2-3-2,-2-10-2,1-5-6,-6-27-15,3-15-13,0-24 0,0-21-1,-4-26 2</inkml:trace>
  <inkml:trace contextRef="#ctx0" brushRef="#br0" timeOffset="2348">5078 974 62,'-11'-33'39,"18"11"-2,22 13 1,18 0-26,16 4-12,16 2-8,7-5-28,10-6 0,2-4-1,0-6-1</inkml:trace>
  <inkml:trace contextRef="#ctx0" brushRef="#br0" timeOffset="2524">6260 302 81,'0'0'39,"-21"24"-1,3 9-2,-3 20-31,-5 14-2,-2 19-2,-2 12 0,2 10-1,6-2 1,8-4-1,11-9 0,11-12-1,14-13-1,9-23-2,17-17-3,-1-30-19,16-13-12,2-21 0,10-17-1,1-16 2</inkml:trace>
  <inkml:trace contextRef="#ctx0" brushRef="#br0" timeOffset="2726">7085 432 65,'61'-80'40,"-22"14"0,-19 19 1,-30 15-22,-16 28-11,-19 17-4,-9 18-3,-2 16-1,5 14 0,19 16-1,20 8 0,32 7 0,24 3 0,22 2 1,13-4 0,2-3 1,-8-2 1,-22-7-1,-23-5 1,-33-9 0,-27-8 0,-25-8-1,-20-12-2,-8-9-1,-4-13-1,10-12-1,8-10-3,22-1-7,14-12-28,32-3 2,20-2 0,29-3 0</inkml:trace>
  <inkml:trace contextRef="#ctx0" brushRef="#br0" timeOffset="3215">8237 855 79,'0'43'39,"10"10"0,8-1-1,12-1-32,12-2-3,17-7 0,14-15-1,22-12 0,19-17 0,24-12 0,12-11-1,12-7-1,11 0-9,-4-12-32,-2-1 1,-9-4-1,-15-2-2</inkml:trace>
</inkml:ink>
</file>

<file path=ppt/ink/ink19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1:17:52.14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32 658 35,'-11'-7'39,"1"-1"0,10 8 0,-13-14-15,13 14-17,0 0-3,11 23-1,5 2-2,4 9-1,6 6-1,1 1 2,4 8-2,-2-6 1,-4-5 0,-3-7 0,-7-9 1,-3-5 0,-12-17-1,0 0 1,7-10 0,-9-8 0,0-5 0,2-7-1,3-4 0,1-1 0,5 1 0,6 6-1,5 6 1,6 7-1,6 5 1,5 6-1,2 8 1,2 1-1,3 5 0,3-2 1,-3-1-1,0-5 1,-4-6 0,-2-1 0,-4-8 1,-2-1-2,-8-5 2,-5-1-1,-9-2 1,-8 1-1,-9 6 1,-6 2-2,-10 8 2,-5 7-1,-4 9 1,-3 11 0,1 6-1,3 8 1,8 4-2,6 3 2,12 2-1,10-5 1,14-1-3,8-14 1,12-6-1,7-12-2,8-7-4,1-14-11,13-13-19,-2-15-4,1-14 5,0-9-2</inkml:trace>
  <inkml:trace contextRef="#ctx0" brushRef="#br0" timeOffset="555">1371 248 46,'6'-85'39,"-5"15"1,-15 12-3,1 26-19,-13 18-9,2 29-4,-4 25-2,1 24-1,6 19-2,1 12 0,4 14-2,7 3 2,6-8-2,4-11 1,4-8-3,1-20 2,3-11-2,-3-16 2,-1-18-1,-5-20 1,0 0 2,-14-25 1,-2-10 2,1-6 0,-4-8 1,4-1 0,3 0 1,7 6-2,6 5 0,9 9-3,10 14 1,7 14-1,9 14 0,2 13 1,3 9-3,1 8 3,1 7-2,0-3 2,0-2-1,0-4 1,-1-8-1,0-9 0,-1-10 1,2-9-1,-3-12 1,-1-6 0,-7-6 0,-6-7-1,-7-7 0,-6-4-3,-6 3 0,-7 2-4,0 8-2,-10 1-10,9 12-11,1 12-12,-10-1 1,10 1 5</inkml:trace>
  <inkml:trace contextRef="#ctx0" brushRef="#br0" timeOffset="1034">1860 813 32,'10'13'35,"0"-6"2,-1 0-2,-9-7-16,23 6-11,-11-1-4,2 0-2,2-1-2,-1-2 1,0-1-1,-2-3 0,-2 0 1,-2-6 0,-3-5 1,0-8-1,-5-7 2,0-2-2,-2-5 2,2 1-3,0-1 1,1 5-3,4 4-2,-1 5-5,11 16-10,-4 3-20,8 9 1,1 4 0,5 8 2</inkml:trace>
  <inkml:trace contextRef="#ctx0" brushRef="#br0" timeOffset="1316">2295 855 56,'0'0'39,"5"14"-1,-5-14-13,5-12-7,-7-6-8,8-4-4,-4-6 0,3-2-5,-1 0 2,1-1-4,1 7 2,-2 4-3,5 14 1,2 11 1,3 12-2,1 7 2,4 2-1,3 2 1,4 1-1,0-5 3,-2-8-2,0-5 2,-2-12 0,-1-8-1,-4-7 0,-3-4-2,-5-5-1,-8-2-27,1 1-10,-3 2-3,2 2 1</inkml:trace>
</inkml:ink>
</file>

<file path=ppt/ink/ink19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1:17:55.80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306 214 34,'-1'-16'38,"-3"-11"0,0 0 2,-9-8-20,7 8-9,-10-2-5,3 7-1,-8 3-2,-2 6 0,-4 13-1,-1 12-1,-2 8-1,-1 10-1,1 9 0,2 9 1,9 9-1,7 3 1,11 1 0,13-8 0,13 0 0,9-7 2,10-6-2,7-12 0,3-7 0,2-10 0,-2-4-2,-5-7-4,4-3-26,-9-9-7,-2-6-2,0-10 1</inkml:trace>
</inkml:ink>
</file>

<file path=ppt/ink/ink19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1:19:24.34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-7 212 32,'-1'14'30,"1"-14"3,11 0-1,5-1-21,0-8-3,12 4 0,2-6-1,12 1-2,2-6 1,9 2-2,2-6-1,5 1-1,-3-2-1,0 1 0,-4 0-1,-5 0-2,-4 7-3,-13-6-6,-3 14-8,-10-3-16,-18 8-1,0 0 1,-19 1 0</inkml:trace>
  <inkml:trace contextRef="#ctx0" brushRef="#br0" timeOffset="270">78 314 47,'0'0'35,"24"10"2,11-18-1,19-2-20,5-12-8,13 2-1,2-2-2,2-1-3,-5 4-4,-9-4-5,-1 5-29,-14 8 0,-8 0-1,-11 7 0</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24T20:30:27.181"/>
    </inkml:context>
    <inkml:brush xml:id="br0">
      <inkml:brushProperty name="width" value="0.05292" units="cm"/>
      <inkml:brushProperty name="height" value="0.05292" units="cm"/>
      <inkml:brushProperty name="color" value="#FF0000"/>
    </inkml:brush>
  </inkml:definitions>
  <inkml:trace contextRef="#ctx0" brushRef="#br0">11668 16245,'0'0,"-26"0,-27 0,27 0,-1 27,-26-1,27 1,-1-27,1 26,-1 1,27-1,0 1,53-27,-26 0,52 0,27 26,0-52,26 26,0 0,27-27,0 1,-27 26,27-27,0 27,-53 0,26 0,-26 27,0-27,-27 26,-53-26,27 27,-26-54</inkml:trace>
  <inkml:trace contextRef="#ctx0" brushRef="#br0" timeOffset="561.0321">16166 16325,'-26'0,"-1"0,27 0,-26 0,26 0,26-27,1 27,-1 0,27 0,27 0,26 0,-1 0,28 0,-28 27,28-27,-27 26,-1 1,-25-1,-1-26,1 27,-28-27,-25 0,26 0,-27-27,-26 27</inkml:trace>
</inkml:ink>
</file>

<file path=ppt/ink/ink20.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09-25T21:01:17.197"/>
    </inkml:context>
    <inkml:brush xml:id="br0">
      <inkml:brushProperty name="width" value="0.05292" units="cm"/>
      <inkml:brushProperty name="height" value="0.05292" units="cm"/>
      <inkml:brushProperty name="color" value="#FF0000"/>
    </inkml:brush>
  </inkml:definitions>
  <inkml:trace contextRef="#ctx0" brushRef="#br0">6623 9575,'0'0,"0"0,0 0,0 0,0 0,0 0,0 0,0 0,0 0,0 0,0 0,-25-25,0 25,25 0,-49 0,24-25,0 25,-25 0,26 0,-26-25,25 25,0 0,1 0,-1 0,0 0,25 0,0 0,0 0,0 0,0 0,0 0,0 0,0 0,0 25,0 0,0 0,0 24,0 1,0 24,0 1,0-1,0 25,-25-24,0 24,25-25,0 1,-24-1,-1 1,25-26,-25 1,25-25,0 24,0-24,0 0,25 0,-25-25,25 24,-1-24,1 0,0 25,0-25,0 0,-1 0,1 0,0 25,-25-25,25-25,-25 25</inkml:trace>
  <inkml:trace contextRef="#ctx0" brushRef="#br0" timeOffset="1321.0755">15776 9376,'0'0,"-25"0,25 0,0-25,0 25,0 0,0 0,-25-24,25 24,0 0,0 0,0 0,0 0,0 0,25 0,-25 0,25 0,0-25,-1 25,1 0,25 0,-25 0,-1 0,1 25,25-25,-50 0,25 24,-25 1,24 0,-24 25,0-1,0 1,0 24,0-24,0 49,0-49,-24 49,24-25,0 1,24-1,-24-24,0 24,0-24,0-1,0-24,-24 25,24-25,0-1,-25 1,0-25,0 25,-24-25,24 0,-25 0,25 0,-24 0,24 0,-25 25,26-25,-1 0,0 0,25 0,0 0,0 0,-25-25,25 25</inkml:trace>
  <inkml:trace contextRef="#ctx0" brushRef="#br0" timeOffset="2188.1251">12526 9649,'-24'-25,"-1"0,0 1,0-1,-24 0,-1 25,0-25,26 25,-26 0,0 0,1 0,24 25,-25 0,25 0,1 24,-1-24,0 49,25 1,0-1,0 25,0 1,0-1,0 25,25-25,-25 25,0-25,25 1,-25-1,0 0,0 0,0-24,0-26,0 26,-25-26,25 1,0-25,-25 24,25-49,0 0,-25-24</inkml:trace>
  <inkml:trace contextRef="#ctx0" brushRef="#br0" timeOffset="2891.1653">11733 10393,'24'-25,"1"1,0-1,0 25,24 0,1-25,-25 25,0 0,24 25,-24-25,-25 25,25 24,0-24,-25 25,24-1,-24 1,25-1,-25-24,25 25,-25-25,25-25,0 24,-25-24,25 0,-25-24,24-1,-24-25,25 25,-50-24,25-1,-24 1,24-1,-25 0,25 1,-25 24,0 0,25 0,0 25,0 0,0 0,0 25,25 25,0-25,0 24,-1 1,1-1,0-24,0 25,24-1,-24-24,0-25,-25 25,25-25,-25 0,0-25,0 0,-25 1,25-26,-25 0,0 1,1-1,-1 1,25 24,-25 0,0 0,50 0,-25 1,25 24,0-25,-1 25,1-25,25 25,-25-25,-1 25,26-25,-25 25,0-24,-25 24,24-25</inkml:trace>
  <inkml:trace contextRef="#ctx0" brushRef="#br0" timeOffset="4224.2416">13072 10170,'0'0,"0"0,0 0,0 0,0 0,0 0,0 0,0 0,25 25,-25 0,25-1,-1 1,1 25,0-25,25 24,-25 1,-1-25,1-1,0 26,0-25,0 0,-25-25,0 0,0 24,0-24,0-24</inkml:trace>
  <inkml:trace contextRef="#ctx0" brushRef="#br0" timeOffset="4534.2593">13419 10021,'0'-25,"0"25,0 0,0 0,-24 25,24 0,-25 0,0 24,0 1,0 0,1 24,-1-24,0 24,-25-24,25-1,25 1,-24-25,-1-1,25 1,0-25,0 0,0 0,25 0,-1-25</inkml:trace>
  <inkml:trace contextRef="#ctx0" brushRef="#br0" timeOffset="4813.2752">13717 10096,'0'24,"0"-24,0 25,0 0,0 0,0 0,0 24,0 1,0-25,25 24,-25 1,0-25,0-1,0-24,0 0,0 0,0 0</inkml:trace>
  <inkml:trace contextRef="#ctx0" brushRef="#br0" timeOffset="4984.2851">13717 9723,'0'-24,"0"24,0-25,0 25,0 0,0 0,0 0,0 0,0 25</inkml:trace>
  <inkml:trace contextRef="#ctx0" brushRef="#br0" timeOffset="5503.3148">13915 10567,'25'-25,"-25"0,0 0,0-49,0 24,0 1,0-1,0 25,0-24,0 24,0 0,0 25,0 0,0 0,0 0,0 0,25 25,-25 25,25-26,0 26,-1 0,1-1,0 1,0-25,0-1,-1 1,1-25,0 0,-25 0,25-25,-25 1,0-1,0-25,0-24,-25 24,25 1,0-1,0 0,-25 1,25-1,0 25,0-24</inkml:trace>
  <inkml:trace contextRef="#ctx0" brushRef="#br0" timeOffset="6069.3471">14486 8979,'0'0,"25"0,0 0,-25 0,0 25,0 0,0 25,0 24,0 0,0 26,-25-1,25 25,0-25,-25 25,25-25,0 0,0 1,-25-26,25-24,0-1,0-24,0 0,25 0,-25-50,0 25,25-25,0 25,-1-25,1 1,0-1,25 25,-1-25,-24 25,25 0,-26 0,1 0,25 25,-25-25,-1 0,-24 0,25 0,-25 0,0 0,0 0,0 0,25 25,-25-25,0 0,0 0,0 24,0-24,0 0,0 0,0 0,0 0,0-24,0 24</inkml:trace>
  <inkml:trace contextRef="#ctx0" brushRef="#br0" timeOffset="8093.4629">7268 10319,'-25'-25,"25"0,0 25,-25-25,25 25,-25-24,25 24,-24 24,24-24,-25 50,0-25,25 0,0 24,0 1,0-1,0-24,0 0,25 0,0-25,-25 0,24 0,1 0,0-25,-25 0,25 0,-25 1,0-1,0 0,0 25,0 0,-25 25,25 0,0-1,0 26,0-25,0 49,0-49,0 25,0-26,25 1</inkml:trace>
  <inkml:trace contextRef="#ctx0" brushRef="#br0" timeOffset="8549.489">7392 9847,'0'-24,"0"24,0 24,-25 1,25 0,0 0,0 24,-25 1,25 25,0-26,0 26,0-1,0-24,0 24,0-24,25-1,-25-24,25 0,0 0,-1-25,1 0,0 0,0-25,0 0,-1 0,-24 0,0 1,0-26,0 25,0 0,-24 1,-1 24,25-25,-25 25,25 0,-25 0,25 0,0 0,-25 25</inkml:trace>
  <inkml:trace contextRef="#ctx0" brushRef="#br0" timeOffset="8895.5088">7689 10269,'-24'0,"-1"0,0 0,25 0,-25 0,0 25,25-25,0 25,0 0,25-1,0 1,0 0,0 0,-1 0,1-1,0-24,-25 25,0-25,0 25,0-25,-25 0,25 0,-25 0,25 0,-24 0,-1 0,25 0,0-25,0 25</inkml:trace>
  <inkml:trace contextRef="#ctx0" brushRef="#br0" timeOffset="9308.5324">7863 9823,'0'0,"0"0,0 0,0 0,0 0,0 24,-25 26,25-25,0 24,0 26,0-25,-25 24,25 25,0-24,0-1,0 0,0 1,0-1,25-24,-25-1,25 1,-25-25,0 0,0-1,25-24,-25 0,0 0</inkml:trace>
  <inkml:trace contextRef="#ctx0" brushRef="#br0" timeOffset="9674.5533">7913 10195,'0'0,"0"0,0 25,0-25,0 24,0 1,24-25,-24 25,0 0,25-25,-25 0,25 0,-25 0,25 0,0-25,0 0,-25 0,24 1,-24-1,25-25,-25 50</inkml:trace>
  <inkml:trace contextRef="#ctx0" brushRef="#br0" timeOffset="9862.5641">8136 10021,'0'0,"-25"-25,25 25,-25 25,25 0,0 0,0 0,0 24,0-24,0 25,0-1,0 1,0-1,0 1,0 0,0-26,0 1,0 0,0-25,0 0</inkml:trace>
  <inkml:trace contextRef="#ctx0" brushRef="#br0" timeOffset="10253.5865">8161 10046,'25'-25,"-25"25,0 0,24-25,-24 25,25 0,-25 25,25-25,-25 25,0 0,0 0,0-1,0 26,0-25,0 24,0 1,-25-25,0 0,25 24,-24-24,-1 0,25 0,0-1,0-24,0 0,25 0,-1 0,-24 0,25 0,0 0,0 0,0 0,-1 0,1-24,0-1</inkml:trace>
  <inkml:trace contextRef="#ctx0" brushRef="#br0" timeOffset="10482.5996">8483 10319,'25'0,"0"0,-25 0,0 0,25 0,-25 25,24-25,-24 0,0 0,25 0,-25 0</inkml:trace>
  <inkml:trace contextRef="#ctx0" brushRef="#br0" timeOffset="10930.6252">8781 10170,'0'0,"0"0,0 0,0 25,0-25,0 25,0-1,25 1,-1 0,-24 0,25 0,0 24,0-24,-25 0,25-25,-25 25,24-25,-24 0,0 24,0-24,25-24</inkml:trace>
  <inkml:trace contextRef="#ctx0" brushRef="#br0" timeOffset="11230.6423">9004 10170,'0'0,"-25"0,25 0,0 25,-25-25,25 25,0-1,-24 1,-1 25,25-25,-25 24,0-24,0 25,1-26,24 1,-25 0,25 0,-25 0,25-25,0 0,0 0,25-25</inkml:trace>
  <inkml:trace contextRef="#ctx0" brushRef="#br0" timeOffset="11872.6791">9227 9575,'0'0,"-24"0,24 0,0 24,0-24,24 50,-24-25,25 24,-25 1,50 24,-25 1,-1-1,-24 26,25-26,0 25,-25-24,0-1,-25-24,0-1,1 26,-1-26,0-24,0 0,25 24,-25-24,25 0,-24 0,24-25,0 0,0 0,0 25,0-25,24 0,-24 0,0-25,0 25,25 0,-25 0</inkml:trace>
  <inkml:trace contextRef="#ctx0" brushRef="#br0" timeOffset="15990.9146">5457 12650,'0'0,"0"25,0-25,0 0,0 0,0 0,0-25,0 25,0-49,0 24,0 0,25-24,-25-1,0 0,0 1,0-1,25 25,-25-24,0 49,0 0,24 0,-24 25,25-1,0 1,0 25,-25-1,49 1,-49-25,25 24,0-24,0-25,0 0,-1 0,-24 0,25-25,0-24,-25 24,25 0,-25-24,0 24,0-25,0 50,0-25,0 25,25 25,-25 0,25 0,-25 24,24 1,-24 0,25-1,-25 1,25-25,-25-1,25 1,-25-25,25 0</inkml:trace>
  <inkml:trace contextRef="#ctx0" brushRef="#br0" timeOffset="16188.9258">6226 12303,'25'0,"-25"50,0-25,0 24,0-24,0 25,0-1,0 1,0-1,-25-24,25 0,0 0,0-25,25-25</inkml:trace>
  <inkml:trace contextRef="#ctx0" brushRef="#br0" timeOffset="16345.9349">6276 12055,'-25'-25,"25"25,0-25,0 25,0 0,-25 0,25 25,0-25,25 25</inkml:trace>
  <inkml:trace contextRef="#ctx0" brushRef="#br0" timeOffset="16779.9597">6499 12675,'0'0,"25"-25,-25 1,0-1,24-25,-24 1,25-1,-25-24,0 24,0 0,0 1,25-1,-25 25,0 25,0 25,25 0,0 0,-25 24,24 1,1 0,0-1,25-24,-26 25,1-26,25 1,-50-25,25 0,0-25,-1 25,-24-24,25-26,-25 25,0-24,-25 24,25-25,0 25,0-24,-24 24,24 0,24-25</inkml:trace>
  <inkml:trace contextRef="#ctx0" brushRef="#br0" timeOffset="18102.0354">7441 11609,'0'24,"-24"26,-1 24,0 1,0 24,25-25,-25 50,25-24,0-1,0 0,25 0,-25-24,25-1,0-24,-25-25,25-1,-1 1,1-25</inkml:trace>
  <inkml:trace contextRef="#ctx0" brushRef="#br0" timeOffset="18436.0544">7640 11881,'0'0,"0"25,0 0,0 25,0-1,-25 1,25 24,0 1,0-1,0-24,0-1,0 1,0-25,25 24,-25-24,25 0,-1-25,1 0,0 0,25 0,-26 0,1 0,0 0,-25 0,25-25,0 25,-1-25,-24 25</inkml:trace>
  <inkml:trace contextRef="#ctx0" brushRef="#br0" timeOffset="19024.0881">8111 12204,'0'0,"0"0,0 0,0 0,0 0,0 0,0 0,0 0,0 0,0 0,0 0,0 0,0 0,0 0,0 25,0-25,-25 0,25 0,0 25,0-25,-24 24,24 1,-25-25,25 25,0 0,-25 24,25-24,0 0,25 0,-25 24,25-24,-1-25,1 25,0-25,0 0,24-25,-24 0,0 1,0-1,0 0,-25 0,0-24,0 24,-25-25,0 25,0 1,0 24,1-25,-1 0,25 25,-25-25</inkml:trace>
  <inkml:trace contextRef="#ctx0" brushRef="#br0" timeOffset="19402.1092">8483 11782,'25'0,"-25"0,0 0,25 25,-50 0,25 0,0 24,0 1,-25-1,25 26,0-1,-25-24,25 24,0-24,0 0,0-26,0 26,25-50,0 25,0-25,-25 25,25-25,-1 0,1 0,25 0,-50 0,25 0,-1-25,1 25,-25-25,25 25</inkml:trace>
  <inkml:trace contextRef="#ctx0" brushRef="#br0" timeOffset="19814.1331">8979 11534,'0'0,"0"25,25 0,-25 24,25 1,0 24,0 1,-1 24,1 0,-25 0,25 1,-25-26,0 25,0-24,0-26,0 26,-25-50,25 24,0-24,0 0,0-25,0 25,0-25,0 0,0 0,0 0,0-25,0 25,25-25</inkml:trace>
  <inkml:trace contextRef="#ctx0" brushRef="#br0" timeOffset="71230.0741">15230 8210,'0'0,"0"0,-25-24,25 24,0-25,25 25,-25-25,0 0,-25-24,25-26,0 1,-25-1,1-49,-1 0,0 0,-25-25,1-24,-1 24,1-25,-1 25,-24-24,24-1,-24 1,-1-1,26 0,-26 25,1 1,24-1,0 25,1 0,-1 25,1-1,24 51,0-1,0 25,0 0,1 25,24 25,0 25,-25 0,25-1,0 26,0-1,0 0,-25-24,25 0,0-1,0-24,0-25,0 0,0-50,0 1,0-1,0-49,0 0,0 0,0-26,0 26,0 0,0 0,0 24,25 51,-25-26,25 50,-25 25,24 24,1-24,0 50,25-1,-1 0,-24 1,0-26,0 26,24-50,-49 0,0-25,0 0,0-25,-25 0,-24-50</inkml:trace>
  <inkml:trace contextRef="#ctx0" brushRef="#br0" timeOffset="71946.1151">10740 1439,'25'0,"-25"-25,0 25,-25 0,25 0,-49 0,24-25,-25 25,1 0,-1-25,1 0,-1 1,0-1,1 25,-1-25,50 25,-49-25,49 25,0 0,-50 0,50 25,25 25,-25 24,25 0,-25 50,0 1,0-1,0 49,0-24,-25 25,25-1,-25 1,25 0,-25-26,25 1,0-50,0 25,0-49,0-1,0-24,25-25,0-25,0 0,24 0,-24-25,49 0,-24-25,24 26,-24-1,24 0,-24 0,0 0,-26 25,1-24,0-1,-50 25,0-25,-24 0</inkml:trace>
  <inkml:trace contextRef="#ctx0" brushRef="#br0" timeOffset="73022.1766">10889 1984,'0'0,"0"0,0 0,0 25,0-25,0 25,-25 0,25 0,0-1,0 26,-24 0,24-1,0 50,0-24,0-1,-25 1,25-1,0 1,0-51,0 26,-25-25,25 0,0-25,0 0,25-25,-25-25,0 25,25-49,-25-1</inkml:trace>
  <inkml:trace contextRef="#ctx0" brushRef="#br0" timeOffset="73368.1964">10939 2108,'25'-49,"-25"24,49-25,-24 26,25-1,-1 25,1 0,0 0,-1 0,1 25,-25-1,24 1,-49 25,0-1,0 1,-25 0,1 24,-26 0,0 1,1-26,-1 26,25-50,0 24,25 1,0-25,25 0,0-25,25 0,-1 0,26 0,-26 0,1 0,24-25,-49 25,25-25,-25 25,-1 0,-24-25,25 25</inkml:trace>
  <inkml:trace contextRef="#ctx0" brushRef="#br0" timeOffset="73575.2081">11832 2828,'0'25,"25"24,-25-24,-25 49,25 1,-25-26,0 51,0-26,-24 0,24-24,0 24</inkml:trace>
  <inkml:trace contextRef="#ctx0" brushRef="#br0" timeOffset="75090.2947">12278 2009,'0'0,"25"0,-25 0,25 0,0-25,0 25,24-24,-24 24,25-25,-1 25,-24 25,25-25,-26 24,1 26,-25 0,0-1,-25 1,1 24,-1 1,-25-1,25-24,-24 24,24-24,0-1,25 1,0-25,25 0,0-1,0-24,-1 0,26 0,0 0,-26 0,1 0,0 0,25 0,-50 0,49 0,-49 0,25-24</inkml:trace>
  <inkml:trace contextRef="#ctx0" brushRef="#br0" timeOffset="75314.3077">13047 2753,'25'25,"0"-25,-25 25,0 25,0-1,0 1,0-1,-25 26,0-1,25 1,-25-1,25-24,-24-1</inkml:trace>
  <inkml:trace contextRef="#ctx0" brushRef="#br0" timeOffset="76737.3891">13891 1960,'0'0,"0"0,0 0,0 0,0 0,0 0,-25-25,25 25,-25 0,0-25,0 0,1 25,-1 0,-25 0,25 0,-24 25,-1 0,25 0,1-1,-1 51,0-26,25 1,0 24,25 1,0-1,24 1,-24-1,25-24,-1 24,1-24,-25-1,-1-49,-24 25,0 0,0-25,-24 0,-26 0,25-25,0 25,-24-25,24 25,0-24,25-26,0 0,0 1,50 24,-25-50,24 26,-24-1,25 1,-26 24,1-25,0 25,0 1,-25-1,0 0,0 0,0 0,25 1,-25-26</inkml:trace>
  <inkml:trace contextRef="#ctx0" brushRef="#br0" timeOffset="77523.4341">14263 1563,'0'0,"0"0,-25-25,25 25,-25-25,25 25,0 0,0 0,-25-25,25 25,0 0,25-25,-25 25,25 0,24-24,-24 24,25 0,0 0,-26 0,26 0,0 24,-1-24,-24 25,0-25,0 50,-1-1,-24 1,0 25,0-1,0 50,0 0,0 0,0 25,0 0,0-25,0 25,25-1,-25-48,0-1,25 0,-25-25,0-24,0 0,-25-26,-24 1,24 0,-25-25,1 0,-26 0,26 0,-1 0,0 0,1 0,-1 0,50 0,-25 0,25 0,0 0,0 0,0 0,25 0,-25 0</inkml:trace>
  <inkml:trace contextRef="#ctx0" brushRef="#br0" timeOffset="102645.871">9674 10641,'0'0,"25"-25,-25 25,0 0,0 0,0 0,0 25,0-25,0 0,0 25,0 0,0 0,0-1,0 26,0-25,0 0,0-1,0 1,0 0,0-25,0 25,0-25,0 0,0-25,24 0</inkml:trace>
  <inkml:trace contextRef="#ctx0" brushRef="#br0" timeOffset="103033.8931">9971 10170,'0'25,"-24"-25,24 25,0-1,24 1,1 25,0-25,0 24,25-24,-26 25,26-1,0-24,-26 25,1-26,0 1,0 0,0 0,-25 0,0-25,0 0,24-25,-24 25,0-50</inkml:trace>
  <inkml:trace contextRef="#ctx0" brushRef="#br0" timeOffset="103280.9071">10344 10170,'0'25,"-25"24,25-24,-25 0,0 0,25 24,-25 1,1 0,-26-1,25 1,0-1,25-24,-24 25,24-25,-25-1,25-24,0 0,25-24,-1-1</inkml:trace>
  <inkml:trace contextRef="#ctx0" brushRef="#br0" timeOffset="104023.9497">10517 9575,'0'0,"0"0,0 0,0 0,25 0,0 0,0 0,-1 0,1 0,25 0,-25 0,24 0,-24 24,25 1,-50 0,24 25,-24 24,25-24,-25 49,0-25,-25 26,25-26,0 50,0-25,0 0,0-24,25-1,-25 25,0-49,0 0,0-1,-25 1,25-25,-24-25,-1 24,0-24,0 0,0 0,-24 25,24-25,25 0,-25 0,0 0,1 0,24 0,0 0,-25 0,25 0,0-25,0 1,0-1</inkml:trace>
  <inkml:trace contextRef="#ctx0" brushRef="#br0" timeOffset="104927.0015">7169 9475,'0'0,"0"0,0 0,-25 0,0 0,0 0,0 0,1 0,-26 0,25 0,0 25,1-25,-1 25,25 0,-25-25,25 25,0-1,25 1,-25 25,0-1,0 26,0-26,-25 51,25-26,0 50,-25-25,0 1,25-1,-25 0,25 0,-24-24,24 24,24-50,-24 1,25 0,-25-26,25 1,0 0,0 0,0-25,-1 0,26 25,-25-25,0 0,-1 0,1 0,0 0,0 0,0 0,-25 0,24 0,-24 0,0 0,0 0,0 0,-24 0</inkml:trace>
  <inkml:trace contextRef="#ctx0" brushRef="#br0" timeOffset="106128.0702">7193 6003,'0'-50,"0"25,0 25,0 0,0 0,0 0,-24 50,24 0,0-1,0 26,0 24,0 0,0 25,0 0,0 25,0-25,0 50,0-26,0 1,-25 0,25 0,0-25,0 25,0-25,0 0,0 0,0-25,0 0,0-24,0-26,0 1,0-25,0 24,0-49,0 25,0-25,0 0,0 0,0 0,0 0,0 0,0 0,0 0,0 0,0 0,0 0,-25 25,25-25,0 25,0-25,0 0,0 0,0 24,0-24,-25 0,25 0,0 0,-25-24,25-26,0 25,0-24,-24-26,24 26,-25-1,0-24,25 49,0-25,0 50,0 0,0 25,0 25,0-1,0 1,25 24,-25 1,25-26,-25 26,0-26,24-24,-24 0,25-25,0 0,0-25,0 0,24 0,-24-24,25-1,-1 1,-24-51,25 26,24-25,0 0</inkml:trace>
  <inkml:trace contextRef="#ctx0" brushRef="#br0" timeOffset="106850.1115">10939 5680,'0'0,"0"0,0 25,-25 0,25 24,0 1,0 25,0 49,0-25,-25 25,25 0,-25 25,25-1,0 1,-24 0,24 0,-25 0,25 0,-25-25,25 0,0 24,0-24,-25 1,25-26,0 25,0-50,0 25,0 1,-25-26,25 0,0 1,0-26,0 1,-24-25,24 24,-25-49,25 25,-25-25,0-25,25 25,-25-24,1-1,24-25</inkml:trace>
  <inkml:trace contextRef="#ctx0" brushRef="#br0" timeOffset="107129.1274">10517 8706,'0'25,"0"-25,0 25,-25 25,50-1,-25-24,0 49,0-24,0 0,25-1,-25 1,25 0,-25-26,49-24,-24 0,0 0,25-24,-26-1,26 0,0 0,-26 0,26 1,-25-1,0 0,-25 0,24 0,1 0,-25-24</inkml:trace>
  <inkml:trace contextRef="#ctx0" brushRef="#br0" timeOffset="107542.151">7863 5110,'0'0,"0"0,0 25,0 24,0 1,0-1,25 26,-25-1,0 1,25-1,-25-24,0-1,0-24,24 0,-24-25,0-25</inkml:trace>
  <inkml:trace contextRef="#ctx0" brushRef="#br0" timeOffset="107716.161">7739 4887,'-25'-25,"25"25,0 0,-25 0,25 0,25 25,-25-25,25 24,-25 1,25 0</inkml:trace>
  <inkml:trace contextRef="#ctx0" brushRef="#br0" timeOffset="108070.1812">8086 5680,'0'-25,"0"-24,0-1,0 1,-24-1,24 0,-25 1,25-1,0 25,0 1,0 24,25 24,-25 1,24 0,1 25,0-26,0 1,0-25,-1 0,-24 0,25-25,0 25,-25-49,0 24,0-25,-25 1,25 24,0 0,0 0</inkml:trace>
  <inkml:trace contextRef="#ctx0" brushRef="#br0" timeOffset="108394.1998">8409 5556,'25'0,"-25"-25,0-24,-25-1,25 1,0-26,0 26,0 24,-25-25,25 25,0 25,25 0,0 25,-25 0,24 0,1-25,-25 25,25-25,0 0,-25 0,25-25,-25 0,0-25,0 1,-25-1,25 25,0-24,0-1,0 25,0 1</inkml:trace>
  <inkml:trace contextRef="#ctx0" brushRef="#br0" timeOffset="108874.2272">8657 5159,'49'0,"-49"25,25-25,0 0,0-25,0 1,-25-26,24 25,-24 0,-24-24,24 24,-25 0,0 25,0 0,0 25,1 25,-1-1,25 1,0-1,0 26,0-50,25 24,-1 1,1-25,0-25,0 24,24-24,-24-24,-25-1,25 25,0-25,-25 0,0 25,25 0,-25 0,0 0,0 0,0 0,0-25,0 25,0-24,0-1,0 0,-25-25,25 1,0-1,0 1,0-1,25 0,-25 26,24-26,-24 25,25-25,0 26,0-1</inkml:trace>
  <inkml:trace contextRef="#ctx0" brushRef="#br0" timeOffset="109453.2604">9351 4341,'0'-50,"0"25,0 25,25 0,-25 25,25 25,-25-1,0 51,0-26,25 50,-25-25,25 1,-25 24,0-50,0 0,0 1,0-50,0-1,0-24,0-24</inkml:trace>
  <inkml:trace contextRef="#ctx0" brushRef="#br0" timeOffset="109596.2685">9500 5060,'25'0,"-25"0,25 0,-25 25,0 0,25 24,-25 1,0-25,0 0,0-25,0 0,0 0,24-25</inkml:trace>
  <inkml:trace contextRef="#ctx0" brushRef="#br0" timeOffset="109951.2888">9674 4887,'0'0,"0"24,0-24,25 25,-25-25,0 0,24 25,1-25,0 25,25 0,-26-25,1 24,0 1,0-25,-25 25,0 0,0 0,-25-1,0 1,0-25,1 25,-1-25,0-25,25 0</inkml:trace>
  <inkml:trace contextRef="#ctx0" brushRef="#br0" timeOffset="110153.3004">9773 4242,'0'0,"25"0,0 24,-1 51,1-26,-25 51,50-1,-50 25,25-50,-1 26,1-1,0-50,-25 1,0-25,0-25</inkml:trace>
  <inkml:trace contextRef="#ctx0" brushRef="#br0" timeOffset="110308.3093">9773 4887,'-25'-25,"25"0,0 25,25 0,0 0,24-25,-24 25,25 0,-1 0,1-25,-25 0,25 25,-1-24</inkml:trace>
  <inkml:trace contextRef="#ctx0" brushRef="#br0" timeOffset="136794.8239">2803 12526,'-25'-24,"25"-1,0 0,0 25,0 0,0 0,0 25,0 0,0 24,25 1,-25-25,0 49,25-24,0-1,-25-24,0 25,0-50,0 0,0 0,-25 0,0-50,25 0,0 1,-25-1,25-24,0 24,0-24,0 49,0-25,25 1,0 49,0-25,-1 25,1 0,0 0,0 0,0 25</inkml:trace>
  <inkml:trace contextRef="#ctx0" brushRef="#br0" timeOffset="137126.8432">3150 12576,'25'25,"0"-25,0-25,-1 0,1 0,0 1,-25-1,25 0,0 0,-25-24,0 24,-25 0,0 25,0 0,0 0,1 25,-1 0,0 24,0-24,0 49,25-24,0 0,0-1,25 1,0-1,-25-49,25 25,0-25,-1 0,26-25,-25 1,0-26</inkml:trace>
  <inkml:trace contextRef="#ctx0" brushRef="#br0" timeOffset="137351.8559">3522 11956,'0'-25,"0"25,-25 0,25 25,0 24,0 26,0-1,0 26,0-1,0 0,0 25,0-50,0 26,25-51,-25 26,0-51,25-24,-25 0,0-24</inkml:trace>
  <inkml:trace contextRef="#ctx0" brushRef="#br0" timeOffset="137693.8756">3448 12526,'-25'-49,"0"24,0 0,25-24,0 49,0-25,25 25,0 0,0 25,0-25,-1 24,1 1,0 0,0 0,0 24,-25 1,24-25,-24 24,25 1,0-25,-25 0,25-25,0 0,0 0,-1-25,-24 0,25 0,0-24,-25-1,0 0,0 1,25 24,-50-25,50 26,-50-26,25 50,25 0,-25 25,0 0</inkml:trace>
  <inkml:trace contextRef="#ctx0" brushRef="#br0" timeOffset="137925.8889">3894 12725,'0'49,"25"-24,-25 0,0-25,25 25,-25-25,0-25,0-25,0 26,0-26,0 0,0 1,0 24,0 0,0-24,25 49,0-25,24 25,-24-25,25 25,-26 0,26 0,-25 0,24 0</inkml:trace>
  <inkml:trace contextRef="#ctx0" brushRef="#br0" timeOffset="138391.9155">4316 12725,'25'0,"-25"0,0 0,0-25,0 0,0 0,0 1,25-1,-25-25,0 1,24 24,-24 0,0 0,0 25,0 0,25 25,-25 0,25 24,0-24,0 25,-1-1,1 1,0-25,0-25,-25 0,49 0,-49-25,25-25,0 1,-25-1,25-24,-25 24,0-24,25 24,-25 1,0-1</inkml:trace>
  <inkml:trace contextRef="#ctx0" brushRef="#br0" timeOffset="149752.5653">9798 11683,'0'0,"0"0,0 0,0 0,0 0,0 0,0 0,0 0,0 0,-25 0,25 0,-25 0,0 0,1 0,-1 0,0 0,0 0,0 0,1 0,24 25,-25-25,25 0,0 0,0 0,0 0,0 0,0 25,-25-1,25 1,0 0,-25 25,25 24,-25-24,25 24,-24 0,24 1,-25 24,0-24,25-1,0 0,-25 1,25-26,0 1,0 0,0-1,25-24,-25 0,50 0,-26-1,26-24,-25 25,24-25,1 0,0 0,-1 0,-24 0,0 0,0 0,-1 0,1 0,-25 0,0 0,0 0,0 0,25 0,-25-25,0 1,25-1</inkml:trace>
  <inkml:trace contextRef="#ctx0" brushRef="#br0" timeOffset="150136.5873">9947 12055,'0'0,"0"0,0 0,0 0,0 25,0 0,0-1,0 1,0 25,0 24,0-24,0 0,0-1,24 1,-24-1,0-24,0 0,0-25,0 0,0 0,0 0,0 0,25-25,-25-24,25 24</inkml:trace>
  <inkml:trace contextRef="#ctx0" brushRef="#br0" timeOffset="150719.6207">10542 11609,'0'0,"0"0,0 0,0 0,25 0,-25 0,25 0,-1-25,1 25,0 0,25-25,-1 25,1 0,-25 0,24 0,-24 25,25 0,-26 24,-24 1,25 24,-25-24,0 49,0-25,-25 26,25-26,0 25,-24-24,24-1,0 1,0-1,0-24,-25-1,25 1,-25-1,0-24,0 0,1 0,-26 0,0-1,-24 1,24-25,-24 0,0 25,24 0,-24-25,24 0,25 25,0-25,1 0,24 0,0 24,0-24,49 0</inkml:trace>
</inkml:ink>
</file>

<file path=ppt/ink/ink2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09-25T21:01:17.197"/>
    </inkml:context>
    <inkml:brush xml:id="br0">
      <inkml:brushProperty name="width" value="0.05292" units="cm"/>
      <inkml:brushProperty name="height" value="0.05292" units="cm"/>
      <inkml:brushProperty name="color" value="#FF0000"/>
    </inkml:brush>
  </inkml:definitions>
  <inkml:trace contextRef="#ctx0" brushRef="#br0">6623 9575,'0'0,"0"0,0 0,0 0,0 0,0 0,0 0,0 0,0 0,0 0,0 0,-25-25,0 25,25 0,-49 0,24-25,0 25,-25 0,26 0,-26-25,25 25,0 0,1 0,-1 0,0 0,25 0,0 0,0 0,0 0,0 0,0 0,0 0,0 0,0 25,0 0,0 0,0 24,0 1,0 24,0 1,0-1,0 25,-25-24,0 24,25-25,0 1,-24-1,-1 1,25-26,-25 1,25-25,0 24,0-24,0 0,25 0,-25-25,25 24,-1-24,1 0,0 25,0-25,0 0,-1 0,1 0,0 25,-25-25,25-25,-25 25</inkml:trace>
  <inkml:trace contextRef="#ctx0" brushRef="#br0" timeOffset="1321.0755">15776 9376,'0'0,"-25"0,25 0,0-25,0 25,0 0,0 0,-25-24,25 24,0 0,0 0,0 0,0 0,0 0,25 0,-25 0,25 0,0-25,-1 25,1 0,25 0,-25 0,-1 0,1 25,25-25,-50 0,25 24,-25 1,24 0,-24 25,0-1,0 1,0 24,0-24,0 49,0-49,-24 49,24-25,0 1,24-1,-24-24,0 24,0-24,0-1,0-24,-24 25,24-25,0-1,-25 1,0-25,0 25,-24-25,24 0,-25 0,25 0,-24 0,24 0,-25 25,26-25,-1 0,0 0,25 0,0 0,0 0,-25-25,25 25</inkml:trace>
  <inkml:trace contextRef="#ctx0" brushRef="#br0" timeOffset="2188.1251">12526 9649,'-24'-25,"-1"0,0 1,0-1,-24 0,-1 25,0-25,26 25,-26 0,0 0,1 0,24 25,-25 0,25 0,1 24,-1-24,0 49,25 1,0-1,0 25,0 1,0-1,0 25,25-25,-25 25,0-25,25 1,-25-1,0 0,0 0,0-24,0-26,0 26,-25-26,25 1,0-25,-25 24,25-49,0 0,-25-24</inkml:trace>
  <inkml:trace contextRef="#ctx0" brushRef="#br0" timeOffset="2891.1653">11733 10393,'24'-25,"1"1,0-1,0 25,24 0,1-25,-25 25,0 0,24 25,-24-25,-25 25,25 24,0-24,-25 25,24-1,-24 1,25-1,-25-24,25 25,-25-25,25-25,0 24,-25-24,25 0,-25-24,24-1,-24-25,25 25,-50-24,25-1,-24 1,24-1,-25 0,25 1,-25 24,0 0,25 0,0 25,0 0,0 0,0 25,25 25,0-25,0 24,-1 1,1-1,0-24,0 25,24-1,-24-24,0-25,-25 25,25-25,-25 0,0-25,0 0,-25 1,25-26,-25 0,0 1,1-1,-1 1,25 24,-25 0,0 0,50 0,-25 1,25 24,0-25,-1 25,1-25,25 25,-25-25,-1 25,26-25,-25 25,0-24,-25 24,24-25</inkml:trace>
  <inkml:trace contextRef="#ctx0" brushRef="#br0" timeOffset="4224.2416">13072 10170,'0'0,"0"0,0 0,0 0,0 0,0 0,0 0,0 0,25 25,-25 0,25-1,-1 1,1 25,0-25,25 24,-25 1,-1-25,1-1,0 26,0-25,0 0,-25-25,0 0,0 24,0-24,0-24</inkml:trace>
  <inkml:trace contextRef="#ctx0" brushRef="#br0" timeOffset="4534.2593">13419 10021,'0'-25,"0"25,0 0,0 0,-24 25,24 0,-25 0,0 24,0 1,0 0,1 24,-1-24,0 24,-25-24,25-1,25 1,-24-25,-1-1,25 1,0-25,0 0,0 0,25 0,-1-25</inkml:trace>
  <inkml:trace contextRef="#ctx0" brushRef="#br0" timeOffset="4813.2752">13717 10096,'0'24,"0"-24,0 25,0 0,0 0,0 0,0 24,0 1,0-25,25 24,-25 1,0-25,0-1,0-24,0 0,0 0,0 0</inkml:trace>
  <inkml:trace contextRef="#ctx0" brushRef="#br0" timeOffset="4984.2851">13717 9723,'0'-24,"0"24,0-25,0 25,0 0,0 0,0 0,0 0,0 25</inkml:trace>
  <inkml:trace contextRef="#ctx0" brushRef="#br0" timeOffset="5503.3148">13915 10567,'25'-25,"-25"0,0 0,0-49,0 24,0 1,0-1,0 25,0-24,0 24,0 0,0 25,0 0,0 0,0 0,0 0,25 25,-25 25,25-26,0 26,-1 0,1-1,0 1,0-25,0-1,-1 1,1-25,0 0,-25 0,25-25,-25 1,0-1,0-25,0-24,-25 24,25 1,0-1,0 0,-25 1,25-1,0 25,0-24</inkml:trace>
  <inkml:trace contextRef="#ctx0" brushRef="#br0" timeOffset="6069.3471">14486 8979,'0'0,"25"0,0 0,-25 0,0 25,0 0,0 25,0 24,0 0,0 26,-25-1,25 25,0-25,-25 25,25-25,0 0,0 1,-25-26,25-24,0-1,0-24,0 0,25 0,-25-50,0 25,25-25,0 25,-1-25,1 1,0-1,25 25,-1-25,-24 25,25 0,-26 0,1 0,25 25,-25-25,-1 0,-24 0,25 0,-25 0,0 0,0 0,0 0,25 25,-25-25,0 0,0 0,0 24,0-24,0 0,0 0,0 0,0 0,0-24,0 24</inkml:trace>
  <inkml:trace contextRef="#ctx0" brushRef="#br0" timeOffset="8093.4629">7268 10319,'-25'-25,"25"0,0 25,-25-25,25 25,-25-24,25 24,-24 24,24-24,-25 50,0-25,25 0,0 24,0 1,0-1,0-24,0 0,25 0,0-25,-25 0,24 0,1 0,0-25,-25 0,25 0,-25 1,0-1,0 0,0 25,0 0,-25 25,25 0,0-1,0 26,0-25,0 49,0-49,0 25,0-26,25 1</inkml:trace>
  <inkml:trace contextRef="#ctx0" brushRef="#br0" timeOffset="8549.489">7392 9847,'0'-24,"0"24,0 24,-25 1,25 0,0 0,0 24,-25 1,25 25,0-26,0 26,0-1,0-24,0 24,0-24,25-1,-25-24,25 0,0 0,-1-25,1 0,0 0,0-25,0 0,-1 0,-24 0,0 1,0-26,0 25,0 0,-24 1,-1 24,25-25,-25 25,25 0,-25 0,25 0,0 0,-25 25</inkml:trace>
  <inkml:trace contextRef="#ctx0" brushRef="#br0" timeOffset="8895.5088">7689 10269,'-24'0,"-1"0,0 0,25 0,-25 0,0 25,25-25,0 25,0 0,25-1,0 1,0 0,0 0,-1 0,1-1,0-24,-25 25,0-25,0 25,0-25,-25 0,25 0,-25 0,25 0,-24 0,-1 0,25 0,0-25,0 25</inkml:trace>
  <inkml:trace contextRef="#ctx0" brushRef="#br0" timeOffset="9308.5324">7863 9823,'0'0,"0"0,0 0,0 0,0 0,0 24,-25 26,25-25,0 24,0 26,0-25,-25 24,25 25,0-24,0-1,0 0,0 1,0-1,25-24,-25-1,25 1,-25-25,0 0,0-1,25-24,-25 0,0 0</inkml:trace>
  <inkml:trace contextRef="#ctx0" brushRef="#br0" timeOffset="9674.5533">7913 10195,'0'0,"0"0,0 25,0-25,0 24,0 1,24-25,-24 25,0 0,25-25,-25 0,25 0,-25 0,25 0,0-25,0 0,-25 0,24 1,-24-1,25-25,-25 50</inkml:trace>
  <inkml:trace contextRef="#ctx0" brushRef="#br0" timeOffset="9862.5641">8136 10021,'0'0,"-25"-25,25 25,-25 25,25 0,0 0,0 0,0 24,0-24,0 25,0-1,0 1,0-1,0 1,0 0,0-26,0 1,0 0,0-25,0 0</inkml:trace>
  <inkml:trace contextRef="#ctx0" brushRef="#br0" timeOffset="10253.5865">8161 10046,'25'-25,"-25"25,0 0,24-25,-24 25,25 0,-25 25,25-25,-25 25,0 0,0 0,0-1,0 26,0-25,0 24,0 1,-25-25,0 0,25 24,-24-24,-1 0,25 0,0-1,0-24,0 0,25 0,-1 0,-24 0,25 0,0 0,0 0,0 0,-1 0,1-24,0-1</inkml:trace>
  <inkml:trace contextRef="#ctx0" brushRef="#br0" timeOffset="10482.5996">8483 10319,'25'0,"0"0,-25 0,0 0,25 0,-25 25,24-25,-24 0,0 0,25 0,-25 0</inkml:trace>
  <inkml:trace contextRef="#ctx0" brushRef="#br0" timeOffset="10930.6252">8781 10170,'0'0,"0"0,0 0,0 25,0-25,0 25,0-1,25 1,-1 0,-24 0,25 0,0 24,0-24,-25 0,25-25,-25 25,24-25,-24 0,0 24,0-24,25-24</inkml:trace>
  <inkml:trace contextRef="#ctx0" brushRef="#br0" timeOffset="11230.6423">9004 10170,'0'0,"-25"0,25 0,0 25,-25-25,25 25,0-1,-24 1,-1 25,25-25,-25 24,0-24,0 25,1-26,24 1,-25 0,25 0,-25 0,25-25,0 0,0 0,25-25</inkml:trace>
  <inkml:trace contextRef="#ctx0" brushRef="#br0" timeOffset="11872.6791">9227 9575,'0'0,"-24"0,24 0,0 24,0-24,24 50,-24-25,25 24,-25 1,50 24,-25 1,-1-1,-24 26,25-26,0 25,-25-24,0-1,-25-24,0-1,1 26,-1-26,0-24,0 0,25 24,-25-24,25 0,-24 0,24-25,0 0,0 0,0 25,0-25,24 0,-24 0,0-25,0 25,25 0,-25 0</inkml:trace>
  <inkml:trace contextRef="#ctx0" brushRef="#br0" timeOffset="15990.9146">5457 12650,'0'0,"0"25,0-25,0 0,0 0,0 0,0-25,0 25,0-49,0 24,0 0,25-24,-25-1,0 0,0 1,0-1,25 25,-25-24,0 49,0 0,24 0,-24 25,25-1,0 1,0 25,-25-1,49 1,-49-25,25 24,0-24,0-25,0 0,-1 0,-24 0,25-25,0-24,-25 24,25 0,-25-24,0 24,0-25,0 50,0-25,0 25,25 25,-25 0,25 0,-25 24,24 1,-24 0,25-1,-25 1,25-25,-25-1,25 1,-25-25,25 0</inkml:trace>
  <inkml:trace contextRef="#ctx0" brushRef="#br0" timeOffset="16188.9258">6226 12303,'25'0,"-25"50,0-25,0 24,0-24,0 25,0-1,0 1,0-1,-25-24,25 0,0 0,0-25,25-25</inkml:trace>
  <inkml:trace contextRef="#ctx0" brushRef="#br0" timeOffset="16345.9349">6276 12055,'-25'-25,"25"25,0-25,0 25,0 0,-25 0,25 25,0-25,25 25</inkml:trace>
  <inkml:trace contextRef="#ctx0" brushRef="#br0" timeOffset="16779.9597">6499 12675,'0'0,"25"-25,-25 1,0-1,24-25,-24 1,25-1,-25-24,0 24,0 0,0 1,25-1,-25 25,0 25,0 25,25 0,0 0,-25 24,24 1,1 0,0-1,25-24,-26 25,1-26,25 1,-50-25,25 0,0-25,-1 25,-24-24,25-26,-25 25,0-24,-25 24,25-25,0 25,0-24,-24 24,24 0,24-25</inkml:trace>
  <inkml:trace contextRef="#ctx0" brushRef="#br0" timeOffset="18102.0354">7441 11609,'0'24,"-24"26,-1 24,0 1,0 24,25-25,-25 50,25-24,0-1,0 0,25 0,-25-24,25-1,0-24,-25-25,25-1,-1 1,1-25</inkml:trace>
  <inkml:trace contextRef="#ctx0" brushRef="#br0" timeOffset="18436.0544">7640 11881,'0'0,"0"25,0 0,0 25,0-1,-25 1,25 24,0 1,0-1,0-24,0-1,0 1,0-25,25 24,-25-24,25 0,-1-25,1 0,0 0,25 0,-26 0,1 0,0 0,-25 0,25-25,0 25,-1-25,-24 25</inkml:trace>
  <inkml:trace contextRef="#ctx0" brushRef="#br0" timeOffset="19024.0881">8111 12204,'0'0,"0"0,0 0,0 0,0 0,0 0,0 0,0 0,0 0,0 0,0 0,0 0,0 0,0 0,0 25,0-25,-25 0,25 0,0 25,0-25,-24 24,24 1,-25-25,25 25,0 0,-25 24,25-24,0 0,25 0,-25 24,25-24,-1-25,1 25,0-25,0 0,24-25,-24 0,0 1,0-1,0 0,-25 0,0-24,0 24,-25-25,0 25,0 1,0 24,1-25,-1 0,25 25,-25-25</inkml:trace>
  <inkml:trace contextRef="#ctx0" brushRef="#br0" timeOffset="19402.1092">8483 11782,'25'0,"-25"0,0 0,25 25,-50 0,25 0,0 24,0 1,-25-1,25 26,0-1,-25-24,25 24,0-24,0 0,0-26,0 26,25-50,0 25,0-25,-25 25,25-25,-1 0,1 0,25 0,-50 0,25 0,-1-25,1 25,-25-25,25 25</inkml:trace>
  <inkml:trace contextRef="#ctx0" brushRef="#br0" timeOffset="19814.1331">8979 11534,'0'0,"0"25,25 0,-25 24,25 1,0 24,0 1,-1 24,1 0,-25 0,25 1,-25-26,0 25,0-24,0-26,0 26,-25-50,25 24,0-24,0 0,0-25,0 25,0-25,0 0,0 0,0 0,0-25,0 25,25-25</inkml:trace>
  <inkml:trace contextRef="#ctx0" brushRef="#br0" timeOffset="71230.0741">15230 8210,'0'0,"0"0,-25-24,25 24,0-25,25 25,-25-25,0 0,-25-24,25-26,0 1,-25-1,1-49,-1 0,0 0,-25-25,1-24,-1 24,1-25,-1 25,-24-24,24-1,-24 1,-1-1,26 0,-26 25,1 1,24-1,0 25,1 0,-1 25,1-1,24 51,0-1,0 25,0 0,1 25,24 25,0 25,-25 0,25-1,0 26,0-1,0 0,-25-24,25 0,0-1,0-24,0-25,0 0,0-50,0 1,0-1,0-49,0 0,0 0,0-26,0 26,0 0,0 0,0 24,25 51,-25-26,25 50,-25 25,24 24,1-24,0 50,25-1,-1 0,-24 1,0-26,0 26,24-50,-49 0,0-25,0 0,0-25,-25 0,-24-50</inkml:trace>
  <inkml:trace contextRef="#ctx0" brushRef="#br0" timeOffset="71946.1151">10740 1439,'25'0,"-25"-25,0 25,-25 0,25 0,-49 0,24-25,-25 25,1 0,-1-25,1 0,-1 1,0-1,1 25,-1-25,50 25,-49-25,49 25,0 0,-50 0,50 25,25 25,-25 24,25 0,-25 50,0 1,0-1,0 49,0-24,-25 25,25-1,-25 1,25 0,-25-26,25 1,0-50,0 25,0-49,0-1,0-24,25-25,0-25,0 0,24 0,-24-25,49 0,-24-25,24 26,-24-1,24 0,-24 0,0 0,-26 25,1-24,0-1,-50 25,0-25,-24 0</inkml:trace>
  <inkml:trace contextRef="#ctx0" brushRef="#br0" timeOffset="73022.1766">10889 1984,'0'0,"0"0,0 0,0 25,0-25,0 25,-25 0,25 0,0-1,0 26,-24 0,24-1,0 50,0-24,0-1,-25 1,25-1,0 1,0-51,0 26,-25-25,25 0,0-25,0 0,25-25,-25-25,0 25,25-49,-25-1</inkml:trace>
  <inkml:trace contextRef="#ctx0" brushRef="#br0" timeOffset="73368.1964">10939 2108,'25'-49,"-25"24,49-25,-24 26,25-1,-1 25,1 0,0 0,-1 0,1 25,-25-1,24 1,-49 25,0-1,0 1,-25 0,1 24,-26 0,0 1,1-26,-1 26,25-50,0 24,25 1,0-25,25 0,0-25,25 0,-1 0,26 0,-26 0,1 0,24-25,-49 25,25-25,-25 25,-1 0,-24-25,25 25</inkml:trace>
  <inkml:trace contextRef="#ctx0" brushRef="#br0" timeOffset="73575.2081">11832 2828,'0'25,"25"24,-25-24,-25 49,25 1,-25-26,0 51,0-26,-24 0,24-24,0 24</inkml:trace>
  <inkml:trace contextRef="#ctx0" brushRef="#br0" timeOffset="75090.2947">12278 2009,'0'0,"25"0,-25 0,25 0,0-25,0 25,24-24,-24 24,25-25,-1 25,-24 25,25-25,-26 24,1 26,-25 0,0-1,-25 1,1 24,-1 1,-25-1,25-24,-24 24,24-24,0-1,25 1,0-25,25 0,0-1,0-24,-1 0,26 0,0 0,-26 0,1 0,0 0,25 0,-50 0,49 0,-49 0,25-24</inkml:trace>
  <inkml:trace contextRef="#ctx0" brushRef="#br0" timeOffset="75314.3077">13047 2753,'25'25,"0"-25,-25 25,0 25,0-1,0 1,0-1,-25 26,0-1,25 1,-25-1,25-24,-24-1</inkml:trace>
  <inkml:trace contextRef="#ctx0" brushRef="#br0" timeOffset="76737.3891">13891 1960,'0'0,"0"0,0 0,0 0,0 0,0 0,-25-25,25 25,-25 0,0-25,0 0,1 25,-1 0,-25 0,25 0,-24 25,-1 0,25 0,1-1,-1 51,0-26,25 1,0 24,25 1,0-1,24 1,-24-1,25-24,-1 24,1-24,-25-1,-1-49,-24 25,0 0,0-25,-24 0,-26 0,25-25,0 25,-24-25,24 25,0-24,25-26,0 0,0 1,50 24,-25-50,24 26,-24-1,25 1,-26 24,1-25,0 25,0 1,-25-1,0 0,0 0,0 0,25 1,-25-26</inkml:trace>
  <inkml:trace contextRef="#ctx0" brushRef="#br0" timeOffset="77523.4341">14263 1563,'0'0,"0"0,-25-25,25 25,-25-25,25 25,0 0,0 0,-25-25,25 25,0 0,25-25,-25 25,25 0,24-24,-24 24,25 0,0 0,-26 0,26 0,0 24,-1-24,-24 25,0-25,0 50,-1-1,-24 1,0 25,0-1,0 50,0 0,0 0,0 25,0 0,0-25,0 25,25-1,-25-48,0-1,25 0,-25-25,0-24,0 0,-25-26,-24 1,24 0,-25-25,1 0,-26 0,26 0,-1 0,0 0,1 0,-1 0,50 0,-25 0,25 0,0 0,0 0,0 0,25 0,-25 0</inkml:trace>
  <inkml:trace contextRef="#ctx0" brushRef="#br0" timeOffset="102645.871">9674 10641,'0'0,"25"-25,-25 25,0 0,0 0,0 0,0 25,0-25,0 0,0 25,0 0,0 0,0-1,0 26,0-25,0 0,0-1,0 1,0 0,0-25,0 25,0-25,0 0,0-25,24 0</inkml:trace>
  <inkml:trace contextRef="#ctx0" brushRef="#br0" timeOffset="103033.8931">9971 10170,'0'25,"-24"-25,24 25,0-1,24 1,1 25,0-25,0 24,25-24,-26 25,26-1,0-24,-26 25,1-26,0 1,0 0,0 0,-25 0,0-25,0 0,24-25,-24 25,0-50</inkml:trace>
  <inkml:trace contextRef="#ctx0" brushRef="#br0" timeOffset="103280.9071">10344 10170,'0'25,"-25"24,25-24,-25 0,0 0,25 24,-25 1,1 0,-26-1,25 1,0-1,25-24,-24 25,24-25,-25-1,25-24,0 0,25-24,-1-1</inkml:trace>
  <inkml:trace contextRef="#ctx0" brushRef="#br0" timeOffset="104023.9497">10517 9575,'0'0,"0"0,0 0,0 0,25 0,0 0,0 0,-1 0,1 0,25 0,-25 0,24 0,-24 24,25 1,-50 0,24 25,-24 24,25-24,-25 49,0-25,-25 26,25-26,0 50,0-25,0 0,0-24,25-1,-25 25,0-49,0 0,0-1,-25 1,25-25,-24-25,-1 24,0-24,0 0,0 0,-24 25,24-25,25 0,-25 0,0 0,1 0,24 0,0 0,-25 0,25 0,0-25,0 1,0-1</inkml:trace>
  <inkml:trace contextRef="#ctx0" brushRef="#br0" timeOffset="104927.0015">7169 9475,'0'0,"0"0,0 0,-25 0,0 0,0 0,0 0,1 0,-26 0,25 0,0 25,1-25,-1 25,25 0,-25-25,25 25,0-1,25 1,-25 25,0-1,0 26,0-26,-25 51,25-26,0 50,-25-25,0 1,25-1,-25 0,25 0,-24-24,24 24,24-50,-24 1,25 0,-25-26,25 1,0 0,0 0,0-25,-1 0,26 25,-25-25,0 0,-1 0,1 0,0 0,0 0,0 0,-25 0,24 0,-24 0,0 0,0 0,0 0,-24 0</inkml:trace>
  <inkml:trace contextRef="#ctx0" brushRef="#br0" timeOffset="106128.0702">7193 6003,'0'-50,"0"25,0 25,0 0,0 0,0 0,-24 50,24 0,0-1,0 26,0 24,0 0,0 25,0 0,0 25,0-25,0 50,0-26,0 1,-25 0,25 0,0-25,0 25,0-25,0 0,0 0,0-25,0 0,0-24,0-26,0 1,0-25,0 24,0-49,0 25,0-25,0 0,0 0,0 0,0 0,0 0,0 0,0 0,0 0,0 0,0 0,-25 25,25-25,0 25,0-25,0 0,0 0,0 24,0-24,-25 0,25 0,0 0,-25-24,25-26,0 25,0-24,-24-26,24 26,-25-1,0-24,25 49,0-25,0 50,0 0,0 25,0 25,0-1,0 1,25 24,-25 1,25-26,-25 26,0-26,24-24,-24 0,25-25,0 0,0-25,0 0,24 0,-24-24,25-1,-1 1,-24-51,25 26,24-25,0 0</inkml:trace>
  <inkml:trace contextRef="#ctx0" brushRef="#br0" timeOffset="106850.1115">10939 5680,'0'0,"0"0,0 25,-25 0,25 24,0 1,0 25,0 49,0-25,-25 25,25 0,-25 25,25-1,0 1,-24 0,24 0,-25 0,25 0,-25-25,25 0,0 24,0-24,-25 1,25-26,0 25,0-50,0 25,0 1,-25-26,25 0,0 1,0-26,0 1,-24-25,24 24,-25-49,25 25,-25-25,0-25,25 25,-25-24,1-1,24-25</inkml:trace>
  <inkml:trace contextRef="#ctx0" brushRef="#br0" timeOffset="107129.1274">10517 8706,'0'25,"0"-25,0 25,-25 25,50-1,-25-24,0 49,0-24,0 0,25-1,-25 1,25 0,-25-26,49-24,-24 0,0 0,25-24,-26-1,26 0,0 0,-26 0,26 1,-25-1,0 0,-25 0,24 0,1 0,-25-24</inkml:trace>
  <inkml:trace contextRef="#ctx0" brushRef="#br0" timeOffset="107542.151">7863 5110,'0'0,"0"0,0 25,0 24,0 1,0-1,25 26,-25-1,0 1,25-1,-25-24,0-1,0-24,24 0,-24-25,0-25</inkml:trace>
  <inkml:trace contextRef="#ctx0" brushRef="#br0" timeOffset="107716.161">7739 4887,'-25'-25,"25"25,0 0,-25 0,25 0,25 25,-25-25,25 24,-25 1,25 0</inkml:trace>
  <inkml:trace contextRef="#ctx0" brushRef="#br0" timeOffset="108070.1812">8086 5680,'0'-25,"0"-24,0-1,0 1,-24-1,24 0,-25 1,25-1,0 25,0 1,0 24,25 24,-25 1,24 0,1 25,0-26,0 1,0-25,-1 0,-24 0,25-25,0 25,-25-49,0 24,0-25,-25 1,25 24,0 0,0 0</inkml:trace>
  <inkml:trace contextRef="#ctx0" brushRef="#br0" timeOffset="108394.1998">8409 5556,'25'0,"-25"-25,0-24,-25-1,25 1,0-26,0 26,0 24,-25-25,25 25,0 25,25 0,0 25,-25 0,24 0,1-25,-25 25,25-25,0 0,-25 0,25-25,-25 0,0-25,0 1,-25-1,25 25,0-24,0-1,0 25,0 1</inkml:trace>
  <inkml:trace contextRef="#ctx0" brushRef="#br0" timeOffset="108874.2272">8657 5159,'49'0,"-49"25,25-25,0 0,0-25,0 1,-25-26,24 25,-24 0,-24-24,24 24,-25 0,0 25,0 0,0 25,1 25,-1-1,25 1,0-1,0 26,0-50,25 24,-1 1,1-25,0-25,0 24,24-24,-24-24,-25-1,25 25,0-25,-25 0,0 25,25 0,-25 0,0 0,0 0,0 0,0-25,0 25,0-24,0-1,0 0,-25-25,25 1,0-1,0 1,0-1,25 0,-25 26,24-26,-24 25,25-25,0 26,0-1</inkml:trace>
  <inkml:trace contextRef="#ctx0" brushRef="#br0" timeOffset="109453.2604">9351 4341,'0'-50,"0"25,0 25,25 0,-25 25,25 25,-25-1,0 51,0-26,25 50,-25-25,25 1,-25 24,0-50,0 0,0 1,0-50,0-1,0-24,0-24</inkml:trace>
  <inkml:trace contextRef="#ctx0" brushRef="#br0" timeOffset="109596.2685">9500 5060,'25'0,"-25"0,25 0,-25 25,0 0,25 24,-25 1,0-25,0 0,0-25,0 0,0 0,24-25</inkml:trace>
  <inkml:trace contextRef="#ctx0" brushRef="#br0" timeOffset="109951.2888">9674 4887,'0'0,"0"24,0-24,25 25,-25-25,0 0,24 25,1-25,0 25,25 0,-26-25,1 24,0 1,0-25,-25 25,0 0,0 0,-25-1,0 1,0-25,1 25,-1-25,0-25,25 0</inkml:trace>
  <inkml:trace contextRef="#ctx0" brushRef="#br0" timeOffset="110153.3004">9773 4242,'0'0,"25"0,0 24,-1 51,1-26,-25 51,50-1,-50 25,25-50,-1 26,1-1,0-50,-25 1,0-25,0-25</inkml:trace>
  <inkml:trace contextRef="#ctx0" brushRef="#br0" timeOffset="110308.3093">9773 4887,'-25'-25,"25"0,0 25,25 0,0 0,24-25,-24 25,25 0,-1 0,1-25,-25 0,25 25,-1-24</inkml:trace>
  <inkml:trace contextRef="#ctx0" brushRef="#br0" timeOffset="136794.8239">2803 12526,'-25'-24,"25"-1,0 0,0 25,0 0,0 0,0 25,0 0,0 24,25 1,-25-25,0 49,25-24,0-1,-25-24,0 25,0-50,0 0,0 0,-25 0,0-50,25 0,0 1,-25-1,25-24,0 24,0-24,0 49,0-25,25 1,0 49,0-25,-1 25,1 0,0 0,0 0,0 25</inkml:trace>
  <inkml:trace contextRef="#ctx0" brushRef="#br0" timeOffset="137126.8432">3150 12576,'25'25,"0"-25,0-25,-1 0,1 0,0 1,-25-1,25 0,0 0,-25-24,0 24,-25 0,0 25,0 0,0 0,1 25,-1 0,0 24,0-24,0 49,25-24,0 0,0-1,25 1,0-1,-25-49,25 25,0-25,-1 0,26-25,-25 1,0-26</inkml:trace>
  <inkml:trace contextRef="#ctx0" brushRef="#br0" timeOffset="137351.8559">3522 11956,'0'-25,"0"25,-25 0,25 25,0 24,0 26,0-1,0 26,0-1,0 0,0 25,0-50,0 26,25-51,-25 26,0-51,25-24,-25 0,0-24</inkml:trace>
  <inkml:trace contextRef="#ctx0" brushRef="#br0" timeOffset="137693.8756">3448 12526,'-25'-49,"0"24,0 0,25-24,0 49,0-25,25 25,0 0,0 25,0-25,-1 24,1 1,0 0,0 0,0 24,-25 1,24-25,-24 24,25 1,0-25,-25 0,25-25,0 0,0 0,-1-25,-24 0,25 0,0-24,-25-1,0 0,0 1,25 24,-50-25,50 26,-50-26,25 50,25 0,-25 25,0 0</inkml:trace>
  <inkml:trace contextRef="#ctx0" brushRef="#br0" timeOffset="137925.8889">3894 12725,'0'49,"25"-24,-25 0,0-25,25 25,-25-25,0-25,0-25,0 26,0-26,0 0,0 1,0 24,0 0,0-24,25 49,0-25,24 25,-24-25,25 25,-26 0,26 0,-25 0,24 0</inkml:trace>
  <inkml:trace contextRef="#ctx0" brushRef="#br0" timeOffset="138391.9155">4316 12725,'25'0,"-25"0,0 0,0-25,0 0,0 0,0 1,25-1,-25-25,0 1,24 24,-24 0,0 0,0 25,0 0,25 25,-25 0,25 24,0-24,0 25,-1-1,1 1,0-25,0-25,-25 0,49 0,-49-25,25-25,0 1,-25-1,25-24,-25 24,0-24,25 24,-25 1,0-1</inkml:trace>
  <inkml:trace contextRef="#ctx0" brushRef="#br0" timeOffset="149752.5653">9798 11683,'0'0,"0"0,0 0,0 0,0 0,0 0,0 0,0 0,0 0,-25 0,25 0,-25 0,0 0,1 0,-1 0,0 0,0 0,0 0,1 0,24 25,-25-25,25 0,0 0,0 0,0 0,0 0,0 25,-25-1,25 1,0 0,-25 25,25 24,-25-24,25 24,-24 0,24 1,-25 24,0-24,25-1,0 0,-25 1,25-26,0 1,0 0,0-1,25-24,-25 0,50 0,-26-1,26-24,-25 25,24-25,1 0,0 0,-1 0,-24 0,0 0,0 0,-1 0,1 0,-25 0,0 0,0 0,0 0,25 0,-25-25,0 1,25-1</inkml:trace>
  <inkml:trace contextRef="#ctx0" brushRef="#br0" timeOffset="150136.5873">9947 12055,'0'0,"0"0,0 0,0 0,0 25,0 0,0-1,0 1,0 25,0 24,0-24,0 0,0-1,24 1,-24-1,0-24,0 0,0-25,0 0,0 0,0 0,0 0,25-25,-25-24,25 24</inkml:trace>
  <inkml:trace contextRef="#ctx0" brushRef="#br0" timeOffset="150719.6207">10542 11609,'0'0,"0"0,0 0,0 0,25 0,-25 0,25 0,-1-25,1 25,0 0,25-25,-1 25,1 0,-25 0,24 0,-24 25,25 0,-26 24,-24 1,25 24,-25-24,0 49,0-25,-25 26,25-26,0 25,-24-24,24-1,0 1,0-1,0-24,-25-1,25 1,-25-1,0-24,0 0,1 0,-26 0,0-1,-24 1,24-25,-24 0,0 25,24 0,-24-25,24 0,25 25,0-25,1 0,24 0,0 24,0-24,49 0</inkml:trace>
</inkml:ink>
</file>

<file path=ppt/ink/ink2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09-25T21:04:37.675"/>
    </inkml:context>
    <inkml:brush xml:id="br0">
      <inkml:brushProperty name="width" value="0.05292" units="cm"/>
      <inkml:brushProperty name="height" value="0.05292" units="cm"/>
      <inkml:brushProperty name="color" value="#FF0000"/>
    </inkml:brush>
  </inkml:definitions>
  <inkml:trace contextRef="#ctx0" brushRef="#br0">6846 2505,'0'0,"0"-25,0 25,0 0,0-24,0 24,0 0,0 0,0 0,-25 24,25 1,0-25,0 25,0 25,-25-26,1 1,24 25,-25-25,25 24,-25-49,25 25,0 0,0 0,25-25,0 0,-1 0,1 0,0 0,0 0,0 0,24 0,-24 0,0 0,-25 0,25 0,0 0,-25-25,0 25,24-25</inkml:trace>
  <inkml:trace contextRef="#ctx0" brushRef="#br0" timeOffset="343.0197">7193 2307,'0'0,"0"0,-24 0,24 25,0-25,-25 24,0 26,25 0,-25-1,0 26,25-26,0 26,-24-1,24 1,0-1,-25 0,25-24,0 0,0 24,-25-24,25-26,0 1,0 25,0-50,0 0,0 0,25-25,-25 0,25-24</inkml:trace>
  <inkml:trace contextRef="#ctx0" brushRef="#br0" timeOffset="766.0439">7317 2381,'0'-25,"0"1,25-1,-25 25,25-25,0 0,0 25,-1 0,26 0,-25 0,0 0,-1 0,1 25,0 25,-25-1,-25 1,0 24,25 1,-49 24,24-25,-25 1,1-1,-1-24,25-25,1 24,24-24,-25-25,25 0,25 0,24 0,-24 0,0 0,24-25,-24 25,0 0,0 0,0-25,-1 25,1-24,0 24,0-25,0 0</inkml:trace>
  <inkml:trace contextRef="#ctx0" brushRef="#br0" timeOffset="1769.1012">8632 1339,'25'0,"0"0,-25 0,0 0,0 0,0 0,0 0,-75-24,75 24,-49 0,49 0,-50-25,50 25,-50 0,50 0,0 0,0 0,-24 0,24 49,0-24,24 25,-24-1,25 26,-25-1,0 26,0-1,0 0,0-25,0 26,0-51,-25 26,50-26,-25 1,0-25,0-1,25 26,0-25,-25-25,25 25,-1-25,1 24,0-24,0 25,0-25,-1 25,-24-25,25 0,-25 0,0 0,25-25,-25 0,25 25</inkml:trace>
  <inkml:trace contextRef="#ctx0" brushRef="#br0" timeOffset="7360.421">9227 1538,'0'0,"0"0,0-25,0 25,25 0,-25 0,-25-25,25 25,0 0,-24 0,-1 0,25 25,-25-25,0 25,0 0,1-1,24 1,0-25,24 50,-24-25,25 0,25 24,-25-24,-1 0,1 24,25-24,-25 0,-1 0,-24 0,25-1,-25 1,0 0,-25 0,25 0,-24-1,-1 1,0 0,0 0,0-25,1 25,-1-25,0 0,0 0,0 0,1 0,-1-25,25 0,-25 0</inkml:trace>
  <inkml:trace contextRef="#ctx0" brushRef="#br0" timeOffset="7558.4324">9153 1612,'25'0,"24"-25,-24 25,0-24,25-1,-26 25,26-25,0 0,-26 0,26 1,-25 24,0 0,24 0,-49 0</inkml:trace>
  <inkml:trace contextRef="#ctx0" brushRef="#br0" timeOffset="7841.4485">9649 2084,'25'24,"-25"-24,0 25,0 25,0-25,-25-1,25 1,-25 25,25-25,-25-1,25 1,0-25,0 0,0 0,25-25</inkml:trace>
  <inkml:trace contextRef="#ctx0" brushRef="#br0" timeOffset="8383.4795">9872 1364,'-25'0,"25"25,0 0,0 0,0-1,0 26,0 0,0-1,25 1,0-25,0 0,0-1,-1-24,26 0,0-24,-25-1,24 0,-24-25,25 25,-1-49,-24 24,0 1,0-1,-25-24,24 49,-24 25,0-74,0 74,0 0,0 24,0 26,-24 0,24-1,0 26,-25 24,25-25,-25 1,25-1,0 1,-25-26,25 1,0-25,0-1,0-24,25 0,-25-24,25-1</inkml:trace>
  <inkml:trace contextRef="#ctx0" brushRef="#br0" timeOffset="8705.498">10468 1315,'0'0,"24"-50,-24 50,50-50,-50 50,74 0,-74 0,50 50,-50-50,25 50,-25-1,-25 26,25-26,-25 26,0-26,1 26,-1-26,-25 1,50-25,-25 24,25-24,0 0,0-25,25 0,-25 0,50 0,-50 0,49 0,-24 0,0 0,0 0,24 0,-24 0</inkml:trace>
  <inkml:trace contextRef="#ctx0" brushRef="#br0" timeOffset="8903.5093">10864 2059,'0'25,"0"-1,0-24,-24 50,24-25,-25 0,25 24,-25-49,0 25,0 0,25 0,0-25</inkml:trace>
  <inkml:trace contextRef="#ctx0" brushRef="#br0" timeOffset="9541.5458">11212 1339,'25'-49,"-25"49,0 0,24-50,-24 50,50-25,-50 25,50 0,-50 0,24 50,1-25,-25 24,0 1,0 0,-25 24,25-24,-24-1,-1 1,0 0,25-1,0-24,25 0,0 24,24-24,-24 25,25-50,-1 25,-24-1,0 1,-25-25,0 25,0-25,-25 25,-25-25,26 0,-26 25,0-25,1 0,24 24,-25-24,50 0,-24 0,24 25</inkml:trace>
  <inkml:trace contextRef="#ctx0" brushRef="#br0" timeOffset="9759.5582">11757 2257,'25'0,"-25"0,0 25,0 0,0 0,0-1,-25 26,25-25,-24 0,-1 24,25-24,-25 0,25 0,0-25,0 0</inkml:trace>
  <inkml:trace contextRef="#ctx0" brushRef="#br0" timeOffset="10275.5878">12179 1364,'-25'25,"0"25,25-26,-24 26,-1 0,25-1,0 1,0 0,0-1,25-24,-1 0,1 0,0-25,25-25,-1 0,1 25,0-50,-26 1,26-26,-25 26,24-26,-49 26,25-1,0 0,-25 50,0-74,0 74,-25 25,25 0,-25 24,25 26,0-1,-24 0,24 26,0-1,-25-25,25 1,0 24,0-25,0-24,0-25,0 24,0-24,0-25,0 0,0 0</inkml:trace>
  <inkml:trace contextRef="#ctx0" brushRef="#br0" timeOffset="10627.6078">12650 1538,'25'-50,"0"25,0 1,-25 24,74-50,-49 25,25 25,-26 25,1-25,0 25,0 24,-25 1,0 0,0 24,-25 1,0-1,0-24,1 24,-1-24,0-1,0-24,25 0,0 0,0-25,0 24,25-24,0 0,0-24,-1-1,26 25,-25-25,24 0,-24 0,25 25</inkml:trace>
  <inkml:trace contextRef="#ctx0" brushRef="#br0" timeOffset="11229.6423">13246 1191,'0'0,"0"0,0 0,25-50,-25 50,49 0,-49 0,50 0,-50 0,74 50,-49-1,0-24,0 49,-1 26,1-1,0-25,0 50,-25-24,25-1,-1-25,-24 1,0-26,0 1,0-1,-24-24,-1 0,0 0,-25-25,1 25,24-25,-25 0,1 0,24 0,0 0,25 0,0 0,25 24</inkml:trace>
  <inkml:trace contextRef="#ctx0" brushRef="#br0" timeOffset="14003.801">9624 6524,'0'0,"0"0,0 0,0 0,-25 0,25 0,0 24,-24 1,24-25,0 25,-25 0,25 0,-25-1,25 1,0-25,0 25,25 0,0-25,-1 0,1 0,0 0,25 0,-1 0,26-25,-26 25,1-25,24 25,-24 0,24-25,1 25,-26 0,26 0,-1-24,-24 24,24 0,1 0,-1 0,-24 0,24-25,0 25,1 0,-1 0,25 0,-24 0,-1 0,26 0,-26 0,0 25,1-25,-1 24,25 1,-24-25,24 25,-25 0,1 0,24-1,-24-24,24 25,-25 0,25 0,-24-25,24 0,-25 0,1 0,-1 25,1-25,-26 0,26 0,-26 0,1 0,-25 0,0 0,-1 0,1 0,-25 0,0 0,0 0,0 0,0 0,0 0,0 0,0 0,0 0,0 0,0 0,0 0,0 0,0 0,0 0,0 0,0 0,0 0,0 0,0 0,25 0,-25 0,0 0,0 0,0 0,0 0,0 0,0 0,0 0,0 0,0 0,0 0,0 0,0 25,0-25,0 24,0-24,25 25,-25-25,0 25,0-25,25 25,-25-25,0 25,0-25,0 0,0 0,0 0,0 0,24 0,-24 0,0 0,0 0,0 0,0 0,0 0,0 0,0 0,0 0,0 0,0 0,0 0,25 0,-25 0,0 24,0-24,25 0,-25 25,25-25,-25 0,0 0,25 25,-25-25,0 0,0 0,24 0,-24 0,25 0,-25 0,0-25,0 0,25 1,-25 24,25-25,-25-25,0 25,25 1,-25-1,0 0,24 25,-24 0,0 0,0-25,0 25,0 0,0 0,0-25,0 25,0 0,0 0,0 0,0 0,0 0,0 0,0 0,0 0,0 0,25 25,-25-25,0 0,0 0,0 0,0 0,25 25,-25-25,25 0,-25 0,49 0,-24 0,25 0,-25 0,49 0,-24 0,-1 0,26 0,-1 0,0 0,26 0,-26 0,25 0,-24-25,24 25,0 0,0 0,-24 0,24 0,0 0,0 0,1 0,-26 0,25 0,1 0,-1 0,-25 0,25 0,1 0,-1 0,-25 0,25 0,1 0,-26 0,25 0,-24-25,24 25,-25 0,26-25,-26 25,25-24,-24-1,-1 25,-24-25,24 0,-24 0,24 1,-24-1,-1 0,1 0,-25 0,0 1,-1-1,1 25,0-25,-25 0,0 25,25 0,-25 0,0 0,0 0,0 0,0 0,0 0,0 0,0 0,0 0,0 0,0 0,0 0,0 0,0 0,0 0,0 25,0-25,0 25,0-25,0 25</inkml:trace>
  <inkml:trace contextRef="#ctx0" brushRef="#br0" timeOffset="18569.0621">10046 7293,'0'0,"0"-25,25 0,-25 25,0-25,-25 25,25-25,-25 25,0 0,0 0,1 0,-1 0,-25 25,25 0,1 0,-26 24,25 1,25 0,-25 24,1-24,24 49,0-50,0 51,0-26,0 0,0-24,0 0,24 24,1-49,-25 0,25 24,0-49,0 25,-1 0,1-25,0 0,0 25,-25-25,25 0,-25 0,0 0,24-25,-24 25</inkml:trace>
  <inkml:trace contextRef="#ctx0" brushRef="#br0" timeOffset="19014.0876">10269 8111,'0'0,"0"0,0 0,25-25,-25 1,0-1,0-25,0 25,0-24,0-26,-25 26,25-1,0-24,-25 24,1 0,24 1,-25 24,25 0,0 25,0-25,25 25,-1 0,1 0,0-24,25 24,-26 0,26 0,-25 0,24-25,1 25,-25 0,24-25,-24 25,0 0</inkml:trace>
  <inkml:trace contextRef="#ctx0" brushRef="#br0" timeOffset="19348.1067">10344 7789,'0'0,"0"0,24 0,1 0,0 24,0-24,0 0,-1 0,26 0,-25 0,0-24,-1 24,26 0,-50 0,25-25</inkml:trace>
  <inkml:trace contextRef="#ctx0" brushRef="#br0" timeOffset="19816.1334">11088 8012,'24'25,"-24"-25,0 25,0-25,0 24,0 26,-24-25,24 24,0 1,-25 0,25-26,0 26,-25-25,25 0,0-25,0 0</inkml:trace>
  <inkml:trace contextRef="#ctx0" brushRef="#br0" timeOffset="20134.1514">11658 7541,'0'24,"0"-24,0 25,0 0,25 25,-25-26,0 26,0 0,0-1,0 1,0-1,25-24,-25 0,0 25,0-50,0 25,0-25,0 0</inkml:trace>
  <inkml:trace contextRef="#ctx0" brushRef="#br0" timeOffset="20369.1651">11435 7590,'-25'-25,"0"1,1 24,24-25,24 25,-24 0,50 0,0 0,-1 0,1 0,24 0,-24 0,24 0,1-25,-26 0,1 0,-1 25,1-24,0-1</inkml:trace>
  <inkml:trace contextRef="#ctx0" brushRef="#br0" timeOffset="20606.1786">12204 8136,'0'50,"0"-1,-25 1,25-1,0-24,0 0,-25 0,25 0</inkml:trace>
  <inkml:trace contextRef="#ctx0" brushRef="#br0" timeOffset="22105.2644">12725 8037,'0'25,"25"-1,-25-24,24 25,-24-25,0 25,0-25,0 0,0-25,0 0,0 1,-24-26,24 25,-25-25,25-24,-25 24,0-24,25 24,-25-24,25 24,0 1,25-1,-25 1,25 24,25 0,-1 0,1 0,-1 25,1-24,0 24,-1 0,-24-25,0 50,24-25,-49 0,25 24,-25-24</inkml:trace>
  <inkml:trace contextRef="#ctx0" brushRef="#br0" timeOffset="22351.2785">12725 7714,'0'25,"0"0,0-25,25 0,-25 0,24 0,1 0,-25 0,50 0,-25-25,-1 25,1-25,25 25,-25-25,24 1,1 24</inkml:trace>
  <inkml:trace contextRef="#ctx0" brushRef="#br0" timeOffset="22660.2961">13593 8161,'25'25,"-25"-1,0 1,0 25,0-25,0-1,-25 26,25-25,-25 0,25 24,-25-24,25-25</inkml:trace>
  <inkml:trace contextRef="#ctx0" brushRef="#br0" timeOffset="22948.3124">13990 7541,'0'24,"0"26,0 0,-25-26,25 51,0-26,0 26,-25-26,25 1,0 25,0-26,0-24,0 0,0-25</inkml:trace>
  <inkml:trace contextRef="#ctx0" brushRef="#br0" timeOffset="23194.3267">13742 7516,'-25'-25,"25"0,0 25,0-25,25 25,24-24,1 24,0 0,-1-25,26 25,-26-25,1 25,-1 0,1 0,0-25,-1 0,-24 25,0-24,0 24</inkml:trace>
  <inkml:trace contextRef="#ctx0" brushRef="#br0" timeOffset="23903.3672">14734 7243,'0'0,"0"0,0 0,25 25,0-25,-1 0,1 0,25 0,-25 0,-1 0,26 0,-25 0,0 0,-1 25,1-25,0 24,-25 1,0 0,0 0,0 24,0 26,0-1,0 1,0 24,0-25,0 25,0 1,0-1,0-25,0 1,-25-26,25 26,0-50,0 24,-25-24,25-25,-24 0,-1 0,0 0,-25 0,26 0,-26-25,25 25,-24 0,24-25,0 25,0 0,0 0,25 0,-24 0,24 0,0 0,24 0,-24 0</inkml:trace>
  <inkml:trace contextRef="#ctx0" brushRef="#br0" timeOffset="68338.9087">3795 12055,'25'-50,"-25"26,0-1,0 25,0 25,0 24,-25 50,0 1,1-1,-1 25,-25 25,0-25,1 0,24 0,-25-25,26-25,24-24,0 0,0-25,49-1,1 1,-1-25,1 25,25-25,-1 25,0-25,-24 25,0-1,-1-24,-24 0,-25 0,25 0</inkml:trace>
  <inkml:trace contextRef="#ctx0" brushRef="#br0" timeOffset="68694.9292">4266 12923,'25'-25,"-25"1,0 24,-25 0,25 24,-24 1,24 50,-25-1,25 0,0 1,0-1,49-24,-24 0,25-26,24-24,-24-24,24-1,1-50,-26 26,-24-26,25 1,-50-25,0 24,-50 1,0-1,1 51,-1-26,1 25,-26 0,50 25,1 0,24 0,0-24,24-1</inkml:trace>
  <inkml:trace contextRef="#ctx0" brushRef="#br0" timeOffset="68983.9457">4862 12105,'25'-25,"-1"0,-24 50,0 0,0-1,0 51,0 24,0 0,-24 25,24 0,-25 0,25-24,-25-1,25 0,0-49,25-1,-25 1,49-25,-24-25,25 0,24 0,1 0,-26 0,26 0,-26 0,1 0,-1-25,-24-25,25 25</inkml:trace>
  <inkml:trace contextRef="#ctx0" brushRef="#br0" timeOffset="69297.9632">6052 12452,'0'0,"25"0,0 0,0 25,24-25,26 0,-26 25,26-25,-1 0,-24 0,-1 0,-24 0,0-25,0 25</inkml:trace>
  <inkml:trace contextRef="#ctx0" brushRef="#br0" timeOffset="69464.9731">6251 12502,'0'49,"0"-24,25 0,-1 0,1-1,0 26,25-50,-26 0,26 0,0-25,24 0</inkml:trace>
  <inkml:trace contextRef="#ctx0" brushRef="#br0" timeOffset="70040.0061">7838 11609,'-25'0,"-24"-25,-1 25,-24 0,24 0,-24 0,-1 25,1-25,0 24,49 1,-25 25,50-1,0 1,0 49,0 0,0 25,0 50,0-25,0 49,0 1,-25-1,25-24,-24 0,48-26,-24 1,25-50,25 25,-1-49,1-1,24-49,-24 25,24-26,-24-24,24 0,-24 0,0-49,-1 24,1-25</inkml:trace>
  <inkml:trace contextRef="#ctx0" brushRef="#br0" timeOffset="70619.0392">9426 11683,'0'0,"-25"-25,-25 25,1 0,-1 0,1 0,-26 0,26 0,24 25,-25 0,50 0,-25-1,25 26,25 49,-25-24,0 49,0 0,0 0,0 25,0-1,0-24,0 0,0-24,0-1,0 0,25-49,0 24,0 1,24-51,-24 26,0 0,24-26,-24 26,0-25,0-25,0 49,-1-49,26 0,-25 0,24-24</inkml:trace>
  <inkml:trace contextRef="#ctx0" brushRef="#br0" timeOffset="71792.1063">16768 11733,'0'0,"0"0,0 0,0 0,25 0,-25 0,25-25,-1 25,1 0,0 0,25 0,-26 49,1-24,25 74,-25-24,-1 49,1 25,0 0,0-1,0 26,-1-25,1 0,-25-1,25-23,-25-1,25-50,-25 25,0-49,0-1,-25 1,0-25,0 0,-24-25,-1-25,-24 25,-1 0,1-25,0 25,-1-25,1 25,24 0,1 25,24-50,-25 25,50 0,0-25,0 1</inkml:trace>
  <inkml:trace contextRef="#ctx0" brushRef="#br0" timeOffset="73125.1826">9947 12626,'-25'0,"25"0,-50-25,25 25,1 0,-26 25,0-1,1 1,-1 50,25-26,-24 26,24-1,25 25,-25-24,25-1,25-24,-25-25,50 24,-1-49,-24 0,25-25,24 1,-24-26,24 0,-24-24,-1 24,1 1,0-1,-26 25,-24 25,0 0,0 25,-24 25,-1-1,0 1,25 24,0-24,0 0,25-1,0-24,-1-25,1 0,25-25,-25 0,24-24,-24 24,-25-50,25 26,-25-26,25 1,-25 24,0 1,0 24,0 0,0 25,0 0,24 25,1 25,0-1,0-24,24 49,-24-49,25 25,-1-25,-24-25,25 24,-25-48,-1-1,-24 25,25-50,-25 1,0-26,-25 26,25-1,0 0,-24 1,24 49,0 0,0 0</inkml:trace>
  <inkml:trace contextRef="#ctx0" brushRef="#br0" timeOffset="73310.1931">10889 12998,'25'0,"0"0,0-25,-25-25,0 25,24-24,-24-1,25 25,-25 1,25 24,-25-25,25 25,0 0,-25 0,49-25,-49 0</inkml:trace>
  <inkml:trace contextRef="#ctx0" brushRef="#br0" timeOffset="73524.2054">11261 11931,'-24'-74,"-1"-1,25 50,-25 1,0 48,25 1,0 50,0 24,25 0,-25 25,25 0,0 25,-1-25,1 0,0-50,-25 1,25-26,0-24</inkml:trace>
  <inkml:trace contextRef="#ctx0" brushRef="#br0" timeOffset="73663.2128">11237 12601,'-25'-50,"0"-24,0 49,25-25,25 26,0-1,24 0,1 25,0-25,-1 25,1-25,24 1</inkml:trace>
  <inkml:trace contextRef="#ctx0" brushRef="#br0" timeOffset="74154.2414">11931 12129,'0'0,"0"0,0 50,-50 0,50 24,-24 1,-1-1,0 50,0-25,25 25,0 0,0-25,25-24,-25 24,25-49,0-1,-1-24,-24 0,25-25,0 0</inkml:trace>
  <inkml:trace contextRef="#ctx0" brushRef="#br0" timeOffset="79694.5583">12154 12799,'0'0,"0"0,0 0,0 0,0 0,0 0,0 0,0 0,0 0,0 0,0 0,0 0,0 0,0 0,0 0,0 0,0 0,0 0,0 0,0 0,0 0,0 0,0 0,0 0,0 0,0 0,0 0,0 0,0 0,0 0,0 0,0 0,0 0,0 0,25-25,-25 25,0 0,0-24,0-1,0 0,0-25,0 26,0-1,0 25,0-25,25 0,-25 25,25 0,-25 0,25 0,24 25,-24 0,25 24,-1 1,1 24,24-24,-24 24,24 1,-24-26,24 26,-24-50,-1 24,1-24,-25 0,24-25,-24 0,0-25,-25 0,25-24,-25-1</inkml:trace>
  <inkml:trace contextRef="#ctx0" brushRef="#br0" timeOffset="80003.576">12948 11981,'-25'24,"25"1,0 50,-25-26,1 51,-1-26,0 50,0 0,-24 0,-1-25,25 25,-24 0,-1-49,25 24,0-25,1-24,-1 0,25-26,0 1,0 0,0-25,0-25</inkml:trace>
  <inkml:trace contextRef="#ctx0" brushRef="#br0" timeOffset="80496.6042">13370 13320,'0'25,"25"0,-25 24,0-24,0 50,0-26,0 1,-25 24,25-24,-25-1,25 1,0-25,-25 0,25-25</inkml:trace>
  <inkml:trace contextRef="#ctx0" brushRef="#br0" timeOffset="82416.7135">13568 12204,'0'-75,"25"51,-25-26,25 0,-25 26,0-1,0 25,0 0,0 49,0 1,0 24,0 26,0-1,0 25,-25 0,0 0,25-25,-25 25,25-49,-24-1,24-24,0-26,24 1,-24 0,25-25,25-25,-25 25,24-25,1 25,24-24,1-1,-26 25,1 0,-1 0,1 0,-25 25,0-25,-25 24,24 1,-24-25,0 0,0 0,0 0,0 0</inkml:trace>
  <inkml:trace contextRef="#ctx0" brushRef="#br0" timeOffset="82806.7361">14312 11683,'0'-25,"0"25,0 25,0 25,25-1,0 50,0 1,24 24,-24 25,25-1,-25 26,-1-25,-24 0,0-25,-24 0,24 0,-25-25,0-25,0 1,0-1,1-49,24 25,-25-26,25-24,0 25,0-25</inkml:trace>
  <inkml:trace contextRef="#ctx0" brushRef="#br0" timeOffset="84488.8324">14908 13246,'0'0,"-25"0,25 0,0 0,-25 25,0-1,25 1,0 0,-25 0,25 0,0-1,25-24,-25 0,25 0,0 0,-25 0,25 0,-1-24,-24-1,0 0,0 0,0 0,0 25,-24-24,-1 24,25 0,0 0,0 0,0 0,-25 24,25-24,25 0,0-24,-25 24,24 0,-24-25,0 25,0 0,0-25,-24 25,-1-25,25 25,-25 0,25 0,0 0,-25 0,25 0,25 0,0 0,-25 0,25 25,-1 0,1 0,0 24,-25 26,25-1,-25 0,0 1,0 24,0-25,0 1,0-1,-25-24,25-1,-25 1,25-25,-25 0,25-1,0 1,0-25,0 0,0 0,0-25</inkml:trace>
  <inkml:trace contextRef="#ctx0" brushRef="#br0" timeOffset="85009.8621">15404 14213,'25'0,"-1"0,1 0,0 0,25 25,-1-25,1 0,24 25,1-25,-1 0,0 0,1 0,-1 24,-24-24,24 0,-24 0,-1 0,1 0,-25-24,25 24,-50 0,24 0,-24 0,0 0,-24 0,-1 0</inkml:trace>
  <inkml:trace contextRef="#ctx0" brushRef="#br0" timeOffset="85347.8817">15478 14387,'0'25,"0"-25,50 0,-50 0,49 24,-24-24,25 0,-1 0,1 25,24-25,1 0,-26 0,26 0,-26 0,26 25,-26-25,-24 0,0 0,0 0,-25 0,0 0,25 0,-25 0,0 0,-25 0,25 0,0 0</inkml:trace>
  <inkml:trace contextRef="#ctx0" brushRef="#br0" timeOffset="87008.9767">15478 12526,'0'-24,"25"24,0-25,0 25,24 25,1-25,-1 49,1 1,24-1,1 1,-1 24,1 1,-26-1,26 1,-26-26,-24 1,0-1,0 1,-1-25,-24-25,0 0,0-25,0 0,-24-24</inkml:trace>
  <inkml:trace contextRef="#ctx0" brushRef="#br0" timeOffset="87289.9922">16197 12254,'0'0,"0"49,-24-24,-1 49,0 1,-25 24,26 25,-26 0,0 0,1 0,-1-25,25 1,1-26,-1 0,0-49,25 25,0-25,0-25,0 0,25 24,-25-48,0 24,25-25,-25 0,24-25,1 26</inkml:trace>
  <inkml:trace contextRef="#ctx0" brushRef="#br0" timeOffset="87931.0294">18231 12129,'0'-99,"0"-25,-24 0,-1 50,-25-25,1 24,-1 1,0 49,-24 0,24 50,1 0,24 49,0 25,25 50,0 0,0 49,25 1,25 24,-26 25,26-25,0 26,-26-1,26-25,-25-25,-25 25,25-24,-25-25,0-26,-25 1,25-50,0 1,-25-51</inkml:trace>
  <inkml:trace contextRef="#ctx0" brushRef="#br0" timeOffset="88443.0587">17785 13692,'0'-99,"0"0,25 24,0 26,24-1,1 1,-1 24,1 25,0 0,-26 25,26 24,0 1,-26-25,26 24,-25-24,0 25,-1-26,-24-24,25 0,-25 0,0 0,0-24,-25-26,25 25,-24-24,24-1,-25 25,25-24,0 24,0 25,25 0,-25 0,24 25,26-1,0 26,-1-25,-24 0,0-25,25 0,-26 0,1-25,-25-25,25 1,-25-1,0-25,25 26,-25-26,0 1,25 49,-1-49,1 49,0 0,0 0,24 25,-24 0</inkml:trace>
  <inkml:trace contextRef="#ctx0" brushRef="#br0" timeOffset="88758.0767">19571 12750,'0'0,"0"24,50 1,-50 25,49 24,1-24,-1 24,1-24,24 24,-24 1,0-26,-1-24,1 25,-25-50,24 0,-49-25</inkml:trace>
  <inkml:trace contextRef="#ctx0" brushRef="#br0" timeOffset="88967.0887">20042 12675,'0'25,"-25"25,25-1,-24 26,-1-1,-25 25,25-24,-24 24,24-25,0-24,0 24,25-49,-24 0,24-25,24 0</inkml:trace>
  <inkml:trace contextRef="#ctx0" brushRef="#br0" timeOffset="89169.1002">20662 12824,'25'50,"0"-1,-25 26,0-1,0-24,0 24,0-24,0-25,0 24,0-49,-25 0</inkml:trace>
  <inkml:trace contextRef="#ctx0" brushRef="#br0" timeOffset="89327.1093">20662 12551,'0'-74,"0"49,0-25,0 50,-25-24,50 24,-25 24,0 1,0 0,0 25</inkml:trace>
  <inkml:trace contextRef="#ctx0" brushRef="#br0" timeOffset="89674.1291">21010 13246,'24'0,"1"0,-25-25,0-25,-25 1,25-1,0-24,0-1,-24 50,24-24,0 24,0 25,24 25,-24 0,25 24,0-24,25 49,-1-24,1-25,-1 0,1-25,0 0,-26-25,26 0,-50-25,25 1,0-26,-25 1,0-25,0 0,24 24,-24-24,25 25,-25-1</inkml:trace>
  <inkml:trace contextRef="#ctx0" brushRef="#br0" timeOffset="90084.1526">22299 11509,'0'-24,"0"24,0 0,0 24,0 26,0 0,0 24,0 0,0 50,-24-24,-1 48,0-23,0-1,0-25,1 0,-1-25,25-24,0 0,0-26,25-24,24 25,1-25,-1 0,1 0,24 0,-24 25,0 0,24 0,-49-1,24 1,-24-25,0 0,0 0,-25 0</inkml:trace>
  <inkml:trace contextRef="#ctx0" brushRef="#br0" timeOffset="90799.1934">22920 11088,'0'0,"0"0,24 0,1 0,25-25,-1 25,26-25,-26 25,51 25,-26 0,-24 24,24 1,-24 49,-26 50,26 0,-25 49,-25-24,25 49,-1 0,1 1,-25-26,50 0,-50-24,25-25,-25 0,0-50,-25 25,0-74,-25 24,1-24,-26-26,1-24,0 0,24 0,0-24,26-1,-1 0,25 25</inkml:trace>
  <inkml:trace contextRef="#ctx0" brushRef="#br0" timeOffset="102553.8658">3721 16470,'0'0,"0"0,-25-24,0-26,0 0,0-24,-24-1,24-24,-25 0,26 0,24 24,-25 1,50 0,-25 24,49 0,1 26,-1-1,26 0,-1 25,-24 0,24 0</inkml:trace>
  <inkml:trace contextRef="#ctx0" brushRef="#br0" timeOffset="102813.8807">4266 15577,'25'25,"0"-25,0-25,-25 25,0 0,0-24,0 24,-25 0,0 0,0 24,1 1,-26 25,25-1,-24 26,24 24,0 0,25 0,-25-24,50-1,-25 1,50-26,-26-24,26-25,0-25,-1-24,1-26,-1 1</inkml:trace>
  <inkml:trace contextRef="#ctx0" brushRef="#br0" timeOffset="103045.8939">4787 14511,'25'-99,"-25"24,0 50,0 25,0 50,0 49,0 25,-25 25,25 0,-25 49,25 1,-24-1,24 1,0-26,-25-24,25-25,0-50,25-24,-25-25,0-25</inkml:trace>
  <inkml:trace contextRef="#ctx0" brushRef="#br0" timeOffset="103371.9121">4638 15528,'0'-50,"25"25,0 1,0 48,0 1,24 0,1 25,0-1,-1 26,-24-1,25 25,-26-24,1 24,0-25,-25 1,50-26,-26 1,1-50,0 0,25-25,-1 0,-24-49,25-1,-26 1,1-25,-25 0,25-1,-25 1,0 25,0-1,0 26,0 24,0 25,0 0</inkml:trace>
  <inkml:trace contextRef="#ctx0" brushRef="#br0" timeOffset="103715.9319">5556 16197,'0'0,"25"-24,-25-1,0 0,0-25,0 1,0-26,0 26,-25-26,25 1,0 24,0 1,0-1,25 25,0 1,24-1,-24 25,25 0,-1-25,1 25,0-25,-1 0,1 1</inkml:trace>
  <inkml:trace contextRef="#ctx0" brushRef="#br0" timeOffset="104292.9653">6003 16222,'0'0,"25"0,-25 0,0-25,0-24,24-1,1 25,-25-49,25 0,-25 24,25-24,-25 24,25 25,-1 0,1 25,0 0,0 50,-25-25,49 24,1 26,0-26,-26 1,51-25,-26 0,1-25,0-25,-1 0,-24-25,0 1,-25-26,25 1,-25 0,-25-1,0 1,25-1,0 26,0-1,0 25</inkml:trace>
  <inkml:trace contextRef="#ctx0" brushRef="#br0" timeOffset="108369.1984">10517 16148,'0'0,"0"0,25-50,-25 25,0 1,25-26,-25-24,25 24,-1-49,-24 49,0-24,25-1,0 26,-25-1,25 1,-25 49,0 0,25 49,-1-24,-24 25,25-1,0 26,0-26,0-24,-1 0,1-25,0 0,25-25,-26 25,1-50,25 1,-25-26,-1 26,1-26,-25 1,25 24,-25 1,25-1,-25 50,0 0,25 0,-25 50,0 24,0 1,0 24,0-25,25 25,-25-24,0-1,24-24,-24-1,0-24,25 0,-25-25</inkml:trace>
  <inkml:trace contextRef="#ctx0" brushRef="#br0" timeOffset="108951.2317">11559 16222,'25'0,"-25"-49,25-1,-25 0,24 1,1-50,0 24,0-24,0 25,-1-26,1 26,-25-25,25 49,0 0,-25 50,25 0,-1 25,1 25,0 0,0 24,0 0,-1 1,1-1,0-24,-25-1,25 1,-25-25,0-25,-25 0,25 0,-25 0,0 0,1-25,-26 0,25 0,0-24,1 24,-1 0,25-24,-25 24,25 0,0 0</inkml:trace>
  <inkml:trace contextRef="#ctx0" brushRef="#br0" timeOffset="109148.2425">12129 15379,'50'25,"-25"0,0 24,24 1,-24 24,25-24,-1 24,1 1,-25-1,24-24,1-1,-25 1,0-1,-1-49,-24 0</inkml:trace>
  <inkml:trace contextRef="#ctx0" brushRef="#br0" timeOffset="109360.2551">12675 15304,'0'0,"-25"-24,25 48,-24 1,24 25,-25 0,0 24,-25 25,26 0,-26 1,25-1,-24 0,24-25,0 1,0-26</inkml:trace>
  <inkml:trace contextRef="#ctx0" brushRef="#br0" timeOffset="109783.2793">13320 14759,'0'-25,"-25"25,1-25,24 25,-25 25,0-25,25 50,-25-1,0 26,0 24,25 25,-24 0,24 25,0 0,0-25,0 24,0-48,24 24,-24-25,25-25,0 1,-25-26,25 1,0-50,0 25,-25-50</inkml:trace>
  <inkml:trace contextRef="#ctx0" brushRef="#br0" timeOffset="110086.2964">13568 15255,'0'25,"0"-1,0 26,0 0,-25 24,25 1,-24-1,24 0,-25 1,25 24,0-49,0 24,25-24,-1-26,1 1,0 0,0 0,24-25,-24 0,-25 0,25-25,-25 0,25 0</inkml:trace>
  <inkml:trace contextRef="#ctx0" brushRef="#br0" timeOffset="110451.3175">14015 15652,'24'0,"-24"25,-24 24,24 1,0-1,-25 1,25 0,0 24,0-24,25-26,-25 26,24-25,26-25,-25 0,0-25,24 0,-24 0,25-24,-50-1,24 1,1-26,-25 26,-25-26,1 26,-1-1,0 0,0 26,0-1,1 25,-1 0,0 25,25-25,0 24</inkml:trace>
  <inkml:trace contextRef="#ctx0" brushRef="#br0" timeOffset="110897.343">14610 15007,'0'25,"25"-1,-25 1,0 25,0 24,-25-24,25 49,-25 0,25 1,-25-1,1-25,24 1,0-1,0-24,0-26,49 1,-24 0,0-25,24 0,1 0,0 0,-1-25,-24 25,25 0,-26-25</inkml:trace>
  <inkml:trace contextRef="#ctx0" brushRef="#br0" timeOffset="111549.3803">15056 14858,'0'-25,"0"25,25 0,0 25,0-25,0 50,24-1,1 26,-1-1,1 25,-25 0,25 26,-26-1,-24-25,0 25,0 0,-24-50,-1 25,-25-24,25-1,-24-24,24-1,0-24,0 0,0-50,25 25</inkml:trace>
  <inkml:trace contextRef="#ctx0" brushRef="#br0" timeOffset="111975.4047">15949 14808,'-24'25,"24"0,-50 0,25-25,-24 25,-1-1,0 1,26 0,-1 0,0 0,25-1,0 26,0 0,0 24,0 0,0 1,25-1,-25 26,0-26,0 0,25-24,-25 24,0 1,24-50,1 24,0 1,0-25,0-1,24 1,-49 0,50 0,-50-25,25 0,-25 0</inkml:trace>
  <inkml:trace contextRef="#ctx0" brushRef="#br0" timeOffset="112216.4184">16173 15280,'0'0,"0"24,0 26,0 0,0-1,0 26,0-26,0 26,0-1,0 1,0-26,24 1,-24-50,0 25,0-25</inkml:trace>
  <inkml:trace contextRef="#ctx0" brushRef="#br0" timeOffset="112620.4416">16545 14957,'25'-25,"-1"25,1-24,25 24,-25 0,-1 0,1-25,0 50,0-25,-25 49,25 1,-1-1,-24 51,0-26,25 50,-25-25,25 25,-25-24,0-1,0 0,25-25,-25 1,0-26,0 1,-25-25,25 24,-25-49,0 25,-24-25,49 0,-50 0,50 0,-25 0,25-25,0 25,-24 0</inkml:trace>
</inkml:ink>
</file>

<file path=ppt/ink/ink2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09-25T20:40:50.196"/>
    </inkml:context>
    <inkml:brush xml:id="br0">
      <inkml:brushProperty name="width" value="0.05292" units="cm"/>
      <inkml:brushProperty name="height" value="0.05292" units="cm"/>
      <inkml:brushProperty name="color" value="#FF0000"/>
    </inkml:brush>
  </inkml:definitions>
  <inkml:trace contextRef="#ctx0" brushRef="#br0">4118 6524,'-149'0,"0"-25,0 25,0-25,0 25,25 0,0-25,0 25,0 25,0-25,0 25,25 0,-25-1,0 26,25 0,0-1,-1 26,1-26,0 26,25-1,-1 25,1-24,-1 24,26 25,-26-25,26 25,24-25,-25 50,1-25,24 25,0 0,0-25,0 25,25 24,-24-24,24 25,0 0,0-1,24 1,-24 24,0-24,25 24,-25 1,25-26,0 26,0-26,-1 1,1 0,25-25,-1-1,1-24,24 25,-24-25,24 0,-24 0,25 0,-26-24,26-26,-1 25,0-24,1-1,24 0,0-49,-24 25,49-25,-25-1,25-24,25 0,-25 0,25 0,-1 0,1-24,0 24,0-25,0 25,0 0,-1 0,1 0,-25 0,25 0,0 0,-25 0,25 0,0 0,-1-25,1 25,0 0,0 0,25 0,-1-25,-24 25,25 0,24 0,-24-25,-1 25,1 0,24 0,1 0,-26 0,26 0,-1 0,1 0,-1 0,25 0,-24 0,24 0,0 0,-24 25,24-25,0 0,-24 0,24 0,-25 0,26 0,-1 0,-25 0,26 0,-1-25,-25 25,1 0,24 0,-25 0,26 0,-26 0,0-24,1 24,24 0,-49 24,49-24,-49 0,49 0,-25 0,1 0,-1 0,1 0,-1 0,25 0,-24 0,-1 0,1 0,-1 0,1 0,-26 25,26-25,-1 25,0 0,1-25,-1 25,1-25,24 0,-25 24,26-24,-26 0,1 0,24 0,-25 0,1 0,-1 0,25-24,-24 24,-1 0,1-25,-1 0,1 25,-26-25,26 25,-26-25,1 25,0 0,-1 0,-24-24,0 24,-25 0,0-25,25 25,-25-25,-25 25,25-25,-25 0,0 25,-24-24,24-1,-49 0,49-25,-50 1,26 24,-26-25,1-24,0 24,-1-24,1-1,0 1,-26-25,26 0,-25-1,24-24,-24 25,0-25,0-25,0 25,-1-25,-24 1,25-1,0 0,-25 0,0 0,0 1,0-1,-25 0,0 0,1 0,-1 0,0 1,-25 24,1-25,-1 0,1 0,-26 25,26-25,-26 25,1 0,-1 0,-24 25,0-25,0 25,-25 24,24-24,-24 25,-24-1,24 1,-25 24,0 1,25-26,-50 26,50 24,-49-25,24 1,-25 24,25 0,-24-25,24 25,-25-24,1 24,-1 0,0 25,25-25,-24 1,24-1,-25 0,26 0,-26 25,25-25,0 1,0 24,1 0,-1-25,-25 25,50-25,-50 25,50-25,-24 25,-1-25,0 25,25 0,-25 0,0 0,0 0,1 0,-1 0,25 25,-25-25,-25 25,50-25,-25 25,1 0,-1-25,0 0,0 0,25 0,-25 0</inkml:trace>
  <inkml:trace contextRef="#ctx0" brushRef="#br0" timeOffset="835.0477">4142 6598,'-24'0,"-1"0,0 0,25 0,0 0,25 0,0 0,-25 0,49 25,1-25,-1 0,1 0,0 0,49 0,-25 0,25 25,1-25,24 0,0 0,25 0,-1 0,1 0,25 0,24 0,-24 0,24 0,1 0,-1 0,1-25,24 25,-25 0,1 0,-1 0,-24 0,-1 25,1-25,0 24,-25 1,-1-25,-24 25,0 0,0 0,-24-1,-26-24,1 25,-26-25,1 0,-25-25</inkml:trace>
  <inkml:trace contextRef="#ctx0" brushRef="#br0" timeOffset="36572.0913">18852 3770,'-25'0,"0"-24,0 24,0 0,1 0,-1 0,0 0,-25-25,26 25,-26 0,25 0,-25-25,1 25,-1 0,25 0,-49 0,49 0,-24 0,-1 25,0-25,1 25,24-25,-25 0,1 24,24-24,0 25,-24 0,24 0,0 0,0-1,-24 1,24 0,0 25,-25-26,26 1,-1 0,0 25,0-26,0 1,0 25,1-25,24-25,0 24,0 1,0 0,0 0,0 0,0-1,0 1,24 0,-24 0,25 0,-25-1,0-24,25 25,-25 0,25 0,-25 0,25-1,0 1,-1 0,-24-25,25 25,0 0,0-1,0-24,24 25,-24 0,25-25,-26 0,26 25,0-25,-1 0,1 0,24 0,-24 0,-1 0,26 0,-26 0,26 0,-26 0,1 0,0 25,24-25,-24 0,-1 0,26 0,-26 0,26 25,-1-25,1 0,-1 0,0 0,1 0,24 0,-25 0,26 0,-26 0,25 0,1 0,-1 0,0-25,-25 25,26-25,-1 0,-25 0,1-24,-1 24,0 0,1 0,-25 0,-1-24,-24 24,25 0,-50-24,24 24,-24-25,0 25,0-24,-24-1,-1 1,0-1,0 0,-24 1,-1-1,-25 1,26-1,-1 0,-24 1,-1-1,26 25,-26 1,1-26,0 25,-1 0,1 0,-25 25,24-24,-24 24,0 0,-1 0,26 0,-25 0,-25 24,25 1,-1-25,1 25,0 0,0 0,0-25,-1 25,1-25,25 0,-26 0</inkml:trace>
  <inkml:trace contextRef="#ctx0" brushRef="#br0" timeOffset="421816.1265">8086 15528,'0'0,"0"0,0 25,0-25,0 0,-24 0,24 0,0 0,0 0,0 0,0 0,0 0,-25 0,25 0,-25-25,0 25,25 0,-25-25,0 25,1 0,-26-25,25 25,0 0,1-25,-26 25,0-24,26 24,-26 0,25-25,-24 25,24 0,-25 0,25 0,-24 0,24 0,-25 0,26 0,-1 0,-25 0,1 0,-1 0,25 0,-24 0,-1 0,0 25,1-25,24 24,-25 1,1-25,-1 25,25 0,-24 0,-1-1,25-24,0 25,1 0,-1-25,0 25,0-25,0 25,25-1,0-24,-24 25,24 0,0 0,-25 0,25 24,-25-24,25 0,0 24,0-24,0 25,-25-1,25-24,-25 0,25 25,0-26,0 1,0 0,0-25,0 25,0 0,25-25,-25 24,25-24,-25 25,25-25,0 25,-25-25,24 0,-24 25,25-25,0 25,0-25,0 25,-1-25,1 24,0-24,25 25,-26-25,1 25,0-25,0 25,0-25,24 0,-24 0,0 25,0-25,0 0,-1 24,26-24,-25 0,24 0,-24 0,25 0,-25-24,24 24,1 0,-25 0,-1 0,1 0,25 24,-25-24,-1 0,1 0,25 0,-25 0,-1 25,26-25,-25 0,24 0,1 0,0 0,-26 0,26 0,-25 0,0 0,-1 0,26 0,-25 0,0 0,0 0,-1 0,1 0,0 0,0 0,24-25,-49 25,50 0,-25 0,0 0,24 0,-24-24,25 24,-26 0,26-25,0 25,-26 0,26-25,-25 25,24-25,-24 0,25 1,-25 24,-1-50,1 25,25 0,-25 0,-1 1,1-26,0 25,0 0,-25-24,25-1,-25 25,0-24,0-1,0 1,-25-1,25 0,-25 1,0-1,0 1,1 24,-1-25,-25 25,25 1,-24-1,-1 0,1 0,-26 25,26 0,-26 0,26 25,-26-25,26 25,-1-25,0 0,1 0,24-25,25-25,-25 1</inkml:trace>
  <inkml:trace contextRef="#ctx0" brushRef="#br0" timeOffset="423097.1998">9699 12303,'0'-25,"24"1,-24-1,0 0,-24 0,-26 50,25-25,-24 25,-1 24,-24 1,-1 0,1 24,-1 25,-24 0,50 25,-26-24,1 24,24 0,25 0,0 0,25-25,0 25,25-50,0 26,0-51,24 26,1-26,0 1,-1-1,1 1,-25 0,0-1,-1 1,-24-1,-24 26,-1-25,0 49,0-25,-24-24,24 49,-25-49,25 24,0-24,1-1,-1-24,25 25,-25-26,25-24,-25 25,25-25,0 0,0 25,0-25,0 0,0 0,0 0,0 0,0 0,0 0,0 0,0 0,0 0,0 0,0 0,0 0,-25-25,25 25,-24-25,24 1,-25-1,25-25,-25 25,25-24,-25-1,25 1,0-1,-25 25,25 0,0 1,0-1,0 25,0 0,0 0,0 0,0 25,0-1,0 1,0 0,0 25,0 24,0-49,0 49,0-24,0-1,0-24,0 25,0-25,0-1,0 1,0 0,25-25,-25 0,25-25,0 25,0-25,-1 1,1-1,25 0,-1 0,1 0,0 1,-1-1,-24 25,25-25,-1 25,-24 0,-25 0,25 0,0 0,-25 0,0 0,0 0,0 0,0 0,0 0,0 0,0 0,0-25,0-24,0 24</inkml:trace>
</inkml:ink>
</file>

<file path=ppt/ink/ink2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0:31:56.71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787 62 35,'0'0'33,"8"10"2,-8-10-7,-10 3-11,10-3-4,-15 1-2,4 0-4,-8-5-1,-3 2-2,-13-4-1,-5-2-1,-11 1 0,-5 0-2,-13 0 1,-2-1-1,-3 1 1,2 2 0,9 0-1,7 2 1,11-1 1,9 3-1,14-1 1,9 2 0,4-1-1,9 1 1,0 0-1,0 0-1,-3 11 1,7-1-1,1 6-1,0 7 1,5 12 0,-1 9 1,0 14-1,3 15 0,-1 10 1,-1 11-1,0 8 0,-3 8 1,-2 1-2,-3 5 2,0-3-1,-5-5 0,-3-1 0,-1-7-1,-4-7 2,1-6-2,-1-9 1,1-7 0,-3-10 0,5-6 0,0-13 1,2-4 0,2-9 0,2-6 0,5-3 0,3-5 1,5-3 0,6-2 0,6 1 0,14-2-1,6-2 1,8-1-1,5-2 0,5 0 0,1-2 0,5 0-1,-8-1-1,-11 1 1,-9 1-1,-9-1-1,-7 4-2,-23-6-8,0 0-28,-10 10-1,-5-9 0,-2-5-1</inkml:trace>
</inkml:ink>
</file>

<file path=ppt/ink/ink2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0:32:25.68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185 1434 72,'-21'-15'38,"3"-5"-1,4 0-4,0-8-20,10 6-4,0-5-5,5 4 1,1-2-3,3 8 0,1-2-1,-1 9 0,-1 0 0,-4 10 0,0 0 0,0 0 0,0 0 0,0 0-1,-2-9 1,2 9-1,3-15 1,2 4-1,2-3 0,2 3-1,-9 11 1,12-18 0,-12 18 0,-3 18 0,-9 4 2,-10 8-2,-4 4 1,-2 2-1,2-3 1,0-1-1,9-11 1,10-8-1,7-13 0,29-10 0,5-9-1,13-6 2,9-5-1,4-1 1,-1 2-2,-4 5 2,-10 7-1,-13 16 0,-16 12 1,-17 10-1,-17 12 1,-6 3-1,-4 3 1,6-1-1,7-8 1,17-11 0,21-16-1,23-9 0,21-17 0,17-6 2,9-11-2,4-2 1,-6 3-1,-11 4 0,-17 14-1,-23 16 1,-31 15 1,-25 18-2,-26 19 1,-18 10 1,-9 6-1,-2 1 0,4-5 1,14-10-1,22-11-1,23-16 1,32-16 0,25-12 0,24-13 1,15-9 0,10-5-1,2-3 1,-6-1-1,-12 8 1,-18 7-1,-16 8 0,-23 17 1,-20 10-1,-15 8-1,-9 4 1,1 2 0,6-3 0,13-6-1,17-8 2,22-18-1,19-10 0,19-9 1,18-5-1,8-5 1,6-1-1,-6 4 1,-10 6-1,-16 16 0,-17 10 1,-20 11-1,-21 12 0,-18 7 0,-16 6 0,-3-1 0,1-1 1,8-9-2,13-14 1,19-9 0,18-14 0,22-12 0,14-9 0,9-4 0,3-4 1,-7 2-1,-8 13 0,-15 12 1,-18 12 0,-21 18 0,-17 12-1,-12 14 1,-11 2-1,0 6-1,-3-5-1,3-7-3,2-13-5,12-10-32,-3-23-1,4-13 1,-5-12 0</inkml:trace>
  <inkml:trace contextRef="#ctx0" brushRef="#br0" timeOffset="2728">2519 320 95,'11'15'39,"6"-10"1,8 2-9,5-7-26,8-4-2,4-4 1,-1-4-2,-1-7 0,0-2 0,-9-6 0,-9-1-1,-10 1 0,-14 2 0,-17 10-1,-11 8 0,-11 13-1,-14 12 1,-7 14-1,-4 15 1,1 10 0,6 12 0,11 2 1,15 0-1,16-1 2,18-7-1,19-9 1,16-12-1,15-13-1,13-17 0,10-13-4,4-19-6,11-8-25,-5-14-6,1-8 0,-4-9-1</inkml:trace>
  <inkml:trace contextRef="#ctx0" brushRef="#br0" timeOffset="3243">3521 558 87,'13'4'40,"-1"-11"-2,5-6 3,-6-13-32,6-5-2,-2-7-4,-6-5 1,-2-2-1,-3 5-1,-3 3-1,-1 9 0,0 10-1,0 18 0,11 9 0,3 19 0,7 9-1,8 4 1,5 2 0,3 1 0,3-7 1,-1-2-1,-4-13 1,-3-10-2,-7-9 2,-8-7-1,-7-9 0,-6-10 0,-4-2-3,-4-10 1,0 5-2,-5-2 0,6 7-3,-2-1 0,9 9 0,0 4 0,9 7 2,1 3 0,4 8 3,2 1 2,0 5 1,2 7 1,-1 3 1,-2 7 0,-3-2 0,1 3-1,1-3 1,2-1-2,0-4 2,3-4-1,0-7 1,1-4-1,-1-3 2,0-4-1,-6-3-1,-4-6 2,-8-7-3,-6-4 2,-8-5-1,-4-1 0,-5-1-2,-3 0 0,-2 3 0,1 3-2,4 10-2,2-2-3,16 14-8,-9-12-26,21 2 2,3-4-1,13-2 0</inkml:trace>
  <inkml:trace contextRef="#ctx0" brushRef="#br0" timeOffset="3852">4664-1 75,'10'-6'38,"-10"6"-2,0 0 3,0 27-24,-9-6-10,1 10-2,0 12-2,3 7 1,2 6-1,5 4 1,6-2-2,3-4-1,4-1-2,2-12-2,4-7-6,-6-19-24,2-14-3,-6-14 0,-11-11-1,-17-15 22,-5-4 12,-13-4 5,-9-1 8,1 10 23,-3 8 6,6 13 0,9 10 2,23 18-19,10 2-11,23 8-3,11-2-2,13 0-2,10-4-2,6-14-6,14-3-25,-10-15-9,5-9 1,-3-7-1</inkml:trace>
  <inkml:trace contextRef="#ctx0" brushRef="#br0" timeOffset="4344">5628 388 81,'-12'-3'40,"12"3"-1,-4 18 1,10 1-28,-5 3-7,0 8-2,2 2 0,1 2-1,0-4-1,0-4-2,2-3-3,-6-23-12,0 0-24,9-12 0,-3-13 0,-1-13-1</inkml:trace>
  <inkml:trace contextRef="#ctx0" brushRef="#br0" timeOffset="4544">5623 38 64,'-13'-8'38,"0"10"-2,4 7 0,2 4-15,5-1-24,2-12-6,5 19-25,1-10-2,5-2-1,6 2 1</inkml:trace>
  <inkml:trace contextRef="#ctx0" brushRef="#br0" timeOffset="4734">5825 597 77,'-7'18'40,"7"-18"-1,0 0-2,-4-27-26,13-2-1,-6-13-3,6 3-1,-4-5-2,4 5-2,-5 8 0,1 5-2,1 16 0,-6 10 0,14 12-1,-4 4 0,4 7 0,3 3 1,4 0-1,3 1 1,2-4 1,0-6-2,-2-1 2,-2-5-1,-4-4 2,-6-7-2,-2-9 0,-7-7-1,-3-5-2,-4-5 0,2-2-5,-5-11-6,15 2-28,-3-1 2,10 7-1,8 0 2</inkml:trace>
  <inkml:trace contextRef="#ctx0" brushRef="#br0" timeOffset="5142">6748 3 75,'0'0'38,"13"-4"1,-13 4-1,0 0-26,10 11-7,-13 7-1,-3 6-2,-4 11-1,-3 9 1,-3 6-1,-1 5 0,-2 0 0,1 0 0,4-6 0,3-3 0,6-9 0,7-6 0,9-10 1,8-10-2,8-7 1,8-5 0,7-5 0,5-1 1,4-6-1,3-1 0,-1 0 0,-2 5 0,-2 1 0,-5 1 0,-4 4-1,-7 1 0,-5 3 0,-5 1 0,-2 2 0,-6 1 0,-4 1 0,-2 2-1,-9-8 1,15 15-2,-15-15 0,8 13-3,-8-13-1,0 0-8,7 14-23,-7-14-5,0 0 2,-4-10-1</inkml:trace>
  <inkml:trace contextRef="#ctx0" brushRef="#br0" timeOffset="5749">7890 140 70,'0'0'38,"-13"14"-1,-2-9 1,4 5-27,-5-5-6,1 1-1,2-3 0,13-3 0,0 0-1,0 0 0,10 1 0,0-2 0,-10 1 0,16 1-1,-16-1 0,0 0-1,0 0 1,0 0-2,-10 8-1,10-8-1,0 0-2,-12-3-2,12 3-6,2-10-18,8 8-12,-10 2 2,17-12-1</inkml:trace>
  <inkml:trace contextRef="#ctx0" brushRef="#br0" timeOffset="6093">7819 468 65,'0'0'38,"15"7"1,-15-7 1,14-2-24,-14 2-7,0 0-2,8-12-1,-8 12-2,0 0-1,0 0 0,0 0-2,0 0 0,0 0 0,11-7-1,-11 7 0,11 2 0,-11-2 1,11 1 0,-11-1-1,0 0 1,0 0 0,0 0 0,1 9 0,-1-9-1,0 0 0,-10 13 1,10-13-1,0 0 1,0 0-1,0 0 0,0 0 1,6 9-1,-6-9 0,0 0 0,0 0 0,0 10-2,0-10-1,0 0-3,7 13-31,-7-13-6,9 3 2,-9-3-3</inkml:trace>
</inkml:ink>
</file>

<file path=ppt/ink/ink2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0:32:43.82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314 16 59,'10'11'38,"-10"-11"0,12 18 0,-12-18-22,5 10-4,-5-10-4,-3 10-2,-8-5-2,-6 5 0,-6 3-2,-10 7-1,-9 8-1,-2 9 1,-4 9-2,6 6 1,5 10 0,11-1 0,12 1 1,14-2-1,15-11 0,12-7 0,13-16 1,9-11-1,6-16 0,2-14 0,1-9-1,-3-16 1,-8-5 0,-6-8 0,-13-4 0,-13-6 1,-13 3-1,-11 5 1,-11 6 1,-8 9-1,-6 9-1,-2 12 1,1 13-1,3 11-1,4 10 1,8 9-1,11 9 1,11 4-1,15 3 1,10 4 0,13-2-1,9 3 1,8-3 1,2-7 0,0-5 0,-4-8 0,-10-3 1,-8-9-1,-13-9 0,-10-9 0,-10-11-1,-10-7 1,-6-12 0,-8-5 0,-2-5-1,-2-1 1,1 7 0,5 4 0,3 7 1,9 6-1,10 11-1,12 4 1,14 4 0,6 2 0,7-2 0,6 2-1,1-5 0,0-1-1,-5 0-3,-6-9-5,1 4-33,-11-6-2,0 4 1,-4-10-2</inkml:trace>
</inkml:ink>
</file>

<file path=ppt/ink/ink2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0:32:18.78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154 5 28,'0'0'24,"-11"-3"-2,11 3 2,-9-3-5,9 3-1,0 0-6,0 0-2,0 0-3,0 0-1,-9 5-2,9-5-1,0 0 0,0 0-1,0 0 1,0 0 0,0 0-1,0 0 1,0 0-1,0 0 0,0 0-1,0 0 0,0 0 1,-12 15-3,-2-4 2,-3 2-2,-1 1 2,-2 3-2,2-1 2,4 1-2,5-4 0,6-3 2,3-10-1,18 8 1,1-7 0,6-6 0,-1 1 0,1 0 0,-3-1 1,-4 3 0,-6 2-1,-12 0 1,-2 13-1,-11-1 1,-3 1-2,-2-2 1,2 3-1,1-5 0,15-9 0,-8 9 1,18-10-1,8-3 1,4-5-1,0 4 1,-1-2 0,0 5 0,-7 4 0,-14-2-1,3 19 1,-14-2 0,-4 2-1,1 1 1,2-1-2,-1-2 2,5-5-1,8-3 0,0-9 0,17 11 1,-2-10-1,-1 1 0,0 2 0,-3 1-1,1 3-2,-12-8-8,14 4-27,-14-4-2,0 0 0,17-9 0</inkml:trace>
  <inkml:trace contextRef="#ctx0" brushRef="#br0" timeOffset="1211">106 78 5,'18'2'8,"-4"-1"-4,1 1-1,-3 0 1,-2 0 1,-10-2 3,0 0 5,4 9 1,-14-6 1,10-3 3,-18 7 0,18-7-1,-19 7-2,19-7-3,-9 3-1,9-3-4,10-2-2,4-1-1,3 0-1,8-1-1,5-4 0,6 5-1,6-1 0,5 1 0,4 2 0,6 3 0,2 1 0,4 2 0,3 6 0,2-2 1,2 4-1,3 1 1,0 1 0,3 0-1,4-1 0,2 3 1,2-5-1,5 2 0,1-4 0,2 1 0,3 0 0,1-3 0,3 2 0,0-4 0,3 0 0,-2 0 0,2-3 0,1 1 1,-2-5-1,2 1-1,1-3 1,0 3 0,-2-2-1,3-2 1,-2 0 0,1-3-1,0-2 0,-2 0 1,-6-5 0,-8 0-1,-8-4 1,-14 4-1,-15-3 1,-16 4-1,-24 2 0,-23 3 0,-26 7 0,-21 2 0,-18 7-1,-15 4 1,-11 2-1,-6 2 1,5 0-1,9 0 1,15-5 0,17-5 0,17-5 0,20-8 0,18-3 0,20-4 0,10-1 0,9-3 0,5 2 0,-2 2 0,-2 1 1,-9 8-1,-23 5 1,0 0 0,-35 14 0,-4 0-1,-7 2 0,-1-2 0,3 3 0,10-5 0,21-7 1,30-9-1,30-10 0,27-5 0,22-7 1,19-3 0,13-1-1,1 1 0,-10 5 0,-17 5 1,-25 10-1,-28 10 0,-35 6 1,-37 14 0,-28 4 0,-18 8-1,-11 1 1,-2 0-2,4-2 1,17-6 0,28-8 0,33-18 0,34 1 0,31-15 0,29-9 1,16-4 0,14-2 0,0 1-1,-8 1 1,-17 6-1,-23 9 1,-23 3-1,-24 10 0,-15 0 0,-14-1 0,0 0 0,11 9 0,11-10 0,21-7-1,18-1 1,16-5-1,13 0 1,3 4 0,-4-2 0,-14 10 0,-20 6 0,-27 11 1,-25 7-1,-22 7 1,-17 4-1,-6-3 1,1 2-1,5-8 0,14-4-1,19-10 1,22-8 0,17-6 0,11-6 0,6 2-1,0-1 2,-5 2-2,-8 7 2,-19 3-1,-16 10 0,-12 1 1,-6 3-2,-3 0 2,10-3-1,14-4 0,21-10-1,28-7 1,29-11 0,28-9 0,20 0 1,15-7-1,6 3 0,-8 3 0,-17 7 0,-24 6 1,-28 10-1,-36 14 0,-29 5 0,-26 9 0,-15-1 0,-6 0 0,2 0 0,14-4 0,21-8 1,27-9-1,28-8 0,23-6 0,17-4-1,12 3 1,0-1 0,-9 4 0,-19 5 0,-23 8-1,-25 8 1,-20 5 0,-16 4 1,-10-1-1,5-3 0,12 1-1,20-11 1,27-5 0,26-9 0,29-3 0,16-4 0,12-1-1,-1 4 1,-13 0 0,-15 12 0,-27 10 1,-26 10-1,-32 7 0,-22 5 0,-18 4 0,-5-2-1,3 1 1,7-7 0,18-13-1,21-6 1,26-14 0,19-4 0,12-7 1,6 1-1,-5-3 0,-8 2 1,-14 6-1,-18 4-1,-19 9-1,-24-2-2,0 20-11,-13-11-26,-6 3-2,-3-4 0,2-3-1</inkml:trace>
</inkml:ink>
</file>

<file path=ppt/ink/ink2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0:33:43.22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44 749 105,'-8'84'40,"0"-3"1,4 2-2,-5-7-34,6 1-3,3-5-1,-1-7-1,1-11 0,0-12 1,0-13 0,-1-18 1,1-11 0,-2-29-1,0-11 2,0-17 0,0-13-1,1-14 0,3-7-1,4 0 0,8 0 0,7 8 1,9 8-2,10 11-2,9 13-2,7 3-8,9 13-29,2 3-2,7 5 2,-3 0-3</inkml:trace>
  <inkml:trace contextRef="#ctx0" brushRef="#br0" timeOffset="322">726 714 92,'10'48'39,"11"-9"2,4-20-2,9-11-27,-1-19-8,3-10-2,-7-13-2,-6-8 1,-7-1-1,-13-1 1,-10 6-1,-12 12 1,-9 17-1,-8 18 0,-2 20 1,0 19-2,4 15 1,9 11 0,10 7 0,11-1-1,13-7-1,9-15-6,16-11-31,2-22-1,11-19 1,2-27-1</inkml:trace>
  <inkml:trace contextRef="#ctx0" brushRef="#br0" timeOffset="627">1513 0 107,'8'64'39,"-6"19"-1,0 15-9,-6 4-25,1 6-3,0 1-4,-4-8-2,6-3-9,-9-17-25,3-18 2,-3-20-2,-1-19 1</inkml:trace>
  <inkml:trace contextRef="#ctx0" brushRef="#br0" timeOffset="777">1292 654 83,'-6'-46'40,"9"6"-1,14 12 2,7 5-26,20 16-8,3 6-3,8 8-2,0 9-2,-5 8 0,-3 9-1,-6 6 0,-4 5 1,-5 3-2,-1 1 2,-1-3-1,2-9 1,3-7 0,-1-11 0,0-13 0,1-13 0,-4-14-2,-3-10-1,-8-14-2,-5-4-4,-12-11-8,5 6-16,-8 2-5,-1 11-1,-2 14 3</inkml:trace>
  <inkml:trace contextRef="#ctx0" brushRef="#br0" timeOffset="1051">2127 725 53,'19'54'37,"-3"-9"0,1-8-1,-10-19-10,4-7-12,-12-22-6,-1-10-1,-7-15-2,-1-9 0,-1-7 0,3-2-2,4 2 0,8 5 0,7 9-2,11 7 0,10 10-2,7 8-3,10 17-16,0-5-20,0 6-2,-4-1 1,1 3-1</inkml:trace>
  <inkml:trace contextRef="#ctx0" brushRef="#br0" timeOffset="1335">2596 944 113,'0'0'42,"0"0"1,-5-34-1,2-13-35,2-11-4,-1-1-1,0-1 1,2 7-3,3 8 0,1 16 0,6 19 0,6 17 0,4 19 0,6 11-2,9 7 0,7 2 0,5 1 0,7-4 0,-2-11 0,0-11 2,-6-14 0,-5-14 1,-9-13 0,-11-11 1,-11-13-1,-13-11 1,-6-5-1,-9-4-1,-1 2-3,0 12-9,-2-2-30,7 8-1,6 9 1,12 9-2</inkml:trace>
</inkml:ink>
</file>

<file path=ppt/ink/ink2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0:33:47.24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3732 1188 79,'-4'29'37,"-2"15"-2,-2 19-2,-6 10-25,5 18-4,-6 13-3,-2 8 0,-5 2-1,-4-2 0,-4-6-1,-1-9 1,-2-12 0,2-14-1,3-14 2,6-13-1,4-16 2,5-14-1,13-14 0,0 0 1,14-15 0,11 7 0,9 2-1,9 11 0,10 9 0,9 10 0,6 9-1,4 5 0,-2 2-1,-3-5-2,0-2-6,-16-14-29,0-14 1,-11-16-1,-8-16-1</inkml:trace>
  <inkml:trace contextRef="#ctx0" brushRef="#br0" timeOffset="397">4643 1107 65,'43'-33'38,"-6"5"0,-6 8 2,-15 0-22,-2 14-7,-14 6-3,-24-4-3,-12 9 0,-8 1-2,-11 2-1,-5 0-1,-2-1 0,3 0 1,8-2-1,11 0-1,10-1 1,12 3-1,12 7 0,9 10 0,8 20 0,3 15 0,-1 21-1,-1 20 0,-3 23 0,-7 11 0,-5 14-1,-7 2 0,-6 0 0,0-6 1,-1-6 0,5-13 1,6-16 1,9-10-1,8-19 1,10-12 0,7-14-1,5-14 1,4-11-2,0-11-1,3-9-4,-10-15-12,1-2-22,-9-11 0,0-7-1,-4-11 0</inkml:trace>
  <inkml:trace contextRef="#ctx0" brushRef="#br0" timeOffset="861">4807 1538 96,'0'0'40,"5"16"2,-3 20-2,-9 8-31,5 17-4,-4 12-1,2 11-1,-3 6 0,4 0-1,-2-5-1,3-6 0,0-13 0,2-10-2,1-14-1,0-13-2,2-11-3,-3-18-11,2-10-24,0-8-1,2-9 2,-2-10-1</inkml:trace>
  <inkml:trace contextRef="#ctx0" brushRef="#br0" timeOffset="1159">5200 1758 116,'19'17'42,"-2"2"1,-17-19-9,15 19-30,-10-9-2,-5-10-2,2 11-1,-2-11-1,0 0-3,-7-9-3,7 9-19,0 0-15,0 0 1,-15-9-1,15 9 2</inkml:trace>
  <inkml:trace contextRef="#ctx0" brushRef="#br0" timeOffset="1350">5320 2126 100,'7'30'41,"2"-1"1,-5-12-1,3 2-32,-4-10-3,-1 3-3,-2-12-2,0 0 0,0 0-2,0 0-1,0 0-3,-3-14-5,3 14-25,7-26-8,2 10 2,1-10-2</inkml:trace>
  <inkml:trace contextRef="#ctx0" brushRef="#br0" timeOffset="24715">33 1899 72,'-11'-11'38,"1"7"0,10 4 0,-14 12-19,16 9-13,7 9-3,8 10-1,3 6-2,6 8 1,2 4-1,3 1 0,-3-2 0,-3-5 0,-9-6 0,-2-11-1,-7-9 2,-7-16-2,0-10 2,-16-18 0,0-14 1,-2-13-1,-2-14 1,-3-8 0,2-6-1,7 3 1,5 1-1,3 7 1,12 8-2,7 9 0,8 12-1,6 7-3,6 12-6,-7-1-25,7 8-4,-2 2 0,-3 5-1</inkml:trace>
  <inkml:trace contextRef="#ctx0" brushRef="#br0" timeOffset="25092">404 2111 58,'21'17'37,"2"-11"-2,0-9 2,-3-18-16,6 0-11,-9-12-4,-1-2-3,-7-7 1,-2 2-2,-11 1 0,-3 7 0,-7 9 0,-7 10-1,-5 15 0,-1 14 0,0 12-1,4 11 1,2 10-1,7 6 0,5 4 0,8 0 0,5-3 0,8-5-1,2-7-1,2-9-2,4-6-2,-3-15-6,8-1-5,-10-14-10,8 1-6,-10-8 1,4 5 2,-7-5 10,3 6 12,-13 2 10,10-1 11,-10 1 10,9 5 10,-9-5 0,11-5-2,0 0-4,-6-16-11,10 1-4,-6-13-4,6-5-1,-4-11-3,1-5 0,-2-2-1,-2 1-1,-1 5 0,-1 7-2,0 9 0,-2 12 0,-4 22 0,9 2 0,-3 18-1,3 8 1,-1 5-1,4 1 1,3 2-1,-1-6 1,4-5-1,0-7 1,1-11 0,-1-9 0,-1-9 0,0-10 0,-3-8 1,0-2-1,-2-1 0,-2 5 0,0 7 0,-3 11 0,-7 9 0,8 25 0,-6 10 0,-1 9 1,-1 6-2,0 0 0,1-1-1,-1-8-2,2-4-4,-4-17-19,8-4-15,-6-16 1,12-3-2,-6-14 3</inkml:trace>
  <inkml:trace contextRef="#ctx0" brushRef="#br0" timeOffset="25904">1577 1504 45,'0'0'33,"2"-19"2,-8 6 0,-5-7-10,3 10-13,-9-8-3,5 10-2,-5 2 0,5 16 0,-6 9-2,3 18-1,-6 14-2,0 13 0,-3 17-1,0 10-1,0 6 1,1 2-1,2-6 0,5-7 0,2-11 0,6-12 0,1-16 0,4-11 0,2-10 0,0-9 0,1-17 0,0 0 1,0 0-1,14-34 1,-4-7-1,5-17 2,2-21-2,3-16 1,0-16 1,2-8-1,-4-5 1,-1 3 0,-4 7 0,-1 13-1,-4 21 1,-2 17-1,-2 19 0,2 23-1,-6 21 0,17 28 0,-6 22-1,2 20 1,2 22-1,2 17 0,4 17 0,0 1 0,2 0 0,-1-6-1,0-13 1,-2-14 0,-1-19 0,-4-18 0,-2-18 1,-5-13-1,-6-14 1,-2-12 0,-16-15 1,-2-10 0,-10-7-1,-8-2 2,-7-4-2,-4 3 1,-5 4 0,2 6-1,3 6-1,6 7-2,11 8-2,7-6-5,23 10-30,0-15-2,16 3 2,8-6-1</inkml:trace>
  <inkml:trace contextRef="#ctx0" brushRef="#br0" timeOffset="26618">1979 1404 93,'11'-5'40,"-2"14"1,-9 10-1,5 17-27,-11 10-7,4 14-3,-2 10 0,2 15-1,1 6 0,3 2-1,-1 1 0,0-5-1,-1-8 1,0-10-2,0-11 0,-1-15-2,0-9 0,0-14 0,4-10-2,-3-12-4,13-9-7,-10-18-13,8-9-12,-2-12 2,5-14 0,-4-14 2</inkml:trace>
  <inkml:trace contextRef="#ctx0" brushRef="#br0" timeOffset="26862">2133 1553 67,'10'-51'38,"-2"12"1,2 21-2,-10 7-15,8 25-10,-9 13-5,3 18-3,-3 15-1,2 15 0,-1 12-1,2 8-1,0 4 0,1-2-1,1-6 0,2-9 0,0-9 0,1-13 0,-1-12-1,-1-12 0,1-10-1,-2-10-1,3-7-4,-7-9-33,3-20-1,1-4 1,2-10-1</inkml:trace>
  <inkml:trace contextRef="#ctx0" brushRef="#br0" timeOffset="27370">2644-2 83,'0'0'39,"-11"4"0,4 33 0,-8 21-26,4 33-7,-4 24-2,-2 28-1,-3 24 0,-1 20-2,0 15 1,4 13 0,1 5-1,6-3 1,7-7 0,7-2 0,7-17 1,9-7 0,4-19-1,9-14 0,3-16-1,2-13 0,1-16-1,-1-18 0,-3-14-1,-6-19-2,-4-13-1,-7-19-2,1-7-18,-8-22-19,0-12 0,-6-12 1,3-9-1</inkml:trace>
  <inkml:trace contextRef="#ctx0" brushRef="#br0" timeOffset="48232">2708 1933 38,'-8'13'30,"-6"-3"2,4 1-8,6 7-6,-1-7-4,13 7-3,-8-18-1,29 17-3,-3-18-1,9 0-1,1-9 0,4-4-2,-2-6-1,-3-3 0,-4-3-1,-7-2 0,-10 1 0,-8 2-1,-11 0 1,-9 7-1,-11 3 1,-8 7-1,-6 6 0,-5 9 0,-4 9 0,0 8 0,2 12 0,4 3 1,9 6-1,7 2 1,8 1 0,12-1 0,9-4 1,12-3-1,5-8 1,6-5-1,3-7 1,1-5-3,0-5 1,-4-5-2,0-3-2,-8-10-3,4 6-11,-7-10-17,7-1-3,-3-2 0,6 0 1</inkml:trace>
  <inkml:trace contextRef="#ctx0" brushRef="#br0" timeOffset="48750">3140 2283 63,'13'8'38,"-4"1"2,4 6 0,-9-1-18,5 15-10,-8 5-5,-1 12-1,-7 5-3,-4 8-1,-5-1-3,-4-5-3,9-6-34,-8-11-3,7-19 1,12-17-2</inkml:trace>
</inkml:ink>
</file>

<file path=ppt/ink/ink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3-09-21T21:08:01.76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0-3 54,'13'9'37,"-13"-9"-2,2 11 1,-2-11-23,-5 12-7,5-12-2,-6 9-1,6-9-2,0 0-1,0 0 0,0 0-4,0 0-4,0 0-16,0 0-11,0 0-2,0 0 0,0 0 1</inkml:trace>
</inkml:ink>
</file>

<file path=ppt/ink/ink3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0:33:48.90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1288 93,'10'-25'41,"5"-3"2,9 6-2,0-1-30,16 6-6,4 2-2,5 5-1,1 8-1,-2 5-1,-3 13 0,-5 9 0,-8 13 0,-5 11 0,-9 15-1,-7 10 1,-5 9-1,0 8 1,-1 5-1,1 4 1,2 0-1,6 1 0,0-2 0,3-3 1,-2-1-1,1-1 1,-7-3 0,-6-5 1,-6-8 0,-8-5 0,-9-9 1,-5-7 0,-8-13 0,-5-9 1,-8-12-2,2-9 1,-2-8-1,2-7-1,5-4-4,0-8-30,14 4-9,10-3-1,12-2 0</inkml:trace>
  <inkml:trace contextRef="#ctx0" brushRef="#br0" timeOffset="26316">981 0 106,'19'17'42,"-1"14"0,4 26-13,1 14-24,7 24-1,-1 20-2,1 25 0,-2 18 0,-4 18 0,-7 9-1,-9 5 0,-9 2 0,-11-3 1,-12-5 1,-9-12-2,-9-7 0,-5-10 1,-1-12 0,0-7-1,3-13 0,5-13-1,6-13 0,6-14 0,10-12-1,2-17-1,9-9-1,3-13-2,5-1-5,-6-7-33,10-4-1,-3-6 1,-1-5-1</inkml:trace>
</inkml:ink>
</file>

<file path=ppt/ink/ink3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0:35:02.80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29 870 81,'-16'-1'41,"4"5"-2,11 14 1,2 8-30,13 14-5,5 12-3,7 10-1,2 10-1,3 5 0,-2-6 1,-3-9-2,-6-15 2,-3-8 0,-7-24 0,-10-15 1,6-34 0,-7-17 0,-4-19 0,-1-12 1,1-10-2,2-2 0,4 3-1,5 9 1,5 11-3,8 12-1,9 20-3,3 2-8,13 16-29,-2 3 3,6 11-2,-2 2 0</inkml:trace>
  <inkml:trace contextRef="#ctx0" brushRef="#br0" timeOffset="320">689 982 58,'8'36'39,"6"-8"-2,3-18 1,10-11-25,-8-21-7,6-5-3,-6-12 0,-2-7-2,-5-5 1,-6 1 0,-7 5 0,-7 10 0,-9 16 0,-6 18 1,-8 17-1,0 24-1,-3 18 0,0 15 0,3 13 0,5 10-1,7 0 0,8-6 0,12-7 0,5-17 0,10-14 0,8-18-1,7-18-3,2-24-5,10-11-31,-4-19 2,3-10-2,1-16 0</inkml:trace>
  <inkml:trace contextRef="#ctx0" brushRef="#br0" timeOffset="714">1184 0 67,'9'40'43,"1"20"-2,-6 12 0,1 16-19,-4 11-17,1 13-2,0 8-3,0-2 0,4 0-1,2-10-1,4-10-3,-5-20-10,5-11-26,-6-20 2,-3-22-2,-3-25 1</inkml:trace>
  <inkml:trace contextRef="#ctx0" brushRef="#br0" timeOffset="902">976 832 75,'-9'-29'41,"11"8"0,19 16 0,6 5-28,14 10-7,1 5-3,6 4-1,-2 8-2,-3 4 1,-4 6-2,-5 3 1,-3-1-1,-3-1 1,-1-3-1,0-4 1,-1-6 0,-1-5-1,-1-8 0,-2-6-1,-4-6 1,-5-8-1,-4-3-2,-9-12-2,0 2-5,-12-11-22,4 1-5,-2-5-2,5 4 1</inkml:trace>
  <inkml:trace contextRef="#ctx0" brushRef="#br0" timeOffset="1291">1757 851 19,'0'0'31,"0"0"-4,5 24-1,-5-11-3,7 15-2,-7-4-3,10 14-4,-6 1-5,7 9-3,-3-3-2,4 2-1,-1-2 0,2-5-1,0-7-1,-1-5 1,-1-9 0,1-14-1,-2-10 1,0-13 0,0-11 0,-2-11 0,0-13 1,0-8-1,-1-6-1,0 0 0,-1 1 0,0 6 0,2 8-2,1 4-1,3 15-1,6 5-3,10 14-12,1-3-23,10 5 0,4-3 0,8 3 0</inkml:trace>
  <inkml:trace contextRef="#ctx0" brushRef="#br0" timeOffset="2591">2318 1312 48,'-3'22'40,"5"-4"0,-2-18 2,2 10-18,-9-24-11,10-2-4,-6-11-3,5-6-2,1-7 0,-3-7-2,3-5 0,-1 2-1,3 0 0,-3 5 0,4 5 0,-3 8-1,1 7 1,0 10-2,-4 15 1,15-3-1,-2 19 0,2 10 0,5 10-1,2 11-1,5 7 1,1 4 0,5 1 1,-3-5-1,-2-8 1,0-9 1,-2-12 0,-1-14 1,-3-14 1,-2-14 0,-1-14-1,0-14 1,-5-13 0,-1-8 1,-6-9-1,-5-3 1,-4 6-2,-2 8 0,-5 7 0,-1 12-1,1 15-3,-3 4-7,12 26-32,1-11-1,11 10-1,5-5 0</inkml:trace>
</inkml:ink>
</file>

<file path=ppt/ink/ink3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0:35:06.79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147 213 60,'13'-38'39,"-2"1"0,1 9 1,-8-2-22,7 14-8,-7 1-4,-4 15-2,0 0-1,7 10-1,-10 19 0,-3 18-1,-1 17-1,-2 12 0,-3 12 0,-4 12 0,-1 3-1,-4-1 0,1-5 0,1-14 0,0-12 0,2-14 1,3-12 0,4-14 0,2-16 0,8-15 1,-11-5 0,11-8 0,2-5 0,5 3 0,5 2-1,10 7 1,5 8-1,8 8 0,8 9 0,4 5 0,5 3 0,1-2 0,-2-2-1,-3-5-1,-4-3-2,-8-10-4,1 0-23,-13-11-10,-1-5 1,-9-9-2</inkml:trace>
  <inkml:trace contextRef="#ctx0" brushRef="#br0" timeOffset="670">1107 15 59,'-24'0'36,"-7"-1"-1,-6-2 0,-9-2-23,6 3-7,-4 0-2,7 2 1,4-2-1,8 4 1,6-3 0,9 4-1,10-3 0,-2 18 0,6 3-2,0 12 0,1 15-2,-5 13-1,-1 18 0,-5 10 0,-2 12-1,-3 5 1,-1 2 0,1-4 0,4-5 0,2-9 2,6-13 0,7-10 0,3-11 1,5-10-1,1-9 1,2-7-1,0-7 0,-1-6 0,0-4 0,-4-5-1,2-2-2,-7-7-7,7 2-21,-3-7-6,1-5-1,0-4 1</inkml:trace>
  <inkml:trace contextRef="#ctx0" brushRef="#br0" timeOffset="1121">1238 420 62,'0'0'39,"-19"4"-1,-1 15 1,-7 4-19,-2 16-18,-1 11-1,1 10-1,5 5-1,5 5 1,13-3-1,10-2 0,13-12 1,9-11 0,10-14 1,7-16-1,6-14 0,6-18 1,-1-14-1,1-12 1,-9-12 1,-5-7 1,-14-6 0,-10-2 0,-14 1 0,-11 6 0,-13 10 1,-10 11-2,-5 15-2,-6 10-1,6 16-3,1 2-6,16 15-31,0 1 1,16 1 0,10-2-1</inkml:trace>
  <inkml:trace contextRef="#ctx0" brushRef="#br0" timeOffset="29152">1891 373 80,'-2'-21'37,"-4"2"-1,-1 9-9,-5-4-18,3 14-5,-6 6-2,2 10-1,-2 8-1,2 7 0,3 3-1,3 1 0,6 0 1,5-7-1,8-6 1,4-7 1,6-11 0,4-9 0,2-10 0,1-4 1,-3-7 0,-4-2 0,-6-5 0,-6 3-1,-8 3 0,-5 9 0,-7 11 0,-6 11 0,-1 10-1,-1 6 0,4 8 0,2 2 0,7 2-1,2-4 1,7-6-1,2-8-1,5-2-2,-11-12-6,20 10-24,-20-10-3,11 14-2,-11-14 1</inkml:trace>
  <inkml:trace contextRef="#ctx0" brushRef="#br0" timeOffset="29642">2023 904 74,'-22'-1'38,"8"2"-2,-6-5-5,2 8-20,-9-1-6,1 6-2,-2 3-2,3 4 0,3 2-1,5 0 0,9-1 0,10-2 0,8-4 0,8-8 0,7-5 0,2-3 0,2-3 1,0-3 0,-4 0 0,-5-2 0,-8 3 0,-6 1-1,-6 9 1,-9-9-1,-4 10 1,-4 5-1,-1 3 0,0 3 0,-1 2 0,5 1-1,4 0 1,3-1-1,7-2-2,0-12-2,13 12-6,-13-12-22,23-9-4,-6 1-2,4-1 2</inkml:trace>
</inkml:ink>
</file>

<file path=ppt/ink/ink3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0:35:08.61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380 46 82,'33'-7'39,"3"-2"-2,4 2 2,-3-3-35,2 4-2,-1 2-1,-2 2-1,1 3 1,-1 2-1,-2 4 1,-4 1-1,-2 4 1,-4 3-1,-5 1 1,-1 5-1,-6 4 1,-2 6-1,-2 5 0,-4 6 0,-1 9-1,-2 4 1,0 6-1,-1 6 1,1 4-1,-1 4 1,0 1-1,0-1 0,1-2 0,-1-3 0,1-2 0,-1-7 1,0-6-1,0-8 1,1-8 0,-1-5 0,-1-10 0,0-5 0,-1-9 1,-2 0 0,4-10 0,-16 4 0,4-6 0,-4-1 1,-5-2 0,-5 2 0,-5-1-1,-4 1 1,-4 1 0,0 2-1,-2 0 0,2 2 0,2 0 0,4 1-1,3-2-1,5 0 0,7-1-4,-1-11-11,8 5-24,5-8 0,9-2 0,5-8 0</inkml:trace>
  <inkml:trace contextRef="#ctx0" brushRef="#br0" timeOffset="28662">13 283 69,'0'0'36,"0"0"0,0 0-9,7 12-12,-7-12-7,0 0-2,-1 12-2,2 2 0,-2 5-1,1 8-1,0 8 0,1 12 0,-1 4-1,1 9-1,-1 2 1,0 4 0,-1-2 0,1-1-1,-2-4 1,0-6-1,0-5 1,0-8 0,0-7-1,1-9 1,0-5-1,1-5 1,0-14-1,-1 11 1,1-11-1,0 0 1,0 0-1,0 0-2,0 0-2,-5-13-19,5 13-17,0 0-1,10-2 0,-10 2-1</inkml:trace>
</inkml:ink>
</file>

<file path=ppt/ink/ink3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0:35:09.30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257 0 91,'0'0'40,"-11"15"1,10 7-2,-2 5-32,3 11-4,-1 8-2,1 8-1,0 5 0,1 3-1,1-2-1,-2-4-1,1-3-2,-6-14-5,10 0-21,-9-16-10,0-8 2,4-15-1</inkml:trace>
  <inkml:trace contextRef="#ctx0" brushRef="#br0" timeOffset="226">0 361 96,'0'0'40,"24"15"0,5 1-11,2-10-22,11 3-2,4-3-3,2-1-2,3-5 0,-4-2-1,2-3-2,-4-7-8,3 4-29,-8-9 0,-2 3-1,-4-5 1</inkml:trace>
</inkml:ink>
</file>

<file path=ppt/ink/ink3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0:35:11.60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24 959 89,'-16'-6'39,"16"6"-1,-9-2-7,10 15-27,4 9-4,4 11 0,8 5-1,0 4-1,7 4 1,1 1 1,0-5-1,-2-8 2,-5-11-1,-1-14 1,-7-15 0,-4-12-1,-5-15 1,-4-9 0,-2-10 0,2-9 0,0-2 0,3 3-1,5 8-2,2 2-6,15 12-29,0 8 0,9 12-2,2 6 2</inkml:trace>
  <inkml:trace contextRef="#ctx0" brushRef="#br0" timeOffset="317">785 1017 72,'33'-1'38,"-13"-10"0,-6-5 0,-16-9-29,-6 1-5,-10 1-2,-13 2 0,-6 7-1,-8 9 0,-2 9 0,0 11 0,2 11-1,6 10-1,8 7 1,14 4 0,8 1-1,13-3 1,8-1 0,8-8-2,9-5-1,-1-14-7,11 1-20,-7-8-8,3-5-1,-4-4 1</inkml:trace>
  <inkml:trace contextRef="#ctx0" brushRef="#br0" timeOffset="555">895 1331 68,'15'-3'40,"0"-1"-1,-3-15-1,5 6-22,-9-19-8,4-3-3,-6-11 0,0-3-3,-2-3 1,2-1 0,-2 5 0,1 3-1,-3 9-1,1 11 0,0 9 0,-3 16-1,9 14-2,-3 10 0,1 10 0,1 3 0,3 5 0,2 1 1,3-3-1,0-7 1,2-13 0,2-10 1,1-15 0,3-10-1,-1-10 0,4-4 1,0-4-1,-1-2 1,-2 7 0,-3 7 0,0 13 1,-4 12-1,-5 10 1,-4 14-1,-3 6-2,0 1-4,5 6-19,-3-10-16,5-4 0,1-10 0,7-6 0</inkml:trace>
  <inkml:trace contextRef="#ctx0" brushRef="#br0" timeOffset="976">1695 1143 75,'15'-20'41,"2"-8"-2,-4-17 3,7-9-29,-6-21-7,0-13-3,-1-10 0,-2-10-1,-1-3 1,1 0-1,-1 5 0,-1 11-1,1 19 0,-1 17 0,-1 20-1,2 24 0,-1 21 0,1 24 1,-1 22-2,-1 19 1,1 22-1,5 10 1,-1 11-1,0 1 0,3-3 0,-3-7 0,2-9 0,-1-16-1,-1-19 0,-6-15-2,1-12-1,-6-22-8,8-8-29,-7-15 1,-1-10-1,-3-12 1</inkml:trace>
  <inkml:trace contextRef="#ctx0" brushRef="#br0" timeOffset="1301">1937 810 77,'-33'-17'38,"0"7"0,6 14-9,4 0-20,12 8-6,8-1-3,7-1-2,13-1-3,4-6 1,12-5-1,5-9 1,8-9 1,2-11-1,3-11 4,3-6 1,-5-9 4,0-4-1,-9-11 2,-4 4 0,-11-1 0,-5 9 0,-9 6-1,-7 15 0,-8 13-1,4 26 0,-21 22-2,7 25-1,-2 25 0,1 21-2,-1 17 1,4 12-1,3 5-1,5-7 0,6-9 1,3-15-1,8-22 0,3-20 1,6-25-1,3-23 1,2-27-1,0-19 1,1-21 2,-2-22-1,-1-19 1,-2-17 1,-4-8 1,-2 0 0,-4 9 0,-2 15 1,-5 16-1,0 24-1,-4 31-1,-2 32 1,0 37-1,-4 26-1,-3 21 0,0 16 0,0 9-1,0 7 0,2-4-1,0-10-2,6-13-5,-5-21-32,11-20-2,1-25 1,6-17-1</inkml:trace>
  <inkml:trace contextRef="#ctx0" brushRef="#br0" timeOffset="2069">3125 90 62,'6'-45'40,"1"15"-1,-6 13 0,-1 17-24,-9 33-9,-1 19-1,-9 23-2,-5 29-1,-2 23-1,-1 21-1,2 11 1,5 6-2,7 1 1,4-10-2,8-14 2,7-22-3,6-19 0,-1-29-6,10-11-18,-4-32-13,0-23 0,0-21 0,2-20 0</inkml:trace>
  <inkml:trace contextRef="#ctx0" brushRef="#br0" timeOffset="2294">3175 1143 50,'14'-22'39,"3"13"-1,9 10 0,-2-5-18,15 10-12,0-8-4,7-5-1,4-5-1,-2-9 0,-4-6-1,-6-3 1,-10-3 0,-9 1-1,-11 6 0,-13 9 0,-12 10 0,-9 14-1,-9 11 1,-6 15-1,-2 12-1,-1 11 1,2 5 0,7 1 0,7-4 0,8-5 0,10-10-1,11-12 0,11-10-3,7-16-1,11-5-3,2-14-3,13 4-1,-3-11-2,10 12 4,-5 0 5,-2 10 4,-1 9 3,-9 7 3,-2 14 5,-14 1 3,-1 13-1,-16-4-2,0 5-5,-9-3-2,-2-7-5,0-2-3,-9-18-14,8-2-21,-2-11 1,12-3-2,-7-21 2</inkml:trace>
</inkml:ink>
</file>

<file path=ppt/ink/ink3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0:35:14.47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197 750 67,'16'-12'40,"-5"6"0,-11 6 0,9 15-26,-14 9-10,-9 13-2,-2 11-1,-8 12-1,-5 12-1,-2 8 1,-2 3-1,4-1 0,4-4 0,8-8 1,8-11 0,15-13 1,13-14 1,13-14-1,11-6 1,7-11 0,6-3 0,1-5-1,-2 2-1,-5 2-1,-9-1-2,-6 6-3,-12-9-10,-3 8-25,-4-5 1,0 0-2,-2-6 2</inkml:trace>
  <inkml:trace contextRef="#ctx0" brushRef="#br0" timeOffset="486">1196 534 76,'0'0'40,"-21"7"-1,-1-2-7,2 10-20,-10-6-5,1 3-3,-2-3-1,3 0 0,4-4-2,5-1 0,4 1 0,3 4 0,3 9-1,2 12-1,2 12 0,-1 13 0,0 13 0,-1 10-1,0 10 0,-1 4 0,-2 5 0,1-4 1,1-5 0,2-3 1,0-7 0,3-6 0,3-8 0,5-5 0,4-11 1,3-4-1,4-11 1,1-5-1,3-7-1,1-9 0,3-5-3,-5-16-7,6-2-30,-4-13 1,1-5-1,-4-12 2</inkml:trace>
  <inkml:trace contextRef="#ctx0" brushRef="#br0" timeOffset="916">1250 1015 77,'9'21'41,"-9"-1"0,-3-2-1,5 1-27,-7-5-9,1-1-2,0-3-2,4-10-1,0 0 0,-10 7-2,10-7-2,0 0-5,0 0-28,0 0-2,0 0-1,0 0 1</inkml:trace>
  <inkml:trace contextRef="#ctx0" brushRef="#br0" timeOffset="1294">1260 881 61,'10'-5'39,"-10"5"-1,0 0 1,3 22-25,-8-11-7,3 12-3,-2 6-1,2 8-1,1 7 0,2 8 0,-1 6 0,1 2-1,-1 1 0,0-2-1,-3-6 1,1-4 0,-2-10-1,0-7 1,1-10-1,0-7 0,3-15-1,-4 11 0,4-11-3,1-19-1,4 10-7,-8-13-21,8 1-7,-1-5-1,4-1 1</inkml:trace>
  <inkml:trace contextRef="#ctx0" brushRef="#br0" timeOffset="1628">1522 1005 88,'1'13'40,"3"-1"2,-4-12-4,4 14-31,-4-14-5,0 0-2,-1 11-4,1-11-2,0 0-14,0 0-21,0-11 1,0 11-1,0 0 2</inkml:trace>
  <inkml:trace contextRef="#ctx0" brushRef="#br0" timeOffset="1816">1623 1309 59,'5'20'41,"-3"-8"0,-2-12 0,0 0-18,0 0-18,0 0-3,0 0-2,0 0-2,-4-16-4,4 16-11,0 0-23,8-17-1,-3 4 0,6 0 1</inkml:trace>
  <inkml:trace contextRef="#ctx0" brushRef="#br0" timeOffset="2187">1874 615 95,'16'-9'41,"7"1"0,2-10-13,7 10-20,-3 0-5,0 8-2,-4 8-1,-5 9-2,-4 16 1,-5 14-1,-2 13-1,-6 11 0,1 9 1,-2 4-1,2 3 1,0-2 0,3-6 1,1-5 1,1-9 1,1-7 0,-2-9 1,-2-6 1,-4-9-1,-5-6 1,-7-8 0,-2-4 0,-9-5 0,-2-5-1,-6-3-1,-1-1 0,0-4-1,1-2-1,6-1-3,-2-10-6,16 3-26,-5-7-6,11-1 1,2-9-1</inkml:trace>
  <inkml:trace contextRef="#ctx0" brushRef="#br0" timeOffset="2668">2306 46 51,'-10'-24'41,"4"11"-1,2 3 1,13 21-17,4 5-13,14 22-3,5 11-4,9 21 0,3 19-2,7 22-1,2 21 0,-5 13 0,-9 8-1,-6 5 1,-9 1-1,-8-3 1,-6-9 0,-7-13 0,-7-11 0,-5-15-1,-5-13 1,-1-15-1,-4-12 1,3-15-2,-3-10 1,4-12-2,3-10-2,-2-17-12,14-4-27,-10-1-1,9-13-1,-2-9 1</inkml:trace>
</inkml:ink>
</file>

<file path=ppt/ink/ink3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0:33:23.12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135 856 52,'-15'32'37,"8"0"-2,8-4 0,6-16-16,15 3-12,6-11-1,13-5-2,6-15 1,9-7-1,4-12 1,3-7-1,-1-10 0,-4-5-1,-11-4 0,-9-3 0,-17 1-1,-12 7 1,-20 9-2,-15 11 1,-15 13-1,-13 22 0,-14 18 0,-8 25-1,-4 22 0,0 19 0,7 17 1,8 10-2,14 9 1,17 0 0,20-7 1,23-6 1,17-15-1,20-14 0,16-18 1,11-12 0,10-18 0,4-14-1,2-10-1,-3-13-1,-6-5-2,-10-15-5,-2 0-29,-14-11-6,-9 0 1,-8-5-1</inkml:trace>
  <inkml:trace contextRef="#ctx0" brushRef="#br0" timeOffset="460">1109 682 89,'22'-2'42,"9"7"2,7-4-2,11 3-18,4-9-20,12-1-3,4-2 0,0-3-2,-3 0 0,-3-4-2,-4 5-2,-12-8-9,-4 9-27,-15-2 0,-9 5-1,-19 6 0</inkml:trace>
  <inkml:trace contextRef="#ctx0" brushRef="#br0" timeOffset="706">1288 992 110,'10'19'42,"8"-9"0,11-2 0,4-5-36,12-1-3,8-1-2,2-1 0,1 1-1,0-1-1,-3 0-1,-2-2-3,0 3-18,-12-9-17,-5 0-2,-6-7 0,-2-2 0</inkml:trace>
  <inkml:trace contextRef="#ctx0" brushRef="#br0" timeOffset="1104">2272 636 87,'32'15'41,"12"-1"1,3-7-2,6 0-17,1-9-21,1-2-3,-3-3-1,-10-4-5,0 7-22,-16-8-12,-7 3 1,-14-3 0,-5 12 0</inkml:trace>
  <inkml:trace contextRef="#ctx0" brushRef="#br0" timeOffset="1301">2267 954 115,'23'33'41,"11"-7"0,6-12-5,9-15-37,1 2-10,-9-11-30,4-5-1,-2-8 1,6-7-1</inkml:trace>
  <inkml:trace contextRef="#ctx0" brushRef="#br0" timeOffset="1518">3435 0 105,'16'11'40,"-11"11"2,-6 15-2,-15 6-34,-9 21-5,-5 19 0,-12 18 0,-6 16-1,-4 10 1,0 1 1,5 0 0,6-6 0,9-11 0,10-14-1,16-17 1,15-19 0,20-16 0,14-16 1,13-14-3,10-9 0,5-10 0,4-5-2,-4-9-4,0 3-18,-15-11-17,-3 0-2,-11-6 1,0-2-1</inkml:trace>
  <inkml:trace contextRef="#ctx0" brushRef="#br0" timeOffset="1854">4266 297 110,'-23'-10'41,"-13"8"0,-17-2-1,-3 2-37,-10 2-1,-2 5-2,2 9 1,10 11-1,8 13 0,12 11 1,7 14-1,8 13 0,9 9 0,4 6 0,6 4 1,5-3-1,6-5 1,6-4-1,5-6 0,5-11 1,3-5 0,0-7-1,-2-8-1,-1-5 0,-4-9-1,-7-9-2,1-5-4,-15-18-8,0 0-23,0 0-2,11-23 2,-9-2-1</inkml:trace>
  <inkml:trace contextRef="#ctx0" brushRef="#br0" timeOffset="2195">4214 881 88,'13'-16'39,"-13"16"-1,0 0 2,-10 1-26,0 18-9,-6 9-2,2 6-2,-1 5-1,5 2 1,7 1-1,11-5 1,9-5 0,9-9 0,11-12-1,4-10 1,8-13 0,1-8 0,1-10 0,-5-7 0,-7-11 1,-10-4-1,-14-5 1,-11-1 0,-16 7-1,-11 5 1,-13 7-1,-8 10-1,-6 13 0,0 10-2,4 10-2,4 4-3,17 11-10,10-9-24,16 0-1,13-7 1,16 0 0</inkml:trace>
  <inkml:trace contextRef="#ctx0" brushRef="#br0" timeOffset="2588">4770 243 108,'18'-20'41,"9"-2"1,12 6-2,2-3-32,15 4-5,2 7-2,-4 8 0,-6 13-1,-10 10 0,-9 18 1,-8 12-1,-8 15 0,-7 13 0,-5 14 0,-1 6 0,-1 6 0,2 2-1,3-4 1,2-3 0,3-7 0,-1-9 0,-1-14-1,-5-11 1,-5-16 1,-10-10-1,-10-14 1,-9-11 0,-9-9 0,-5-6 0,-5-5-1,3 0-1,4 0-2,8-5-6,19 9-19,4-7-13,18 2 0,10-3-1,14-1 2</inkml:trace>
  <inkml:trace contextRef="#ctx0" brushRef="#br0" timeOffset="3292">5719 380 99,'3'11'40,"-5"0"1,0 1-2,2-12-29,-13 15-8,13-15 1,-7 12-1,7-12 0,0 0 0,0 0 1,14-9-1,-14 9 1,11-5-1,-11 5-1,0 0 1,0 0-2,0 0 0,3 10-2,-3-10-2,0 0-3,0 0-9,-2-9-25,2 9-2,9-6 2,-9 6-1</inkml:trace>
  <inkml:trace contextRef="#ctx0" brushRef="#br0" timeOffset="3579">5669 813 90,'-7'34'39,"4"-6"0,1-10 1,8-3-25,-6-15-9,10 5-1,-10-5-1,0 0 0,11-7-1,-11 7 0,0 0-1,0 0 0,0 0-1,12 2 1,-12-2-2,14 3 0,-4-3 0,-10 0 0,17 2 0,-17-2 0,14 4 0,-14-4 0,3 9 0,-3-9 0,-5 13 0,5-13 0,-7 13 0,7-13 0,-5 10 0,5-10 0,0 0 0,0 0 0,0 0 0,0 0 0,0 0 0,0 0-12,0 0-30,0 0-1,0 0 0,-10-13-1</inkml:trace>
</inkml:ink>
</file>

<file path=ppt/ink/ink3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0:33:32.89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22 10 59,'7'-11'37,"-7"11"-2,4 11-5,-4-11-18,-8 32-4,1-4-3,3 6-2,-1 5 0,1 6-1,0-1-1,3-2-1,3-3 0,2-5-1,0-3-3,-2-11-7,9-1-24,-3-7-1,3-4-2,0-5 2</inkml:trace>
  <inkml:trace contextRef="#ctx0" brushRef="#br0" timeOffset="249">352 326 48,'10'-12'37,"-2"3"0,-7-2-1,-1 11-18,-9-9-10,0 10-4,-6 4-2,0 1-1,1 6-2,2-1 1,4 2 0,3-1 0,5-12 1,5 14 1,-5-14 0,20-7 1,-8-3 0,1-1 0,-3-2 0,0 3-1,-10 10-1,13-8 0,-9 17-1,0 12 0,-4 9 0,1 11 0,-1 6 0,1 10 0,-1 2 0,1 1 0,0-1 1,-1-6-1,0-6 0,0-7 0,0-7 0,0-9 0,0-7-1,0-6-1,0-11-2,0 0-5,8-11-21,-6-4-9,6-4 1,0-5-2</inkml:trace>
  <inkml:trace contextRef="#ctx0" brushRef="#br0" timeOffset="800">660 39 53,'1'13'37,"-2"4"0,0 8 0,-6-2-21,8 10-8,-6-2-2,5 3-3,-1-6-2,1-4-3,5 0-9,-3-13-27,-2-11 1,16-1-2,1-12 2</inkml:trace>
</inkml:ink>
</file>

<file path=ppt/ink/ink3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0:33:34.29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 28 57,'2'-17'38,"-3"3"-2,1 14 1,0 0-21,-1 9-9,-3 7-3,3 5-3,1 0-1,1 5-1,4 3-3,-3-9-7,13 5-24,-4-4-1,3 5-2,3-4 2</inkml:trace>
</inkml:ink>
</file>

<file path=ppt/ink/ink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24T20:31:06.303"/>
    </inkml:context>
    <inkml:brush xml:id="br0">
      <inkml:brushProperty name="width" value="0.05292" units="cm"/>
      <inkml:brushProperty name="height" value="0.05292" units="cm"/>
      <inkml:brushProperty name="color" value="#FF0000"/>
    </inkml:brush>
  </inkml:definitions>
  <inkml:trace contextRef="#ctx0" brushRef="#br0">8573 10054,'26'-26,"-26"26,0 0,0-27,0 27,0-26,0-1,0 27,0 0,0-26,0 26,-26-27,26 27,-27-26,1 26,-27 0,0 0,0 0,0 0,-26 0,-27 0,27 0,-27 0,0 0,-26 0,26 0,-26 0,-1 26,1-26,0 27,-1-27,1 26,-27-26,27 27,0-1,-27 1,27-1,-27 1,0-1,27 1,-27 25,0-25,27 26,0 0,-27 0,27 0,26 0,-26-1,26 1,0 0,27 0,-1 0,1 26,26-52,-26 52,52-52,-26 26,27 0,-1-27,1 27,-1-27,27 27,-26-26,26-1,0 1,0-1,0 27,26-26,-26-1,27 0,-1 1,27-27,0 26,0 27,0-53,0 27,0-1,26 1,1-1,-1 1,0-1,27-26,0 27,-27-27,54 26,-27 0,26-26,-26 27,-1-27,28 0,-1 26,0-26,1 27,-1-1,0-26,-26 27,26-27,27 26,-27 1,1-27,25 26,1-26,-27 0,54 27,-28-27,1 0,26 26,-26-26,53 26,-27-26,0 0,0 27,1-27,25 0,1 0,0 0,-1 0,1 0,26 0,-26 0,26 0,-26 0,26 0,0 0,-27 0,1 0,26-27,0 27,1 0,-1 0,-27 0,27-26,1 26,25 0,-26 0,27 0,-27 0,27 0,-1-26,27 26,-26-27,26 27,-27-26,27-1,-26 1,0 26,-27-27,0 1,0-1,0 1,-53-1,27-25,-27 25,-26-26,0 27,-27-27,-26 26,0-52,-27 52,-26-25,0-28,-27 27,1 0,-54-26,27 0,-53 26,0-27,1 1,-28 26,1-26,-1 26,-25-27,-28 1,27 26,-26 0,-27-26,1 26,-1 0,-26-26,0 26,-27 0,0 26,1-26,-28 0,1 1,-26 25,-1 1,1-1,-1 1,-26-1,26 1,1 26,-27 0,0-27,-27 27,27 0,-26 0,-1 0,1 27,-1-27,-26 0,27 26,26 1,-27-1,1 1,26 26,0-1,-1 1,28 0,-27-26</inkml:trace>
</inkml:ink>
</file>

<file path=ppt/ink/ink4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0:33:34.56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182 112 59,'-7'-24'37,"-4"0"-1,2 2 0,-8 0-26,4 9-5,-5 5-2,0 9-1,-4 7-1,1 9-1,2 7 0,4 2 0,5 6 0,9-2 0,8-1 1,6-6-1,9-5 0,5-5 1,-1-6 0,0-3 1,-4-8 0,-4 0 0,-5-2 0,-13 6-1,10-5 0,-10 5-1,-5 20 0,-3 4 0,1 12-1,-2 9 1,1 10-1,1 6 1,2 4-1,0-1 2,4-6-1,1-6-1,3-5 0,-2-13-2,2-5-3,-4-19-9,1-10-22,0 0 0,14-15-1,-6-11 1</inkml:trace>
</inkml:ink>
</file>

<file path=ppt/ink/ink4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0:33:34.99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31 51 58,'2'17'37,"-5"4"-3,-5-1-3,-2-2-23,3-1-13,-4-14-19,11-3-11,0 0 0,13-21 0</inkml:trace>
  <inkml:trace contextRef="#ctx0" brushRef="#br0" timeOffset="141">253 0 38,'11'8'28,"4"4"-25,-7-2-3,2-7-15,5 3-15</inkml:trace>
</inkml:ink>
</file>

<file path=ppt/ink/ink4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0:33:35.25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0 39,'0'0'31,"11"20"-10,-9-9-21,-2-11-18,16 7-10,-2-7-4</inkml:trace>
</inkml:ink>
</file>

<file path=ppt/ink/ink4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0:33:35.81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21 68 44,'9'-29'39,"0"5"1,-6 6-2,-3 18-12,0 0-18,1 29-4,-9-1-2,0 8-1,-1 1-1,2 5 0,-1 0-2,-1-9-5,11 0-26,-4-12-5,7-7-1,-5-14 0</inkml:trace>
</inkml:ink>
</file>

<file path=ppt/ink/ink4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0:30:09.64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4 92,'0'0'36,"15"24"-3,-15-24-7,0 0-47,0 0-14,0 0-1,0 0-1,13-13 0</inkml:trace>
</inkml:ink>
</file>

<file path=ppt/ink/ink4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0:30:08.15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102 717 51,'-7'12'30,"5"1"3,1 2-7,1-15-16,17 9-2,-2-13-1,11-1-1,1-12 0,8-3-1,-2-10-1,3-3-1,-5-7 0,-3 0-1,-9-5 0,-9 3 0,-11 3 0,-12 8-1,-12 13 0,-8 11-1,-12 13 1,-3 16-1,-4 17 0,5 17 0,5 11 0,10 9 1,10 0-1,14 2 0,12-3 0,14-8 1,12-9-1,7-12 1,8-16-2,5-15 0,6-11-1,-1-18-3,7-8-8,-6-14-23,1-11 1,-2-8-2,0-1 1</inkml:trace>
  <inkml:trace contextRef="#ctx0" brushRef="#br0" timeOffset="568">977 267 70,'-21'-1'32,"4"15"-6,-3 1-6,11 5-49,8 8-1,5-1-3,8 6 2</inkml:trace>
  <inkml:trace contextRef="#ctx0" brushRef="#br0" timeOffset="5568">1057 825 44,'0'0'33,"0"0"3,0 0-2,2-25-13,4 6-9,-5-12-3,5-4-3,-3-6-1,0-4-2,-1-5 1,1-1-2,-1 0 1,1 7-1,-2 4-1,0 8 0,-1 7 0,1 11-1,-1 14-1,6 21 1,0 10-1,2 9 0,4 10 0,3 6 1,6 4-1,3 1 1,1-8 0,1-7 0,1-9 0,-1-8 0,-4-9 0,-1-6 1,-6-11 0,-1-12-1,-5-9 1,-2-11-1,-3-11 1,-1-4-1,-1-5 1,-1 1-2,1 4 1,-1 4-1,1 10 0,1 8-1,3 11-1,-6 11 1,18 6-1,-8 8 1,5 8 0,-1 9 1,2 5 0,2 4 1,1 1 0,3-3 1,0-6 0,5-7 0,2-10 0,4-11 1,1-10-1,0-9 1,-5-9 0,-3-6 0,-9-7 0,-9-3 0,-15-1 0,-11 0-1,-12 2 0,-7 4 0,-6 7-1,-3 4-1,4 7-1,1 5-2,14 9-4,0-5-6,27 8-24,0 0 1,10-10-1,13 3 0</inkml:trace>
  <inkml:trace contextRef="#ctx0" brushRef="#br0" timeOffset="6265">2083 26 64,'11'-11'33,"-6"1"-1,-5 10 0,0 0-26,-12 28-2,0 9-1,-7 15-1,-1 11-1,0 12 0,0 8 0,3 5 0,6 2 0,5-7 0,6-4 0,5-13-2,7-10 2,7-11-2,4-15-1,6-10-7,-1-20-12,6-11-12,2-13-2,-2-12 2,-2-11 0</inkml:trace>
  <inkml:trace contextRef="#ctx0" brushRef="#br0" timeOffset="6521">1937 333 60,'-39'5'35,"14"7"0,17 0 0,21 5-24,8-7-4,15 5-2,6-5-1,6-3-6,11-1-11,-3-10-22,6-4 0,0-4-2,4-3 2</inkml:trace>
  <inkml:trace contextRef="#ctx0" brushRef="#br0" timeOffset="6880">2812 506 82,'12'4'38,"-12"-4"-2,6 19 1,-5 1-29,-8 4-6,0 6-2,-2 6 1,-2 5-1,2 2-1,0-4-1,2-2-4,-4-13-9,9-6-21,2-18 0,0 0-1,5-32 1</inkml:trace>
  <inkml:trace contextRef="#ctx0" brushRef="#br0" timeOffset="7080">2832 299 69,'0'-30'34,"-4"6"-1,3 9-1,-1 4-26,2 11-12,-7-10-4,7 10-11,6 12-12,-3 2-1,3 5 1,-1 5 1</inkml:trace>
  <inkml:trace contextRef="#ctx0" brushRef="#br0" timeOffset="7251">2953 786 68,'7'10'37,"-7"-10"-1,15-16 2,-13-14-25,9-1-4,-5-8-4,2-1-2,-1 3-1,-1 5 0,-2 5-1,2 10-1,-6 17 0,12 4 0,-4 15-1,-1 7 0,4 2-1,3 1 1,2 1 1,4-4 0,0-8 1,0-6 0,1-8 0,-1-7 0,-5-9 1,-1-6-1,-5-8 0,-5-8-2,-2 1 0,-3-6-1,2 4-3,-4-6-6,10 6-23,-3 4-4,6 7 1,5 5 0</inkml:trace>
  <inkml:trace contextRef="#ctx0" brushRef="#br0" timeOffset="7721">4060 5 80,'-9'-11'35,"-2"12"-2,-1 13-9,-3 12-19,0 17-1,-3 11-3,-6 12 0,-3 9 0,-1 8-1,-2 1 1,1-4-1,0-6 1,4-10-2,5-12 0,4-11 1,8-13 1,6-12-1,2-16 1,20-4 0,2-8 1,7 1 0,4 2 1,6 2-1,3 6 0,0 8-1,-1 4 1,-3 5-1,-4 0-1,-4-2-1,-1-2-3,-5-10-4,5 0-13,-5-12-15,2-6 1,2-9-2,1-4 2</inkml:trace>
  <inkml:trace contextRef="#ctx0" brushRef="#br0" timeOffset="8131">4600 312 65,'8'18'38,"-2"-2"-1,-4-2-1,-4-2-16,-2-3-19,4-9-2,-7 14-4,-2-10-5,9-4-11,1 13-14,-1-13 0,9 19 0,-2-5 1</inkml:trace>
  <inkml:trace contextRef="#ctx0" brushRef="#br0" timeOffset="8286">4696 725 78,'4'32'35,"1"-4"-3,-7-15-9,2-13-49,-8 15-5,8-15-4,0 0-1</inkml:trace>
  <inkml:trace contextRef="#ctx0" brushRef="#br0" timeOffset="14942">966 1203 5,'-4'15'18,"13"7"0,5-6-11,5-3-2,10-3 0,11-3-1,13-4 1,11-5-1,16-5 0,14-4 0,14-1 0,16-6 2,14 1-1,9-3 2,8 1 1,6-3 0,1 2 1,-8-3 0,-3 3-1,-19-1 0,-11 7-1,-22-1-3,-17 3-1,-21 2-10,-13 4-23,-23-5-1,-15 1-2,-27-4 1</inkml:trace>
</inkml:ink>
</file>

<file path=ppt/ink/ink4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0:30:19.81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13 408 79,'-12'-2'36,"10"13"-1,4 10 1,-2 9-30,8 11-4,4 12-2,2 5 1,2 7-1,1 1 0,-2-4 0,0-7 0,-4-13 1,-2-10-1,-2-14 1,-7-18 0,0 0 0,8-21 0,-5-10 1,4-8 0,8-7-1,4-3 0,9-2 1,6 5-2,6 1 0,3 5-4,6 11-4,-8 0-12,1 8-17,-2 6 1,-5 6-1,-7 1 1</inkml:trace>
  <inkml:trace contextRef="#ctx0" brushRef="#br0" timeOffset="309">708 684 57,'32'21'33,"-1"-10"1,1-13-3,-1-3-16,-10-16-7,-6-2-2,-14-12-2,-6 2 0,-15-3-1,-7 6-1,-12 6-1,-5 14 0,-4 14 0,1 14 0,4 12-1,7 10 1,11 8-1,12 2 0,14 1 1,14-2 1,11-9-1,9-6 0,7-8-1,4-11-2,6-7-4,-6-15-12,6-6-19,0-7 1,-1-10-1,0-9 0</inkml:trace>
  <inkml:trace contextRef="#ctx0" brushRef="#br0" timeOffset="640">1254-2 89,'0'0'36,"-17"12"0,6 25 0,-1 17-32,1 12-3,-2 17-1,1 12-1,2 3 0,3-3-1,0-8 0,6-10-2,-3-14-2,4-9-3,-7-26-4,2-8 1,-10-21 5,1-11 3,-6-15 4,1-12 1,2-8 3,3-7 5,10 9 4,4-3 1,17 13-5,1 8-3,11 19-2,2 12-1,1 19 0,-3 11-2,-5 5 0,-3 6-2,-3 1 1,-1-4 0,2-6 0,2-6 0,7-10 0,5-11 0,6-8 1,0-11 0,-2-10-1,-8-11 1,-6-9-1,-10-9 1,-10 0-2,-9 3-1,-7 0-1,-2 13-2,-4 7-3,19 26-7,-19 6-7,26 24-7,4 4 5,16 15 4,-2-3 7,13 3 5,-1-5 7,-2-12 8,1-1 12,-12-17 8,-4-8-3,-15-19-5,0-2-1,-15-20-5,4-3-3,-6-12-2,6 0-3,0-1-1,5 6-1,5 2-2,7 9 0,10 12-2,1 7-3,12 15-8,-5 1-26,8 7 0,0 2 1,3 6-2</inkml:trace>
  <inkml:trace contextRef="#ctx0" brushRef="#br0" timeOffset="1287">2211 705 56,'9'19'38,"-1"-3"0,-8-16 2,0 0-12,7-32-17,-1 4-3,-6-7-2,3 1-2,-1 1-2,-2 0-2,2 11 0,-2 11 0,0 11-1,12 17 0,0 1 0,5 2-1,6 1 2,5 0 0,3-6 0,3-7 1,0-6 0,-4-10 0,-3-8 0,-6-8-1,-8-8 0,-5-5-1,-5-1-2,-5 0 0,1 3-4,-6-5-6,11 10-18,-2 4-8,6 7 1,5 2 0</inkml:trace>
  <inkml:trace contextRef="#ctx0" brushRef="#br0" timeOffset="1929">3198 19 53,'17'-9'36,"-3"3"-2,-2 2 1,-12 4-11,11 10-17,-15 11-5,-3 8 0,-10 11 0,1 9-1,-5 3 0,-1 5 0,-1-5 1,8-2-2,0-6 2,7-6-1,7-8 1,9-8-1,9-7 1,11-1 1,7-8 0,9 3 1,7-5 0,6 3-2,-2-4 1,0 2-1,-9-1-1,-5 0 0,-8 0-1,-9-3-1,-6 2-2,-18-3-5,22-5-31,-22 5 0,15-16-1,-8 2 0</inkml:trace>
</inkml:ink>
</file>

<file path=ppt/ink/ink4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0:31:54.14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608 186 5,'23'9'27,"9"6"-1,-2-9 1,2-2-15,1 2-2,-2-7-1,0 1-3,-6-8 0,-1 1 1,-8-10-1,-1 1 0,-9-9-2,-5-1-1,-9-4-2,-3 2 0,-12-1 0,-7 6-1,-8 10 0,-7 9 1,-7 14-1,-2 12 0,2 13 1,1 10 0,6 11 1,9 6 0,13 2 1,13 1 1,13-3-1,14-5 0,13-8 0,10-6-2,6-12-1,5-12-3,4-5-5,-8-18-7,7-8-14,-7-2-6,-6-10-1,-6 0 2</inkml:trace>
  <inkml:trace contextRef="#ctx0" brushRef="#br0" timeOffset="388">1100 613 41,'11'37'33,"1"6"2,-5-1-2,-7 2-18,-1 6-8,-9-3-7,-7-4-6,1-6-19,-3-3-8,-1-14-1,9-7 1</inkml:trace>
  <inkml:trace contextRef="#ctx0" brushRef="#br0" timeOffset="906">1616 722 29,'33'-8'32,"-5"1"1,2 10-2,2 5-19,-8-2-4,6 11-3,-5 1-2,-1 10 0,-5 5-1,-6 10-1,-7 4 0,-6 7 0,-7 6 1,-7 1-2,-10 3 1,-7 1 0,-11-4-1,-7-3 1,-11-4 0,-7-5 0,-8-7-1,-6-3 2,-4-4-1,-1-6 0,-3-4-1,4-6 1,2-4-1,3-2 1,4-1-1,4-2 0,4-2 1,3 3-2,5 2 1,1 3 0,5 7 0,3 1 0,6 6-1,3 0 1,4 4 0,5 0 0,4-3 0,5 1 1,3-7 0,4-1-1,2-6 1,4-3 0,3-4 0,0-1-1,8-10 1,-9 9 0,9-9-1,0 0 1,0 0-1,0 0 1,-5-15 0,5 2-1,1-4 1,0-4-1,0-6 1,1-4 0,0-1 0,2-3 1,-1-3 0,2 1 0,-2 1 0,1 0 0,-1 2 0,0 7 0,-1 4 0,0 6-1,-3 6 0,1 11-1,-8 12 1,-1 12-1,-4 11 0,-2 8 0,-3 8 0,-1 7 0,0 3 0,4-6 0,3-2 0,3-6 0,6-9-1,6-8 1,7-9 0,4-9 1,7-9-1,4-5 1,5-6-1,2-4 1,1-2-1,1-3 0,-3 3 0,-4 2 0,-2 2-1,-6 3 0,-5 5-1,-4-1-1,0 7-7,-10-4-28,0 0 1,10 10-1,-10-10 1</inkml:trace>
</inkml:ink>
</file>

<file path=ppt/ink/ink4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0:30:23.87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240 759 22,'-19'20'31,"10"4"2,4-3 0,9-6-10,14 4-12,1-15-1,14 3 0,-1-14-3,9-1 0,-8-10-3,0-4 0,-8-8-1,-8-4-2,-14-1 0,-9 0 1,-18 3-1,-8 6-1,-12 12 0,-11 11 0,-4 15 0,-3 17-1,3 15 1,8 15 0,10 15 0,17 7 0,15 1 1,19-1 0,16-6 0,14-9 2,10-12-2,7-13 0,5-16-1,-1-18-3,2-11-7,-12-20-25,0-17-3,-3-17 0,-2-16-2</inkml:trace>
  <inkml:trace contextRef="#ctx0" brushRef="#br0" timeOffset="378">814 229 59,'0'0'37,"14"10"-2,-11 24 1,4 25-20,-10 9-9,1 15-3,-2 14-1,0 8 0,-5 2-2,3-3 1,-1-9-2,1-11-2,3-13-2,0-22-7,11-11-26,-2-20 1,4-17-2,5-17 1</inkml:trace>
  <inkml:trace contextRef="#ctx0" brushRef="#br0" timeOffset="574">1078 1065 60,'19'35'37,"-5"7"-2,-6-1 0,-5-8-25,-2-4-15,2-6-23,-3-13-7,0-10-1,10-21 1</inkml:trace>
  <inkml:trace contextRef="#ctx0" brushRef="#br0" timeOffset="714">1357 593 50,'23'-61'36,"4"9"-1,4 9 0,10 9-19,-7-7-7,8 2-4,-8-5 0,-2-2-1,-15-4-1,-10 1 0,-15 1-1,-10 9 1,-14 8-1,-6 16 1,-3 18-2,0 21 0,9 25-1,7 23 1,14 26-1,12 16-1,14 17 1,8 12 0,8 6 0,3-2 0,-2-2 0,-2-8 0,-6-16 1,-6-9-1,-8-15-1,-7-14-1,-3-11-4,-11-22-12,-2-13-21,-3-21 1,-2-23-2,-4-24 2</inkml:trace>
  <inkml:trace contextRef="#ctx0" brushRef="#br0" timeOffset="1040">1351 1253 73,'-16'-47'38,"12"13"0,13 15 1,7 8-28,23 9-5,7 1-3,10-3-4,15 2-16,6-13-21,3-11 0,2-12-2,-3-14 1</inkml:trace>
</inkml:ink>
</file>

<file path=ppt/ink/ink4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0:30:38.32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320 925 21,'13'16'27,"8"-3"3,-2-10 1,-1-8-16,7 4-3,-6-13-1,6 2-1,-8-13-2,2 1 2,-10-8-4,1 0 0,-10-7-2,-3 1 0,-10-1-2,-4 7-1,-10 4 0,-6 10 0,-9 8-1,-5 13 0,-5 16-1,-3 12 1,-1 17-1,3 8 0,6 8 1,9 6-1,13 0 1,18-2 0,18-9 1,21-7 0,20-16 2,20-9 0,15-13 0,13-7 0,8-10 0,4-1-1,-5-5 0,-6 2 0,-10-1-1,-15 2 0,-16 1 0,-12 4 0,-17 2 0,-11 3-1,-9 1 0,-11-5 0,3 13-2,-3-13-2,-2 15-4,2-15-9,0 0-23,0 0 2,6-16-2,7-1 2</inkml:trace>
  <inkml:trace contextRef="#ctx0" brushRef="#br0" timeOffset="1232">305 1035 41,'-13'-4'31,"13"4"2,-9-3-11,9 3-5,0 0-5,-15-15-3,15 15-1,-11-3-4,11 3 0,-15-1-2,15 1 0,-19 1-1,10 0 0,0-2 0,9 1-1,-15 0 0,15 0 0,0 0 1,0 0-1,0 0 1,0 0-1,0 0 0,16 8 0,-4-5 1,4 1-1,1 0 1,5 0-1,0-1 0,1 0 1,4-2-1,0-3 0,0 0-4,-6-7-22,2 1-9,-2-6 0,-1-3-2</inkml:trace>
  <inkml:trace contextRef="#ctx0" brushRef="#br0" timeOffset="7272">1675 602 71,'0'0'38,"0"0"0,0 0 1,-9-6-25,9 6-5,0 0-3,0 0-1,0 0-1,16 9-1,5-12 0,8 0-1,9-2-1,10 1 0,7-4 0,6 1-1,3 2-2,-6-1-1,-3 4-2,-11-2-2,-6 9-4,-20-7-8,-6 9-21,-12-7 1,-20 20 0,-1-7 2</inkml:trace>
  <inkml:trace contextRef="#ctx0" brushRef="#br0" timeOffset="7537">1807 812 68,'-23'17'38,"2"-3"-2,4-1 2,-1-6-21,17 5-8,1-12-3,16 19-2,6-12 0,11 0-1,7-4 0,12 3-1,6-3 0,2-2-4,0 4-3,-9-10-11,-3 8-24,-9-6 1,-6 1-1,-11-4 0</inkml:trace>
  <inkml:trace contextRef="#ctx0" brushRef="#br0" timeOffset="8000">2486 512 78,'0'0'39,"-10"-8"-1,10 8 1,15 3-28,7 2-6,8-2-2,10 2 0,6-1-2,11 0 0,3-2 0,2-4-1,0 0 0,-4-3-2,-4 3-5,-15-9-11,-7 9-21,-13-2 2,-19 4-3,0 0 2</inkml:trace>
  <inkml:trace contextRef="#ctx0" brushRef="#br0" timeOffset="8223">2511 842 88,'5'26'40,"22"-6"0,16-8-1,20-5-31,0-5-9,1-10-24,10-3-13,-5-7-1,-3-4-1,-6-5 0</inkml:trace>
  <inkml:trace contextRef="#ctx0" brushRef="#br0" timeOffset="8474">3633 333 80,'22'-11'36,"-1"4"-1,-5 8 1,-13 12-33,1 13-2,-7 20 0,-8 16 0,-11 15 1,-5 12 1,-7 8-1,-1 2 1,-1-4-1,4-6 1,2-15-1,9-11 0,9-18-1,14-13 1,14-13 0,13-11 0,12-8-1,8-4 1,8 0 0,5 1-2,2 3-1,-5 2-2,-2 7-4,-13-4-19,-2 4-12,-6-5 0,-3-6-1,-3-10 0</inkml:trace>
  <inkml:trace contextRef="#ctx0" brushRef="#br0" timeOffset="8818">4573 399 106,'1'-22'40,"-17"9"0,-16 9-1,-18 3-37,-8 1-1,-6 5-1,-6 4-1,1 6 0,6 7 1,11 11-1,11 9 1,13 13-1,8 10 1,6 10-1,6 5 1,2 3 0,4-1 0,4-6 0,2-8 0,4-10 1,6-9-1,4-10 1,5-8-1,5-8 0,0-6 0,1-6 0,0-6-2,1-1-3,-5-10-5,7 4-19,-11-10-10,4-1 2,-3-8-2</inkml:trace>
  <inkml:trace contextRef="#ctx0" brushRef="#br0" timeOffset="9178">4596 717 89,'6'-16'36,"-6"5"0,0 11 1,-22-5-32,6 16-2,-5 11-2,-3 8-1,1 8 0,2 7 0,6 1 0,10 1 1,12-6 1,10-5-1,11-10 0,10-5 1,6-11 0,5-8-1,4-8 0,-1-8 1,-5-8 0,-4-10-1,-10-11 1,-8-5-1,-12-6 0,-9-1-1,-11 0 0,-10 3-2,-6 7-1,-6 6-3,5 16-4,-6-2-14,12 13-16,9 1 2,9 11 0,17-8 1</inkml:trace>
  <inkml:trace contextRef="#ctx0" brushRef="#br0" timeOffset="9553">5107 322 88,'4'-12'40,"5"0"-1,11 4 1,7-5-25,9 6-11,6 4-2,3 5 0,-1 3-2,-1 10 1,-9 9-2,-6 13 1,-13 15 0,-8 13-1,-8 13 1,-4 10 0,-1 10-2,-1 6 2,2 0-1,3-3 2,2-10-1,4-8 1,-2-12 0,-2-6 0,-9-15 1,-7-11-1,-12-14 0,-5-13-1,-4-6-3,-6-15-5,11-2-29,0-12-3,13-3 1,11-9-1</inkml:trace>
  <inkml:trace contextRef="#ctx0" brushRef="#br0" timeOffset="10765">5936 571 49,'-13'22'25,"-3"-8"2,10 1-10,5-3-11,1-12 0,18 10 1,-1-15 1,9-1 0,-2-9 2,6 3 1,-9-9-3,2 3-3,-13 0 0,-3 5-2,-7 13 0,-14-9-1,0 9-1,-3 4 0,1 3-1,0 2-1,4 0-1,0-4-3,12-5-3,-11 4-13,11-4-14,0 0 0,0 0-1,0 15 1</inkml:trace>
  <inkml:trace contextRef="#ctx0" brushRef="#br0" timeOffset="11080">6030 926 51,'11'3'34,"-11"-3"-2,16-6 1,-16 6-19,0 0-4,0 0-4,-10-6-3,10 6-1,-17 7 0,17-7 0,0 0 0,0 0 0,15 0 2,-2-5 0,-2-2 1,2 3 1,-13 4-2,11-7 0,-11 7 0,-18 11-1,1 2-4,-3-3-4,7 11-14,-1-7-20,6 1 0,8-15 1,6 12-2</inkml:trace>
  <inkml:trace contextRef="#ctx0" brushRef="#br0" timeOffset="24673">6464 732 65,'19'22'32,"4"8"-1,6 9 0,0 7-28,2 4-1,3 4 0,-4-6 2,-3-2-2,-8-14 2,-4-8 0,-15-24 0,0 0 0,-10-29 0,-4-8-1,-8-15 1,-2-9-2,1-12-1,4-5-1,10 2 1,9 5 0,11 3-1,12 10 0,12 12-2,10 11-1,8 16-2,-1 7-3,9 16-4,-12 0-3,3 15 3,-10-4 2,-3 8 4,-8-2 5,-6-3 2,0 1 5,-11-9 4,5 2 2,-19-12 1,21 4-3,-16-14-3,-5 10-2,-1-17-1,-9 8 0,-7 1-2,-8 10 1,-8 9-2,-4 12 1,-6 16-2,4 12 2,5 10-2,7 8 1,9 1-1,14-4 0,13-10-1,15-11 1,13-16 0,10-19-2,8-16-1,4-22-1,7-13-1,-3-19 0,3-11 1,-10-19-1,-4-9 2,-10-10 2,-9-2 1,-8 5 4,-14 3 0,-3 16 0,-12 16 1,-1 26-1,-6 26 0,-2 30-2,1 28 0,1 25-2,3 24 1,4 14-2,5 11 1,4 2-1,4-8 1,3-10 0,2-14-1,-3-19 1,-2-18 0,-2-19 0,-7-27 0,0 0 0,-13-35 0,4-7 1,0-13-1,4-3 1,4-2 0,5 9 0,6 7 1,5 21-1,7 20 0,4 19-1,2 21 1,0 13-1,3 5 0,6 1 0,3-4 0,6-7 0,1-15 0,6-13 0,0-16-1,-2-14 1,-4-10 0,-9-11-1,-11-7 0,-10-8 0,-9 4-1,-8 4-1,-5 11-1,-6 12 0,11 18-3,-16 10 0,21 25 0,4 9-1,12 9 0,0-1 3,12 0 0,1-8 3,3-11 3,-1-7 3,-8-20 2,-3-7 0,-11-16 2,-3-10 0,-13-18 0,-1-7-2,-4-12-2,0 1-1,2 2 0,4 7-1,2 6-1,6 16 0,8 17-1,5 20-1,4 16 0,3 13 0,2 11-2,-3 5 0,1 4 1,-3-4-1,-3-3 0,-4-10 2,-4-9 1,-3-10 2,-10-18 0,15-5 1,-12-17 1,2-9-1,-4-11 1,3-5-1,-2 1-1,2 4-1,-1 5 0,1 17-1,-4 20 0,17 10-1,-6 23 0,2 12 0,4 5 0,5 3 0,6-1 0,1-10 1,4-11 0,2-13 0,1-17 2,1-15-1,-4-14 1,-4-11-1,-7-16-1,-8-12 0,-3-4-4,-10-9-6,2 7-28,-4 4 1,5 7-1,6 5 0</inkml:trace>
</inkml:ink>
</file>

<file path=ppt/ink/ink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24T20:33:12.069"/>
    </inkml:context>
    <inkml:brush xml:id="br0">
      <inkml:brushProperty name="width" value="0.05292" units="cm"/>
      <inkml:brushProperty name="height" value="0.05292" units="cm"/>
      <inkml:brushProperty name="color" value="#FF0000"/>
    </inkml:brush>
  </inkml:definitions>
  <inkml:trace contextRef="#ctx0" brushRef="#br0">4631 9340,'-27'-27,"1"27,-27 0,26 0,-26 27,0-1,1 27,25-26,-26 26,27-27,26 27,0-27,26 27,1-26,26-1,26 1,0-27,27 0,26 0,-26-27,27 1,25-27,-25 0,25-26,-25 26,25-27,-52 1,26-27,-26 0,-26 0,-1-26,-26 0,-27 0,-26-1,0 27,-52-26,-1 26,0 27,-53 26,-26 0,-1 27,-25 52,-1 27,-26 0,-1 53,28 26,-1 0,0 27,27 0,26 0</inkml:trace>
</inkml:ink>
</file>

<file path=ppt/ink/ink5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0:31:07.29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4315 570 27,'6'-16'31,"-4"1"2,0-1-7,3 6-6,-6-5-3,1 15-5,6-15-2,-6 15-4,0 0-1,0 0-1,0 0-2,2 13 0,-4 13-1,-1 12 0,-1 12-1,-3 12-1,-4 12 1,-5 11-1,-4 6 1,-6 0-1,-1-4 0,-3-5 1,-1-8-1,2-11 1,3-10 0,3-13 0,7-12 1,6-7 0,-1-11 0,11-10 0,0 0 0,0 0 0,15-13 0,2 11 0,9 3 0,6 5-1,8 4 1,6 7 0,6 2 0,1 1 0,0-2 0,0-8-1,-7-6-1,-3-7 0,-4-5-5,-9-17-9,-2-4-23,-9-6 2,-4-6-2,-5-2 1</inkml:trace>
  <inkml:trace contextRef="#ctx0" brushRef="#br0" timeOffset="766">5292 449 58,'3'9'33,"-3"-9"-2,-21-7-10,0 5-14,-11-9-2,-5 4-1,-9-5 0,-2 1 0,-5-2 0,5 4 1,0-3-1,10 5-1,7 1 0,7 3 0,10 3-1,9 10-1,9 9 1,6 14-1,1 15-1,3 17 1,-4 18-1,-1 19-1,-4 13 1,-5 7 0,-3 6 0,-3-1 0,1-6 0,1-8 0,4-10 1,4-11-1,5-17 1,6-11 0,3-12 0,6-11 0,2-11 0,4-8 0,2-11 0,0-3 0,-1-5 0,-1-3-1,-4-3 0,-3-2-3,-3 1-3,-8-8-10,1 6-22,-2-6 2,2-1-2,0-5 2</inkml:trace>
  <inkml:trace contextRef="#ctx0" brushRef="#br0" timeOffset="1608">5398 841 3,'0'0'25,"0"0"2,0 0 0,6 10-8,-6-10-6,0 0-1,0 0-2,0 0-1,0 0 0,0 0-1,0 0-2,0 0 0,0 0-2,0 0-2,0 0 1,0 0-2,0 0 1,0 0 0,0 0-1,0 0 1,0 0-1,0 0 0,0 0 0,-5 24-1,4-3 1,1 9-1,-1 10 0,0 6 0,1 9 0,-1 3 0,1 1 0,0-1 0,0-6 0,1-2 1,0-8-1,1-4 1,0-9-1,0-6 1,0-4-1,0-4 1,0-5-1,-2-10 1,2 12-1,-2-12-1,0 0-1,0 0-3,0 0-7,0 0-20,2-12-4,1 2-1,3-5 1</inkml:trace>
  <inkml:trace contextRef="#ctx0" brushRef="#br0" timeOffset="2511">5860 1051 21,'11'-12'26,"-8"-3"1,0 0-10,0 5-5,-3 10-3,-8-10-1,-2 14-3,-1 6-1,1 4-2,1 3-1,4 3-1,1-2 0,5 1 2,7-5 0,1-5 1,8-5 0,-2-10 1,6 0 0,-4-9 0,1 0 0,-5-5 0,-1 0-2,-6-1 1,-2 5 0,-5 1-1,-4 6 0,-6 6-1,0 6 0,-3 4-1,-1 7 0,2 2-1,-2 0-2,6 4-4,-2-6-4,11 3-8,-2-5-14,2-12-2,8 14 2,-8-14 1</inkml:trace>
  <inkml:trace contextRef="#ctx0" brushRef="#br0" timeOffset="2942">5928 1425 43,'0'0'30,"4"-12"2,-4 12-11,-6-15-9,6 15-3,-10-9-4,10 9-2,-13 0 0,13 0 0,0 0-1,-2 12 0,2-12 1,19 6 0,-7-6 0,4 0 0,-2-3 0,1-1 0,-5-5 0,-10 9-1,7-17 1,-7 17-1,-10-15-1,10 15 0,-19-11 0,19 11-1,-17-1 0,17 1-1,0 0 1,-7 13-1,7-13-1,5 10-2,-5-10-3,0 0-9,13 7-19,-13-7-1,0 0 0,4-13 0</inkml:trace>
  <inkml:trace contextRef="#ctx0" brushRef="#br0" timeOffset="3526">6324 542 9,'-11'-9'25,"11"9"2,-10-3-6,10 3-4,0 0-4,-10-6-2,10 6-1,0 0 0,0 0-2,0 0-1,0 0-1,0 0-3,0 0 1,0 0-2,0 0 0,0 0-1,0 0 1,0 0-1,0 0-1,0 0 1,0 0 0,-8-10-1,8 10 1,0 0 0,0 0-1,0 0 0,0 0 1,0 0-1,0 0 0,0 0 0,0 0 1,0 0-1,0 0 0,0 0 0,-9-8 0,9 8 0,0 0 0,0 0 1,0 0-1,0 0 0,0 0 0,0 0 1,0 0-1,0 0 1,0 0 0,0 0 0,0 0 0,0 0 0,0 0 0,0 0 0,0 0 0,0 0 0,0 0-1,12-10 1,-2 5-1,4-2 0,5 0 1,4-3-1,3 1 1,3 2-1,1-2 1,-2 6-1,-4-1 1,-3 5-1,-4 4 0,-5 8 0,-3 4 0,-4 9 0,0 11 0,-3 11 0,0 11 0,-1 9 1,-1 8-1,1 6 0,2 5 0,0 2 0,0-2 0,0-3 0,-1-5 1,2-1 0,-3-8 0,0-7 0,-2-4-1,-1-9 1,0-6 0,-1-5 0,0-5 0,-4-9-1,4-3 1,-3-3 0,0-4 0,-3-4 0,-6-2 1,-3-3-1,-7 1 1,-5-3-1,-6 0 0,-5 0 0,1 0-1,-1-1-1,4-1-1,6 2-1,4-5-2,12 4-4,-2-8-18,17 5-13,0 0 2,14-12-1,-2 8 1</inkml:trace>
  <inkml:trace contextRef="#ctx0" brushRef="#br0" timeOffset="26332">4379 2019 7,'-13'13'20,"-9"-7"0,12 2-7,-3 1-6,13-9 0,-7 21 0,10-11 1,11 5 1,8-5 0,15 6 1,9-7-1,18 2-1,12-4-3,18 0 0,13-5-1,15 0-1,9-3-1,12 1 0,3 0 0,2 1 0,-2 2 0,-7 1-2,-10 3 1,-12 2 0,-17 0-1,-16 1 0,-18 0-1,-15-2-1,-15 0-2,-13-4-3,-7 4-4,-16-8-4,0 0-6,-8 9-11,-11-9 1,-2 3 1</inkml:trace>
  <inkml:trace contextRef="#ctx0" brushRef="#br0" timeOffset="26797">4467 2310 20,'26'25'28,"3"-9"0,16 4 2,7-4-16,9-3-6,13-1-4,10-2-2,11-2 1,13-4 0,13 0 0,5-4 1,8 2-1,-5-3 0,-1 3 1,-17-1-2,-11 0-2,-19 3-6,-23-5-12,-19-2-14,-14 1-1,-16-9 0,-5-3 1</inkml:trace>
  <inkml:trace contextRef="#ctx0" brushRef="#br0" timeOffset="27280">7060 191 32,'-18'10'33,"7"3"1,15 8 0,17 12-21,7 4-3,14 14-2,4 9-2,11 11-2,-3 5-2,1 8-1,-15 5 0,-7 5 1,-16-2 2,-16 7 0,-14-3 0,-15-1 0,-10-7 1,-8-4-1,-7-9-3,-1-10-2,-2-8-5,-2-20-4,6-6-11,-6-16-16,-1-19-1,-8-11-1,-5-14 3</inkml:trace>
  <inkml:trace contextRef="#ctx0" brushRef="#br0" timeOffset="27745">4170 293 39,'11'-28'34,"-4"9"1,-9 5-2,-12 7-17,-1 17-7,-14 6-2,-9 19-5,-10 16 0,-8 16-2,-7 18 1,-2 16-1,2 10 0,8 6 1,13 3-1,15-7 1,15-5-1,16-13 1,17-14-1,12-14 1,10-14-2,4-16-2,6-7-12,-5-17-19,-4-14 0,-6-9-1,-13-13 0</inkml:trace>
  <inkml:trace contextRef="#ctx0" brushRef="#br0" timeOffset="28315">144 1056 15,'-25'-6'24,"-5"-4"0,9 11 1,2 6-17,-1 9-4,8 11-1,2 11-1,6 6 0,2 7-1,3 3 1,2-1 1,2-6 0,-2-10 1,4-6 3,-6-14 0,4-6 1,-5-11 0,1-14-1,-5-14 0,4-8 0,-3-17-1,3-6-1,0-10-2,3-2-1,3-2 0,7 6 0,3 7-1,6 10-1,6 14-3,4 7-1,8 16-7,-2-1-8,7 11-15,0 6-1,1 3 0,-1 7 3</inkml:trace>
  <inkml:trace contextRef="#ctx0" brushRef="#br0" timeOffset="28668">472 1136 34,'-12'29'30,"12"-5"3,4-8-1,5-13-16,13 0-4,-2-18-3,6-2-1,-1-10-4,2-6 0,-7-9-1,-5 0-1,-5-1 0,-8 5 0,-10 6-2,-6 9 1,-10 15 0,-5 14-1,-2 18 0,0 13 0,5 13 0,5 8 0,7 5 0,9 0 0,12-5 0,9-5 0,6-9-1,4-11-1,5-7-4,-2-16-11,5-7-16,3-9-2,-2-8 0,0-10 0</inkml:trace>
  <inkml:trace contextRef="#ctx0" brushRef="#br0" timeOffset="29084">801 1380 49,'0'0'33,"11"-4"2,-3-10-1,3-3-13,-3-16-11,8 0-3,-6-8-1,4-1-2,-3-1 1,0 7-1,-4 4-1,-1 6-1,0 8-1,-6 18-2,0 0 0,0 0-1,9 24 1,-6-4-1,2 1-1,2 0 2,3-1 0,3-6 1,2-6 0,3-9 0,2-7 1,2-5 0,-1-10 0,1-4 0,-2-3 0,0 1-1,-3 1 1,-4 4-1,0 10 0,-3 10 0,-2 14 0,-2 14 0,0 10 0,-4 7 0,1 7-1,1 3 1,2-3-2,-1-6-2,5-4-2,-4-17-5,11-1-13,-1-17-12,0-11 1,2-11-2,1-10 3</inkml:trace>
  <inkml:trace contextRef="#ctx0" brushRef="#br0" timeOffset="29527">1449 1009 27,'0'15'27,"-2"8"-1,-8 0 2,7 4-15,1 4-8,1 2-1,5 0-1,3-4 2,9-2 0,2-10 2,6-3 0,-1-10 0,5-3 1,-5-12-2,0-4-1,-7-12 0,-2-1-1,-8-11-1,-5-2 0,-9-8 0,-1 3 0,-5 0-1,-1 6 0,1 5-1,1 6 0,3 6-2,3 9 1,7 14 0,0 0-1,0 0 1,20 19-2,-2 1 0,2 4 0,5 6 1,2 3 0,3 0 0,-2 1 0,-1-1-1,0-3 2,-4-6 0,-3-5 0,-5-4 2,-3-7-1,-12-8 1,14-6-1,-14-13 1,-1-7 0,-4-9 0,4-5-1,-2-3-1,2-1 1,0 6-2,0 5 0,4 11 0,0 11 0,-3 11-1,15 20 0,-4 4 1,1 5-1,1 2 1,6 1 1,-1-2 0,2-5 0,-1-8 1,3-7 0,-2-8 1,0-9-1,-1-8 1,-3-8-1,-6-8 0,-2-5 1,-5-3-2,-4 2 1,-2 2 0,-4 6-1,-2 10 0,-3 14 0,0 16 0,-1 14-1,2 11 1,0 9-1,2 5 1,2 5-1,3-2 0,4-6-2,5-8-3,-1-11-2,11-2-7,-6-18-10,8-5-11,3-9-1,3-4 2,2-2 1</inkml:trace>
  <inkml:trace contextRef="#ctx0" brushRef="#br0" timeOffset="30355">2318 1217 28,'0'0'31,"-2"12"2,2-12-1,0 0-14,2-13-4,-1-7-3,10-4 0,-4-13-3,9-8-2,-3-17-1,6-12 0,-1-15-1,4-8-1,-2-4 0,2-5-1,-2 4 0,1 10-1,-4 13 1,-2 17-1,-3 17-1,-3 21 0,-9 24 1,12 25-2,-11 25 1,-3 18-2,1 19 0,0 10 0,3 12 1,2 2-1,3-8 0,4-6 0,1-17 1,0-14 0,2-17 1,-3-12 0,-4-12 1,-6-13-1,-1-12 1,-19-9 0,-3-11 0,-3-8 0,-4-7 0,-3-4-1,0 0-1,1 1-1,5 6-1,2 3-3,10 11-5,0-3-11,11 8-15,5 2 0,5 0 1,6 0 1</inkml:trace>
  <inkml:trace contextRef="#ctx0" brushRef="#br0" timeOffset="30882">2794 212 56,'16'-30'34,"0"10"-2,-5 11 1,-11 9-24,9 27-3,-11 8-3,-2 17 0,-4 13-1,0 15 0,-4 8 0,-2 10 0,1-4-1,3-2 0,3-5-1,3-12 1,2-11-1,2-12-1,4-9 0,0-12-2,3-7-2,-4-13-6,6-9-20,-9-2-3,16-20-1,-3-5 1</inkml:trace>
  <inkml:trace contextRef="#ctx0" brushRef="#br0" timeOffset="31165">3229 152 50,'37'-60'32,"-4"15"3,-9 14-1,-9 15-20,4 24-5,-12 21-3,-5 25-3,-10 19-1,-3 23 0,-5 13 0,1 11-1,-3 2 0,1-2 0,2-10 0,5-9 1,5-14-1,3-15 1,2-12-1,1-10 0,0-11-2,-1-10-1,1-4-5,-1-25-16,-8 11-13,8-11 0,-8-12-2,2 0 2</inkml:trace>
</inkml:ink>
</file>

<file path=ppt/ink/ink5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0:31:59.49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-7 19 9,'-10'2'28,"10"-2"1,-10 2 1,10-2-14,0 0-6,0 0-2,0 0-4,19 7-1,-1-5-1,7-2 0,10 4-1,9-3 1,12 1-1,12 3 0,14-3-1,15-2 1,14 4-1,15-4 1,14 0-1,17-2 1,10 0 0,13-5-1,10 2 2,9 1 0,3-5 0,0 3 1,-2 5 1,-9-8 0,-9 11 2,-17-2-1,-16 7-1,-25-6 0,-18 5-2,-23 3-5,-22-2-30,-21 2-2,-24-3-1,-37-8-1</inkml:trace>
</inkml:ink>
</file>

<file path=ppt/ink/ink5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0:32:00.58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0 164 35,'7'31'28,"-8"-2"1,2 5 0,1-1-19,-1-5-3,9 0 1,0-8 0,17-3 0,6-15 2,22-1 0,11-16-2,20-4 0,12-13-3,11-4-2,8-6-4,0-10-16,4 3-21,-5 0 2,-12 0-2,-11 5 0</inkml:trace>
</inkml:ink>
</file>

<file path=ppt/ink/ink5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0:32:01.92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1 938 45,'0'0'36,"15"5"2,-15-5-2,4 11-18,-4-11-13,3 24-2,4-1-3,4 7 0,4 7-1,4 3 1,3 5-1,1-2 1,0-6 0,-1-7 1,-7-8 0,-2-11 1,-13-11 0,8-19 0,-13-9 0,-1-8 0,-4-14 1,0-6-1,-1-7 0,4-2 0,3 5-1,5 6 1,7 4-1,8 9 0,12 6-2,7 7 0,11 10-4,3-3-4,17 8-29,-2-3 0,5 3 0,-1-3 0</inkml:trace>
  <inkml:trace contextRef="#ctx0" brushRef="#br0" timeOffset="357">966 556 61,'1'12'36,"0"1"-1,-1-13 0,8 16-27,-8-16-4,0 0-1,7 10 0,-7-10-1,0 0 0,12-13 0,-8 4 0,2-1-1,0-5 1,1 1-1,-1-2 0,-1 2-1,-1-1 1,-2 0-1,-2 3 1,-3 1-1,-5-1 0,-3 1 1,-5 0 0,-2 2-1,-7 0 1,-2 8-1,-7 3 0,-2 9 0,-1 11-1,0 9 0,0 10 0,3 6 1,8 10-2,5 1 1,12 1 0,9-2 1,9-7-1,8-6 1,8-9-1,4-9 0,3-10 1,0-10-3,2-7-2,-7-17-9,9-1-23,-5-10 0,0-3 0,0-6 1</inkml:trace>
  <inkml:trace contextRef="#ctx0" brushRef="#br0" timeOffset="841">1441 81 45,'9'-36'35,"-3"9"2,-3 7-2,-3 20-19,0 0-6,6 26-5,-9 11-1,2 22-2,-5 12-1,0 15 0,0 12-1,-1 5 1,0-1-1,-1-5-1,5-5-2,-1-14-2,5-10-6,-5-24-11,6-12-14,-1-13-2,-1-19 2,0 0 0</inkml:trace>
  <inkml:trace contextRef="#ctx0" brushRef="#br0" timeOffset="1069">1313 640 67,'-1'-42'37,"9"9"0,10 6-7,13 15-21,3 5-4,8 12-2,1 11 0,2 12-2,-6 12-1,-3 7-1,-6 6 0,-3 4 0,-1 0 0,-1-2 0,1-6 1,4-10-1,3-11 2,6-13 0,4-13 0,1-14 0,-2-13 0,-2-16 0,-6-12 0,-9-9 1,-5-8-1,-9-2-1,-7 6 0,-5 3-1,-1 11-3,-6 7-2,8 23-9,-9 8-16,9 14-6,4 14-1,4 8 2</inkml:trace>
  <inkml:trace contextRef="#ctx0" brushRef="#br0" timeOffset="1427">2225 909 57,'0'13'37,"0"-13"-2,0 0 1,-1-9-27,-4-16-3,4-5-1,-3-11-2,4-3-1,2-4 0,6 2-1,2 3 1,6 4-1,4 9-2,4 9-1,8 12-2,-1 3-3,10 13-7,-9 0-19,7 5-4,-2 1 0,-2 3 1</inkml:trace>
  <inkml:trace contextRef="#ctx0" brushRef="#br0" timeOffset="1684">2602 938 81,'-4'21'39,"4"-21"0,-2 10-11,2-28-17,7-6-5,-1-13-1,3-8-1,2-8-3,1-3 0,1 3-1,0 8 1,-2 6-2,0 15 1,3 18-1,-1 16-1,3 19 1,1 8-1,5 7 1,4 1 0,6 0 1,3-7 0,1-12 1,1-9 0,-2-17 1,-2-13 0,-7-12-1,-8-12 0,-9-11-1,-9-11-1,-6 0-2,-10-5-3,4 9-8,-14 5-26,9 10 1,2 8-1,6 17 1</inkml:trace>
  <inkml:trace contextRef="#ctx0" brushRef="#br0" timeOffset="2271">1031 1311 63,'-35'10'38,"14"0"-1,11-2 1,23 1-28,19-5-5,29-1-2,24-2 0,23 0-2,25 0 0,15-1-1,17-1-1,3-4-5,3 4-31,-12-2-2,-17-3 0,-18-3-1</inkml:trace>
</inkml:ink>
</file>

<file path=ppt/ink/ink5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0:32:32.70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342 384 26,'-1'-20'31,"-3"-1"2,1 5-1,1 1-15,-7-1-8,4 6-3,-7 2-2,1 8 0,-3 5-1,2 11-1,-3 8 1,3 13-2,0 13 0,-1 16-2,1 14-2,-4 10 1,1 11 0,-5 2-1,-1 2 1,-3-6 1,1-7 0,-1-14 0,2-13 1,6-12 1,1-16 0,7-10 1,7-15 0,1-12 0,23-7 0,0-7 2,7-6-2,9 2-1,4-1 1,6 4-1,4 5-1,0 8 0,0 7 0,-4 3-1,-3 7-3,-7-2-6,0 5-15,-8-5-9,-7-7-1,-6-5 0</inkml:trace>
  <inkml:trace contextRef="#ctx0" brushRef="#br0" timeOffset="516">1018 183 21,'0'0'33,"0"0"0,0 0-1,-18-7-11,2 13-8,-13-5-3,-3 5-3,-11-5-3,-3 3-1,-5-4 0,3 0 0,1-2 1,8 1-1,6-2 0,8 0-1,8 2 1,17 1-1,-6 19-1,13 7 0,4 13-2,-2 14-1,2 15 0,-1 17-1,-2 12 0,-5 6 1,-1 4-1,-5-2 1,1-5 0,-1-7 1,3-13 1,2-7 0,2-13 1,4-8-1,4-9 0,3-8 2,2-7-1,3-7 0,4-5 1,3-6-1,4-6 0,0-4-1,4-4-2,-4-11-10,7-1-24,-4-6-1,3-4 0,-2-8 0</inkml:trace>
  <inkml:trace contextRef="#ctx0" brushRef="#br0" timeOffset="1148">2155 122 61,'-6'-11'35,"9"1"-1,6 1-8,4-6-14,15 5-4,3-7-4,12 3 0,2-1-2,5 5 0,1 2 0,-1 6-1,0 4 0,-1 8-2,-7 13 1,-3 12 0,-3 14-1,-6 15 0,-6 15-1,-3 12 0,-2 12 0,-5 7 1,2 6 0,-4-2-2,2-5 3,-2-4 0,2-10 1,-1-9 0,-5-12 0,-2-6 1,-8-15 0,-2-6 1,-9-11 0,-7-9 0,-6-8-1,-6-9-1,-6-8 0,-5-4-1,-1-4-1,-6-7-4,5 4-10,-7-9-23,1-2 1,1-3-2,-1 0 2</inkml:trace>
  <inkml:trace contextRef="#ctx0" brushRef="#br0" timeOffset="1818">1165 509 40,'0'0'32,"-14"-7"-1,4 5-8,-2 13-12,-8 2-4,3 12-3,-4 7-3,1 10 1,3 8-1,2 7 0,4 1 1,9-1-1,4 0 1,7-4-2,8-10 2,4-8-1,5-11 1,6-7-1,3-16 2,4-6 2,0-16-2,3-5 2,-6-10-1,0-6 0,-6-10-1,-6-5 0,-9-5-1,-4-2 0,-14 1 1,-5 4-2,-9 5 2,-5 8-2,-5 9 0,-2 12 0,-2 12-1,1 9-1,3 11-1,0 3-5,12 13-32,-4 3 1,6 3-1,1 2 0</inkml:trace>
  <inkml:trace contextRef="#ctx0" brushRef="#br0" timeOffset="24945">1766 525 59,'-15'-6'33,"6"-2"1,-2 2-11,-3-9-10,9 6-5,-6-2-3,11 11-2,-13-11 0,13 11-1,-11 18-1,10-1-1,1 4 0,3 0-1,3 1 0,0-2 1,8-4-1,3-9 1,3-9 0,1-7 0,0-6 1,0-4-1,-6-2 1,-1-2 1,-10 0-1,-6 7 0,-9 8 0,-6 10 0,-8 12-1,-2 8 1,-1 5-2,1 5 1,6 2-2,1-2 1,11-6 0,4-7-2,12-9-2,-7-10-9,24-13-18,-6 0-2,1-1-1,-3-1 1</inkml:trace>
  <inkml:trace contextRef="#ctx0" brushRef="#br0" timeOffset="25406">1703 854 61,'1'12'33,"-1"-12"-1,0 0-8,-11 15-18,11-15-5,-9 11 0,9-11-1,0 0 0,10 8 1,5-11 1,0-3-1,4-2 1,-3-3 1,2 2 1,-6-1-2,-2 0 0,-10 10 0,0 0-1,-15 2 0,1 11 0,-2 2-1,0 3 0,3 0-2,3 1 1,8-3 0,7-6 1,7-6-1,4-6 0,3-4 1,2-5 1,-3 0 0,-3-1 0,-7 1 0,-8 11 1,-5-9-1,-6 12 1,-8 5-1,0 5 1,-3 1-1,1 3-1,4-2 1,2 0-2,5-4 0,10-11-4,-3 14-11,3-14-19,11-6 1,-11 6-2,21-18 2</inkml:trace>
  <inkml:trace contextRef="#ctx0" brushRef="#br0" timeOffset="25955">2182 571 70,'-5'-11'36,"-1"0"-1,6 11-3,-10-13-23,10 13-4,0 0-2,1 12 0,3 9-1,3 12 0,3 9 0,1 11 1,0 5-1,3 8 0,-4 0 0,0 1-1,-3-6 1,-2-7-2,-3-10 0,0-10 0,-2-7 0,-1-8-1,0-10 1,1-9-2,0 0-2,-3-23-11,6 8-24,-1-4 2,4-5-2,2-4 0</inkml:trace>
</inkml:ink>
</file>

<file path=ppt/ink/ink5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0:32:31.77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140 31 34,'6'-10'33,"-6"10"2,9-13-2,-12 4-18,3 9-5,0 0-4,2 19 0,-6 3-3,1 7-1,1 9-1,1 6-1,0 10 0,3 3 0,-1 0 0,4-3 0,-2-3 0,0-5 0,0-7-1,-1-8-1,2-6-2,-5-10-5,7-2-6,-6-13-18,0 0-2,0 0 1,2-22 2</inkml:trace>
  <inkml:trace contextRef="#ctx0" brushRef="#br0" timeOffset="290">43 305 29,'-20'-2'32,"3"1"2,6 3 0,8 9-11,3-11-9,24 5-4,1-4-3,9 4-2,4-5-1,7 4 0,0-6-2,-1 0-1,-6 0-3,-8-1-2,-4 5-10,-10-8-23,-6 1 1,-5-6-2,-3-2 1</inkml:trace>
</inkml:ink>
</file>

<file path=ppt/ink/ink5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0:32:11.06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1137 27,'-1'24'27,"-2"-2"1,9 7-2,3 7-17,2 5-6,3 4 0,3 2 0,3 2 0,-2-9 1,-1-2 1,-5-12 2,2-2 1,-14-24-1,12 4 0,-20-23 0,1-4-1,-7-15-1,2-5 0,-2-11-2,2-5-1,3 1 0,6 1-1,10 4 0,11 3 0,9 5-1,8 7-2,10 9-2,4 2-5,14 10-12,1-2-15,-2 8-1,-3 0 0,-4 6 1</inkml:trace>
  <inkml:trace contextRef="#ctx0" brushRef="#br0" timeOffset="345">544 1225 62,'-1'20'37,"6"-7"-1,5-14 0,10-6-27,-6-11-5,5-3-1,-3-4-1,-4-1-2,-2-2 1,-2 2 0,-7 4 0,-4 5-1,3 17 0,-18-7 0,5 18-1,-1 7 0,0 11-1,0 4 1,5 6-1,2 0 1,5-1 0,5-4 1,5-6 0,3-7 1,5-11 0,3-7 1,2-8-1,6-7 0,1-9 1,3-4-1,-1-4-1,0 0 1,-1 2-1,-3 6 0,-3 6-1,-4 9 1,-4 11 0,-5 8-1,-3 5 0,-2 6 1,-2 1-1,-2-1 0,1-3 0,0-4 1,3-7 0,-5-10 1,17-3 0,-2-8 0,2-8 1,4-3-1,-1-4 1,-3 0-2,0 2 1,-5 3-1,-1 10 0,-11 11-1,0 0 1,3 26 0,-9 3-1,2 4 0,-1 2 0,6 2 0,2-3 0,6-9 0,7-9 0,6-10 1,7-11 0,3-8 0,2-5 0,0-7 1,-3-3 0,-4 5 1,-7 2-1,-6 8 0,-14 13 0,13-5-1,-13 5 1,-1 21-1,3-6 0,1 0 0,7-3-1,6-4 1,3-6 0,4-4 0,2-5-1,0-1 1,-4 0-1,-2 4-1,-7 8 0,-4 6 0,-2 9 0,-5 5 0,2 5 0,-1 2 0,4-1 1,5-4 0,0-9 1,4-7 1,2-11 0,1-9 0,-3-8 2,0-6 0,-6-6 1,-1-6 0,-4-8-1,0-1 0,-2 1 0,2 2-1,-1 7 0,2 6-2,4 12 0,3 14-1,3 16-1,3 14 1,4 7-1,3 6 1,6 0 0,2-1-1,3-6 1,4-7 0,2-10 0,0-12 0,-1-11 1,-2-9 0,-4-9 1,-5-7 0,-8-8 1,-5 1 0,-9 3-1,-4 1 0,-4 7 1,-2 3-2,-1 9 1,3 6-1,0 10 0,13-16 0,1 1 1,2 0-2,4-7 1,-1 2 0,-2-5 1,-3 4-2,-7 3 1,-6 9 0,-1 9-1,-21 20 1,4 10-2,-3 11 1,1 10-2,1 8 2,6 9-1,4-1 0,8-5 1,7-8-1,6-5 2,5-12 1,6-11 0,5-16 1,3-17 1,7-14 0,3-16 0,3-16 0,2-21 0,2-15 0,1-17 0,2-9 0,-7-5 0,-2 2-1,-8 7 0,-4 16-1,-5 20 0,-6 24 0,-4 30-1,-6 35 1,-4 30-2,-2 28-1,-3 21 1,-1 17-1,2 13 0,2-2 0,4-5 0,1-13 0,2-17 1,0-20 0,-1-25 0,-2-23 0,-8-18 1,-12-26-1,-8-14 1,-10-13-1,-4-3 1,-3-1 0,1 10-1,1 10 0,7 16 1,8 15-1,13 18 0,13 8 1,15 1-1,12-1 1,14-9 0,13-11 1,9-13-1,7-17 1,3-14 0,1-11 0,-2-15 0,-3-11 1,-10-12 0,-9-3 1,-14 0-2,-9 8 2,-9 9-2,-11 13 0,-10 23-1,-13 28 0,-7 36 0,-8 31-1,-2 29 0,0 19-1,4 11 1,4 10 0,10-6 0,10-10 0,13-17 0,12-23-1,11-29 1,9-27 1,8-27-1,3-23 1,0-24 0,-1-20 2,-4-20-1,-6-9 1,-8 3 0,-9 16 0,-11 17 0,-11 26 0,-11 33-1,-6 36 0,-9 36-1,-5 26 0,-2 22-1,2 7-1,3 7-1,4-9-4,14-4-11,1-21-24,13-20 3,5-23-2,11-23 1</inkml:trace>
  <inkml:trace contextRef="#ctx0" brushRef="#br0" timeOffset="2623">4524 262 53,'6'-18'36,"-5"6"0,-1 12-2,-24 11-21,7 17-7,-10 20-4,-4 19 0,-4 23-3,-3 18 1,1 16-1,4 13 1,9 3 1,5-1-1,11-11 1,10-9-1,9-19 1,10-16-1,6-16-6,-2-22-18,6-15-11,1-19-2,2-16 0,-2-19 0</inkml:trace>
  <inkml:trace contextRef="#ctx0" brushRef="#br0" timeOffset="3061">4818 1072 71,'0'19'38,"5"-3"-2,5 1-6,3-13-23,10-4-3,-1-7 0,6-6-2,0-9 0,-2-4-1,-3-6 1,-3 0 0,-4-4-1,-7 5 0,-9 2 0,-8 7 0,-10 9-1,-5 11 0,-6 14-1,-5 13 0,-1 13 0,1 10 1,5 8 0,7 3 0,7-1 1,8-4 0,9-8-1,7-11 1,8-10-1,6-13-1,5-10-2,2-14-3,9-1-6,-6-15-10,11 4-16,0-2 0,2 5 1,0 5 0</inkml:trace>
  <inkml:trace contextRef="#ctx0" brushRef="#br0" timeOffset="3391">5405 1293 53,'18'36'38,"-8"3"-2,-4 6-5,-15-4-13,2 9-9,-13-2-6,-2-5-7,2 5-17,-6-14-16,3-6 0,6-14-1,17-14 0</inkml:trace>
  <inkml:trace contextRef="#ctx0" brushRef="#br0" timeOffset="3785">5902 421 63,'6'-10'37,"-6"10"-1,11-4-2,-11 4-24,11 24-4,-9 7-3,0 13-1,-5 14-2,-4 11 0,-2 11 0,-5 8-1,-3 3 0,-1-6 0,3-6 0,2-11 1,4-11 0,8-11 1,8-15 0,12-9 1,7-14 1,10-6-1,5-7 1,7-2-1,1-4 0,0 1-1,-1-1-2,-6 1-2,1 6-4,-13-9-10,1 4-21,-3-2 0,-2-4-1,-1-2 2</inkml:trace>
  <inkml:trace contextRef="#ctx0" brushRef="#br0" timeOffset="4163">6846 399 74,'14'-18'40,"-14"18"-2,4-9 1,-13 15-29,-18 1-7,-4 1-1,-4 1-1,-2-1-1,1 5-1,3 3 1,6 10-1,6 6 0,9 13 0,4 10 0,4 12-1,-1 13 1,-1 9 0,-1 3 0,-2-1 1,1-5-1,2-8 2,2-8 0,3-9 0,6-13 1,5-9-1,7-11 1,3-10-2,7-6 1,3-10-2,0-7-2,4-5-5,-8-14-13,4-1-17,1-9 0,0-4 0,-1-7 0</inkml:trace>
  <inkml:trace contextRef="#ctx0" brushRef="#br0" timeOffset="4527">7103 729 55,'6'-13'40,"-6"13"-2,0 0 2,-4 14-15,0 16-18,-4 8-4,-1 11-1,-1 8-1,-1 7-1,0 2 1,2-1-1,-1-6 0,3-9-1,3-6-3,-2-16-3,6-5-5,0-23-20,0 0-6,1-16-2,8-11 2</inkml:trace>
  <inkml:trace contextRef="#ctx0" brushRef="#br0" timeOffset="4797">7318 848 57,'10'7'40,"-3"3"-2,-7-10 2,6 18-18,-6-18-17,0 0-5,4 10-2,-4-10-3,0 0-2,0 0-7,0 0-24,10-6 2,-10 6-2,6 10 3</inkml:trace>
  <inkml:trace contextRef="#ctx0" brushRef="#br0" timeOffset="4975">7326 1138 63,'-7'27'39,"6"-1"0,-1-9 1,9 4-25,-10-11-7,7 2-3,-4-12-3,3 12-1,-3-12-2,0 0-2,0 0-4,0 0-9,0 0-24,6-15 2,2 0-2,1-6 2</inkml:trace>
  <inkml:trace contextRef="#ctx0" brushRef="#br0" timeOffset="5337">7578 372 71,'0'0'40,"30"3"-1,0 0 0,11 3-28,0-3-7,5 3-2,-1 4-3,-4 6 0,-3 10-1,-10 9 1,-5 12 0,-10 10-1,-2 8 0,-6 9 0,-1 6 1,-2-3 0,0-1 0,0-5 0,-2-10 0,2-6 2,-3-10 0,-1-7 2,-4-11 0,-3-6 1,-9-10 0,-3-6-1,-4-7 0,-3-4-1,-4-5-1,2-1-1,1 1-2,2-5-3,9 8-4,2-12-7,19 7-23,2 0 0,10 0-1,6-5 1</inkml:trace>
  <inkml:trace contextRef="#ctx0" brushRef="#br0" timeOffset="5760">8318 82 72,'0'-43'41,"0"15"0,1 16 0,16 22-30,3 12-6,10 18-2,8 19-2,7 16 0,2 17 0,-1 11 0,-3 7 0,-13 4 1,-13-3 0,-10 4 0,-13-6 1,-11-8-1,-11-10 0,-4-5 0,-11-10-1,2-11-1,-6-7 1,-1-11-1,0-9-1,0-9-1,9-6-4,-6-13-7,20-3-27,-8-5-2,9-5 0,3-7 0</inkml:trace>
</inkml:ink>
</file>

<file path=ppt/ink/ink5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0:34:35.57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10 200 23,'0'0'17,"0"0"0,-13-5-2,13 5-1,0 0-3,-13 3-2,13-3-1,0 0-2,0 13-1,0-13-1,18 6 0,0-6-1,9-1 1,9-6 0,11-4 0,7-6 1,11-4-2,4-4 0,5 0 0,1-4 0,0 4-2,-10 2 1,-5 6 0,-9 5-2,-11 7 1,-10 7-1,-10 8 0,-14 10 0,-11 7 0,-10 7 0,-9 4 0,-6 4 0,-8 3-1,0 3-1,1-4 1,4-5 1,6-3-1,9-9 2,13-3-1,13-11 3,15-5-2,12-15 1,16-6 1,9-10-1,15-3 1,9-9-1,9-4 0,3-2-1,2-3 1,-2 2-1,-3 5-1,-10 4 1,-10 6-1,-14 6 1,-12 8-1,-16 11 1,-17 14-1,-18 11 1,-17 8-1,-14 10 0,-8 6 1,-8 4-1,-4 4 0,1-6 0,7-6-1,10-7 1,15-6 0,15-8 2,17-11-2,22-10 2,16-8-1,20-9 0,16-7 1,15-6-1,11-6 0,8-3-1,3 0 1,-4 2-1,-5 5 1,-15 9-2,-13 6 1,-19 10 0,-16 10 1,-22 12-1,-22 11 0,-19 10 0,-15 4 0,-9 2 1,-1 0-1,0-5 0,3-6 0,10-8 0,20-12 1,22-11-1,22-13 1,24-10-1,20-8 2,18-8-1,15-4 0,11-5 0,6 0-1,-6 4 0,-9 8 1,-17 8-1,-18 9 0,-20 13 1,-20 10-1,-27 15 0,-22 13 0,-21 7 1,-15 7-1,-10 3 0,-5 2 0,-2-3 0,4-8 0,12-7 0,13-10 0,17-8 0,14-16 0,36-6 1,7-10-1,18-8 1,12-5 0,9-4-1,5 0 1,0 1-1,-7 5 0,-13 7 0,-11 9 0,-18 13 0,-14 10-1,-13 7 2,-15 7-2,-9 1 2,-5 2-2,0-3 2,0-4-2,4-7 1,14-15-1,-6 10 1,18-18 0,11-4 0,8-11 1,7-5-1,7-3 1,4-5-1,3-2 0,-3 2 0,-3 4 0,-9 5-1,-9 9 2,-6 9-2,-11 7 1,-11 12 0,-8 5-1,-4 4 0,-1 1 0,2-2 0,0 1 1,8-6-1,3-13 0,24 3 1,4-12 0,8-4 0,9-4 0,1-2 0,4 0 0,-5 0 1,-6 4-1,-8 5 0,-9 10 0,-22 0 1,4 24-1,-18 0 1,-7 4-2,-3 3 2,0 0-2,2-4 1,5-6-1,8-6 0,9-15 0,16-1 0,8-14 2,8-6-2,5-5 2,4-1-2,1-3 2,-2 2-1,-7 3 0,-5 7 1,-7 4-1,-9 8 0,-12 6 0,0 11 0,-11 3 1,-7 4-1,-1 3 0,-1 1 0,-1 2-1,2-6 2,3 0-2,3-8 2,5 0-2,8-10 2,0 0-1,0 0 0,0 0 0,-7 11 0,7-11 0,0 0-1,0 0 1,0 0-1,0 0 1,0 0-2,0 0 0,0 0-1,0 0 0,0 0-2,-1-10-1,1 10-4,0 0-9,4-9-15,-4 9-1,0 0-1,0 0 2</inkml:trace>
  <inkml:trace contextRef="#ctx0" brushRef="#br0" timeOffset="2269">6615 28 44,'5'-15'33,"-5"15"1,0 0-1,1-12-19,-1 12-5,0 0-1,0 0-4,0 0-1,0 0 0,0 0-1,0 0 1,0 0-1,0 10 1,0-10-1,-11 21 0,-4 0-1,-2 6 0,-9 4 0,0 3 0,-2 0-1,4-2 1,5-3-1,11-6 1,15-11 0,14-9 1,13-8-1,11-3 1,2-5 0,5 2-1,-5-3 0,-5 5 1,-11 7-1,-11 10 0,-14 10 0,-10 9 0,-10 6 0,-8 2-1,-1 0 1,0-1-1,3-7 0,6-5 0,10-10 0,4-12 0,16 3 0,-2-4 0,3 3 1,-1 8 0,-3 7 0,-5 9 0,-8 5 1,-5 5-1,-2 0-2,-2 1 0,2-7-4,-5-21-8,12-9-26,-7-36-1,11-16 0,4-26-1</inkml:trace>
  <inkml:trace contextRef="#ctx0" brushRef="#br0" timeOffset="4840">4656 836 34,'0'0'30,"21"-3"1,-21 3 0,12-10-18,-12 10-5,11-2-2,-11 2-1,0 0 0,10 15-1,-10-6 0,1 6-1,-3 0 0,1 5-1,-3 2-1,-1 1-1,1 2 0,0-1 0,2-1 0,1-5 0,2 0 0,2-5 0,3-3 1,4-2 0,3-5 0,3-3 1,5-1-1,4-1 1,2-5-1,4 0 1,4-2-1,5 0-1,3-1 0,5-1 1,3 0 0,6-1-1,3 2 1,3-1-1,2 0 1,2-1 0,-1-1 0,0 0 0,0 0 0,-5 1 0,-2-2 0,-2 2 0,-6-1 0,-2 3 0,-7 2 0,-1 1-1,-6 3 1,-3 1-1,-2 3 0,-1 1 0,-1 1 0,0 1 0,0 1 0,1 1 0,0 1 0,1 1 0,-2 0 0,-1 2 0,-1 0 0,-2 0-1,-1 1 1,-3-2 0,0-2 0,-1-1 0,-3-1-1,1 0 1,-3-1 0,2-1 0,-3-2 1,0-1-2,-1 1 1,-2-3 1,0 1-1,-1-2 0,-9 4 1,15-12-1,-10 3 1,0-2 0,-1-1 0,0-2-1,-1 2-1,-3 0-1,0 12-8,-1-13-27,1 13 0,0 0 0,7-10-1</inkml:trace>
</inkml:ink>
</file>

<file path=ppt/ink/ink5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0:43:08.99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0-3 54,'13'9'37,"-13"-9"-2,2 11 1,-2-11-23,-5 11-7,5-11-2,-6 10-1,6-10-2,0 0-1,0 0 0,0 0-4,0 0-4,0 0-16,0 0-11,0 0-2,0 0 0,0 0 1</inkml:trace>
</inkml:ink>
</file>

<file path=ppt/ink/ink5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0:44:51.21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322 108 69,'-1'-12'39,"-3"-2"0,-7-3 1,0 6-22,-9-7-10,2 5-3,-5 0-2,1 6 0,-4 4-1,1 5 0,2 4 0,3 6-1,5 5-1,7 3 0,8 7 0,9 2 0,10 4 0,7-1-1,4 3 1,2 0 0,-4-2 0,-5 2 1,-12-3 0,-10 1-1,-13-2 1,-13-4-1,-8-3 1,-5-6-1,-3-2 0,3-6 0,2-3-1,7-10-1,9-4-2,10-6-4,15 2-12,2-8-21,13-3 1,4-6-1,9-2 1</inkml:trace>
  <inkml:trace contextRef="#ctx0" brushRef="#br0" timeOffset="414">615 89 61,'12'-12'37,"-3"0"-1,-6-3-6,-3 15-10,4-18-8,-4 18-3,-7-10-3,7 10-1,-16 1-2,4 5-1,-2 1-1,-3 5-1,-3 1 1,-2 2-1,0-1 1,1 2-1,0 1 0,1-3 0,3 2 0,4-3 1,2 2-1,5 0-1,2 3 1,4 1 0,3 0 0,2 0 0,5 3 0,2-1 0,5 0 0,2-2 0,1-2 0,1-3 0,1-3-1,-1-4 0,0-4-3,-7-9-4,6-2-28,-10-7-3,1-3 0,-5-7-1</inkml:trace>
  <inkml:trace contextRef="#ctx0" brushRef="#br0" timeOffset="848">880 134 46,'0'0'34,"9"3"3,-9-3-3,0 0-12,-15-11-10,15 11-6,-21 0-2,6 6-2,0 3 0,3 5-1,4 1 0,5 6 0,5 1-1,6 3 1,6-2-1,7 0 0,2-2 0,-1-3 0,-1-1 0,-4-3 0,-5-1 0,-6-2 0,-8-1 1,-6-1-1,-6-2 1,-6-2-1,-5-1 0,-2-1 0,0 0-3,-2-5-3,7 7-12,-2-6-20,6 0 2,4-3-2,14 4 1</inkml:trace>
  <inkml:trace contextRef="#ctx0" brushRef="#br0" timeOffset="1305">1214 86 89,'-21'4'36,"-2"2"0,2 9-9,-8-3-20,7 8-4,-2 8-1,4 8-1,4 4 0,8 6 0,5 1 1,6-1-1,8-6-1,4-4 0,8-8-5,-1-14-16,8-7-17,2-12 2,5-8-2,1-10 1</inkml:trace>
</inkml:ink>
</file>

<file path=ppt/ink/ink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24T20:33:55.910"/>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789440"/>
    </inkml:brush>
  </inkml:definitions>
  <inkml:trace contextRef="#ctx0" brushRef="#br0">4419 9499,'0'26,"0"-26,-27 0,1-26,0 26,-1 0,-26-27,0 27,-26-26,-1-1,1 27,-27 0,0 0,27 0,0 27,-1-1,1 1,26 25,0 28,27-1,-1 1,1 25,-1 28,27-27,-26 26,26 0,-27 0,27-26,-26 0,26-27,0 1,26-27,1 26,-1-52,1-1,26 1,26-27,0 26,27-26,0 0,0 26,26-52,-26 26,26-26,-26 26</inkml:trace>
  <inkml:trace contextRef="#ctx0" brushRef="#br0" timeOffset="693.0396">18971 9499,'26'0,"-26"0,53 0,-26 0,52 0,-26 0,26 0,27 26,-26 0,-1 27,0 0,27 0,-53 27,0 25,0 1,-53 0,0 0,0 0,-26-27,-27 27,26-27,-26 1,0-1,-26-26,26 0,0 0,0-27,0 1,0-1,0 1,27-27,0 26,-1-26,27 0,0 0,27 0,-1 0</inkml:trace>
  <inkml:trace contextRef="#ctx0" brushRef="#br0" timeOffset="17342.9919">8785 8255,'0'0,"0"-26,0 26,0 0,0 0,0 0,0 0,0 0,0 0,0 0,0 0,0 0,0-27,0 27,-27-26,27-1,0 27,0-53,-26 27,26-1,0 1,-27-1,27 27,0-26,0 26,27 0,-1 0,27 0,0 0,26 0,1 0,-1 0,27 26,0-26,26 0,-26 0,26 0,0 0,27 0,-27 0,27 0,0 0,-27 0,27 0,26-26,-53 26,54 0,-1-26,-26 26,26-27,0 27,0-26,-26 26,26-27,-26 27,0 0,-53 0,26 0,-26-26,-27 26,-26 0,0 0,-27 0,1 0,-1 26,1-26,-27 0,0 0,0 0,26 0,-26 27,27-27,-27 53,0-27,0 27,0 0,0 0,0 0,0-27,26 1</inkml:trace>
  <inkml:trace contextRef="#ctx0" brushRef="#br0" timeOffset="34839.9927">14552 8229,'0'26,"0"-26,27 26,-27-26,0 27,26-1,-26 1,0-1,0 1,27-1,-27 1,53-27,-27 0,27-27,26 1,1-54,26 27,0 1,-1-28,1 27,0 0,-27 0,1 27,-27 26,-27-26,1 26,-1 0,-26 0,27 0,-1 0,-26-27,26 1</inkml:trace>
  <inkml:trace contextRef="#ctx0" brushRef="#br0" timeOffset="35773.0461">8441 10874,'26'0,"-26"0,0 0,0-26,0 26,0 0,0 0,0 26,0-26,0 0,0 27,0-27,0 0,26 26,1-26,-1 0,1-26,-1 26,27-27,0 1,0 26,-26-27,25 27,1-26,-26 0,26 26,-27 0,1-27,-27 27,0 0,0 0,0 0,0 0,26 0,-26 0,0 0,0 0,0 0,0 0,0 0,0 0,-26 0,26 0,0 0,0 0,0 0,0 0,0-26,0 26</inkml:trace>
  <inkml:trace contextRef="#ctx0" brushRef="#br0" timeOffset="37202.1278">7356 10901,'-27'0,"27"0,0 0,0 0,0 0,0 0,0 0,0 0,0 0,27 0,-27 0,53 0,-27 0,1 0,26 0,-27 26,27-26,-27 0,27 0,-26 27,-1-27,-26 0,0 0</inkml:trace>
  <inkml:trace contextRef="#ctx0" brushRef="#br0" timeOffset="40983.3441">11272 11007,'0'0,"0"0,0 0,0 0,0 0,0 0,0 0,0 0,0 26,0-26,-27 0,54 27,-27-27,0 0,26 26,1-26,-1 0,0 0,27-26,0 26,0-27,0 27,0-26,-27-1,27 27,-26 0,-1 0,1-26,-27 26,0 0,0 0,0 0,26 26,-26-26,0 0,0 0,27 0,-27 0,0-26</inkml:trace>
  <inkml:trace contextRef="#ctx0" brushRef="#br0" timeOffset="41586.3786">10372 11139,'0'0,"0"0,0 0,0 0,0 0,0 26,0-26,0 27,0-27,26 0,-26 26,27-26,-1-26,-26 26,53 0,-26-27,26 1,-27 26,27-26,-26 26,-1 0,0 0,-26 0,0 0,27 0,-27 0,0 0</inkml:trace>
  <inkml:trace contextRef="#ctx0" brushRef="#br0" timeOffset="45468.6006">19130 11562,'0'0,"0"0,0 0,0 0,0 0,0 27,0-27,0 0,26 26,-26 1,27-27,-1 26,-26 27,53-26,-27-1,1 0,-1 1,1 26,-1-27,1 1,-1 26,1-27,-1-26,-26 53,27-27,-27-26,0 27,0-27,26 26,-26-26,0 27,0-27,0 0,0 0,0 0,0 0,0-27,0 27,0-26</inkml:trace>
  <inkml:trace contextRef="#ctx0" brushRef="#br0" timeOffset="46057.6343">18812 11509,'0'-26,"0"26,-26 0,26 0,0 0,26 26,-26 1,0-1,0 1,27 26,-27-27,0 54,0-54,0 27,0 0,0-27,0 1,0-1,0-26,0-26,26-1,-26-26,27 0,-27 1,26-28,-26 1,0 26,27 0,-27 0,0 27,0-1,0 27,26 0,0 27,1-1,26 0,0 1,0-27,26 26,0 1,-26-1,0-26,-26 0,26 27,-53-27,26 0,-26 0,0 0,0 0,0 0,0 26,0-26,0 27,0-27,-26 0,26 0,0 26</inkml:trace>
  <inkml:trace contextRef="#ctx0" brushRef="#br0" timeOffset="54023.0899">13362 17277,'26'0,"-26"0,0 0,27 0,-27 0,0 0,0 0,0 0,0 0,0 0,0 0,0 27,0-27,0 53,0-27,26 27,-26-53,27 79,-27-79,26 80,-26-80,53 26,-53-26,132 0,-79-26,53-1,0-26,53 1,-1-28,28 1,-1-1,0 1,27 0,-27-1,0 27,0 0,-26 1,-53 25,26 1,-26-1,-27 1,1-27</inkml:trace>
  <inkml:trace contextRef="#ctx0" brushRef="#br0" timeOffset="57394.2827">13177 14261,'-53'-26,"-27"-1,27 27,-52 0,52 0,-53 27,0-1,0 27,-26 0,26 0,0 26,-26 1,26-1,27 27,-1 0,1-1,26 28,0-1,27 0,-1 1,27-1,27 0,-1 0,53 1,-26-27,27 26,26-26,-1 0,28-27,-1 0,0-26,27 27,0-54,0 1,-27-1,27-26,-27-26,27-27,-27-27,-26-26,-27-26,-26-53,0-27,-27-26,-52 0,-27-53,0 26,-53 27,-26-26,-27 78,-52 28</inkml:trace>
  <inkml:trace contextRef="#ctx0" brushRef="#br0" timeOffset="82363.7109">17807 14340,'0'0,"-27"-26,1 26,-1 0,1 0,-27 26,0-26,0 0,0 27,0-1,0 1,1-1,25 1,1-1,-27 27,53 26,-27 1,1-1,26 27,0 26,-27 1,27-1,-26 0,-1 1,27-1,0 0,0-26,0-27,0 1,53-27,-26 0,-1-1,54-52,-27 27,-1-27,28 0,-27 26,0-26,0 0,0 0,-27 0,0 0,1-26</inkml:trace>
  <inkml:trace contextRef="#ctx0" brushRef="#br0" timeOffset="82782.7349">18124 14605,'0'-26,"0"26,0 0,0 0,27 0,-27 26,0 0,0 27,0-26,0 26,0 0,0 0,26-27,-26 27,0-27</inkml:trace>
  <inkml:trace contextRef="#ctx0" brushRef="#br0" timeOffset="83216.7597">18653 14658,'0'106,"0"0,-26-1,0 1,26 0,0 0,-27 0,1-27,26 1,0-28,-27 1,27-26,0-27,0 0,27 0,-27-53,26 0,1 0,-27 0,52 0,-25 0,26 27,-27-27,27 53,-26 0,26 26,0 1,-27 26,0 0,27 0,-26 0,-1-1,1 1,-1 0,1-26,-27-1,0-26,26 0</inkml:trace>
  <inkml:trace contextRef="#ctx0" brushRef="#br0" timeOffset="83584.7808">19262 15240,'0'0,"26"0,27 26,-26-26,-1 53,27-26,-26 26,26-27,-27 54,1-27,-1-27,27 27,-53-27,26 1,1-27,-27 0,-27 0,1-27,-1 1,-25-1,-1 1,26 26,-26 0,0 0,0 0,27 53,26 0,0-27,26 27,1-26,-1 26,27-27,-26-26,26 0,-27 0,27 0,-27-53</inkml:trace>
  <inkml:trace contextRef="#ctx0" brushRef="#br0" timeOffset="83939.8011">19712 15425,'26'-26,"-26"-1,27 27,-1 0,27 0,-26 0,25 0,-25 27,-1-1,-26 1,27 26,-54-27,27 27,0-27,0 1,0 26,27-53,-1 53,1-27,52-26,-26 53,26-26,-26-1,0 0,-26 27,-27-26,0 26,-27 0,1 0,-27 0,-26-27,26 27,-27-53,27 26,0-26,27-26</inkml:trace>
  <inkml:trace contextRef="#ctx0" brushRef="#br0" timeOffset="84389.8268">20506 15372,'0'53,"-27"27,27-54,27 27,-27 0,26 0,0-27,1 1,26-27,0-27,-27 1,27-1,-26-26,26 27,-27-27,0 53,1-26,-1 26,1 0,-1 26,27 27,-26 26,26-26,-27 53,27 0,-27 0,-26 0,0-1,0-25,-26 26,-1-53,-25 26,-28-26,27-27,-26 1,0-27,26 0,-27-27,27 1,27-27</inkml:trace>
  <inkml:trace contextRef="#ctx0" brushRef="#br0" timeOffset="84916.8569">21485 14446,'0'-26,"0"26,-27 0,27 26,0 1,0 26,0-27,0 53,0 1,0-27,0 0,0 26</inkml:trace>
  <inkml:trace contextRef="#ctx0" brushRef="#br0" timeOffset="85485.8895">21987 16060,'0'0,"0"0,0 27,0-1,27 1,-27 26,0-1,0 28,0-27,-27 0,27 0,0-1,-26-25</inkml:trace>
  <inkml:trace contextRef="#ctx0" brushRef="#br0" timeOffset="85889.9126">22834 14737,'0'27,"-27"-1,27 27,0 0,0 26,0 1,0 26,0-1,27 28,-27-27,26-27,-26 27,27-27,-27 1,0-28,0 1</inkml:trace>
  <inkml:trace contextRef="#ctx0" brushRef="#br0" timeOffset="86338.9383">23548 15055,'0'-27,"0"1,0-1,-26 1,-1 26,1-26,-27 26,0 26,0 0,0 27,0 0,27 0,-27 0,53 0,0 0,26-27,1-26,26 0,0-26,0 26,26-27,-26 27,0 0,-27 0,27 53,-26-26,-1 26,1 26,-1-26,0 26,-26 1,27-1,-27-26,26 0,-26-27,27 1,-27-27,0 0</inkml:trace>
  <inkml:trace contextRef="#ctx0" brushRef="#br0" timeOffset="86723.9603">23945 14526,'0'0,"0"0,0 0,27-27,-1 27,1-26,-1 26,27 0,0 0,0 26,26 1,-26-1,0 53,26-26,-26 53,0-26,0 25,-26 28,-1-1</inkml:trace>
  <inkml:trace contextRef="#ctx0" brushRef="#br0" timeOffset="86880.9693">24660 15954,'-27'53,"1"0,-1-26,-26-1,27 1,-27-27,0 26,-26-26,52 0,-26 0,27 0,-1 0,1 27</inkml:trace>
  <inkml:trace contextRef="#ctx0" brushRef="#br0" timeOffset="95226.4466">12409 15478,'0'0,"0"0,0 0,0 0,-26 0,26 27,-27-1,1 1,-1-1,-25 27,25 0,1 0,-27-27,26 1,27-1,0-26,0 0,27-26,-1-1,1 1,-1-27,1 26,-1 1,0-1,1 27,-27 0,0 0,0 27,-27 26,1 0,0 0,-1 0,-26-1,27 1,26-26,-27-1,54-52,-1-1,1 1,26-27,-1-26,1-1,27 1,-27 0,0 26,0 0,-27 26,0 1,-26 26,0 0,-26 26,0 54,-27-27,0-1,0 28,0-27,26-27,1 27,-1-26,27-27,0-27,27 1,-1-27,27 0,0 26,0-26,0 27,-26-27,25 27,-25 26,-27 0,0 26,-27 1,1-1,0 27,26-27,-27 1,27-1,0-26,0 0,53-26,0-1,0-26,26 1,1-1,-28 0,1 26,-26 1,-1-1,1 54,-54-1,1 27,-27 0,0 0,0 26,0 1,0-27,0 0,27-27,26-26,0 0,26-53,27 0,0 0,0 0,0 0,0 1,0-1,0 26,-27 1,-26 26,0 26,-26 27,-27-26,26 25,-26 1,1-26,52 26,-27-27,27-26,0 0,27-26,-1-1,27 1,-27-1,27 1,-26 26,-1 0,-26 26,-26 1,26 26,-27-27,1 27,-1 0,1-27,26 1,0-1,0-26,26 0,1-26,-1 26,27-27,-26 1,26 26</inkml:trace>
  <inkml:trace contextRef="#ctx0" brushRef="#br0" timeOffset="95839.4817">14288 15319,'0'0,"-27"27,1-27,26 0,-27 0,-25 26,25-26,1 0,-27 27,26-27,1 0,-1 26,27-26,0 27,0-1,0 1,0-1,0 27,0 26,0 1,0-1,0-26,-26 26,26 1,0-27,26 0,1-27,-1 1,1-1,26-26,0 0,26 0,-26 0,-27 0,27 0,0 0,-26-26,-27 26</inkml:trace>
  <inkml:trace contextRef="#ctx0" brushRef="#br0" timeOffset="96140.4989">14552 15637,'0'26,"0"1,-26-1,26-26,0 27,-26-1,26-26,0 0,0 0,-27 0</inkml:trace>
  <inkml:trace contextRef="#ctx0" brushRef="#br0" timeOffset="96304.5083">14579 16034,'0'26,"0"1,0-27,0 0,-27 0,27 0,0 0</inkml:trace>
  <inkml:trace contextRef="#ctx0" brushRef="#br0" timeOffset="96626.5267">14843 15558,'0'0,"0"0,0 0,0 26,0-26,0 0,0 26,0 1,0-1,0 1</inkml:trace>
  <inkml:trace contextRef="#ctx0" brushRef="#br0" timeOffset="96794.5363">14976 16140,'0'0,"0"0,0 0,0 0,0 0,0 0,0 0,-27 0,27 0,0-27,27 1</inkml:trace>
  <inkml:trace contextRef="#ctx0" brushRef="#br0" timeOffset="97185.5587">15161 15743,'0'0,"0"0,26 26,-26-26,27 0,-1 27,1-27,-1 0,27 0,-26 0,26 0,-27 26,27-52,-27 26,1 0,-27 0</inkml:trace>
  <inkml:trace contextRef="#ctx0" brushRef="#br0" timeOffset="97539.5789">15822 15531,'0'0,"0"0,0 27,0-27,0 26,0 0,0 1,0 26,0-27,0 27,0 0,0 0,0 0,0-27,27 27,-27-26,0-1,0 1,0-27,26 0,-26-27</inkml:trace>
  <inkml:trace contextRef="#ctx0" brushRef="#br0" timeOffset="98199.6167">16087 15240,'0'26,"0"-26,0 0,-26 0,26 0,26 0,-26 0,26 0,1 0,-27 0,53 27,-27-1,1 1,26-1,-27 27,27-26,-26 52,-27-26,26 26,0-26,-26 27,0-27,0-1,0 1,0 0,0-26,0-1,0 1,0 26,-26-53,0 0,-1 26,1-26,-1 27,1-27,-27 0,26 26,-26-26,27 0,26 0,-27 0,27 0,0 0,0 0,0-26</inkml:trace>
  <inkml:trace contextRef="#ctx0" brushRef="#br0" timeOffset="98863.6547">15426 16695,'-27'27,"27"26,-26-27,-1 1,27 25,-26 28,-27-1,26 1,1 25,26-25,-27 26,27-27,-26 27,26-27,-26 1,26-28,0 1,0-53,0 53,0-53,0 0,0 0,0 0,26-53</inkml:trace>
  <inkml:trace contextRef="#ctx0" brushRef="#br0" timeOffset="99342.6821">15240 16801,'0'0,"0"0,0 0,-26 0,-1 0,1 27,-27-1,27 0,-27 1,26-1,1 1,-1-1,1-26,26 0,0 27,0-27,0-27,26 1,1-1,-1-26,27 27,-26-27,26 27,-27-1,27-26,-27 27,1 26,-1-27,1 27,-1 27,1-27,26 53,-27-27,27 1,-27 26,1-27,26 27,-27-27,1 1,-27-1,26 1,-26-1,0 1,0-27,0 26,0-26,0 0</inkml:trace>
  <inkml:trace contextRef="#ctx0" brushRef="#br1" timeOffset="127995.3209">14341 7620,'0'0,"0"0,-27-26,27 26,0 0,0 0,-26 0,26 0,0 0,-27 0,1 0,-1 0,1 0,0 0,-1-27,-26 27,0 0,0 0,0 0,1-26,-28 26,1 0,-1 0,1-27,-27 27,27 0,-27 0,0-26,0 26,0-27,1 27,-1-26,-26 26,26 0,-27 0,28 0,-28 0,1 0,26 0,-26 0,26 26,-26-26,26 0,-26 0,-1 27,1-27,26 0,-26 0,0 0,-1 0,27 0,-26 0,0 0,26 0,0 0,-26 0,26 0,0 0,27-27,-27 27,27 0,-1 0,1-26,0 26,26 0,0 0,0 0,26 0,-26 0,27 26,0 1,26-27,-27 26,27 1,0 26,-26-27,26 27,0 0,0 0,-27 26,27 1,-26-1,-1 0,1 27,-1-27,1 27,-1-26,1 26,-1-27,1 0,26 27,-26-53,-1 26,27 1,0-1,-26-26,26 0,26 0,-26 0,0-27,27 27,-27-26,26-1,-26 1,26-27,1 26,-1 0,1 1,-1-27,-26 26,53-26,-26 0,26 27,0-27,-1 0,1 26,27-26,-27 0,26 0,0 0,27 0,-26 0,25 0,-25 0,26 27,-27-27,27 0,0 0,-27 0,27 0,0 0,0 0,-1 0,-25 0,-1 0,27 0,0 0,-27 26,1-26,25 27,-25-27,26 0,-27 26,0-26,1 27,-1-27,0 0,27 0,-26 26,-1-26,0 27,1-27,-1 0,27 0,-27 26,1-26,-1 0,27 26,0-26,0 0,-27 0,27 0,-27 27,27-27,0 0,-27 0,27 26,0-26,0 0,-27-26,27 26,0 0,0-27,-1 27,-25-26,-1 26,27-26,0 26,-27 0,-26 0,27 0,-1 0,0 0,1 0,-27 0,0 0,26 0,-53 0,27 0,0 26,0-26,-26-26,-1 26,27 0,-27-27,1 1,-1-1,1 1,-1-27,1-27,-27 1,26-27,1 0,-1 1,-26-28,0 27,27-52,-27 25,26 1,-26 0,0 26,0 0,-26 0,26 0,-27 1,1 25,-1 1,-26 26,0-26,0 26,0 26,-26-26,-27 27,27 26,-27-27,-26 27,26 0,-26 0,-1 0,1 27,0-1,-1-26,1 27,26-27,1-27,25 1</inkml:trace>
</inkml:ink>
</file>

<file path=ppt/ink/ink6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0:44:28.13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697 941 55,'4'-21'39,"-1"7"-1,-2 0 1,-1 14-16,0 0-11,0 0-5,-3 18-2,-4 8-2,-6 9-1,1 7 0,-7 9-1,0 7-1,-6 2 0,-1-2 0,1-2 0,2-5 0,3-8 0,4-7-1,5-8 1,5-9 0,8-7 0,7-5 0,11-6 1,8-3-1,5-4 1,5 2 0,4-1 0,3 3-1,-3 1 0,-3 1-2,-4 3-3,-11-5-5,6 4-24,-11-7-6,-2 0 1,-3-9-1</inkml:trace>
  <inkml:trace contextRef="#ctx0" brushRef="#br0" timeOffset="403">1455 645 87,'16'-11'39,"-16"11"1,-1-11-1,-22 7-25,-2 6-9,-9-1-2,-5 1-2,-3-1-1,1 1 1,3-2-1,8 1 1,5 4-1,8 9 0,6 9 0,5 10 0,3 15-1,0 15 1,-2 15-1,-3 12 0,0 8 1,-1 4-1,-4 3 0,3-2 1,-1-3-1,2-10 1,3-7 0,4-11 0,3-8 0,3-13 0,4-9-1,0-10 1,3-11 0,1-7-1,3-8 0,-2-6-1,4-5-1,-3-11-5,9 4-12,-4-13-19,1-5 1,2-10-1,4-4 2</inkml:trace>
  <inkml:trace contextRef="#ctx0" brushRef="#br0" timeOffset="840">1498 1138 67,'-19'-1'38,"1"15"0,-4 5 0,-2 14-16,-5 0-16,3 8-4,3 3-1,7 0 0,11-1-1,10-3 1,12-10 0,13-7 1,10-12 0,9-9 0,6-11-1,3-8 1,-2-6-1,-3-9 1,-6-5-1,-10-2 0,-11-5 0,-14 0 0,-13 1 0,-13 6-1,-12 6 0,-9 5-2,-6 8-1,-3 4-3,9 15-9,-2-3-25,15 3 1,11-5 0,11 4-1</inkml:trace>
  <inkml:trace contextRef="#ctx0" brushRef="#br0" timeOffset="1202">1982 741 90,'30'-18'39,"4"2"-1,1 0 1,9 4-29,-6 3-7,-2 7-2,-3 8-1,-4 13 0,-4 13 0,-6 13 0,-5 16 0,-5 11-1,-3 11 0,-2 6 0,0 6 0,0 0 0,2-2 0,0-4 0,3-7 1,1-10 0,-2-9 0,-2-9 2,-4-14 0,-4-8 0,-7-11 1,-5-10-1,-6-11 0,-4-6 0,-5-5-1,-2-3-1,-1-1-2,-1-7-4,11 6-26,0-6-8,12 0 1,10-3-1</inkml:trace>
  <inkml:trace contextRef="#ctx0" brushRef="#br0" timeOffset="1835">5761 445 43,'28'11'36,"-8"2"3,-12-1 0,-2 5-9,-6-17-12,-6 25-6,-1-11-3,2 5-3,-5 2-2,-1 10-2,-2 6 0,-6 10-2,-4 7 0,-2 9 1,-4 8-1,-3 2 0,-3 3 0,4-7 0,-1-1 0,8-8 0,4-9-1,5-10 1,7-10-1,7-5 1,5-10 0,7-1-1,5-7 2,7-2-1,4 1 1,7 1-1,5 0 0,5 0 0,1 1 1,1 0-2,0-3 1,-6 0-3,-3-1-4,-14-9-20,2-1-15,-10-7 2,-1-5-2,-6-9 1</inkml:trace>
  <inkml:trace contextRef="#ctx0" brushRef="#br0" timeOffset="2382">6687 489 53,'-3'-18'38,"-2"1"-1,-3 5 0,-12-3-11,0 13-13,-15-1-5,-1 6-4,-8 1-1,-5 4 0,0 2-2,5 1 1,5 0 0,8 4-1,7 1 0,7 7 0,5 6 0,6 9-1,0 10 0,-4 10 0,-1 11-1,-5 11 0,-1 3 0,-3 4 0,1 2-1,0-3 1,6-6 0,7-5 0,11-9 1,6-9-1,11-8 1,7-6 0,6-10 0,2-5 1,-1-7-1,-2-3-1,-4-6-1,-6-3-2,-1-1-4,-14-11-21,2-2-10,0-10 1,0-3-2</inkml:trace>
  <inkml:trace contextRef="#ctx0" brushRef="#br0" timeOffset="2823">6686 823 88,'14'12'38,"-9"12"1,-4 4 0,3 13-28,-6 3-6,2 7-2,-3 3 0,1 0-1,1-2-1,1-5 0,1-6-1,0-10-3,2-6-1,-3-25-6,11 12-24,-11-12-7,22-21 3,-7-5-3</inkml:trace>
  <inkml:trace contextRef="#ctx0" brushRef="#br0" timeOffset="3474">7234 434 108,'11'-4'39,"4"0"1,1-7-10,8 7-23,-2-3-4,5 3-1,-1 2-1,-2 3-1,-1 6 1,-2 8-1,-1 7 1,-4 9-1,-3 11 0,-6 8-1,-3 9 0,-4 8-1,-1 5 1,-1 1-1,1 5-1,0-4 2,2-2-1,1-4 0,2-5 0,0-7 1,1-5-1,-4-7 1,-2-7 1,-5-5 1,-4-6 0,-4-4 1,-8-6 1,-6-1 0,-3-6 0,-2-1 0,-4-3 0,1 0-1,2-1-1,1-1 0,7 0 0,5-1-1,4 2-1,5-2-2,12-2-2,-16-1-15,16 1-21,0 0 1,8-14-2,1 4 2</inkml:trace>
  <inkml:trace contextRef="#ctx0" brushRef="#br0" timeOffset="5254">3483 734 56,'11'-3'37,"-11"3"-1,0 0 1,8 11-14,-8-11-11,-10 14-4,0-3-3,-3 8-2,-8 1 0,-4 9-1,-8 2 0,-3 5-1,-4 4 0,-1 0 0,1-2 0,4-3 0,5-5 0,5-5 1,8-7-1,5-4 1,13-14-1,-11 15 0,11-15 0,2 10 0,-2-10 0,15 19 0,1-3-1,8 3 1,8 4-1,10 2 1,9 2 1,4 1-2,5-1 1,0-3 0,-5-3 0,-4-3 0,-12-2 0,-9-5 0,-13-3-1,-7 0-1,-10-8-2,0 0-19,0 0-20,-14-5-1,9-9 0,-2-6-1</inkml:trace>
  <inkml:trace contextRef="#ctx0" brushRef="#br0" timeOffset="24710">204 616 35,'-6'-45'34,"-3"0"2,0 4 0,2 13-12,-10 2-9,7 21-5,-10 12-3,7 23-2,-7 17 0,3 20-2,-4 18 1,5 15-1,0 9-1,6 5 0,4-2 0,2-7-1,9-12-1,2-15-3,13-12-14,5-23-22,11-16-1,10-17 1,18-10-2</inkml:trace>
  <inkml:trace contextRef="#ctx0" brushRef="#br0" timeOffset="25249">2617 389 71,'-14'-2'39,"12"15"0,13 14 0,18 20-21,6 7-11,11 23-3,3 14 0,8 13-1,-4 8-2,-9 4 0,-14-1-1,-12-4 0,-14-7-3,-18-21-20,-5-13-17,-12-20 1,0-22-2,5-23 0</inkml:trace>
  <inkml:trace contextRef="#ctx0" brushRef="#br0" timeOffset="25780">4194 769 74,'-15'-2'39,"0"1"-1,-3 0 1,6 5-24,-5-4-9,3 5-3,2 3-1,2 3-2,7 6 1,6 7 0,6 3-1,4 3 1,4 4-1,-1 2 1,1 1-1,-5-2 1,-6-3-1,-7-4 1,-5-5 0,-6-2 0,-5-5-1,-1-5 0,-2-5 0,0-4-2,4-2-1,0-9-5,16 9-10,-11-14-21,14 1 1,3-5-1,8 1 2</inkml:trace>
  <inkml:trace contextRef="#ctx0" brushRef="#br0" timeOffset="26207">4457 828 66,'-16'-4'35,"-1"8"-1,-5 4-1,-7 3-20,3 9-9,-3 6-3,3 6 0,3 7-1,7 3 1,8 1-1,6-1 0,7-4-3,3-8-3,14-1-15,1-12-13,2-11 0,3-7-1,-2-10 1</inkml:trace>
  <inkml:trace contextRef="#ctx0" brushRef="#br0" timeOffset="26566">4670 914 65,'-7'-9'34,"7"9"0,-19-9-7,1 0-12,2 8-8,-5-2-3,-1 3-1,-2 2-1,5 3-1,2 3 1,7 7-1,7 0 0,7 5-1,5 3 1,8 1-1,1 2 0,2 0 1,-3 0-1,-2-4 0,-8-1 1,-7-6-1,-6-2-1,-10-8-2,1 1-5,-10-12-11,4 2-16,0-3-1,3-4 0,3-1 1</inkml:trace>
  <inkml:trace contextRef="#ctx0" brushRef="#br0" timeOffset="26987">4949 848 70,'0'0'37,"-20"4"-2,-2 5 2,-11 4-24,3 8-10,-2 8-1,4 8-1,6 6 0,10 0 0,9 1-1,8-4-2,12-2-4,3-13-21,11-5-8,6-11-1,5-13 0</inkml:trace>
  <inkml:trace contextRef="#ctx0" brushRef="#br0" timeOffset="27283">5410 267 90,'0'0'38,"-16"24"0,-4 15 0,0 24-29,-9 14-5,1 22-2,1 13 0,7 9 0,9-1-1,10-6-1,10-11-4,2-21-26,16-19-10,5-26 1,7-24-1</inkml:trace>
  <inkml:trace contextRef="#ctx0" brushRef="#br0" timeOffset="27723">7718 0 92,'33'50'40,"14"14"1,15 19-1,3 12-29,9 20-6,-6 10-2,-5 12 0,-15 0-2,-18 0 0,-23-10 0,-17-12-1,-14-17 0,-7-16-1,-4-15-4,-7-26-5,11-12-30,-2-20-2,14-13 1,8-15 0</inkml:trace>
  <inkml:trace contextRef="#ctx0" brushRef="#br0" timeOffset="28063">8610 566 114,'7'9'43,"-1"4"0,-9-1-2,2-1-37,-4-1-4,5-10-2,-10 16-3,10-16-7,-10-1-29,10 1 0,0 0 0,0 0 0</inkml:trace>
  <inkml:trace contextRef="#ctx0" brushRef="#br0" timeOffset="28212">8638 896 97,'-5'58'39,"-3"-3"-4,5-2-34,0-8-29,-3-18-10,6-27-3</inkml:trace>
</inkml:ink>
</file>

<file path=ppt/ink/ink6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0:45:23.19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118 443 64,'-5'-54'39,"0"4"1,3 10 0,-8 4-17,11 18-12,-1 18-5,0 0-1,-13 35-3,6 11 0,0 13-2,-1 16 0,-1 14 0,-2 11 0,3 2 0,1 4 1,1-6-2,-1-6 1,3-10 0,1-13 0,1-16 0,1-14 0,0-15 1,0-16-1,1-10 0,-2-27 1,2-9 0,2-9 0,2-8-1,2-3 1,4 0-1,5 4 0,6 10 0,7 13 0,6 13-1,5 13 0,5 12 1,2 9-1,-2 9 0,-4 5 0,-7 8 0,-11 2-1,-11 3 1,-14 0 1,-14 0-1,-11 1 0,-10-7 0,-8-2 0,-4-9-1,-3-9-2,6-2-2,1-15-6,17-1-28,4-12 0,17-3 1,9-9 0</inkml:trace>
  <inkml:trace contextRef="#ctx0" brushRef="#br0" timeOffset="515">559 966 80,'17'2'37,"0"-4"0,-6-7 0,6-2-30,-7-6-5,0 2 0,-4-1 0,-4 0-1,-5 1 1,3 15-1,-27-7 1,2 18-1,-7 10 0,-3 9 0,-3 6-1,1 10 0,4 5-2,6-2 0,13 0-3,8-11-2,16 1-4,1-19-11,24-4-14,3-13-1,9-11 0,9-8 2</inkml:trace>
  <inkml:trace contextRef="#ctx0" brushRef="#br0" timeOffset="765">907 1061 90,'8'-11'37,"-8"11"-1,-19 6-9,-7 1-17,5 8-7,4 4-3,8 5 1,10 3-2,11-2 0,9 0 1,5 0 0,2-2 0,-3 1 1,-8-4 0,-10-2-1,-11-2 1,-13-4-2,-11-4 0,-7-4-4,0-1-6,-9-14-13,9-1-14,6-10 1,9-4 0,8-8 1</inkml:trace>
  <inkml:trace contextRef="#ctx0" brushRef="#br0" timeOffset="1065">1161 324 81,'16'0'37,"-7"17"-1,-8 16 1,0 21-31,-8 14-3,2 15-2,-4 15-1,2 4 0,0 5-1,4-5-1,5-5-5,-5-19-11,10-10-19,-1-20 0,5-20-1,0-17 1</inkml:trace>
  <inkml:trace contextRef="#ctx0" brushRef="#br0" timeOffset="1275">976 809 82,'-11'-4'38,"11"4"0,13 23-2,7-11-29,11 3-5,6-4-1,2-5-5,8-1-10,-8-13-24,1-7 1,-2-8-1,-5-6 0</inkml:trace>
  <inkml:trace contextRef="#ctx0" brushRef="#br0" timeOffset="1535">1348 302 92,'0'0'36,"0"0"1,0 0-8,14 14-21,-12 14-5,2 14-2,-1 12-1,1 14 0,1 11 0,0 9 0,2 1 0,1-1 0,0-4 0,2-8-1,1-8 1,0-14-1,-2-10 1,2-15-1,-3-13 1,-8-16 0,16-5 1,-10-18 0,-3-16 1,0-10 1,-3-13 0,1-5 0,-2-5 0,1 1-1,-3 4 1,2 7-2,0 11 1,0 11-1,2 12 0,-1 9-1,0 17 0,0 0 0,8 28 0,-3 4 0,4 11-1,2 7 0,4 5 1,3 4 0,2-4 0,-1-5 0,3-9 0,-2-8 0,1-13 0,-1-11 1,-4-16-1,-1-14 0,-4-16 1,-3-13 0,-2-16 0,-4-12 0,-5-15 0,-2-11 1,-1-5 0,-1 6-1,0 8 0,1 10 0,-1 11 0,3 14-1,1 18-1,2 14-2,1 16-1,0 12-4,0 0-12,5 21-22,-1 7 2,-2 7-2,6 11 2</inkml:trace>
  <inkml:trace contextRef="#ctx0" brushRef="#br0" timeOffset="2165">1773 891 51,'-13'48'34,"-2"-9"-2,0-4 1,6-1-19,-3-11-7,8 0-2,3-11 0,12-2 0,3-15 1,14-1-1,1-12 1,7-4-2,-3-10 0,2-4-2,-8-5 0,-3 1 0,-7 2-1,-7 3 0,-6 8-1,-3 9 0,-1 18 0,0 0 0,-7 24-2,5 8 1,3 9-2,1 7 2,4 5-1,1-1 0,5 0 0,0-8 0,2-8 1,-3-8 1,-1-10 0,1-11 1,-11-7 0,8-19 0,-10-8 2,0-7-1,-1-6 0,1-3-1,2 1 1,2 4-2,4 6 1,3 5-2,7 10-1,1 4-2,6 11-5,-6-7-11,6 7-19,1-1 1,4 0-1,-2-1 1</inkml:trace>
  <inkml:trace contextRef="#ctx0" brushRef="#br0" timeOffset="2735">2434 938 48,'-6'9'32,"-5"-1"1,-2 7-1,0 4-19,-3 0-12,5 4-1,3 0 1,7-2 1,4-3 0,8-3 1,4-7 3,7-5-1,0-12 0,6-3 1,-4-14-1,0-5 1,-4-14-1,-2-10-2,-9-15 1,-4-5-1,-9-10 0,-6 1-1,-4 1-1,-2 6-1,-2 10-2,-3 8-5,11 21-22,-3 7-11,12 14 1,3 6-2</inkml:trace>
  <inkml:trace contextRef="#ctx0" brushRef="#br0" timeOffset="3229">3158 37 57,'-4'-28'37,"-4"15"0,8 13 0,-28 21-18,13 22-10,-12 18-4,-5 22-2,-10 21-2,-4 22 1,-4 17 0,4 10-1,5 2 0,8-1 0,11-5-1,11-11 1,12-16 0,10-17-1,8-16-2,5-18-2,7-11-7,-4-19-29,8-18 0,2-18 0,6-13 1</inkml:trace>
</inkml:ink>
</file>

<file path=ppt/ink/ink6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0:45:26.93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0 88,'31'28'38,"8"13"0,7 14 0,9 21-35,1 24-2,-1 17-1,-3 13 2,-8 15 0,-7 5 1,-6 5 0,-9-3 1,-8-3-1,-8-9 0,-6-8 0,-7-13-1,-3-14-1,-6-18 0,1-13-1,-2-15-1,0-16-2,6-5-8,-4-22-31,0-7-1,-8-9 0,-9-8-1</inkml:trace>
</inkml:ink>
</file>

<file path=ppt/ink/ink6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0:45:16.20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290 405 58,'8'-19'38,"0"7"0,-5-2-5,-3 14-13,7-12-9,-7 12-3,-5 10-3,-1 7 0,-2 8-3,-1 9 0,-5 11-1,-2 8-1,-3 10 0,-1 5-1,-3 5 0,-2 3 1,-2-5-1,-2-2 0,3-9 0,2-6 1,2-14 0,3-7 1,5-13-1,4-8 1,10-12 0,0 0 0,-1-16-1,12 6 0,5 2 1,6 5-1,5 7 0,7 7 0,4 7 0,3 6 1,1 2-2,-2 1 1,-1 0-3,-6-8-3,2 2-20,-11-14-14,-1-4 0,-3-11-1,-2-5 2</inkml:trace>
  <inkml:trace contextRef="#ctx0" brushRef="#br0" timeOffset="523">1167 16 53,'13'-7'40,"-13"7"-1,0 0 1,-9-11-16,-4 15-13,-13-3-5,-4 4-2,-10-1-1,-4 2-2,-2 1 1,2 0-1,2-1 0,7 2 1,5 0-2,6 7 1,8 8-1,4 8 0,3 15 0,1 13 0,-4 19-1,-2 15 1,-3 12-1,-1 8 1,-3 6-1,-1 4 1,1-2-1,3-6 1,6-9 0,6-10-1,6-9 1,7-12 0,6-11 1,7-12-1,6-10 0,3-10 0,3-10 1,1-7-1,0-7 0,0-3-1,-3-5-2,-6-10-5,4 2-30,-11-9-3,1-1 0,-6-8 0</inkml:trace>
  <inkml:trace contextRef="#ctx0" brushRef="#br0" timeOffset="1025">1116 589 87,'0'0'40,"4"10"1,-5 2 0,8 9-30,-8 6-6,2 12-2,2 3-1,2 11-1,0 2 1,4 4-1,-1-1 0,1-1-1,0-5 0,1-9-1,-3-7-2,-2-12-2,4-4-7,-9-20-29,0 0-2,4-33 2,3 1-1</inkml:trace>
  <inkml:trace contextRef="#ctx0" brushRef="#br0" timeOffset="1610">1521 658 87,'0'0'42,"-3"18"1,3-18-2,2 9-29,-2-9-6,0 0-3,0 0-1,0 0-1,0 0-2,0 0 1,-5 10-3,5-10-3,0 0-9,0 0-27,-10 0 0,10 0 1,0 0-1</inkml:trace>
  <inkml:trace contextRef="#ctx0" brushRef="#br0" timeOffset="1828">1514 1045 82,'1'30'42,"-2"-10"-2,3-2 1,-2-18-30,-2 12-6,2-12-2,0 0-1,0 0-1,0 0-1,0 0-3,0-18-3,10 14-19,-3-11-16,7-4 0,0-5-1,8-1 1</inkml:trace>
  <inkml:trace contextRef="#ctx0" brushRef="#br0" timeOffset="2188">2044 42 87,'-11'5'41,"11"-5"-1,-1 14 0,1-14-32,28 11-4,-4-4-2,6 5-1,5-2 0,2 5 0,1 2-1,-4 6 0,-3 8 0,-8 11-1,-4 10 1,-9 7-2,-8 11 0,-4 7 0,-3 6 0,-1 3 0,2 1-1,1-3 1,4-2 1,2-4-1,3-3 1,-1-8 0,-2-4 0,-4-8 1,-6-3 1,-5-6 0,-10-9 1,-6-4 1,-9-8 1,-4-1 0,-9-7 0,0-1-1,-2-5 0,1-2-1,5-2-1,6-2 0,8 1-3,6-5-2,14 8-18,3-9-20,9 0 0,0 0-1,11 0 1</inkml:trace>
</inkml:ink>
</file>

<file path=ppt/ink/ink6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0:45:41.48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3078 674 28,'0'0'34,"10"4"2,-10-4-1,0 0-13,0 0-9,0 0-4,0 0-3,0 0-2,0 0-1,0 0 0,0 0 0,0 0-1,3 10 0,-3-10 0,0 0 0,0 0 0,0 0 0,0 0-1,2 10 0,-2-10 0,0 0-1,0 12 0,0-12 0,0 15 0,-1 0 1,-1 7-1,-3 9 0,0 10 0,-2 12 0,-4 13 0,-5 11-1,-1 10 1,-6 2-1,-4 3 0,-3 1 0,0-5 0,-1-7 1,2-11 0,3-13 0,4-15 0,5-7 1,4-11 0,6-9-1,7-15 2,0 0-2,0 0 1,0 0 0,6-13-1,7 9 0,6 4 0,7 0-1,7 3 1,9 6-1,5-3 2,5 4-2,3-2 1,2-2-1,-3-3 2,-4-3-1,-5-2-1,-9-6 1,-7 3-3,-10-11-6,0 4-30,-16-1 0,-2 0-1,-6 0 1</inkml:trace>
  <inkml:trace contextRef="#ctx0" brushRef="#br0" timeOffset="1002">3974 622 62,'8'10'36,"-8"-10"-2,2 11-8,-2-11-16,0 0-3,0 0-2,0 0-1,-19 7-1,9-6 1,-8 2 0,-2-1-2,-7-1 1,-3 3-1,-3-3 0,0 0-1,2 0 0,4 3 0,3-5 0,6 4 0,5-3 0,13 0-1,-13 5 0,13-5 1,-4 19-1,3 0 0,0 11-1,-1 9 1,0 12-1,-3 11-2,0 15 1,-2 5-1,-2 7 0,2 0 0,-1 6 1,-2-4 0,0-2 0,0-11 2,0-4 0,0-11 1,2-9 1,0-6 0,1-16 1,7-1-1,3-10 1,2-2-1,6-4 0,6-3 0,5 1-1,5 3 0,4-2 0,1-1-1,2 1-1,1-2-1,-3-1-5,-12-10-18,2 2-16,-7-12 2,-4-4-1,-6-7 1</inkml:trace>
  <inkml:trace contextRef="#ctx0" brushRef="#br0" timeOffset="1626">4023 1096 82,'0'0'42,"-15"3"-2,-9 13 1,-3 18-34,-5 9-6,0 11-1,2 8-1,7 10 0,14 4-1,9-3 1,17-7-1,10-11 1,13-14 1,7-12 0,9-16 1,3-17 0,1-19 0,-3-14-1,-9-12 2,-4-9-1,-14-12 1,-12-4-1,-14 0 1,-12 2-1,-12 14 1,-9 7-1,-8 16 0,-3 11 0,0 16-2,2 11-1,6 12-4,-1-3-20,16 7-15,6-6 1,12-3-2,8-9 2</inkml:trace>
  <inkml:trace contextRef="#ctx0" brushRef="#br0" timeOffset="1996">4587 1147 93,'17'30'42,"-11"-6"0,3 0-3,-13-8-34,0-7-8,7 0-7,-3-9-15,0 0-18,0 0 2,0 0-1,-1 15 2</inkml:trace>
  <inkml:trace contextRef="#ctx0" brushRef="#br0" timeOffset="2154">4668 1488 61,'6'28'42,"-4"-7"-1,2-1 1,-4-20-16,3 21-19,-3-21-4,2 9-3,-2-9-3,0 0-3,0 0-22,10-11-14,0-2 1,2-10-1</inkml:trace>
  <inkml:trace contextRef="#ctx0" brushRef="#br0" timeOffset="2680">4957 738 61,'0'0'40,"0"0"0,8-10-4,10 14-17,-6-13-9,9 5-4,-2-5-2,6 0-1,1 1-1,0 3-1,-4 4-1,-3 8 0,-1 9-1,-3 9 0,0 12-1,-2 10 1,4 14-1,-2 7-1,4 11 1,-1 4-1,3 8 1,-2 1-1,2-3 1,-3-3 2,-2-6-1,-5-7 2,-5-9 1,-6-8 0,-9-8 3,-8-5-1,-10-4 1,-9-4-1,-9-2 0,-6-3 0,-5-4-1,2 1-1,3-4-1,7-2-1,11-3-3,4-11-14,15 3-25,14-10-2,0 0 0,3-30-1</inkml:trace>
  <inkml:trace contextRef="#ctx0" brushRef="#br0" timeOffset="4675">4996 953 66,'9'11'39,"-9"-11"-1,0 18-6,0-18-19,-1 23-6,1-10-2,5 5-2,-1 3-1,2 4 0,0 3-1,1 6 1,1 1-1,-1 5-1,0 0 1,-1 5 0,-1 1-1,2 0 0,-2-1 0,1 1 1,-1-3-1,0-8 0,2-1 0,-2-9 0,0-6-1,-1-2 0,0-5-2,-4-12-8,0 0-30,6-12 0,-3-3-1,2-4 1</inkml:trace>
  <inkml:trace contextRef="#ctx0" brushRef="#br0" timeOffset="26082">45 699 54,'-13'-8'38,"13"8"-1,0 0-3,0 0-16,0 0-10,-5 16-2,2-3-3,2 9-1,-1 8-1,1 12 0,1 10-1,1 14 0,1 9 0,1 9 0,1 6 0,1 8 0,-1 0 0,-1-1 0,-3-7 0,-1-7 0,-4-7-1,-1-13 2,-1-8-1,1-17 0,0-11 1,0-7 1,6-20 0,0 0 0,-8-28-1,11-4 2,2-16-2,3-6 1,2-2-1,3-5-1,6 4 0,3 7 0,4 7 0,3 9 0,3 11-1,6 11 0,1 10 1,3 7-2,0 10 0,-2 4 1,-2 13-1,-5 2 0,-7 5 1,-10 0 0,-10 1 1,-11 0 0,-13-3 1,-9 0-1,-11-7 1,-8-3-1,-5-5 0,-4-6-2,5 0-1,0-11-2,15 5-6,0-18-14,18 6-14,12-8 1,14-4 1,11-3 0</inkml:trace>
  <inkml:trace contextRef="#ctx0" brushRef="#br0" timeOffset="26636">521 1581 50,'48'-24'38,"-7"-2"-1,0 4 0,-10-16-14,5 12-15,-7-5-4,-2-1-2,-8 0 0,-3 6 0,-7 1 0,-6 7-1,-7 6 1,-6 13-1,-10 8 0,-4 15 0,-7 8-1,-3 7 0,-1 15-1,3 3 1,4 6 0,5-3 0,8-3-1,6-7 1,9-4 0,6-7-1,3-12-2,1-8-2,9-7-4,-6-18-12,10-2-17,-1-10-1,6-6 1,0-8 0</inkml:trace>
  <inkml:trace contextRef="#ctx0" brushRef="#br0" timeOffset="26937">955 1505 50,'19'-24'38,"-12"8"0,-7 16-2,-14-12-12,4 19-14,-10 0-5,2 6-3,4 4-3,5 8 1,8 2-1,10 4 1,8-2-1,6 1 1,2-1-1,1-1 1,-3 1 0,-7-6 0,-8 1 0,-10-1 0,-9-2 0,-8-1-1,-5-1 0,-7-4-2,0-6 0,-4-8-4,10 0-12,-1-15-18,8-8 0,7-11-1,8-9 1</inkml:trace>
  <inkml:trace contextRef="#ctx0" brushRef="#br0" timeOffset="27281">1290 752 52,'14'-8'39,"-14"8"-2,8 19 1,-19 0-18,2 16-13,-6 10-5,1 9-1,-1 15 0,4 10 0,2 6-1,4 3 1,5 2 0,6 0 0,2-8-1,4-5 2,1-13-3,-3-11-1,2-7-3,-6-15-5,6-3-19,-8-19-9,-4-9 0,-2-11 0</inkml:trace>
  <inkml:trace contextRef="#ctx0" brushRef="#br0" timeOffset="27506">1167 1431 51,'-17'-35'39,"7"16"-1,4 8 0,6 11-14,18 3-16,5 5-3,2 2-4,4-3-1,4 2-3,-1-6-5,8 4-23,-7-11-7,0-4-1,-7-7 0</inkml:trace>
  <inkml:trace contextRef="#ctx0" brushRef="#br0" timeOffset="27776">1436 811 65,'1'9'37,"1"3"-3,1 6-7,-5 0-17,7 10-5,-2 6-2,1 10-2,1 5 0,2 10 0,1 5 0,1 5 0,-2 2-1,1-3 1,1 2-1,-1-6 0,0-8 0,0-9 0,1-10 0,-1-7 1,0-11 0,3-5 1,-2-15-1,0-11 1,-3-9 1,4-7-1,-4-9 0,2-3 0,-1-5 0,2 2-1,-4 0 1,1 13-1,-1 5-1,0 8 0,-5 17-1,11 2 0,-6 15 0,0 5 0,2 9 0,1 7 0,1 2 1,0 2-1,1-6 1,0-3 0,-2-8 1,-1-5 0,-1-10 0,-6-10 1,14-26-1,-8-1 1,0-13 0,1-11-1,-1-17 1,1-7 0,-2-10-1,0 3 1,-3-1 0,0 3-1,-2 7 0,0 10 0,0 14-2,-1 8-1,2 13-1,-1 2-4,10 19-13,-5-5-22,6 10 2,0 1-1,3 8 1</inkml:trace>
  <inkml:trace contextRef="#ctx0" brushRef="#br0" timeOffset="28426">1894 1461 53,'-7'33'36,"0"1"-2,3-3 0,-1-9-24,8 4-3,0-7-4,4 0 0,5-7-1,4-4 0,3-14-1,0-5 1,1-6 0,-2-4-1,-1-4 0,-4-2 0,-6-3 0,-5 0 0,-5 4 0,-3 6 0,-1 3 0,0 4-1,7 13 1,-13-5-2,11 15 1,4 6-1,4 6 0,2 6 0,3 3 0,3 3 1,0-4 0,2 0 0,-4-5 0,1-4 1,-5-5-1,-8-16 1,10 7 1,-10-7-1,3-23 0,-2 2 1,-1-5-1,4-3 0,1-2-1,2 2 0,2 1-3,2-2-3,6 17-10,-6-8-19,9 8-3,-3 0-2,1 6 3</inkml:trace>
  <inkml:trace contextRef="#ctx0" brushRef="#br0" timeOffset="28866">2300 1420 52,'0'0'36,"-2"14"-1,2-14-6,-7 19-14,0-9-7,4 7-3,-3-1-3,2 8-1,1 2-1,0 1 1,4-1-1,4-7 1,2-2-1,6-14 1,5-8 0,3-13 1,-1-12 0,5-6 0,-3-13 1,-2-3-1,-7-13 1,-5 1-1,-7-4 0,-4 3 0,-5 5-3,-5 1-2,6 15-13,-5-2-23,9 10 0,3 3 0,11 5 0</inkml:trace>
  <inkml:trace contextRef="#ctx0" brushRef="#br0" timeOffset="29261">2802-4 83,'-7'-10'40,"7"10"0,-14 12-5,7 18-23,-9 10-6,-3 20-2,-8 19-2,-3 22-1,-3 21 0,2 19-1,2 15 0,5 10-1,10 7 1,12-2-1,12-12 1,10-4 0,8-19 0,6-16 1,4-21-1,2-17 0,1-17 0,-6-12 1,-4-12-1,-3-13 0,-2-5 1,-5-5-1,-4-4 1,-4-3 0,-3-5 0,-10-6-2,10 10 1,-10-10-4,6 12-6,-6-12-32,0 0-1,0 0 2,-6-16-3</inkml:trace>
</inkml:ink>
</file>

<file path=ppt/ink/ink6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0:45:48.02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218 2 71,'0'0'40,"0"0"-1,6-11-9,-6 11-16,-1 14-6,0 5-4,-3 5-1,2 11-1,-1 9-1,1 5-1,-1 7 0,0 6 0,3-1-2,-3-7-1,7-4-4,-11-17-26,8-6-6,-3-14 0,2-13-1</inkml:trace>
  <inkml:trace contextRef="#ctx0" brushRef="#br0" timeOffset="231">0 228 69,'7'25'39,"13"-9"-2,14 4-1,4-9-29,12-2-6,9 1-16,-2-13-22,1-5 0,-4-9-2,0-6 1</inkml:trace>
</inkml:ink>
</file>

<file path=ppt/ink/ink6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0:45:50.61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330 791 68,'1'-20'42,"-6"-1"-2,3 10 0,-10 0-27,12 11-6,-11 16-4,3 11-2,-1 12 0,-2 13-2,-3 15-1,-4 13 0,-3 9-1,-5 3 0,1 1 0,-3 0-1,-1-4 2,0-13 0,4-8 1,3-16 2,6-13 0,3-8 1,5-14 1,8-17-1,0 0 0,0-10 0,7-2 0,5 3-2,3 3 1,8 5-1,6 10-1,4 4 0,7 9 1,4 4-1,4 0 0,2 0-1,-1-5-1,-8-14-10,-1-6-27,-7-12 2,-5-8-2,-7-18 2</inkml:trace>
  <inkml:trace contextRef="#ctx0" brushRef="#br0" timeOffset="648">1109 510 80,'0'0'41,"-2"9"-2,-9-12-9,-2 8-20,-12-3-5,-5 3-2,-7-1-2,-2 2 1,-5-2-1,5 2 0,3-1 0,7 1 0,8 0-1,5 3 1,9 9-1,7 4 0,4 12-1,2 10 0,1 16-1,-4 12-1,0 19-1,-6 11 0,-3 8 1,-7 5-1,-1 3 1,-4-4 1,2-4 1,1-9 1,5-15 2,4-9-1,6-13 1,7-12 0,4-14 0,7-7-1,3-15 1,3-4-1,3-7 0,0-7-1,0 0-1,-2-9-2,1 8-7,-12-10-30,3 1 1,-5-8 0,-3-3-1</inkml:trace>
  <inkml:trace contextRef="#ctx0" brushRef="#br0" timeOffset="1168">1077 954 60,'0'0'41,"0"0"0,9 2 0,3-3-21,2-9-14,4 3-3,3-1-1,5 2-2,2 2 0,2 8-1,-2 7 0,-2 8-1,-5 6 0,-6 10-1,-7 11 1,-11 6-2,-9 8 2,-11 0 0,-4 2 1,-3-4 1,-1-6 1,2-6 1,2-11 0,9-4 1,3-12 0,9-3-1,4-5 1,7-1-1,4-3 0,6 4-1,3-7-1,6 7 1,1-7-1,2 5 0,1-6-2,-2 2 0,0 4-5,-8-20-10,3 11-24,-7-10 0,3 4-1,-6-12 2</inkml:trace>
  <inkml:trace contextRef="#ctx0" brushRef="#br0" timeOffset="1667">1739 1086 93,'3'18'41,"-4"-6"1,1 4-7,0-16-32,-6 10-2,6-10-2,0 0-3,0 0-6,-11 3-17,11-3-15,0 0 2,7 13-2</inkml:trace>
  <inkml:trace contextRef="#ctx0" brushRef="#br0" timeOffset="1853">1732 1495 73,'0'16'42,"2"0"-2,-2-16 2,6 13-31,-6-13-8,0 0-3,0 0-2,0 0-3,0 0-21,7-10-15,-1 1 0,0-8-1,8-2 2</inkml:trace>
  <inkml:trace contextRef="#ctx0" brushRef="#br0" timeOffset="2447">2106 572 48,'0'0'41,"0"0"-1,11-5 1,0 11-15,-1-10-18,10 0-4,5-2-1,6 0-2,8 0 0,4 3-1,5 4 0,1 6 0,-5 10-1,-2 10 0,-4 13-1,-8 10 0,-7 13 0,-7 10-1,-6 9 0,-8 6 0,-1 6 1,-6 0-1,-3-2 2,0 1-1,-1-4 1,1-6 1,2-5 1,2-11 0,1-2 0,4-6 0,0-7 1,3-4 0,-2-10 1,0-3 0,-3-7 0,-2-2 1,-5-10-1,-6-2 1,-5-4-1,-7-7 0,-5 0-1,-5-2 0,0-5-2,-1 2-2,4 3-7,-1-6-32,10 2-3,4 0 2,10 1-2</inkml:trace>
  <inkml:trace contextRef="#ctx0" brushRef="#br0" timeOffset="20868">3185 12 83,'-15'-8'42,"0"0"-1,6 8-5,-1 5-29,8 11-3,5 14-3,9 13 0,8 15-1,8 15-1,7 16 0,9 14 0,4 14 1,1 6 0,-4 8 0,-7 3 0,-11 0 2,-11 0-1,-14-5 1,-11-9-1,-14-9 1,-10-7 0,-8-9-1,-6-7 0,-2-10 0,-1-11 0,1-12 0,4-5 0,1-12-1,6-7 0,6-6 0,5-13-1,7 0-1,2-9-4,18-3-34,-16-4-3,10-8-1,-3-10 0</inkml:trace>
</inkml:ink>
</file>

<file path=ppt/ink/ink6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0:45:12.87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103 68 29,'-3'-13'24,"-7"-2"1,10 15 1,-13-23-3,13 23-1,-13-13-4,13 13-4,0 0-5,-9-4-2,9 4-3,-5 15-1,3 3-2,1 4 0,-2 8-1,0 4 1,-1 3-1,-2 7 0,1-2 0,-1 0-1,0-2 1,2-1-1,2-3 1,3-4-2,4-2 1,4-2 0,9-3 0,4-2 1,8-5-1,9-1 0,7-3 1,10-3 0,10 0-1,7-4 1,10-1 0,9-2 0,11 0 0,10-2 0,7-1 0,9 2 0,7-5 1,10 1-2,4 0 1,7 1 0,4-1 1,7 1-1,5-1 0,6 1 0,6 0 0,3 1 1,7-1-1,7 1 1,4-1-1,3 2 1,2 0-1,4 1 0,4-1 1,2 1-1,1 1 0,3 1 1,5 2 0,3 0 0,3 3 0,3 1 0,0 2 0,3 4 0,1 0 0,2 2 0,2 2 0,4 0 0,3 2-1,4-3 1,9-1-1,3-2 0,4-3 1,3-2-1,0-3 0,-2-2 1,-3-4 0,-5 1 0,-12-3 0,-7 1 0,-12-1 0,-14 1 0,-16-1 0,-16 3-1,-20-2 0,-17 3 1,-19-2-2,-19 0-1,-18 4-9,-17-5-31,-12-1 1,-16-5-1,-12-5-1</inkml:trace>
</inkml:ink>
</file>

<file path=ppt/ink/ink6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0:45:42.01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6385 14,'0'0'29,"0"0"0,0 0-3,0 0-6,0 0-5,0 0-2,17-8-4,-17 8-2,24-7-1,-10 3 0,5 3-2,-2-1-1,4 2-1,2-1-1,0 2 0,1-1 0,0 2-1,-2-3 1,0 1-2,-4-1 0,-2 0-1,-3 1-2,-13 0-2,16 0-9,-16 0-12,0 0-7,0 0-1,-13-5 2</inkml:trace>
  <inkml:trace contextRef="#ctx0" brushRef="#br0" timeOffset="381">11 6483 28,'0'0'29,"0"0"4,0 0-8,12 10-7,-12-10-5,23 6-3,-10-5-1,7 6-2,-1-4-2,1 4-2,0-3-2,-2 2 1,-1-2-1,-1 1-1,-3-1 2,-1-1-2,-3 1 2,1-1 0,-10-3-1,15 3 1,-15-3-1,13 2 0,-13-2 0,14 1 0,-14-1-2,11 0 0,-11 0 0,0 0-3,13 0-7,-13 0-25,0 0 2,0 0-3,0 0 2</inkml:trace>
  <inkml:trace contextRef="#ctx0" brushRef="#br0" timeOffset="9483">1751 0 70,'-10'8'37,"12"18"-2,12 21 1,17 26-35,18 35 1,18 35 1,13 38 1,17 43 0,10 40 1,9 36 0,9 27 0,6 28 0,3 17 2,6 11-2,-1 5 0,2-1 0,-7-16-1,-4-18 1,-10-26-2,-12-29-1,-16-39-4,-19-42-2,-16-40-6,-28-54-30,-22-50-2,-28-56 1,-24-53-1</inkml:trace>
</inkml:ink>
</file>

<file path=ppt/ink/ink6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0:43:08.99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0-3 54,'13'9'37,"-13"-9"-2,2 11 1,-2-11-23,-5 11-7,5-11-2,-6 10-1,6-10-2,0 0-1,0 0 0,0 0-4,0 0-4,0 0-16,0 0-11,0 0-2,0 0 0,0 0 1</inkml:trace>
</inkml:ink>
</file>

<file path=ppt/ink/ink7.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24T20:36:53.257"/>
    </inkml:context>
    <inkml:brush xml:id="br0">
      <inkml:brushProperty name="width" value="0.05292" units="cm"/>
      <inkml:brushProperty name="height" value="0.05292" units="cm"/>
      <inkml:brushProperty name="color" value="#789440"/>
    </inkml:brush>
  </inkml:definitions>
  <inkml:trace contextRef="#ctx0" brushRef="#br0">4789 15901,'0'0,"-26"27,26-27,0 0,0-27,0 27,0 0,0 0,0 0,0-26,0 26,0-26,0-27,0 26,26-26,-26 0,27 0,-27 1,26-1,-26 26,27-26,-27 53,0 0,0 0,26 0,-26 27,0 26,27 0,-27-27,0 27,26 0,-26-27,27-26,-1 0,0 0,1-26,-1-1,1-26,-1 27,-26 0,27-1,-27 1,0 26,0 26,0 1,0-1,0 27,0 0,0 0,0 0,26 0,-26-27,0-26,0 0,27 26,-27-52,26 26,1-53</inkml:trace>
  <inkml:trace contextRef="#ctx0" brushRef="#br0" timeOffset="353.0201">5451 15399,'0'0,"0"0,-27 26,27 1,-26-1,26 27,-27-26,1-1,26 27,0 0,0-27,26 27,1-53,-1 27,27-27,-26-27,26 27,-27-26,27-1,-27 1,1-1,-1 1,-26-27,0 27,-26-1,-1 27,1-26,0 26,-1-27,1 27,-1 0,27 0</inkml:trace>
  <inkml:trace contextRef="#ctx0" brushRef="#br0" timeOffset="798.0456">6033 15505,'0'0,"0"0,-27 0,1 26,-1-26,1 27,0-1,-1 27,1 0,-1 0,27-27,0 27,27-26,-1-27,1 0,25-27,-25-26,26 0,-27-26,27-27,-26 0,-27 27,0-27,-27 0,1 0,-1 27,-26 0,27-1,-27 54,27-27,-1 53,27 0,0 0,0 0,0 53,27-27</inkml:trace>
  <inkml:trace contextRef="#ctx0" brushRef="#br0" timeOffset="1279.0731">6271 15558,'26'0,"1"-27,-1 27,1 0,-1 0,27-26,-26-1,-1 1,1-1,-1 1,0-1,-26 1,0 26,0-27,0 1,0-1,-26 27,0 0,-1 0,1 0,-27 27,26-27,1 53,-27-27,26 1,1 26,0-27,26 27,0 0,0-27,0 27,26 0,27-26,-27-1,27 27,0-26,0-1,26 0,-26-26,0 27,0-27,0 26,0-52</inkml:trace>
  <inkml:trace contextRef="#ctx0" brushRef="#br0" timeOffset="37585.1497">15690 6747,'0'0,"0"0,0 0,0 0,27 26,-1-26,-26 0,27 0,25 0,1 0,0 0,27-26,-27 26,26 0,-26 0,0 0,0 0,-27 0,1 0,-1 0,-26 0,0 0,0 0,27 0,-27 0,0 0,0-27</inkml:trace>
  <inkml:trace contextRef="#ctx0" brushRef="#br0" timeOffset="38605.208">10504 10001,'0'27,"0"-27,0 0,27 0,-1 0,27 0,0 0,26 0,1 0,-1 0,1 0,25 0,1 0,-26 0,-1 0,-26 0,0 0,-27 0,1 0,-27 0,0 0,26 0,-26 0,0 0,0 0,0 0,27 0,-1-27</inkml:trace>
  <inkml:trace contextRef="#ctx0" brushRef="#br0" timeOffset="39864.2801">18442 13547,'0'0,"0"0,0 0,26 0,1 0,-1 0,1 0,26 0,-1 0,1 0,0 0,27 0,-27 0,0 0,-1 0,-52 0,27 0,-1 0,-26 0,0 0,0 0,0 0,0 0</inkml:trace>
</inkml:ink>
</file>

<file path=ppt/ink/ink7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0:42:25.82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1491 431 45,'18'-25'36,"-2"4"2,-3 2-1,-3 8-23,-6-1-7,-4 12-3,4 9-1,-6 16-1,-7 8 0,-3 12-1,-6 9-1,-2 8 0,-6 7 1,-2 0-2,-2-3 1,1-7 1,3-8-2,3-8 1,7-11 0,4-7 0,7-9 0,6-4 1,9-7-1,7-4 1,7 0 0,7-1-1,3 3 1,4 1 0,2 3-1,-2 2 0,-1 2-4,-8-2-3,3 7-10,-11-7-19,2-4-1,-5-5 0,1-5 0</inkml:trace>
  <inkml:trace contextRef="#ctx0" brushRef="#br0" timeOffset="434">2135 572 8,'7'-11'28,"-8"-3"0,1 14 2,-1-14-14,1 14-7,-5-11-3,5 11-1,0 0-1,0 0 0,0 0 0,-10-9 0,10 9-1,0 0 0,0 0-1,0 0 0,0 0-1,0 0 0,0 0 0,0 0 1,0 0-1,0 0 1,0 0-1,0 0 2,0 0 0,0 0 0,0 0-1,0 0 0,-15-10 0,2 6 0,-2 1 0,-6-3-2,-5 3 1,-5-1 0,-2 1-1,-2 0 1,3 1-1,2 2 1,5-2-1,6 2 0,3 0 0,16 0 0,-11 1 0,11-1 0,0 0 0,12 12 0,-5-2 0,3 4 0,-2 6 0,1 7 0,-1 3 1,-2 5-1,-2 5 0,-1 2 0,-3 1 1,-1-4-1,-1 2 0,-2-4 1,0-4-1,-2-3 0,1-4 1,0-4-1,0-4 0,2-2-1,0-5 2,2-1-2,2 0 2,-1-10-2,14 12 1,0-8 0,4-1 1,5 1-1,3-3 0,4 1 1,2-2-1,0 1 0,-3-1 0,-1 1 0,-5 1 0,-4 0 0,-3 1 0,-5-1 0,-11-2 0,13 6 0,-13-6-1,0 0 0,0 0-2,9 10-3,-9-10-6,0 0-19,0 0-5,0 0-1,0 0 1</inkml:trace>
  <inkml:trace contextRef="#ctx0" brushRef="#br0" timeOffset="1580">331 453 50,'0'0'35,"0"0"0,-7-11-12,-10 1-9,-1 5-4,-12-4-4,-3 4-3,-5-2-1,-3 6-1,0 1 0,5 6-1,4 2 0,9 7 0,11 8 0,9 3 0,13 7 0,10 3 0,11 3 0,5 2 1,3-1-1,2-3 1,-3-7-1,-4-1 1,-11-8-1,-8-1 1,-13-6 0,-5 1 0,-12-5 1,-5-2-1,-8 0 0,-3-4 0,-2-2-1,0-4 0,3 1-2,-1-4 0,8 2-3,1-4-2,13 8-7,-2-9-13,11 8-9,0 0-1,21-16 2</inkml:trace>
  <inkml:trace contextRef="#ctx0" brushRef="#br0" timeOffset="2104">600 547 24,'0'0'33,"-2"-14"1,2 14-1,-12-6-14,-4 4-10,3 7-4,-5 1-2,2 8-2,0 4 0,4 8 1,2 3 0,6 2-1,4 1 0,3 0 2,5 0-2,2-2-1,3-5 0,1-6 0,-1-2-2,1-8-3,2-1-2,-3-11-11,3-3-16,3-2-1,0-7 1,2-2 0</inkml:trace>
  <inkml:trace contextRef="#ctx0" brushRef="#br0" timeOffset="2414">932 577 39,'1'-10'34,"-4"-1"2,-8-1-2,-7-2-16,-1 7-12,-8 1-3,-1 5-2,2 5-2,3 6 1,6 5 0,7 4 1,11 7-1,10 1 0,5 3 0,8 2 0,1-2 1,2-1-1,-5-1 0,-2-4 1,-10-1-1,-6-4 1,-7-3-1,-7-2 1,-5-2-1,-3-3 0,-2-4 0,0-6-2,2-1-3,-3-8-2,11 3-10,-3-8-18,5-1 0,5-1 0,4-2 1</inkml:trace>
  <inkml:trace contextRef="#ctx0" brushRef="#br0" timeOffset="2867">1281 547 26,'-14'1'32,"3"4"2,-4 0-7,-1-4-11,3 9-4,-4-1-5,3 8-2,-3 1-2,3 7 0,3 0 0,3 4 1,3-2-2,3 4 0,5-5 0,2-1 0,2-5-2,2-2-1,3-2-3,-12-16-6,24 18-19,-10-13-7,0-4 0,3-2 0</inkml:trace>
  <inkml:trace contextRef="#ctx0" brushRef="#br0" timeOffset="3343">1643 103 16,'-2'-33'29,"2"8"-5,4 8-1,-8 0-4,4 17-3,-4-11-2,4 11-3,-15 11-4,6 6-1,-10 5-1,-3 13-3,-5 11 1,-5 13-1,-5 14 0,-1 13-1,-3 10 1,0 7-2,0 2 2,5 0-1,5-2 0,9-4 0,8-7 0,13-9 0,11-8 1,10-8 0,11-9-1,8-5 1,4-12-1,3-5 1,-3-8-1,-2-7 0,-4-5 0,-6-5-1,-8-4 1,-4-2-1,-7-2 0,-12-3-1,14 2 1,-14-2-1,0 0-1,0 0-3,0 0-4,-3-16-21,3 16-7,-1-19-2,2 6 2</inkml:trace>
  <inkml:trace contextRef="#ctx0" brushRef="#br0" timeOffset="5513">2485 729 48,'-3'-10'37,"3"10"-2,-13-14 0,-1 7-23,5 8-5,-8 1-2,1 8-3,-4 6-1,1 7 0,2 7-1,3 5 1,5 2-1,7 0 0,7 0 0,10-6 1,9-7-1,7-9 1,5-9 0,5-7 0,0-9-1,-1-5 2,-5-8 0,-5-2 0,-9-4-1,-10-2 1,-10-1-1,-9 2 0,-10 3 0,-3 2-2,-5 6-1,-2 0-3,5 9-3,-4-5-11,12 8-18,3 2-1,12 5 1,2-12 1</inkml:trace>
  <inkml:trace contextRef="#ctx0" brushRef="#br0" timeOffset="5847">2685 603 46,'30'-6'36,"1"3"1,-4 0-2,5 6-15,-6-7-12,4 4-3,-4 1-3,1 1-1,-2 2-1,1 4 0,0 7 0,1 3 0,-1 10-1,-2 4 1,1 6-1,-2 4 1,1 3-1,-4 1 1,-3-3 0,-4 0 0,-8-5 1,-5-1 1,-10-4 0,-4-2 1,-11-5 0,-5-1-1,-6-7 1,-2-2-1,-3-8 0,4-3-1,0-4-1,6-4-2,6-2-1,3-7-2,22 12-6,-14-19-28,21 6 1,7-3-1,13-3 1</inkml:trace>
  <inkml:trace contextRef="#ctx0" brushRef="#br0" timeOffset="6656">3445 88 52,'0'0'36,"9"-6"-1,-9 6 0,14 15-21,1 6-9,3 9-1,6 15-2,3 14-1,4 13 0,1 17-1,1 8 0,-4 8 0,-1 7 1,-8-4-1,-8-1 2,-11-8-1,-6-8 2,-9-13-1,-6-8 0,-8-13 1,-1-8-1,-1-9-1,2-10-1,5-9-1,2-9-2,8-4-4,1-15-17,12 7-13,7-17-1,6 3 0,4-2 0</inkml:trace>
  <inkml:trace contextRef="#ctx0" brushRef="#br0" timeOffset="9533">4211 579 19,'10'-20'32,"2"-3"2,3-3-3,7 7-8,-8-6-3,8 14-4,-11-6-4,6 11-4,-17 6-1,12 0-1,-19 11-3,-10 8 0,-14 8-1,-12 8-1,-10 6 0,-8 7 0,-7 5-1,-2-2-1,5 1 1,10-3-1,15-2 0,15-5 1,21-2 0,16-3 0,20-4 0,18 0 1,12-3 1,10 0-1,3-4 0,-2-2 0,-7-3 0,-8-4-2,-10-1 0,-15-10-4,-6 3-9,-15-12-26,-3-6 1,-2-11-2,3-6 1</inkml:trace>
  <inkml:trace contextRef="#ctx0" brushRef="#br0" timeOffset="10062">5350 769 64,'-6'-18'38,"-9"1"0,-14-5 0,-12 7-17,-11-4-19,-9 5-1,-7 8 0,0 6-1,6 12 0,10 9 0,20 8 0,20 6 0,23 8-1,21 1 1,20 1 0,13 4-1,6-6 2,0-4-1,-6-4 0,-11-3 1,-19-6 0,-17-3 1,-26-2 0,-16-3-1,-19-4 1,-12-3-1,-10-3-1,-4-4 0,1-6-1,5-7-2,12-1-2,9-8-1,22 3-6,5-12-19,27 2-7,12-4 0,14-5 1</inkml:trace>
  <inkml:trace contextRef="#ctx0" brushRef="#br0" timeOffset="10498">5733 833 61,'0'0'36,"7"-12"0,-13-1-11,6 13-8,-21-17-7,4 12-4,-9 2-3,-4 7-1,-4 10-1,-1 6-1,2 11 1,6 7-2,8 4 2,9 5-1,10 0 1,12 2 0,10-8 0,8-5 0,5-7-1,3-11-2,4-1-8,-6-17-27,5-9 0,-3-11-1,1-5 0</inkml:trace>
  <inkml:trace contextRef="#ctx0" brushRef="#br0" timeOffset="11262">6389 670 38,'0'0'27,"0"0"-1,0 0-6,11 3-3,-11-3-3,0 0-2,-22-11-2,10 10-1,-12-8-2,-4 5-3,-7-2 0,-3 4-1,-4 1-2,2 4 0,2 4-1,5 6 1,7 6-2,10 6 2,10 6-2,10 7 1,10 5 0,7 5-1,7 2 1,3 3 0,2-2 0,-3-2 0,-5-5 1,-4-7 0,-10-10 1,-7-1 1,-14-9-1,-5-7 1,-11-10-1,-7-7-1,-6-7-1,-4-5-3,2-1-1,-3-5-5,13 3-5,-3-4-19,17 5-4,9 1-1,14 4 2</inkml:trace>
  <inkml:trace contextRef="#ctx0" brushRef="#br0" timeOffset="11708">6761 766 91,'24'-24'37,"-14"2"-1,-14 10-8,-17-2-24,-7 12-1,-8 8-1,-3 10-1,-4 11 1,4 11 0,8 7 0,14 5 0,13 4 0,13-2-1,10-4-1,8-7-4,18-1-16,-1-20-19,9-11 1,-3-12-1,4-10 0</inkml:trace>
</inkml:ink>
</file>

<file path=ppt/ink/ink7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0:42:37.91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231 573 66,'20'-56'37,"-5"3"0,-5 0-7,-1 19-14,-14 7-7,-6 21-4,-8 16-1,-6 24-1,-3 24-1,-3 23-2,-2 25 0,0 19 1,2 12-1,6 7 1,6 2 0,7-1 0,5-10 0,6-12 1,6-17 0,4-17-2,4-17-1,-3-14-2,5-14-5,-8-25-22,7-16-10,2-17 1,2-18-1</inkml:trace>
  <inkml:trace contextRef="#ctx0" brushRef="#br0" timeOffset="474">640 864 56,'0'0'38,"-1"-9"-2,1 9 1,4 15-18,-11 2-12,1 14-2,-8 9-3,-2 12 0,-6 8-1,-3 10 0,-4 4-1,2 0 0,2-2 0,5-7 0,9-8 0,9-6 0,11-9 1,12-8 0,10-9 0,7-8 1,5-4-1,3-5 0,-2-6 0,-3-7-2,-1-1-2,-9-11-5,3 2-31,-13-5 1,1-4 0,-2-4-1</inkml:trace>
  <inkml:trace contextRef="#ctx0" brushRef="#br0" timeOffset="824">1396 932 88,'-13'-20'39,"-12"3"-1,-11 4 0,-1 3-34,-7 2-4,0 8 1,0 8-1,5 9 0,6 12 0,9 10 0,7 12 0,2 8 0,6 11 0,2 5-1,6 1 2,3-1-1,3-7 0,5-4 1,4-11-1,4-8 1,2-11 0,3-6 1,-1-6-2,2-12-1,2-4-3,-2-17-5,6 2-13,-3-16-17,2-4 0,2-10 1,5-8 0</inkml:trace>
  <inkml:trace contextRef="#ctx0" brushRef="#br0" timeOffset="1136">1739 1056 91,'12'5'38,"-10"8"0,-3 16-9,-7 2-20,2 8-4,-3 3-2,0 0-2,0-1-2,1-6-1,4-1-2,-2-11-4,11 0-14,-1-10-16,-4-13 0,14 1-1,-1-12 1</inkml:trace>
  <inkml:trace contextRef="#ctx0" brushRef="#br0" timeOffset="1383">2100 860 68,'21'-16'39,"2"3"-1,-3 2 1,8 6-28,-8-3-4,4 6-3,-5 2-1,3 4-1,1 3-2,-3 5 1,-1 8-1,-3 9 0,-2 8 0,0 8 0,-2 9 0,-1 4 0,-2 7 0,0-1-1,-2 1 1,-1-4 1,-2-6 0,-2-3 0,-7-6 2,-6-4-1,-11-11 1,-7-3 0,-10-11-1,-5-6 0,-2-9-3,0-9 0,3-4-2,6-9-1,13 0-4,6-9-3,22 5-19,4-5-10,15-1 1,6-3 1</inkml:trace>
  <inkml:trace contextRef="#ctx0" brushRef="#br0" timeOffset="1878">2837 60 0,'0'0'21,"-16"-20"-2,16 20-4,-12-16-1,12 16-1,-8-13 0,8 13-1,0 0-1,-10-13-2,10 13 0,0 0 0,0 0 0,0 0 0,0 0 1,0 0 0,10 10-2,-10-10 0,23 14-2,-3-3-2,10 7 0,8 6-2,6 12-1,8 10 0,4 13-1,-1 15 0,-3 16 0,-8 11 0,-11 11 0,-17 8-1,-15 1 2,-16-1-1,-15-7 1,-15-10 0,-7-8 0,-7-14 1,-3-8 0,4-14-1,4-8 0,8-11 0,7-6 0,9-8-1,7-5 0,9-5-1,4-7 0,10-9-1,0 0-1,-3 12-3,3-12-3,0 0-10,0 0-21,0 0 1,12 0-1,-12 0 2</inkml:trace>
  <inkml:trace contextRef="#ctx0" brushRef="#br0" timeOffset="2826">3676 777 45,'0'0'29,"-10"14"-3,10-14-5,-16 18-4,2-9-3,4 7-6,-4-3-2,7 3-1,2-2-1,10-2-1,6-6 1,13-3 0,4-8 0,7-1 0,-4-7 1,1-1-1,-8-5-1,-8 2 0,-12-1-1,-13 7 0,-12 5-1,-8 4-1,-6 4-2,-3 1-1,5 8-5,-5-7-15,12 8-16,7-3 1,12 0-1,11 3 2</inkml:trace>
  <inkml:trace contextRef="#ctx0" brushRef="#br0" timeOffset="3137">3689 1183 61,'-5'23'36,"1"-7"-1,1-7 0,3-9-22,0 0-7,0 0-2,0-9-1,0 9 0,0 0 0,0 0-1,11 2 1,-11-2-1,14 13-1,-1-9 0,3 1 0,2-3 1,-1 1 1,-1-3 0,-1 2 1,-5-4-1,-10 2 1,0 0-2,0 0 0,-8 9-3,-2-8-6,10-1-32,-9 10-3,9-10 1,9 3-1</inkml:trace>
</inkml:ink>
</file>

<file path=ppt/ink/ink7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0:43:00.89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51 1113 15,'4'28'24,"-4"-3"1,5 8 2,-5 1-17,1-4-3,3 4 2,-7-9 0,3 0 0,-10-18 1,10-7-1,-20-12 1,12-13-2,-6-19-2,9-10-1,0-14-1,6-7-1,5-2-2,5-1 0,6 8-2,4 5-2,10 13-4,-3 4-12,8 18-16,1 13 0,-3 8-2,-1 13 3</inkml:trace>
  <inkml:trace contextRef="#ctx0" brushRef="#br0" timeOffset="272">386 1082 48,'39'18'31,"1"-16"2,6-17-13,2-7-5,-8-15-6,-4-8-4,-13-4-2,-10-2 0,-14 2 1,-11 11-1,-12 9 0,-8 18-1,-7 18 0,-1 21 0,0 16 0,8 14-1,10 13-1,10 1 0,12 2 0,12-8 0,10-11 0,7-14-3,10-15-2,-3-24-12,3-18-17,2-19 0,-2-21-2,-4-19 2</inkml:trace>
  <inkml:trace contextRef="#ctx0" brushRef="#br0" timeOffset="546">817 185 45,'-7'-83'35,"-1"17"0,-1 28 0,9 38-15,-13 5-9,12 39-5,0 23-2,3 23-2,-1 20-1,2 19 0,1 9-2,2 2 0,4-3-2,-3-14-2,6-12-3,-6-25-3,7-16-3,-12-29-7,2-17-4,-13-29 4,0-16 10,-10-20 9,-8-17 6,3-3 5,-8-11 4,14 9 8,-2-4 5,16 15-3,4 0-8,16 16-7,6 9-4,10 10-2,3 7 0,2 8-1,-1 9 0,-4 12-1,-4 10 0,-7 7 0,-2 9-1,-5 5 1,4 4 0,4 0-1,7-5 1,5-5-1,8-10 1,6-8-1,2-13 1,1-7 0,-5-14 0,-5-10 0,-14-15-1,-9-15 0,-12-7-1,-12-9-1,-4 1-2,-10-4-2,4 12-7,-8 0-4,11 22-1,-2 8-2,15 25 0,0 0 0,16 40 2,0 1 7,7 13 9,2 9 10,2 2 4,3 2 4,-5-5 2,1-4 2,-9-16-1,4-6 0,-13-23-5,3-7-2,-14-19-2,4-7 0,-11-24-2,3-6-1,-4-11-1,4-1-2,1 1-1,7 4-2,10 7-2,4 7-1,10 19-2,4 5-8,12 15-24,-1 9 1,1 10-2,-4 7 2</inkml:trace>
  <inkml:trace contextRef="#ctx0" brushRef="#br0" timeOffset="1323">1862 1220 78,'10'-8'39,"-3"-13"-2,-1-12 1,2-2-31,-3-2-5,2 2-1,-2 8-2,0 9 0,6 16 0,0 11-1,8 13 1,3 6-1,7 4 1,4 1 0,6-2 1,2-8-1,-3-9 3,-1-11 0,-4-12 1,-3-8 0,-8-15 0,-4-12 0,-10-12-1,-6-6-3,-2-2-2,-5-6-11,7 6-25,5-2 1,12 7-1,13 7 0</inkml:trace>
</inkml:ink>
</file>

<file path=ppt/ink/ink7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0:43:06.96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2449 637 14,'5'-14'30,"-6"-2"0,3 3-1,-2 13-10,-1-19-4,1 19-4,0 0-3,0 0-1,-2-9-2,2 9 0,0 0-2,0 0-1,-2 11 0,-1-1-1,-1 5-1,1 7 1,-3 9-1,0 10-1,1 13 0,-2 7-1,1 14 0,-2 4-1,1 7 0,-6 0-2,5-1 1,-6-7 0,1-2 1,-1-11 1,1-9 0,0-10 1,3-12 1,2-6 1,0-11 0,4-8 1,4-9 0,-7-17 0,5-5 0,5-1 0,1-4 0,3 3-1,4 2 0,7 7 1,4 5-1,5 12 1,6 8-1,3 4-1,3 4 1,3 1-1,-3-4 0,-2 1 0,-1-5 0,-5-4-4,0-5-1,-12-13-9,3-2-19,-5-3-1,-4-7 1,-1-2 0</inkml:trace>
  <inkml:trace contextRef="#ctx0" brushRef="#br0" timeOffset="1061">3152 367 24,'0'0'31,"0"0"0,0 0-6,0 0-7,-16-2-4,-5 0-5,0 3-3,-8-3-2,-1 3-1,-4-3-1,4 3 1,2-3 0,5 3-1,6-2-1,6 2 0,11-1 0,-2 10 0,9 5-1,4 9 1,1 12-2,1 12 2,-1 13-2,-2 9 1,-4 14-1,-6 9 0,-3 5 0,-6 0 0,-1 3-1,-5-5-1,3-2-1,0-8 1,5-8 1,4-13-1,6-7 1,3-11 1,6-12 2,4-4-1,7-12 2,2-3 0,2-7 0,1-1 0,-3-3-1,2-3 0,-4 1-2,-3-4-1,-3 3-7,-7-7-13,-10 5-11,18-14-1,-13 1 0</inkml:trace>
  <inkml:trace contextRef="#ctx0" brushRef="#br0" timeOffset="1635">3301 939 19,'0'0'33,"2"-15"0,-2 15-4,0 0-8,-9-12-8,9 12-4,0 0-2,-11 19-1,7-3-2,2 8 0,0 5-2,3 8 1,-1 3-1,3 6 0,-1 0-1,2 0 1,-2-6-1,1-1 1,1-7-1,-2-4 0,0-5-1,2-6 0,-3-3-1,-1-14-1,2 17-2,-2-17-1,0 0-8,0 0-16,1-19-7,3 4-2,2-6 2</inkml:trace>
  <inkml:trace contextRef="#ctx0" brushRef="#br0" timeOffset="2286">3622 1223 57,'0'0'37,"8"11"0,-8-11 0,8 11-23,-8-11-6,0 0-3,0 0-2,0 0-1,0 0 0,0 0-2,0 0-1,0 0-4,0 0-12,0-17-21,5 5 0,1-4-2,3-5 2</inkml:trace>
  <inkml:trace contextRef="#ctx0" brushRef="#br0" timeOffset="2864">3832 359 14,'0'0'32,"0"0"0,0 0 2,0 0-14,0 0-6,18 0-5,0 0-3,3-1-3,5 1 0,5 1 0,3 2 0,-2 2-2,1 3 1,-6 2 0,1 5 0,-4 5-1,-3 10 1,-5 7-2,-6 11 0,-1 11 0,0 10 0,-4 8 0,0 8-1,-3 4 1,3 3-1,-3-3 1,0-3 0,0-7 0,-2-5 1,2-6 1,-5-7-1,1-7 0,-1-7 1,-3-8-1,4-5 0,-3-7 1,4-4-2,-2-6 0,0-4 1,3-13 0,-12 12 0,2-12 1,-5 0 0,-8-4-2,-3 0 1,-5 0 0,0-2-1,-3 2 1,4 1-1,2 1 0,3 0-1,10 2 1,2 0-1,13 0-1,0 0-1,0 0-3,0 0-13,0 0-20,20-9 1,-9 3-1,5 2 2</inkml:trace>
  <inkml:trace contextRef="#ctx0" brushRef="#br0" timeOffset="13566">29 495 27,'-19'-19'29,"19"19"2,-10-6-4,10 6-15,3 17-4,1 6-4,4 14-1,-2 10-1,1 13-1,0 11 0,-2 9 0,-1 4-1,-3 6 0,-4-3 0,-1-2 1,-2-7-1,0-6 1,-1-11 0,2-10 1,-2-10 0,4-10 2,-1-14 0,5-5 1,-1-12 1,7-12-1,-1-9 0,3-5-1,0-9-1,3-2 0,-1 0-2,1 0 0,-1 6 0,0 5-1,3 6 0,4 12 0,3 10 0,3 8-1,4 6 1,5 5 0,0 4-1,0 3 1,-4 2 0,-5 0 0,-6-2-1,-7-2 1,-10-1 1,-8-1-1,-5-2 0,-7-3 0,-5-3 1,-2-4-2,-3-5 0,-2-8-2,4-2-2,-2-12-4,11 3-10,-1-5-16,7-4-1,6 0 0,6-1 2</inkml:trace>
  <inkml:trace contextRef="#ctx0" brushRef="#br0" timeOffset="14107">344 1304 28,'26'-2'32,"4"1"1,-2-5-1,0-8-12,1 5-11,-8-6-3,0 2-3,-6-4 0,-3 0-1,-9 0 1,-4 2-1,-8 3-1,-5 4 1,-4 4-2,-4 8 0,-1 8 0,-4 7 0,1 7 0,3 6 0,3 4-1,8 1 1,6-1-1,5-3-1,10-3-2,3-8-1,13-3-4,0-14-2,11-1-1,-2-11 0,7-1 0,-6-10 4,2 1 4,-5 1 6,-10-4 4,-2 7 4,-16-1 0,-4 14 1,-14-9 0,-1 13-3,-8-1-2,2 4-5,3 5 0,4 2-1,10 3 0,9-1 0,12 2 0,7 0 0,5-2 1,1 2-1,-3 0 1,-3 0 0,-10-2 1,-8 2-2,-11-4 1,-9 0-1,-6-2-1,-8-5-3,1-2-8,-8-14-11,5-2-9,4-4-2,5-7 1</inkml:trace>
  <inkml:trace contextRef="#ctx0" brushRef="#br0" timeOffset="14708">902 814 54,'11'-19'37,"-6"3"-2,-5 16 0,3 9-21,-6 9-11,2 11-2,-1 10-1,3 7-1,0 10 1,2 4 0,1 4-1,2-2-1,1-4-2,-3-10-3,4 1-7,-9-15-9,-1-7-11,-1-10-1,3-17 1</inkml:trace>
  <inkml:trace contextRef="#ctx0" brushRef="#br0" timeOffset="14887">845 1287 52,'-15'-26'36,"4"5"-2,6 3 1,2 3-20,13 11-9,2 3-3,7 2-1,3 2-2,2 1 1,2 1-3,-1-5-3,5 3-10,-6-7-18,3-5-2,1-2-2,-1-6 2</inkml:trace>
  <inkml:trace contextRef="#ctx0" brushRef="#br0" timeOffset="15182">1094 728 39,'8'-13'32,"-8"13"0,11 7 1,-8 3-22,5 12-6,-2 6 0,5 13-3,-2 4 1,2 11-1,0 4 0,1 5-1,-2 0 0,2-2 1,-3-7-2,0-5 1,0-9-1,-2-7 1,-2-9 1,0-6-1,-3-10 2,-2-10-1,0 0 0,13-6 1,-7-14-1,3-7 0,-1-10 0,5-6 0,0-7-1,3-3 0,-2-1 1,1 1-1,-3 4 0,1 6 0,-4 6 0,-1 7 0,-3 7-1,-1 7 0,0 4 0,-4 12 0,8 13-1,-2 9 1,3 10-1,2 8 0,2 8 0,3 5 1,0 3-1,1-2 1,-3-7 0,-1-5 0,-1-10 0,-2-7 0,-2-7 0,-2-7 1,-6-11 0,10-3 0,-6-14 0,1-9 1,1-12-1,2-11 1,1-11 0,3-10-1,0-4 0,1-1 0,0 4 0,-1 3-1,1 12-2,-6 3-3,3 16-7,-10-2-17,7 13-9,1 2-1,4 5-1</inkml:trace>
  <inkml:trace contextRef="#ctx0" brushRef="#br0" timeOffset="15980">2199 342 56,'16'-51'37,"-4"13"-1,-5 13-1,-1 15-24,-6 10-5,-20 31-2,-4 21-2,-5 23-1,-6 24-1,-1 17 0,-3 17 1,2 11 0,6 2-1,8-9 0,11-11 1,11-16-1,8-16 1,8-15 0,4-16 0,4-11-1,3-11-1,-1-10-1,2-8-4,-7-18-13,3-4-18,1-11 1,2-7-2,1-10 1</inkml:trace>
  <inkml:trace contextRef="#ctx0" brushRef="#br0" timeOffset="16530">4447 4 33,'0'-16'35,"0"16"0,17 2 0,-2 16-19,8 19-8,2 18-4,6 22 1,3 19-4,1 18 1,-5 13 0,-7 11 2,-6 1 0,-6 2 0,-11-11 0,-4-10 0,-12-18 1,2-9-1,0-19-3,3-14 0,0-12-3,-1-14-3,11-3-13,-4-11-22,-2-2 0,-9-3 0,-14 3 1</inkml:trace>
</inkml:ink>
</file>

<file path=ppt/ink/ink7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0:43:25.72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2716 61 21,'0'0'25,"0"0"-8,-3 11-3,3-11-2,-11 9-3,1-8-2,0 0-2,-7-4-3,-1-2-2,-6 0 0,-6-5-4,-4 2 0,-9-5-3,-4 6 0,-8-4-1,-3 7 2,-8-4 0,-5 5 2,-3 1 1,-4 2 1,-5 2 1,-2 0 0,-4 1 1,-1 1 0,-4 2-1,-3 1-1,-3 3 0,-2 1 0,0 3 0,0 2 0,-1 7 0,1 1 0,0 3 1,5 2 0,2 4 1,7 5 1,2 3 0,6 2 1,5 1-1,7 2 2,9-1-2,9 5 1,10-4-1,4-2 1,11-1-1,10 0 0,9-1 0,12-2-2,4 2 2,10-3-2,7 0 1,7 1 1,4 0 0,7-1-1,4-1 0,4 1 2,7-2-2,1-1 2,4 0-1,7-3-2,5-5 1,6-1 1,4-4 0,3-2 1,7-3 0,1-6-1,8-2 1,0-6 0,2-3 0,2-5-1,3-4 0,1-5-1,1-6 1,-2-5 0,3-5 1,-2-5 1,0-2 0,-4-6 0,-2 0 0,-8-10 1,-1 0 0,-8-6-1,-6-2-1,-11-4 0,-7 0 0,-13-2 0,-11 3-1,-17-3 2,-15 6-1,-20-1 0,-22 6 0,-25 6-2,-25 2-4,-22 11-14,-25 8-12,-27 9 1,-16 10-2</inkml:trace>
</inkml:ink>
</file>

<file path=ppt/ink/ink7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0:43:50.86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2960 665 31,'7'-11'34,"-7"11"2,9-15-3,-9 15-16,0 0-11,0 0-2,8 19-2,-8 13-1,-3 14 0,-2 16-1,-3 17-1,-5 12 0,-2 11 0,-5 5-1,-3 1 1,-2-5 0,1-4 0,-1-15 0,3-14 1,5-13 0,4-13 0,5-14 1,7-12 0,1-18 0,15-15 1,7-7-1,6-6 1,8-2-1,7 3 0,7 5-1,4 5 0,3 10 0,-2 14-1,-5 8 0,-2 8-3,-10-3-4,3 5-23,-15-1-4,-5-7-1,-4-5 1</inkml:trace>
  <inkml:trace contextRef="#ctx0" brushRef="#br0" timeOffset="699">3884 655 49,'-1'-15'37,"-4"0"-1,-9 1 0,-8-2-24,-3 6-8,-9 2-1,-3 3-2,-3 5 0,1 2-1,2 3 0,8 3 1,6 6-1,7 2 1,7 7-1,7 10 1,4 10-1,2 14 0,-1 15-1,-1 13 1,-4 11-1,-3 5 0,-3 6 0,-3 0 0,-1-4 1,0-6-1,0-11 1,6-10 0,3-14 1,5-8-1,4-10 1,5-9 0,2-9 0,5-5 0,1-7 0,4-2 0,-1-5 0,0 0-1,0-4 0,-2-2-1,-1 0-1,-4-5-2,3 4-8,-12-9-24,5-1-1,-3-8-1,4-1 1</inkml:trace>
  <inkml:trace contextRef="#ctx0" brushRef="#br0" timeOffset="1352">4001 1004 29,'-4'-16'34,"-5"2"2,-2 5-2,-2 10-18,-9 1-8,3 16-4,-6 10-2,-1 15-1,0 12-1,3 9 0,6 10 0,7 3-2,8 1 2,7-7-2,11-6 2,8-13-2,11-15 2,9-12-1,6-16 2,7-13 0,3-15 0,4-12 1,-2-12 0,2-9 0,-7-12 2,-7 0 0,-11-8 0,-10 3 1,-17-2-1,-9 9 0,-13 4 0,-11 10-1,-11 13-2,-7 7-1,-5 14-2,-1 5-4,8 13-6,-5 1-28,16 5 2,9-1-2,18 0 2</inkml:trace>
  <inkml:trace contextRef="#ctx0" brushRef="#br0" timeOffset="2000">5853 568 49,'1'10'37,"9"-9"-1,8-6 0,8 1-22,4-8-9,5 1-2,3-1-2,2 2 0,1 3-1,-2 4 1,-1 7-1,-3 11 1,-5 12-2,-5 13 1,-4 14-1,-6 13-1,-4 16-1,-5 8 1,-1 8 0,-3-1 0,0 3-1,2-7 1,0-5 1,0-5 0,0-9 2,1-5-1,-2-9 1,-1-4 0,-4-9 2,-2-1 1,-7-10-1,-2-4 1,-7-9 0,-5-6 0,-7-11 0,-5-3-1,-8-11-1,-2-3-1,-4-6-1,-3-4-4,3 0-4,-8-12-20,9 6-12,-1-5 0,9 3 0</inkml:trace>
  <inkml:trace contextRef="#ctx0" brushRef="#br0" timeOffset="2585">4926 1006 61,'7'-13'40,"-7"13"-1,0 0 1,9 12-29,-9-12-7,-1 10-1,1-10-2,-1 11-2,1-11-1,0 0-4,1 11-5,-1-11-15,0 0-13,-3 10 0,5 5 1</inkml:trace>
  <inkml:trace contextRef="#ctx0" brushRef="#br0" timeOffset="2771">5010 1470 46,'12'35'37,"-4"-10"2,1-3-1,-9-22-16,11 14-15,-11-14-3,0 0-3,0 0-2,0 0-3,0 0-7,0 0-27,0-16-1,5 3-1,7-3 2</inkml:trace>
  <inkml:trace contextRef="#ctx0" brushRef="#br0" timeOffset="3000">5513 1055 56,'15'-5'40,"-5"12"-1,1 16 0,-6 6-24,3 17-9,-1 12-3,-1 7-1,1 4-1,-2 0-1,1-6-2,-5-12-25,7-9-13,-2-22 1,-6-20-3</inkml:trace>
  <inkml:trace contextRef="#ctx0" brushRef="#br0" timeOffset="36466">2883 0 31,'0'0'32,"0"0"1,0 0-10,-5 13-8,5-13-5,-7 15-3,-2-3-2,1 8 0,-8 6-1,0 11-1,-7 11 0,-3 16-1,-4 13-1,-1 15 0,-1 12 0,2 19 0,-2 9 0,2 10 1,3 5 1,9 2-1,6-6 1,11-2 1,6-12-1,13-10 0,8-10 1,8-13-1,3-16-1,1-11 1,-1-14-2,-4-7 1,-6-14 0,-7-5-2,-4-13 1,-6-5-1,-10-11 0,10 11 0,-10-11-1,0 0-1,0 0-2,0 0-4,14-8-29,-10-1-4,8-1-1,6-8 2</inkml:trace>
  <inkml:trace contextRef="#ctx0" brushRef="#br0" timeOffset="38039">101 530 55,'-14'1'37,"2"1"-1,2 5-1,-2 3-27,6 12-5,-1 10-1,2 15-1,0 16 0,2 17-1,1 18 1,3 12-1,4 8 2,1 8-1,1 0 0,1-1 1,-2-11 0,2-11 0,-5-17 0,-1-12 0,-4-17-1,-1-12-1,-2-15-2,-5-13-1,4-6-4,-8-18-8,14 7-13,-13-27-10,8 4-1,-1-10 2</inkml:trace>
  <inkml:trace contextRef="#ctx0" brushRef="#br0" timeOffset="38300">-6 1706 46,'-1'-40'37,"4"3"2,-2-7-8,12 15-9,-5-9-11,11 9-4,0 0-3,10 8-1,5 5-2,5 10-1,2 11 0,0 8-1,2 11 0,-4 5-1,-2 9 0,-7 6-1,-7 4 1,-8-1 0,-9-1 0,-9-2 1,-8-5 1,-5-4 0,-8-4 0,-5-9 0,-4-6 1,-4-4 0,2-3 0,2-5-1,4-2-1,6 1 1,7-1-1,16-2 0,0 0 1,26 6-1,8-9 1,8-5 0,9-8 1,8-7 0,3-11 1,2-4-1,-4-9 2,-3-1-2,-10-1 1,-7-3 1,-13 2-2,-10 3 1,-11 6-2,-11 6 1,-9 9-1,-8 9-1,-5 11 1,-4 16-2,0 13 1,2 10 0,3 11 0,5 6 0,8 2 0,6-1 1,9-4 0,8-10 1,5-9 1,9-11-1,3-16 1,4-6 1,1-11-1,0-6-1,-2-3 1,-3-1-2,-4 5 1,-5 1-2,-2 12 0,-3 3 0,0 12 0,-4 5-1,-2 7 1,-2 4-1,-1 3 1,-7 3 0,-1-3 1,-5 0-1,-3-5 1,-2-3 0,3-3 0,-1-6 0,12-9 0,-10 6 0,10-6-1,0 0 1,18-7-2,-5 0 0,7-3 0,1-5-1,6-3 0,0-9 0,4-5 0,1-11 1,1-5 1,2-7 1,-4-7 1,-2-3 0,-7-8 2,-2 0-1,-11 0 1,-3 3 0,-7 9 0,-3 8-1,-5 11 1,0 19-2,-3 23 1,2 22-1,3 21-1,1 21 0,1 16 0,2 16-1,2 11 0,0-2 0,3-3-2,0-9-1,2-11-1,-2-21 0,2-15 0,-5-24 0,1-22-1,-8-14 3,-2-20 2,-4-11 2,-5-12 4,2-1 0,1-4 0,7 8 1,3 4-1,15 12 1,9 11-3,12 14 0,7 9-1,7 6-2,3 4-2,-3-6-4,9 6-22,-12-10-11,-4-3 1,-6-10-2</inkml:trace>
  <inkml:trace contextRef="#ctx0" brushRef="#br0" timeOffset="39460">1437 1024 80,'-13'-24'40,"5"9"-2,2 3-9,6 12-20,2 25-5,4 9-1,4 15-2,3 11 0,4 19-1,2 14 0,2 12 0,1 3 0,1-3 0,-1-6 0,1-15 0,-3-10-1,-3-18 2,-1-18 0,-2-19 0,0-17 0,-3-17 1,-2-13-1,-3-16 1,-1-15 0,-1-13-1,2-6 0,-2 1-1,1 2 1,0 10-1,0 10 0,1 16 1,1 23-1,3 23-1,2 18 1,0 18-1,1 15 0,1 9-1,2 6 1,0 0 0,2-8 0,-3-11 1,-1-11 0,0-22 1,2-20 0,0-24 0,1-20 1,-3-21-1,4-17 1,-1-22 0,4-17 0,0-7 0,0-6 1,0 6 0,2 8-1,0 13 0,-3 17 0,-1 20-1,-3 19 0,-5 14-1,-1 16 0,-4 8-1,-6 12 0,0 0-2,0 0-3,4 18-22,-8-7-16,0 3 1,4-14-1,-8 15 1</inkml:trace>
</inkml:ink>
</file>

<file path=ppt/ink/ink7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0:43:57.91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174-6 20,'-9'1'34,"9"-1"1,-14 6-1,14-6-16,0 0-7,-11 18-4,12 0-2,-2 5-2,2 10 0,-1 11-1,1 8-1,-1 5-1,2 4 1,-2 2-1,-2-1-1,1-3 0,-1-7-1,0-10-1,-3-8-2,5-4-6,-9-15-12,5-5-12,4-10-1,0 0 2</inkml:trace>
  <inkml:trace contextRef="#ctx0" brushRef="#br0" timeOffset="275">0 340 54,'-11'-9'36,"11"9"-1,0 0-9,15 5-14,14 1-5,6-3-3,13-1-2,10 1-2,9-5-5,11 1-22,-1-5-9,6-4-1,1-3 0</inkml:trace>
</inkml:ink>
</file>

<file path=ppt/ink/ink7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0:43:58.89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138 715 41,'14'-33'34,"-1"5"1,-4 9-9,-5-3-14,5 11-6,-6 1-1,-3 10-2,6 18 0,-4 9-1,-2 17-1,0 16-1,-2 13 0,-3 16 0,-3 12-1,-2 5 0,-4 0 1,-4-1-2,-3-8 3,-1-10-2,-1-13 2,2-12 0,3-14 1,3-11 0,2-12 1,5-7-1,8-18 0,0 0 0,0 0 0,20-11-1,-1 3-1,8 3 1,8 6-1,8 5-1,6 8 1,2 4-1,6 4-1,-4-1-3,4 2-5,-12-12-26,3-12-1,-6-11-1,1-13 0</inkml:trace>
  <inkml:trace contextRef="#ctx0" brushRef="#br0" timeOffset="506">1306 669 55,'-1'-17'36,"-2"0"0,-8-1-11,-2 9-14,-14-4-3,-4 6-3,-11 1-2,-5 5 0,-5 0 0,-1 3 0,-1 1-1,6 4 0,7 5-1,9 10 1,6 9-2,8 12 0,6 15-1,6 18 0,2 15 0,-1 15-1,-1 14 1,-3 1-1,1 4 1,2-5-1,1-6 1,1-13 1,5-15 0,2-15 0,6-18 0,8-9 1,2-15-1,4-9 1,3-7-1,1-8 0,0-1-2,0-6-1,0 4-5,-9-10-16,3 3-13,-4-6-2,-1-2 2</inkml:trace>
  <inkml:trace contextRef="#ctx0" brushRef="#br0" timeOffset="958">1169 1030 56,'20'-21'40,"11"6"-1,3-2 0,14 6-29,-6-3-6,4 10-2,-6 5-1,-6 9-1,-11 12-1,-13 10 0,-12 11 0,-13 10 0,-13 9 1,-9 5 0,-8 3-1,0-2 2,1-5-1,6-8-1,9-7 3,12-12-2,10-8 1,15-9 0,9-9 0,10-4-1,6-2 2,4-5-3,6-2 0,-2-2-3,5 1-3,-9-9-10,3 4-21,-5-2-1,-1 0 0,-2-4 1</inkml:trace>
  <inkml:trace contextRef="#ctx0" brushRef="#br0" timeOffset="1496">2007 908 64,'0'0'41,"0"0"-2,0 0-1,0 0-32,1 15-7,-12-9-5,3 8-5,-8-9-16,8 10-11,0-2-1,6 5 1</inkml:trace>
  <inkml:trace contextRef="#ctx0" brushRef="#br0" timeOffset="1654">2034 1337 42,'4'34'38,"-5"-8"1,3-1 0,-7-14-22,8 4-8,-3-15-4,0 12-4,0-12-2,0 0-4,0 0-5,0 0-25,3-10-3,4-4-2,5-2 2</inkml:trace>
  <inkml:trace contextRef="#ctx0" brushRef="#br0" timeOffset="2184">2408 508 47,'0'0'39,"-9"-14"-1,18 7 1,4-7-23,14 7-9,4-4-2,8 2-2,3-1-1,4 2-2,-2 1 1,-3 6-1,-3 7-1,-6 8 1,-4 15 0,-7 16-1,-6 14 0,-6 15 0,-5 19-1,-4 9 0,-1 13-1,0 5 1,2-1 0,3-6 0,5-6 1,1-7-1,5-11 3,1-9-1,-1-14 1,-2-10 0,-5-11 1,-2-7 1,-8-9 0,-3-4 1,-9-10 1,-5-3-1,-8-6-1,-3 0 1,-4-5-2,-4 0 0,0-1-2,-1-1-1,5 4-2,0-1-4,10 14-17,-4-2-18,8 4 1,2 0-2,6 1 2</inkml:trace>
  <inkml:trace contextRef="#ctx0" brushRef="#br0" timeOffset="29242">3242 39 29,'8'-19'36,"-3"7"2,-2 1-1,-3 11-16,0 0-8,0 0-6,9 10-3,7 6-1,4 10-2,11 7 1,10 15-2,7 12 1,8 17-1,4 17 1,-2 11-1,-5 14 0,-5 10 2,-8 12-1,-12 2 2,-11 5 0,-13-1 0,-7-1-1,-12-8 1,-5-6-1,-9-13 1,-2-9-2,-5-14-1,0-12 0,3-16 1,3-13-1,4-16 1,5-9-1,4-8 0,5-11 0,12-11-1,-11 11 0,11-11 0,0 0-1,0 0-1,0-13-4,9 7-16,-10-17-20,-1-6 2,-12-9-1,-16-9 0</inkml:trace>
</inkml:ink>
</file>

<file path=ppt/ink/ink7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0:45:51.84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40 5304 105,'-80'-147'39,"63"-40"3,66-46-3,59-47-38,61-32-1,58-33-1,59-24 0,37-14 1,36-10-1,19 4-1,10 8 2,0 24 0,-11 26 0,-15 31-1,-30 41 1,-24 40 0,-38 47 0,-26 41 0,-36 48 0,-26 43 0,-29 39 0,-23 40 1,-23 39-1,-16 41 1,-11 43 0,-13 39-1,-2 45 1,-3 33-1,4 39 2,4 30-2,7 31 2,5 19-1,4 26 3,11 11-2,2-1 2,4-3 0,2-12-1,2-11 2,0-22-1,0-18-4,-3-40 0,-8-32 0,-8-35 0,-9-34 0,-12-41 0,-14-41 0,-11-41-9,-24-55-27,-8-53-7,-12-56-1,-9-58 0</inkml:trace>
</inkml:ink>
</file>

<file path=ppt/ink/ink7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0:45:52.38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957 104 95,'48'-73'38,"-25"42"1,-40 49-1,-34 47-38,-32 48-1,-26 46 2,-25 41 1,-15 28-1,-6 10 1,15-3-1,34-20 2,46-31-2,60-42 1,68-44-1,65-42-1,53-29 1,43-20 0,24-1-1,0 7 1,-15 28-1,-38 40 0,-54 46 0,-68 59 2,-63 60-2,-65 56 2,-46 34-1,-32 25 1,-13 3-1,4-11 1,23-21 1,41-43-2,50-55 2,57-61 0,57-52 0,53-59-1,42-48 2,38-48-6,26-50-1,21-43-4,3-49-13,7-32-22,-13-41-2,-9-29 0,-18-31-1</inkml:trace>
</inkml:ink>
</file>

<file path=ppt/ink/ink8.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24T20:38:13.475"/>
    </inkml:context>
    <inkml:brush xml:id="br0">
      <inkml:brushProperty name="width" value="0.05292" units="cm"/>
      <inkml:brushProperty name="height" value="0.05292" units="cm"/>
      <inkml:brushProperty name="color" value="#789440"/>
    </inkml:brush>
    <inkml:brush xml:id="br1">
      <inkml:brushProperty name="width" value="0.05292" units="cm"/>
      <inkml:brushProperty name="height" value="0.05292" units="cm"/>
      <inkml:brushProperty name="color" value="#C0504D"/>
    </inkml:brush>
  </inkml:definitions>
  <inkml:trace contextRef="#ctx0" brushRef="#br0">4048 1429,'0'0,"-26"0,26 0,0 0,-26 0,26 0,0 0,0-80,0 80,-27-53,27 53,0-105,-26 52,26 26,0-26,0 53,-27-105,27 105,-26-53,26 53,0-53,0 53,0 0,0-53,0 53,53 0,-53 0,132 0,-53 0,1 0,-1 0,27 0,0 0,26 0,-53 26,27-26,0 0,-27 0,-26 0,27 0,-80 0,53 0,-53 0,0 0,79 27,-79-27,0 0,0 0,0 0,0 0,0 0,0-53,0 53,0 0,-26-53,26 53,0 0,-53-80,53 80,-27-52,27 52,-79-27,79 27,-80-26,80 26,-79-27,79 27,-53 0,53 0,0 0,0 0,0 0,0 0,53 27,-53-27,106 53,-53-53,26 26,-26 0,26-26,-26 27,27-1,-27-26,-53 0,79 27,-79-27,0 0,27 53,-27-53,-27 53,27-53,-79 53,79-53,-106 53,53-27,0 27,53-53,-79 26,79-26,-53 53,53-53,0 0,0 0,0 0,0 0,-27 27,27-27,0 0,0 0,0 0</inkml:trace>
  <inkml:trace contextRef="#ctx0" brushRef="#br1" timeOffset="9439.5399">6932 1270,'0'0,"0"0,0 0,0 0,0 0,53-26,-53 26,0 0,0 0,0 0,0 0,0 0,0 0,0 0,80 0,-80 0,53 0,-53 0,79 0,-79 0,106 0,-106 0,79 0,-79 0,106 0,-106 0,106 0,-106 0,79 0,-79 0,106 0,-53 0,0 0,0 0,0 0,0 26,0-26,0 0,-1 0,1 26,27-26,-27 0,0 0,-1 0,1 0,0 0,-53 0,80 27,-80-27,106 0,-106 0,105 0,-105 0,106 0,-106 0,80 0,-80 0,79 0,-79 0,106 0,-106 0,106 0,-53 0,-1 0,1 0,0 0,0 0,27-27,-28 54,1-27,0 0,0 0,0 0,0 0,0 0,0 26,0-26,0 0,0 0,26 27,-26-27,0 0,0 26,26-26,-26 0,0 0,26 0,-26 0,27 0,-27-26,-1 26,1 0,27 0,-27 0,26 0,-26 0,26 0,-52 0,52 0,-26 0,26 0,-26 0,27 0,-27 0,26 0,-26 26,26-26,-26 0,27 0,-27 0,-1 27,1-27,0 0,27-27,-27 27,0 0,-1 0,1 0,-26-26,-1 26,27 0,-53 0,27 0,-27 0,0 0,0 0,0 0,0 0,0 0,0 0,0 0,0 0,0 0,0 0,26 0,-26 0,0 0,0 0,0 0,27-53</inkml:trace>
  <inkml:trace contextRef="#ctx0" brushRef="#br1" timeOffset="12809.7327">2117 7197,'0'-27,"26"27,-26-26,0 26,0 0,-26-27,26 27,-26 0,-1 27,1-1,-1-26,1 27,-1-1,1 1,26 26,0-27,0 27,26-27,1 1,-1-27,27 26,26-26,1 0,-1 0,27-26,0 26,0 0,0 0,-1 0,-52-27,27 27,-1 0,-26 0,-27 0,1 0,-1 0,1 0,-27 0,0 0,0-26,0 26,-27 0,1-27,-1 1,1 26,0-26,-27-1,0 27,0-26,0 26,0-27,26 27,-25 0,25-26,27 26,0 0,27 0,-1 26,0-26,27 0,0 27,0-27,0 0,0 26,0 1,-27-1,1-26,-1 0,-26 26,0 1,0-1,0-26,-26 27,-1-1,1 1,0-1,-27-26,26 27,-26-1,0 1,27-1,-1 0,1 1,-1-27,1 26,26-26,0 0,26 0,-26 0,27 0</inkml:trace>
  <inkml:trace contextRef="#ctx0" brushRef="#br1" timeOffset="14474.8279">7435 4048,'0'0,"-26"0,26 0,0 0,0 0,0-26,0 26,0 0,0 26,0-26,0 0,0 0,0 27,0-1,0 1,0-1,-27 0,27 27,0-26,-26 26,26 0,-27-27,1 27,26-27,-27 1,1-1,26 1,0-27,0 0,0 0,0 0,0 0,0 0,0 0,0 0,26 0,1 0,-1 0,1 26,-1-26,1 27,26-27,-27 26,1-26,-1 0,0 27,-26-27,27 0,-27 0,0 0,26 0</inkml:trace>
  <inkml:trace contextRef="#ctx0" brushRef="#br1" timeOffset="14975.8566">7753 4392,'0'0,"0"0,0 0,-27-26,27 26,-26 0,-1 0,27 26,-26-26,26 27,0 25,0-25,0-1,26 1,-26-1,27 1,-1-1,27 1,-26-27,25 0,-25-27,-1 27,1-26,-1-1,-26 1,0-1,-26 1,-1-1,1 1,-27 26,27 0,-1 0,1 0,-1 26,27-26,0 0</inkml:trace>
  <inkml:trace contextRef="#ctx0" brushRef="#br1" timeOffset="15576.8909">8308 4048,'0'-26,"0"26,0 0,27 0,-27 0,0 0,0 0,-27 0,27 26,0 27,0-26,-26 25,-1 1,1 0,-1 27,1-27,0-1,-1 1,27 0,-26-26,-1-1,27 1,0-27,0 0,0 0,0 0,27 0,-27 0,26 0,1 0,-1 0,0 0,1 26,26 1,-27-27,1 26,-1-26,27 27,-26-27,-1 0,0 0,-26-27,27 27,-1-26</inkml:trace>
  <inkml:trace contextRef="#ctx0" brushRef="#br1" timeOffset="16143.9234">8970 4260,'-27'26,"27"-26,0 0,0 0,27 0,-1 0,-26 0,27 0,-1 0,27-26,-27 26,27 0,0 0,-26 0,26 0,-27 26,1-26,-1 0,1 0,-27 0,0 0,0 0</inkml:trace>
  <inkml:trace contextRef="#ctx0" brushRef="#br1" timeOffset="16524.9452">8996 4524,'0'0,"0"0,0 0,-26 0,26 0,0 0,26 27,1-27,-27-27,26 27,27 0,-27 0,27 0,0 0,0 0,-26 0,26 0,-27 0,-26 0,0 0,27 0,-27 0,0 0,0 0,0 0,0 0,0 0,0 0</inkml:trace>
  <inkml:trace contextRef="#ctx0" brushRef="#br1" timeOffset="22197.2696">10451 3757,'0'0,"27"0,-27 0,0 0,0 0,0 0,0 0,0 0,0 0,0 0,-27 0,27 0,0 0,0 0,-26 0,-1 0,1 0,0 0,-27 0,26 0,-26 0,0 0,0 27,1-27,25 0,1 0,-1 0,27 0,0 0,0 0,0 0,0 0,0 0,0 0,27 26,-27 0,0-26,0 53,0-26,0 26,0 0,0 26,0-26,-27 26,27-26,0 27,-26-1,26-26,0 0,-27 26,27-26,0 0,-26-26,26-1,0 0,26 1,-26-27,0 0,27 0,-1 0,1 0,-1 0,1 0,-1 0,27 0,0 0,0 0,26 0,-26 0,26 0,-26 0,0 26,0-26,-26 0,-1 0,1 0,-1 0,-26 0,0 27,0-27,0 0,0 0,0 0,0 0,0 0,0 0,0 0,-26 0,-1 0,1 0,-27 0,0 0,0 0,0 0,0 0,0 0,-26 0,26 0,0 0,26 0,1 0,0 0,-1 0,27 0,0 0,0-27,0 1,-26 26,26 0,0-27,0 1,0 0,-27-1,27-26,0 27,0-27,0 0,0 0,27 0,-27-26,0 26,0-27,0 27,0-26,0 26,0 27,0-27,0 26,0 27,-27-26,27 26,0 0,0-27,0 27,0 0,0 0,0-26,0 26,0 0,0 0,0 0,0 0,27 0,-1 0,1-27,25 27,28 0,-27-26,26 26,0-26,1 26,-1-27,-26 27,0 0,-26 0,-1 0,-26 0,0 0,0 0,0 0,0 0,0 0,0 0,0 0,0 0,26-26,-26 26,-26-53,52 26,-26-52</inkml:trace>
  <inkml:trace contextRef="#ctx0" brushRef="#br1" timeOffset="24384.3947">20241 3731,'0'0,"0"26,0-26,0 0,0 0,26 0,1 0,-1 0,1 0,26 27,-27-27,27 0,0 0,-27 0,27 26,-26-26,-1 0,-26 0,0 0,0 0,-53-26,27 26,-27 0,0 0,0-27,0 27,0 0,0 0,27 0,-27 0,53 0,0 0,0 0,27 27,-1-27,27 0,0 26,0-26,0 0,0 0,-27 0,27 0,-53 0,0 0,-27 0,1-26,-27 26,0 0,-26 0,-1-27,28 27,-1 0,26 0,27 0,0 0,53 0,0 0,26 0,1 0,-1 0,0 0,-26 0,27 0,-54 0,27 0,-53 0,0 0,27 27,-27-27,0 26,-27 0,27 1,0-1,0 27,0 0,0-26,0 52,0-26,0 0,0 0,0 26,0-26,0 26,-26-26,26 0,0 0,-27 0,27 0,0 0,0 0,-26 0,26-27,0 1,0 26,0-53,0 26,0 1,0-27,0 26,0-26,0 0,0 0,0 0,0 0,0 0,0 0,0 0,0 0,0 0,0 0,0 0,-27 0,27 0,-26 0,-1-26,-26 26,27-27,-27 27,0 0,0-26,-26 26,26 0,0 0,0 0,27 0,-1 0,1 0,-1 0,27 0,0 0,0 0,27 0,-1 0,27 26,0-26,0 0,26 0,1 0,-1 27,0-27,1 26,-1-26,-26 0,-26 0,26 0,-53 0,0 0,0 0,0 0,0 0,0 0,-27 0,1 0,26 0,-27-26,1-1,26 27,-27-26,1-1,26-26,-27 0,27 0,0 1,-26-1,26 0,0-27,26 27,-26-26,0 26,0-26,27 26,-27-27,0 28,26-1,-26 0,0 26,0-26,0 27,0-1,0 1,0-1,0 27,0 0,-26 0,26-26,-27 26,1 0,-1-26,1 26,-1 0,-25 0,25 0,-26 0,53-27,-53 27,27 0,-1 0,27 0,0 0,-26 0,26 0,0 0,0 0,0 0,0 0,0 0,0-26,26-1</inkml:trace>
  <inkml:trace contextRef="#ctx0" brushRef="#br1" timeOffset="33645.9244">11219 4022,'0'0,"0"0,0 0,0 0,0 0,0 0,0 0,0 0,-27-27,1 1,-1 26,1 0,-27 0,26 0,1 0,0 0,-1 0,1 0,26 0,0 26,0-26,0 0,0 0,0 0,0 27,0-1,-27 1,27-1,-26 27,-1-27,27 54,-26-27,26 0,0-27,0 27,0-27,0 27,26-26,1-1,-1 1,1-1,-27 1,26-1,27-26,-27 27,1-1,-1-26,1 0,-1 27,-26-27,27 0,-27 0,0 0,26-27</inkml:trace>
  <inkml:trace contextRef="#ctx0" brushRef="#br1" timeOffset="34326.9634">11616 4075,'-27'-27,"27"27,0-26,0 26,-26 0,-1 0,1 0,-1 26,1 1,26-1,-53-26,26 53,1-27,0 27,-1 0,27 0,-26 0,26 0,0 0,26 0,1-27,-1 27,0-26,27-27,-26 26,26-26,0-26,26 26,-26-27,-27 1,27-1,-26 1,-1-1,-26 1,0-1,0 27,-26-26,-1 26,-26-26,27 52,-27-26,27 26,-1-26,1 27,-1-1,1 1,26-27,0 26,0 1,26-1,-26-26,27 0,-1 27,1-54,-1 27</inkml:trace>
  <inkml:trace contextRef="#ctx0" brushRef="#br1" timeOffset="34671.9831">12092 4551,'0'26,"0"-26,26 0,-26 27,0-1,0-26,0 27,0-1,0 1,-26-1,26 1,0-1,-27 0,27 1,0-27,0 0</inkml:trace>
  <inkml:trace contextRef="#ctx0" brushRef="#br1" timeOffset="35116.0085">12409 3836,'0'0,"0"0,0 0,0 0,0 0,0 27,0-1,0 27,0-26,27 26,-54-53,54 53,-27-27,26-26,-26 27</inkml:trace>
  <inkml:trace contextRef="#ctx0" brushRef="#br1" timeOffset="36217.0715">12700 4101,'0'0,"0"0,0 0,27 0,-1-26,1 26,-1-27,1 54,-1-27,-26 26,27 1,-27-1,26 27,0-27,1 27,-1 0,-26-26,27-1,-1-26,-26 27,0-27,0 0,-26-27,-1 1,-26 26,1-27,-1 1,0-1,0 27,0 0,0 0,27 0,-1 27,27 26,27-27,-1 1,0 25,1-25,26-1,0 1,0-1,-27-26,1 0,25-26,-25-1,26 1,-27-27,1 0,-1-26,1-1,-27 1,26 0,-26-1,0 1,0-1,0 28,0 25,0-26,-26 27,26 26,0 0,-27 0,27 26,0 27,0 0,0 0,0 26,27-26,-27 27,26-1,-26-26,27 26,-27-26,26-26,-26-1,27-26,-27 0,26 0,-26-26,26-1,-26 1,27-1,-27 1,26-1,-26 1,0 26,0 0,0 26,0 1,27-1,-27 27,0-26,0 26,0-27,0 0,26 1,-26-27,0 0,27 0,-27-27,26 1,-26-27</inkml:trace>
  <inkml:trace contextRef="#ctx0" brushRef="#br1" timeOffset="36328.0778">13388 3942,'-26'0,"26"0,-27 0,27 0,0 0,0 0</inkml:trace>
  <inkml:trace contextRef="#ctx0" brushRef="#br1" timeOffset="36836.1069">13626 4286,'0'0,"-26"0,26 0,0 27,0-27,26-27,1 27,-1 0,1-26,26 26,-27-27,-26 1,27-1,-1 1,-26 0,0 26,0-27,-26 27,-1 0,27 0,-53 27,27-1,-27 0,26 27,1 0,26 0,-27 0,27 0,27 0,-27 0,26-27,1 1,-1-1,1-26,-1-26,27 26</inkml:trace>
  <inkml:trace contextRef="#ctx0" brushRef="#br1" timeOffset="37206.1281">13970 4498,'-26'0,"26"0,0 0,0 0,0 0,0 0,0 0,0 26,0-26,0 0,0 0,0 0,0 0,26 27,-26-27,0 0,0 0,0 0,0 0,0 0,0 0,0 0,0 0,0 0,0 0,0 0,0 0,0 0,0 0,0 0,0 0,0 0,0 0,0-27,0 27,0 0</inkml:trace>
  <inkml:trace contextRef="#ctx0" brushRef="#br1" timeOffset="39685.2699">13917 4524,'0'27,"0"-27,27 0,-27 0,0 0,0 0,0 0,-27 0,27 0,0 0,-26 0,26 0,0 0,0 0,0-27,0 27,0 0,0 0,0 0,0 0,0 0,0-26,0-1,0 1,0 0,0-1,0 1,0-1,26-26,-26 53,0-26,0 26,0 0,0 0,27 26,-27-26,26 27,-26-1,27 1,-1-1,1 1,-1-1,1 0,-27-26,26-26,1 26,-27-26,26-27,-26 53,26-53,-26 0,0 0,0 26,0-25,-26 25,26 1,0 26,0 0,-26-27,26 27,0 0,0 27,0-27,26 26</inkml:trace>
  <inkml:trace contextRef="#ctx0" brushRef="#br1" timeOffset="40083.2926">14526 4180,'26'0,"1"-26,-27 0,-27-1,27 27,-26 0,-27 0,0 0,0 27,27-1,-1 0,1 1,-1-1,27 27,27-26,-1-1,1 1,26-1,0 1,-27-1,27 0,-27-26,-26 0,0 27,0-27,-26 26,0-26,-27 0,26 27,-26-27,27 0,-1 0,1 0,-1 0,27 0,-26 0</inkml:trace>
  <inkml:trace contextRef="#ctx0" brushRef="#br1" timeOffset="40411.3114">14685 3784,'26'0,"-26"0,0 26,0 0,0-26,0 27,0-1,0 1,0-1,0 1,0 26,0-27,0 1,0-27,0 26,0-26,0 0,27-26,-27-1,26 27</inkml:trace>
  <inkml:trace contextRef="#ctx0" brushRef="#br1" timeOffset="41154.3539">15108 3731,'0'-27,"0"27,-26 0,-1 0,27 0,0 0,0 0,0 0,0 0,0 0,0 0,27 0,-1 0,1 0,25 27,-25-27,-1 0,27 0,-26 0,-27 0,26 0,-26 0,0 26,0-26,0 0,0 53,0-27,-26 1,26 52,0-26,0 0,0 27,0-28,0 54,0-53,0 0,0 26,0-26,0-26,0 26,0-27,0 1,-27-1,27-26,0 0,0 0,0 27,0-27,-26-27,-1 27,1 0,-1 0,1-26,0 26,-27 0,26 0,1 0,-1 0,1 0,-1 0,27 0,0 0,-26 26,26-26,26 0,-26 0,0 27,27-27</inkml:trace>
  <inkml:trace contextRef="#ctx0" brushRef="#br1" timeOffset="42113.4087">15611 4577,'0'0,"0"-26,0 26,-27 0,27 0,-26 0,-1 0,27 0,-26 0,26 0,0 0,0 0,26 26,-26-26,27 0,-1 0,1-26,-1 26,-26 0,27-27,-27 27,0-26,0-1,-27 27,1 0,-1-26,1 26,-1 0,1 0,-1 26,27-26,-26 0,26 27,26-27,-26 26,27-26,-1 27,-26-27,27 0,-27 0,0 0,0 0,0 0,0 0,0 0,26 0,1 0,-27 26,26 1,1-1,-1 1,1 26,-1 0,-26-1,0 1,0 0,0 0,0 0,0 0,0-53,-26 53,26-53,0 0,0 0,0 0,0 0,26-27</inkml:trace>
  <inkml:trace contextRef="#ctx0" brushRef="#br1" timeOffset="82942.744">7488 2752,'0'0,"0"0,0 0,0 0,0 0,0 0,0 0,0 0,0 0,-26 0,26 0,0 0,0 0,0 0,-27 0,27-27,-26 27,26 0,-27 0,1 0,-1 0,1-26,-1 26,-26 0,27-27,0 27,-1 0,1 0,-27 0,26 0,-26-26,27 26,-27 0,27 0,-27 0,26 0,-26 0,27 0,-1-27,-26 27,27 0,-27-26,27 26,-27 0,26-27,-26 27,27 0,-1 0,1 0,-1-26,1 26,0 0,-1-26,1 26,-1 0,27 0,-26 0,26 0,-27 0,1 0,26 26,-27-26,1 26,26-26,-27 27,27-1,-26 27,-1-26,27-1,-26 27,0 0,26-26,-27 25,1 1,26 0,-27 0,27 0,-26 26,26-26,-27-26,27 52,0-52,0 26,0-27,0 27,0-27,0 1,0-1,0 1,0-1,0-26,0 0,0 0,27 27,-27-27,0 0,26 0,1 0,-1 0,1 0,-1 0,27 0,-27 0,27 0,0 0,0 0,0-27,0 27,26 0,-26 0,0 0,0 0,0 0,0 0,0 0,-27 0,27 0,-26 0,-1 0,1 0,-1 0,27 0,-27 0,1 0,26 0,-27 0,27 0,0 0,-26 0,25 0,-25 0,26 0,0 0,0 0,-27 0,27 0,0 0,-27 0,1 0,26 0,-27 0,27 0,-26 0,26 0,-27 0,27 0,-27 0,27 0,0 0,-26 0,-1 0,27 0,-26 0,-1 27,27-27,-27 0,1 0,26 0,-27 0,1 0,26 0,-27 0,27 0,0 0,-27 0,27 0,0-27,0 27,0 0,0 0,0 0,0 0,0 0,-27 0,27 0,0 0,0 0,0 0,0 0,0 0,0-26,-1 26,-25 0,26 0,-27-27,1 27,26 0,-53 0,26 0,1 0,-1 0,0 0,-26-26,27 26,-1 0,1 0,-27 0,26 0,1 0,-27 0,26 0,-26 0,27-27,-1 27,-26-26,27-27,-27 27,26-27,-26 26,27-26,-1 0,-26 0,26-26,-26 26,0 27,0-54,0 54,0-27,-26 27,26-1,-26-26,-1 27,27 26,-26-27,-1 27,1-26,-1 26,1-27,-27 27,26 0,-26 0,1 0,-1 0,-27 0,27 0,-26 0,26 0,-53 0,27 0,-1 0,-25 0,25 0,-26 0,1 0,-1 0,0-26,0 26,0 0,27-27,-27 27,27-26,-1 26,-26-27,27 27,0-26,-1 26,27-26,1 26,-1 0,0-27,0 27,26 0,1 0,-1 0,27 0,27 0,-27-26,53-1,-27 1,27 26,0-27</inkml:trace>
  <inkml:trace contextRef="#ctx0" brushRef="#br1" timeOffset="84208.8165">7806 2408,'0'26,"0"-26,0 27,0-27,0 0,0-27,26 27,-26-53,0 27,26-1,-26-26,27 1,-1-1,-26 26,0-26,27 27,-27-1,0 1,0 26,0 0,0 0,26 26,-26 27,27-26,-1 26,1 0,-1-1,-26 1,53 0,-26-26,-1 26,-26-27,26 1,-26-27,0 0,0 0,-26-27,-27 1,27-27,-27 26,0 1,0-1,26 1,1-1,-1 27,27 0,0 0,27 0,-1 0,27 0,0 0,0 0,27-26,-28 26,1 0,0-26,0 26,-26 0,-27 0,0 0,-53 26,26 0,-52 1,26-1,-26 27,26-26,0 26,0-27,26 1,1-1,26-26,0 0,26 0,1-26,-1-1,27 27,0-53,-26 53,-1-26,1-1,-1 27,0 0,-26 27,0-27,27 0,-27 0,0-27,0 27,26-26,-26-1,27 1,-27-27,26 27,-26-27,0 26,27 1,-27-1,0 1,0 26,26 26,1 1,-27-1,26 1,1 26,-1-27,0 27,1-27,-1 1,1-1,-1 1,-26-27,0 0,0 0,-26 0,-1-27,-26 1,1-1,-28 1,27-1,0 1,27 0,-1-1,1 27,52-26,-26 26,53 0,0 0,0-27,27 27,-1 0,0-26,1 26,-27-27,0 27,-1 0,-25 0,-1 0,-26 0,-26 27,-27-1,27 1,-54-1,27 27,0-27,-26 27,26-26,0-1,0 1,27-1,26 1,-27-27,27 0,0 0,0 0,0 0,27 0,-27-27,0 1,26-1</inkml:trace>
  <inkml:trace contextRef="#ctx0" brushRef="#br1" timeOffset="85709.9023">6086 11324,'-27'0,"27"0,0 0,0-26,0 26,0 0,0 0,0 0,0 0,0 0,0 0,27 26,-27-26,26 0,1 0,-1 0,-26 0,53 0,-26 0,25 0,-25 27,26-27,0 0,0 0,0 0,-1 0,-25 26,52-26,-26 0,27 0,-1 0,0 0,1-26,-1 26,0 0,1-27,-1 27,27 0,-27-26,1 26,-1 0,1 0,25-27,-25 27,-1 0,-26 0,0 0,26 0,-26 0,0 0,0 0,0 0,26 0,-26 0,0 27,0-54,0 27,0 0,0 0,26 0,-26 0,0-26,0 26,0 0,26-27,-26 27,0 0,0 0,0 0,0 0,0-26,-27 26,1 0,-1 0,1 0,-1 0,-26 0,0-27,0 27,0 0,0 0,0 0,0-26,0 26,0-26</inkml:trace>
  <inkml:trace contextRef="#ctx0" brushRef="#br1" timeOffset="87612.0111">6245 17092,'0'0,"0"0,0 0,0-26,0 26,0-27,0 27,0 0,0 0,0 0,0 0,26-26,-26 26,26 0,1-27,-27 27,26 0,1-26,26 26,-27 0,1 0,26 0,-1-27,-25 27,26 0,-27-26,27 26,0-27,0 27,0 0,0 0,0-26,0 26,-27 0,27 0,-26 0,25 0,1 0,0 0,0 0,0-26,0 26,0 0,0 0,0 0,0 0,0 0,0 0,-27 0,27 0,0 0,-27 0,1 0,26 0,-27 0,1 0,-1 0,1 0,-1 26,0-26,27 0,-26 0,-1 26,1-26,-1 0,1 0,26 27,-27-27,0 0,1 0,-1 0,1 0,-1 0,1 0,-1 0,1 0,-1 0,1 0,26 0,-27 0,0 0,1 0,-27 0,26 0,1 0,-1 0,1 0,-27 0,26 0,1 0,-27 0,26 0,-26 0,27 0,-1 0,0 0,1 0,-1-27,1 27,-1 0,1 0,-1 0,1 0,-1-26,1 26,-27 0,26 0,1 0,-1 0,0 0,-26 0,27 0,-27 0,26 0,1-26,-27 26,26 0,1 0,-27 0,26 0,-26 0,27 0,-27 0,26 0,-26 0,27 0,-27 0,26 0,0 26,-26-26,27 0,-27 0,26 0,-26 0,0 0,0 0,27 0,-27 0,0 0,0 0,0 0,0 0,0 0,0 0,0 0,0 0</inkml:trace>
</inkml:ink>
</file>

<file path=ppt/ink/ink8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0:45:52.84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2367 83 94,'-183'-71'40,"-40"40"1,-33 45-1,-32 36-39,2 33 0,7 30-1,17 21 1,32 12 0,46 1 0,60 3-1,72-4 0,80-4-1,71-4 1,80 2-1,68 2-1,70 0 1,49 4-1,46 2 2,22 5-2,15 10 2,-8 7 0,-24 12 1,-37 10 1,-58 16 0,-60 16 2,-80 11-1,-74 16 2,-91 6-1,-78 12 0,-75 0 0,-60-5-2,-45-17 1,-30-28-3,-14-26-2,-4-34-1,13-35-2,11-39-3,23-29-1,10-26-6,18 2-13,-4-1-13,-7 18 3,-16 25 0,-27 40 2</inkml:trace>
</inkml:ink>
</file>

<file path=ppt/ink/ink8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21T20:45:53.24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3040 3054 61,'-497'584'37,"20"3"-1,40-12 2,37-37-10,57-27-20,44-34-1,64-53-3,55-67 2,61-60-4,65-72 2,65-72-3,71-82 1,63-73-2,70-85 0,58-69 1,68-71-1,62-61 3,63-59-2,49-47 2,55-40-1,41-38-1,49-21 1,31-13 0,76-13-1,-16 1 1,17 8-2,3 14 0,-5 23 0,-24 39 0,-45 40 0,-57 54-3,-102 66-6,-30 62-35,-89 59-2,-79 62 0,-92 58-1</inkml:trace>
</inkml:ink>
</file>

<file path=ppt/ink/ink8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0:47:58.14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3499 3781 33,'0'0'32,"0"0"0,-11 9-6,11-9-7,-13 8-5,13-8-3,-17 8-2,17-8-4,-23 1-1,9-1 0,-7-3-1,-1-1-1,-5 0-1,-4-1 0,-4 0 0,-6 0-1,-4 1 0,-4-2 0,2 2 0,-1 1-1,3 0 1,2 1 0,5 0 0,5 1 1,6-1-1,7 1 1,2 0 0,5 0 0,1 1 0,3 1 0,0-2-1,9 1 1,-16 4-1,7 1 0,0 1 0,-3 5-1,1 4 1,-3 7 0,0 6 1,-1 5-1,-1 4 1,-2 7-1,1 4 0,-2 2 0,0 1 0,-2 0 0,3-1 0,0 0-1,1-3 1,2-4 0,2-2 0,2-5 0,4-4-1,3-4 1,1-5 1,6-5-1,1-2 0,4-3 1,4-2-1,4-2 1,3 0 0,5-1-1,4 2-1,5-2 1,5 0 0,6 0 0,4 0 0,5-1 0,4-1-1,1 1 2,2-1-1,0 0 1,-2 1-1,-4-2 0,-3 0 0,-5 1 0,-2-1 0,-4-1 0,-3-2 0,0 0 0,-1-3 0,0 1 0,-2 0 0,0-1 1,1 0-1,-1 1 0,1 1 0,-1 0 0,2 2 0,-3-1 0,1 0 1,-1 0-1,-1-1 0,1 1 0,-2-3 0,-1 2-1,-3-2 1,-1 1 0,-3-1-1,0 1 1,-2-1 0,-2 0 0,-1 0 0,-2 1 0,0-1 0,-3 0 1,0 0-1,-3-1 0,-1 2 0,-9 0 0,15 0 0,-15 0 0,12-4 1,-12 4-1,17-11 1,-10 2 0,0-5-1,2-4 1,-1-6 0,0-4-1,1 0 1,0-7-1,-2-3 1,1-2 0,0-2 0,0-2-1,-2 1 1,1 2 0,-4-5 0,1 6 1,-2 2-1,0 5 1,-2 2-1,-1 4 0,-1 2 0,-2 3 1,-2 3-2,-3 0 0,-2 2 1,-1-1-1,-6 0 0,-1 2-1,-5 0 1,-3 1-1,-2 2 1,-4-1-1,-5 4 1,-3-1 0,-2 4 0,-3 0 0,-1 0 0,-1 1 0,0 0 1,3 2-1,3-2 0,5 1 0,7 1 0,5-1 0,7 2-1,1-2 0,6 2-2,-2-3-4,13 6-22,-12-5-12,12 5 1,-15-13-1</inkml:trace>
  <inkml:trace contextRef="#ctx0" brushRef="#br0" timeOffset="1705">2825 3629 56,'0'0'37,"0"0"-1,-7-19 0,-8-13-21,5-5-6,-10-16-4,-5-13 0,-9-15-1,-2-9 0,-8-10 0,-3-2 1,-8-7-1,2 2-1,-4 1 0,4 6-1,3 9 0,2 7-1,4 5 0,4 10 0,5 9-1,5 10 1,2 7-1,3 8 0,0 6 1,1 10 0,3 7-1,4 5 0,0 6 1,5 6-1,1 8 1,4 6-1,4 5 0,3 5-1,0 1 2,1 4-1,0-2 0,-1 2 0,1-4 0,-1-4 1,0-4-1,-1-4-1,0-3 1,0-3 0,1-12 0,0 0 0,0 0 1,-10-8-1,6-10 0,-2-6 1,2-8-1,0-4 0,0-4 0,-1-2 0,2 1 0,2 1 0,-1 2 0,1 4 1,-2 5-1,0 4 0,2 4 1,1 5-1,-1 3 1,0 3-1,1 10 0,0 0-1,0 0 1,10 3 0,0 9 0,10 1 0,8 6-1,5 0 0,7 2 1,7 2 0,5-2 0,1-2 0,-2-1 0,-5-1 0,-8-6 0,-6 2 0,-8-7 0,-5 1 0,-8-6-1,-11-1-3,0 0-5,-10-17-32,1 2-1,-3-8 1,3 2-1</inkml:trace>
  <inkml:trace contextRef="#ctx0" brushRef="#br0" timeOffset="2823">604 1430 78,'-21'-45'40,"21"45"1,0 0-2,0 0-28,0 0-3,-17-16-6,20 40 0,5 10-2,1 10-1,-1 10 0,0 8-1,-1 9 0,0-3 1,-5-6 1,0-9 0,-4-8 0,0-11 1,2-13 0,-2-12 0,2-9 0,4-17 0,0 1 0,2-3 0,2 0-1,8 2 1,-2 5-1,9 6 0,0 5 0,4 5 0,0 0 0,2 2 0,0 2 0,-4-5 0,-2-3-1,-6-7-2,-2-1-3,-7-11-5,-1 6-7,-8-16-11,0 1-9,-2-5-1,-2-1 2</inkml:trace>
  <inkml:trace contextRef="#ctx0" brushRef="#br0" timeOffset="3190">883 1509 63,'0'-10'38,"0"10"-1,0 0-3,13 17-13,-7-2-8,3 9-6,1 1-3,2 5 0,1 1-2,0-1-1,-1-2-2,-2-5 0,1-4-2,-4-9-3,1 0-17,-8-10-17,11-19 2,-9-3-1,1-7 0</inkml:trace>
  <inkml:trace contextRef="#ctx0" brushRef="#br0" timeOffset="3510">1130 1321 64,'14'-4'37,"-14"4"-2,0 0-5,5 10-11,-14-5-9,1 6-5,-1 1-3,2 2-1,2-1-1,4 3 1,4-1 0,4 0-1,2-1 0,3 0 0,1-1 1,-2-3-1,-1 1 1,-4-1-1,-4-1 0,-4 1 1,2-10-1,-15 18 0,4-10-2,-8-2-2,2 2-6,-8-11-16,4 1-10,3-7-1,4-1-1,4-11 2</inkml:trace>
  <inkml:trace contextRef="#ctx0" brushRef="#br0" timeOffset="3858">1129 911 89,'0'0'36,"9"9"0,-3 7-9,2 17-19,-1 7-3,6 12-1,0 6-1,4 6 0,3 5-2,5-1 0,0-5-1,0-5-1,0-12-1,-1-6-1,2-10-2,-7-12-6,1-9-25,-10-10-1,-3-8-2,-7-10 2</inkml:trace>
  <inkml:trace contextRef="#ctx0" brushRef="#br0" timeOffset="4084">1110 1319 89,'0'0'37,"0"0"1,13-3-7,10 5-21,-2-4-4,3 1-2,1-1-3,3-4-5,3 1-9,-7-6-27,1-3 2,1-9-3,1 0 2</inkml:trace>
  <inkml:trace contextRef="#ctx0" brushRef="#br0" timeOffset="4607">1799 1192 65,'-2'-9'38,"-3"-1"-1,-5 6 1,-8-3-24,6 9-6,-8 3-3,1 5-3,-2 4 0,5 4-1,2 0-1,8 2 1,6-3 0,7 1-1,9-5 1,6-1 0,1-6 0,4-3 1,-3-6-1,0-1 0,-5-7 0,-2-1 0,-7-8-1,-1-4 0,-2-6 1,-3-8-1,-1-6 0,-1-8 0,-2-5 0,-2-10-1,-3-1 1,-4-3 0,-5-4 0,0 4 0,-5 3 1,-2 8-1,3 10 1,0 9-1,5 11 1,2 9-1,11 21 0,-5 9 0,11 21 0,6 16 0,3 19 1,7 17-1,3 17 1,11 19 0,2 6 0,4 1 0,1-1 0,0-5 0,0-9-1,-2-11 1,-5-11-1,-6-14 0,-7-14 0,-3-10-1,-7-13 0,-4-12-3,-3-13-2,-6-12-10,-10-28-25,-5-5 1,-3-6-2,-7-7 3</inkml:trace>
  <inkml:trace contextRef="#ctx0" brushRef="#br0" timeOffset="5347">930 1938 74,'6'-35'39,"2"8"-1,-1 4 1,4 16-26,-11 7-5,13 10-4,-10 13-2,0 12 0,1 4-1,-2 13 0,0 1 0,-1 3 0,-2-2-1,-1-7 0,-2-6 1,3-9-2,-1-11 1,7-9 1,-5-12 0,22-9 0,-2-4 0,5-4 0,5 0 0,2-2-1,3 3 0,2 1-2,-3 6-2,-4-5-6,0 2-30,-9-2-1,-3-4 1,-2-4-1</inkml:trace>
  <inkml:trace contextRef="#ctx0" brushRef="#br0" timeOffset="5673">1383 1868 56,'11'9'39,"-8"9"-1,3 9 2,-3-7-14,4 10-18,-4-3-4,1-1-3,-2-3-3,-2-9-3,2-1-7,-2-13-24,-4-10-2,5-8-1,0-8 2</inkml:trace>
  <inkml:trace contextRef="#ctx0" brushRef="#br0" timeOffset="5853">1310 1650 58,'-19'-6'32,"7"8"-4,0-2-3,12 0-31,0 0-11,14 11-7,5-14-1,9 3 2,2-7 2,8 3 7,-3-1 11,0-1 13,-1 7 7,-11-2 7,-2 8 1,-6-1 0,1 8-1,-10-4-5,9 6-6,-8-5-5,11 1-3,-2-2-1,4 0 0,-5-6 0,0 3 0,-2-6 0,-2 4-1,-11-5 0,0 0-1,4 11-1,-4-11-1,-14 9-1,1-7-2,1 5-5,-12-14-11,9 2-20,-5-4 2,1-6-2,3-3 2</inkml:trace>
  <inkml:trace contextRef="#ctx0" brushRef="#br0" timeOffset="6237">1732 1429 45,'16'0'34,"-3"7"2,-2 3-1,-1 9-12,-6-4-12,8 9-6,-4 1-2,5 7-1,-1-5 0,1 4-1,2-2-1,-3-3-4,5 0-4,-10-12-9,12 3-13,-9-13-5,-10-4-2,0 0 1</inkml:trace>
  <inkml:trace contextRef="#ctx0" brushRef="#br0" timeOffset="6446">1726 1587 71,'-11'-6'37,"11"6"-1,9-14-4,14 11-20,-3-5-6,8 3-3,1-1-1,6 1-1,-1 1-1,-3 3-1,-4 3 1,-4 0 0,-4 3-1,-2 0 1,-6 2-1,-2 1 1,-9-8 1,21 14 0,-7-9 0,5 0-1,1 0 2,0-1-1,0-1 0,-3 0 0,-4 2 0,-13-5 0,8 10 0,-8-10 0,-14 15 0,1-6 0,-2-1-1,-3 4 0,0-3 0,-1-1 0,3 1-2,1-4-2,5 3-4,-9-11-17,19 3-14,-11-11 2,12-2-3,2-5 3</inkml:trace>
  <inkml:trace contextRef="#ctx0" brushRef="#br0" timeOffset="6960">1938 358 58,'-33'-32'38,"-5"1"-1,-1 4 0,-16-1-22,3 9-8,-6 5-4,-3 6-1,-7 5 1,-1 9 0,-4 6 0,-2 11 0,-2 5 0,-5 13-1,-1 8 0,-9 11-1,-1 10 0,-4 6-1,0 8 1,-2 4-1,8 8 0,0 2 1,4-1 0,10 0-1,10 0 0,7-1 0,13-1 0,11-1 0,9-1 0,14 0 0,10 3 1,10 1 0,8 0 0,12 3-1,6-1 1,9 1 0,7-3 1,7-5-1,14-8-1,8-7 0,9-8 0,8-15 0,8-9 1,9-15-1,5-13 0,7-12-1,-5-13 1,9-14 1,2-14-1,1-13-1,-5-16 1,-4-13-1,-6-12 1,-4-11 0,-3-9 1,-16-10-1,-11-8 1,-13-6 0,-15-7 0,-9-1 1,-18-10 0,-18-3-1,-17-2 0,-18 0-1,-17 4 1,-13 4-2,-16 9 2,-11 10 0,-15 15-1,-13 16 0,-9 15 0,-6 21 2,-2 17-2,-3 22 0,3 23-5,-4 16-23,14 31-15,10 19 0,13 24-1,12 13-2</inkml:trace>
</inkml:ink>
</file>

<file path=ppt/ink/ink8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0:49:24.07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491 113 40,'0'0'35,"0"0"1,0 0-2,0 0-20,-11-14-5,-3-1-3,-2 0-2,-6-4 0,-3 4 0,-5-1-1,1 7 1,-2 2-1,2 5-1,2 3-1,4 4 1,4 3-2,5 0 0,4 5 1,4-2-2,4 6 2,1 5-1,1 8-1,-1 9 1,-1 11 0,-6 11-1,-3 8 0,-3 10 1,-6 6-1,-3 3 1,-3 1 0,3-7-1,2-7 1,3-8 0,8-6 0,5-13 1,8-9 0,8-9 0,8-8 0,6-5 1,2-6-1,6-2 0,2-5 1,3-2-1,0-1-1,-4-2 0,-1 1-1,-6 0 0,-2 1-2,-7-4-4,4 8-13,-10-10-21,2-2 2,-3-6-2,5-4 2</inkml:trace>
  <inkml:trace contextRef="#ctx0" brushRef="#br0" timeOffset="579">895 324 60,'0'0'39,"0"0"-1,0 0-5,2 25-19,-13-7-7,1 9-3,-3 5 0,0 7-2,-1 4 1,2 5-1,1-1-1,4 0 1,2-4-1,3-1 0,2-7 0,2-2-1,1-8 0,0-6-1,1-4 0,-1-6-2,-3-9-2,0 0-8,14 0-28,-9-10 2,5-4-2,2-8 2</inkml:trace>
  <inkml:trace contextRef="#ctx0" brushRef="#br0" timeOffset="1080">1287 74 55,'0'0'39,"-9"11"1,9-11 0,0 0-21,22-10-13,-5 3-2,7 0-2,3-1-1,4 1 0,3 3 0,1 4-1,-1 10 0,-3 10 0,-4 11 0,-7 13 0,-4 10-1,-7 12 1,-4 5-1,-3 9 1,-4 1-1,1-3 0,0 0 0,5-7 0,3-7 0,0-8 1,2-7 0,-1-8 0,1-8 0,-2-3 1,-6-7 0,-5-2-1,-7-4 2,-3 2-1,-10-1 1,-7 1 0,-12 2 0,-8 1 0,-8 2 0,-2 1-1,-6 0 1,3 0-2,6 1 0,8-3-1,14-1-1,8-7-4,18 3-13,10-18-23,0 0 0,22-1 0,1-13 1</inkml:trace>
</inkml:ink>
</file>

<file path=ppt/ink/ink8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0:47:47.26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9084 539 24,'-19'-22'31,"11"12"2,-6-1-6,-3-4-8,5 8-7,-9-8-2,4 6-3,-7-5 0,1 5-3,-10-6 0,-2 3-1,-7 0-1,-7-1-1,-7 1 0,-7 0-1,-6 0 0,-5 2 0,-7-1 0,-5 3 0,-9-2 0,-4 2 0,-8-1 0,-7 1-1,-7-1 1,-10 1-1,-4 2 1,-4 0 0,-5 0 0,-3 1 0,-3 1 0,-4 1 0,-4 0 0,-4 3 1,-6-2-1,-6 1 0,-5 0 0,-5 1 0,-6 1 0,-6 1 0,-3 0 0,-1-1 0,-2 0 0,-1 1 0,5-1 0,3 1 0,0-3 1,6 1-1,3 0 1,4 0 0,4 0-1,1 0 1,3 0 0,-1 0-1,4 0 1,3 1-1,3 0 0,4 2-1,3 4 2,5 2-2,6 4 2,6 4-2,6 5 2,2 5-1,4 6 0,8 5 0,10 5-1,6 7 2,6 6-1,8 5 1,12 5-1,8 6 0,10 4 0,6 5 1,3 6-1,9 1 0,5 4-1,4 4 0,4-2 1,5 4-1,4 0 1,4-1-1,6-3 1,5-3 0,3-5 0,3-1 0,5-5 0,10-6 0,3-6 0,10-5 1,6-5-1,5-3 0,7-6 1,7-6-1,10-4-1,2-3 1,9-4-1,3-4 1,8-6 0,8-3-1,5-3 1,7-5-1,3-1 1,8-4 1,5-3-1,5-3 0,3-2 0,3-2 0,7-2 0,1 0 1,3 0-1,2 0-1,2 2 2,1 0-1,2-1 1,3 3-1,0-2 1,3 2 0,0-2 1,2 3-1,3-2 1,3 1 0,2 1 0,4-1 0,4 0-1,1 1 2,4-1-2,3 0 1,2 0-1,1-1 1,0-2-1,2 1 1,-3-2-1,1-1 0,-2 2 0,-1-2 0,-1 0 0,-1 1-1,0-2 1,-2 3 0,1-1-1,-2 1 1,0-1-1,-5 0 1,-3 3-1,-1-1 0,-4 3 1,-2 0-1,-4 1 0,-3 2 0,-2 1 1,-1 2-1,-3-1 0,-1 2 0,-3-1 0,1 0 1,-1 2-1,0 0 0,2 0 0,-2-1 0,6 0 0,2 0 0,1-1 0,2 2 0,1-3 0,0-1 0,2-1 0,2 0 0,-1-1 0,0-2 0,2 0 0,3 0 0,2-1 0,5 0 0,2-2 0,6-1 0,3-1 0,8 0 0,2 0 0,4 0 0,4 0 0,2-2 0,0 2 0,-1 0 0,-1 1 0,-3-1 0,-4 0 0,-3-2 0,-5 2 0,-1 1 0,-5 0 0,0 0 0,0 0 0,-1 0 0,2 2 0,2-2-1,1 2 1,-2-1 0,0 0 0,1 0 0,-2-1-1,-4 1 2,-4-2-1,-3 1 0,-2-2 0,-1 0 0,-3 2 1,-1-1-1,-1 0 0,-1 0 0,3 1 0,-1 2 0,2-2 0,0 2 0,-3 0 0,-2 0 0,-2 2 0,-3 1 0,-7 0 0,-4 0 0,-11 2 1,-4-2-2,-7 1 1,-10-2 0,-9-4 0,-8-2 1,-12-6-1,-10-2 1,-6-5-1,-13-6 1,-10-8 0,-7-7 0,-9-7 0,-7-12-1,-7-9 1,-5-7-1,-1-8 0,-8-5 0,-1-4 0,-7-2 0,0-3 0,-4 2-1,-4 2 1,-1 1 0,-11 2-2,2 2 2,-8 2-1,-1 4 0,-5 1 0,-8 5 0,-5 1 0,-9 5 0,-4 6 2,-12 2-2,-10 9 1,-9 4 0,-14 4-1,-9 7 1,-12 6 0,-17 5-1,-13 4 1,-14 5 0,-13 2 0,-13 5 0,-7 5 0,-13 2 0,-8 1 0,-5 4 1,-8 0-1,-4-1 0,-5 2 1,-9-1 0,-6-1-1,-4 0 1,-1-1 0,-4 0-1,3 0 1,0-1-1,-1 0 1,1 0-1,-1 0 0,-6 1 0,-5-1 0,-4 0 1,-6-2-1,-1-2 0,3 1 0,4 0 1,6-1-1,5 0 0,10 0 1,7 1-2,4 2 1,0 1 1,3 0-1,4 1 0,3 0 1,7-1-1,9-2 0,10-3 0,13-1 0,14-3 0,12 1 0,12-1 0,11 1 0,10 5 0,6 1 0,7 6 1,4 4-1,6 4 0,6 3 1,5 1-1,5 5-1,2-1 1,7 3 0,6-2 0,3-1-1,8 0 1,3 0 0,6-1-1,2-1 0,6-2-1,7 1-4,-4-6-24,10 0-11,-1-6-1,3-10 0</inkml:trace>
</inkml:ink>
</file>

<file path=ppt/ink/ink8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1:02:17.44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7083 84 34,'-21'-18'37,"1"0"1,4 4 0,-3-6-19,9 14-6,-5-2-4,15 8-5,-14 9-1,12 7-1,5 12-1,4 13-1,8 13 0,3 15 1,7 13 0,5 12-1,4 9 1,6 7 0,3 8-1,2 1 2,0 3-1,0-1 1,-3-6-1,2 1 1,-6-7 0,-5-6-1,-5-10 0,-6-8 0,-6-16-1,-4-11-3,-2-11-3,-10-27-21,0-20-13,-5-10 2,-7-27-3,-6-20 1</inkml:trace>
  <inkml:trace contextRef="#ctx0" brushRef="#br0" timeOffset="492">6708 1497 40,'-7'-22'30,"-1"-2"0,5 5 0,-7-6-6,9 10-3,-7-11-7,5 8-4,-7-6-2,3 4-3,-6-4-1,-7 2-2,-8 3-1,-8-2-1,-12 4 0,-10 2 0,-11 2 0,-12 3 0,-11 4 0,-5 2-1,-11 2 1,-4 4 0,-5 3 0,-4 2-1,-1 7 1,-3 2 0,-2 5 0,-5 5 0,3 5 0,-4 4 0,-4 4-1,-3 8 1,-6 7 0,-2 4-1,-5 11 0,-3 5 0,-5 11 1,-1 10-1,-1 8 1,-1 10 0,4 5-1,1 7 1,6 3-1,6 3 0,4 0 2,7 1-2,12 0 1,8-8-1,9-1 1,11-7 0,10-7 1,9-4 0,11-11-1,10-8 0,5-8 1,8-9-1,7-9 1,5-7-1,6-7-1,6-6 1,2-2 0,4-7 0,3-4 0,1-2 1,4-4-1,0-4 0,1-3 1,0-4-1,4-10 1,-3 12-1,3-12 1,0 0 1,0 0-1,0 0 0,-12-16 0,6 4 0,-3-8 0,-1-2 0,-2-8-1,-3-3-1,0-2 2,-1-5-2,2 3 1,-1 1 0,2 5 0,1 3 0,4 6 0,1 6 1,3 2-1,4 14 0,0 0 0,0 0 0,-3 11-1,7 9 1,0 11-1,1 3 0,0 13 1,0 3 0,-1 7 0,-2 1 1,1-7-1,-2-3 0,0-8 1,0-4-1,0-9 0,3-8 0,1-6 0,5-9 0,3-3 0,5-11 1,6-4 0,7-3 0,4-3 0,6-2 0,2-2-1,2 4 1,-3 0-1,-5 5 0,-4 7 0,-8 2 0,-2 4-1,-8 4 0,-5 5-2,-10-7-3,18 21-25,-13-10-10,0 1 0,-4-1 0</inkml:trace>
  <inkml:trace contextRef="#ctx0" brushRef="#br0" timeOffset="18998">99 6422 43,'0'0'34,"0"0"2,0 0 0,0 0-10,0 0-13,-6 10-4,9 1-3,-3 0-1,2 9-1,-1 3 0,0 8-2,-4 3 0,-3 5 0,-3 1-1,-4-1-1,-1 3-1,-2-9-2,4 1-5,-8-13-27,12-10-4,8-11 1,-4-14-2</inkml:trace>
  <inkml:trace contextRef="#ctx0" brushRef="#br0" timeOffset="19577">438 5920 49,'-6'-10'33,"6"10"3,0 0-5,0 0-12,-13-8-5,13 8-4,0 0-2,0 0-1,0 0-2,-9 4-1,9-4-1,0 0-1,-7 14 0,7-14-1,3 18 0,3-2 0,4 1 0,3 3 0,3 2 0,4 4-1,2 4 1,3 2 1,-2 1-1,2-1 0,-1 3 0,-2-1 0,-2-2 0,-2 0 0,-1-6 0,-5-1 0,-2-5-1,-2 0 1,-3-5-1,-1-5-1,-2-1-2,-2-9-3,0 0-8,0 0-26,-2-17-1,2-6 1,4-3-1</inkml:trace>
  <inkml:trace contextRef="#ctx0" brushRef="#br0" timeOffset="20046">711 5948 49,'0'0'37,"0"0"-1,0 0 1,0 0-13,-9-7-11,9 7-4,-15 6-3,15-6-2,-19 11-1,8-2 0,-1 6-1,-1 2-1,1 4 1,0 7-1,0 1 1,1 5 1,-1-1-1,2 3 0,0-1 0,-1 1 0,2-2 0,0-4 0,-1-1-1,2-4 0,1-3-1,1-3 1,2-7 0,1-2-1,3-10 0,-5 10 0,5-10 0,0 0-2,0 0-1,0 0-2,0 0-6,-3-21-17,3 21-14,6-23 2,4 11-2,-2-5 2</inkml:trace>
  <inkml:trace contextRef="#ctx0" brushRef="#br0" timeOffset="20842">505 6759 42,'-8'9'33,"8"-9"2,0 0-5,22 9-10,-9-12-6,10 8-4,1-8-4,8 3-2,0-5-1,4 1-2,-2 0 0,-2-2-2,-3 4-2,-7-4-3,0 7-7,-22-1-9,15-9-10,-15 9-3,0 0-1,-13 0 2</inkml:trace>
  <inkml:trace contextRef="#ctx0" brushRef="#br0" timeOffset="21110">536 6848 47,'0'0'32,"-11"4"2,11-4-4,0 0-11,0 0-6,-4 12-5,4-12-1,11 5-2,-11-5 0,26 3-1,-7-2 1,3 1-2,2-1 0,1 0-2,0 1 1,-3 0-1,-3-2 0,-4 3 0,-4-3 0,-11 0-1,14 2 0,-14-2 1,0 0-1,0 0 0,0 0 0,0 0 0,0 0 0,0 0 1,0 0-1,0 0 0,0 0 0,0 0-1,0 0 0,0 0-1,0 0-3,0 0-4,0 0-23,1-12-7,-1 12 1,2-17 0</inkml:trace>
</inkml:ink>
</file>

<file path=ppt/ink/ink8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1:02:40.07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95 1090 22,'0'0'31,"0"0"2,0 0-6,0 0-4,0 0-6,0 0-3,-7-17-3,7 17-4,3-26-2,1 10-1,-1-6-1,4-2-1,-1-1 0,2 0-1,-1 2 1,-1 1-1,0 4-1,-2 6 1,1 0-1,-5 12 0,11-6 0,-1 8 0,6 7-1,6 0 1,7 3-1,7 0 1,10 0 0,7-2 0,7-4 0,7-1 0,3-7 0,7 0 0,2-4 0,0-3 0,-2 0 0,0-3 0,-6 0 0,-7-3 0,-5 1 0,-7-3 0,-6-1 0,-6 2 1,-5-2 0,-5 4-1,-5 1 1,-6 3-1,-2 6 1,-5 5-1,-3 9 1,-4 5-1,0 9 0,-3 5 0,-2 0 0,1 4 1,-1-4-1,0 1-1,-1-8 0,1-6-3,1-4-7,-1-12-22,0 0-4,-14-28-1,5 7-1</inkml:trace>
  <inkml:trace contextRef="#ctx0" brushRef="#br0" timeOffset="690">245 195 77,'10'-22'38,"-6"3"0,-12-6 0,-3 4-30,-14 3-2,-3 4-3,-6 8 0,-4 5-2,3 6 1,2 9-1,9 5 0,7 10 0,11 3-1,12 6 1,12 3-1,8 1 0,7 2 0,2-3 0,0-1 0,-5-6 1,-8-6-1,-11-2 0,-10-8 0,-11-3 0,-10-4 0,-7-6-2,-5-3 0,-1-7-2,2 3-3,0-15-5,16 8-16,4-12-11,12 1 1,8-4 0,10-1 2</inkml:trace>
  <inkml:trace contextRef="#ctx0" brushRef="#br0" timeOffset="1080">555 145 69,'0'0'35,"-13"5"-1,-4 1-9,1 9-12,-9 1-7,1 8-3,-2 1-1,2 7 1,1 0-2,9-1 0,5-1-1,6-5-1,8-4-1,6-11-1,11-2-1,3-12-1,9-4-4,-3-10-1,10 1-1,-7-7 1,3 3 4,-9 2 3,-6 4 2,-8 4 1,-14 11 4,0 0 2,-8 22 0,-5 0 0,-3 4-4,3 1-1,4 1-1,7-2 0,7-10 1,10-5 1,6-11 1,9-6 1,-3-10 1,3-4 1,-6-7 0,-2 2 0,-8-6-1,-3 3-1,-7-2 0,-4 6-1,-1 1-1,0 5-1,-2 7 0,0 0-1,3 11-1,0 0 0,4 16 1,3-5-1,2 5 0,2 2 1,2-5 0,1 2 0,-2-6 1,0-1-1,-2-4 1,-10-4 0,12 4-1,-12-4 1,0 0 0,0 0-1,3-9 0,-3 9 1,0 0-2,11-13 1,1 9 0,3-1-1,5-2 1,4-3 0,6-2 0,5-3 1,2-4-1,3-1 1,-1-5 0,1 0 0,-5-3 0,-2 2 0,-7-1 0,-9 3 0,-9 4-1,-7 1 1,-1 19-1,-19-10 0,1 16 0,-4 8 0,1 8 0,2 9 0,4 2 1,6 7-1,6-3-1,4-1 0,8 0-3,0-13-10,7 1-25,0-11 1,2-4-1,-2-6 0</inkml:trace>
</inkml:ink>
</file>

<file path=ppt/ink/ink8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1:01:33.87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181 98 55,'17'-30'39,"-3"3"-2,1 8 0,-8 1-19,7 14-10,-4 10-3,0 15-2,-5 16-1,0 17 0,-10 17 0,-2 16 0,-5 13-1,-8 7 0,-6 3 0,-4-2-1,-3-5 1,-3-15-1,6-10 0,4-18 0,5-17 0,6-9 1,4-15 1,5-9-1,6-10 1,2-9-1,4-2 1,4 1 0,5 3-1,6 2 0,6 7 0,5 5 0,5 5-1,4 8 1,2 1 0,2 2-1,-2-1-1,-5-3-3,0-3-6,-11-8-28,3-7-3,-9-12 2,-1-6-2</inkml:trace>
  <inkml:trace contextRef="#ctx0" brushRef="#br0" timeOffset="674">1033 392 90,'-15'-10'38,"-8"12"-1,-14 6-6,-6 19-24,-13 13-2,-2 19-3,-7 12 0,4 12 0,10 6 0,8 2 0,17 1-1,16-8-1,19-9 2,15-13-1,18-18 0,15-11 1,7-17-1,8-13 1,1-17-1,0-10 1,-4-16 0,-8-14-1,-14-11 0,-16-14 1,-18-5 0,-14-3 0,-19 1-1,-11 10 0,-13 8 0,-6 16 0,-5 13-2,6 14-1,5 16-2,8 9-1,17 12-5,4-4-24,24 6-7,11-4 0,17 2 0</inkml:trace>
  <inkml:trace contextRef="#ctx0" brushRef="#br0" timeOffset="1054">1574 476 94,'24'-3'39,"-10"-2"2,-3 3-2,-11 2-30,0 0-4,0 0-2,-12 28-2,3 7 0,-4 12 0,-1 16 0,-5 8 0,-4 11 1,-3 2-2,1-7 1,0-7-1,2-12 0,4-13 0,5-14 1,5-12-1,7-10 0,2-9 0,16 5 1,3-1-1,7 2 1,6 5-1,7 5 0,4 3 1,5 1-1,0 3 0,0-1 0,-5-5 0,-3-3 0,-7-5 0,-4-7-2,-9-10-2,0 1-6,-13-11-30,4-5-1,-6-5 1,4-4-1</inkml:trace>
</inkml:ink>
</file>

<file path=ppt/ink/ink8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1:01:35.60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3 829 85,'-6'12'39,"5"-1"-1,1-11 0,10 16-27,-1-10-8,8 1-1,1-3-1,5 3 0,3-3-2,2-1-1,3 3-6,-5-8-13,4 6-17,-7-4 0,-1 2-1,-6-4 1</inkml:trace>
  <inkml:trace contextRef="#ctx0" brushRef="#br0" timeOffset="240">10 1096 97,'10'18'40,"9"0"0,2-10-2,7 0-32,1-1-3,3-4-3,3 1-7,-5-9-31,7-6-2,1-10 1,4-7-1</inkml:trace>
  <inkml:trace contextRef="#ctx0" brushRef="#br0" timeOffset="596">1225 59 95,'2'-16'38,"-9"3"0,-16-5-8,-11 13-27,-9 3-1,-7 4-1,-6 4 1,2 3 0,1 1-1,11 4 1,4 1-1,13 5 1,5 2 0,12 13-1,6 8-1,6 12 0,2 16 1,-2 13-1,-2 19 1,-5 10-1,-3 13 1,-8 4-1,-2 4 0,-4 2 1,1-8 0,1-6 1,6-14-2,3-12 2,7-15-1,7-12 2,7-13-1,9-10 1,5-7-1,11-9 1,5-6-1,5-6 0,4-4-1,3-5 1,-2-4-2,-2-4-1,-7-2-4,-12-9-31,3-1-6,-7-9 0,3-7-1</inkml:trace>
  <inkml:trace contextRef="#ctx0" brushRef="#br0" timeOffset="2468">2062 546 53,'0'0'37,"-1"-12"-1,1 12 0,-22-13-19,12 10-8,-12-2-4,0 3-2,-7-2-1,1 2 0,-4 2 0,2 2-1,0 2 1,4 3-1,3 1 0,6 5 0,3-1 0,6 8-1,3 2 1,3 7 0,0 6 0,-1 8 0,-3 8 0,0 9 0,-5 11-1,-3 1 0,-2 3 1,-3 2-2,3-1 1,2-3 0,5-6 1,8-7 0,10-11 0,9-4 0,9-7 1,9-8 1,6-5-2,6-5 1,1-5-1,-1-6 1,-5-3-2,-4-1 0,-7-3-3,-11-6-8,-1 1-28,-6-3-1,1-4 1,-2-6-2</inkml:trace>
  <inkml:trace contextRef="#ctx0" brushRef="#br0" timeOffset="66751">2067 1041 46,'-12'-12'33,"12"12"3,-18-18-3,18 18-13,-24-13-9,11 13-4,-8 2-4,4 8 0,-3 9-2,4 4-1,2 6 0,5 3 0,6-1 0,5-2 1,8-6-1,6-4 1,4-10-1,7-5 1,1-7 1,1-5-1,-2-4 0,-3 0 1,-4-3-1,-4 0 1,-5 1 0,-4 5 0,-7 9-1,0 0 1,0 0-1,-8 14-1,3 7 0,0 2 0,0 8-1,0-3-1,3 4-3,-4-13-7,11 4-19,-4-12-6,-1-11 0,12 0-1</inkml:trace>
  <inkml:trace contextRef="#ctx0" brushRef="#br0" timeOffset="67161">2257 814 62,'2'-21'36,"0"10"0,-2 11 0,0 0-17,-2 19-13,2 1-3,-3 7-2,1 7 1,-2 3-1,0 3 1,0-4 0,2 1-1,0-6 1,1-7-1,1-3 1,3-10-1,-3-11 0,18 8 0,-4-9 0,2-2 0,2-1 0,1 4 0,-1 1-1,1 3-1,-5 6 1,-2 0-1,-6 5 1,-4 1-1,-3 0 1,-4-2-1,-6 0 0,-2-4 1,-4-2-1,-2-4 0,0-4-1,1-4 1,-2-1-2,1-5 0,7-1-1,-2-5-2,10 3-4,-3-9-12,11 5-13,0-2-1,7 1 0,4 1 2</inkml:trace>
  <inkml:trace contextRef="#ctx0" brushRef="#br0" timeOffset="67679">2618 1051 55,'-4'-13'37,"4"13"-2,-20-7 1,5 1-10,2 9-19,-3 3-4,1 3-2,2 7-1,5 1 1,4 3-1,4 0 0,4 1 1,3-1-1,1-2 0,0-1 1,-1-1-1,-2-4 0,-3-1 1,-2-11-1,-7 16 0,7-16 1,-16 8-2,6-9 0,10 1-2,-20-12-3,20 12-14,-5-19-18,5 4 3,3-3-3,3 0 3</inkml:trace>
  <inkml:trace contextRef="#ctx0" brushRef="#br0" timeOffset="68070">2816 787 71,'0'0'34,"0"0"-1,-10 12-9,1 2-13,6 11-4,-6 7-3,3 10 0,-3 4-1,2 8 1,-3 2-2,3 4 1,-2-1-1,4 0 0,0-5-2,1-6 1,4-5-1,0-8-1,4-5-1,-1-10-2,6-4-6,-9-16-13,16 1-13,-4-9 0,1-5 0,4-5 1</inkml:trace>
  <inkml:trace contextRef="#ctx0" brushRef="#br0" timeOffset="68384">2855 1049 38,'-12'-2'34,"12"2"2,-14 2-1,14-2-12,-4 12-8,2-3-6,8 8-2,0 3-2,4 6-1,3 1-1,2 2-1,1-1 0,1 1-2,0-6-1,-3-2 1,1-5-4,-7-7-1,3 0-5,-11-9-8,13-9-12,-8-3-7,2-2 0,0-6 0</inkml:trace>
  <inkml:trace contextRef="#ctx0" brushRef="#br0" timeOffset="68626">3033 1042 65,'-3'-12'35,"3"12"-1,-10-1-7,-1 7-11,5 11-6,-5 2-5,1 8-1,-4-1-1,2 8 0,-3-3-1,2 3-1,0-1 0,0-3-1,2-3 0,0-5-2,5-4-2,-2-7-4,8 1-7,0-12-13,0 0-9,1-12 0,6-2 2</inkml:trace>
  <inkml:trace contextRef="#ctx0" brushRef="#br0" timeOffset="68941">3165 1100 46,'0'0'35,"11"7"2,-11-7-1,9 0-12,3 3-13,-12-3-6,19 2-3,-7-2 0,1-1-2,1 0-2,-3-3-3,5 3-6,-7-8-14,3 0-11,0 0-1,1-1 2,-1 0-1</inkml:trace>
  <inkml:trace contextRef="#ctx0" brushRef="#br0" timeOffset="69252">3471 879 69,'0'0'34,"-10"5"0,10-5-6,-8 20-17,0-4-6,1 6-1,1 0-2,4 6 1,2-6 0,4 3 0,1-3-1,4-4-1,1-1-1,1-8 0,3-2-2,-3-9-2,5 1-3,-8-12-8,10 2-13,-7-4-7,2-5-2,0 0 3</inkml:trace>
  <inkml:trace contextRef="#ctx0" brushRef="#br0" timeOffset="69466">3645 863 39,'5'-17'33,"-1"6"1,-4 11-3,-5-12-9,5 22-7,-9 0-6,3 11-4,-4 4-1,4 8-1,-2 5-1,3 3 0,1 3-1,3 1 1,0-3-2,2-3 1,0-5-1,-1-3 0,2-5-2,-2-11-1,3 3-7,-3-18-23,0 0-3,0 0-2,0 0 2</inkml:trace>
  <inkml:trace contextRef="#ctx0" brushRef="#br0" timeOffset="69770">3688 989 54,'14'-16'37,"-2"1"-1,4 2 1,-4-4-15,6 7-13,-4 1-4,1 2-1,-2 2-2,2 5 0,-3-1 0,1 7-1,-1 1-1,-3 4 0,-2 4-2,-3 3 1,-4 4-1,-5 0 0,-5 7 0,-6-4 0,-3 3 0,-4 0 1,1-3 0,2 1 1,4-4-1,7-1 1,6-4 0,8-3 0,8-5-1,5-4 0,8-3-4,-2-11-9,7 0-22,-2-3 1,1-7-2,-4-1 2</inkml:trace>
  <inkml:trace contextRef="#ctx0" brushRef="#br0" timeOffset="70214">3990 724 64,'2'-13'38,"-2"13"0,16-2 0,1 15-20,-2 4-12,2 12-2,0 9 0,-1 10-2,-2 9-1,-4 5 1,-10 0-1,-7 5 1,-8-5 0,-4-4 0,-4-7-1,-2-9-2,4-6-1,-2-12-7,9-2-29,7-9-1,9-4-1,-2-9 0</inkml:trace>
</inkml:ink>
</file>

<file path=ppt/ink/ink8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1:01:38.90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0 103 61,'8'-14'38,"5"3"1,5-5-4,10 9-14,-5-8-9,11 7-3,-4-4-3,6 5-1,-3-1-2,-2 2-1,-3 6-1,-4 5 1,-2 7-1,-4 11 0,-1 9 0,-6 11-1,-1 13 1,-2 12-1,-2 11 0,1 7 0,0 12 0,-1-3 0,2 4 0,-1-1 0,-1-5-1,0-7 2,-2-10-2,-3-9 1,-4-12 0,-4-9 0,-7-12 0,-7-11 1,-5-8-1,-7-10 1,-6-6-1,-2-7 0,-5-2 1,1-1-1,2-4 0,5 3-1,8-3 0,4 0-4,15 4-9,5-7-26,13-3-2,7-7 2,11 1-2</inkml:trace>
</inkml:ink>
</file>

<file path=ppt/ink/ink9.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24T20:48:15.557"/>
    </inkml:context>
    <inkml:brush xml:id="br0">
      <inkml:brushProperty name="width" value="0.05292" units="cm"/>
      <inkml:brushProperty name="height" value="0.05292" units="cm"/>
      <inkml:brushProperty name="color" value="#C0504D"/>
    </inkml:brush>
  </inkml:definitions>
  <inkml:trace contextRef="#ctx0" brushRef="#br0">8732 17489,'-27'26,"-26"-26,27 0,-27 0,26 0,-26 0,1-26,-1 26,26 0,-26 0,0-26,0 26,-26 0,26 0,0 26,0-26,0 0,-26 26,26 1,0-1,0 1,-26-27,52 26,27-26,-105 80,105-80,-106 79,106-79,-80 106,54-53,-1 0,1 0,26 0,0-1,0 1,0 0,0 0,26 27,1-54,26 53,-27-52,-26-27,106 79,-53-26,26-26,-26-1,27 1,-1-1,27-26,-27 0,27 0,-26 0,25 0,1 0,0 0,0 0,0 0,0 0,-1-26,1 26,-26-27,25 1,1-1,0 1,0-27,-27 26,1-26,-1 27,-26-27,0 0,-27 0,1 27,-1-27,-26 0,0 0,-26 0,-1 0,-26 0,0 0,1-26,-28 26,1 0,-1 0,1 0,-27 0,27 0,-27 27,27 0,-1-1,-26 27,1 0,25 27,1-1,-1 0</inkml:trace>
  <inkml:trace contextRef="#ctx0" brushRef="#br0" timeOffset="1625.0929">14685 17357,'-27'0,"-26"0,0 0,1 26,-1-26,0 0,-27 27,54-27,-27 0,0 0,0 26,27 1,-1-1,-26-26,53 0,0 0,-53 79,53-79,0 0,-53 53,53-53,-26 53,26-53,-26 80,26-80,-27 79,27-26,-26 0,26 0,0 26,-27-26,27 26,0-26,0 27,0-27,0 26,27-53,-27-26,0 80,0-80,53 53,-53-53,52 26,-52-26,80 0,-1 0,1-26,-1 26,0 0,27-27,0 27,0 27,-27-27,27 26,0-26,-27 27,1-27,-1 26,-26-26,-53 0,79 27,-79-27,53 26,-53-26,0 0,0 0,0 0,53-79,-53 26,-26 0,26-53,-27 0,1 0,26-26,-27 26,1-26,26 26,-27 0,27 0</inkml:trace>
  <inkml:trace contextRef="#ctx0" brushRef="#br0" timeOffset="10978.6279">7594 9181,'0'-26,"0"26,0-27,0 27,-27-26,27 26,0-27,0 1,0 26,0 0,27-27,-27 27,0 0,0 0,0 0,0 0,-27 0,27 27,-26-27,0 0,26 26,-27-26,1 0,26-26,0 26,0-53,0 26,26-26,1 1,-1-1,0 26,1-26,-27 27,0 26,0 26,0 27,0-26,-27 26,1-27,26 27,-26-27,26 1,0-1,26-26,0 0,1-26,-27 26,53-27,-27 27,1-26,-1-1,-26 27,0 27,-26-1,26 1,-27 26,1-27,-1 1,1-1,26 1,0-27,26-27,1 27,26-53,0 27,26-54,-26 54,0-27,-27 27,1-1,-27 27,0 27,-27-1,-26 27,27-27,-27 27,0-26,0 26,53-27,0-26,0-26,53-1,0-26,26 0,-26 27,0-27,0 27,-26 26,-1-27,-26 54,-26-1,-1 0,1 1,-1-1,1 1,-1-1,27-26,0-26,53-1,-26 27,-1-53,27 27,-26 0,-1 26,0 0,-26 26,-26 27,0-27,-1 27,1-26,26-1,-27 1,27-27,27 0,26-27,-27 1,0 26,27-27,-26 27,-1 27,1-27,-27 26,-27 27,27-53,0 53,-26-53,26 0,0 0,0-26</inkml:trace>
  <inkml:trace contextRef="#ctx0" brushRef="#br0" timeOffset="11526.6593">7620 8255,'0'0,"0"0,-26 0,26 0,0 0,0 0,0 0,-27 26,1 1,26-1,0-26,0 27,0 26,-26-27,26 1,0 26,0-27,26 1,-52-27,26 0,0 0,0 0,26-27</inkml:trace>
  <inkml:trace contextRef="#ctx0" brushRef="#br0" timeOffset="11683.6682">7515 8043,'0'0,"0"0,0 0,0 0,0 0,0-26,0 26,0 0</inkml:trace>
  <inkml:trace contextRef="#ctx0" brushRef="#br0" timeOffset="12413.71">7858 8573,'0'0,"0"0,0 0,0 0,0-27,0 27,0 0,27-26,-27-1,0 1,0-1,0 1,26 26,-26-27,0 1,0 26,0 0,0-27,0 27,0 0,0 0,0 0,27 27,-27-1,26 1,-26-1,27 1,-1 26,1-27,-1 1,-26-1,27 0,-1 1,-26-27,27 0,-27 0,26 0,-26 0,26-27,-26 1,27-27,-27 27,26-27,-26 0,0 26,27-26,-27 53,0-26,0-1,0 1,0 26,0 0,0 0,0 0,0 0,0 0,0 0,0 0,26 26</inkml:trace>
  <inkml:trace contextRef="#ctx0" brushRef="#br0" timeOffset="16862.9645">10134 12118,'-27'0,"27"0,0 0,0 0,-26 26,0-26,26 27,-27-27,27 26,0-26,0 27,-26-1,26 1,-27-27,27 26,-26 1,26-1,-27-26,27 27,0-1,-26 0,26 1,0-27,0 26,0-26,0 27,0-27,0 26,0-26,0 27,26-27,-26 26,27 1,-27-27,26 26,-26-26,27 0,-1 27,1-27,-1 0,0 26,1-26,-1 0,1 0,-1-26,1 26,-1 0,-26 0,27-27,-1 27,1 0,-27-26,26 26,-26-27,26 1,-26-1,0 27,0-26,0-1,0 1,-26-27,26 27,-26-1,-1-26,27 27,-26-1,-1 1,1-1,26 1,-27-1,1 1,26 26,-27 0,1-27,26 27,-27 0,27-26,-26 26,0 0,26 26,-27-26,27 0,-26 27,-1-27,27 26,-26 1,26-27,-27 26,27 1,-26-1,26 1,-27-1,27 1,0-1,0 27,0-27,0 1,0-1,27 1,-27-1,0 1,26-1,-26 1,27-27,-27 26,26-26,-26 27,27-27,-1 26,-26-26,27 0,-1 26,0-26,1 0,-1-26,1 26,26 0,-27 0,1-26,-1 26,1-27,-27 27,26 0,-26-26,26-1,-26 1,0-1,0 1,0-1,-26 1,26-27,-26 0,26 27,-27-1,1 1,-1-1,27-26,-26 53,-1-26,1-1,-1 1,27 26,-26 0,-1 0,1 0,26 0,-26 0,-1 0,27 0,-26 0,-1 26,27 1,-26-1,26-26,-27 27,27 26,-26-27,26-26,0 53,0-26,0-1,0 0,0 1,26-1,-26 1,27-1,-27 1,26-27,1 26,-27 1,26-1,1-26,-1 0,-26 0,26 0,1 27,-1-27,1 0,-1-27,1 27,-1 0,-26 0,27-26,-1-1,-26 1,27-1,-27 1,0-27,26 26,-26 1,-26-27,26 27,-27-27,27 26,-26-26,-1 53,1-53,-1 27,1 26,-1 0,1-27,-1 27,1 0,0 0,-1 27,27-27,-26 26,-1 1,1-1,-1-26,1 53,26-26,-27-1,27 1,0-1,-26 1,26-1,0 27,0-27,0 1,0-1,0 1,26-1,-26 1,27-1,-27-26,26 27,-26-27,27 26,-1-26,1 26,-1-26,1 0,-1 0,0 0,1 0,-1 0,1-26,-1 0,1 26,-1-27,-26 1,27-1,-27-26,26 27,-26-1,0 1,0-27,-26 27,26-1,0 1,-27-1,1 1,26 26,-27-27,1 27,-1-26,1 26,-1 0,1 0,0 0,-1 0,27 0,0 0,-26 0,26 26,-27-26,27 27,0-27</inkml:trace>
  <inkml:trace contextRef="#ctx0" brushRef="#br0" timeOffset="21560.2332">10716 11113,'0'0,"0"0,0 0,0 0,0 0,0 0,0 0,0 0,0 0,0 0,0 0,0 0,0 0,0 0,0 0,0 0,0 0,0 0,0 0,0 0,0 0,0 0,0 0,0 0,0 0,0 0,0 0,0 0,0 0,0 0,0 0,0 0,0 0,26 0,27 0,0 0,0-27,53 27,26-26,27-1,26-26,27 0,26 27,27-27,-1 0,27 0,0 0,-26-26,-1 52,-25-26,-1 1,-53 25,-26-26,-27 53,0-26,-79-1,27 27,-28 0,-25-26,-1 26,-26 0,0 0,0 0,0 0,0 0,0 0,0 0,0 0,0 0,27 0,-27 0,0 0,26 0,1 0</inkml:trace>
  <inkml:trace contextRef="#ctx0" brushRef="#br0" timeOffset="22968.3137">16987 9843,'0'0,"0"0,-27 0,-26 0,27 0,-27 0,-27 0,1 0,26 0,-26 0,-1 0,28 0,-1 0,26 0,1 0,-1 0,1 26,26 0,0 1,0-1,0 54,0-27,-27 52,1 1,-1 0,1 0,-27 0,0 0,27-27,-1 0,1-26,26 27,26-54,1 27,-1-26,53-27,-26 0,27 0,26 0,-27 0,27 0,-27 0,1 0,-28 0,28 0,-27 0,-27 0,1 0,-27 0,26 0,-26 0,0 0,0 0</inkml:trace>
  <inkml:trace contextRef="#ctx0" brushRef="#br0" timeOffset="24189.3835">17198 10239,'0'0,"0"0,0 0,0 0,0 27,0-27,0 0,0-27,0 27,27-26,-1 26,27 0,0 0,0-27,0 27,0 0,0 0,0 27,-27-27,1 26,-27 1,-27 26,1-27,-27 1,26 26,-26-27,0 27,0-53,27 53,0-27,26 1,0-1,26 1,27-1,-27-26,27 27,0-27,-26 26,26-26,-53 0,0 0,0 27,-27-27,1 26,-27-26,0 26,-27-26,1 0,26 0,-26 0,52 0,1 0,26 0,0-26,53 26,-27-26</inkml:trace>
  <inkml:trace contextRef="#ctx0" brushRef="#br0" timeOffset="24370.3939">18045 10821,'26'27,"1"-1,-27 27,-27 0,27 0,0-26,-26 26,-1-27,1 0,0 27,26-53,-27 27,27-27</inkml:trace>
  <inkml:trace contextRef="#ctx0" brushRef="#br0" timeOffset="24666.4108">18442 10134,'0'0,"0"0,0 0,0 26,0 0,0 1,0-1,0 1,0-1,26 1,-52-1,52 1,-26-1,27-26,-1 0,1 0</inkml:trace>
  <inkml:trace contextRef="#ctx0" brushRef="#br0" timeOffset="25033.4318">19024 10345,'26'0,"27"-26,0 26,0 0,0-27,0 1,-27 26,27 0,-53 0,27 26,-27 1,-27-1,1 27,-1 27,-26-28,1 28,-1-1,0-26,0 26,26-26,27 0,0-26,0 26,27-27,-1-26,27 0,0 0,0-26,-27-1,27 1,-26-1</inkml:trace>
  <inkml:trace contextRef="#ctx0" brushRef="#br0" timeOffset="25212.4421">18865 10689,'-53'0,"27"0,26 0,26 27,1-27,52 0,-26 0,26 0,1-27,-1 27,27-26,-27 26,1-27</inkml:trace>
  <inkml:trace contextRef="#ctx0" brushRef="#br0" timeOffset="25822.4769">19818 10478,'-27'26,"27"-26,-26 26,26 27,-27-26,27-1,-26 27,-1 0,1-26,-1-1,27 0,-26 1,26-27,0 0,0 0,26 0,1-53,-1 0,1 0,26 0,-27 0,27-26,-26 0,-1 52,0-26,1 27,-1-1,-26 27,27 27,-1-1,-26 27,27 27,-27-28,26 28,1-27,-1 0,-26 0,27-27,-27 0,-27 1,27-27,-53 0,27-27,-1 1,-26 0,0-1,27 1,0-1,26 1,0-1,26 1,27-1,0 27</inkml:trace>
  <inkml:trace contextRef="#ctx0" brushRef="#br0" timeOffset="26172.497">20400 11298,'0'53,"-27"-27,27-26,0-26,0-27,0 0,0-53,27 0,-27 0,26-26,-26 0,27 26,-1 0,27 0,-27 53,1 27,-1-1,1 54,-1-1,1 1,-27 52,0-26,0 0,0 0,-27-27,1 27,-1-26,1-1,26-26,-27-26,27-1,0-26,0 27,27-27</inkml:trace>
  <inkml:trace contextRef="#ctx0" brushRef="#br0" timeOffset="26346.5069">20902 10107,'27'-26,"-1"26,-26 26,0 1,27-1,-27 0,0 1,-27-1,27 27,27-26,-54-27,54 26,-27-26,26 0</inkml:trace>
  <inkml:trace contextRef="#ctx0" brushRef="#br0" timeOffset="26762.5307">21193 9790,'27'0,"26"0,26-27,-26 1,0-1,26 27,-26-26,0 26,0 26,-26 1,-1 26,1 0,-27 52,26-25,0 26,-26-1,27 28,-1-27,1-1,-1-25,1-1,-1 0,-26-26,0 0,-26 0,-1 0,-26-26,27-1,-53 1,-1-1,1-26,-1 26,28-26,25 0,-26 0,27 0,26 0</inkml:trace>
  <inkml:trace contextRef="#ctx0" brushRef="#br0" timeOffset="30187.7266">10134 11748,'0'0,"0"0,0 0,0 0,0 0,0 0,0 0,0 0,0 0,0 0,0 0,0 0,0 0,26-27,1 1,-1-1,27 1,0 26,0-53,26 26,1 27,-1-26,27-1,0 27,0 0,-1 27,1-27,27 26,-1 1,0 26,27 0,-27 0,27-1,0 28,-1-27,1 26,0 0,26 1,-26-1,26 1,-26-27,26 26,0 0,-26-26,26 0,-26-26,0 25,26-52,0 27,-26-1,0-26,26 0,-53 0,53-26,-26-1,-27-25,27 25,-27-52,1-1,-1 1,0 0,-26-1,-26-26,25 1,-25-1,-1 26,-26-25,0-1,0 26,0 1,-27 0,1-1,-1 27,1 0,-1 0,-26 27,27 0,-27 26,0 0,0 0,0 0,0 0,0 0,0 0,0 0,0 0,0 0,0 0,-27 26,27-26,-26 26,-1 1,1-1,-27 27,26-26,-26-1,1 27,25-26,1-27,-1 26,1 0,26-26,-27-26,54 0,-1-1,1-26,-1 27,27-27,0 26,0-26,-27 27,1 0,-1 26,1 0,-1 0,1 0,-27 52,26-25,-26 26,26 0,-26-27,27 27,-27 0,26 0,-26-27,27 1,-27-1,26 1,1-27,-1 0,-26 0,27 0</inkml:trace>
  <inkml:trace contextRef="#ctx0" brushRef="#br0" timeOffset="32229.8434">15267 17013,'26'26,"-52"1,26 26,-27-1,27 1,-26 0,26 0,0 0,0-26,0 26,26-53,27 0,0-27,27 1,25-1,28-52,-27 26,26 0,27-26,-54 26,28 0,-1 0,-26 53,-27-27,-26 1,0 26,-27 0,1 0,-27 0,0 0,0 0,0 0,0 0,0 0,0 0,0 0,0 0,0 0,0 0,0 0,0 0,0 0,0 0</inkml:trace>
  <inkml:trace contextRef="#ctx0" brushRef="#br0" timeOffset="34722.986">11907 14446,'-27'-26,"27"26,0-27,0 27,0 0,0-26,27 26,-1-27,53 27,-26-52,53 25,26-26,1 0,26-26,26-1,0-25,0 25,0 1,-26-27,0 53,-27 0,-52 0,-1 27,-26-1</inkml:trace>
  <inkml:trace contextRef="#ctx0" brushRef="#br0" timeOffset="35456.028">16299 13494,'26'-27,"-26"27,0 0,0 0,0 0,27 0,-27 0,53-26,-1 26,1 0,27-27,-27 27,26 0,0 0,-26 27,0-27,0 26,-53 27,0-26,0 26,-26 0,26-1,-27-25,1 26,26 0,0-27,26 27,1 0,-1-27,27 54,0-27,0 0,0 0,-53 0,26-1,1 1,-54 0,1-26,-1-1,-26 1,-26-27,-27 0,0 26,1-26,25 0,1 0,-1 0,1 0,53 0,-27 0,53 0</inkml:trace>
</inkml:ink>
</file>

<file path=ppt/ink/ink9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1:01:39.49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795 283 71,'-25'-44'38,"-4"4"0,-8-3-9,4 11-13,-12-5-5,5 13-2,-4-1-4,2 10 0,3 4-1,5 8-1,2 8 0,5 17-2,4 15 1,6 18-1,2 21 1,3 20-2,0 19 2,2 17-2,2 11 2,-1 9-1,-1 2 0,0 1 0,-2-7 0,-1-6 0,-2-8-1,0-11 0,-2-10 1,0-14-1,2-13-1,-1-15 0,3-14-2,1-18-2,5-12-2,-3-23-6,10-4-12,-5-36-9,6-9-1,-6-24 4,6-6 9,-11-21 12,1-3 7,0 2 9,-8-4 13,7 18 10,-3 4 3,9 20-1,-1 3-10,20 20-8,1 5-5,13 8-2,6 4-2,10 7 0,3 4-2,1 3 0,-1 9-2,-4 6 1,-5 6-1,-7 6 0,-6 6 0,-7 5-1,-2 6 0,0 0 1,1 2-1,2-6 0,1-3 1,2-5 0,1-7 0,-1-6 0,-3-10 1,-4-4 0,-16 0 0,9-24 0,-14 0 0,-7-8 0,-8-9 1,-4-5-1,-2-6-1,-1-1 1,5 5 0,2 5-1,4 8 1,9 13-1,8 11 0,9 15 1,6 14-2,8 9 1,6 6 0,6 2 0,6 5-1,-1-5 1,0-3 0,-2-9 0,-6-8 0,-5-9 0,-7-13 1,-5-9-1,-6-8 1,-1-9-1,-3-4 0,2-4 0,2-2 1,5 4-1,3 2 0,4 6-1,5 3-1,1 8-3,6 7-8,-4 1-27,7 1-2,-2 1 1,3 3-1</inkml:trace>
  <inkml:trace contextRef="#ctx0" brushRef="#br0" timeOffset="1108">1571 952 103,'24'30'40,"3"9"0,7 14-7,0 1-25,9 10-3,-1 1-2,1 1-1,-4-6 0,-1-5-1,-4-7-2,-5-13-1,-4-7-3,-10-17-5,3-4-23,-10-16-8,-1-8 2,-8-12-2</inkml:trace>
  <inkml:trace contextRef="#ctx0" brushRef="#br0" timeOffset="1308">1975 939 95,'-1'-28'38,"1"17"2,0 11-10,-7 16-17,-10 8-5,-1 14-3,-7 7-2,-5 8 0,-7 8-1,-3 3 0,1 2-1,-4-4 0,7-7-1,3-2 0,7-11-1,4-9-2,9-7-2,13-26-4,0 16-14,11-26-18,10-3 1,8-17-1,9-1 2</inkml:trace>
  <inkml:trace contextRef="#ctx0" brushRef="#br0" timeOffset="1598">2378 1159 96,'5'28'40,"-5"2"1,-2 6-1,-6-4-30,6 4-7,-1 1 0,-1-5-3,1-3 1,0-5-2,3-3-2,0-21-5,4 10-26,-3-20-5,4-11-1,0-8-1</inkml:trace>
  <inkml:trace contextRef="#ctx0" brushRef="#br0" timeOffset="1796">2406 843 87,'-5'-20'36,"1"6"0,4 14 0,0 0-31,-9-3-11,14 13-14,-5-10-17,8 17 1,-1-4-1,3 4 1</inkml:trace>
  <inkml:trace contextRef="#ctx0" brushRef="#br0" timeOffset="2015">2552 1436 72,'11'-16'40,"3"-5"0,0-13 1,2 0-13,-2-12-20,1 6-3,-5 2-1,2 4-2,-6 8 1,-1 7-2,-5 19 0,12 6-1,-5 14-1,2 6 1,7 4-1,2 4 1,6 0 0,5 0 0,1-6 0,4-3 0,-3-9 0,-1-4 1,-5-8-1,-5-6 0,-6-9 1,-8-6-1,-6-12-1,-7-10-1,-1-4-2,-3-8-4,4 3-17,0-10-16,6 3 0,4-4-1,11 8 1</inkml:trace>
  <inkml:trace contextRef="#ctx0" brushRef="#br0" timeOffset="2434">3695 233 94,'12'4'39,"-1"1"1,-11-5 0,14-1-34,-14 1-3,0 0 0,-2 14 0,-3 6-1,-3 10 1,0 20-2,-5 16 0,-4 17 0,-6 19 0,-5 10-1,-4 9 1,-4-2-1,-2-3 0,-1-11 0,1-16 0,4-14 1,5-21-1,8-13 1,6-18-1,8-13 1,7-10 0,9-14-1,7 1 0,6-1 0,8 4 1,7 5-2,6 7 1,5 8 1,2 5-1,4 7 1,2-3 0,2 0 0,-2-7-1,-2-7 2,-5-4-3,-4-12 1,-5-7-1,-10-9-2,-4-1-5,-14-12-15,2 7-19,-8-1-1,1 1 2,-3 5-2</inkml:trace>
</inkml:ink>
</file>

<file path=ppt/ink/ink9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1:01:37.06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71 93,'32'-4'40,"10"-9"1,13 6-7,8-6-27,11 1-2,-1 3-2,-4 3-1,-7 3-1,-9 9 0,-8 14-1,-10 12 1,-12 18 0,-13 17-2,-12 24 2,-7 19-1,-2 22 1,-4 11 0,-3 7 0,1 7 0,0-9-1,5-2 0,3-14 1,1-12 0,0-16-1,1-16 0,0-14 1,1-15-1,-1-13 1,-2-11 1,0-13-1,-2-9 1,-3-9 0,-5-3 0,-1-5 1,-5 1-2,-1-1 1,-2 2-2,-2 3 0,1-1-1,4 1-2,1-4-2,9 6-12,-2-12-24,8-1-3,0-7 3,4-2-3</inkml:trace>
</inkml:ink>
</file>

<file path=ppt/ink/ink9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1:01:45.10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 42 66,'-1'-19'38,"1"6"0,-2 2-7,2 11-14,3 11-7,1 8-4,1 7-3,2 15 0,1 16-2,2 16 1,0 14 0,3 11-1,-3 10 1,-2 8 0,1-1 0,-3-2 0,2-12 0,-3-6 0,-1-15 1,-2-11-1,0-13 0,2-12-1,-4-11 0,2-10-2,-3-7 1,1-16-2,0 0-1,0 0-5,6-15-19,-6-9-15,3-3 1,0-8-1,3-2 1</inkml:trace>
  <inkml:trace contextRef="#ctx0" brushRef="#br0" timeOffset="335">79 872 92,'-8'-11'40,"8"11"1,1-17-6,11 15-26,4-2-4,7 3-2,8 5-2,6 4 0,7 9-1,6 6 0,0 12-1,1 6 1,0 7-1,-5 5 1,-4 0-1,-9 1 1,-9-3-1,-11-3 1,-11-6 0,-12-6 0,-13-5 0,-10-7 0,-8-4 0,-8-8-2,-4-5-1,-2-7-1,8-1-3,-2-10-7,21-1-26,5-4 2,16-1-2,11-7 3</inkml:trace>
  <inkml:trace contextRef="#ctx0" brushRef="#br0" timeOffset="686">720 1059 68,'16'38'39,"-5"13"0,0 13 1,-11 10-25,7 22-6,-6 7-5,-1 10-2,1 3 1,-1 2-2,0-5 0,-1-8-1,2-10-2,-2-17-1,4-14-6,-5-26-15,2-17-16,0-21 1,-2-27-1,-1-20 2</inkml:trace>
  <inkml:trace contextRef="#ctx0" brushRef="#br0" timeOffset="873">678 1631 72,'-22'-128'40,"4"9"1,1 8-1,15 22-18,1 11-14,15 19-3,10 19-3,14 16-1,10 19-1,5 12 0,6 13-1,0 9 0,-2 7 0,-8 1 0,-9 2 1,-11-1-1,-15-4 1,-12-3-1,-12-3 1,-12-5-3,-5-2-1,-11-6-5,6 5-17,-5-9-14,4-2 0,6-9-1,12-6 2</inkml:trace>
  <inkml:trace contextRef="#ctx0" brushRef="#br0" timeOffset="1222">1418 692 91,'0'0'40,"22"15"1,-5-15-3,8 2-32,4-5-3,9-2-2,5-6-1,5-3 0,3-3-2,-2-7-3,7 5-9,-10-5-24,1 1-1,-7 0-1,-8 4 1</inkml:trace>
  <inkml:trace contextRef="#ctx0" brushRef="#br0" timeOffset="1467">1559 814 73,'1'17'40,"3"-8"-1,8 0 2,-3-8-28,13 6-5,3-5-3,6 1-3,3-3-1,4-4-4,8 3-17,-2-10-20,4-3 0,-1-9-1,3-1 1</inkml:trace>
</inkml:ink>
</file>

<file path=ppt/ink/ink9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1:01:47.13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2 833 44,'-3'11'35,"3"-11"2,-3 12 1,3-12-15,0 0-8,3-15-5,6 6-2,-5-9-2,5-2-1,-2-9-2,4-7 0,-1-6-1,1-3-1,1-3 1,0-2-1,1-1 0,0 3 0,-1 6 0,-1 10-1,-2 6 1,-1 9-2,-8 17 1,16 5-2,-8 17 1,2 7-1,2 8 0,3 3 0,5 1 0,5 0 1,2-8-1,3-8 2,1-10-1,2-9 1,1-11 0,0-10-1,-1-7 1,-3-9 0,-2-7 0,-3-8-1,-3-2 2,-3-1-1,-5 3 0,-2 7 2,-3 6-1,-3 17 1,-6 16-1,10 12 0,-5 19 1,0 13-2,0 8 2,0 9-2,1 3 1,1-3-1,0-4 0,-2-5 0,0-9-1,-1-10-2,2-5-4,-7-19-15,1-9-18,11 0 0,0-13 0,1-15 0</inkml:trace>
  <inkml:trace contextRef="#ctx0" brushRef="#br0" timeOffset="545">935 377 83,'10'7'40,"1"15"-1,-4 5-1,3 13-25,-8 2-6,3 7-3,-2-3-3,0-2 0,1-5-3,-3-9-3,7 1-12,-2-17-23,-6-14 1,14-1 1,-4-17-2</inkml:trace>
  <inkml:trace contextRef="#ctx0" brushRef="#br0" timeOffset="757">1059 80 89,'-7'-23'37,"0"6"-1,3 3-1,5 2-32,-1 12-11,-3-17-13,3 17-17,11 2 1,0 8-1,6 5 1</inkml:trace>
  <inkml:trace contextRef="#ctx0" brushRef="#br0" timeOffset="946">1291 694 68,'0'0'39,"7"-16"-1,-3-13 2,-1-22-13,3-1-20,0-8-3,1-2 0,0 7-1,1 8-1,1 8 0,2 18 0,4 18-2,3 15 0,1 15 0,2 13 0,4 8 0,4 2-1,4 3 1,5-6-1,-3-6 1,0-8 1,-1-12-1,-1-11 1,-6-15-1,-4-9 1,-10-14-1,-5-14 0,-6-8-2,-2-14-3,0 1-4,-11-11-17,10 6-15,2-5 1,11 5-1,5 2 1</inkml:trace>
</inkml:ink>
</file>

<file path=ppt/ink/ink9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1:01:48.47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420 0 77,'11'12'41,"-17"14"-2,-17 13 1,-7 18-15,-12 17-23,-7 24-1,-9 22 1,-3 19-1,2 16 1,14 8 0,13 6 0,12-2-1,13-10 1,16-16-1,12-18-2,7-21-2,11-17-5,-8-28-28,6-22-5,-3-24 1,-1-22-1</inkml:trace>
  <inkml:trace contextRef="#ctx0" brushRef="#br0" timeOffset="294">468 727 86,'26'-1'39,"-1"12"1,-7 9-1,-5 16-22,-11 3-13,-6 12-1,-12 9-2,-6 11 0,-5 2 1,1 2-1,0-3 1,6-4-1,9-7 0,9-10 1,12-10 0,11-12-1,10-10 0,6-12-2,5-7-2,3-12-5,8-2-24,-8-11-10,2-3 2,-6-10-2</inkml:trace>
  <inkml:trace contextRef="#ctx0" brushRef="#br0" timeOffset="594">1331 852 100,'-1'-9'39,"-16"14"1,-6 10-1,-13 9-32,1 10-5,-4 13-2,-1 10 1,3 11-1,6 6 1,11 1-1,15-2 1,12-11 0,17-7 0,12-17-1,13-13 1,8-19 0,4-16-1,2-13 1,-3-10-1,-8-12 1,-10-9-1,-14-8 0,-14-6 0,-15-1 0,-12 3-1,-12 7 0,-7 4-2,-1 11-3,-5 5-7,11 15-27,2 7 0,12 9 1,13 8-2</inkml:trace>
  <inkml:trace contextRef="#ctx0" brushRef="#br0" timeOffset="943">1838 789 82,'26'26'41,"-13"6"-3,-9 6 2,-14-2-19,-7 11-19,-8 5-1,-4 3-1,-1 1 0,4 0 1,7-6 0,11-4 1,12-9 0,11-6 1,9-11-1,12-4 0,2-8-1,4-7-2,4-3-3,-6-9-6,7 1-25,-9-5-6,0-2 1,-7-8-1</inkml:trace>
</inkml:ink>
</file>

<file path=ppt/ink/ink9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1:01:49.76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 0 114,'-2'37'42,"9"13"1,12 19-2,8 14-38,5 19-3,0 15 2,2 9-2,-4 5 2,-1 4-1,-4-6 1,-5-11-1,-3-13-3,-8-18-4,4-12-35,-13-23-1,-5-14-1,-12-20-1</inkml:trace>
</inkml:ink>
</file>

<file path=ppt/ink/ink9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1:01:50.30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0 574 63,'6'60'38,"9"11"-1,8 9 0,2 1-24,10 9-8,-3-5-3,2-3 0,-6-11-1,-5-15 1,-9-17 0,-5-15 1,-9-24-1,0 0 1,-10-29 0,4-7 1,-3-16-1,5-10 0,1-13-1,5-4 1,7-1-2,5-4 0,8 7-2,3 3-2,8 14-5,-3 4-7,12 19-24,-6 9-1,2 16-1,-5 13 2</inkml:trace>
  <inkml:trace contextRef="#ctx0" brushRef="#br0" timeOffset="280">678 744 76,'30'45'39,"-1"-12"-1,6-3-8,-7-20-14,7-1-8,-8-19-3,-3-5-1,-7-10-2,-4-6 0,-8-1 0,-6-2 0,-7 6 0,-7 6 0,-6 12 0,-5 13 0,-4 11-1,1 20 0,0 10 0,6 13 0,5 11-1,6 7 1,7 1-1,8-4-2,8-6 1,6-15-3,8-9-2,0-27-10,9-15-25,-1-23-1,8-23 0,1-21 2</inkml:trace>
  <inkml:trace contextRef="#ctx0" brushRef="#br0" timeOffset="570">1245 110 86,'12'-69'40,"-9"24"0,1 34 1,-10 27-29,5 29-6,-1 28-4,2 18 0,1 16-3,1 15 1,3 4-3,1-2 0,5-9-2,-4-18-1,4-15-3,-11-25-2,3-15-2,-14-28 1,-2-13 4,-8-20 5,-5-13 3,-2-10 3,-4-11 4,7 4 3,0-6 3,14 12-1,3-1-3,14 15-3,7 7-2,12 14-1,7 15-1,3 10-2,7 13-1,1 7 1,5 7-2,-2 1 1,4 1-1,-1-5 1,2-7 1,1-10 0,-4-12 1,0-9 0,-6-12 1,-5-7 0,-8-11-1,-10-11 1,-10-8-1,-10-9-1,-7-7-1,-7-3-1,-1 7-2,-4-1-1,5 14-4,-2 8 0,16 25-6,1 12-9,16 17-1,-1 9 3,17 19 14,1 5 6,2 1 5,3 3 4,-10-14 6,5 5 9,-17-22 5,5-1-3,-21-22-11,0 0-5,-2-30-2,-5 0-2,1-11 0,3-3-1,2-2-2,4 0 0,8 3-2,6 5 0,6 10-2,3 5-3,9 18-9,-8 1-25,9 10-1,-3 5 0,1 8-1</inkml:trace>
  <inkml:trace contextRef="#ctx0" brushRef="#br0" timeOffset="1255">2318 789 95,'-6'13'42,"6"-13"0,0 0-3,6-15-27,-2-9-6,3-5-1,0-7-2,1 1-1,1 0-1,0 6 0,6 12-2,-2 10-1,7 13 1,3 11-1,5 8 1,4 2-1,6 0 0,4-2 2,-2-9 0,0-6 0,-4-8 1,-5-11 0,-8-10 0,-4-7 0,-8-10-2,-8-13-2,-3-5-5,-11-16-16,8 4-19,-2-2 2,8 4-1,4 3 0</inkml:trace>
</inkml:ink>
</file>

<file path=ppt/ink/ink9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1:01:52.00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 0 106,'22'27'42,"-13"19"0,-3 19-2,-7 19-37,-1 24-2,-2 19-2,-3 9 0,-1 4 0,2-6-1,2-7 2,5-15-1,2-17 1,1-26 0,2-24 1,3-23 0,2-22-1,3-17 1,2-19 1,3-12 0,4-12-1,3-5 1,5 4-1,2 7 1,3 13-1,2 15 0,3 17-1,-4 17-1,1 17 0,-7 13 0,-4 7 0,-10 6 0,-8 0 0,-11 0 0,-12-2 0,-11-5 1,-9-9 0,-10-7 0,-5-8-1,-4-13 0,-1-8-1,2-12-1,10-8-3,6-12-4,18 4-18,6-10-13,20 0 1,13-2-1,12 4 1</inkml:trace>
  <inkml:trace contextRef="#ctx0" brushRef="#br0" timeOffset="441">599 1058 60,'12'80'36,"-4"21"-1,-7 17 0,0 20-17,-3 4-16,1 8-3,-1-1-1,2-7 0,3-11 1,1-18-2,3-19 2,-1-24-1,0-23 1,-3-26 0,-3-21 0,-3-35 0,-5-19 2,-2-21 1,-7-27 1,1-14 2,-5-24 2,5-7 1,-3-11 0,8 3 1,4 0 0,11 15-2,8 16-1,13 19-1,9 23-2,11 27-1,8 23-1,7 25 0,-1 18-1,0 17-1,-8 10 0,-6 11 0,-14 5 0,-15 2 0,-16 0 0,-18-4 0,-13-5 1,-15-6 0,-10-6 0,-5-8 0,-2-7-1,4-6 0,8-6-1,9-9-3,19-1-4,6-11-32,25-3-1,10-7 0,20-1 0</inkml:trace>
</inkml:ink>
</file>

<file path=ppt/ink/ink9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1:03:00.87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521 20 65,'0'0'37,"-5"-11"-1,5 11-3,-27-8-18,7 9-7,-12-3-3,-7 3-2,-11 0-1,-4 4-1,-3-1 0,3 4 0,2 1 0,8-2 0,6 2 0,12 2-1,10 2 0,8 5 1,9 7-2,7 9 1,2 11-1,2 12 0,-2 12-1,-4 7 1,-1 10-1,-5 5 1,-2 1 0,-4-2-1,0-3 2,2-3-2,5-7 2,6-5 0,5-8 0,8-4 0,7-7 1,8-7 0,5-7 0,2-6 0,2-8-1,0-6-1,-2-6-1,-8-10-6,3-3-22,-13-9-7,-3-9 0,-7-6-1</inkml:trace>
  <inkml:trace contextRef="#ctx0" brushRef="#br0" timeOffset="512">755 490 50,'0'0'38,"0"0"-2,5 18 1,-8-6-12,2 14-17,-6 8-4,1 10-1,-5 6-1,1 9-1,-1 5 2,1 0-2,0-4 1,3-3-1,-2-6 0,3-10-1,2-10 0,0-8-2,4-6-2,0-17-2,0 0-5,-4-9-14,11-12-13,0-7 0,8-6-1,-1-9 3</inkml:trace>
  <inkml:trace contextRef="#ctx0" brushRef="#br0" timeOffset="887">1359 105 65,'14'-9'37,"-5"6"0,-9 3-10,28-9-9,-12 2-7,13 5-4,-1-3-1,9 3-2,1 0-2,5 5 0,-3 5-2,5 12 1,-4 9-1,-6 13-1,-3 17 0,-8 13 1,-5 14-1,-6 11 0,-7 9 0,-6 1-1,-2 2 1,0-4-1,0-6 1,0-11 0,2-10 0,4-11 0,-1-9 0,0-12 2,1-11-1,-1-8 0,-3-9 1,-4-5 1,-9-7 0,-4-3 0,-11-3 1,-7-1 1,-13-3-1,-7 2 0,-8-1 1,-6 1-3,3 2 1,2 3-2,6-1-1,6 1-3,16 6-6,3-3-29,16 1-3,17-7 2,0 0-1</inkml:trace>
</inkml:ink>
</file>

<file path=ppt/ink/ink9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20T21:03:19.05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716 87 71,'-9'14'39,"4"18"-1,-3 16 0,0 17-35,-1 19-1,1 17 0,2 14-2,0 5 0,3 0 1,0-6-1,2-10 0,3-12 1,1-20 0,-1-15 0,0-20 2,1-12-1,-3-25 0,0 0 1,-11-28-1,-4-13 0,-12-10 1,-5-7-1,-14-5 0,-5 5-1,-9 6 1,-2 17 1,-5 15-1,3 23-1,4 24 1,6 16-2,10 19 1,7 9-1,15 6 0,12-2-1,16-7 2,20-8-2,15-17 0,12-14 1,16-17 1,10-17-1,7-14 1,1-12-1,-4-5 0,-13-10 1,-14-4 0,-9 6 1,-21 0-2,-18 10 1,-17 13-2,-14 14 1,-10 16 0,-2 14-1,3 17 0,5 3 0,12 7 0,11-2 1,17-10 0,17-12 0,16-19 1,14-13-1,11-23-1,4-15 1,3-16 0,-2-19-1,0-12 1,-8-17-1,-6-10 0,-14-12 2,-12-6-1,-9-2 0,-10 6 1,-11 16-1,-10 16 1,-5 31-1,-8 32 1,-3 32-1,-1 41 0,-1 36 0,-1 36 0,1 29 0,4 29 0,3 17 0,5 12 0,6 7 1,1-1 0,4-7-1,2-13 1,2-17-1,-1-19 0,-1-19 1,0-17-1,-2-24-2,0-18-1,-3-27-5,10-21-28,-8-19-6,1-44 0,3-21-1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eaLnBrk="0" hangingPunct="0">
              <a:defRPr sz="1300">
                <a:latin typeface="Arial" pitchFamily="-106" charset="0"/>
                <a:ea typeface="ＭＳ Ｐゴシック" pitchFamily="-106" charset="-128"/>
                <a:cs typeface="ＭＳ Ｐゴシック" pitchFamily="-106" charset="-128"/>
              </a:defRPr>
            </a:lvl1pPr>
          </a:lstStyle>
          <a:p>
            <a:pPr>
              <a:defRPr/>
            </a:pPr>
            <a:endParaRPr lang="en-US"/>
          </a:p>
        </p:txBody>
      </p:sp>
      <p:sp>
        <p:nvSpPr>
          <p:cNvPr id="23555" name="Rectangle 3"/>
          <p:cNvSpPr>
            <a:spLocks noGrp="1" noChangeArrowheads="1"/>
          </p:cNvSpPr>
          <p:nvPr>
            <p:ph type="dt" idx="1"/>
          </p:nvPr>
        </p:nvSpPr>
        <p:spPr bwMode="auto">
          <a:xfrm>
            <a:off x="4144963" y="0"/>
            <a:ext cx="3170237"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eaLnBrk="0" hangingPunct="0">
              <a:defRPr sz="1300">
                <a:latin typeface="Arial" pitchFamily="-106" charset="0"/>
                <a:ea typeface="ＭＳ Ｐゴシック" pitchFamily="-106" charset="-128"/>
                <a:cs typeface="ＭＳ Ｐゴシック" pitchFamily="-106" charset="-128"/>
              </a:defRPr>
            </a:lvl1pPr>
          </a:lstStyle>
          <a:p>
            <a:pPr>
              <a:defRPr/>
            </a:pPr>
            <a:endParaRPr lang="en-US"/>
          </a:p>
        </p:txBody>
      </p:sp>
      <p:sp>
        <p:nvSpPr>
          <p:cNvPr id="9830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eaLnBrk="0" hangingPunct="0">
              <a:defRPr sz="1300">
                <a:latin typeface="Arial" pitchFamily="-106" charset="0"/>
                <a:ea typeface="ＭＳ Ｐゴシック" pitchFamily="-106" charset="-128"/>
                <a:cs typeface="ＭＳ Ｐゴシック" pitchFamily="-106" charset="-128"/>
              </a:defRPr>
            </a:lvl1pPr>
          </a:lstStyle>
          <a:p>
            <a:pPr>
              <a:defRPr/>
            </a:pPr>
            <a:endParaRPr lang="en-US"/>
          </a:p>
        </p:txBody>
      </p:sp>
      <p:sp>
        <p:nvSpPr>
          <p:cNvPr id="2355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eaLnBrk="0" hangingPunct="0">
              <a:defRPr sz="1300">
                <a:latin typeface="Arial" charset="0"/>
                <a:ea typeface="ＭＳ Ｐゴシック" pitchFamily="1" charset="-128"/>
              </a:defRPr>
            </a:lvl1pPr>
          </a:lstStyle>
          <a:p>
            <a:pPr>
              <a:defRPr/>
            </a:pPr>
            <a:fld id="{3F0F1777-C9B8-4C80-B814-9C437333EF89}" type="slidenum">
              <a:rPr lang="en-US"/>
              <a:pPr>
                <a:defRPr/>
              </a:pPr>
              <a:t>‹#›</a:t>
            </a:fld>
            <a:endParaRPr lang="en-US"/>
          </a:p>
        </p:txBody>
      </p:sp>
    </p:spTree>
    <p:extLst>
      <p:ext uri="{BB962C8B-B14F-4D97-AF65-F5344CB8AC3E}">
        <p14:creationId xmlns:p14="http://schemas.microsoft.com/office/powerpoint/2010/main" val="5602028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2pPr>
    <a:lvl3pPr marL="9144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3pPr>
    <a:lvl4pPr marL="13716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4pPr>
    <a:lvl5pPr marL="18288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a typeface="ＭＳ Ｐゴシック" pitchFamily="34" charset="-128"/>
            </a:endParaRP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fld id="{327CF3EE-A7A5-4860-B6F2-E8420D5203B0}" type="slidenum">
              <a:rPr lang="en-US" sz="1300" smtClean="0">
                <a:latin typeface="Arial" charset="0"/>
              </a:rPr>
              <a:pPr/>
              <a:t>35</a:t>
            </a:fld>
            <a:endParaRPr lang="en-US" sz="130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fld id="{FDDE8372-E772-4F8F-821F-5798F9370019}" type="slidenum">
              <a:rPr lang="en-US" sz="1300" smtClean="0">
                <a:latin typeface="Arial" charset="0"/>
              </a:rPr>
              <a:pPr/>
              <a:t>112</a:t>
            </a:fld>
            <a:endParaRPr lang="en-US" sz="1300" smtClean="0">
              <a:latin typeface="Arial"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fld id="{24C094A4-9E4C-4297-82FA-F372E86F2E61}" type="slidenum">
              <a:rPr lang="en-US" sz="1300" smtClean="0">
                <a:latin typeface="Arial" charset="0"/>
              </a:rPr>
              <a:pPr/>
              <a:t>91</a:t>
            </a:fld>
            <a:endParaRPr lang="en-US" sz="1300" smtClean="0">
              <a:latin typeface="Arial"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fld id="{3B5C39E9-55EB-4FAA-8614-7D8C406099FD}" type="slidenum">
              <a:rPr lang="en-US" sz="1300" smtClean="0">
                <a:latin typeface="Arial" charset="0"/>
              </a:rPr>
              <a:pPr/>
              <a:t>93</a:t>
            </a:fld>
            <a:endParaRPr lang="en-US" sz="1300" smtClean="0">
              <a:latin typeface="Arial" charset="0"/>
            </a:endParaRPr>
          </a:p>
        </p:txBody>
      </p:sp>
      <p:sp>
        <p:nvSpPr>
          <p:cNvPr id="101379" name="Rectangle 2"/>
          <p:cNvSpPr>
            <a:spLocks noGrp="1" noRot="1" noChangeAspect="1" noChangeArrowheads="1" noTextEdit="1"/>
          </p:cNvSpPr>
          <p:nvPr>
            <p:ph type="sldImg"/>
          </p:nvPr>
        </p:nvSpPr>
        <p:spPr>
          <a:solidFill>
            <a:srgbClr val="FFFFFF"/>
          </a:solidFill>
          <a:ln/>
        </p:spPr>
      </p:sp>
      <p:sp>
        <p:nvSpPr>
          <p:cNvPr id="1013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fld id="{E93D4904-02D7-40FA-A477-A2EB67824254}" type="slidenum">
              <a:rPr lang="en-US" sz="1300" smtClean="0">
                <a:latin typeface="Arial" charset="0"/>
              </a:rPr>
              <a:pPr/>
              <a:t>94</a:t>
            </a:fld>
            <a:endParaRPr lang="en-US" sz="1300" smtClean="0">
              <a:latin typeface="Arial"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fld id="{D5C05FC1-176B-49DB-A5B2-257196E70E04}" type="slidenum">
              <a:rPr lang="en-US" sz="1300" smtClean="0">
                <a:latin typeface="Arial" charset="0"/>
              </a:rPr>
              <a:pPr/>
              <a:t>95</a:t>
            </a:fld>
            <a:endParaRPr lang="en-US" sz="1300" smtClean="0">
              <a:latin typeface="Arial"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fld id="{97C0646C-B192-41ED-ABD8-BC489CDA2CF3}" type="slidenum">
              <a:rPr lang="en-US" sz="1300" smtClean="0">
                <a:latin typeface="Arial" charset="0"/>
              </a:rPr>
              <a:pPr/>
              <a:t>96</a:t>
            </a:fld>
            <a:endParaRPr lang="en-US" sz="1300" smtClean="0">
              <a:latin typeface="Arial"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fld id="{7F465DE5-D4A4-439C-B081-FD615285435E}" type="slidenum">
              <a:rPr lang="en-US" sz="1300" smtClean="0">
                <a:latin typeface="Arial" charset="0"/>
              </a:rPr>
              <a:pPr/>
              <a:t>97</a:t>
            </a:fld>
            <a:endParaRPr lang="en-US" sz="1300" smtClean="0">
              <a:latin typeface="Arial"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fld id="{C764EFCD-A3EE-4EF7-B387-20756BF04C6C}" type="slidenum">
              <a:rPr lang="en-US" sz="1300" smtClean="0">
                <a:latin typeface="Arial" charset="0"/>
              </a:rPr>
              <a:pPr/>
              <a:t>98</a:t>
            </a:fld>
            <a:endParaRPr lang="en-US" sz="1300" smtClean="0">
              <a:latin typeface="Arial" charset="0"/>
            </a:endParaRPr>
          </a:p>
        </p:txBody>
      </p:sp>
      <p:sp>
        <p:nvSpPr>
          <p:cNvPr id="106499" name="Rectangle 2"/>
          <p:cNvSpPr>
            <a:spLocks noGrp="1" noRot="1" noChangeAspect="1" noChangeArrowheads="1" noTextEdit="1"/>
          </p:cNvSpPr>
          <p:nvPr>
            <p:ph type="sldImg"/>
          </p:nvPr>
        </p:nvSpPr>
        <p:spPr>
          <a:solidFill>
            <a:srgbClr val="FFFFFF"/>
          </a:solidFill>
          <a:ln/>
        </p:spPr>
      </p:sp>
      <p:sp>
        <p:nvSpPr>
          <p:cNvPr id="1065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fld id="{99074D29-AEC0-4D4F-BEFC-3D67C0A565BD}" type="slidenum">
              <a:rPr lang="en-US" sz="1300" smtClean="0">
                <a:latin typeface="Arial" charset="0"/>
              </a:rPr>
              <a:pPr/>
              <a:t>99</a:t>
            </a:fld>
            <a:endParaRPr lang="en-US" sz="1300" smtClean="0">
              <a:latin typeface="Arial"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CFB533-C25C-42EB-8DDA-0CE5255892E2}" type="slidenum">
              <a:rPr lang="en-US"/>
              <a:pPr>
                <a:defRPr/>
              </a:pPr>
              <a:t>‹#›</a:t>
            </a:fld>
            <a:endParaRPr lang="en-US"/>
          </a:p>
        </p:txBody>
      </p:sp>
    </p:spTree>
    <p:extLst>
      <p:ext uri="{BB962C8B-B14F-4D97-AF65-F5344CB8AC3E}">
        <p14:creationId xmlns:p14="http://schemas.microsoft.com/office/powerpoint/2010/main" val="2672581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C01E63-3F1F-4CCF-A3A8-6A9FD7250D31}" type="slidenum">
              <a:rPr lang="en-US"/>
              <a:pPr>
                <a:defRPr/>
              </a:pPr>
              <a:t>‹#›</a:t>
            </a:fld>
            <a:endParaRPr lang="en-US"/>
          </a:p>
        </p:txBody>
      </p:sp>
    </p:spTree>
    <p:extLst>
      <p:ext uri="{BB962C8B-B14F-4D97-AF65-F5344CB8AC3E}">
        <p14:creationId xmlns:p14="http://schemas.microsoft.com/office/powerpoint/2010/main" val="856352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F506BF-7117-41A6-B43C-E027C1D37F96}" type="slidenum">
              <a:rPr lang="en-US"/>
              <a:pPr>
                <a:defRPr/>
              </a:pPr>
              <a:t>‹#›</a:t>
            </a:fld>
            <a:endParaRPr lang="en-US"/>
          </a:p>
        </p:txBody>
      </p:sp>
    </p:spTree>
    <p:extLst>
      <p:ext uri="{BB962C8B-B14F-4D97-AF65-F5344CB8AC3E}">
        <p14:creationId xmlns:p14="http://schemas.microsoft.com/office/powerpoint/2010/main" val="3636875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075B55-4CA7-4A84-A781-DDA8FF9ACFCD}" type="slidenum">
              <a:rPr lang="en-US"/>
              <a:pPr>
                <a:defRPr/>
              </a:pPr>
              <a:t>‹#›</a:t>
            </a:fld>
            <a:endParaRPr lang="en-US"/>
          </a:p>
        </p:txBody>
      </p:sp>
    </p:spTree>
    <p:extLst>
      <p:ext uri="{BB962C8B-B14F-4D97-AF65-F5344CB8AC3E}">
        <p14:creationId xmlns:p14="http://schemas.microsoft.com/office/powerpoint/2010/main" val="2855640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F58673-5286-4BEE-872C-489A2C158EFD}" type="slidenum">
              <a:rPr lang="en-US"/>
              <a:pPr>
                <a:defRPr/>
              </a:pPr>
              <a:t>‹#›</a:t>
            </a:fld>
            <a:endParaRPr lang="en-US"/>
          </a:p>
        </p:txBody>
      </p:sp>
    </p:spTree>
    <p:extLst>
      <p:ext uri="{BB962C8B-B14F-4D97-AF65-F5344CB8AC3E}">
        <p14:creationId xmlns:p14="http://schemas.microsoft.com/office/powerpoint/2010/main" val="3547540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61F53A-C4D4-429E-BDFE-11953B1C7A82}" type="slidenum">
              <a:rPr lang="en-US"/>
              <a:pPr>
                <a:defRPr/>
              </a:pPr>
              <a:t>‹#›</a:t>
            </a:fld>
            <a:endParaRPr lang="en-US"/>
          </a:p>
        </p:txBody>
      </p:sp>
    </p:spTree>
    <p:extLst>
      <p:ext uri="{BB962C8B-B14F-4D97-AF65-F5344CB8AC3E}">
        <p14:creationId xmlns:p14="http://schemas.microsoft.com/office/powerpoint/2010/main" val="4175470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762DA5E-0521-4565-871C-34D5A33DC119}" type="slidenum">
              <a:rPr lang="en-US"/>
              <a:pPr>
                <a:defRPr/>
              </a:pPr>
              <a:t>‹#›</a:t>
            </a:fld>
            <a:endParaRPr lang="en-US"/>
          </a:p>
        </p:txBody>
      </p:sp>
    </p:spTree>
    <p:extLst>
      <p:ext uri="{BB962C8B-B14F-4D97-AF65-F5344CB8AC3E}">
        <p14:creationId xmlns:p14="http://schemas.microsoft.com/office/powerpoint/2010/main" val="88083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1AB48B2-5E70-4525-8698-DD27A8ED1B91}" type="slidenum">
              <a:rPr lang="en-US"/>
              <a:pPr>
                <a:defRPr/>
              </a:pPr>
              <a:t>‹#›</a:t>
            </a:fld>
            <a:endParaRPr lang="en-US"/>
          </a:p>
        </p:txBody>
      </p:sp>
    </p:spTree>
    <p:extLst>
      <p:ext uri="{BB962C8B-B14F-4D97-AF65-F5344CB8AC3E}">
        <p14:creationId xmlns:p14="http://schemas.microsoft.com/office/powerpoint/2010/main" val="3983016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254B824-4C2E-4F17-B10F-759946F592CE}" type="slidenum">
              <a:rPr lang="en-US"/>
              <a:pPr>
                <a:defRPr/>
              </a:pPr>
              <a:t>‹#›</a:t>
            </a:fld>
            <a:endParaRPr lang="en-US"/>
          </a:p>
        </p:txBody>
      </p:sp>
    </p:spTree>
    <p:extLst>
      <p:ext uri="{BB962C8B-B14F-4D97-AF65-F5344CB8AC3E}">
        <p14:creationId xmlns:p14="http://schemas.microsoft.com/office/powerpoint/2010/main" val="3606988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E096ED7-F28E-489F-A3EB-D1876EEF5587}" type="slidenum">
              <a:rPr lang="en-US"/>
              <a:pPr>
                <a:defRPr/>
              </a:pPr>
              <a:t>‹#›</a:t>
            </a:fld>
            <a:endParaRPr lang="en-US"/>
          </a:p>
        </p:txBody>
      </p:sp>
    </p:spTree>
    <p:extLst>
      <p:ext uri="{BB962C8B-B14F-4D97-AF65-F5344CB8AC3E}">
        <p14:creationId xmlns:p14="http://schemas.microsoft.com/office/powerpoint/2010/main" val="408526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2448D3-4267-434B-A55D-7E73ABEE1025}" type="slidenum">
              <a:rPr lang="en-US"/>
              <a:pPr>
                <a:defRPr/>
              </a:pPr>
              <a:t>‹#›</a:t>
            </a:fld>
            <a:endParaRPr lang="en-US"/>
          </a:p>
        </p:txBody>
      </p:sp>
    </p:spTree>
    <p:extLst>
      <p:ext uri="{BB962C8B-B14F-4D97-AF65-F5344CB8AC3E}">
        <p14:creationId xmlns:p14="http://schemas.microsoft.com/office/powerpoint/2010/main" val="6626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mn-lt"/>
                <a:ea typeface="ＭＳ Ｐゴシック" pitchFamily="-106"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mn-lt"/>
                <a:ea typeface="ＭＳ Ｐゴシック" pitchFamily="-106"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Arial" charset="0"/>
                <a:ea typeface="ＭＳ Ｐゴシック" pitchFamily="1" charset="-128"/>
              </a:defRPr>
            </a:lvl1pPr>
          </a:lstStyle>
          <a:p>
            <a:pPr>
              <a:defRPr/>
            </a:pPr>
            <a:fld id="{593D7B58-662B-420C-AC8B-E063423B88F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2pPr>
      <a:lvl3pPr algn="ctr" rtl="0" eaLnBrk="0" fontAlgn="base" hangingPunct="0">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3pPr>
      <a:lvl4pPr algn="ctr" rtl="0" eaLnBrk="0" fontAlgn="base" hangingPunct="0">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4pPr>
      <a:lvl5pPr algn="ctr" rtl="0" eaLnBrk="0" fontAlgn="base" hangingPunct="0">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5pPr>
      <a:lvl6pPr marL="457200" algn="ctr" rtl="0" fontAlgn="base">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6pPr>
      <a:lvl7pPr marL="914400" algn="ctr" rtl="0" fontAlgn="base">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7pPr>
      <a:lvl8pPr marL="1371600" algn="ctr" rtl="0" fontAlgn="base">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8pPr>
      <a:lvl9pPr marL="1828800" algn="ctr" rtl="0" fontAlgn="base">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tags" Target="../tags/tag27.xml"/><Relationship Id="rId3" Type="http://schemas.openxmlformats.org/officeDocument/2006/relationships/tags" Target="../tags/tag4.xml"/><Relationship Id="rId21" Type="http://schemas.openxmlformats.org/officeDocument/2006/relationships/tags" Target="../tags/tag22.xml"/><Relationship Id="rId34" Type="http://schemas.openxmlformats.org/officeDocument/2006/relationships/tags" Target="../tags/tag35.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33" Type="http://schemas.openxmlformats.org/officeDocument/2006/relationships/tags" Target="../tags/tag34.xml"/><Relationship Id="rId38" Type="http://schemas.openxmlformats.org/officeDocument/2006/relationships/image" Target="../media/image1.png"/><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29" Type="http://schemas.openxmlformats.org/officeDocument/2006/relationships/tags" Target="../tags/tag30.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32" Type="http://schemas.openxmlformats.org/officeDocument/2006/relationships/tags" Target="../tags/tag33.xml"/><Relationship Id="rId37" Type="http://schemas.openxmlformats.org/officeDocument/2006/relationships/slideLayout" Target="../slideLayouts/slideLayout7.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tags" Target="../tags/tag29.xml"/><Relationship Id="rId36" Type="http://schemas.openxmlformats.org/officeDocument/2006/relationships/tags" Target="../tags/tag37.xml"/><Relationship Id="rId10" Type="http://schemas.openxmlformats.org/officeDocument/2006/relationships/tags" Target="../tags/tag11.xml"/><Relationship Id="rId19" Type="http://schemas.openxmlformats.org/officeDocument/2006/relationships/tags" Target="../tags/tag20.xml"/><Relationship Id="rId31" Type="http://schemas.openxmlformats.org/officeDocument/2006/relationships/tags" Target="../tags/tag32.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tags" Target="../tags/tag28.xml"/><Relationship Id="rId30" Type="http://schemas.openxmlformats.org/officeDocument/2006/relationships/tags" Target="../tags/tag31.xml"/><Relationship Id="rId35" Type="http://schemas.openxmlformats.org/officeDocument/2006/relationships/tags" Target="../tags/tag36.xml"/></Relationships>
</file>

<file path=ppt/slides/_rels/slide10.xml.rels><?xml version="1.0" encoding="UTF-8" standalone="yes"?>
<Relationships xmlns="http://schemas.openxmlformats.org/package/2006/relationships"><Relationship Id="rId8" Type="http://schemas.openxmlformats.org/officeDocument/2006/relationships/tags" Target="../tags/tag151.xml"/><Relationship Id="rId13" Type="http://schemas.openxmlformats.org/officeDocument/2006/relationships/tags" Target="../tags/tag156.xml"/><Relationship Id="rId18" Type="http://schemas.openxmlformats.org/officeDocument/2006/relationships/tags" Target="../tags/tag161.xml"/><Relationship Id="rId3" Type="http://schemas.openxmlformats.org/officeDocument/2006/relationships/tags" Target="../tags/tag146.xml"/><Relationship Id="rId21" Type="http://schemas.openxmlformats.org/officeDocument/2006/relationships/image" Target="../media/image7.emf"/><Relationship Id="rId7" Type="http://schemas.openxmlformats.org/officeDocument/2006/relationships/tags" Target="../tags/tag150.xml"/><Relationship Id="rId12" Type="http://schemas.openxmlformats.org/officeDocument/2006/relationships/tags" Target="../tags/tag155.xml"/><Relationship Id="rId17" Type="http://schemas.openxmlformats.org/officeDocument/2006/relationships/tags" Target="../tags/tag160.xml"/><Relationship Id="rId2" Type="http://schemas.openxmlformats.org/officeDocument/2006/relationships/tags" Target="../tags/tag145.xml"/><Relationship Id="rId16" Type="http://schemas.openxmlformats.org/officeDocument/2006/relationships/tags" Target="../tags/tag159.xml"/><Relationship Id="rId20" Type="http://schemas.openxmlformats.org/officeDocument/2006/relationships/customXml" Target="../ink/ink6.xml"/><Relationship Id="rId1" Type="http://schemas.openxmlformats.org/officeDocument/2006/relationships/tags" Target="../tags/tag144.xml"/><Relationship Id="rId6" Type="http://schemas.openxmlformats.org/officeDocument/2006/relationships/tags" Target="../tags/tag149.xml"/><Relationship Id="rId11" Type="http://schemas.openxmlformats.org/officeDocument/2006/relationships/tags" Target="../tags/tag154.xml"/><Relationship Id="rId5" Type="http://schemas.openxmlformats.org/officeDocument/2006/relationships/tags" Target="../tags/tag148.xml"/><Relationship Id="rId15" Type="http://schemas.openxmlformats.org/officeDocument/2006/relationships/tags" Target="../tags/tag158.xml"/><Relationship Id="rId10" Type="http://schemas.openxmlformats.org/officeDocument/2006/relationships/tags" Target="../tags/tag153.xml"/><Relationship Id="rId19" Type="http://schemas.openxmlformats.org/officeDocument/2006/relationships/slideLayout" Target="../slideLayouts/slideLayout7.xml"/><Relationship Id="rId4" Type="http://schemas.openxmlformats.org/officeDocument/2006/relationships/tags" Target="../tags/tag147.xml"/><Relationship Id="rId9" Type="http://schemas.openxmlformats.org/officeDocument/2006/relationships/tags" Target="../tags/tag152.xml"/><Relationship Id="rId14" Type="http://schemas.openxmlformats.org/officeDocument/2006/relationships/tags" Target="../tags/tag157.xml"/></Relationships>
</file>

<file path=ppt/slides/_rels/slide100.xml.rels><?xml version="1.0" encoding="UTF-8" standalone="yes"?>
<Relationships xmlns="http://schemas.openxmlformats.org/package/2006/relationships"><Relationship Id="rId3" Type="http://schemas.openxmlformats.org/officeDocument/2006/relationships/tags" Target="../tags/tag1220.xml"/><Relationship Id="rId2" Type="http://schemas.openxmlformats.org/officeDocument/2006/relationships/tags" Target="../tags/tag1219.xml"/><Relationship Id="rId1" Type="http://schemas.openxmlformats.org/officeDocument/2006/relationships/tags" Target="../tags/tag1218.xml"/><Relationship Id="rId6" Type="http://schemas.openxmlformats.org/officeDocument/2006/relationships/slideLayout" Target="../slideLayouts/slideLayout7.xml"/><Relationship Id="rId5" Type="http://schemas.openxmlformats.org/officeDocument/2006/relationships/tags" Target="../tags/tag1222.xml"/><Relationship Id="rId4" Type="http://schemas.openxmlformats.org/officeDocument/2006/relationships/tags" Target="../tags/tag1221.xml"/></Relationships>
</file>

<file path=ppt/slides/_rels/slide101.xml.rels><?xml version="1.0" encoding="UTF-8" standalone="yes"?>
<Relationships xmlns="http://schemas.openxmlformats.org/package/2006/relationships"><Relationship Id="rId8" Type="http://schemas.openxmlformats.org/officeDocument/2006/relationships/tags" Target="../tags/tag1230.xml"/><Relationship Id="rId13" Type="http://schemas.openxmlformats.org/officeDocument/2006/relationships/tags" Target="../tags/tag1235.xml"/><Relationship Id="rId18" Type="http://schemas.openxmlformats.org/officeDocument/2006/relationships/image" Target="../media/image18.png"/><Relationship Id="rId3" Type="http://schemas.openxmlformats.org/officeDocument/2006/relationships/tags" Target="../tags/tag1225.xml"/><Relationship Id="rId21" Type="http://schemas.openxmlformats.org/officeDocument/2006/relationships/image" Target="../media/image21.png"/><Relationship Id="rId7" Type="http://schemas.openxmlformats.org/officeDocument/2006/relationships/tags" Target="../tags/tag1229.xml"/><Relationship Id="rId12" Type="http://schemas.openxmlformats.org/officeDocument/2006/relationships/tags" Target="../tags/tag1234.xml"/><Relationship Id="rId17" Type="http://schemas.openxmlformats.org/officeDocument/2006/relationships/slideLayout" Target="../slideLayouts/slideLayout7.xml"/><Relationship Id="rId2" Type="http://schemas.openxmlformats.org/officeDocument/2006/relationships/tags" Target="../tags/tag1224.xml"/><Relationship Id="rId16" Type="http://schemas.openxmlformats.org/officeDocument/2006/relationships/tags" Target="../tags/tag1238.xml"/><Relationship Id="rId20" Type="http://schemas.openxmlformats.org/officeDocument/2006/relationships/image" Target="../media/image20.jpeg"/><Relationship Id="rId1" Type="http://schemas.openxmlformats.org/officeDocument/2006/relationships/tags" Target="../tags/tag1223.xml"/><Relationship Id="rId6" Type="http://schemas.openxmlformats.org/officeDocument/2006/relationships/tags" Target="../tags/tag1228.xml"/><Relationship Id="rId11" Type="http://schemas.openxmlformats.org/officeDocument/2006/relationships/tags" Target="../tags/tag1233.xml"/><Relationship Id="rId5" Type="http://schemas.openxmlformats.org/officeDocument/2006/relationships/tags" Target="../tags/tag1227.xml"/><Relationship Id="rId15" Type="http://schemas.openxmlformats.org/officeDocument/2006/relationships/tags" Target="../tags/tag1237.xml"/><Relationship Id="rId10" Type="http://schemas.openxmlformats.org/officeDocument/2006/relationships/tags" Target="../tags/tag1232.xml"/><Relationship Id="rId19" Type="http://schemas.openxmlformats.org/officeDocument/2006/relationships/image" Target="../media/image19.png"/><Relationship Id="rId4" Type="http://schemas.openxmlformats.org/officeDocument/2006/relationships/tags" Target="../tags/tag1226.xml"/><Relationship Id="rId9" Type="http://schemas.openxmlformats.org/officeDocument/2006/relationships/tags" Target="../tags/tag1231.xml"/><Relationship Id="rId14" Type="http://schemas.openxmlformats.org/officeDocument/2006/relationships/tags" Target="../tags/tag1236.xml"/></Relationships>
</file>

<file path=ppt/slides/_rels/slide102.xml.rels><?xml version="1.0" encoding="UTF-8" standalone="yes"?>
<Relationships xmlns="http://schemas.openxmlformats.org/package/2006/relationships"><Relationship Id="rId8" Type="http://schemas.openxmlformats.org/officeDocument/2006/relationships/tags" Target="../tags/tag1246.xml"/><Relationship Id="rId13" Type="http://schemas.openxmlformats.org/officeDocument/2006/relationships/tags" Target="../tags/tag1251.xml"/><Relationship Id="rId18" Type="http://schemas.openxmlformats.org/officeDocument/2006/relationships/tags" Target="../tags/tag1256.xml"/><Relationship Id="rId26" Type="http://schemas.openxmlformats.org/officeDocument/2006/relationships/image" Target="../media/image20.jpeg"/><Relationship Id="rId3" Type="http://schemas.openxmlformats.org/officeDocument/2006/relationships/tags" Target="../tags/tag1241.xml"/><Relationship Id="rId21" Type="http://schemas.openxmlformats.org/officeDocument/2006/relationships/tags" Target="../tags/tag1259.xml"/><Relationship Id="rId7" Type="http://schemas.openxmlformats.org/officeDocument/2006/relationships/tags" Target="../tags/tag1245.xml"/><Relationship Id="rId12" Type="http://schemas.openxmlformats.org/officeDocument/2006/relationships/tags" Target="../tags/tag1250.xml"/><Relationship Id="rId17" Type="http://schemas.openxmlformats.org/officeDocument/2006/relationships/tags" Target="../tags/tag1255.xml"/><Relationship Id="rId25" Type="http://schemas.openxmlformats.org/officeDocument/2006/relationships/image" Target="../media/image19.png"/><Relationship Id="rId2" Type="http://schemas.openxmlformats.org/officeDocument/2006/relationships/tags" Target="../tags/tag1240.xml"/><Relationship Id="rId16" Type="http://schemas.openxmlformats.org/officeDocument/2006/relationships/tags" Target="../tags/tag1254.xml"/><Relationship Id="rId20" Type="http://schemas.openxmlformats.org/officeDocument/2006/relationships/tags" Target="../tags/tag1258.xml"/><Relationship Id="rId1" Type="http://schemas.openxmlformats.org/officeDocument/2006/relationships/tags" Target="../tags/tag1239.xml"/><Relationship Id="rId6" Type="http://schemas.openxmlformats.org/officeDocument/2006/relationships/tags" Target="../tags/tag1244.xml"/><Relationship Id="rId11" Type="http://schemas.openxmlformats.org/officeDocument/2006/relationships/tags" Target="../tags/tag1249.xml"/><Relationship Id="rId24" Type="http://schemas.openxmlformats.org/officeDocument/2006/relationships/image" Target="../media/image18.png"/><Relationship Id="rId5" Type="http://schemas.openxmlformats.org/officeDocument/2006/relationships/tags" Target="../tags/tag1243.xml"/><Relationship Id="rId15" Type="http://schemas.openxmlformats.org/officeDocument/2006/relationships/tags" Target="../tags/tag1253.xml"/><Relationship Id="rId23" Type="http://schemas.openxmlformats.org/officeDocument/2006/relationships/slideLayout" Target="../slideLayouts/slideLayout7.xml"/><Relationship Id="rId10" Type="http://schemas.openxmlformats.org/officeDocument/2006/relationships/tags" Target="../tags/tag1248.xml"/><Relationship Id="rId19" Type="http://schemas.openxmlformats.org/officeDocument/2006/relationships/tags" Target="../tags/tag1257.xml"/><Relationship Id="rId4" Type="http://schemas.openxmlformats.org/officeDocument/2006/relationships/tags" Target="../tags/tag1242.xml"/><Relationship Id="rId9" Type="http://schemas.openxmlformats.org/officeDocument/2006/relationships/tags" Target="../tags/tag1247.xml"/><Relationship Id="rId14" Type="http://schemas.openxmlformats.org/officeDocument/2006/relationships/tags" Target="../tags/tag1252.xml"/><Relationship Id="rId22" Type="http://schemas.openxmlformats.org/officeDocument/2006/relationships/tags" Target="../tags/tag1260.xml"/><Relationship Id="rId27" Type="http://schemas.openxmlformats.org/officeDocument/2006/relationships/image" Target="../media/image21.png"/></Relationships>
</file>

<file path=ppt/slides/_rels/slide103.xml.rels><?xml version="1.0" encoding="UTF-8" standalone="yes"?>
<Relationships xmlns="http://schemas.openxmlformats.org/package/2006/relationships"><Relationship Id="rId8" Type="http://schemas.openxmlformats.org/officeDocument/2006/relationships/tags" Target="../tags/tag1268.xml"/><Relationship Id="rId3" Type="http://schemas.openxmlformats.org/officeDocument/2006/relationships/tags" Target="../tags/tag1263.xml"/><Relationship Id="rId7" Type="http://schemas.openxmlformats.org/officeDocument/2006/relationships/tags" Target="../tags/tag1267.xml"/><Relationship Id="rId2" Type="http://schemas.openxmlformats.org/officeDocument/2006/relationships/tags" Target="../tags/tag1262.xml"/><Relationship Id="rId1" Type="http://schemas.openxmlformats.org/officeDocument/2006/relationships/tags" Target="../tags/tag1261.xml"/><Relationship Id="rId6" Type="http://schemas.openxmlformats.org/officeDocument/2006/relationships/tags" Target="../tags/tag1266.xml"/><Relationship Id="rId11" Type="http://schemas.openxmlformats.org/officeDocument/2006/relationships/image" Target="../media/image23.png"/><Relationship Id="rId5" Type="http://schemas.openxmlformats.org/officeDocument/2006/relationships/tags" Target="../tags/tag1265.xml"/><Relationship Id="rId10" Type="http://schemas.openxmlformats.org/officeDocument/2006/relationships/slideLayout" Target="../slideLayouts/slideLayout7.xml"/><Relationship Id="rId4" Type="http://schemas.openxmlformats.org/officeDocument/2006/relationships/tags" Target="../tags/tag1264.xml"/><Relationship Id="rId9" Type="http://schemas.openxmlformats.org/officeDocument/2006/relationships/tags" Target="../tags/tag1269.xml"/></Relationships>
</file>

<file path=ppt/slides/_rels/slide104.xml.rels><?xml version="1.0" encoding="UTF-8" standalone="yes"?>
<Relationships xmlns="http://schemas.openxmlformats.org/package/2006/relationships"><Relationship Id="rId8" Type="http://schemas.openxmlformats.org/officeDocument/2006/relationships/tags" Target="../tags/tag1277.xml"/><Relationship Id="rId13" Type="http://schemas.openxmlformats.org/officeDocument/2006/relationships/tags" Target="../tags/tag1282.xml"/><Relationship Id="rId18" Type="http://schemas.openxmlformats.org/officeDocument/2006/relationships/tags" Target="../tags/tag1287.xml"/><Relationship Id="rId26" Type="http://schemas.openxmlformats.org/officeDocument/2006/relationships/tags" Target="../tags/tag1295.xml"/><Relationship Id="rId3" Type="http://schemas.openxmlformats.org/officeDocument/2006/relationships/tags" Target="../tags/tag1272.xml"/><Relationship Id="rId21" Type="http://schemas.openxmlformats.org/officeDocument/2006/relationships/tags" Target="../tags/tag1290.xml"/><Relationship Id="rId7" Type="http://schemas.openxmlformats.org/officeDocument/2006/relationships/tags" Target="../tags/tag1276.xml"/><Relationship Id="rId12" Type="http://schemas.openxmlformats.org/officeDocument/2006/relationships/tags" Target="../tags/tag1281.xml"/><Relationship Id="rId17" Type="http://schemas.openxmlformats.org/officeDocument/2006/relationships/tags" Target="../tags/tag1286.xml"/><Relationship Id="rId25" Type="http://schemas.openxmlformats.org/officeDocument/2006/relationships/tags" Target="../tags/tag1294.xml"/><Relationship Id="rId2" Type="http://schemas.openxmlformats.org/officeDocument/2006/relationships/tags" Target="../tags/tag1271.xml"/><Relationship Id="rId16" Type="http://schemas.openxmlformats.org/officeDocument/2006/relationships/tags" Target="../tags/tag1285.xml"/><Relationship Id="rId20" Type="http://schemas.openxmlformats.org/officeDocument/2006/relationships/tags" Target="../tags/tag1289.xml"/><Relationship Id="rId29" Type="http://schemas.openxmlformats.org/officeDocument/2006/relationships/tags" Target="../tags/tag1298.xml"/><Relationship Id="rId1" Type="http://schemas.openxmlformats.org/officeDocument/2006/relationships/tags" Target="../tags/tag1270.xml"/><Relationship Id="rId6" Type="http://schemas.openxmlformats.org/officeDocument/2006/relationships/tags" Target="../tags/tag1275.xml"/><Relationship Id="rId11" Type="http://schemas.openxmlformats.org/officeDocument/2006/relationships/tags" Target="../tags/tag1280.xml"/><Relationship Id="rId24" Type="http://schemas.openxmlformats.org/officeDocument/2006/relationships/tags" Target="../tags/tag1293.xml"/><Relationship Id="rId5" Type="http://schemas.openxmlformats.org/officeDocument/2006/relationships/tags" Target="../tags/tag1274.xml"/><Relationship Id="rId15" Type="http://schemas.openxmlformats.org/officeDocument/2006/relationships/tags" Target="../tags/tag1284.xml"/><Relationship Id="rId23" Type="http://schemas.openxmlformats.org/officeDocument/2006/relationships/tags" Target="../tags/tag1292.xml"/><Relationship Id="rId28" Type="http://schemas.openxmlformats.org/officeDocument/2006/relationships/tags" Target="../tags/tag1297.xml"/><Relationship Id="rId10" Type="http://schemas.openxmlformats.org/officeDocument/2006/relationships/tags" Target="../tags/tag1279.xml"/><Relationship Id="rId19" Type="http://schemas.openxmlformats.org/officeDocument/2006/relationships/tags" Target="../tags/tag1288.xml"/><Relationship Id="rId31" Type="http://schemas.openxmlformats.org/officeDocument/2006/relationships/image" Target="../media/image23.png"/><Relationship Id="rId4" Type="http://schemas.openxmlformats.org/officeDocument/2006/relationships/tags" Target="../tags/tag1273.xml"/><Relationship Id="rId9" Type="http://schemas.openxmlformats.org/officeDocument/2006/relationships/tags" Target="../tags/tag1278.xml"/><Relationship Id="rId14" Type="http://schemas.openxmlformats.org/officeDocument/2006/relationships/tags" Target="../tags/tag1283.xml"/><Relationship Id="rId22" Type="http://schemas.openxmlformats.org/officeDocument/2006/relationships/tags" Target="../tags/tag1291.xml"/><Relationship Id="rId27" Type="http://schemas.openxmlformats.org/officeDocument/2006/relationships/tags" Target="../tags/tag1296.xml"/><Relationship Id="rId30"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8" Type="http://schemas.openxmlformats.org/officeDocument/2006/relationships/tags" Target="../tags/tag1306.xml"/><Relationship Id="rId13" Type="http://schemas.openxmlformats.org/officeDocument/2006/relationships/tags" Target="../tags/tag1311.xml"/><Relationship Id="rId18" Type="http://schemas.openxmlformats.org/officeDocument/2006/relationships/tags" Target="../tags/tag1316.xml"/><Relationship Id="rId3" Type="http://schemas.openxmlformats.org/officeDocument/2006/relationships/tags" Target="../tags/tag1301.xml"/><Relationship Id="rId7" Type="http://schemas.openxmlformats.org/officeDocument/2006/relationships/tags" Target="../tags/tag1305.xml"/><Relationship Id="rId12" Type="http://schemas.openxmlformats.org/officeDocument/2006/relationships/tags" Target="../tags/tag1310.xml"/><Relationship Id="rId17" Type="http://schemas.openxmlformats.org/officeDocument/2006/relationships/tags" Target="../tags/tag1315.xml"/><Relationship Id="rId2" Type="http://schemas.openxmlformats.org/officeDocument/2006/relationships/tags" Target="../tags/tag1300.xml"/><Relationship Id="rId16" Type="http://schemas.openxmlformats.org/officeDocument/2006/relationships/tags" Target="../tags/tag1314.xml"/><Relationship Id="rId20" Type="http://schemas.openxmlformats.org/officeDocument/2006/relationships/slideLayout" Target="../slideLayouts/slideLayout7.xml"/><Relationship Id="rId1" Type="http://schemas.openxmlformats.org/officeDocument/2006/relationships/tags" Target="../tags/tag1299.xml"/><Relationship Id="rId6" Type="http://schemas.openxmlformats.org/officeDocument/2006/relationships/tags" Target="../tags/tag1304.xml"/><Relationship Id="rId11" Type="http://schemas.openxmlformats.org/officeDocument/2006/relationships/tags" Target="../tags/tag1309.xml"/><Relationship Id="rId5" Type="http://schemas.openxmlformats.org/officeDocument/2006/relationships/tags" Target="../tags/tag1303.xml"/><Relationship Id="rId15" Type="http://schemas.openxmlformats.org/officeDocument/2006/relationships/tags" Target="../tags/tag1313.xml"/><Relationship Id="rId10" Type="http://schemas.openxmlformats.org/officeDocument/2006/relationships/tags" Target="../tags/tag1308.xml"/><Relationship Id="rId19" Type="http://schemas.openxmlformats.org/officeDocument/2006/relationships/tags" Target="../tags/tag1317.xml"/><Relationship Id="rId4" Type="http://schemas.openxmlformats.org/officeDocument/2006/relationships/tags" Target="../tags/tag1302.xml"/><Relationship Id="rId9" Type="http://schemas.openxmlformats.org/officeDocument/2006/relationships/tags" Target="../tags/tag1307.xml"/><Relationship Id="rId14" Type="http://schemas.openxmlformats.org/officeDocument/2006/relationships/tags" Target="../tags/tag1312.xml"/></Relationships>
</file>

<file path=ppt/slides/_rels/slide106.xml.rels><?xml version="1.0" encoding="UTF-8" standalone="yes"?>
<Relationships xmlns="http://schemas.openxmlformats.org/package/2006/relationships"><Relationship Id="rId8" Type="http://schemas.openxmlformats.org/officeDocument/2006/relationships/tags" Target="../tags/tag1325.xml"/><Relationship Id="rId13" Type="http://schemas.openxmlformats.org/officeDocument/2006/relationships/tags" Target="../tags/tag1330.xml"/><Relationship Id="rId18" Type="http://schemas.openxmlformats.org/officeDocument/2006/relationships/tags" Target="../tags/tag1335.xml"/><Relationship Id="rId3" Type="http://schemas.openxmlformats.org/officeDocument/2006/relationships/tags" Target="../tags/tag1320.xml"/><Relationship Id="rId21" Type="http://schemas.openxmlformats.org/officeDocument/2006/relationships/tags" Target="../tags/tag1338.xml"/><Relationship Id="rId7" Type="http://schemas.openxmlformats.org/officeDocument/2006/relationships/tags" Target="../tags/tag1324.xml"/><Relationship Id="rId12" Type="http://schemas.openxmlformats.org/officeDocument/2006/relationships/tags" Target="../tags/tag1329.xml"/><Relationship Id="rId17" Type="http://schemas.openxmlformats.org/officeDocument/2006/relationships/tags" Target="../tags/tag1334.xml"/><Relationship Id="rId2" Type="http://schemas.openxmlformats.org/officeDocument/2006/relationships/tags" Target="../tags/tag1319.xml"/><Relationship Id="rId16" Type="http://schemas.openxmlformats.org/officeDocument/2006/relationships/tags" Target="../tags/tag1333.xml"/><Relationship Id="rId20" Type="http://schemas.openxmlformats.org/officeDocument/2006/relationships/tags" Target="../tags/tag1337.xml"/><Relationship Id="rId1" Type="http://schemas.openxmlformats.org/officeDocument/2006/relationships/tags" Target="../tags/tag1318.xml"/><Relationship Id="rId6" Type="http://schemas.openxmlformats.org/officeDocument/2006/relationships/tags" Target="../tags/tag1323.xml"/><Relationship Id="rId11" Type="http://schemas.openxmlformats.org/officeDocument/2006/relationships/tags" Target="../tags/tag1328.xml"/><Relationship Id="rId5" Type="http://schemas.openxmlformats.org/officeDocument/2006/relationships/tags" Target="../tags/tag1322.xml"/><Relationship Id="rId15" Type="http://schemas.openxmlformats.org/officeDocument/2006/relationships/tags" Target="../tags/tag1332.xml"/><Relationship Id="rId23" Type="http://schemas.openxmlformats.org/officeDocument/2006/relationships/slideLayout" Target="../slideLayouts/slideLayout7.xml"/><Relationship Id="rId10" Type="http://schemas.openxmlformats.org/officeDocument/2006/relationships/tags" Target="../tags/tag1327.xml"/><Relationship Id="rId19" Type="http://schemas.openxmlformats.org/officeDocument/2006/relationships/tags" Target="../tags/tag1336.xml"/><Relationship Id="rId4" Type="http://schemas.openxmlformats.org/officeDocument/2006/relationships/tags" Target="../tags/tag1321.xml"/><Relationship Id="rId9" Type="http://schemas.openxmlformats.org/officeDocument/2006/relationships/tags" Target="../tags/tag1326.xml"/><Relationship Id="rId14" Type="http://schemas.openxmlformats.org/officeDocument/2006/relationships/tags" Target="../tags/tag1331.xml"/><Relationship Id="rId22" Type="http://schemas.openxmlformats.org/officeDocument/2006/relationships/tags" Target="../tags/tag1339.xml"/></Relationships>
</file>

<file path=ppt/slides/_rels/slide10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tags" Target="../tags/tag1342.xml"/><Relationship Id="rId7" Type="http://schemas.openxmlformats.org/officeDocument/2006/relationships/slideLayout" Target="../slideLayouts/slideLayout7.xml"/><Relationship Id="rId2" Type="http://schemas.openxmlformats.org/officeDocument/2006/relationships/tags" Target="../tags/tag1341.xml"/><Relationship Id="rId1" Type="http://schemas.openxmlformats.org/officeDocument/2006/relationships/tags" Target="../tags/tag1340.xml"/><Relationship Id="rId6" Type="http://schemas.openxmlformats.org/officeDocument/2006/relationships/tags" Target="../tags/tag1345.xml"/><Relationship Id="rId5" Type="http://schemas.openxmlformats.org/officeDocument/2006/relationships/tags" Target="../tags/tag1344.xml"/><Relationship Id="rId4" Type="http://schemas.openxmlformats.org/officeDocument/2006/relationships/tags" Target="../tags/tag1343.xml"/></Relationships>
</file>

<file path=ppt/slides/_rels/slide10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1348.xml"/><Relationship Id="rId7" Type="http://schemas.openxmlformats.org/officeDocument/2006/relationships/slideLayout" Target="../slideLayouts/slideLayout7.xml"/><Relationship Id="rId2" Type="http://schemas.openxmlformats.org/officeDocument/2006/relationships/tags" Target="../tags/tag1347.xml"/><Relationship Id="rId1" Type="http://schemas.openxmlformats.org/officeDocument/2006/relationships/tags" Target="../tags/tag1346.xml"/><Relationship Id="rId6" Type="http://schemas.openxmlformats.org/officeDocument/2006/relationships/tags" Target="../tags/tag1351.xml"/><Relationship Id="rId5" Type="http://schemas.openxmlformats.org/officeDocument/2006/relationships/tags" Target="../tags/tag1350.xml"/><Relationship Id="rId4" Type="http://schemas.openxmlformats.org/officeDocument/2006/relationships/tags" Target="../tags/tag1349.xml"/></Relationships>
</file>

<file path=ppt/slides/_rels/slide109.xml.rels><?xml version="1.0" encoding="UTF-8" standalone="yes"?>
<Relationships xmlns="http://schemas.openxmlformats.org/package/2006/relationships"><Relationship Id="rId8" Type="http://schemas.openxmlformats.org/officeDocument/2006/relationships/tags" Target="../tags/tag1359.xml"/><Relationship Id="rId13" Type="http://schemas.openxmlformats.org/officeDocument/2006/relationships/tags" Target="../tags/tag1364.xml"/><Relationship Id="rId18" Type="http://schemas.openxmlformats.org/officeDocument/2006/relationships/tags" Target="../tags/tag1369.xml"/><Relationship Id="rId26" Type="http://schemas.openxmlformats.org/officeDocument/2006/relationships/tags" Target="../tags/tag1377.xml"/><Relationship Id="rId39" Type="http://schemas.openxmlformats.org/officeDocument/2006/relationships/image" Target="../media/image30.jpeg"/><Relationship Id="rId3" Type="http://schemas.openxmlformats.org/officeDocument/2006/relationships/tags" Target="../tags/tag1354.xml"/><Relationship Id="rId21" Type="http://schemas.openxmlformats.org/officeDocument/2006/relationships/tags" Target="../tags/tag1372.xml"/><Relationship Id="rId34" Type="http://schemas.openxmlformats.org/officeDocument/2006/relationships/tags" Target="../tags/tag1385.xml"/><Relationship Id="rId7" Type="http://schemas.openxmlformats.org/officeDocument/2006/relationships/tags" Target="../tags/tag1358.xml"/><Relationship Id="rId12" Type="http://schemas.openxmlformats.org/officeDocument/2006/relationships/tags" Target="../tags/tag1363.xml"/><Relationship Id="rId17" Type="http://schemas.openxmlformats.org/officeDocument/2006/relationships/tags" Target="../tags/tag1368.xml"/><Relationship Id="rId25" Type="http://schemas.openxmlformats.org/officeDocument/2006/relationships/tags" Target="../tags/tag1376.xml"/><Relationship Id="rId33" Type="http://schemas.openxmlformats.org/officeDocument/2006/relationships/tags" Target="../tags/tag1384.xml"/><Relationship Id="rId38" Type="http://schemas.openxmlformats.org/officeDocument/2006/relationships/slideLayout" Target="../slideLayouts/slideLayout7.xml"/><Relationship Id="rId2" Type="http://schemas.openxmlformats.org/officeDocument/2006/relationships/tags" Target="../tags/tag1353.xml"/><Relationship Id="rId16" Type="http://schemas.openxmlformats.org/officeDocument/2006/relationships/tags" Target="../tags/tag1367.xml"/><Relationship Id="rId20" Type="http://schemas.openxmlformats.org/officeDocument/2006/relationships/tags" Target="../tags/tag1371.xml"/><Relationship Id="rId29" Type="http://schemas.openxmlformats.org/officeDocument/2006/relationships/tags" Target="../tags/tag1380.xml"/><Relationship Id="rId1" Type="http://schemas.openxmlformats.org/officeDocument/2006/relationships/tags" Target="../tags/tag1352.xml"/><Relationship Id="rId6" Type="http://schemas.openxmlformats.org/officeDocument/2006/relationships/tags" Target="../tags/tag1357.xml"/><Relationship Id="rId11" Type="http://schemas.openxmlformats.org/officeDocument/2006/relationships/tags" Target="../tags/tag1362.xml"/><Relationship Id="rId24" Type="http://schemas.openxmlformats.org/officeDocument/2006/relationships/tags" Target="../tags/tag1375.xml"/><Relationship Id="rId32" Type="http://schemas.openxmlformats.org/officeDocument/2006/relationships/tags" Target="../tags/tag1383.xml"/><Relationship Id="rId37" Type="http://schemas.openxmlformats.org/officeDocument/2006/relationships/tags" Target="../tags/tag1388.xml"/><Relationship Id="rId40" Type="http://schemas.openxmlformats.org/officeDocument/2006/relationships/image" Target="../media/image20.jpeg"/><Relationship Id="rId5" Type="http://schemas.openxmlformats.org/officeDocument/2006/relationships/tags" Target="../tags/tag1356.xml"/><Relationship Id="rId15" Type="http://schemas.openxmlformats.org/officeDocument/2006/relationships/tags" Target="../tags/tag1366.xml"/><Relationship Id="rId23" Type="http://schemas.openxmlformats.org/officeDocument/2006/relationships/tags" Target="../tags/tag1374.xml"/><Relationship Id="rId28" Type="http://schemas.openxmlformats.org/officeDocument/2006/relationships/tags" Target="../tags/tag1379.xml"/><Relationship Id="rId36" Type="http://schemas.openxmlformats.org/officeDocument/2006/relationships/tags" Target="../tags/tag1387.xml"/><Relationship Id="rId10" Type="http://schemas.openxmlformats.org/officeDocument/2006/relationships/tags" Target="../tags/tag1361.xml"/><Relationship Id="rId19" Type="http://schemas.openxmlformats.org/officeDocument/2006/relationships/tags" Target="../tags/tag1370.xml"/><Relationship Id="rId31" Type="http://schemas.openxmlformats.org/officeDocument/2006/relationships/tags" Target="../tags/tag1382.xml"/><Relationship Id="rId4" Type="http://schemas.openxmlformats.org/officeDocument/2006/relationships/tags" Target="../tags/tag1355.xml"/><Relationship Id="rId9" Type="http://schemas.openxmlformats.org/officeDocument/2006/relationships/tags" Target="../tags/tag1360.xml"/><Relationship Id="rId14" Type="http://schemas.openxmlformats.org/officeDocument/2006/relationships/tags" Target="../tags/tag1365.xml"/><Relationship Id="rId22" Type="http://schemas.openxmlformats.org/officeDocument/2006/relationships/tags" Target="../tags/tag1373.xml"/><Relationship Id="rId27" Type="http://schemas.openxmlformats.org/officeDocument/2006/relationships/tags" Target="../tags/tag1378.xml"/><Relationship Id="rId30" Type="http://schemas.openxmlformats.org/officeDocument/2006/relationships/tags" Target="../tags/tag1381.xml"/><Relationship Id="rId35" Type="http://schemas.openxmlformats.org/officeDocument/2006/relationships/tags" Target="../tags/tag1386.xml"/></Relationships>
</file>

<file path=ppt/slides/_rels/slide11.xml.rels><?xml version="1.0" encoding="UTF-8" standalone="yes"?>
<Relationships xmlns="http://schemas.openxmlformats.org/package/2006/relationships"><Relationship Id="rId8" Type="http://schemas.openxmlformats.org/officeDocument/2006/relationships/tags" Target="../tags/tag169.xml"/><Relationship Id="rId13" Type="http://schemas.openxmlformats.org/officeDocument/2006/relationships/tags" Target="../tags/tag174.xml"/><Relationship Id="rId18" Type="http://schemas.openxmlformats.org/officeDocument/2006/relationships/tags" Target="../tags/tag179.xml"/><Relationship Id="rId26" Type="http://schemas.openxmlformats.org/officeDocument/2006/relationships/customXml" Target="../ink/ink7.xml"/><Relationship Id="rId3" Type="http://schemas.openxmlformats.org/officeDocument/2006/relationships/tags" Target="../tags/tag164.xml"/><Relationship Id="rId21" Type="http://schemas.openxmlformats.org/officeDocument/2006/relationships/tags" Target="../tags/tag182.xml"/><Relationship Id="rId7" Type="http://schemas.openxmlformats.org/officeDocument/2006/relationships/tags" Target="../tags/tag168.xml"/><Relationship Id="rId12" Type="http://schemas.openxmlformats.org/officeDocument/2006/relationships/tags" Target="../tags/tag173.xml"/><Relationship Id="rId17" Type="http://schemas.openxmlformats.org/officeDocument/2006/relationships/tags" Target="../tags/tag178.xml"/><Relationship Id="rId25" Type="http://schemas.openxmlformats.org/officeDocument/2006/relationships/slideLayout" Target="../slideLayouts/slideLayout7.xml"/><Relationship Id="rId2" Type="http://schemas.openxmlformats.org/officeDocument/2006/relationships/tags" Target="../tags/tag163.xml"/><Relationship Id="rId16" Type="http://schemas.openxmlformats.org/officeDocument/2006/relationships/tags" Target="../tags/tag177.xml"/><Relationship Id="rId20" Type="http://schemas.openxmlformats.org/officeDocument/2006/relationships/tags" Target="../tags/tag181.xml"/><Relationship Id="rId1" Type="http://schemas.openxmlformats.org/officeDocument/2006/relationships/tags" Target="../tags/tag162.xml"/><Relationship Id="rId6" Type="http://schemas.openxmlformats.org/officeDocument/2006/relationships/tags" Target="../tags/tag167.xml"/><Relationship Id="rId11" Type="http://schemas.openxmlformats.org/officeDocument/2006/relationships/tags" Target="../tags/tag172.xml"/><Relationship Id="rId24" Type="http://schemas.openxmlformats.org/officeDocument/2006/relationships/tags" Target="../tags/tag185.xml"/><Relationship Id="rId5" Type="http://schemas.openxmlformats.org/officeDocument/2006/relationships/tags" Target="../tags/tag166.xml"/><Relationship Id="rId15" Type="http://schemas.openxmlformats.org/officeDocument/2006/relationships/tags" Target="../tags/tag176.xml"/><Relationship Id="rId23" Type="http://schemas.openxmlformats.org/officeDocument/2006/relationships/tags" Target="../tags/tag184.xml"/><Relationship Id="rId10" Type="http://schemas.openxmlformats.org/officeDocument/2006/relationships/tags" Target="../tags/tag171.xml"/><Relationship Id="rId19" Type="http://schemas.openxmlformats.org/officeDocument/2006/relationships/tags" Target="../tags/tag180.xml"/><Relationship Id="rId4" Type="http://schemas.openxmlformats.org/officeDocument/2006/relationships/tags" Target="../tags/tag165.xml"/><Relationship Id="rId9" Type="http://schemas.openxmlformats.org/officeDocument/2006/relationships/tags" Target="../tags/tag170.xml"/><Relationship Id="rId14" Type="http://schemas.openxmlformats.org/officeDocument/2006/relationships/tags" Target="../tags/tag175.xml"/><Relationship Id="rId22" Type="http://schemas.openxmlformats.org/officeDocument/2006/relationships/tags" Target="../tags/tag183.xml"/><Relationship Id="rId27" Type="http://schemas.openxmlformats.org/officeDocument/2006/relationships/image" Target="../media/image8.emf"/></Relationships>
</file>

<file path=ppt/slides/_rels/slide110.xml.rels><?xml version="1.0" encoding="UTF-8" standalone="yes"?>
<Relationships xmlns="http://schemas.openxmlformats.org/package/2006/relationships"><Relationship Id="rId8" Type="http://schemas.openxmlformats.org/officeDocument/2006/relationships/tags" Target="../tags/tag1396.xml"/><Relationship Id="rId13" Type="http://schemas.openxmlformats.org/officeDocument/2006/relationships/tags" Target="../tags/tag1401.xml"/><Relationship Id="rId18" Type="http://schemas.openxmlformats.org/officeDocument/2006/relationships/tags" Target="../tags/tag1406.xml"/><Relationship Id="rId26" Type="http://schemas.openxmlformats.org/officeDocument/2006/relationships/tags" Target="../tags/tag1414.xml"/><Relationship Id="rId39" Type="http://schemas.openxmlformats.org/officeDocument/2006/relationships/tags" Target="../tags/tag1427.xml"/><Relationship Id="rId3" Type="http://schemas.openxmlformats.org/officeDocument/2006/relationships/tags" Target="../tags/tag1391.xml"/><Relationship Id="rId21" Type="http://schemas.openxmlformats.org/officeDocument/2006/relationships/tags" Target="../tags/tag1409.xml"/><Relationship Id="rId34" Type="http://schemas.openxmlformats.org/officeDocument/2006/relationships/tags" Target="../tags/tag1422.xml"/><Relationship Id="rId42" Type="http://schemas.openxmlformats.org/officeDocument/2006/relationships/slideLayout" Target="../slideLayouts/slideLayout7.xml"/><Relationship Id="rId7" Type="http://schemas.openxmlformats.org/officeDocument/2006/relationships/tags" Target="../tags/tag1395.xml"/><Relationship Id="rId12" Type="http://schemas.openxmlformats.org/officeDocument/2006/relationships/tags" Target="../tags/tag1400.xml"/><Relationship Id="rId17" Type="http://schemas.openxmlformats.org/officeDocument/2006/relationships/tags" Target="../tags/tag1405.xml"/><Relationship Id="rId25" Type="http://schemas.openxmlformats.org/officeDocument/2006/relationships/tags" Target="../tags/tag1413.xml"/><Relationship Id="rId33" Type="http://schemas.openxmlformats.org/officeDocument/2006/relationships/tags" Target="../tags/tag1421.xml"/><Relationship Id="rId38" Type="http://schemas.openxmlformats.org/officeDocument/2006/relationships/tags" Target="../tags/tag1426.xml"/><Relationship Id="rId2" Type="http://schemas.openxmlformats.org/officeDocument/2006/relationships/tags" Target="../tags/tag1390.xml"/><Relationship Id="rId16" Type="http://schemas.openxmlformats.org/officeDocument/2006/relationships/tags" Target="../tags/tag1404.xml"/><Relationship Id="rId20" Type="http://schemas.openxmlformats.org/officeDocument/2006/relationships/tags" Target="../tags/tag1408.xml"/><Relationship Id="rId29" Type="http://schemas.openxmlformats.org/officeDocument/2006/relationships/tags" Target="../tags/tag1417.xml"/><Relationship Id="rId41" Type="http://schemas.openxmlformats.org/officeDocument/2006/relationships/tags" Target="../tags/tag1429.xml"/><Relationship Id="rId1" Type="http://schemas.openxmlformats.org/officeDocument/2006/relationships/tags" Target="../tags/tag1389.xml"/><Relationship Id="rId6" Type="http://schemas.openxmlformats.org/officeDocument/2006/relationships/tags" Target="../tags/tag1394.xml"/><Relationship Id="rId11" Type="http://schemas.openxmlformats.org/officeDocument/2006/relationships/tags" Target="../tags/tag1399.xml"/><Relationship Id="rId24" Type="http://schemas.openxmlformats.org/officeDocument/2006/relationships/tags" Target="../tags/tag1412.xml"/><Relationship Id="rId32" Type="http://schemas.openxmlformats.org/officeDocument/2006/relationships/tags" Target="../tags/tag1420.xml"/><Relationship Id="rId37" Type="http://schemas.openxmlformats.org/officeDocument/2006/relationships/tags" Target="../tags/tag1425.xml"/><Relationship Id="rId40" Type="http://schemas.openxmlformats.org/officeDocument/2006/relationships/tags" Target="../tags/tag1428.xml"/><Relationship Id="rId5" Type="http://schemas.openxmlformats.org/officeDocument/2006/relationships/tags" Target="../tags/tag1393.xml"/><Relationship Id="rId15" Type="http://schemas.openxmlformats.org/officeDocument/2006/relationships/tags" Target="../tags/tag1403.xml"/><Relationship Id="rId23" Type="http://schemas.openxmlformats.org/officeDocument/2006/relationships/tags" Target="../tags/tag1411.xml"/><Relationship Id="rId28" Type="http://schemas.openxmlformats.org/officeDocument/2006/relationships/tags" Target="../tags/tag1416.xml"/><Relationship Id="rId36" Type="http://schemas.openxmlformats.org/officeDocument/2006/relationships/tags" Target="../tags/tag1424.xml"/><Relationship Id="rId10" Type="http://schemas.openxmlformats.org/officeDocument/2006/relationships/tags" Target="../tags/tag1398.xml"/><Relationship Id="rId19" Type="http://schemas.openxmlformats.org/officeDocument/2006/relationships/tags" Target="../tags/tag1407.xml"/><Relationship Id="rId31" Type="http://schemas.openxmlformats.org/officeDocument/2006/relationships/tags" Target="../tags/tag1419.xml"/><Relationship Id="rId44" Type="http://schemas.openxmlformats.org/officeDocument/2006/relationships/image" Target="../media/image20.jpeg"/><Relationship Id="rId4" Type="http://schemas.openxmlformats.org/officeDocument/2006/relationships/tags" Target="../tags/tag1392.xml"/><Relationship Id="rId9" Type="http://schemas.openxmlformats.org/officeDocument/2006/relationships/tags" Target="../tags/tag1397.xml"/><Relationship Id="rId14" Type="http://schemas.openxmlformats.org/officeDocument/2006/relationships/tags" Target="../tags/tag1402.xml"/><Relationship Id="rId22" Type="http://schemas.openxmlformats.org/officeDocument/2006/relationships/tags" Target="../tags/tag1410.xml"/><Relationship Id="rId27" Type="http://schemas.openxmlformats.org/officeDocument/2006/relationships/tags" Target="../tags/tag1415.xml"/><Relationship Id="rId30" Type="http://schemas.openxmlformats.org/officeDocument/2006/relationships/tags" Target="../tags/tag1418.xml"/><Relationship Id="rId35" Type="http://schemas.openxmlformats.org/officeDocument/2006/relationships/tags" Target="../tags/tag1423.xml"/><Relationship Id="rId43" Type="http://schemas.openxmlformats.org/officeDocument/2006/relationships/image" Target="../media/image30.jpeg"/></Relationships>
</file>

<file path=ppt/slides/_rels/slide111.xml.rels><?xml version="1.0" encoding="UTF-8" standalone="yes"?>
<Relationships xmlns="http://schemas.openxmlformats.org/package/2006/relationships"><Relationship Id="rId8" Type="http://schemas.openxmlformats.org/officeDocument/2006/relationships/tags" Target="../tags/tag1437.xml"/><Relationship Id="rId3" Type="http://schemas.openxmlformats.org/officeDocument/2006/relationships/tags" Target="../tags/tag1432.xml"/><Relationship Id="rId7" Type="http://schemas.openxmlformats.org/officeDocument/2006/relationships/tags" Target="../tags/tag1436.xml"/><Relationship Id="rId12" Type="http://schemas.openxmlformats.org/officeDocument/2006/relationships/image" Target="../media/image20.jpeg"/><Relationship Id="rId2" Type="http://schemas.openxmlformats.org/officeDocument/2006/relationships/tags" Target="../tags/tag1431.xml"/><Relationship Id="rId1" Type="http://schemas.openxmlformats.org/officeDocument/2006/relationships/tags" Target="../tags/tag1430.xml"/><Relationship Id="rId6" Type="http://schemas.openxmlformats.org/officeDocument/2006/relationships/tags" Target="../tags/tag1435.xml"/><Relationship Id="rId11" Type="http://schemas.openxmlformats.org/officeDocument/2006/relationships/image" Target="../media/image30.jpeg"/><Relationship Id="rId5" Type="http://schemas.openxmlformats.org/officeDocument/2006/relationships/tags" Target="../tags/tag1434.xml"/><Relationship Id="rId10" Type="http://schemas.openxmlformats.org/officeDocument/2006/relationships/slideLayout" Target="../slideLayouts/slideLayout7.xml"/><Relationship Id="rId4" Type="http://schemas.openxmlformats.org/officeDocument/2006/relationships/tags" Target="../tags/tag1433.xml"/><Relationship Id="rId9" Type="http://schemas.openxmlformats.org/officeDocument/2006/relationships/tags" Target="../tags/tag1438.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439.xml"/></Relationships>
</file>

<file path=ppt/slides/_rels/slide11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tags" Target="../tags/tag193.xml"/><Relationship Id="rId13" Type="http://schemas.openxmlformats.org/officeDocument/2006/relationships/image" Target="../media/image9.emf"/><Relationship Id="rId3" Type="http://schemas.openxmlformats.org/officeDocument/2006/relationships/tags" Target="../tags/tag188.xml"/><Relationship Id="rId7" Type="http://schemas.openxmlformats.org/officeDocument/2006/relationships/tags" Target="../tags/tag192.xml"/><Relationship Id="rId12" Type="http://schemas.openxmlformats.org/officeDocument/2006/relationships/customXml" Target="../ink/ink8.xml"/><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tags" Target="../tags/tag191.xml"/><Relationship Id="rId11" Type="http://schemas.openxmlformats.org/officeDocument/2006/relationships/slideLayout" Target="../slideLayouts/slideLayout7.xml"/><Relationship Id="rId5" Type="http://schemas.openxmlformats.org/officeDocument/2006/relationships/tags" Target="../tags/tag190.xml"/><Relationship Id="rId10" Type="http://schemas.openxmlformats.org/officeDocument/2006/relationships/tags" Target="../tags/tag195.xml"/><Relationship Id="rId4" Type="http://schemas.openxmlformats.org/officeDocument/2006/relationships/tags" Target="../tags/tag189.xml"/><Relationship Id="rId9" Type="http://schemas.openxmlformats.org/officeDocument/2006/relationships/tags" Target="../tags/tag194.xml"/></Relationships>
</file>

<file path=ppt/slides/_rels/slide13.xml.rels><?xml version="1.0" encoding="UTF-8" standalone="yes"?>
<Relationships xmlns="http://schemas.openxmlformats.org/package/2006/relationships"><Relationship Id="rId8" Type="http://schemas.openxmlformats.org/officeDocument/2006/relationships/tags" Target="../tags/tag203.xml"/><Relationship Id="rId3" Type="http://schemas.openxmlformats.org/officeDocument/2006/relationships/tags" Target="../tags/tag198.xml"/><Relationship Id="rId7" Type="http://schemas.openxmlformats.org/officeDocument/2006/relationships/tags" Target="../tags/tag202.xml"/><Relationship Id="rId2" Type="http://schemas.openxmlformats.org/officeDocument/2006/relationships/tags" Target="../tags/tag197.xml"/><Relationship Id="rId1" Type="http://schemas.openxmlformats.org/officeDocument/2006/relationships/tags" Target="../tags/tag196.xml"/><Relationship Id="rId6" Type="http://schemas.openxmlformats.org/officeDocument/2006/relationships/tags" Target="../tags/tag201.xml"/><Relationship Id="rId11" Type="http://schemas.openxmlformats.org/officeDocument/2006/relationships/slideLayout" Target="../slideLayouts/slideLayout7.xml"/><Relationship Id="rId5" Type="http://schemas.openxmlformats.org/officeDocument/2006/relationships/tags" Target="../tags/tag200.xml"/><Relationship Id="rId10" Type="http://schemas.openxmlformats.org/officeDocument/2006/relationships/tags" Target="../tags/tag205.xml"/><Relationship Id="rId4" Type="http://schemas.openxmlformats.org/officeDocument/2006/relationships/tags" Target="../tags/tag199.xml"/><Relationship Id="rId9" Type="http://schemas.openxmlformats.org/officeDocument/2006/relationships/tags" Target="../tags/tag20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07.xml"/><Relationship Id="rId1" Type="http://schemas.openxmlformats.org/officeDocument/2006/relationships/tags" Target="../tags/tag206.xml"/><Relationship Id="rId5" Type="http://schemas.openxmlformats.org/officeDocument/2006/relationships/image" Target="../media/image10.emf"/><Relationship Id="rId4" Type="http://schemas.openxmlformats.org/officeDocument/2006/relationships/customXml" Target="../ink/ink9.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09.xml"/><Relationship Id="rId1" Type="http://schemas.openxmlformats.org/officeDocument/2006/relationships/tags" Target="../tags/tag208.xml"/><Relationship Id="rId5" Type="http://schemas.openxmlformats.org/officeDocument/2006/relationships/image" Target="../media/image11.emf"/><Relationship Id="rId4" Type="http://schemas.openxmlformats.org/officeDocument/2006/relationships/customXml" Target="../ink/ink10.xml"/></Relationships>
</file>

<file path=ppt/slides/_rels/slide16.xml.rels><?xml version="1.0" encoding="UTF-8" standalone="yes"?>
<Relationships xmlns="http://schemas.openxmlformats.org/package/2006/relationships"><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tags" Target="../tags/tag210.xml"/><Relationship Id="rId6" Type="http://schemas.openxmlformats.org/officeDocument/2006/relationships/image" Target="../media/image12.emf"/><Relationship Id="rId5" Type="http://schemas.openxmlformats.org/officeDocument/2006/relationships/customXml" Target="../ink/ink11.xml"/><Relationship Id="rId4"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tags" Target="../tags/tag220.xml"/><Relationship Id="rId13" Type="http://schemas.openxmlformats.org/officeDocument/2006/relationships/tags" Target="../tags/tag225.xml"/><Relationship Id="rId3" Type="http://schemas.openxmlformats.org/officeDocument/2006/relationships/tags" Target="../tags/tag215.xml"/><Relationship Id="rId7" Type="http://schemas.openxmlformats.org/officeDocument/2006/relationships/tags" Target="../tags/tag219.xml"/><Relationship Id="rId12" Type="http://schemas.openxmlformats.org/officeDocument/2006/relationships/tags" Target="../tags/tag224.xml"/><Relationship Id="rId17" Type="http://schemas.openxmlformats.org/officeDocument/2006/relationships/image" Target="../media/image13.png"/><Relationship Id="rId2" Type="http://schemas.openxmlformats.org/officeDocument/2006/relationships/tags" Target="../tags/tag214.xml"/><Relationship Id="rId16" Type="http://schemas.openxmlformats.org/officeDocument/2006/relationships/slideLayout" Target="../slideLayouts/slideLayout7.xml"/><Relationship Id="rId1" Type="http://schemas.openxmlformats.org/officeDocument/2006/relationships/tags" Target="../tags/tag213.xml"/><Relationship Id="rId6" Type="http://schemas.openxmlformats.org/officeDocument/2006/relationships/tags" Target="../tags/tag218.xml"/><Relationship Id="rId11" Type="http://schemas.openxmlformats.org/officeDocument/2006/relationships/tags" Target="../tags/tag223.xml"/><Relationship Id="rId5" Type="http://schemas.openxmlformats.org/officeDocument/2006/relationships/tags" Target="../tags/tag217.xml"/><Relationship Id="rId15" Type="http://schemas.openxmlformats.org/officeDocument/2006/relationships/tags" Target="../tags/tag227.xml"/><Relationship Id="rId10" Type="http://schemas.openxmlformats.org/officeDocument/2006/relationships/tags" Target="../tags/tag222.xml"/><Relationship Id="rId4" Type="http://schemas.openxmlformats.org/officeDocument/2006/relationships/tags" Target="../tags/tag216.xml"/><Relationship Id="rId9" Type="http://schemas.openxmlformats.org/officeDocument/2006/relationships/tags" Target="../tags/tag221.xml"/><Relationship Id="rId14" Type="http://schemas.openxmlformats.org/officeDocument/2006/relationships/tags" Target="../tags/tag22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228.xml"/><Relationship Id="rId6" Type="http://schemas.openxmlformats.org/officeDocument/2006/relationships/image" Target="../media/image15.emf"/><Relationship Id="rId5" Type="http://schemas.openxmlformats.org/officeDocument/2006/relationships/customXml" Target="../ink/ink12.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8" Type="http://schemas.openxmlformats.org/officeDocument/2006/relationships/tags" Target="../tags/tag236.xml"/><Relationship Id="rId13" Type="http://schemas.openxmlformats.org/officeDocument/2006/relationships/tags" Target="../tags/tag241.xml"/><Relationship Id="rId18" Type="http://schemas.openxmlformats.org/officeDocument/2006/relationships/image" Target="../media/image16.png"/><Relationship Id="rId3" Type="http://schemas.openxmlformats.org/officeDocument/2006/relationships/tags" Target="../tags/tag231.xml"/><Relationship Id="rId7" Type="http://schemas.openxmlformats.org/officeDocument/2006/relationships/tags" Target="../tags/tag235.xml"/><Relationship Id="rId12" Type="http://schemas.openxmlformats.org/officeDocument/2006/relationships/tags" Target="../tags/tag240.xml"/><Relationship Id="rId17" Type="http://schemas.openxmlformats.org/officeDocument/2006/relationships/slideLayout" Target="../slideLayouts/slideLayout7.xml"/><Relationship Id="rId2" Type="http://schemas.openxmlformats.org/officeDocument/2006/relationships/tags" Target="../tags/tag230.xml"/><Relationship Id="rId16" Type="http://schemas.openxmlformats.org/officeDocument/2006/relationships/tags" Target="../tags/tag244.xml"/><Relationship Id="rId20" Type="http://schemas.openxmlformats.org/officeDocument/2006/relationships/image" Target="../media/image17.emf"/><Relationship Id="rId1" Type="http://schemas.openxmlformats.org/officeDocument/2006/relationships/tags" Target="../tags/tag229.xml"/><Relationship Id="rId6" Type="http://schemas.openxmlformats.org/officeDocument/2006/relationships/tags" Target="../tags/tag234.xml"/><Relationship Id="rId11" Type="http://schemas.openxmlformats.org/officeDocument/2006/relationships/tags" Target="../tags/tag239.xml"/><Relationship Id="rId5" Type="http://schemas.openxmlformats.org/officeDocument/2006/relationships/tags" Target="../tags/tag233.xml"/><Relationship Id="rId15" Type="http://schemas.openxmlformats.org/officeDocument/2006/relationships/tags" Target="../tags/tag243.xml"/><Relationship Id="rId10" Type="http://schemas.openxmlformats.org/officeDocument/2006/relationships/tags" Target="../tags/tag238.xml"/><Relationship Id="rId19" Type="http://schemas.openxmlformats.org/officeDocument/2006/relationships/customXml" Target="../ink/ink13.xml"/><Relationship Id="rId4" Type="http://schemas.openxmlformats.org/officeDocument/2006/relationships/tags" Target="../tags/tag232.xml"/><Relationship Id="rId9" Type="http://schemas.openxmlformats.org/officeDocument/2006/relationships/tags" Target="../tags/tag237.xml"/><Relationship Id="rId14" Type="http://schemas.openxmlformats.org/officeDocument/2006/relationships/tags" Target="../tags/tag24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tags" Target="../tags/tag252.xml"/><Relationship Id="rId13" Type="http://schemas.openxmlformats.org/officeDocument/2006/relationships/tags" Target="../tags/tag257.xml"/><Relationship Id="rId18" Type="http://schemas.openxmlformats.org/officeDocument/2006/relationships/image" Target="../media/image21.png"/><Relationship Id="rId3" Type="http://schemas.openxmlformats.org/officeDocument/2006/relationships/tags" Target="../tags/tag247.xml"/><Relationship Id="rId7" Type="http://schemas.openxmlformats.org/officeDocument/2006/relationships/tags" Target="../tags/tag251.xml"/><Relationship Id="rId12" Type="http://schemas.openxmlformats.org/officeDocument/2006/relationships/tags" Target="../tags/tag256.xml"/><Relationship Id="rId17" Type="http://schemas.openxmlformats.org/officeDocument/2006/relationships/image" Target="../media/image20.jpeg"/><Relationship Id="rId2" Type="http://schemas.openxmlformats.org/officeDocument/2006/relationships/tags" Target="../tags/tag246.xml"/><Relationship Id="rId16" Type="http://schemas.openxmlformats.org/officeDocument/2006/relationships/image" Target="../media/image19.png"/><Relationship Id="rId1" Type="http://schemas.openxmlformats.org/officeDocument/2006/relationships/tags" Target="../tags/tag245.xml"/><Relationship Id="rId6" Type="http://schemas.openxmlformats.org/officeDocument/2006/relationships/tags" Target="../tags/tag250.xml"/><Relationship Id="rId11" Type="http://schemas.openxmlformats.org/officeDocument/2006/relationships/tags" Target="../tags/tag255.xml"/><Relationship Id="rId5" Type="http://schemas.openxmlformats.org/officeDocument/2006/relationships/tags" Target="../tags/tag249.xml"/><Relationship Id="rId15" Type="http://schemas.openxmlformats.org/officeDocument/2006/relationships/image" Target="../media/image18.png"/><Relationship Id="rId10" Type="http://schemas.openxmlformats.org/officeDocument/2006/relationships/tags" Target="../tags/tag254.xml"/><Relationship Id="rId4" Type="http://schemas.openxmlformats.org/officeDocument/2006/relationships/tags" Target="../tags/tag248.xml"/><Relationship Id="rId9" Type="http://schemas.openxmlformats.org/officeDocument/2006/relationships/tags" Target="../tags/tag253.xml"/><Relationship Id="rId14"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tags" Target="../tags/tag265.xml"/><Relationship Id="rId13" Type="http://schemas.openxmlformats.org/officeDocument/2006/relationships/tags" Target="../tags/tag270.xml"/><Relationship Id="rId18" Type="http://schemas.openxmlformats.org/officeDocument/2006/relationships/tags" Target="../tags/tag275.xml"/><Relationship Id="rId3" Type="http://schemas.openxmlformats.org/officeDocument/2006/relationships/tags" Target="../tags/tag260.xml"/><Relationship Id="rId21" Type="http://schemas.openxmlformats.org/officeDocument/2006/relationships/image" Target="../media/image18.png"/><Relationship Id="rId7" Type="http://schemas.openxmlformats.org/officeDocument/2006/relationships/tags" Target="../tags/tag264.xml"/><Relationship Id="rId12" Type="http://schemas.openxmlformats.org/officeDocument/2006/relationships/tags" Target="../tags/tag269.xml"/><Relationship Id="rId17" Type="http://schemas.openxmlformats.org/officeDocument/2006/relationships/tags" Target="../tags/tag274.xml"/><Relationship Id="rId2" Type="http://schemas.openxmlformats.org/officeDocument/2006/relationships/tags" Target="../tags/tag259.xml"/><Relationship Id="rId16" Type="http://schemas.openxmlformats.org/officeDocument/2006/relationships/tags" Target="../tags/tag273.xml"/><Relationship Id="rId20" Type="http://schemas.openxmlformats.org/officeDocument/2006/relationships/slideLayout" Target="../slideLayouts/slideLayout7.xml"/><Relationship Id="rId1" Type="http://schemas.openxmlformats.org/officeDocument/2006/relationships/tags" Target="../tags/tag258.xml"/><Relationship Id="rId6" Type="http://schemas.openxmlformats.org/officeDocument/2006/relationships/tags" Target="../tags/tag263.xml"/><Relationship Id="rId11" Type="http://schemas.openxmlformats.org/officeDocument/2006/relationships/tags" Target="../tags/tag268.xml"/><Relationship Id="rId24" Type="http://schemas.openxmlformats.org/officeDocument/2006/relationships/image" Target="../media/image21.png"/><Relationship Id="rId5" Type="http://schemas.openxmlformats.org/officeDocument/2006/relationships/tags" Target="../tags/tag262.xml"/><Relationship Id="rId15" Type="http://schemas.openxmlformats.org/officeDocument/2006/relationships/tags" Target="../tags/tag272.xml"/><Relationship Id="rId23" Type="http://schemas.openxmlformats.org/officeDocument/2006/relationships/image" Target="../media/image20.jpeg"/><Relationship Id="rId10" Type="http://schemas.openxmlformats.org/officeDocument/2006/relationships/tags" Target="../tags/tag267.xml"/><Relationship Id="rId19" Type="http://schemas.openxmlformats.org/officeDocument/2006/relationships/tags" Target="../tags/tag276.xml"/><Relationship Id="rId4" Type="http://schemas.openxmlformats.org/officeDocument/2006/relationships/tags" Target="../tags/tag261.xml"/><Relationship Id="rId9" Type="http://schemas.openxmlformats.org/officeDocument/2006/relationships/tags" Target="../tags/tag266.xml"/><Relationship Id="rId14" Type="http://schemas.openxmlformats.org/officeDocument/2006/relationships/tags" Target="../tags/tag271.xml"/><Relationship Id="rId22" Type="http://schemas.openxmlformats.org/officeDocument/2006/relationships/image" Target="../media/image19.png"/></Relationships>
</file>

<file path=ppt/slides/_rels/slide22.xml.rels><?xml version="1.0" encoding="UTF-8" standalone="yes"?>
<Relationships xmlns="http://schemas.openxmlformats.org/package/2006/relationships"><Relationship Id="rId8" Type="http://schemas.openxmlformats.org/officeDocument/2006/relationships/tags" Target="../tags/tag284.xml"/><Relationship Id="rId13" Type="http://schemas.openxmlformats.org/officeDocument/2006/relationships/tags" Target="../tags/tag289.xml"/><Relationship Id="rId18" Type="http://schemas.openxmlformats.org/officeDocument/2006/relationships/tags" Target="../tags/tag294.xml"/><Relationship Id="rId26" Type="http://schemas.openxmlformats.org/officeDocument/2006/relationships/tags" Target="../tags/tag302.xml"/><Relationship Id="rId3" Type="http://schemas.openxmlformats.org/officeDocument/2006/relationships/tags" Target="../tags/tag279.xml"/><Relationship Id="rId21" Type="http://schemas.openxmlformats.org/officeDocument/2006/relationships/tags" Target="../tags/tag297.xml"/><Relationship Id="rId34" Type="http://schemas.openxmlformats.org/officeDocument/2006/relationships/image" Target="../media/image22.emf"/><Relationship Id="rId7" Type="http://schemas.openxmlformats.org/officeDocument/2006/relationships/tags" Target="../tags/tag283.xml"/><Relationship Id="rId12" Type="http://schemas.openxmlformats.org/officeDocument/2006/relationships/tags" Target="../tags/tag288.xml"/><Relationship Id="rId17" Type="http://schemas.openxmlformats.org/officeDocument/2006/relationships/tags" Target="../tags/tag293.xml"/><Relationship Id="rId25" Type="http://schemas.openxmlformats.org/officeDocument/2006/relationships/tags" Target="../tags/tag301.xml"/><Relationship Id="rId33" Type="http://schemas.openxmlformats.org/officeDocument/2006/relationships/customXml" Target="../ink/ink14.xml"/><Relationship Id="rId2" Type="http://schemas.openxmlformats.org/officeDocument/2006/relationships/tags" Target="../tags/tag278.xml"/><Relationship Id="rId16" Type="http://schemas.openxmlformats.org/officeDocument/2006/relationships/tags" Target="../tags/tag292.xml"/><Relationship Id="rId20" Type="http://schemas.openxmlformats.org/officeDocument/2006/relationships/tags" Target="../tags/tag296.xml"/><Relationship Id="rId29" Type="http://schemas.openxmlformats.org/officeDocument/2006/relationships/tags" Target="../tags/tag305.xml"/><Relationship Id="rId1" Type="http://schemas.openxmlformats.org/officeDocument/2006/relationships/tags" Target="../tags/tag277.xml"/><Relationship Id="rId6" Type="http://schemas.openxmlformats.org/officeDocument/2006/relationships/tags" Target="../tags/tag282.xml"/><Relationship Id="rId11" Type="http://schemas.openxmlformats.org/officeDocument/2006/relationships/tags" Target="../tags/tag287.xml"/><Relationship Id="rId24" Type="http://schemas.openxmlformats.org/officeDocument/2006/relationships/tags" Target="../tags/tag300.xml"/><Relationship Id="rId32" Type="http://schemas.openxmlformats.org/officeDocument/2006/relationships/slideLayout" Target="../slideLayouts/slideLayout7.xml"/><Relationship Id="rId5" Type="http://schemas.openxmlformats.org/officeDocument/2006/relationships/tags" Target="../tags/tag281.xml"/><Relationship Id="rId15" Type="http://schemas.openxmlformats.org/officeDocument/2006/relationships/tags" Target="../tags/tag291.xml"/><Relationship Id="rId23" Type="http://schemas.openxmlformats.org/officeDocument/2006/relationships/tags" Target="../tags/tag299.xml"/><Relationship Id="rId28" Type="http://schemas.openxmlformats.org/officeDocument/2006/relationships/tags" Target="../tags/tag304.xml"/><Relationship Id="rId10" Type="http://schemas.openxmlformats.org/officeDocument/2006/relationships/tags" Target="../tags/tag286.xml"/><Relationship Id="rId19" Type="http://schemas.openxmlformats.org/officeDocument/2006/relationships/tags" Target="../tags/tag295.xml"/><Relationship Id="rId31" Type="http://schemas.openxmlformats.org/officeDocument/2006/relationships/tags" Target="../tags/tag307.xml"/><Relationship Id="rId4" Type="http://schemas.openxmlformats.org/officeDocument/2006/relationships/tags" Target="../tags/tag280.xml"/><Relationship Id="rId9" Type="http://schemas.openxmlformats.org/officeDocument/2006/relationships/tags" Target="../tags/tag285.xml"/><Relationship Id="rId14" Type="http://schemas.openxmlformats.org/officeDocument/2006/relationships/tags" Target="../tags/tag290.xml"/><Relationship Id="rId22" Type="http://schemas.openxmlformats.org/officeDocument/2006/relationships/tags" Target="../tags/tag298.xml"/><Relationship Id="rId27" Type="http://schemas.openxmlformats.org/officeDocument/2006/relationships/tags" Target="../tags/tag303.xml"/><Relationship Id="rId30" Type="http://schemas.openxmlformats.org/officeDocument/2006/relationships/tags" Target="../tags/tag306.xml"/></Relationships>
</file>

<file path=ppt/slides/_rels/slide23.xml.rels><?xml version="1.0" encoding="UTF-8" standalone="yes"?>
<Relationships xmlns="http://schemas.openxmlformats.org/package/2006/relationships"><Relationship Id="rId8" Type="http://schemas.openxmlformats.org/officeDocument/2006/relationships/tags" Target="../tags/tag315.xml"/><Relationship Id="rId13" Type="http://schemas.openxmlformats.org/officeDocument/2006/relationships/tags" Target="../tags/tag320.xml"/><Relationship Id="rId18" Type="http://schemas.openxmlformats.org/officeDocument/2006/relationships/tags" Target="../tags/tag325.xml"/><Relationship Id="rId26" Type="http://schemas.openxmlformats.org/officeDocument/2006/relationships/tags" Target="../tags/tag333.xml"/><Relationship Id="rId3" Type="http://schemas.openxmlformats.org/officeDocument/2006/relationships/tags" Target="../tags/tag310.xml"/><Relationship Id="rId21" Type="http://schemas.openxmlformats.org/officeDocument/2006/relationships/tags" Target="../tags/tag328.xml"/><Relationship Id="rId34" Type="http://schemas.openxmlformats.org/officeDocument/2006/relationships/slideLayout" Target="../slideLayouts/slideLayout7.xml"/><Relationship Id="rId7" Type="http://schemas.openxmlformats.org/officeDocument/2006/relationships/tags" Target="../tags/tag314.xml"/><Relationship Id="rId12" Type="http://schemas.openxmlformats.org/officeDocument/2006/relationships/tags" Target="../tags/tag319.xml"/><Relationship Id="rId17" Type="http://schemas.openxmlformats.org/officeDocument/2006/relationships/tags" Target="../tags/tag324.xml"/><Relationship Id="rId25" Type="http://schemas.openxmlformats.org/officeDocument/2006/relationships/tags" Target="../tags/tag332.xml"/><Relationship Id="rId33" Type="http://schemas.openxmlformats.org/officeDocument/2006/relationships/tags" Target="../tags/tag340.xml"/><Relationship Id="rId2" Type="http://schemas.openxmlformats.org/officeDocument/2006/relationships/tags" Target="../tags/tag309.xml"/><Relationship Id="rId16" Type="http://schemas.openxmlformats.org/officeDocument/2006/relationships/tags" Target="../tags/tag323.xml"/><Relationship Id="rId20" Type="http://schemas.openxmlformats.org/officeDocument/2006/relationships/tags" Target="../tags/tag327.xml"/><Relationship Id="rId29" Type="http://schemas.openxmlformats.org/officeDocument/2006/relationships/tags" Target="../tags/tag336.xml"/><Relationship Id="rId1" Type="http://schemas.openxmlformats.org/officeDocument/2006/relationships/tags" Target="../tags/tag308.xml"/><Relationship Id="rId6" Type="http://schemas.openxmlformats.org/officeDocument/2006/relationships/tags" Target="../tags/tag313.xml"/><Relationship Id="rId11" Type="http://schemas.openxmlformats.org/officeDocument/2006/relationships/tags" Target="../tags/tag318.xml"/><Relationship Id="rId24" Type="http://schemas.openxmlformats.org/officeDocument/2006/relationships/tags" Target="../tags/tag331.xml"/><Relationship Id="rId32" Type="http://schemas.openxmlformats.org/officeDocument/2006/relationships/tags" Target="../tags/tag339.xml"/><Relationship Id="rId5" Type="http://schemas.openxmlformats.org/officeDocument/2006/relationships/tags" Target="../tags/tag312.xml"/><Relationship Id="rId15" Type="http://schemas.openxmlformats.org/officeDocument/2006/relationships/tags" Target="../tags/tag322.xml"/><Relationship Id="rId23" Type="http://schemas.openxmlformats.org/officeDocument/2006/relationships/tags" Target="../tags/tag330.xml"/><Relationship Id="rId28" Type="http://schemas.openxmlformats.org/officeDocument/2006/relationships/tags" Target="../tags/tag335.xml"/><Relationship Id="rId10" Type="http://schemas.openxmlformats.org/officeDocument/2006/relationships/tags" Target="../tags/tag317.xml"/><Relationship Id="rId19" Type="http://schemas.openxmlformats.org/officeDocument/2006/relationships/tags" Target="../tags/tag326.xml"/><Relationship Id="rId31" Type="http://schemas.openxmlformats.org/officeDocument/2006/relationships/tags" Target="../tags/tag338.xml"/><Relationship Id="rId4" Type="http://schemas.openxmlformats.org/officeDocument/2006/relationships/tags" Target="../tags/tag311.xml"/><Relationship Id="rId9" Type="http://schemas.openxmlformats.org/officeDocument/2006/relationships/tags" Target="../tags/tag316.xml"/><Relationship Id="rId14" Type="http://schemas.openxmlformats.org/officeDocument/2006/relationships/tags" Target="../tags/tag321.xml"/><Relationship Id="rId22" Type="http://schemas.openxmlformats.org/officeDocument/2006/relationships/tags" Target="../tags/tag329.xml"/><Relationship Id="rId27" Type="http://schemas.openxmlformats.org/officeDocument/2006/relationships/tags" Target="../tags/tag334.xml"/><Relationship Id="rId30" Type="http://schemas.openxmlformats.org/officeDocument/2006/relationships/tags" Target="../tags/tag337.xml"/></Relationships>
</file>

<file path=ppt/slides/_rels/slide24.xml.rels><?xml version="1.0" encoding="UTF-8" standalone="yes"?>
<Relationships xmlns="http://schemas.openxmlformats.org/package/2006/relationships"><Relationship Id="rId8" Type="http://schemas.openxmlformats.org/officeDocument/2006/relationships/tags" Target="../tags/tag348.xml"/><Relationship Id="rId3" Type="http://schemas.openxmlformats.org/officeDocument/2006/relationships/tags" Target="../tags/tag343.xml"/><Relationship Id="rId7" Type="http://schemas.openxmlformats.org/officeDocument/2006/relationships/tags" Target="../tags/tag347.xml"/><Relationship Id="rId12" Type="http://schemas.openxmlformats.org/officeDocument/2006/relationships/image" Target="../media/image24.emf"/><Relationship Id="rId2" Type="http://schemas.openxmlformats.org/officeDocument/2006/relationships/tags" Target="../tags/tag342.xml"/><Relationship Id="rId1" Type="http://schemas.openxmlformats.org/officeDocument/2006/relationships/tags" Target="../tags/tag341.xml"/><Relationship Id="rId6" Type="http://schemas.openxmlformats.org/officeDocument/2006/relationships/tags" Target="../tags/tag346.xml"/><Relationship Id="rId11" Type="http://schemas.openxmlformats.org/officeDocument/2006/relationships/customXml" Target="../ink/ink15.xml"/><Relationship Id="rId5" Type="http://schemas.openxmlformats.org/officeDocument/2006/relationships/tags" Target="../tags/tag345.xml"/><Relationship Id="rId10" Type="http://schemas.openxmlformats.org/officeDocument/2006/relationships/image" Target="../media/image23.png"/><Relationship Id="rId4" Type="http://schemas.openxmlformats.org/officeDocument/2006/relationships/tags" Target="../tags/tag344.xml"/><Relationship Id="rId9"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tags" Target="../tags/tag356.xml"/><Relationship Id="rId13" Type="http://schemas.openxmlformats.org/officeDocument/2006/relationships/tags" Target="../tags/tag361.xml"/><Relationship Id="rId18" Type="http://schemas.openxmlformats.org/officeDocument/2006/relationships/tags" Target="../tags/tag366.xml"/><Relationship Id="rId26" Type="http://schemas.openxmlformats.org/officeDocument/2006/relationships/tags" Target="../tags/tag374.xml"/><Relationship Id="rId3" Type="http://schemas.openxmlformats.org/officeDocument/2006/relationships/tags" Target="../tags/tag351.xml"/><Relationship Id="rId21" Type="http://schemas.openxmlformats.org/officeDocument/2006/relationships/tags" Target="../tags/tag369.xml"/><Relationship Id="rId7" Type="http://schemas.openxmlformats.org/officeDocument/2006/relationships/tags" Target="../tags/tag355.xml"/><Relationship Id="rId12" Type="http://schemas.openxmlformats.org/officeDocument/2006/relationships/tags" Target="../tags/tag360.xml"/><Relationship Id="rId17" Type="http://schemas.openxmlformats.org/officeDocument/2006/relationships/tags" Target="../tags/tag365.xml"/><Relationship Id="rId25" Type="http://schemas.openxmlformats.org/officeDocument/2006/relationships/tags" Target="../tags/tag373.xml"/><Relationship Id="rId2" Type="http://schemas.openxmlformats.org/officeDocument/2006/relationships/tags" Target="../tags/tag350.xml"/><Relationship Id="rId16" Type="http://schemas.openxmlformats.org/officeDocument/2006/relationships/tags" Target="../tags/tag364.xml"/><Relationship Id="rId20" Type="http://schemas.openxmlformats.org/officeDocument/2006/relationships/tags" Target="../tags/tag368.xml"/><Relationship Id="rId29" Type="http://schemas.openxmlformats.org/officeDocument/2006/relationships/customXml" Target="../ink/ink16.xml"/><Relationship Id="rId1" Type="http://schemas.openxmlformats.org/officeDocument/2006/relationships/tags" Target="../tags/tag349.xml"/><Relationship Id="rId6" Type="http://schemas.openxmlformats.org/officeDocument/2006/relationships/tags" Target="../tags/tag354.xml"/><Relationship Id="rId11" Type="http://schemas.openxmlformats.org/officeDocument/2006/relationships/tags" Target="../tags/tag359.xml"/><Relationship Id="rId24" Type="http://schemas.openxmlformats.org/officeDocument/2006/relationships/tags" Target="../tags/tag372.xml"/><Relationship Id="rId5" Type="http://schemas.openxmlformats.org/officeDocument/2006/relationships/tags" Target="../tags/tag353.xml"/><Relationship Id="rId15" Type="http://schemas.openxmlformats.org/officeDocument/2006/relationships/tags" Target="../tags/tag363.xml"/><Relationship Id="rId23" Type="http://schemas.openxmlformats.org/officeDocument/2006/relationships/tags" Target="../tags/tag371.xml"/><Relationship Id="rId28" Type="http://schemas.openxmlformats.org/officeDocument/2006/relationships/image" Target="../media/image23.png"/><Relationship Id="rId10" Type="http://schemas.openxmlformats.org/officeDocument/2006/relationships/tags" Target="../tags/tag358.xml"/><Relationship Id="rId19" Type="http://schemas.openxmlformats.org/officeDocument/2006/relationships/tags" Target="../tags/tag367.xml"/><Relationship Id="rId4" Type="http://schemas.openxmlformats.org/officeDocument/2006/relationships/tags" Target="../tags/tag352.xml"/><Relationship Id="rId9" Type="http://schemas.openxmlformats.org/officeDocument/2006/relationships/tags" Target="../tags/tag357.xml"/><Relationship Id="rId14" Type="http://schemas.openxmlformats.org/officeDocument/2006/relationships/tags" Target="../tags/tag362.xml"/><Relationship Id="rId22" Type="http://schemas.openxmlformats.org/officeDocument/2006/relationships/tags" Target="../tags/tag370.xml"/><Relationship Id="rId27" Type="http://schemas.openxmlformats.org/officeDocument/2006/relationships/slideLayout" Target="../slideLayouts/slideLayout7.xml"/><Relationship Id="rId30" Type="http://schemas.openxmlformats.org/officeDocument/2006/relationships/image" Target="../media/image25.emf"/></Relationships>
</file>

<file path=ppt/slides/_rels/slide26.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377.xml"/><Relationship Id="rId7" Type="http://schemas.openxmlformats.org/officeDocument/2006/relationships/tags" Target="../tags/tag381.xml"/><Relationship Id="rId2" Type="http://schemas.openxmlformats.org/officeDocument/2006/relationships/tags" Target="../tags/tag376.xml"/><Relationship Id="rId1" Type="http://schemas.openxmlformats.org/officeDocument/2006/relationships/tags" Target="../tags/tag375.xml"/><Relationship Id="rId6" Type="http://schemas.openxmlformats.org/officeDocument/2006/relationships/tags" Target="../tags/tag380.xml"/><Relationship Id="rId11" Type="http://schemas.openxmlformats.org/officeDocument/2006/relationships/image" Target="../media/image26.emf"/><Relationship Id="rId5" Type="http://schemas.openxmlformats.org/officeDocument/2006/relationships/tags" Target="../tags/tag379.xml"/><Relationship Id="rId10" Type="http://schemas.openxmlformats.org/officeDocument/2006/relationships/customXml" Target="../ink/ink17.xml"/><Relationship Id="rId4" Type="http://schemas.openxmlformats.org/officeDocument/2006/relationships/tags" Target="../tags/tag378.xml"/><Relationship Id="rId9" Type="http://schemas.openxmlformats.org/officeDocument/2006/relationships/image" Target="../media/image23.png"/></Relationships>
</file>

<file path=ppt/slides/_rels/slide27.xml.rels><?xml version="1.0" encoding="UTF-8" standalone="yes"?>
<Relationships xmlns="http://schemas.openxmlformats.org/package/2006/relationships"><Relationship Id="rId8" Type="http://schemas.openxmlformats.org/officeDocument/2006/relationships/tags" Target="../tags/tag389.xml"/><Relationship Id="rId13" Type="http://schemas.openxmlformats.org/officeDocument/2006/relationships/tags" Target="../tags/tag394.xml"/><Relationship Id="rId18" Type="http://schemas.openxmlformats.org/officeDocument/2006/relationships/tags" Target="../tags/tag399.xml"/><Relationship Id="rId26" Type="http://schemas.openxmlformats.org/officeDocument/2006/relationships/tags" Target="../tags/tag407.xml"/><Relationship Id="rId39" Type="http://schemas.openxmlformats.org/officeDocument/2006/relationships/tags" Target="../tags/tag420.xml"/><Relationship Id="rId3" Type="http://schemas.openxmlformats.org/officeDocument/2006/relationships/tags" Target="../tags/tag384.xml"/><Relationship Id="rId21" Type="http://schemas.openxmlformats.org/officeDocument/2006/relationships/tags" Target="../tags/tag402.xml"/><Relationship Id="rId34" Type="http://schemas.openxmlformats.org/officeDocument/2006/relationships/tags" Target="../tags/tag415.xml"/><Relationship Id="rId7" Type="http://schemas.openxmlformats.org/officeDocument/2006/relationships/tags" Target="../tags/tag388.xml"/><Relationship Id="rId12" Type="http://schemas.openxmlformats.org/officeDocument/2006/relationships/tags" Target="../tags/tag393.xml"/><Relationship Id="rId17" Type="http://schemas.openxmlformats.org/officeDocument/2006/relationships/tags" Target="../tags/tag398.xml"/><Relationship Id="rId25" Type="http://schemas.openxmlformats.org/officeDocument/2006/relationships/tags" Target="../tags/tag406.xml"/><Relationship Id="rId33" Type="http://schemas.openxmlformats.org/officeDocument/2006/relationships/tags" Target="../tags/tag414.xml"/><Relationship Id="rId38" Type="http://schemas.openxmlformats.org/officeDocument/2006/relationships/tags" Target="../tags/tag419.xml"/><Relationship Id="rId2" Type="http://schemas.openxmlformats.org/officeDocument/2006/relationships/tags" Target="../tags/tag383.xml"/><Relationship Id="rId16" Type="http://schemas.openxmlformats.org/officeDocument/2006/relationships/tags" Target="../tags/tag397.xml"/><Relationship Id="rId20" Type="http://schemas.openxmlformats.org/officeDocument/2006/relationships/tags" Target="../tags/tag401.xml"/><Relationship Id="rId29" Type="http://schemas.openxmlformats.org/officeDocument/2006/relationships/tags" Target="../tags/tag410.xml"/><Relationship Id="rId41" Type="http://schemas.openxmlformats.org/officeDocument/2006/relationships/slideLayout" Target="../slideLayouts/slideLayout7.xml"/><Relationship Id="rId1" Type="http://schemas.openxmlformats.org/officeDocument/2006/relationships/tags" Target="../tags/tag382.xml"/><Relationship Id="rId6" Type="http://schemas.openxmlformats.org/officeDocument/2006/relationships/tags" Target="../tags/tag387.xml"/><Relationship Id="rId11" Type="http://schemas.openxmlformats.org/officeDocument/2006/relationships/tags" Target="../tags/tag392.xml"/><Relationship Id="rId24" Type="http://schemas.openxmlformats.org/officeDocument/2006/relationships/tags" Target="../tags/tag405.xml"/><Relationship Id="rId32" Type="http://schemas.openxmlformats.org/officeDocument/2006/relationships/tags" Target="../tags/tag413.xml"/><Relationship Id="rId37" Type="http://schemas.openxmlformats.org/officeDocument/2006/relationships/tags" Target="../tags/tag418.xml"/><Relationship Id="rId40" Type="http://schemas.openxmlformats.org/officeDocument/2006/relationships/tags" Target="../tags/tag421.xml"/><Relationship Id="rId5" Type="http://schemas.openxmlformats.org/officeDocument/2006/relationships/tags" Target="../tags/tag386.xml"/><Relationship Id="rId15" Type="http://schemas.openxmlformats.org/officeDocument/2006/relationships/tags" Target="../tags/tag396.xml"/><Relationship Id="rId23" Type="http://schemas.openxmlformats.org/officeDocument/2006/relationships/tags" Target="../tags/tag404.xml"/><Relationship Id="rId28" Type="http://schemas.openxmlformats.org/officeDocument/2006/relationships/tags" Target="../tags/tag409.xml"/><Relationship Id="rId36" Type="http://schemas.openxmlformats.org/officeDocument/2006/relationships/tags" Target="../tags/tag417.xml"/><Relationship Id="rId10" Type="http://schemas.openxmlformats.org/officeDocument/2006/relationships/tags" Target="../tags/tag391.xml"/><Relationship Id="rId19" Type="http://schemas.openxmlformats.org/officeDocument/2006/relationships/tags" Target="../tags/tag400.xml"/><Relationship Id="rId31" Type="http://schemas.openxmlformats.org/officeDocument/2006/relationships/tags" Target="../tags/tag412.xml"/><Relationship Id="rId4" Type="http://schemas.openxmlformats.org/officeDocument/2006/relationships/tags" Target="../tags/tag385.xml"/><Relationship Id="rId9" Type="http://schemas.openxmlformats.org/officeDocument/2006/relationships/tags" Target="../tags/tag390.xml"/><Relationship Id="rId14" Type="http://schemas.openxmlformats.org/officeDocument/2006/relationships/tags" Target="../tags/tag395.xml"/><Relationship Id="rId22" Type="http://schemas.openxmlformats.org/officeDocument/2006/relationships/tags" Target="../tags/tag403.xml"/><Relationship Id="rId27" Type="http://schemas.openxmlformats.org/officeDocument/2006/relationships/tags" Target="../tags/tag408.xml"/><Relationship Id="rId30" Type="http://schemas.openxmlformats.org/officeDocument/2006/relationships/tags" Target="../tags/tag411.xml"/><Relationship Id="rId35" Type="http://schemas.openxmlformats.org/officeDocument/2006/relationships/tags" Target="../tags/tag416.xml"/></Relationships>
</file>

<file path=ppt/slides/_rels/slide28.xml.rels><?xml version="1.0" encoding="UTF-8" standalone="yes"?>
<Relationships xmlns="http://schemas.openxmlformats.org/package/2006/relationships"><Relationship Id="rId8" Type="http://schemas.openxmlformats.org/officeDocument/2006/relationships/customXml" Target="../ink/ink18.xml"/><Relationship Id="rId3" Type="http://schemas.openxmlformats.org/officeDocument/2006/relationships/tags" Target="../tags/tag424.xml"/><Relationship Id="rId7" Type="http://schemas.openxmlformats.org/officeDocument/2006/relationships/image" Target="../media/image27.png"/><Relationship Id="rId2" Type="http://schemas.openxmlformats.org/officeDocument/2006/relationships/tags" Target="../tags/tag423.xml"/><Relationship Id="rId1" Type="http://schemas.openxmlformats.org/officeDocument/2006/relationships/tags" Target="../tags/tag422.xml"/><Relationship Id="rId6" Type="http://schemas.openxmlformats.org/officeDocument/2006/relationships/slideLayout" Target="../slideLayouts/slideLayout7.xml"/><Relationship Id="rId5" Type="http://schemas.openxmlformats.org/officeDocument/2006/relationships/tags" Target="../tags/tag426.xml"/><Relationship Id="rId4" Type="http://schemas.openxmlformats.org/officeDocument/2006/relationships/tags" Target="../tags/tag425.xml"/><Relationship Id="rId9" Type="http://schemas.openxmlformats.org/officeDocument/2006/relationships/image" Target="../media/image28.emf"/></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28.xml"/><Relationship Id="rId1" Type="http://schemas.openxmlformats.org/officeDocument/2006/relationships/tags" Target="../tags/tag427.xml"/><Relationship Id="rId5" Type="http://schemas.openxmlformats.org/officeDocument/2006/relationships/image" Target="../media/image29.emf"/><Relationship Id="rId4" Type="http://schemas.openxmlformats.org/officeDocument/2006/relationships/customXml" Target="../ink/ink19.xml"/></Relationships>
</file>

<file path=ppt/slides/_rels/slide3.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slideLayout" Target="../slideLayouts/slideLayout7.xml"/><Relationship Id="rId4" Type="http://schemas.openxmlformats.org/officeDocument/2006/relationships/tags" Target="../tags/tag41.xml"/></Relationships>
</file>

<file path=ppt/slides/_rels/slide30.xml.rels><?xml version="1.0" encoding="UTF-8" standalone="yes"?>
<Relationships xmlns="http://schemas.openxmlformats.org/package/2006/relationships"><Relationship Id="rId8" Type="http://schemas.openxmlformats.org/officeDocument/2006/relationships/tags" Target="../tags/tag436.xml"/><Relationship Id="rId13" Type="http://schemas.openxmlformats.org/officeDocument/2006/relationships/image" Target="../media/image20.jpeg"/><Relationship Id="rId3" Type="http://schemas.openxmlformats.org/officeDocument/2006/relationships/tags" Target="../tags/tag431.xml"/><Relationship Id="rId7" Type="http://schemas.openxmlformats.org/officeDocument/2006/relationships/tags" Target="../tags/tag435.xml"/><Relationship Id="rId12" Type="http://schemas.openxmlformats.org/officeDocument/2006/relationships/image" Target="../media/image30.jpeg"/><Relationship Id="rId2" Type="http://schemas.openxmlformats.org/officeDocument/2006/relationships/tags" Target="../tags/tag430.xml"/><Relationship Id="rId1" Type="http://schemas.openxmlformats.org/officeDocument/2006/relationships/tags" Target="../tags/tag429.xml"/><Relationship Id="rId6" Type="http://schemas.openxmlformats.org/officeDocument/2006/relationships/tags" Target="../tags/tag434.xml"/><Relationship Id="rId11" Type="http://schemas.openxmlformats.org/officeDocument/2006/relationships/slideLayout" Target="../slideLayouts/slideLayout7.xml"/><Relationship Id="rId5" Type="http://schemas.openxmlformats.org/officeDocument/2006/relationships/tags" Target="../tags/tag433.xml"/><Relationship Id="rId10" Type="http://schemas.openxmlformats.org/officeDocument/2006/relationships/tags" Target="../tags/tag438.xml"/><Relationship Id="rId4" Type="http://schemas.openxmlformats.org/officeDocument/2006/relationships/tags" Target="../tags/tag432.xml"/><Relationship Id="rId9" Type="http://schemas.openxmlformats.org/officeDocument/2006/relationships/tags" Target="../tags/tag437.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39.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41.xml"/><Relationship Id="rId1" Type="http://schemas.openxmlformats.org/officeDocument/2006/relationships/tags" Target="../tags/tag440.xml"/></Relationships>
</file>

<file path=ppt/slides/_rels/slide33.xml.rels><?xml version="1.0" encoding="UTF-8" standalone="yes"?>
<Relationships xmlns="http://schemas.openxmlformats.org/package/2006/relationships"><Relationship Id="rId3" Type="http://schemas.openxmlformats.org/officeDocument/2006/relationships/tags" Target="../tags/tag444.xml"/><Relationship Id="rId2" Type="http://schemas.openxmlformats.org/officeDocument/2006/relationships/tags" Target="../tags/tag443.xml"/><Relationship Id="rId1" Type="http://schemas.openxmlformats.org/officeDocument/2006/relationships/tags" Target="../tags/tag442.xml"/><Relationship Id="rId5" Type="http://schemas.openxmlformats.org/officeDocument/2006/relationships/slideLayout" Target="../slideLayouts/slideLayout7.xml"/><Relationship Id="rId4" Type="http://schemas.openxmlformats.org/officeDocument/2006/relationships/tags" Target="../tags/tag445.xml"/></Relationships>
</file>

<file path=ppt/slides/_rels/slide34.xml.rels><?xml version="1.0" encoding="UTF-8" standalone="yes"?>
<Relationships xmlns="http://schemas.openxmlformats.org/package/2006/relationships"><Relationship Id="rId3" Type="http://schemas.openxmlformats.org/officeDocument/2006/relationships/tags" Target="../tags/tag448.xml"/><Relationship Id="rId2" Type="http://schemas.openxmlformats.org/officeDocument/2006/relationships/tags" Target="../tags/tag447.xml"/><Relationship Id="rId1" Type="http://schemas.openxmlformats.org/officeDocument/2006/relationships/tags" Target="../tags/tag446.xml"/><Relationship Id="rId5" Type="http://schemas.openxmlformats.org/officeDocument/2006/relationships/slideLayout" Target="../slideLayouts/slideLayout7.xml"/><Relationship Id="rId4" Type="http://schemas.openxmlformats.org/officeDocument/2006/relationships/tags" Target="../tags/tag449.xml"/></Relationships>
</file>

<file path=ppt/slides/_rels/slide35.xml.rels><?xml version="1.0" encoding="UTF-8" standalone="yes"?>
<Relationships xmlns="http://schemas.openxmlformats.org/package/2006/relationships"><Relationship Id="rId8" Type="http://schemas.openxmlformats.org/officeDocument/2006/relationships/tags" Target="../tags/tag457.xml"/><Relationship Id="rId13" Type="http://schemas.openxmlformats.org/officeDocument/2006/relationships/tags" Target="../tags/tag462.xml"/><Relationship Id="rId18" Type="http://schemas.openxmlformats.org/officeDocument/2006/relationships/slideLayout" Target="../slideLayouts/slideLayout7.xml"/><Relationship Id="rId3" Type="http://schemas.openxmlformats.org/officeDocument/2006/relationships/tags" Target="../tags/tag452.xml"/><Relationship Id="rId7" Type="http://schemas.openxmlformats.org/officeDocument/2006/relationships/tags" Target="../tags/tag456.xml"/><Relationship Id="rId12" Type="http://schemas.openxmlformats.org/officeDocument/2006/relationships/tags" Target="../tags/tag461.xml"/><Relationship Id="rId17" Type="http://schemas.openxmlformats.org/officeDocument/2006/relationships/tags" Target="../tags/tag466.xml"/><Relationship Id="rId2" Type="http://schemas.openxmlformats.org/officeDocument/2006/relationships/tags" Target="../tags/tag451.xml"/><Relationship Id="rId16" Type="http://schemas.openxmlformats.org/officeDocument/2006/relationships/tags" Target="../tags/tag465.xml"/><Relationship Id="rId1" Type="http://schemas.openxmlformats.org/officeDocument/2006/relationships/tags" Target="../tags/tag450.xml"/><Relationship Id="rId6" Type="http://schemas.openxmlformats.org/officeDocument/2006/relationships/tags" Target="../tags/tag455.xml"/><Relationship Id="rId11" Type="http://schemas.openxmlformats.org/officeDocument/2006/relationships/tags" Target="../tags/tag460.xml"/><Relationship Id="rId5" Type="http://schemas.openxmlformats.org/officeDocument/2006/relationships/tags" Target="../tags/tag454.xml"/><Relationship Id="rId15" Type="http://schemas.openxmlformats.org/officeDocument/2006/relationships/tags" Target="../tags/tag464.xml"/><Relationship Id="rId10" Type="http://schemas.openxmlformats.org/officeDocument/2006/relationships/tags" Target="../tags/tag459.xml"/><Relationship Id="rId19" Type="http://schemas.openxmlformats.org/officeDocument/2006/relationships/notesSlide" Target="../notesSlides/notesSlide1.xml"/><Relationship Id="rId4" Type="http://schemas.openxmlformats.org/officeDocument/2006/relationships/tags" Target="../tags/tag453.xml"/><Relationship Id="rId9" Type="http://schemas.openxmlformats.org/officeDocument/2006/relationships/tags" Target="../tags/tag458.xml"/><Relationship Id="rId14" Type="http://schemas.openxmlformats.org/officeDocument/2006/relationships/tags" Target="../tags/tag463.xml"/></Relationships>
</file>

<file path=ppt/slides/_rels/slide36.xml.rels><?xml version="1.0" encoding="UTF-8" standalone="yes"?>
<Relationships xmlns="http://schemas.openxmlformats.org/package/2006/relationships"><Relationship Id="rId3" Type="http://schemas.openxmlformats.org/officeDocument/2006/relationships/tags" Target="../tags/tag469.xml"/><Relationship Id="rId2" Type="http://schemas.openxmlformats.org/officeDocument/2006/relationships/tags" Target="../tags/tag468.xml"/><Relationship Id="rId1" Type="http://schemas.openxmlformats.org/officeDocument/2006/relationships/tags" Target="../tags/tag467.xml"/><Relationship Id="rId5" Type="http://schemas.openxmlformats.org/officeDocument/2006/relationships/slideLayout" Target="../slideLayouts/slideLayout7.xml"/><Relationship Id="rId4" Type="http://schemas.openxmlformats.org/officeDocument/2006/relationships/tags" Target="../tags/tag470.xml"/></Relationships>
</file>

<file path=ppt/slides/_rels/slide37.xml.rels><?xml version="1.0" encoding="UTF-8" standalone="yes"?>
<Relationships xmlns="http://schemas.openxmlformats.org/package/2006/relationships"><Relationship Id="rId3" Type="http://schemas.openxmlformats.org/officeDocument/2006/relationships/tags" Target="../tags/tag473.xml"/><Relationship Id="rId2" Type="http://schemas.openxmlformats.org/officeDocument/2006/relationships/tags" Target="../tags/tag472.xml"/><Relationship Id="rId1" Type="http://schemas.openxmlformats.org/officeDocument/2006/relationships/tags" Target="../tags/tag471.xml"/><Relationship Id="rId5" Type="http://schemas.openxmlformats.org/officeDocument/2006/relationships/slideLayout" Target="../slideLayouts/slideLayout7.xml"/><Relationship Id="rId4" Type="http://schemas.openxmlformats.org/officeDocument/2006/relationships/tags" Target="../tags/tag474.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475.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476.xml"/></Relationships>
</file>

<file path=ppt/slides/_rels/slide4.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tags" Target="../tags/tag54.xml"/><Relationship Id="rId18" Type="http://schemas.openxmlformats.org/officeDocument/2006/relationships/tags" Target="../tags/tag59.xml"/><Relationship Id="rId26" Type="http://schemas.openxmlformats.org/officeDocument/2006/relationships/tags" Target="../tags/tag67.xml"/><Relationship Id="rId3" Type="http://schemas.openxmlformats.org/officeDocument/2006/relationships/tags" Target="../tags/tag44.xml"/><Relationship Id="rId21" Type="http://schemas.openxmlformats.org/officeDocument/2006/relationships/tags" Target="../tags/tag62.xml"/><Relationship Id="rId7" Type="http://schemas.openxmlformats.org/officeDocument/2006/relationships/tags" Target="../tags/tag48.xml"/><Relationship Id="rId12" Type="http://schemas.openxmlformats.org/officeDocument/2006/relationships/tags" Target="../tags/tag53.xml"/><Relationship Id="rId17" Type="http://schemas.openxmlformats.org/officeDocument/2006/relationships/tags" Target="../tags/tag58.xml"/><Relationship Id="rId25" Type="http://schemas.openxmlformats.org/officeDocument/2006/relationships/tags" Target="../tags/tag66.xml"/><Relationship Id="rId2" Type="http://schemas.openxmlformats.org/officeDocument/2006/relationships/tags" Target="../tags/tag43.xml"/><Relationship Id="rId16" Type="http://schemas.openxmlformats.org/officeDocument/2006/relationships/tags" Target="../tags/tag57.xml"/><Relationship Id="rId20" Type="http://schemas.openxmlformats.org/officeDocument/2006/relationships/tags" Target="../tags/tag61.xml"/><Relationship Id="rId29" Type="http://schemas.openxmlformats.org/officeDocument/2006/relationships/image" Target="../media/image2.png"/><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tags" Target="../tags/tag52.xml"/><Relationship Id="rId24" Type="http://schemas.openxmlformats.org/officeDocument/2006/relationships/tags" Target="../tags/tag65.xml"/><Relationship Id="rId5" Type="http://schemas.openxmlformats.org/officeDocument/2006/relationships/tags" Target="../tags/tag46.xml"/><Relationship Id="rId15" Type="http://schemas.openxmlformats.org/officeDocument/2006/relationships/tags" Target="../tags/tag56.xml"/><Relationship Id="rId23" Type="http://schemas.openxmlformats.org/officeDocument/2006/relationships/tags" Target="../tags/tag64.xml"/><Relationship Id="rId28" Type="http://schemas.openxmlformats.org/officeDocument/2006/relationships/slideLayout" Target="../slideLayouts/slideLayout7.xml"/><Relationship Id="rId10" Type="http://schemas.openxmlformats.org/officeDocument/2006/relationships/tags" Target="../tags/tag51.xml"/><Relationship Id="rId19" Type="http://schemas.openxmlformats.org/officeDocument/2006/relationships/tags" Target="../tags/tag60.xml"/><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tags" Target="../tags/tag55.xml"/><Relationship Id="rId22" Type="http://schemas.openxmlformats.org/officeDocument/2006/relationships/tags" Target="../tags/tag63.xml"/><Relationship Id="rId27" Type="http://schemas.openxmlformats.org/officeDocument/2006/relationships/tags" Target="../tags/tag68.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477.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tags" Target="../tags/tag485.xml"/><Relationship Id="rId13" Type="http://schemas.openxmlformats.org/officeDocument/2006/relationships/image" Target="../media/image30.jpeg"/><Relationship Id="rId3" Type="http://schemas.openxmlformats.org/officeDocument/2006/relationships/tags" Target="../tags/tag480.xml"/><Relationship Id="rId7" Type="http://schemas.openxmlformats.org/officeDocument/2006/relationships/tags" Target="../tags/tag484.xml"/><Relationship Id="rId12" Type="http://schemas.openxmlformats.org/officeDocument/2006/relationships/slideLayout" Target="../slideLayouts/slideLayout7.xml"/><Relationship Id="rId2" Type="http://schemas.openxmlformats.org/officeDocument/2006/relationships/tags" Target="../tags/tag479.xml"/><Relationship Id="rId1" Type="http://schemas.openxmlformats.org/officeDocument/2006/relationships/tags" Target="../tags/tag478.xml"/><Relationship Id="rId6" Type="http://schemas.openxmlformats.org/officeDocument/2006/relationships/tags" Target="../tags/tag483.xml"/><Relationship Id="rId11" Type="http://schemas.openxmlformats.org/officeDocument/2006/relationships/tags" Target="../tags/tag488.xml"/><Relationship Id="rId5" Type="http://schemas.openxmlformats.org/officeDocument/2006/relationships/tags" Target="../tags/tag482.xml"/><Relationship Id="rId10" Type="http://schemas.openxmlformats.org/officeDocument/2006/relationships/tags" Target="../tags/tag487.xml"/><Relationship Id="rId4" Type="http://schemas.openxmlformats.org/officeDocument/2006/relationships/tags" Target="../tags/tag481.xml"/><Relationship Id="rId9" Type="http://schemas.openxmlformats.org/officeDocument/2006/relationships/tags" Target="../tags/tag486.xml"/><Relationship Id="rId14" Type="http://schemas.openxmlformats.org/officeDocument/2006/relationships/image" Target="../media/image20.jpeg"/></Relationships>
</file>

<file path=ppt/slides/_rels/slide45.xml.rels><?xml version="1.0" encoding="UTF-8" standalone="yes"?>
<Relationships xmlns="http://schemas.openxmlformats.org/package/2006/relationships"><Relationship Id="rId8" Type="http://schemas.openxmlformats.org/officeDocument/2006/relationships/tags" Target="../tags/tag496.xml"/><Relationship Id="rId13" Type="http://schemas.openxmlformats.org/officeDocument/2006/relationships/image" Target="../media/image30.jpeg"/><Relationship Id="rId3" Type="http://schemas.openxmlformats.org/officeDocument/2006/relationships/tags" Target="../tags/tag491.xml"/><Relationship Id="rId7" Type="http://schemas.openxmlformats.org/officeDocument/2006/relationships/tags" Target="../tags/tag495.xml"/><Relationship Id="rId12" Type="http://schemas.openxmlformats.org/officeDocument/2006/relationships/slideLayout" Target="../slideLayouts/slideLayout7.xml"/><Relationship Id="rId2" Type="http://schemas.openxmlformats.org/officeDocument/2006/relationships/tags" Target="../tags/tag490.xml"/><Relationship Id="rId1" Type="http://schemas.openxmlformats.org/officeDocument/2006/relationships/tags" Target="../tags/tag489.xml"/><Relationship Id="rId6" Type="http://schemas.openxmlformats.org/officeDocument/2006/relationships/tags" Target="../tags/tag494.xml"/><Relationship Id="rId11" Type="http://schemas.openxmlformats.org/officeDocument/2006/relationships/tags" Target="../tags/tag499.xml"/><Relationship Id="rId5" Type="http://schemas.openxmlformats.org/officeDocument/2006/relationships/tags" Target="../tags/tag493.xml"/><Relationship Id="rId10" Type="http://schemas.openxmlformats.org/officeDocument/2006/relationships/tags" Target="../tags/tag498.xml"/><Relationship Id="rId4" Type="http://schemas.openxmlformats.org/officeDocument/2006/relationships/tags" Target="../tags/tag492.xml"/><Relationship Id="rId9" Type="http://schemas.openxmlformats.org/officeDocument/2006/relationships/tags" Target="../tags/tag497.xml"/><Relationship Id="rId14" Type="http://schemas.openxmlformats.org/officeDocument/2006/relationships/image" Target="../media/image20.jpeg"/></Relationships>
</file>

<file path=ppt/slides/_rels/slide46.xml.rels><?xml version="1.0" encoding="UTF-8" standalone="yes"?>
<Relationships xmlns="http://schemas.openxmlformats.org/package/2006/relationships"><Relationship Id="rId8" Type="http://schemas.openxmlformats.org/officeDocument/2006/relationships/tags" Target="../tags/tag507.xml"/><Relationship Id="rId13" Type="http://schemas.openxmlformats.org/officeDocument/2006/relationships/tags" Target="../tags/tag512.xml"/><Relationship Id="rId18" Type="http://schemas.openxmlformats.org/officeDocument/2006/relationships/image" Target="../media/image20.jpeg"/><Relationship Id="rId3" Type="http://schemas.openxmlformats.org/officeDocument/2006/relationships/tags" Target="../tags/tag502.xml"/><Relationship Id="rId7" Type="http://schemas.openxmlformats.org/officeDocument/2006/relationships/tags" Target="../tags/tag506.xml"/><Relationship Id="rId12" Type="http://schemas.openxmlformats.org/officeDocument/2006/relationships/tags" Target="../tags/tag511.xml"/><Relationship Id="rId17" Type="http://schemas.openxmlformats.org/officeDocument/2006/relationships/image" Target="../media/image30.jpeg"/><Relationship Id="rId2" Type="http://schemas.openxmlformats.org/officeDocument/2006/relationships/tags" Target="../tags/tag501.xml"/><Relationship Id="rId16" Type="http://schemas.openxmlformats.org/officeDocument/2006/relationships/slideLayout" Target="../slideLayouts/slideLayout7.xml"/><Relationship Id="rId1" Type="http://schemas.openxmlformats.org/officeDocument/2006/relationships/tags" Target="../tags/tag500.xml"/><Relationship Id="rId6" Type="http://schemas.openxmlformats.org/officeDocument/2006/relationships/tags" Target="../tags/tag505.xml"/><Relationship Id="rId11" Type="http://schemas.openxmlformats.org/officeDocument/2006/relationships/tags" Target="../tags/tag510.xml"/><Relationship Id="rId5" Type="http://schemas.openxmlformats.org/officeDocument/2006/relationships/tags" Target="../tags/tag504.xml"/><Relationship Id="rId15" Type="http://schemas.openxmlformats.org/officeDocument/2006/relationships/tags" Target="../tags/tag514.xml"/><Relationship Id="rId10" Type="http://schemas.openxmlformats.org/officeDocument/2006/relationships/tags" Target="../tags/tag509.xml"/><Relationship Id="rId4" Type="http://schemas.openxmlformats.org/officeDocument/2006/relationships/tags" Target="../tags/tag503.xml"/><Relationship Id="rId9" Type="http://schemas.openxmlformats.org/officeDocument/2006/relationships/tags" Target="../tags/tag508.xml"/><Relationship Id="rId14" Type="http://schemas.openxmlformats.org/officeDocument/2006/relationships/tags" Target="../tags/tag513.xml"/></Relationships>
</file>

<file path=ppt/slides/_rels/slide47.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517.xml"/><Relationship Id="rId7" Type="http://schemas.openxmlformats.org/officeDocument/2006/relationships/tags" Target="../tags/tag521.xml"/><Relationship Id="rId2" Type="http://schemas.openxmlformats.org/officeDocument/2006/relationships/tags" Target="../tags/tag516.xml"/><Relationship Id="rId1" Type="http://schemas.openxmlformats.org/officeDocument/2006/relationships/tags" Target="../tags/tag515.xml"/><Relationship Id="rId6" Type="http://schemas.openxmlformats.org/officeDocument/2006/relationships/tags" Target="../tags/tag520.xml"/><Relationship Id="rId5" Type="http://schemas.openxmlformats.org/officeDocument/2006/relationships/tags" Target="../tags/tag519.xml"/><Relationship Id="rId10" Type="http://schemas.openxmlformats.org/officeDocument/2006/relationships/image" Target="../media/image1010.emf"/><Relationship Id="rId4" Type="http://schemas.openxmlformats.org/officeDocument/2006/relationships/tags" Target="../tags/tag518.xml"/><Relationship Id="rId9" Type="http://schemas.openxmlformats.org/officeDocument/2006/relationships/customXml" Target="../ink/ink20.xml"/></Relationships>
</file>

<file path=ppt/slides/_rels/slide48.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524.xml"/><Relationship Id="rId7" Type="http://schemas.openxmlformats.org/officeDocument/2006/relationships/tags" Target="../tags/tag528.xml"/><Relationship Id="rId2" Type="http://schemas.openxmlformats.org/officeDocument/2006/relationships/tags" Target="../tags/tag523.xml"/><Relationship Id="rId1" Type="http://schemas.openxmlformats.org/officeDocument/2006/relationships/tags" Target="../tags/tag522.xml"/><Relationship Id="rId6" Type="http://schemas.openxmlformats.org/officeDocument/2006/relationships/tags" Target="../tags/tag527.xml"/><Relationship Id="rId5" Type="http://schemas.openxmlformats.org/officeDocument/2006/relationships/tags" Target="../tags/tag526.xml"/><Relationship Id="rId10" Type="http://schemas.openxmlformats.org/officeDocument/2006/relationships/image" Target="../media/image1010.emf"/><Relationship Id="rId4" Type="http://schemas.openxmlformats.org/officeDocument/2006/relationships/tags" Target="../tags/tag525.xml"/><Relationship Id="rId9" Type="http://schemas.openxmlformats.org/officeDocument/2006/relationships/customXml" Target="../ink/ink21.xml"/></Relationships>
</file>

<file path=ppt/slides/_rels/slide49.xml.rels><?xml version="1.0" encoding="UTF-8" standalone="yes"?>
<Relationships xmlns="http://schemas.openxmlformats.org/package/2006/relationships"><Relationship Id="rId8" Type="http://schemas.openxmlformats.org/officeDocument/2006/relationships/image" Target="../media/image1110.emf"/><Relationship Id="rId3" Type="http://schemas.openxmlformats.org/officeDocument/2006/relationships/tags" Target="../tags/tag531.xml"/><Relationship Id="rId2" Type="http://schemas.openxmlformats.org/officeDocument/2006/relationships/tags" Target="../tags/tag530.xml"/><Relationship Id="rId1" Type="http://schemas.openxmlformats.org/officeDocument/2006/relationships/tags" Target="../tags/tag529.xml"/><Relationship Id="rId5" Type="http://schemas.openxmlformats.org/officeDocument/2006/relationships/customXml" Target="../ink/ink22.xml"/><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tags" Target="../tags/tag76.xml"/><Relationship Id="rId13" Type="http://schemas.openxmlformats.org/officeDocument/2006/relationships/tags" Target="../tags/tag81.xml"/><Relationship Id="rId18" Type="http://schemas.openxmlformats.org/officeDocument/2006/relationships/tags" Target="../tags/tag86.xml"/><Relationship Id="rId26" Type="http://schemas.openxmlformats.org/officeDocument/2006/relationships/tags" Target="../tags/tag94.xml"/><Relationship Id="rId3" Type="http://schemas.openxmlformats.org/officeDocument/2006/relationships/tags" Target="../tags/tag71.xml"/><Relationship Id="rId21" Type="http://schemas.openxmlformats.org/officeDocument/2006/relationships/tags" Target="../tags/tag89.xml"/><Relationship Id="rId34" Type="http://schemas.openxmlformats.org/officeDocument/2006/relationships/image" Target="../media/image2.png"/><Relationship Id="rId7" Type="http://schemas.openxmlformats.org/officeDocument/2006/relationships/tags" Target="../tags/tag75.xml"/><Relationship Id="rId12" Type="http://schemas.openxmlformats.org/officeDocument/2006/relationships/tags" Target="../tags/tag80.xml"/><Relationship Id="rId17" Type="http://schemas.openxmlformats.org/officeDocument/2006/relationships/tags" Target="../tags/tag85.xml"/><Relationship Id="rId25" Type="http://schemas.openxmlformats.org/officeDocument/2006/relationships/tags" Target="../tags/tag93.xml"/><Relationship Id="rId33" Type="http://schemas.openxmlformats.org/officeDocument/2006/relationships/slideLayout" Target="../slideLayouts/slideLayout7.xml"/><Relationship Id="rId2" Type="http://schemas.openxmlformats.org/officeDocument/2006/relationships/tags" Target="../tags/tag70.xml"/><Relationship Id="rId16" Type="http://schemas.openxmlformats.org/officeDocument/2006/relationships/tags" Target="../tags/tag84.xml"/><Relationship Id="rId20" Type="http://schemas.openxmlformats.org/officeDocument/2006/relationships/tags" Target="../tags/tag88.xml"/><Relationship Id="rId29" Type="http://schemas.openxmlformats.org/officeDocument/2006/relationships/tags" Target="../tags/tag97.xml"/><Relationship Id="rId1" Type="http://schemas.openxmlformats.org/officeDocument/2006/relationships/tags" Target="../tags/tag69.xml"/><Relationship Id="rId6" Type="http://schemas.openxmlformats.org/officeDocument/2006/relationships/tags" Target="../tags/tag74.xml"/><Relationship Id="rId11" Type="http://schemas.openxmlformats.org/officeDocument/2006/relationships/tags" Target="../tags/tag79.xml"/><Relationship Id="rId24" Type="http://schemas.openxmlformats.org/officeDocument/2006/relationships/tags" Target="../tags/tag92.xml"/><Relationship Id="rId32" Type="http://schemas.openxmlformats.org/officeDocument/2006/relationships/tags" Target="../tags/tag100.xml"/><Relationship Id="rId5" Type="http://schemas.openxmlformats.org/officeDocument/2006/relationships/tags" Target="../tags/tag73.xml"/><Relationship Id="rId15" Type="http://schemas.openxmlformats.org/officeDocument/2006/relationships/tags" Target="../tags/tag83.xml"/><Relationship Id="rId23" Type="http://schemas.openxmlformats.org/officeDocument/2006/relationships/tags" Target="../tags/tag91.xml"/><Relationship Id="rId28" Type="http://schemas.openxmlformats.org/officeDocument/2006/relationships/tags" Target="../tags/tag96.xml"/><Relationship Id="rId10" Type="http://schemas.openxmlformats.org/officeDocument/2006/relationships/tags" Target="../tags/tag78.xml"/><Relationship Id="rId19" Type="http://schemas.openxmlformats.org/officeDocument/2006/relationships/tags" Target="../tags/tag87.xml"/><Relationship Id="rId31" Type="http://schemas.openxmlformats.org/officeDocument/2006/relationships/tags" Target="../tags/tag99.xml"/><Relationship Id="rId4" Type="http://schemas.openxmlformats.org/officeDocument/2006/relationships/tags" Target="../tags/tag72.xml"/><Relationship Id="rId9" Type="http://schemas.openxmlformats.org/officeDocument/2006/relationships/tags" Target="../tags/tag77.xml"/><Relationship Id="rId14" Type="http://schemas.openxmlformats.org/officeDocument/2006/relationships/tags" Target="../tags/tag82.xml"/><Relationship Id="rId22" Type="http://schemas.openxmlformats.org/officeDocument/2006/relationships/tags" Target="../tags/tag90.xml"/><Relationship Id="rId27" Type="http://schemas.openxmlformats.org/officeDocument/2006/relationships/tags" Target="../tags/tag95.xml"/><Relationship Id="rId30" Type="http://schemas.openxmlformats.org/officeDocument/2006/relationships/tags" Target="../tags/tag98.xml"/></Relationships>
</file>

<file path=ppt/slides/_rels/slide50.xml.rels><?xml version="1.0" encoding="UTF-8" standalone="yes"?>
<Relationships xmlns="http://schemas.openxmlformats.org/package/2006/relationships"><Relationship Id="rId8" Type="http://schemas.openxmlformats.org/officeDocument/2006/relationships/tags" Target="../tags/tag539.xml"/><Relationship Id="rId13" Type="http://schemas.openxmlformats.org/officeDocument/2006/relationships/customXml" Target="../ink/ink23.xml"/><Relationship Id="rId3" Type="http://schemas.openxmlformats.org/officeDocument/2006/relationships/tags" Target="../tags/tag534.xml"/><Relationship Id="rId7" Type="http://schemas.openxmlformats.org/officeDocument/2006/relationships/tags" Target="../tags/tag538.xml"/><Relationship Id="rId12" Type="http://schemas.openxmlformats.org/officeDocument/2006/relationships/slideLayout" Target="../slideLayouts/slideLayout7.xml"/><Relationship Id="rId2" Type="http://schemas.openxmlformats.org/officeDocument/2006/relationships/tags" Target="../tags/tag533.xml"/><Relationship Id="rId1" Type="http://schemas.openxmlformats.org/officeDocument/2006/relationships/tags" Target="../tags/tag532.xml"/><Relationship Id="rId6" Type="http://schemas.openxmlformats.org/officeDocument/2006/relationships/tags" Target="../tags/tag537.xml"/><Relationship Id="rId11" Type="http://schemas.openxmlformats.org/officeDocument/2006/relationships/tags" Target="../tags/tag542.xml"/><Relationship Id="rId5" Type="http://schemas.openxmlformats.org/officeDocument/2006/relationships/tags" Target="../tags/tag536.xml"/><Relationship Id="rId10" Type="http://schemas.openxmlformats.org/officeDocument/2006/relationships/tags" Target="../tags/tag541.xml"/><Relationship Id="rId4" Type="http://schemas.openxmlformats.org/officeDocument/2006/relationships/tags" Target="../tags/tag535.xml"/><Relationship Id="rId9" Type="http://schemas.openxmlformats.org/officeDocument/2006/relationships/tags" Target="../tags/tag540.xml"/><Relationship Id="rId14" Type="http://schemas.openxmlformats.org/officeDocument/2006/relationships/image" Target="../media/image710.emf"/></Relationships>
</file>

<file path=ppt/slides/_rels/slide51.xml.rels><?xml version="1.0" encoding="UTF-8" standalone="yes"?>
<Relationships xmlns="http://schemas.openxmlformats.org/package/2006/relationships"><Relationship Id="rId8" Type="http://schemas.openxmlformats.org/officeDocument/2006/relationships/tags" Target="../tags/tag550.xml"/><Relationship Id="rId13" Type="http://schemas.openxmlformats.org/officeDocument/2006/relationships/tags" Target="../tags/tag555.xml"/><Relationship Id="rId18" Type="http://schemas.openxmlformats.org/officeDocument/2006/relationships/tags" Target="../tags/tag560.xml"/><Relationship Id="rId26" Type="http://schemas.openxmlformats.org/officeDocument/2006/relationships/tags" Target="../tags/tag568.xml"/><Relationship Id="rId39" Type="http://schemas.openxmlformats.org/officeDocument/2006/relationships/tags" Target="../tags/tag581.xml"/><Relationship Id="rId3" Type="http://schemas.openxmlformats.org/officeDocument/2006/relationships/tags" Target="../tags/tag545.xml"/><Relationship Id="rId21" Type="http://schemas.openxmlformats.org/officeDocument/2006/relationships/tags" Target="../tags/tag563.xml"/><Relationship Id="rId34" Type="http://schemas.openxmlformats.org/officeDocument/2006/relationships/tags" Target="../tags/tag576.xml"/><Relationship Id="rId7" Type="http://schemas.openxmlformats.org/officeDocument/2006/relationships/tags" Target="../tags/tag549.xml"/><Relationship Id="rId12" Type="http://schemas.openxmlformats.org/officeDocument/2006/relationships/tags" Target="../tags/tag554.xml"/><Relationship Id="rId17" Type="http://schemas.openxmlformats.org/officeDocument/2006/relationships/tags" Target="../tags/tag559.xml"/><Relationship Id="rId25" Type="http://schemas.openxmlformats.org/officeDocument/2006/relationships/tags" Target="../tags/tag567.xml"/><Relationship Id="rId33" Type="http://schemas.openxmlformats.org/officeDocument/2006/relationships/tags" Target="../tags/tag575.xml"/><Relationship Id="rId38" Type="http://schemas.openxmlformats.org/officeDocument/2006/relationships/tags" Target="../tags/tag580.xml"/><Relationship Id="rId2" Type="http://schemas.openxmlformats.org/officeDocument/2006/relationships/tags" Target="../tags/tag544.xml"/><Relationship Id="rId16" Type="http://schemas.openxmlformats.org/officeDocument/2006/relationships/tags" Target="../tags/tag558.xml"/><Relationship Id="rId20" Type="http://schemas.openxmlformats.org/officeDocument/2006/relationships/tags" Target="../tags/tag562.xml"/><Relationship Id="rId29" Type="http://schemas.openxmlformats.org/officeDocument/2006/relationships/tags" Target="../tags/tag571.xml"/><Relationship Id="rId41" Type="http://schemas.openxmlformats.org/officeDocument/2006/relationships/slideLayout" Target="../slideLayouts/slideLayout7.xml"/><Relationship Id="rId1" Type="http://schemas.openxmlformats.org/officeDocument/2006/relationships/tags" Target="../tags/tag543.xml"/><Relationship Id="rId6" Type="http://schemas.openxmlformats.org/officeDocument/2006/relationships/tags" Target="../tags/tag548.xml"/><Relationship Id="rId11" Type="http://schemas.openxmlformats.org/officeDocument/2006/relationships/tags" Target="../tags/tag553.xml"/><Relationship Id="rId24" Type="http://schemas.openxmlformats.org/officeDocument/2006/relationships/tags" Target="../tags/tag566.xml"/><Relationship Id="rId32" Type="http://schemas.openxmlformats.org/officeDocument/2006/relationships/tags" Target="../tags/tag574.xml"/><Relationship Id="rId37" Type="http://schemas.openxmlformats.org/officeDocument/2006/relationships/tags" Target="../tags/tag579.xml"/><Relationship Id="rId40" Type="http://schemas.openxmlformats.org/officeDocument/2006/relationships/tags" Target="../tags/tag582.xml"/><Relationship Id="rId5" Type="http://schemas.openxmlformats.org/officeDocument/2006/relationships/tags" Target="../tags/tag547.xml"/><Relationship Id="rId15" Type="http://schemas.openxmlformats.org/officeDocument/2006/relationships/tags" Target="../tags/tag557.xml"/><Relationship Id="rId23" Type="http://schemas.openxmlformats.org/officeDocument/2006/relationships/tags" Target="../tags/tag565.xml"/><Relationship Id="rId28" Type="http://schemas.openxmlformats.org/officeDocument/2006/relationships/tags" Target="../tags/tag570.xml"/><Relationship Id="rId36" Type="http://schemas.openxmlformats.org/officeDocument/2006/relationships/tags" Target="../tags/tag578.xml"/><Relationship Id="rId10" Type="http://schemas.openxmlformats.org/officeDocument/2006/relationships/tags" Target="../tags/tag552.xml"/><Relationship Id="rId19" Type="http://schemas.openxmlformats.org/officeDocument/2006/relationships/tags" Target="../tags/tag561.xml"/><Relationship Id="rId31" Type="http://schemas.openxmlformats.org/officeDocument/2006/relationships/tags" Target="../tags/tag573.xml"/><Relationship Id="rId4" Type="http://schemas.openxmlformats.org/officeDocument/2006/relationships/tags" Target="../tags/tag546.xml"/><Relationship Id="rId9" Type="http://schemas.openxmlformats.org/officeDocument/2006/relationships/tags" Target="../tags/tag551.xml"/><Relationship Id="rId14" Type="http://schemas.openxmlformats.org/officeDocument/2006/relationships/tags" Target="../tags/tag556.xml"/><Relationship Id="rId22" Type="http://schemas.openxmlformats.org/officeDocument/2006/relationships/tags" Target="../tags/tag564.xml"/><Relationship Id="rId27" Type="http://schemas.openxmlformats.org/officeDocument/2006/relationships/tags" Target="../tags/tag569.xml"/><Relationship Id="rId30" Type="http://schemas.openxmlformats.org/officeDocument/2006/relationships/tags" Target="../tags/tag572.xml"/><Relationship Id="rId35" Type="http://schemas.openxmlformats.org/officeDocument/2006/relationships/tags" Target="../tags/tag577.xml"/></Relationships>
</file>

<file path=ppt/slides/_rels/slide52.xml.rels><?xml version="1.0" encoding="UTF-8" standalone="yes"?>
<Relationships xmlns="http://schemas.openxmlformats.org/package/2006/relationships"><Relationship Id="rId3" Type="http://schemas.openxmlformats.org/officeDocument/2006/relationships/tags" Target="../tags/tag585.xml"/><Relationship Id="rId2" Type="http://schemas.openxmlformats.org/officeDocument/2006/relationships/tags" Target="../tags/tag584.xml"/><Relationship Id="rId1" Type="http://schemas.openxmlformats.org/officeDocument/2006/relationships/tags" Target="../tags/tag583.xml"/><Relationship Id="rId6" Type="http://schemas.openxmlformats.org/officeDocument/2006/relationships/slideLayout" Target="../slideLayouts/slideLayout7.xml"/><Relationship Id="rId5" Type="http://schemas.openxmlformats.org/officeDocument/2006/relationships/tags" Target="../tags/tag587.xml"/><Relationship Id="rId4" Type="http://schemas.openxmlformats.org/officeDocument/2006/relationships/tags" Target="../tags/tag586.xml"/></Relationships>
</file>

<file path=ppt/slides/_rels/slide53.xml.rels><?xml version="1.0" encoding="UTF-8" standalone="yes"?>
<Relationships xmlns="http://schemas.openxmlformats.org/package/2006/relationships"><Relationship Id="rId8" Type="http://schemas.openxmlformats.org/officeDocument/2006/relationships/tags" Target="../tags/tag595.xml"/><Relationship Id="rId3" Type="http://schemas.openxmlformats.org/officeDocument/2006/relationships/tags" Target="../tags/tag590.xml"/><Relationship Id="rId7" Type="http://schemas.openxmlformats.org/officeDocument/2006/relationships/tags" Target="../tags/tag594.xml"/><Relationship Id="rId12" Type="http://schemas.openxmlformats.org/officeDocument/2006/relationships/slideLayout" Target="../slideLayouts/slideLayout7.xml"/><Relationship Id="rId2" Type="http://schemas.openxmlformats.org/officeDocument/2006/relationships/tags" Target="../tags/tag589.xml"/><Relationship Id="rId1" Type="http://schemas.openxmlformats.org/officeDocument/2006/relationships/tags" Target="../tags/tag588.xml"/><Relationship Id="rId6" Type="http://schemas.openxmlformats.org/officeDocument/2006/relationships/tags" Target="../tags/tag593.xml"/><Relationship Id="rId11" Type="http://schemas.openxmlformats.org/officeDocument/2006/relationships/tags" Target="../tags/tag598.xml"/><Relationship Id="rId5" Type="http://schemas.openxmlformats.org/officeDocument/2006/relationships/tags" Target="../tags/tag592.xml"/><Relationship Id="rId10" Type="http://schemas.openxmlformats.org/officeDocument/2006/relationships/tags" Target="../tags/tag597.xml"/><Relationship Id="rId4" Type="http://schemas.openxmlformats.org/officeDocument/2006/relationships/tags" Target="../tags/tag591.xml"/><Relationship Id="rId9" Type="http://schemas.openxmlformats.org/officeDocument/2006/relationships/tags" Target="../tags/tag596.xml"/></Relationships>
</file>

<file path=ppt/slides/_rels/slide54.xml.rels><?xml version="1.0" encoding="UTF-8" standalone="yes"?>
<Relationships xmlns="http://schemas.openxmlformats.org/package/2006/relationships"><Relationship Id="rId8" Type="http://schemas.openxmlformats.org/officeDocument/2006/relationships/tags" Target="../tags/tag606.xml"/><Relationship Id="rId13" Type="http://schemas.openxmlformats.org/officeDocument/2006/relationships/slideLayout" Target="../slideLayouts/slideLayout7.xml"/><Relationship Id="rId3" Type="http://schemas.openxmlformats.org/officeDocument/2006/relationships/tags" Target="../tags/tag601.xml"/><Relationship Id="rId7" Type="http://schemas.openxmlformats.org/officeDocument/2006/relationships/tags" Target="../tags/tag605.xml"/><Relationship Id="rId12" Type="http://schemas.openxmlformats.org/officeDocument/2006/relationships/tags" Target="../tags/tag610.xml"/><Relationship Id="rId2" Type="http://schemas.openxmlformats.org/officeDocument/2006/relationships/tags" Target="../tags/tag600.xml"/><Relationship Id="rId1" Type="http://schemas.openxmlformats.org/officeDocument/2006/relationships/tags" Target="../tags/tag599.xml"/><Relationship Id="rId6" Type="http://schemas.openxmlformats.org/officeDocument/2006/relationships/tags" Target="../tags/tag604.xml"/><Relationship Id="rId11" Type="http://schemas.openxmlformats.org/officeDocument/2006/relationships/tags" Target="../tags/tag609.xml"/><Relationship Id="rId5" Type="http://schemas.openxmlformats.org/officeDocument/2006/relationships/tags" Target="../tags/tag603.xml"/><Relationship Id="rId10" Type="http://schemas.openxmlformats.org/officeDocument/2006/relationships/tags" Target="../tags/tag608.xml"/><Relationship Id="rId4" Type="http://schemas.openxmlformats.org/officeDocument/2006/relationships/tags" Target="../tags/tag602.xml"/><Relationship Id="rId9" Type="http://schemas.openxmlformats.org/officeDocument/2006/relationships/tags" Target="../tags/tag607.xml"/></Relationships>
</file>

<file path=ppt/slides/_rels/slide55.xml.rels><?xml version="1.0" encoding="UTF-8" standalone="yes"?>
<Relationships xmlns="http://schemas.openxmlformats.org/package/2006/relationships"><Relationship Id="rId8" Type="http://schemas.openxmlformats.org/officeDocument/2006/relationships/tags" Target="../tags/tag618.xml"/><Relationship Id="rId13" Type="http://schemas.openxmlformats.org/officeDocument/2006/relationships/tags" Target="../tags/tag623.xml"/><Relationship Id="rId18" Type="http://schemas.openxmlformats.org/officeDocument/2006/relationships/tags" Target="../tags/tag628.xml"/><Relationship Id="rId3" Type="http://schemas.openxmlformats.org/officeDocument/2006/relationships/tags" Target="../tags/tag613.xml"/><Relationship Id="rId21" Type="http://schemas.openxmlformats.org/officeDocument/2006/relationships/tags" Target="../tags/tag631.xml"/><Relationship Id="rId7" Type="http://schemas.openxmlformats.org/officeDocument/2006/relationships/tags" Target="../tags/tag617.xml"/><Relationship Id="rId12" Type="http://schemas.openxmlformats.org/officeDocument/2006/relationships/tags" Target="../tags/tag622.xml"/><Relationship Id="rId17" Type="http://schemas.openxmlformats.org/officeDocument/2006/relationships/tags" Target="../tags/tag627.xml"/><Relationship Id="rId2" Type="http://schemas.openxmlformats.org/officeDocument/2006/relationships/tags" Target="../tags/tag612.xml"/><Relationship Id="rId16" Type="http://schemas.openxmlformats.org/officeDocument/2006/relationships/tags" Target="../tags/tag626.xml"/><Relationship Id="rId20" Type="http://schemas.openxmlformats.org/officeDocument/2006/relationships/tags" Target="../tags/tag630.xml"/><Relationship Id="rId1" Type="http://schemas.openxmlformats.org/officeDocument/2006/relationships/tags" Target="../tags/tag611.xml"/><Relationship Id="rId6" Type="http://schemas.openxmlformats.org/officeDocument/2006/relationships/tags" Target="../tags/tag616.xml"/><Relationship Id="rId11" Type="http://schemas.openxmlformats.org/officeDocument/2006/relationships/tags" Target="../tags/tag621.xml"/><Relationship Id="rId5" Type="http://schemas.openxmlformats.org/officeDocument/2006/relationships/tags" Target="../tags/tag615.xml"/><Relationship Id="rId15" Type="http://schemas.openxmlformats.org/officeDocument/2006/relationships/tags" Target="../tags/tag625.xml"/><Relationship Id="rId23" Type="http://schemas.openxmlformats.org/officeDocument/2006/relationships/image" Target="../media/image35.png"/><Relationship Id="rId10" Type="http://schemas.openxmlformats.org/officeDocument/2006/relationships/tags" Target="../tags/tag620.xml"/><Relationship Id="rId19" Type="http://schemas.openxmlformats.org/officeDocument/2006/relationships/tags" Target="../tags/tag629.xml"/><Relationship Id="rId4" Type="http://schemas.openxmlformats.org/officeDocument/2006/relationships/tags" Target="../tags/tag614.xml"/><Relationship Id="rId9" Type="http://schemas.openxmlformats.org/officeDocument/2006/relationships/tags" Target="../tags/tag619.xml"/><Relationship Id="rId14" Type="http://schemas.openxmlformats.org/officeDocument/2006/relationships/tags" Target="../tags/tag624.xml"/><Relationship Id="rId22"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8" Type="http://schemas.openxmlformats.org/officeDocument/2006/relationships/tags" Target="../tags/tag639.xml"/><Relationship Id="rId13" Type="http://schemas.openxmlformats.org/officeDocument/2006/relationships/tags" Target="../tags/tag644.xml"/><Relationship Id="rId18" Type="http://schemas.openxmlformats.org/officeDocument/2006/relationships/tags" Target="../tags/tag649.xml"/><Relationship Id="rId3" Type="http://schemas.openxmlformats.org/officeDocument/2006/relationships/tags" Target="../tags/tag634.xml"/><Relationship Id="rId21" Type="http://schemas.openxmlformats.org/officeDocument/2006/relationships/image" Target="../media/image16.png"/><Relationship Id="rId7" Type="http://schemas.openxmlformats.org/officeDocument/2006/relationships/tags" Target="../tags/tag638.xml"/><Relationship Id="rId12" Type="http://schemas.openxmlformats.org/officeDocument/2006/relationships/tags" Target="../tags/tag643.xml"/><Relationship Id="rId17" Type="http://schemas.openxmlformats.org/officeDocument/2006/relationships/tags" Target="../tags/tag648.xml"/><Relationship Id="rId2" Type="http://schemas.openxmlformats.org/officeDocument/2006/relationships/tags" Target="../tags/tag633.xml"/><Relationship Id="rId16" Type="http://schemas.openxmlformats.org/officeDocument/2006/relationships/tags" Target="../tags/tag647.xml"/><Relationship Id="rId20" Type="http://schemas.openxmlformats.org/officeDocument/2006/relationships/slideLayout" Target="../slideLayouts/slideLayout7.xml"/><Relationship Id="rId1" Type="http://schemas.openxmlformats.org/officeDocument/2006/relationships/tags" Target="../tags/tag632.xml"/><Relationship Id="rId6" Type="http://schemas.openxmlformats.org/officeDocument/2006/relationships/tags" Target="../tags/tag637.xml"/><Relationship Id="rId11" Type="http://schemas.openxmlformats.org/officeDocument/2006/relationships/tags" Target="../tags/tag642.xml"/><Relationship Id="rId5" Type="http://schemas.openxmlformats.org/officeDocument/2006/relationships/tags" Target="../tags/tag636.xml"/><Relationship Id="rId15" Type="http://schemas.openxmlformats.org/officeDocument/2006/relationships/tags" Target="../tags/tag646.xml"/><Relationship Id="rId10" Type="http://schemas.openxmlformats.org/officeDocument/2006/relationships/tags" Target="../tags/tag641.xml"/><Relationship Id="rId19" Type="http://schemas.openxmlformats.org/officeDocument/2006/relationships/tags" Target="../tags/tag650.xml"/><Relationship Id="rId4" Type="http://schemas.openxmlformats.org/officeDocument/2006/relationships/tags" Target="../tags/tag635.xml"/><Relationship Id="rId9" Type="http://schemas.openxmlformats.org/officeDocument/2006/relationships/tags" Target="../tags/tag640.xml"/><Relationship Id="rId14" Type="http://schemas.openxmlformats.org/officeDocument/2006/relationships/tags" Target="../tags/tag645.xml"/></Relationships>
</file>

<file path=ppt/slides/_rels/slide57.xml.rels><?xml version="1.0" encoding="UTF-8" standalone="yes"?>
<Relationships xmlns="http://schemas.openxmlformats.org/package/2006/relationships"><Relationship Id="rId8" Type="http://schemas.openxmlformats.org/officeDocument/2006/relationships/customXml" Target="../ink/ink26.xml"/><Relationship Id="rId13" Type="http://schemas.openxmlformats.org/officeDocument/2006/relationships/image" Target="../media/image27.emf"/><Relationship Id="rId18" Type="http://schemas.openxmlformats.org/officeDocument/2006/relationships/customXml" Target="../ink/ink31.xml"/><Relationship Id="rId26" Type="http://schemas.openxmlformats.org/officeDocument/2006/relationships/customXml" Target="../ink/ink35.xml"/><Relationship Id="rId39" Type="http://schemas.openxmlformats.org/officeDocument/2006/relationships/image" Target="../media/image40.emf"/><Relationship Id="rId3" Type="http://schemas.openxmlformats.org/officeDocument/2006/relationships/slideLayout" Target="../slideLayouts/slideLayout7.xml"/><Relationship Id="rId21" Type="http://schemas.openxmlformats.org/officeDocument/2006/relationships/image" Target="../media/image31.emf"/><Relationship Id="rId34" Type="http://schemas.openxmlformats.org/officeDocument/2006/relationships/customXml" Target="../ink/ink39.xml"/><Relationship Id="rId42" Type="http://schemas.openxmlformats.org/officeDocument/2006/relationships/customXml" Target="../ink/ink43.xml"/><Relationship Id="rId7" Type="http://schemas.openxmlformats.org/officeDocument/2006/relationships/image" Target="../media/image240.emf"/><Relationship Id="rId12" Type="http://schemas.openxmlformats.org/officeDocument/2006/relationships/customXml" Target="../ink/ink28.xml"/><Relationship Id="rId17" Type="http://schemas.openxmlformats.org/officeDocument/2006/relationships/image" Target="../media/image290.emf"/><Relationship Id="rId25" Type="http://schemas.openxmlformats.org/officeDocument/2006/relationships/image" Target="../media/image33.emf"/><Relationship Id="rId33" Type="http://schemas.openxmlformats.org/officeDocument/2006/relationships/image" Target="../media/image37.emf"/><Relationship Id="rId38" Type="http://schemas.openxmlformats.org/officeDocument/2006/relationships/customXml" Target="../ink/ink41.xml"/><Relationship Id="rId2" Type="http://schemas.openxmlformats.org/officeDocument/2006/relationships/tags" Target="../tags/tag652.xml"/><Relationship Id="rId16" Type="http://schemas.openxmlformats.org/officeDocument/2006/relationships/customXml" Target="../ink/ink30.xml"/><Relationship Id="rId20" Type="http://schemas.openxmlformats.org/officeDocument/2006/relationships/customXml" Target="../ink/ink32.xml"/><Relationship Id="rId29" Type="http://schemas.openxmlformats.org/officeDocument/2006/relationships/image" Target="../media/image35.emf"/><Relationship Id="rId41" Type="http://schemas.openxmlformats.org/officeDocument/2006/relationships/image" Target="../media/image41.emf"/><Relationship Id="rId1" Type="http://schemas.openxmlformats.org/officeDocument/2006/relationships/tags" Target="../tags/tag651.xml"/><Relationship Id="rId6" Type="http://schemas.openxmlformats.org/officeDocument/2006/relationships/customXml" Target="../ink/ink25.xml"/><Relationship Id="rId11" Type="http://schemas.openxmlformats.org/officeDocument/2006/relationships/image" Target="../media/image260.emf"/><Relationship Id="rId24" Type="http://schemas.openxmlformats.org/officeDocument/2006/relationships/customXml" Target="../ink/ink34.xml"/><Relationship Id="rId32" Type="http://schemas.openxmlformats.org/officeDocument/2006/relationships/customXml" Target="../ink/ink38.xml"/><Relationship Id="rId37" Type="http://schemas.openxmlformats.org/officeDocument/2006/relationships/image" Target="../media/image39.emf"/><Relationship Id="rId40" Type="http://schemas.openxmlformats.org/officeDocument/2006/relationships/customXml" Target="../ink/ink42.xml"/><Relationship Id="rId5" Type="http://schemas.openxmlformats.org/officeDocument/2006/relationships/image" Target="../media/image23.emf"/><Relationship Id="rId15" Type="http://schemas.openxmlformats.org/officeDocument/2006/relationships/image" Target="../media/image280.emf"/><Relationship Id="rId23" Type="http://schemas.openxmlformats.org/officeDocument/2006/relationships/image" Target="../media/image32.emf"/><Relationship Id="rId28" Type="http://schemas.openxmlformats.org/officeDocument/2006/relationships/customXml" Target="../ink/ink36.xml"/><Relationship Id="rId36" Type="http://schemas.openxmlformats.org/officeDocument/2006/relationships/customXml" Target="../ink/ink40.xml"/><Relationship Id="rId10" Type="http://schemas.openxmlformats.org/officeDocument/2006/relationships/customXml" Target="../ink/ink27.xml"/><Relationship Id="rId19" Type="http://schemas.openxmlformats.org/officeDocument/2006/relationships/image" Target="../media/image30.emf"/><Relationship Id="rId31" Type="http://schemas.openxmlformats.org/officeDocument/2006/relationships/image" Target="../media/image36.emf"/><Relationship Id="rId4" Type="http://schemas.openxmlformats.org/officeDocument/2006/relationships/customXml" Target="../ink/ink24.xml"/><Relationship Id="rId9" Type="http://schemas.openxmlformats.org/officeDocument/2006/relationships/image" Target="../media/image250.emf"/><Relationship Id="rId14" Type="http://schemas.openxmlformats.org/officeDocument/2006/relationships/customXml" Target="../ink/ink29.xml"/><Relationship Id="rId22" Type="http://schemas.openxmlformats.org/officeDocument/2006/relationships/customXml" Target="../ink/ink33.xml"/><Relationship Id="rId27" Type="http://schemas.openxmlformats.org/officeDocument/2006/relationships/image" Target="../media/image34.emf"/><Relationship Id="rId30" Type="http://schemas.openxmlformats.org/officeDocument/2006/relationships/customXml" Target="../ink/ink37.xml"/><Relationship Id="rId35" Type="http://schemas.openxmlformats.org/officeDocument/2006/relationships/image" Target="../media/image38.emf"/><Relationship Id="rId43" Type="http://schemas.openxmlformats.org/officeDocument/2006/relationships/image" Target="../media/image42.emf"/></Relationships>
</file>

<file path=ppt/slides/_rels/slide58.xml.rels><?xml version="1.0" encoding="UTF-8" standalone="yes"?>
<Relationships xmlns="http://schemas.openxmlformats.org/package/2006/relationships"><Relationship Id="rId8" Type="http://schemas.openxmlformats.org/officeDocument/2006/relationships/image" Target="../media/image43.emf"/><Relationship Id="rId13" Type="http://schemas.openxmlformats.org/officeDocument/2006/relationships/customXml" Target="../ink/ink47.xml"/><Relationship Id="rId18" Type="http://schemas.openxmlformats.org/officeDocument/2006/relationships/image" Target="../media/image48.emf"/><Relationship Id="rId26" Type="http://schemas.openxmlformats.org/officeDocument/2006/relationships/image" Target="../media/image52.emf"/><Relationship Id="rId3" Type="http://schemas.openxmlformats.org/officeDocument/2006/relationships/tags" Target="../tags/tag655.xml"/><Relationship Id="rId21" Type="http://schemas.openxmlformats.org/officeDocument/2006/relationships/customXml" Target="../ink/ink51.xml"/><Relationship Id="rId7" Type="http://schemas.openxmlformats.org/officeDocument/2006/relationships/customXml" Target="../ink/ink44.xml"/><Relationship Id="rId12" Type="http://schemas.openxmlformats.org/officeDocument/2006/relationships/image" Target="../media/image45.emf"/><Relationship Id="rId17" Type="http://schemas.openxmlformats.org/officeDocument/2006/relationships/customXml" Target="../ink/ink49.xml"/><Relationship Id="rId25" Type="http://schemas.openxmlformats.org/officeDocument/2006/relationships/customXml" Target="../ink/ink53.xml"/><Relationship Id="rId2" Type="http://schemas.openxmlformats.org/officeDocument/2006/relationships/tags" Target="../tags/tag654.xml"/><Relationship Id="rId16" Type="http://schemas.openxmlformats.org/officeDocument/2006/relationships/image" Target="../media/image47.emf"/><Relationship Id="rId20" Type="http://schemas.openxmlformats.org/officeDocument/2006/relationships/image" Target="../media/image49.emf"/><Relationship Id="rId29" Type="http://schemas.openxmlformats.org/officeDocument/2006/relationships/customXml" Target="../ink/ink55.xml"/><Relationship Id="rId1" Type="http://schemas.openxmlformats.org/officeDocument/2006/relationships/tags" Target="../tags/tag653.xml"/><Relationship Id="rId6" Type="http://schemas.openxmlformats.org/officeDocument/2006/relationships/slideLayout" Target="../slideLayouts/slideLayout7.xml"/><Relationship Id="rId11" Type="http://schemas.openxmlformats.org/officeDocument/2006/relationships/customXml" Target="../ink/ink46.xml"/><Relationship Id="rId24" Type="http://schemas.openxmlformats.org/officeDocument/2006/relationships/image" Target="../media/image51.emf"/><Relationship Id="rId32" Type="http://schemas.openxmlformats.org/officeDocument/2006/relationships/image" Target="../media/image55.emf"/><Relationship Id="rId5" Type="http://schemas.openxmlformats.org/officeDocument/2006/relationships/tags" Target="../tags/tag657.xml"/><Relationship Id="rId15" Type="http://schemas.openxmlformats.org/officeDocument/2006/relationships/customXml" Target="../ink/ink48.xml"/><Relationship Id="rId23" Type="http://schemas.openxmlformats.org/officeDocument/2006/relationships/customXml" Target="../ink/ink52.xml"/><Relationship Id="rId28" Type="http://schemas.openxmlformats.org/officeDocument/2006/relationships/image" Target="../media/image53.emf"/><Relationship Id="rId10" Type="http://schemas.openxmlformats.org/officeDocument/2006/relationships/image" Target="../media/image44.emf"/><Relationship Id="rId19" Type="http://schemas.openxmlformats.org/officeDocument/2006/relationships/customXml" Target="../ink/ink50.xml"/><Relationship Id="rId31" Type="http://schemas.openxmlformats.org/officeDocument/2006/relationships/customXml" Target="../ink/ink56.xml"/><Relationship Id="rId4" Type="http://schemas.openxmlformats.org/officeDocument/2006/relationships/tags" Target="../tags/tag656.xml"/><Relationship Id="rId9" Type="http://schemas.openxmlformats.org/officeDocument/2006/relationships/customXml" Target="../ink/ink45.xml"/><Relationship Id="rId14" Type="http://schemas.openxmlformats.org/officeDocument/2006/relationships/image" Target="../media/image46.emf"/><Relationship Id="rId22" Type="http://schemas.openxmlformats.org/officeDocument/2006/relationships/image" Target="../media/image50.emf"/><Relationship Id="rId27" Type="http://schemas.openxmlformats.org/officeDocument/2006/relationships/customXml" Target="../ink/ink54.xml"/><Relationship Id="rId30" Type="http://schemas.openxmlformats.org/officeDocument/2006/relationships/image" Target="../media/image54.emf"/></Relationships>
</file>

<file path=ppt/slides/_rels/slide59.xml.rels><?xml version="1.0" encoding="UTF-8" standalone="yes"?>
<Relationships xmlns="http://schemas.openxmlformats.org/package/2006/relationships"><Relationship Id="rId8" Type="http://schemas.openxmlformats.org/officeDocument/2006/relationships/image" Target="../media/image56.emf"/><Relationship Id="rId3" Type="http://schemas.openxmlformats.org/officeDocument/2006/relationships/tags" Target="../tags/tag660.xml"/><Relationship Id="rId7" Type="http://schemas.openxmlformats.org/officeDocument/2006/relationships/customXml" Target="../ink/ink57.xml"/><Relationship Id="rId2" Type="http://schemas.openxmlformats.org/officeDocument/2006/relationships/tags" Target="../tags/tag659.xml"/><Relationship Id="rId1" Type="http://schemas.openxmlformats.org/officeDocument/2006/relationships/tags" Target="../tags/tag658.xml"/><Relationship Id="rId6" Type="http://schemas.openxmlformats.org/officeDocument/2006/relationships/slideLayout" Target="../slideLayouts/slideLayout7.xml"/><Relationship Id="rId5" Type="http://schemas.openxmlformats.org/officeDocument/2006/relationships/tags" Target="../tags/tag662.xml"/><Relationship Id="rId4" Type="http://schemas.openxmlformats.org/officeDocument/2006/relationships/tags" Target="../tags/tag661.xml"/></Relationships>
</file>

<file path=ppt/slides/_rels/slide6.xml.rels><?xml version="1.0" encoding="UTF-8" standalone="yes"?>
<Relationships xmlns="http://schemas.openxmlformats.org/package/2006/relationships"><Relationship Id="rId8" Type="http://schemas.openxmlformats.org/officeDocument/2006/relationships/tags" Target="../tags/tag108.xml"/><Relationship Id="rId13" Type="http://schemas.openxmlformats.org/officeDocument/2006/relationships/tags" Target="../tags/tag113.xml"/><Relationship Id="rId18" Type="http://schemas.openxmlformats.org/officeDocument/2006/relationships/tags" Target="../tags/tag118.xml"/><Relationship Id="rId3" Type="http://schemas.openxmlformats.org/officeDocument/2006/relationships/tags" Target="../tags/tag103.xml"/><Relationship Id="rId21" Type="http://schemas.openxmlformats.org/officeDocument/2006/relationships/image" Target="../media/image3.emf"/><Relationship Id="rId7" Type="http://schemas.openxmlformats.org/officeDocument/2006/relationships/tags" Target="../tags/tag107.xml"/><Relationship Id="rId12" Type="http://schemas.openxmlformats.org/officeDocument/2006/relationships/tags" Target="../tags/tag112.xml"/><Relationship Id="rId17" Type="http://schemas.openxmlformats.org/officeDocument/2006/relationships/tags" Target="../tags/tag117.xml"/><Relationship Id="rId2" Type="http://schemas.openxmlformats.org/officeDocument/2006/relationships/tags" Target="../tags/tag102.xml"/><Relationship Id="rId16" Type="http://schemas.openxmlformats.org/officeDocument/2006/relationships/tags" Target="../tags/tag116.xml"/><Relationship Id="rId20" Type="http://schemas.openxmlformats.org/officeDocument/2006/relationships/customXml" Target="../ink/ink1.xml"/><Relationship Id="rId1" Type="http://schemas.openxmlformats.org/officeDocument/2006/relationships/tags" Target="../tags/tag101.xml"/><Relationship Id="rId6" Type="http://schemas.openxmlformats.org/officeDocument/2006/relationships/tags" Target="../tags/tag106.xml"/><Relationship Id="rId11" Type="http://schemas.openxmlformats.org/officeDocument/2006/relationships/tags" Target="../tags/tag111.xml"/><Relationship Id="rId5" Type="http://schemas.openxmlformats.org/officeDocument/2006/relationships/tags" Target="../tags/tag105.xml"/><Relationship Id="rId15" Type="http://schemas.openxmlformats.org/officeDocument/2006/relationships/tags" Target="../tags/tag115.xml"/><Relationship Id="rId23" Type="http://schemas.openxmlformats.org/officeDocument/2006/relationships/image" Target="../media/image4.emf"/><Relationship Id="rId10" Type="http://schemas.openxmlformats.org/officeDocument/2006/relationships/tags" Target="../tags/tag110.xml"/><Relationship Id="rId19" Type="http://schemas.openxmlformats.org/officeDocument/2006/relationships/slideLayout" Target="../slideLayouts/slideLayout7.xml"/><Relationship Id="rId4" Type="http://schemas.openxmlformats.org/officeDocument/2006/relationships/tags" Target="../tags/tag104.xml"/><Relationship Id="rId9" Type="http://schemas.openxmlformats.org/officeDocument/2006/relationships/tags" Target="../tags/tag109.xml"/><Relationship Id="rId14" Type="http://schemas.openxmlformats.org/officeDocument/2006/relationships/tags" Target="../tags/tag114.xml"/><Relationship Id="rId22" Type="http://schemas.openxmlformats.org/officeDocument/2006/relationships/customXml" Target="../ink/ink2.xml"/></Relationships>
</file>

<file path=ppt/slides/_rels/slide60.xml.rels><?xml version="1.0" encoding="UTF-8" standalone="yes"?>
<Relationships xmlns="http://schemas.openxmlformats.org/package/2006/relationships"><Relationship Id="rId8" Type="http://schemas.openxmlformats.org/officeDocument/2006/relationships/tags" Target="../tags/tag670.xml"/><Relationship Id="rId13" Type="http://schemas.openxmlformats.org/officeDocument/2006/relationships/customXml" Target="../ink/ink59.xml"/><Relationship Id="rId18" Type="http://schemas.openxmlformats.org/officeDocument/2006/relationships/image" Target="../media/image60.emf"/><Relationship Id="rId26" Type="http://schemas.openxmlformats.org/officeDocument/2006/relationships/image" Target="../media/image64.emf"/><Relationship Id="rId3" Type="http://schemas.openxmlformats.org/officeDocument/2006/relationships/tags" Target="../tags/tag665.xml"/><Relationship Id="rId21" Type="http://schemas.openxmlformats.org/officeDocument/2006/relationships/customXml" Target="../ink/ink63.xml"/><Relationship Id="rId7" Type="http://schemas.openxmlformats.org/officeDocument/2006/relationships/tags" Target="../tags/tag669.xml"/><Relationship Id="rId12" Type="http://schemas.openxmlformats.org/officeDocument/2006/relationships/image" Target="../media/image57.emf"/><Relationship Id="rId17" Type="http://schemas.openxmlformats.org/officeDocument/2006/relationships/customXml" Target="../ink/ink61.xml"/><Relationship Id="rId25" Type="http://schemas.openxmlformats.org/officeDocument/2006/relationships/customXml" Target="../ink/ink65.xml"/><Relationship Id="rId2" Type="http://schemas.openxmlformats.org/officeDocument/2006/relationships/tags" Target="../tags/tag664.xml"/><Relationship Id="rId16" Type="http://schemas.openxmlformats.org/officeDocument/2006/relationships/image" Target="../media/image59.emf"/><Relationship Id="rId20" Type="http://schemas.openxmlformats.org/officeDocument/2006/relationships/image" Target="../media/image61.emf"/><Relationship Id="rId29" Type="http://schemas.openxmlformats.org/officeDocument/2006/relationships/customXml" Target="../ink/ink67.xml"/><Relationship Id="rId1" Type="http://schemas.openxmlformats.org/officeDocument/2006/relationships/tags" Target="../tags/tag663.xml"/><Relationship Id="rId6" Type="http://schemas.openxmlformats.org/officeDocument/2006/relationships/tags" Target="../tags/tag668.xml"/><Relationship Id="rId11" Type="http://schemas.openxmlformats.org/officeDocument/2006/relationships/customXml" Target="../ink/ink58.xml"/><Relationship Id="rId24" Type="http://schemas.openxmlformats.org/officeDocument/2006/relationships/image" Target="../media/image63.emf"/><Relationship Id="rId5" Type="http://schemas.openxmlformats.org/officeDocument/2006/relationships/tags" Target="../tags/tag667.xml"/><Relationship Id="rId15" Type="http://schemas.openxmlformats.org/officeDocument/2006/relationships/customXml" Target="../ink/ink60.xml"/><Relationship Id="rId23" Type="http://schemas.openxmlformats.org/officeDocument/2006/relationships/customXml" Target="../ink/ink64.xml"/><Relationship Id="rId28" Type="http://schemas.openxmlformats.org/officeDocument/2006/relationships/image" Target="../media/image65.emf"/><Relationship Id="rId10" Type="http://schemas.openxmlformats.org/officeDocument/2006/relationships/slideLayout" Target="../slideLayouts/slideLayout7.xml"/><Relationship Id="rId19" Type="http://schemas.openxmlformats.org/officeDocument/2006/relationships/customXml" Target="../ink/ink62.xml"/><Relationship Id="rId4" Type="http://schemas.openxmlformats.org/officeDocument/2006/relationships/tags" Target="../tags/tag666.xml"/><Relationship Id="rId9" Type="http://schemas.openxmlformats.org/officeDocument/2006/relationships/tags" Target="../tags/tag671.xml"/><Relationship Id="rId14" Type="http://schemas.openxmlformats.org/officeDocument/2006/relationships/image" Target="../media/image58.emf"/><Relationship Id="rId22" Type="http://schemas.openxmlformats.org/officeDocument/2006/relationships/image" Target="../media/image62.emf"/><Relationship Id="rId27" Type="http://schemas.openxmlformats.org/officeDocument/2006/relationships/customXml" Target="../ink/ink66.xml"/><Relationship Id="rId30" Type="http://schemas.openxmlformats.org/officeDocument/2006/relationships/image" Target="../media/image66.emf"/></Relationships>
</file>

<file path=ppt/slides/_rels/slide61.xml.rels><?xml version="1.0" encoding="UTF-8" standalone="yes"?>
<Relationships xmlns="http://schemas.openxmlformats.org/package/2006/relationships"><Relationship Id="rId8" Type="http://schemas.openxmlformats.org/officeDocument/2006/relationships/tags" Target="../tags/tag679.xml"/><Relationship Id="rId13" Type="http://schemas.openxmlformats.org/officeDocument/2006/relationships/slideLayout" Target="../slideLayouts/slideLayout7.xml"/><Relationship Id="rId18" Type="http://schemas.openxmlformats.org/officeDocument/2006/relationships/customXml" Target="../ink/ink70.xml"/><Relationship Id="rId26" Type="http://schemas.openxmlformats.org/officeDocument/2006/relationships/customXml" Target="../ink/ink74.xml"/><Relationship Id="rId39" Type="http://schemas.openxmlformats.org/officeDocument/2006/relationships/image" Target="../media/image78.emf"/><Relationship Id="rId3" Type="http://schemas.openxmlformats.org/officeDocument/2006/relationships/tags" Target="../tags/tag674.xml"/><Relationship Id="rId21" Type="http://schemas.openxmlformats.org/officeDocument/2006/relationships/image" Target="../media/image69.emf"/><Relationship Id="rId34" Type="http://schemas.openxmlformats.org/officeDocument/2006/relationships/customXml" Target="../ink/ink78.xml"/><Relationship Id="rId7" Type="http://schemas.openxmlformats.org/officeDocument/2006/relationships/tags" Target="../tags/tag678.xml"/><Relationship Id="rId12" Type="http://schemas.openxmlformats.org/officeDocument/2006/relationships/tags" Target="../tags/tag683.xml"/><Relationship Id="rId17" Type="http://schemas.openxmlformats.org/officeDocument/2006/relationships/image" Target="../media/image57.emf"/><Relationship Id="rId25" Type="http://schemas.openxmlformats.org/officeDocument/2006/relationships/image" Target="../media/image71.emf"/><Relationship Id="rId33" Type="http://schemas.openxmlformats.org/officeDocument/2006/relationships/image" Target="../media/image75.emf"/><Relationship Id="rId38" Type="http://schemas.openxmlformats.org/officeDocument/2006/relationships/customXml" Target="../ink/ink80.xml"/><Relationship Id="rId2" Type="http://schemas.openxmlformats.org/officeDocument/2006/relationships/tags" Target="../tags/tag673.xml"/><Relationship Id="rId16" Type="http://schemas.openxmlformats.org/officeDocument/2006/relationships/customXml" Target="../ink/ink69.xml"/><Relationship Id="rId20" Type="http://schemas.openxmlformats.org/officeDocument/2006/relationships/customXml" Target="../ink/ink71.xml"/><Relationship Id="rId29" Type="http://schemas.openxmlformats.org/officeDocument/2006/relationships/image" Target="../media/image73.emf"/><Relationship Id="rId41" Type="http://schemas.openxmlformats.org/officeDocument/2006/relationships/image" Target="../media/image79.emf"/><Relationship Id="rId1" Type="http://schemas.openxmlformats.org/officeDocument/2006/relationships/tags" Target="../tags/tag672.xml"/><Relationship Id="rId6" Type="http://schemas.openxmlformats.org/officeDocument/2006/relationships/tags" Target="../tags/tag677.xml"/><Relationship Id="rId11" Type="http://schemas.openxmlformats.org/officeDocument/2006/relationships/tags" Target="../tags/tag682.xml"/><Relationship Id="rId24" Type="http://schemas.openxmlformats.org/officeDocument/2006/relationships/customXml" Target="../ink/ink73.xml"/><Relationship Id="rId32" Type="http://schemas.openxmlformats.org/officeDocument/2006/relationships/customXml" Target="../ink/ink77.xml"/><Relationship Id="rId37" Type="http://schemas.openxmlformats.org/officeDocument/2006/relationships/image" Target="../media/image77.emf"/><Relationship Id="rId40" Type="http://schemas.openxmlformats.org/officeDocument/2006/relationships/customXml" Target="../ink/ink81.xml"/><Relationship Id="rId5" Type="http://schemas.openxmlformats.org/officeDocument/2006/relationships/tags" Target="../tags/tag676.xml"/><Relationship Id="rId15" Type="http://schemas.openxmlformats.org/officeDocument/2006/relationships/image" Target="../media/image67.emf"/><Relationship Id="rId23" Type="http://schemas.openxmlformats.org/officeDocument/2006/relationships/image" Target="../media/image70.emf"/><Relationship Id="rId28" Type="http://schemas.openxmlformats.org/officeDocument/2006/relationships/customXml" Target="../ink/ink75.xml"/><Relationship Id="rId36" Type="http://schemas.openxmlformats.org/officeDocument/2006/relationships/customXml" Target="../ink/ink79.xml"/><Relationship Id="rId10" Type="http://schemas.openxmlformats.org/officeDocument/2006/relationships/tags" Target="../tags/tag681.xml"/><Relationship Id="rId19" Type="http://schemas.openxmlformats.org/officeDocument/2006/relationships/image" Target="../media/image68.emf"/><Relationship Id="rId31" Type="http://schemas.openxmlformats.org/officeDocument/2006/relationships/image" Target="../media/image74.emf"/><Relationship Id="rId4" Type="http://schemas.openxmlformats.org/officeDocument/2006/relationships/tags" Target="../tags/tag675.xml"/><Relationship Id="rId9" Type="http://schemas.openxmlformats.org/officeDocument/2006/relationships/tags" Target="../tags/tag680.xml"/><Relationship Id="rId14" Type="http://schemas.openxmlformats.org/officeDocument/2006/relationships/customXml" Target="../ink/ink68.xml"/><Relationship Id="rId22" Type="http://schemas.openxmlformats.org/officeDocument/2006/relationships/customXml" Target="../ink/ink72.xml"/><Relationship Id="rId27" Type="http://schemas.openxmlformats.org/officeDocument/2006/relationships/image" Target="../media/image72.emf"/><Relationship Id="rId30" Type="http://schemas.openxmlformats.org/officeDocument/2006/relationships/customXml" Target="../ink/ink76.xml"/><Relationship Id="rId35" Type="http://schemas.openxmlformats.org/officeDocument/2006/relationships/image" Target="../media/image76.emf"/></Relationships>
</file>

<file path=ppt/slides/_rels/slide62.xml.rels><?xml version="1.0" encoding="UTF-8" standalone="yes"?>
<Relationships xmlns="http://schemas.openxmlformats.org/package/2006/relationships"><Relationship Id="rId8" Type="http://schemas.openxmlformats.org/officeDocument/2006/relationships/tags" Target="../tags/tag691.xml"/><Relationship Id="rId13" Type="http://schemas.openxmlformats.org/officeDocument/2006/relationships/tags" Target="../tags/tag696.xml"/><Relationship Id="rId18" Type="http://schemas.openxmlformats.org/officeDocument/2006/relationships/tags" Target="../tags/tag701.xml"/><Relationship Id="rId26" Type="http://schemas.openxmlformats.org/officeDocument/2006/relationships/tags" Target="../tags/tag709.xml"/><Relationship Id="rId3" Type="http://schemas.openxmlformats.org/officeDocument/2006/relationships/tags" Target="../tags/tag686.xml"/><Relationship Id="rId21" Type="http://schemas.openxmlformats.org/officeDocument/2006/relationships/tags" Target="../tags/tag704.xml"/><Relationship Id="rId7" Type="http://schemas.openxmlformats.org/officeDocument/2006/relationships/tags" Target="../tags/tag690.xml"/><Relationship Id="rId12" Type="http://schemas.openxmlformats.org/officeDocument/2006/relationships/tags" Target="../tags/tag695.xml"/><Relationship Id="rId17" Type="http://schemas.openxmlformats.org/officeDocument/2006/relationships/tags" Target="../tags/tag700.xml"/><Relationship Id="rId25" Type="http://schemas.openxmlformats.org/officeDocument/2006/relationships/tags" Target="../tags/tag708.xml"/><Relationship Id="rId33" Type="http://schemas.openxmlformats.org/officeDocument/2006/relationships/image" Target="../media/image82.emf"/><Relationship Id="rId2" Type="http://schemas.openxmlformats.org/officeDocument/2006/relationships/tags" Target="../tags/tag685.xml"/><Relationship Id="rId16" Type="http://schemas.openxmlformats.org/officeDocument/2006/relationships/tags" Target="../tags/tag699.xml"/><Relationship Id="rId20" Type="http://schemas.openxmlformats.org/officeDocument/2006/relationships/tags" Target="../tags/tag703.xml"/><Relationship Id="rId29" Type="http://schemas.openxmlformats.org/officeDocument/2006/relationships/image" Target="../media/image80.emf"/><Relationship Id="rId1" Type="http://schemas.openxmlformats.org/officeDocument/2006/relationships/tags" Target="../tags/tag684.xml"/><Relationship Id="rId6" Type="http://schemas.openxmlformats.org/officeDocument/2006/relationships/tags" Target="../tags/tag689.xml"/><Relationship Id="rId11" Type="http://schemas.openxmlformats.org/officeDocument/2006/relationships/tags" Target="../tags/tag694.xml"/><Relationship Id="rId24" Type="http://schemas.openxmlformats.org/officeDocument/2006/relationships/tags" Target="../tags/tag707.xml"/><Relationship Id="rId32" Type="http://schemas.openxmlformats.org/officeDocument/2006/relationships/customXml" Target="../ink/ink84.xml"/><Relationship Id="rId5" Type="http://schemas.openxmlformats.org/officeDocument/2006/relationships/tags" Target="../tags/tag688.xml"/><Relationship Id="rId15" Type="http://schemas.openxmlformats.org/officeDocument/2006/relationships/tags" Target="../tags/tag698.xml"/><Relationship Id="rId23" Type="http://schemas.openxmlformats.org/officeDocument/2006/relationships/tags" Target="../tags/tag706.xml"/><Relationship Id="rId28" Type="http://schemas.openxmlformats.org/officeDocument/2006/relationships/customXml" Target="../ink/ink82.xml"/><Relationship Id="rId10" Type="http://schemas.openxmlformats.org/officeDocument/2006/relationships/tags" Target="../tags/tag693.xml"/><Relationship Id="rId19" Type="http://schemas.openxmlformats.org/officeDocument/2006/relationships/tags" Target="../tags/tag702.xml"/><Relationship Id="rId31" Type="http://schemas.openxmlformats.org/officeDocument/2006/relationships/image" Target="../media/image81.emf"/><Relationship Id="rId4" Type="http://schemas.openxmlformats.org/officeDocument/2006/relationships/tags" Target="../tags/tag687.xml"/><Relationship Id="rId9" Type="http://schemas.openxmlformats.org/officeDocument/2006/relationships/tags" Target="../tags/tag692.xml"/><Relationship Id="rId14" Type="http://schemas.openxmlformats.org/officeDocument/2006/relationships/tags" Target="../tags/tag697.xml"/><Relationship Id="rId22" Type="http://schemas.openxmlformats.org/officeDocument/2006/relationships/tags" Target="../tags/tag705.xml"/><Relationship Id="rId27" Type="http://schemas.openxmlformats.org/officeDocument/2006/relationships/slideLayout" Target="../slideLayouts/slideLayout7.xml"/><Relationship Id="rId30" Type="http://schemas.openxmlformats.org/officeDocument/2006/relationships/customXml" Target="../ink/ink83.xml"/></Relationships>
</file>

<file path=ppt/slides/_rels/slide63.xml.rels><?xml version="1.0" encoding="UTF-8" standalone="yes"?>
<Relationships xmlns="http://schemas.openxmlformats.org/package/2006/relationships"><Relationship Id="rId8" Type="http://schemas.openxmlformats.org/officeDocument/2006/relationships/tags" Target="../tags/tag717.xml"/><Relationship Id="rId13" Type="http://schemas.openxmlformats.org/officeDocument/2006/relationships/customXml" Target="../ink/ink86.xml"/><Relationship Id="rId18" Type="http://schemas.openxmlformats.org/officeDocument/2006/relationships/image" Target="../media/image86.emf"/><Relationship Id="rId26" Type="http://schemas.openxmlformats.org/officeDocument/2006/relationships/image" Target="../media/image90.emf"/><Relationship Id="rId3" Type="http://schemas.openxmlformats.org/officeDocument/2006/relationships/tags" Target="../tags/tag712.xml"/><Relationship Id="rId21" Type="http://schemas.openxmlformats.org/officeDocument/2006/relationships/customXml" Target="../ink/ink90.xml"/><Relationship Id="rId34" Type="http://schemas.openxmlformats.org/officeDocument/2006/relationships/image" Target="../media/image94.emf"/><Relationship Id="rId7" Type="http://schemas.openxmlformats.org/officeDocument/2006/relationships/tags" Target="../tags/tag716.xml"/><Relationship Id="rId12" Type="http://schemas.openxmlformats.org/officeDocument/2006/relationships/image" Target="../media/image83.emf"/><Relationship Id="rId17" Type="http://schemas.openxmlformats.org/officeDocument/2006/relationships/customXml" Target="../ink/ink88.xml"/><Relationship Id="rId25" Type="http://schemas.openxmlformats.org/officeDocument/2006/relationships/customXml" Target="../ink/ink92.xml"/><Relationship Id="rId33" Type="http://schemas.openxmlformats.org/officeDocument/2006/relationships/customXml" Target="../ink/ink96.xml"/><Relationship Id="rId38" Type="http://schemas.openxmlformats.org/officeDocument/2006/relationships/image" Target="../media/image96.emf"/><Relationship Id="rId2" Type="http://schemas.openxmlformats.org/officeDocument/2006/relationships/tags" Target="../tags/tag711.xml"/><Relationship Id="rId16" Type="http://schemas.openxmlformats.org/officeDocument/2006/relationships/image" Target="../media/image85.emf"/><Relationship Id="rId20" Type="http://schemas.openxmlformats.org/officeDocument/2006/relationships/image" Target="../media/image87.emf"/><Relationship Id="rId29" Type="http://schemas.openxmlformats.org/officeDocument/2006/relationships/customXml" Target="../ink/ink94.xml"/><Relationship Id="rId1" Type="http://schemas.openxmlformats.org/officeDocument/2006/relationships/tags" Target="../tags/tag710.xml"/><Relationship Id="rId6" Type="http://schemas.openxmlformats.org/officeDocument/2006/relationships/tags" Target="../tags/tag715.xml"/><Relationship Id="rId11" Type="http://schemas.openxmlformats.org/officeDocument/2006/relationships/customXml" Target="../ink/ink85.xml"/><Relationship Id="rId24" Type="http://schemas.openxmlformats.org/officeDocument/2006/relationships/image" Target="../media/image89.emf"/><Relationship Id="rId32" Type="http://schemas.openxmlformats.org/officeDocument/2006/relationships/image" Target="../media/image93.emf"/><Relationship Id="rId37" Type="http://schemas.openxmlformats.org/officeDocument/2006/relationships/customXml" Target="../ink/ink98.xml"/><Relationship Id="rId5" Type="http://schemas.openxmlformats.org/officeDocument/2006/relationships/tags" Target="../tags/tag714.xml"/><Relationship Id="rId15" Type="http://schemas.openxmlformats.org/officeDocument/2006/relationships/customXml" Target="../ink/ink87.xml"/><Relationship Id="rId23" Type="http://schemas.openxmlformats.org/officeDocument/2006/relationships/customXml" Target="../ink/ink91.xml"/><Relationship Id="rId28" Type="http://schemas.openxmlformats.org/officeDocument/2006/relationships/image" Target="../media/image91.emf"/><Relationship Id="rId36" Type="http://schemas.openxmlformats.org/officeDocument/2006/relationships/image" Target="../media/image95.emf"/><Relationship Id="rId10" Type="http://schemas.openxmlformats.org/officeDocument/2006/relationships/slideLayout" Target="../slideLayouts/slideLayout7.xml"/><Relationship Id="rId19" Type="http://schemas.openxmlformats.org/officeDocument/2006/relationships/customXml" Target="../ink/ink89.xml"/><Relationship Id="rId31" Type="http://schemas.openxmlformats.org/officeDocument/2006/relationships/customXml" Target="../ink/ink95.xml"/><Relationship Id="rId4" Type="http://schemas.openxmlformats.org/officeDocument/2006/relationships/tags" Target="../tags/tag713.xml"/><Relationship Id="rId9" Type="http://schemas.openxmlformats.org/officeDocument/2006/relationships/tags" Target="../tags/tag718.xml"/><Relationship Id="rId14" Type="http://schemas.openxmlformats.org/officeDocument/2006/relationships/image" Target="../media/image84.emf"/><Relationship Id="rId22" Type="http://schemas.openxmlformats.org/officeDocument/2006/relationships/image" Target="../media/image88.emf"/><Relationship Id="rId27" Type="http://schemas.openxmlformats.org/officeDocument/2006/relationships/customXml" Target="../ink/ink93.xml"/><Relationship Id="rId30" Type="http://schemas.openxmlformats.org/officeDocument/2006/relationships/image" Target="../media/image92.emf"/><Relationship Id="rId35" Type="http://schemas.openxmlformats.org/officeDocument/2006/relationships/customXml" Target="../ink/ink97.xml"/></Relationships>
</file>

<file path=ppt/slides/_rels/slide64.xml.rels><?xml version="1.0" encoding="UTF-8" standalone="yes"?>
<Relationships xmlns="http://schemas.openxmlformats.org/package/2006/relationships"><Relationship Id="rId13" Type="http://schemas.openxmlformats.org/officeDocument/2006/relationships/customXml" Target="../ink/ink101.xml"/><Relationship Id="rId18" Type="http://schemas.openxmlformats.org/officeDocument/2006/relationships/image" Target="../media/image101.emf"/><Relationship Id="rId26" Type="http://schemas.openxmlformats.org/officeDocument/2006/relationships/image" Target="../media/image105.emf"/><Relationship Id="rId39" Type="http://schemas.openxmlformats.org/officeDocument/2006/relationships/customXml" Target="../ink/ink114.xml"/><Relationship Id="rId21" Type="http://schemas.openxmlformats.org/officeDocument/2006/relationships/customXml" Target="../ink/ink105.xml"/><Relationship Id="rId34" Type="http://schemas.openxmlformats.org/officeDocument/2006/relationships/image" Target="../media/image109.emf"/><Relationship Id="rId42" Type="http://schemas.openxmlformats.org/officeDocument/2006/relationships/image" Target="../media/image113.emf"/><Relationship Id="rId47" Type="http://schemas.openxmlformats.org/officeDocument/2006/relationships/customXml" Target="../ink/ink118.xml"/><Relationship Id="rId50" Type="http://schemas.openxmlformats.org/officeDocument/2006/relationships/image" Target="../media/image117.emf"/><Relationship Id="rId55" Type="http://schemas.openxmlformats.org/officeDocument/2006/relationships/customXml" Target="../ink/ink122.xml"/><Relationship Id="rId63" Type="http://schemas.openxmlformats.org/officeDocument/2006/relationships/customXml" Target="../ink/ink126.xml"/><Relationship Id="rId68" Type="http://schemas.openxmlformats.org/officeDocument/2006/relationships/image" Target="../media/image126.emf"/><Relationship Id="rId76" Type="http://schemas.openxmlformats.org/officeDocument/2006/relationships/image" Target="../media/image130.emf"/><Relationship Id="rId7" Type="http://schemas.openxmlformats.org/officeDocument/2006/relationships/tags" Target="../tags/tag725.xml"/><Relationship Id="rId71" Type="http://schemas.openxmlformats.org/officeDocument/2006/relationships/customXml" Target="../ink/ink130.xml"/><Relationship Id="rId2" Type="http://schemas.openxmlformats.org/officeDocument/2006/relationships/tags" Target="../tags/tag720.xml"/><Relationship Id="rId16" Type="http://schemas.openxmlformats.org/officeDocument/2006/relationships/image" Target="../media/image100.emf"/><Relationship Id="rId29" Type="http://schemas.openxmlformats.org/officeDocument/2006/relationships/customXml" Target="../ink/ink109.xml"/><Relationship Id="rId11" Type="http://schemas.openxmlformats.org/officeDocument/2006/relationships/customXml" Target="../ink/ink100.xml"/><Relationship Id="rId24" Type="http://schemas.openxmlformats.org/officeDocument/2006/relationships/image" Target="../media/image104.emf"/><Relationship Id="rId32" Type="http://schemas.openxmlformats.org/officeDocument/2006/relationships/image" Target="../media/image108.emf"/><Relationship Id="rId37" Type="http://schemas.openxmlformats.org/officeDocument/2006/relationships/customXml" Target="../ink/ink113.xml"/><Relationship Id="rId40" Type="http://schemas.openxmlformats.org/officeDocument/2006/relationships/image" Target="../media/image112.emf"/><Relationship Id="rId45" Type="http://schemas.openxmlformats.org/officeDocument/2006/relationships/customXml" Target="../ink/ink117.xml"/><Relationship Id="rId53" Type="http://schemas.openxmlformats.org/officeDocument/2006/relationships/customXml" Target="../ink/ink121.xml"/><Relationship Id="rId58" Type="http://schemas.openxmlformats.org/officeDocument/2006/relationships/image" Target="../media/image121.emf"/><Relationship Id="rId66" Type="http://schemas.openxmlformats.org/officeDocument/2006/relationships/image" Target="../media/image125.emf"/><Relationship Id="rId74" Type="http://schemas.openxmlformats.org/officeDocument/2006/relationships/image" Target="../media/image129.emf"/><Relationship Id="rId5" Type="http://schemas.openxmlformats.org/officeDocument/2006/relationships/tags" Target="../tags/tag723.xml"/><Relationship Id="rId15" Type="http://schemas.openxmlformats.org/officeDocument/2006/relationships/customXml" Target="../ink/ink102.xml"/><Relationship Id="rId23" Type="http://schemas.openxmlformats.org/officeDocument/2006/relationships/customXml" Target="../ink/ink106.xml"/><Relationship Id="rId28" Type="http://schemas.openxmlformats.org/officeDocument/2006/relationships/image" Target="../media/image106.emf"/><Relationship Id="rId36" Type="http://schemas.openxmlformats.org/officeDocument/2006/relationships/image" Target="../media/image110.emf"/><Relationship Id="rId49" Type="http://schemas.openxmlformats.org/officeDocument/2006/relationships/customXml" Target="../ink/ink119.xml"/><Relationship Id="rId57" Type="http://schemas.openxmlformats.org/officeDocument/2006/relationships/customXml" Target="../ink/ink123.xml"/><Relationship Id="rId61" Type="http://schemas.openxmlformats.org/officeDocument/2006/relationships/customXml" Target="../ink/ink125.xml"/><Relationship Id="rId10" Type="http://schemas.openxmlformats.org/officeDocument/2006/relationships/image" Target="../media/image97.emf"/><Relationship Id="rId19" Type="http://schemas.openxmlformats.org/officeDocument/2006/relationships/customXml" Target="../ink/ink104.xml"/><Relationship Id="rId31" Type="http://schemas.openxmlformats.org/officeDocument/2006/relationships/customXml" Target="../ink/ink110.xml"/><Relationship Id="rId44" Type="http://schemas.openxmlformats.org/officeDocument/2006/relationships/image" Target="../media/image114.emf"/><Relationship Id="rId52" Type="http://schemas.openxmlformats.org/officeDocument/2006/relationships/image" Target="../media/image118.emf"/><Relationship Id="rId60" Type="http://schemas.openxmlformats.org/officeDocument/2006/relationships/image" Target="../media/image122.emf"/><Relationship Id="rId65" Type="http://schemas.openxmlformats.org/officeDocument/2006/relationships/customXml" Target="../ink/ink127.xml"/><Relationship Id="rId73" Type="http://schemas.openxmlformats.org/officeDocument/2006/relationships/customXml" Target="../ink/ink131.xml"/><Relationship Id="rId78" Type="http://schemas.openxmlformats.org/officeDocument/2006/relationships/image" Target="../media/image131.emf"/><Relationship Id="rId4" Type="http://schemas.openxmlformats.org/officeDocument/2006/relationships/tags" Target="../tags/tag722.xml"/><Relationship Id="rId9" Type="http://schemas.openxmlformats.org/officeDocument/2006/relationships/customXml" Target="../ink/ink99.xml"/><Relationship Id="rId14" Type="http://schemas.openxmlformats.org/officeDocument/2006/relationships/image" Target="../media/image99.emf"/><Relationship Id="rId22" Type="http://schemas.openxmlformats.org/officeDocument/2006/relationships/image" Target="../media/image103.emf"/><Relationship Id="rId27" Type="http://schemas.openxmlformats.org/officeDocument/2006/relationships/customXml" Target="../ink/ink108.xml"/><Relationship Id="rId30" Type="http://schemas.openxmlformats.org/officeDocument/2006/relationships/image" Target="../media/image107.emf"/><Relationship Id="rId35" Type="http://schemas.openxmlformats.org/officeDocument/2006/relationships/customXml" Target="../ink/ink112.xml"/><Relationship Id="rId43" Type="http://schemas.openxmlformats.org/officeDocument/2006/relationships/customXml" Target="../ink/ink116.xml"/><Relationship Id="rId48" Type="http://schemas.openxmlformats.org/officeDocument/2006/relationships/image" Target="../media/image116.emf"/><Relationship Id="rId56" Type="http://schemas.openxmlformats.org/officeDocument/2006/relationships/image" Target="../media/image120.emf"/><Relationship Id="rId64" Type="http://schemas.openxmlformats.org/officeDocument/2006/relationships/image" Target="../media/image124.emf"/><Relationship Id="rId69" Type="http://schemas.openxmlformats.org/officeDocument/2006/relationships/customXml" Target="../ink/ink129.xml"/><Relationship Id="rId77" Type="http://schemas.openxmlformats.org/officeDocument/2006/relationships/customXml" Target="../ink/ink133.xml"/><Relationship Id="rId8" Type="http://schemas.openxmlformats.org/officeDocument/2006/relationships/slideLayout" Target="../slideLayouts/slideLayout7.xml"/><Relationship Id="rId51" Type="http://schemas.openxmlformats.org/officeDocument/2006/relationships/customXml" Target="../ink/ink120.xml"/><Relationship Id="rId72" Type="http://schemas.openxmlformats.org/officeDocument/2006/relationships/image" Target="../media/image128.emf"/><Relationship Id="rId3" Type="http://schemas.openxmlformats.org/officeDocument/2006/relationships/tags" Target="../tags/tag721.xml"/><Relationship Id="rId12" Type="http://schemas.openxmlformats.org/officeDocument/2006/relationships/image" Target="../media/image98.emf"/><Relationship Id="rId17" Type="http://schemas.openxmlformats.org/officeDocument/2006/relationships/customXml" Target="../ink/ink103.xml"/><Relationship Id="rId25" Type="http://schemas.openxmlformats.org/officeDocument/2006/relationships/customXml" Target="../ink/ink107.xml"/><Relationship Id="rId33" Type="http://schemas.openxmlformats.org/officeDocument/2006/relationships/customXml" Target="../ink/ink111.xml"/><Relationship Id="rId38" Type="http://schemas.openxmlformats.org/officeDocument/2006/relationships/image" Target="../media/image111.emf"/><Relationship Id="rId46" Type="http://schemas.openxmlformats.org/officeDocument/2006/relationships/image" Target="../media/image115.emf"/><Relationship Id="rId59" Type="http://schemas.openxmlformats.org/officeDocument/2006/relationships/customXml" Target="../ink/ink124.xml"/><Relationship Id="rId67" Type="http://schemas.openxmlformats.org/officeDocument/2006/relationships/customXml" Target="../ink/ink128.xml"/><Relationship Id="rId20" Type="http://schemas.openxmlformats.org/officeDocument/2006/relationships/image" Target="../media/image102.emf"/><Relationship Id="rId41" Type="http://schemas.openxmlformats.org/officeDocument/2006/relationships/customXml" Target="../ink/ink115.xml"/><Relationship Id="rId54" Type="http://schemas.openxmlformats.org/officeDocument/2006/relationships/image" Target="../media/image119.emf"/><Relationship Id="rId62" Type="http://schemas.openxmlformats.org/officeDocument/2006/relationships/image" Target="../media/image123.emf"/><Relationship Id="rId70" Type="http://schemas.openxmlformats.org/officeDocument/2006/relationships/image" Target="../media/image127.emf"/><Relationship Id="rId75" Type="http://schemas.openxmlformats.org/officeDocument/2006/relationships/customXml" Target="../ink/ink132.xml"/><Relationship Id="rId1" Type="http://schemas.openxmlformats.org/officeDocument/2006/relationships/tags" Target="../tags/tag719.xml"/><Relationship Id="rId6" Type="http://schemas.openxmlformats.org/officeDocument/2006/relationships/tags" Target="../tags/tag724.xml"/></Relationships>
</file>

<file path=ppt/slides/_rels/slide65.xml.rels><?xml version="1.0" encoding="UTF-8" standalone="yes"?>
<Relationships xmlns="http://schemas.openxmlformats.org/package/2006/relationships"><Relationship Id="rId8" Type="http://schemas.openxmlformats.org/officeDocument/2006/relationships/tags" Target="../tags/tag733.xml"/><Relationship Id="rId13" Type="http://schemas.openxmlformats.org/officeDocument/2006/relationships/tags" Target="../tags/tag738.xml"/><Relationship Id="rId18" Type="http://schemas.openxmlformats.org/officeDocument/2006/relationships/slideLayout" Target="../slideLayouts/slideLayout7.xml"/><Relationship Id="rId26" Type="http://schemas.openxmlformats.org/officeDocument/2006/relationships/image" Target="../media/image135.emf"/><Relationship Id="rId3" Type="http://schemas.openxmlformats.org/officeDocument/2006/relationships/tags" Target="../tags/tag728.xml"/><Relationship Id="rId21" Type="http://schemas.openxmlformats.org/officeDocument/2006/relationships/customXml" Target="../ink/ink135.xml"/><Relationship Id="rId34" Type="http://schemas.openxmlformats.org/officeDocument/2006/relationships/image" Target="../media/image139.emf"/><Relationship Id="rId7" Type="http://schemas.openxmlformats.org/officeDocument/2006/relationships/tags" Target="../tags/tag732.xml"/><Relationship Id="rId12" Type="http://schemas.openxmlformats.org/officeDocument/2006/relationships/tags" Target="../tags/tag737.xml"/><Relationship Id="rId17" Type="http://schemas.openxmlformats.org/officeDocument/2006/relationships/tags" Target="../tags/tag742.xml"/><Relationship Id="rId25" Type="http://schemas.openxmlformats.org/officeDocument/2006/relationships/customXml" Target="../ink/ink137.xml"/><Relationship Id="rId33" Type="http://schemas.openxmlformats.org/officeDocument/2006/relationships/customXml" Target="../ink/ink141.xml"/><Relationship Id="rId2" Type="http://schemas.openxmlformats.org/officeDocument/2006/relationships/tags" Target="../tags/tag727.xml"/><Relationship Id="rId16" Type="http://schemas.openxmlformats.org/officeDocument/2006/relationships/tags" Target="../tags/tag741.xml"/><Relationship Id="rId20" Type="http://schemas.openxmlformats.org/officeDocument/2006/relationships/image" Target="../media/image132.emf"/><Relationship Id="rId29" Type="http://schemas.openxmlformats.org/officeDocument/2006/relationships/customXml" Target="../ink/ink139.xml"/><Relationship Id="rId1" Type="http://schemas.openxmlformats.org/officeDocument/2006/relationships/tags" Target="../tags/tag726.xml"/><Relationship Id="rId6" Type="http://schemas.openxmlformats.org/officeDocument/2006/relationships/tags" Target="../tags/tag731.xml"/><Relationship Id="rId11" Type="http://schemas.openxmlformats.org/officeDocument/2006/relationships/tags" Target="../tags/tag736.xml"/><Relationship Id="rId24" Type="http://schemas.openxmlformats.org/officeDocument/2006/relationships/image" Target="../media/image134.emf"/><Relationship Id="rId32" Type="http://schemas.openxmlformats.org/officeDocument/2006/relationships/image" Target="../media/image138.emf"/><Relationship Id="rId5" Type="http://schemas.openxmlformats.org/officeDocument/2006/relationships/tags" Target="../tags/tag730.xml"/><Relationship Id="rId15" Type="http://schemas.openxmlformats.org/officeDocument/2006/relationships/tags" Target="../tags/tag740.xml"/><Relationship Id="rId23" Type="http://schemas.openxmlformats.org/officeDocument/2006/relationships/customXml" Target="../ink/ink136.xml"/><Relationship Id="rId28" Type="http://schemas.openxmlformats.org/officeDocument/2006/relationships/image" Target="../media/image136.emf"/><Relationship Id="rId10" Type="http://schemas.openxmlformats.org/officeDocument/2006/relationships/tags" Target="../tags/tag735.xml"/><Relationship Id="rId19" Type="http://schemas.openxmlformats.org/officeDocument/2006/relationships/customXml" Target="../ink/ink134.xml"/><Relationship Id="rId31" Type="http://schemas.openxmlformats.org/officeDocument/2006/relationships/customXml" Target="../ink/ink140.xml"/><Relationship Id="rId4" Type="http://schemas.openxmlformats.org/officeDocument/2006/relationships/tags" Target="../tags/tag729.xml"/><Relationship Id="rId9" Type="http://schemas.openxmlformats.org/officeDocument/2006/relationships/tags" Target="../tags/tag734.xml"/><Relationship Id="rId14" Type="http://schemas.openxmlformats.org/officeDocument/2006/relationships/tags" Target="../tags/tag739.xml"/><Relationship Id="rId22" Type="http://schemas.openxmlformats.org/officeDocument/2006/relationships/image" Target="../media/image133.emf"/><Relationship Id="rId27" Type="http://schemas.openxmlformats.org/officeDocument/2006/relationships/customXml" Target="../ink/ink138.xml"/><Relationship Id="rId30" Type="http://schemas.openxmlformats.org/officeDocument/2006/relationships/image" Target="../media/image137.emf"/></Relationships>
</file>

<file path=ppt/slides/_rels/slide66.xml.rels><?xml version="1.0" encoding="UTF-8" standalone="yes"?>
<Relationships xmlns="http://schemas.openxmlformats.org/package/2006/relationships"><Relationship Id="rId8" Type="http://schemas.openxmlformats.org/officeDocument/2006/relationships/tags" Target="../tags/tag750.xml"/><Relationship Id="rId13" Type="http://schemas.openxmlformats.org/officeDocument/2006/relationships/customXml" Target="../ink/ink143.xml"/><Relationship Id="rId18" Type="http://schemas.openxmlformats.org/officeDocument/2006/relationships/image" Target="../media/image143.emf"/><Relationship Id="rId26" Type="http://schemas.openxmlformats.org/officeDocument/2006/relationships/image" Target="../media/image147.emf"/><Relationship Id="rId39" Type="http://schemas.openxmlformats.org/officeDocument/2006/relationships/customXml" Target="../ink/ink156.xml"/><Relationship Id="rId3" Type="http://schemas.openxmlformats.org/officeDocument/2006/relationships/tags" Target="../tags/tag745.xml"/><Relationship Id="rId21" Type="http://schemas.openxmlformats.org/officeDocument/2006/relationships/customXml" Target="../ink/ink147.xml"/><Relationship Id="rId34" Type="http://schemas.openxmlformats.org/officeDocument/2006/relationships/image" Target="../media/image151.emf"/><Relationship Id="rId42" Type="http://schemas.openxmlformats.org/officeDocument/2006/relationships/image" Target="../media/image155.emf"/><Relationship Id="rId47" Type="http://schemas.openxmlformats.org/officeDocument/2006/relationships/customXml" Target="../ink/ink160.xml"/><Relationship Id="rId7" Type="http://schemas.openxmlformats.org/officeDocument/2006/relationships/tags" Target="../tags/tag749.xml"/><Relationship Id="rId12" Type="http://schemas.openxmlformats.org/officeDocument/2006/relationships/image" Target="../media/image140.emf"/><Relationship Id="rId17" Type="http://schemas.openxmlformats.org/officeDocument/2006/relationships/customXml" Target="../ink/ink145.xml"/><Relationship Id="rId25" Type="http://schemas.openxmlformats.org/officeDocument/2006/relationships/customXml" Target="../ink/ink149.xml"/><Relationship Id="rId33" Type="http://schemas.openxmlformats.org/officeDocument/2006/relationships/customXml" Target="../ink/ink153.xml"/><Relationship Id="rId38" Type="http://schemas.openxmlformats.org/officeDocument/2006/relationships/image" Target="../media/image153.emf"/><Relationship Id="rId46" Type="http://schemas.openxmlformats.org/officeDocument/2006/relationships/image" Target="../media/image157.emf"/><Relationship Id="rId2" Type="http://schemas.openxmlformats.org/officeDocument/2006/relationships/tags" Target="../tags/tag744.xml"/><Relationship Id="rId16" Type="http://schemas.openxmlformats.org/officeDocument/2006/relationships/image" Target="../media/image142.emf"/><Relationship Id="rId20" Type="http://schemas.openxmlformats.org/officeDocument/2006/relationships/image" Target="../media/image144.emf"/><Relationship Id="rId29" Type="http://schemas.openxmlformats.org/officeDocument/2006/relationships/customXml" Target="../ink/ink151.xml"/><Relationship Id="rId41" Type="http://schemas.openxmlformats.org/officeDocument/2006/relationships/customXml" Target="../ink/ink157.xml"/><Relationship Id="rId1" Type="http://schemas.openxmlformats.org/officeDocument/2006/relationships/tags" Target="../tags/tag743.xml"/><Relationship Id="rId6" Type="http://schemas.openxmlformats.org/officeDocument/2006/relationships/tags" Target="../tags/tag748.xml"/><Relationship Id="rId11" Type="http://schemas.openxmlformats.org/officeDocument/2006/relationships/customXml" Target="../ink/ink142.xml"/><Relationship Id="rId24" Type="http://schemas.openxmlformats.org/officeDocument/2006/relationships/image" Target="../media/image146.emf"/><Relationship Id="rId32" Type="http://schemas.openxmlformats.org/officeDocument/2006/relationships/image" Target="../media/image150.emf"/><Relationship Id="rId37" Type="http://schemas.openxmlformats.org/officeDocument/2006/relationships/customXml" Target="../ink/ink155.xml"/><Relationship Id="rId40" Type="http://schemas.openxmlformats.org/officeDocument/2006/relationships/image" Target="../media/image154.emf"/><Relationship Id="rId45" Type="http://schemas.openxmlformats.org/officeDocument/2006/relationships/customXml" Target="../ink/ink159.xml"/><Relationship Id="rId5" Type="http://schemas.openxmlformats.org/officeDocument/2006/relationships/tags" Target="../tags/tag747.xml"/><Relationship Id="rId15" Type="http://schemas.openxmlformats.org/officeDocument/2006/relationships/customXml" Target="../ink/ink144.xml"/><Relationship Id="rId23" Type="http://schemas.openxmlformats.org/officeDocument/2006/relationships/customXml" Target="../ink/ink148.xml"/><Relationship Id="rId28" Type="http://schemas.openxmlformats.org/officeDocument/2006/relationships/image" Target="../media/image148.emf"/><Relationship Id="rId36" Type="http://schemas.openxmlformats.org/officeDocument/2006/relationships/image" Target="../media/image152.emf"/><Relationship Id="rId10" Type="http://schemas.openxmlformats.org/officeDocument/2006/relationships/slideLayout" Target="../slideLayouts/slideLayout7.xml"/><Relationship Id="rId19" Type="http://schemas.openxmlformats.org/officeDocument/2006/relationships/customXml" Target="../ink/ink146.xml"/><Relationship Id="rId31" Type="http://schemas.openxmlformats.org/officeDocument/2006/relationships/customXml" Target="../ink/ink152.xml"/><Relationship Id="rId44" Type="http://schemas.openxmlformats.org/officeDocument/2006/relationships/image" Target="../media/image156.emf"/><Relationship Id="rId4" Type="http://schemas.openxmlformats.org/officeDocument/2006/relationships/tags" Target="../tags/tag746.xml"/><Relationship Id="rId9" Type="http://schemas.openxmlformats.org/officeDocument/2006/relationships/tags" Target="../tags/tag751.xml"/><Relationship Id="rId14" Type="http://schemas.openxmlformats.org/officeDocument/2006/relationships/image" Target="../media/image141.emf"/><Relationship Id="rId22" Type="http://schemas.openxmlformats.org/officeDocument/2006/relationships/image" Target="../media/image145.emf"/><Relationship Id="rId27" Type="http://schemas.openxmlformats.org/officeDocument/2006/relationships/customXml" Target="../ink/ink150.xml"/><Relationship Id="rId30" Type="http://schemas.openxmlformats.org/officeDocument/2006/relationships/image" Target="../media/image149.emf"/><Relationship Id="rId35" Type="http://schemas.openxmlformats.org/officeDocument/2006/relationships/customXml" Target="../ink/ink154.xml"/><Relationship Id="rId43" Type="http://schemas.openxmlformats.org/officeDocument/2006/relationships/customXml" Target="../ink/ink158.xml"/><Relationship Id="rId48" Type="http://schemas.openxmlformats.org/officeDocument/2006/relationships/image" Target="../media/image158.emf"/></Relationships>
</file>

<file path=ppt/slides/_rels/slide67.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customXml" Target="../ink/ink163.xml"/><Relationship Id="rId18" Type="http://schemas.openxmlformats.org/officeDocument/2006/relationships/image" Target="../media/image163.emf"/><Relationship Id="rId26" Type="http://schemas.openxmlformats.org/officeDocument/2006/relationships/image" Target="../media/image167.emf"/><Relationship Id="rId3" Type="http://schemas.openxmlformats.org/officeDocument/2006/relationships/tags" Target="../tags/tag754.xml"/><Relationship Id="rId21" Type="http://schemas.openxmlformats.org/officeDocument/2006/relationships/customXml" Target="../ink/ink167.xml"/><Relationship Id="rId34" Type="http://schemas.openxmlformats.org/officeDocument/2006/relationships/image" Target="../media/image171.emf"/><Relationship Id="rId7" Type="http://schemas.openxmlformats.org/officeDocument/2006/relationships/tags" Target="../tags/tag758.xml"/><Relationship Id="rId12" Type="http://schemas.openxmlformats.org/officeDocument/2006/relationships/image" Target="../media/image160.emf"/><Relationship Id="rId17" Type="http://schemas.openxmlformats.org/officeDocument/2006/relationships/customXml" Target="../ink/ink165.xml"/><Relationship Id="rId25" Type="http://schemas.openxmlformats.org/officeDocument/2006/relationships/customXml" Target="../ink/ink169.xml"/><Relationship Id="rId33" Type="http://schemas.openxmlformats.org/officeDocument/2006/relationships/customXml" Target="../ink/ink173.xml"/><Relationship Id="rId2" Type="http://schemas.openxmlformats.org/officeDocument/2006/relationships/tags" Target="../tags/tag753.xml"/><Relationship Id="rId16" Type="http://schemas.openxmlformats.org/officeDocument/2006/relationships/image" Target="../media/image162.emf"/><Relationship Id="rId20" Type="http://schemas.openxmlformats.org/officeDocument/2006/relationships/image" Target="../media/image164.emf"/><Relationship Id="rId29" Type="http://schemas.openxmlformats.org/officeDocument/2006/relationships/customXml" Target="../ink/ink171.xml"/><Relationship Id="rId1" Type="http://schemas.openxmlformats.org/officeDocument/2006/relationships/tags" Target="../tags/tag752.xml"/><Relationship Id="rId6" Type="http://schemas.openxmlformats.org/officeDocument/2006/relationships/tags" Target="../tags/tag757.xml"/><Relationship Id="rId11" Type="http://schemas.openxmlformats.org/officeDocument/2006/relationships/customXml" Target="../ink/ink162.xml"/><Relationship Id="rId24" Type="http://schemas.openxmlformats.org/officeDocument/2006/relationships/image" Target="../media/image166.emf"/><Relationship Id="rId32" Type="http://schemas.openxmlformats.org/officeDocument/2006/relationships/image" Target="../media/image170.emf"/><Relationship Id="rId5" Type="http://schemas.openxmlformats.org/officeDocument/2006/relationships/tags" Target="../tags/tag756.xml"/><Relationship Id="rId15" Type="http://schemas.openxmlformats.org/officeDocument/2006/relationships/customXml" Target="../ink/ink164.xml"/><Relationship Id="rId23" Type="http://schemas.openxmlformats.org/officeDocument/2006/relationships/customXml" Target="../ink/ink168.xml"/><Relationship Id="rId28" Type="http://schemas.openxmlformats.org/officeDocument/2006/relationships/image" Target="../media/image168.emf"/><Relationship Id="rId36" Type="http://schemas.openxmlformats.org/officeDocument/2006/relationships/image" Target="../media/image172.emf"/><Relationship Id="rId10" Type="http://schemas.openxmlformats.org/officeDocument/2006/relationships/image" Target="../media/image159.emf"/><Relationship Id="rId19" Type="http://schemas.openxmlformats.org/officeDocument/2006/relationships/customXml" Target="../ink/ink166.xml"/><Relationship Id="rId31" Type="http://schemas.openxmlformats.org/officeDocument/2006/relationships/customXml" Target="../ink/ink172.xml"/><Relationship Id="rId4" Type="http://schemas.openxmlformats.org/officeDocument/2006/relationships/tags" Target="../tags/tag755.xml"/><Relationship Id="rId9" Type="http://schemas.openxmlformats.org/officeDocument/2006/relationships/customXml" Target="../ink/ink161.xml"/><Relationship Id="rId14" Type="http://schemas.openxmlformats.org/officeDocument/2006/relationships/image" Target="../media/image161.emf"/><Relationship Id="rId22" Type="http://schemas.openxmlformats.org/officeDocument/2006/relationships/image" Target="../media/image165.emf"/><Relationship Id="rId27" Type="http://schemas.openxmlformats.org/officeDocument/2006/relationships/customXml" Target="../ink/ink170.xml"/><Relationship Id="rId30" Type="http://schemas.openxmlformats.org/officeDocument/2006/relationships/image" Target="../media/image169.emf"/><Relationship Id="rId35" Type="http://schemas.openxmlformats.org/officeDocument/2006/relationships/customXml" Target="../ink/ink174.xml"/></Relationships>
</file>

<file path=ppt/slides/_rels/slide68.xml.rels><?xml version="1.0" encoding="UTF-8" standalone="yes"?>
<Relationships xmlns="http://schemas.openxmlformats.org/package/2006/relationships"><Relationship Id="rId13" Type="http://schemas.openxmlformats.org/officeDocument/2006/relationships/tags" Target="../tags/tag771.xml"/><Relationship Id="rId18" Type="http://schemas.openxmlformats.org/officeDocument/2006/relationships/tags" Target="../tags/tag776.xml"/><Relationship Id="rId26" Type="http://schemas.openxmlformats.org/officeDocument/2006/relationships/tags" Target="../tags/tag784.xml"/><Relationship Id="rId39" Type="http://schemas.openxmlformats.org/officeDocument/2006/relationships/slideLayout" Target="../slideLayouts/slideLayout7.xml"/><Relationship Id="rId21" Type="http://schemas.openxmlformats.org/officeDocument/2006/relationships/tags" Target="../tags/tag779.xml"/><Relationship Id="rId34" Type="http://schemas.openxmlformats.org/officeDocument/2006/relationships/tags" Target="../tags/tag792.xml"/><Relationship Id="rId42" Type="http://schemas.openxmlformats.org/officeDocument/2006/relationships/customXml" Target="../ink/ink176.xml"/><Relationship Id="rId47" Type="http://schemas.openxmlformats.org/officeDocument/2006/relationships/image" Target="../media/image176.emf"/><Relationship Id="rId50" Type="http://schemas.openxmlformats.org/officeDocument/2006/relationships/customXml" Target="../ink/ink180.xml"/><Relationship Id="rId55" Type="http://schemas.openxmlformats.org/officeDocument/2006/relationships/image" Target="../media/image180.emf"/><Relationship Id="rId7" Type="http://schemas.openxmlformats.org/officeDocument/2006/relationships/tags" Target="../tags/tag765.xml"/><Relationship Id="rId12" Type="http://schemas.openxmlformats.org/officeDocument/2006/relationships/tags" Target="../tags/tag770.xml"/><Relationship Id="rId17" Type="http://schemas.openxmlformats.org/officeDocument/2006/relationships/tags" Target="../tags/tag775.xml"/><Relationship Id="rId25" Type="http://schemas.openxmlformats.org/officeDocument/2006/relationships/tags" Target="../tags/tag783.xml"/><Relationship Id="rId33" Type="http://schemas.openxmlformats.org/officeDocument/2006/relationships/tags" Target="../tags/tag791.xml"/><Relationship Id="rId38" Type="http://schemas.openxmlformats.org/officeDocument/2006/relationships/tags" Target="../tags/tag796.xml"/><Relationship Id="rId46" Type="http://schemas.openxmlformats.org/officeDocument/2006/relationships/customXml" Target="../ink/ink178.xml"/><Relationship Id="rId2" Type="http://schemas.openxmlformats.org/officeDocument/2006/relationships/tags" Target="../tags/tag760.xml"/><Relationship Id="rId16" Type="http://schemas.openxmlformats.org/officeDocument/2006/relationships/tags" Target="../tags/tag774.xml"/><Relationship Id="rId20" Type="http://schemas.openxmlformats.org/officeDocument/2006/relationships/tags" Target="../tags/tag778.xml"/><Relationship Id="rId29" Type="http://schemas.openxmlformats.org/officeDocument/2006/relationships/tags" Target="../tags/tag787.xml"/><Relationship Id="rId41" Type="http://schemas.openxmlformats.org/officeDocument/2006/relationships/image" Target="../media/image173.emf"/><Relationship Id="rId54" Type="http://schemas.openxmlformats.org/officeDocument/2006/relationships/customXml" Target="../ink/ink182.xml"/><Relationship Id="rId1" Type="http://schemas.openxmlformats.org/officeDocument/2006/relationships/tags" Target="../tags/tag759.xml"/><Relationship Id="rId6" Type="http://schemas.openxmlformats.org/officeDocument/2006/relationships/tags" Target="../tags/tag764.xml"/><Relationship Id="rId11" Type="http://schemas.openxmlformats.org/officeDocument/2006/relationships/tags" Target="../tags/tag769.xml"/><Relationship Id="rId24" Type="http://schemas.openxmlformats.org/officeDocument/2006/relationships/tags" Target="../tags/tag782.xml"/><Relationship Id="rId32" Type="http://schemas.openxmlformats.org/officeDocument/2006/relationships/tags" Target="../tags/tag790.xml"/><Relationship Id="rId37" Type="http://schemas.openxmlformats.org/officeDocument/2006/relationships/tags" Target="../tags/tag795.xml"/><Relationship Id="rId40" Type="http://schemas.openxmlformats.org/officeDocument/2006/relationships/customXml" Target="../ink/ink175.xml"/><Relationship Id="rId45" Type="http://schemas.openxmlformats.org/officeDocument/2006/relationships/image" Target="../media/image175.emf"/><Relationship Id="rId53" Type="http://schemas.openxmlformats.org/officeDocument/2006/relationships/image" Target="../media/image179.emf"/><Relationship Id="rId5" Type="http://schemas.openxmlformats.org/officeDocument/2006/relationships/tags" Target="../tags/tag763.xml"/><Relationship Id="rId15" Type="http://schemas.openxmlformats.org/officeDocument/2006/relationships/tags" Target="../tags/tag773.xml"/><Relationship Id="rId23" Type="http://schemas.openxmlformats.org/officeDocument/2006/relationships/tags" Target="../tags/tag781.xml"/><Relationship Id="rId28" Type="http://schemas.openxmlformats.org/officeDocument/2006/relationships/tags" Target="../tags/tag786.xml"/><Relationship Id="rId36" Type="http://schemas.openxmlformats.org/officeDocument/2006/relationships/tags" Target="../tags/tag794.xml"/><Relationship Id="rId49" Type="http://schemas.openxmlformats.org/officeDocument/2006/relationships/image" Target="../media/image177.emf"/><Relationship Id="rId10" Type="http://schemas.openxmlformats.org/officeDocument/2006/relationships/tags" Target="../tags/tag768.xml"/><Relationship Id="rId19" Type="http://schemas.openxmlformats.org/officeDocument/2006/relationships/tags" Target="../tags/tag777.xml"/><Relationship Id="rId31" Type="http://schemas.openxmlformats.org/officeDocument/2006/relationships/tags" Target="../tags/tag789.xml"/><Relationship Id="rId44" Type="http://schemas.openxmlformats.org/officeDocument/2006/relationships/customXml" Target="../ink/ink177.xml"/><Relationship Id="rId52" Type="http://schemas.openxmlformats.org/officeDocument/2006/relationships/customXml" Target="../ink/ink181.xml"/><Relationship Id="rId4" Type="http://schemas.openxmlformats.org/officeDocument/2006/relationships/tags" Target="../tags/tag762.xml"/><Relationship Id="rId9" Type="http://schemas.openxmlformats.org/officeDocument/2006/relationships/tags" Target="../tags/tag767.xml"/><Relationship Id="rId14" Type="http://schemas.openxmlformats.org/officeDocument/2006/relationships/tags" Target="../tags/tag772.xml"/><Relationship Id="rId22" Type="http://schemas.openxmlformats.org/officeDocument/2006/relationships/tags" Target="../tags/tag780.xml"/><Relationship Id="rId27" Type="http://schemas.openxmlformats.org/officeDocument/2006/relationships/tags" Target="../tags/tag785.xml"/><Relationship Id="rId30" Type="http://schemas.openxmlformats.org/officeDocument/2006/relationships/tags" Target="../tags/tag788.xml"/><Relationship Id="rId35" Type="http://schemas.openxmlformats.org/officeDocument/2006/relationships/tags" Target="../tags/tag793.xml"/><Relationship Id="rId43" Type="http://schemas.openxmlformats.org/officeDocument/2006/relationships/image" Target="../media/image174.emf"/><Relationship Id="rId48" Type="http://schemas.openxmlformats.org/officeDocument/2006/relationships/customXml" Target="../ink/ink179.xml"/><Relationship Id="rId8" Type="http://schemas.openxmlformats.org/officeDocument/2006/relationships/tags" Target="../tags/tag766.xml"/><Relationship Id="rId51" Type="http://schemas.openxmlformats.org/officeDocument/2006/relationships/image" Target="../media/image178.emf"/><Relationship Id="rId3" Type="http://schemas.openxmlformats.org/officeDocument/2006/relationships/tags" Target="../tags/tag761.xml"/></Relationships>
</file>

<file path=ppt/slides/_rels/slide69.xml.rels><?xml version="1.0" encoding="UTF-8" standalone="yes"?>
<Relationships xmlns="http://schemas.openxmlformats.org/package/2006/relationships"><Relationship Id="rId8" Type="http://schemas.openxmlformats.org/officeDocument/2006/relationships/image" Target="../media/image181.emf"/><Relationship Id="rId13" Type="http://schemas.openxmlformats.org/officeDocument/2006/relationships/customXml" Target="../ink/ink186.xml"/><Relationship Id="rId18" Type="http://schemas.openxmlformats.org/officeDocument/2006/relationships/image" Target="../media/image186.emf"/><Relationship Id="rId26" Type="http://schemas.openxmlformats.org/officeDocument/2006/relationships/image" Target="../media/image190.emf"/><Relationship Id="rId3" Type="http://schemas.openxmlformats.org/officeDocument/2006/relationships/tags" Target="../tags/tag799.xml"/><Relationship Id="rId21" Type="http://schemas.openxmlformats.org/officeDocument/2006/relationships/customXml" Target="../ink/ink190.xml"/><Relationship Id="rId34" Type="http://schemas.openxmlformats.org/officeDocument/2006/relationships/image" Target="../media/image194.emf"/><Relationship Id="rId7" Type="http://schemas.openxmlformats.org/officeDocument/2006/relationships/customXml" Target="../ink/ink183.xml"/><Relationship Id="rId12" Type="http://schemas.openxmlformats.org/officeDocument/2006/relationships/image" Target="../media/image183.emf"/><Relationship Id="rId17" Type="http://schemas.openxmlformats.org/officeDocument/2006/relationships/customXml" Target="../ink/ink188.xml"/><Relationship Id="rId25" Type="http://schemas.openxmlformats.org/officeDocument/2006/relationships/customXml" Target="../ink/ink192.xml"/><Relationship Id="rId33" Type="http://schemas.openxmlformats.org/officeDocument/2006/relationships/customXml" Target="../ink/ink196.xml"/><Relationship Id="rId2" Type="http://schemas.openxmlformats.org/officeDocument/2006/relationships/tags" Target="../tags/tag798.xml"/><Relationship Id="rId16" Type="http://schemas.openxmlformats.org/officeDocument/2006/relationships/image" Target="../media/image185.emf"/><Relationship Id="rId20" Type="http://schemas.openxmlformats.org/officeDocument/2006/relationships/image" Target="../media/image187.emf"/><Relationship Id="rId29" Type="http://schemas.openxmlformats.org/officeDocument/2006/relationships/customXml" Target="../ink/ink194.xml"/><Relationship Id="rId1" Type="http://schemas.openxmlformats.org/officeDocument/2006/relationships/tags" Target="../tags/tag797.xml"/><Relationship Id="rId6" Type="http://schemas.openxmlformats.org/officeDocument/2006/relationships/slideLayout" Target="../slideLayouts/slideLayout7.xml"/><Relationship Id="rId11" Type="http://schemas.openxmlformats.org/officeDocument/2006/relationships/customXml" Target="../ink/ink185.xml"/><Relationship Id="rId24" Type="http://schemas.openxmlformats.org/officeDocument/2006/relationships/image" Target="../media/image189.emf"/><Relationship Id="rId32" Type="http://schemas.openxmlformats.org/officeDocument/2006/relationships/image" Target="../media/image193.emf"/><Relationship Id="rId5" Type="http://schemas.openxmlformats.org/officeDocument/2006/relationships/tags" Target="../tags/tag801.xml"/><Relationship Id="rId15" Type="http://schemas.openxmlformats.org/officeDocument/2006/relationships/customXml" Target="../ink/ink187.xml"/><Relationship Id="rId23" Type="http://schemas.openxmlformats.org/officeDocument/2006/relationships/customXml" Target="../ink/ink191.xml"/><Relationship Id="rId28" Type="http://schemas.openxmlformats.org/officeDocument/2006/relationships/image" Target="../media/image191.emf"/><Relationship Id="rId10" Type="http://schemas.openxmlformats.org/officeDocument/2006/relationships/image" Target="../media/image182.emf"/><Relationship Id="rId19" Type="http://schemas.openxmlformats.org/officeDocument/2006/relationships/customXml" Target="../ink/ink189.xml"/><Relationship Id="rId31" Type="http://schemas.openxmlformats.org/officeDocument/2006/relationships/customXml" Target="../ink/ink195.xml"/><Relationship Id="rId4" Type="http://schemas.openxmlformats.org/officeDocument/2006/relationships/tags" Target="../tags/tag800.xml"/><Relationship Id="rId9" Type="http://schemas.openxmlformats.org/officeDocument/2006/relationships/customXml" Target="../ink/ink184.xml"/><Relationship Id="rId14" Type="http://schemas.openxmlformats.org/officeDocument/2006/relationships/image" Target="../media/image184.emf"/><Relationship Id="rId22" Type="http://schemas.openxmlformats.org/officeDocument/2006/relationships/image" Target="../media/image188.emf"/><Relationship Id="rId27" Type="http://schemas.openxmlformats.org/officeDocument/2006/relationships/customXml" Target="../ink/ink193.xml"/><Relationship Id="rId30" Type="http://schemas.openxmlformats.org/officeDocument/2006/relationships/image" Target="../media/image192.emf"/></Relationships>
</file>

<file path=ppt/slides/_rels/slide7.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tags" Target="../tags/tag121.xml"/><Relationship Id="rId7" Type="http://schemas.openxmlformats.org/officeDocument/2006/relationships/customXml" Target="../ink/ink4.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image" Target="../media/image3.emf"/><Relationship Id="rId5" Type="http://schemas.openxmlformats.org/officeDocument/2006/relationships/customXml" Target="../ink/ink3.xml"/><Relationship Id="rId4"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tags" Target="../tags/tag804.xml"/><Relationship Id="rId2" Type="http://schemas.openxmlformats.org/officeDocument/2006/relationships/tags" Target="../tags/tag803.xml"/><Relationship Id="rId1" Type="http://schemas.openxmlformats.org/officeDocument/2006/relationships/tags" Target="../tags/tag802.xml"/><Relationship Id="rId6" Type="http://schemas.openxmlformats.org/officeDocument/2006/relationships/image" Target="../media/image36.png"/><Relationship Id="rId5" Type="http://schemas.openxmlformats.org/officeDocument/2006/relationships/slideLayout" Target="../slideLayouts/slideLayout7.xml"/><Relationship Id="rId4" Type="http://schemas.openxmlformats.org/officeDocument/2006/relationships/tags" Target="../tags/tag805.xml"/></Relationships>
</file>

<file path=ppt/slides/_rels/slide7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tags" Target="../tags/tag808.xml"/><Relationship Id="rId7" Type="http://schemas.openxmlformats.org/officeDocument/2006/relationships/slideLayout" Target="../slideLayouts/slideLayout7.xml"/><Relationship Id="rId2" Type="http://schemas.openxmlformats.org/officeDocument/2006/relationships/tags" Target="../tags/tag807.xml"/><Relationship Id="rId1" Type="http://schemas.openxmlformats.org/officeDocument/2006/relationships/tags" Target="../tags/tag806.xml"/><Relationship Id="rId6" Type="http://schemas.openxmlformats.org/officeDocument/2006/relationships/tags" Target="../tags/tag811.xml"/><Relationship Id="rId5" Type="http://schemas.openxmlformats.org/officeDocument/2006/relationships/tags" Target="../tags/tag810.xml"/><Relationship Id="rId10" Type="http://schemas.openxmlformats.org/officeDocument/2006/relationships/image" Target="../media/image39.jpeg"/><Relationship Id="rId4" Type="http://schemas.openxmlformats.org/officeDocument/2006/relationships/tags" Target="../tags/tag809.xml"/><Relationship Id="rId9" Type="http://schemas.openxmlformats.org/officeDocument/2006/relationships/image" Target="../media/image38.png"/></Relationships>
</file>

<file path=ppt/slides/_rels/slide72.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814.xml"/><Relationship Id="rId7" Type="http://schemas.openxmlformats.org/officeDocument/2006/relationships/tags" Target="../tags/tag818.xml"/><Relationship Id="rId2" Type="http://schemas.openxmlformats.org/officeDocument/2006/relationships/tags" Target="../tags/tag813.xml"/><Relationship Id="rId1" Type="http://schemas.openxmlformats.org/officeDocument/2006/relationships/tags" Target="../tags/tag812.xml"/><Relationship Id="rId6" Type="http://schemas.openxmlformats.org/officeDocument/2006/relationships/tags" Target="../tags/tag817.xml"/><Relationship Id="rId5" Type="http://schemas.openxmlformats.org/officeDocument/2006/relationships/tags" Target="../tags/tag816.xml"/><Relationship Id="rId4" Type="http://schemas.openxmlformats.org/officeDocument/2006/relationships/tags" Target="../tags/tag815.xml"/></Relationships>
</file>

<file path=ppt/slides/_rels/slide73.xml.rels><?xml version="1.0" encoding="UTF-8" standalone="yes"?>
<Relationships xmlns="http://schemas.openxmlformats.org/package/2006/relationships"><Relationship Id="rId8" Type="http://schemas.openxmlformats.org/officeDocument/2006/relationships/tags" Target="../tags/tag826.xml"/><Relationship Id="rId3" Type="http://schemas.openxmlformats.org/officeDocument/2006/relationships/tags" Target="../tags/tag821.xml"/><Relationship Id="rId7" Type="http://schemas.openxmlformats.org/officeDocument/2006/relationships/tags" Target="../tags/tag825.xml"/><Relationship Id="rId2" Type="http://schemas.openxmlformats.org/officeDocument/2006/relationships/tags" Target="../tags/tag820.xml"/><Relationship Id="rId1" Type="http://schemas.openxmlformats.org/officeDocument/2006/relationships/tags" Target="../tags/tag819.xml"/><Relationship Id="rId6" Type="http://schemas.openxmlformats.org/officeDocument/2006/relationships/tags" Target="../tags/tag824.xml"/><Relationship Id="rId5" Type="http://schemas.openxmlformats.org/officeDocument/2006/relationships/tags" Target="../tags/tag823.xml"/><Relationship Id="rId4" Type="http://schemas.openxmlformats.org/officeDocument/2006/relationships/tags" Target="../tags/tag822.xml"/><Relationship Id="rId9"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829.xml"/><Relationship Id="rId7" Type="http://schemas.openxmlformats.org/officeDocument/2006/relationships/tags" Target="../tags/tag833.xml"/><Relationship Id="rId2" Type="http://schemas.openxmlformats.org/officeDocument/2006/relationships/tags" Target="../tags/tag828.xml"/><Relationship Id="rId1" Type="http://schemas.openxmlformats.org/officeDocument/2006/relationships/tags" Target="../tags/tag827.xml"/><Relationship Id="rId6" Type="http://schemas.openxmlformats.org/officeDocument/2006/relationships/tags" Target="../tags/tag832.xml"/><Relationship Id="rId5" Type="http://schemas.openxmlformats.org/officeDocument/2006/relationships/tags" Target="../tags/tag831.xml"/><Relationship Id="rId4" Type="http://schemas.openxmlformats.org/officeDocument/2006/relationships/tags" Target="../tags/tag830.xml"/></Relationships>
</file>

<file path=ppt/slides/_rels/slide75.xml.rels><?xml version="1.0" encoding="UTF-8" standalone="yes"?>
<Relationships xmlns="http://schemas.openxmlformats.org/package/2006/relationships"><Relationship Id="rId8" Type="http://schemas.openxmlformats.org/officeDocument/2006/relationships/tags" Target="../tags/tag841.xml"/><Relationship Id="rId13" Type="http://schemas.openxmlformats.org/officeDocument/2006/relationships/tags" Target="../tags/tag846.xml"/><Relationship Id="rId18" Type="http://schemas.openxmlformats.org/officeDocument/2006/relationships/tags" Target="../tags/tag851.xml"/><Relationship Id="rId3" Type="http://schemas.openxmlformats.org/officeDocument/2006/relationships/tags" Target="../tags/tag836.xml"/><Relationship Id="rId21" Type="http://schemas.openxmlformats.org/officeDocument/2006/relationships/slideLayout" Target="../slideLayouts/slideLayout7.xml"/><Relationship Id="rId7" Type="http://schemas.openxmlformats.org/officeDocument/2006/relationships/tags" Target="../tags/tag840.xml"/><Relationship Id="rId12" Type="http://schemas.openxmlformats.org/officeDocument/2006/relationships/tags" Target="../tags/tag845.xml"/><Relationship Id="rId17" Type="http://schemas.openxmlformats.org/officeDocument/2006/relationships/tags" Target="../tags/tag850.xml"/><Relationship Id="rId2" Type="http://schemas.openxmlformats.org/officeDocument/2006/relationships/tags" Target="../tags/tag835.xml"/><Relationship Id="rId16" Type="http://schemas.openxmlformats.org/officeDocument/2006/relationships/tags" Target="../tags/tag849.xml"/><Relationship Id="rId20" Type="http://schemas.openxmlformats.org/officeDocument/2006/relationships/tags" Target="../tags/tag853.xml"/><Relationship Id="rId1" Type="http://schemas.openxmlformats.org/officeDocument/2006/relationships/tags" Target="../tags/tag834.xml"/><Relationship Id="rId6" Type="http://schemas.openxmlformats.org/officeDocument/2006/relationships/tags" Target="../tags/tag839.xml"/><Relationship Id="rId11" Type="http://schemas.openxmlformats.org/officeDocument/2006/relationships/tags" Target="../tags/tag844.xml"/><Relationship Id="rId5" Type="http://schemas.openxmlformats.org/officeDocument/2006/relationships/tags" Target="../tags/tag838.xml"/><Relationship Id="rId15" Type="http://schemas.openxmlformats.org/officeDocument/2006/relationships/tags" Target="../tags/tag848.xml"/><Relationship Id="rId10" Type="http://schemas.openxmlformats.org/officeDocument/2006/relationships/tags" Target="../tags/tag843.xml"/><Relationship Id="rId19" Type="http://schemas.openxmlformats.org/officeDocument/2006/relationships/tags" Target="../tags/tag852.xml"/><Relationship Id="rId4" Type="http://schemas.openxmlformats.org/officeDocument/2006/relationships/tags" Target="../tags/tag837.xml"/><Relationship Id="rId9" Type="http://schemas.openxmlformats.org/officeDocument/2006/relationships/tags" Target="../tags/tag842.xml"/><Relationship Id="rId14" Type="http://schemas.openxmlformats.org/officeDocument/2006/relationships/tags" Target="../tags/tag847.xml"/><Relationship Id="rId22" Type="http://schemas.openxmlformats.org/officeDocument/2006/relationships/image" Target="../media/image35.png"/></Relationships>
</file>

<file path=ppt/slides/_rels/slide76.xml.rels><?xml version="1.0" encoding="UTF-8" standalone="yes"?>
<Relationships xmlns="http://schemas.openxmlformats.org/package/2006/relationships"><Relationship Id="rId8" Type="http://schemas.openxmlformats.org/officeDocument/2006/relationships/tags" Target="../tags/tag861.xml"/><Relationship Id="rId13" Type="http://schemas.openxmlformats.org/officeDocument/2006/relationships/tags" Target="../tags/tag866.xml"/><Relationship Id="rId18" Type="http://schemas.openxmlformats.org/officeDocument/2006/relationships/tags" Target="../tags/tag871.xml"/><Relationship Id="rId26" Type="http://schemas.openxmlformats.org/officeDocument/2006/relationships/tags" Target="../tags/tag879.xml"/><Relationship Id="rId3" Type="http://schemas.openxmlformats.org/officeDocument/2006/relationships/tags" Target="../tags/tag856.xml"/><Relationship Id="rId21" Type="http://schemas.openxmlformats.org/officeDocument/2006/relationships/tags" Target="../tags/tag874.xml"/><Relationship Id="rId34" Type="http://schemas.openxmlformats.org/officeDocument/2006/relationships/tags" Target="../tags/tag887.xml"/><Relationship Id="rId7" Type="http://schemas.openxmlformats.org/officeDocument/2006/relationships/tags" Target="../tags/tag860.xml"/><Relationship Id="rId12" Type="http://schemas.openxmlformats.org/officeDocument/2006/relationships/tags" Target="../tags/tag865.xml"/><Relationship Id="rId17" Type="http://schemas.openxmlformats.org/officeDocument/2006/relationships/tags" Target="../tags/tag870.xml"/><Relationship Id="rId25" Type="http://schemas.openxmlformats.org/officeDocument/2006/relationships/tags" Target="../tags/tag878.xml"/><Relationship Id="rId33" Type="http://schemas.openxmlformats.org/officeDocument/2006/relationships/tags" Target="../tags/tag886.xml"/><Relationship Id="rId2" Type="http://schemas.openxmlformats.org/officeDocument/2006/relationships/tags" Target="../tags/tag855.xml"/><Relationship Id="rId16" Type="http://schemas.openxmlformats.org/officeDocument/2006/relationships/tags" Target="../tags/tag869.xml"/><Relationship Id="rId20" Type="http://schemas.openxmlformats.org/officeDocument/2006/relationships/tags" Target="../tags/tag873.xml"/><Relationship Id="rId29" Type="http://schemas.openxmlformats.org/officeDocument/2006/relationships/tags" Target="../tags/tag882.xml"/><Relationship Id="rId1" Type="http://schemas.openxmlformats.org/officeDocument/2006/relationships/tags" Target="../tags/tag854.xml"/><Relationship Id="rId6" Type="http://schemas.openxmlformats.org/officeDocument/2006/relationships/tags" Target="../tags/tag859.xml"/><Relationship Id="rId11" Type="http://schemas.openxmlformats.org/officeDocument/2006/relationships/tags" Target="../tags/tag864.xml"/><Relationship Id="rId24" Type="http://schemas.openxmlformats.org/officeDocument/2006/relationships/tags" Target="../tags/tag877.xml"/><Relationship Id="rId32" Type="http://schemas.openxmlformats.org/officeDocument/2006/relationships/tags" Target="../tags/tag885.xml"/><Relationship Id="rId5" Type="http://schemas.openxmlformats.org/officeDocument/2006/relationships/tags" Target="../tags/tag858.xml"/><Relationship Id="rId15" Type="http://schemas.openxmlformats.org/officeDocument/2006/relationships/tags" Target="../tags/tag868.xml"/><Relationship Id="rId23" Type="http://schemas.openxmlformats.org/officeDocument/2006/relationships/tags" Target="../tags/tag876.xml"/><Relationship Id="rId28" Type="http://schemas.openxmlformats.org/officeDocument/2006/relationships/tags" Target="../tags/tag881.xml"/><Relationship Id="rId10" Type="http://schemas.openxmlformats.org/officeDocument/2006/relationships/tags" Target="../tags/tag863.xml"/><Relationship Id="rId19" Type="http://schemas.openxmlformats.org/officeDocument/2006/relationships/tags" Target="../tags/tag872.xml"/><Relationship Id="rId31" Type="http://schemas.openxmlformats.org/officeDocument/2006/relationships/tags" Target="../tags/tag884.xml"/><Relationship Id="rId4" Type="http://schemas.openxmlformats.org/officeDocument/2006/relationships/tags" Target="../tags/tag857.xml"/><Relationship Id="rId9" Type="http://schemas.openxmlformats.org/officeDocument/2006/relationships/tags" Target="../tags/tag862.xml"/><Relationship Id="rId14" Type="http://schemas.openxmlformats.org/officeDocument/2006/relationships/tags" Target="../tags/tag867.xml"/><Relationship Id="rId22" Type="http://schemas.openxmlformats.org/officeDocument/2006/relationships/tags" Target="../tags/tag875.xml"/><Relationship Id="rId27" Type="http://schemas.openxmlformats.org/officeDocument/2006/relationships/tags" Target="../tags/tag880.xml"/><Relationship Id="rId30" Type="http://schemas.openxmlformats.org/officeDocument/2006/relationships/tags" Target="../tags/tag883.xml"/><Relationship Id="rId35"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8" Type="http://schemas.openxmlformats.org/officeDocument/2006/relationships/tags" Target="../tags/tag895.xml"/><Relationship Id="rId13" Type="http://schemas.openxmlformats.org/officeDocument/2006/relationships/tags" Target="../tags/tag900.xml"/><Relationship Id="rId18" Type="http://schemas.openxmlformats.org/officeDocument/2006/relationships/tags" Target="../tags/tag905.xml"/><Relationship Id="rId26" Type="http://schemas.openxmlformats.org/officeDocument/2006/relationships/tags" Target="../tags/tag913.xml"/><Relationship Id="rId39" Type="http://schemas.openxmlformats.org/officeDocument/2006/relationships/tags" Target="../tags/tag926.xml"/><Relationship Id="rId3" Type="http://schemas.openxmlformats.org/officeDocument/2006/relationships/tags" Target="../tags/tag890.xml"/><Relationship Id="rId21" Type="http://schemas.openxmlformats.org/officeDocument/2006/relationships/tags" Target="../tags/tag908.xml"/><Relationship Id="rId34" Type="http://schemas.openxmlformats.org/officeDocument/2006/relationships/tags" Target="../tags/tag921.xml"/><Relationship Id="rId42" Type="http://schemas.openxmlformats.org/officeDocument/2006/relationships/slideLayout" Target="../slideLayouts/slideLayout7.xml"/><Relationship Id="rId7" Type="http://schemas.openxmlformats.org/officeDocument/2006/relationships/tags" Target="../tags/tag894.xml"/><Relationship Id="rId12" Type="http://schemas.openxmlformats.org/officeDocument/2006/relationships/tags" Target="../tags/tag899.xml"/><Relationship Id="rId17" Type="http://schemas.openxmlformats.org/officeDocument/2006/relationships/tags" Target="../tags/tag904.xml"/><Relationship Id="rId25" Type="http://schemas.openxmlformats.org/officeDocument/2006/relationships/tags" Target="../tags/tag912.xml"/><Relationship Id="rId33" Type="http://schemas.openxmlformats.org/officeDocument/2006/relationships/tags" Target="../tags/tag920.xml"/><Relationship Id="rId38" Type="http://schemas.openxmlformats.org/officeDocument/2006/relationships/tags" Target="../tags/tag925.xml"/><Relationship Id="rId2" Type="http://schemas.openxmlformats.org/officeDocument/2006/relationships/tags" Target="../tags/tag889.xml"/><Relationship Id="rId16" Type="http://schemas.openxmlformats.org/officeDocument/2006/relationships/tags" Target="../tags/tag903.xml"/><Relationship Id="rId20" Type="http://schemas.openxmlformats.org/officeDocument/2006/relationships/tags" Target="../tags/tag907.xml"/><Relationship Id="rId29" Type="http://schemas.openxmlformats.org/officeDocument/2006/relationships/tags" Target="../tags/tag916.xml"/><Relationship Id="rId41" Type="http://schemas.openxmlformats.org/officeDocument/2006/relationships/tags" Target="../tags/tag928.xml"/><Relationship Id="rId1" Type="http://schemas.openxmlformats.org/officeDocument/2006/relationships/tags" Target="../tags/tag888.xml"/><Relationship Id="rId6" Type="http://schemas.openxmlformats.org/officeDocument/2006/relationships/tags" Target="../tags/tag893.xml"/><Relationship Id="rId11" Type="http://schemas.openxmlformats.org/officeDocument/2006/relationships/tags" Target="../tags/tag898.xml"/><Relationship Id="rId24" Type="http://schemas.openxmlformats.org/officeDocument/2006/relationships/tags" Target="../tags/tag911.xml"/><Relationship Id="rId32" Type="http://schemas.openxmlformats.org/officeDocument/2006/relationships/tags" Target="../tags/tag919.xml"/><Relationship Id="rId37" Type="http://schemas.openxmlformats.org/officeDocument/2006/relationships/tags" Target="../tags/tag924.xml"/><Relationship Id="rId40" Type="http://schemas.openxmlformats.org/officeDocument/2006/relationships/tags" Target="../tags/tag927.xml"/><Relationship Id="rId5" Type="http://schemas.openxmlformats.org/officeDocument/2006/relationships/tags" Target="../tags/tag892.xml"/><Relationship Id="rId15" Type="http://schemas.openxmlformats.org/officeDocument/2006/relationships/tags" Target="../tags/tag902.xml"/><Relationship Id="rId23" Type="http://schemas.openxmlformats.org/officeDocument/2006/relationships/tags" Target="../tags/tag910.xml"/><Relationship Id="rId28" Type="http://schemas.openxmlformats.org/officeDocument/2006/relationships/tags" Target="../tags/tag915.xml"/><Relationship Id="rId36" Type="http://schemas.openxmlformats.org/officeDocument/2006/relationships/tags" Target="../tags/tag923.xml"/><Relationship Id="rId10" Type="http://schemas.openxmlformats.org/officeDocument/2006/relationships/tags" Target="../tags/tag897.xml"/><Relationship Id="rId19" Type="http://schemas.openxmlformats.org/officeDocument/2006/relationships/tags" Target="../tags/tag906.xml"/><Relationship Id="rId31" Type="http://schemas.openxmlformats.org/officeDocument/2006/relationships/tags" Target="../tags/tag918.xml"/><Relationship Id="rId4" Type="http://schemas.openxmlformats.org/officeDocument/2006/relationships/tags" Target="../tags/tag891.xml"/><Relationship Id="rId9" Type="http://schemas.openxmlformats.org/officeDocument/2006/relationships/tags" Target="../tags/tag896.xml"/><Relationship Id="rId14" Type="http://schemas.openxmlformats.org/officeDocument/2006/relationships/tags" Target="../tags/tag901.xml"/><Relationship Id="rId22" Type="http://schemas.openxmlformats.org/officeDocument/2006/relationships/tags" Target="../tags/tag909.xml"/><Relationship Id="rId27" Type="http://schemas.openxmlformats.org/officeDocument/2006/relationships/tags" Target="../tags/tag914.xml"/><Relationship Id="rId30" Type="http://schemas.openxmlformats.org/officeDocument/2006/relationships/tags" Target="../tags/tag917.xml"/><Relationship Id="rId35" Type="http://schemas.openxmlformats.org/officeDocument/2006/relationships/tags" Target="../tags/tag922.xml"/></Relationships>
</file>

<file path=ppt/slides/_rels/slide7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tags" Target="../tags/tag931.xml"/><Relationship Id="rId7" Type="http://schemas.openxmlformats.org/officeDocument/2006/relationships/slideLayout" Target="../slideLayouts/slideLayout7.xml"/><Relationship Id="rId2" Type="http://schemas.openxmlformats.org/officeDocument/2006/relationships/tags" Target="../tags/tag930.xml"/><Relationship Id="rId1" Type="http://schemas.openxmlformats.org/officeDocument/2006/relationships/tags" Target="../tags/tag929.xml"/><Relationship Id="rId6" Type="http://schemas.openxmlformats.org/officeDocument/2006/relationships/tags" Target="../tags/tag934.xml"/><Relationship Id="rId5" Type="http://schemas.openxmlformats.org/officeDocument/2006/relationships/tags" Target="../tags/tag933.xml"/><Relationship Id="rId4" Type="http://schemas.openxmlformats.org/officeDocument/2006/relationships/tags" Target="../tags/tag932.xml"/></Relationships>
</file>

<file path=ppt/slides/_rels/slide7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937.xml"/><Relationship Id="rId7" Type="http://schemas.openxmlformats.org/officeDocument/2006/relationships/slideLayout" Target="../slideLayouts/slideLayout7.xml"/><Relationship Id="rId2" Type="http://schemas.openxmlformats.org/officeDocument/2006/relationships/tags" Target="../tags/tag936.xml"/><Relationship Id="rId1" Type="http://schemas.openxmlformats.org/officeDocument/2006/relationships/tags" Target="../tags/tag935.xml"/><Relationship Id="rId6" Type="http://schemas.openxmlformats.org/officeDocument/2006/relationships/tags" Target="../tags/tag940.xml"/><Relationship Id="rId5" Type="http://schemas.openxmlformats.org/officeDocument/2006/relationships/tags" Target="../tags/tag939.xml"/><Relationship Id="rId4" Type="http://schemas.openxmlformats.org/officeDocument/2006/relationships/tags" Target="../tags/tag938.xml"/></Relationships>
</file>

<file path=ppt/slides/_rels/slide8.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5" Type="http://schemas.openxmlformats.org/officeDocument/2006/relationships/slideLayout" Target="../slideLayouts/slideLayout7.xml"/><Relationship Id="rId4" Type="http://schemas.openxmlformats.org/officeDocument/2006/relationships/tags" Target="../tags/tag125.xml"/></Relationships>
</file>

<file path=ppt/slides/_rels/slide80.xml.rels><?xml version="1.0" encoding="UTF-8" standalone="yes"?>
<Relationships xmlns="http://schemas.openxmlformats.org/package/2006/relationships"><Relationship Id="rId8" Type="http://schemas.openxmlformats.org/officeDocument/2006/relationships/tags" Target="../tags/tag948.xml"/><Relationship Id="rId3" Type="http://schemas.openxmlformats.org/officeDocument/2006/relationships/tags" Target="../tags/tag943.xml"/><Relationship Id="rId7" Type="http://schemas.openxmlformats.org/officeDocument/2006/relationships/tags" Target="../tags/tag947.xml"/><Relationship Id="rId2" Type="http://schemas.openxmlformats.org/officeDocument/2006/relationships/tags" Target="../tags/tag942.xml"/><Relationship Id="rId1" Type="http://schemas.openxmlformats.org/officeDocument/2006/relationships/tags" Target="../tags/tag941.xml"/><Relationship Id="rId6" Type="http://schemas.openxmlformats.org/officeDocument/2006/relationships/tags" Target="../tags/tag946.xml"/><Relationship Id="rId11" Type="http://schemas.openxmlformats.org/officeDocument/2006/relationships/image" Target="../media/image23.png"/><Relationship Id="rId5" Type="http://schemas.openxmlformats.org/officeDocument/2006/relationships/tags" Target="../tags/tag945.xml"/><Relationship Id="rId10" Type="http://schemas.openxmlformats.org/officeDocument/2006/relationships/slideLayout" Target="../slideLayouts/slideLayout7.xml"/><Relationship Id="rId4" Type="http://schemas.openxmlformats.org/officeDocument/2006/relationships/tags" Target="../tags/tag944.xml"/><Relationship Id="rId9" Type="http://schemas.openxmlformats.org/officeDocument/2006/relationships/tags" Target="../tags/tag949.xml"/></Relationships>
</file>

<file path=ppt/slides/_rels/slide81.xml.rels><?xml version="1.0" encoding="UTF-8" standalone="yes"?>
<Relationships xmlns="http://schemas.openxmlformats.org/package/2006/relationships"><Relationship Id="rId8" Type="http://schemas.openxmlformats.org/officeDocument/2006/relationships/tags" Target="../tags/tag957.xml"/><Relationship Id="rId13" Type="http://schemas.openxmlformats.org/officeDocument/2006/relationships/tags" Target="../tags/tag962.xml"/><Relationship Id="rId18" Type="http://schemas.openxmlformats.org/officeDocument/2006/relationships/tags" Target="../tags/tag967.xml"/><Relationship Id="rId3" Type="http://schemas.openxmlformats.org/officeDocument/2006/relationships/tags" Target="../tags/tag952.xml"/><Relationship Id="rId7" Type="http://schemas.openxmlformats.org/officeDocument/2006/relationships/tags" Target="../tags/tag956.xml"/><Relationship Id="rId12" Type="http://schemas.openxmlformats.org/officeDocument/2006/relationships/tags" Target="../tags/tag961.xml"/><Relationship Id="rId17" Type="http://schemas.openxmlformats.org/officeDocument/2006/relationships/tags" Target="../tags/tag966.xml"/><Relationship Id="rId2" Type="http://schemas.openxmlformats.org/officeDocument/2006/relationships/tags" Target="../tags/tag951.xml"/><Relationship Id="rId16" Type="http://schemas.openxmlformats.org/officeDocument/2006/relationships/tags" Target="../tags/tag965.xml"/><Relationship Id="rId20" Type="http://schemas.openxmlformats.org/officeDocument/2006/relationships/slideLayout" Target="../slideLayouts/slideLayout7.xml"/><Relationship Id="rId1" Type="http://schemas.openxmlformats.org/officeDocument/2006/relationships/tags" Target="../tags/tag950.xml"/><Relationship Id="rId6" Type="http://schemas.openxmlformats.org/officeDocument/2006/relationships/tags" Target="../tags/tag955.xml"/><Relationship Id="rId11" Type="http://schemas.openxmlformats.org/officeDocument/2006/relationships/tags" Target="../tags/tag960.xml"/><Relationship Id="rId5" Type="http://schemas.openxmlformats.org/officeDocument/2006/relationships/tags" Target="../tags/tag954.xml"/><Relationship Id="rId15" Type="http://schemas.openxmlformats.org/officeDocument/2006/relationships/tags" Target="../tags/tag964.xml"/><Relationship Id="rId10" Type="http://schemas.openxmlformats.org/officeDocument/2006/relationships/tags" Target="../tags/tag959.xml"/><Relationship Id="rId19" Type="http://schemas.openxmlformats.org/officeDocument/2006/relationships/tags" Target="../tags/tag968.xml"/><Relationship Id="rId4" Type="http://schemas.openxmlformats.org/officeDocument/2006/relationships/tags" Target="../tags/tag953.xml"/><Relationship Id="rId9" Type="http://schemas.openxmlformats.org/officeDocument/2006/relationships/tags" Target="../tags/tag958.xml"/><Relationship Id="rId14" Type="http://schemas.openxmlformats.org/officeDocument/2006/relationships/tags" Target="../tags/tag963.xml"/></Relationships>
</file>

<file path=ppt/slides/_rels/slide82.xml.rels><?xml version="1.0" encoding="UTF-8" standalone="yes"?>
<Relationships xmlns="http://schemas.openxmlformats.org/package/2006/relationships"><Relationship Id="rId8" Type="http://schemas.openxmlformats.org/officeDocument/2006/relationships/tags" Target="../tags/tag976.xml"/><Relationship Id="rId13" Type="http://schemas.openxmlformats.org/officeDocument/2006/relationships/tags" Target="../tags/tag981.xml"/><Relationship Id="rId18" Type="http://schemas.openxmlformats.org/officeDocument/2006/relationships/tags" Target="../tags/tag986.xml"/><Relationship Id="rId26" Type="http://schemas.openxmlformats.org/officeDocument/2006/relationships/tags" Target="../tags/tag994.xml"/><Relationship Id="rId3" Type="http://schemas.openxmlformats.org/officeDocument/2006/relationships/tags" Target="../tags/tag971.xml"/><Relationship Id="rId21" Type="http://schemas.openxmlformats.org/officeDocument/2006/relationships/tags" Target="../tags/tag989.xml"/><Relationship Id="rId34" Type="http://schemas.openxmlformats.org/officeDocument/2006/relationships/image" Target="../media/image23.png"/><Relationship Id="rId7" Type="http://schemas.openxmlformats.org/officeDocument/2006/relationships/tags" Target="../tags/tag975.xml"/><Relationship Id="rId12" Type="http://schemas.openxmlformats.org/officeDocument/2006/relationships/tags" Target="../tags/tag980.xml"/><Relationship Id="rId17" Type="http://schemas.openxmlformats.org/officeDocument/2006/relationships/tags" Target="../tags/tag985.xml"/><Relationship Id="rId25" Type="http://schemas.openxmlformats.org/officeDocument/2006/relationships/tags" Target="../tags/tag993.xml"/><Relationship Id="rId33" Type="http://schemas.openxmlformats.org/officeDocument/2006/relationships/slideLayout" Target="../slideLayouts/slideLayout7.xml"/><Relationship Id="rId2" Type="http://schemas.openxmlformats.org/officeDocument/2006/relationships/tags" Target="../tags/tag970.xml"/><Relationship Id="rId16" Type="http://schemas.openxmlformats.org/officeDocument/2006/relationships/tags" Target="../tags/tag984.xml"/><Relationship Id="rId20" Type="http://schemas.openxmlformats.org/officeDocument/2006/relationships/tags" Target="../tags/tag988.xml"/><Relationship Id="rId29" Type="http://schemas.openxmlformats.org/officeDocument/2006/relationships/tags" Target="../tags/tag997.xml"/><Relationship Id="rId1" Type="http://schemas.openxmlformats.org/officeDocument/2006/relationships/tags" Target="../tags/tag969.xml"/><Relationship Id="rId6" Type="http://schemas.openxmlformats.org/officeDocument/2006/relationships/tags" Target="../tags/tag974.xml"/><Relationship Id="rId11" Type="http://schemas.openxmlformats.org/officeDocument/2006/relationships/tags" Target="../tags/tag979.xml"/><Relationship Id="rId24" Type="http://schemas.openxmlformats.org/officeDocument/2006/relationships/tags" Target="../tags/tag992.xml"/><Relationship Id="rId32" Type="http://schemas.openxmlformats.org/officeDocument/2006/relationships/tags" Target="../tags/tag1000.xml"/><Relationship Id="rId5" Type="http://schemas.openxmlformats.org/officeDocument/2006/relationships/tags" Target="../tags/tag973.xml"/><Relationship Id="rId15" Type="http://schemas.openxmlformats.org/officeDocument/2006/relationships/tags" Target="../tags/tag983.xml"/><Relationship Id="rId23" Type="http://schemas.openxmlformats.org/officeDocument/2006/relationships/tags" Target="../tags/tag991.xml"/><Relationship Id="rId28" Type="http://schemas.openxmlformats.org/officeDocument/2006/relationships/tags" Target="../tags/tag996.xml"/><Relationship Id="rId10" Type="http://schemas.openxmlformats.org/officeDocument/2006/relationships/tags" Target="../tags/tag978.xml"/><Relationship Id="rId19" Type="http://schemas.openxmlformats.org/officeDocument/2006/relationships/tags" Target="../tags/tag987.xml"/><Relationship Id="rId31" Type="http://schemas.openxmlformats.org/officeDocument/2006/relationships/tags" Target="../tags/tag999.xml"/><Relationship Id="rId4" Type="http://schemas.openxmlformats.org/officeDocument/2006/relationships/tags" Target="../tags/tag972.xml"/><Relationship Id="rId9" Type="http://schemas.openxmlformats.org/officeDocument/2006/relationships/tags" Target="../tags/tag977.xml"/><Relationship Id="rId14" Type="http://schemas.openxmlformats.org/officeDocument/2006/relationships/tags" Target="../tags/tag982.xml"/><Relationship Id="rId22" Type="http://schemas.openxmlformats.org/officeDocument/2006/relationships/tags" Target="../tags/tag990.xml"/><Relationship Id="rId27" Type="http://schemas.openxmlformats.org/officeDocument/2006/relationships/tags" Target="../tags/tag995.xml"/><Relationship Id="rId30" Type="http://schemas.openxmlformats.org/officeDocument/2006/relationships/tags" Target="../tags/tag998.xml"/><Relationship Id="rId35" Type="http://schemas.openxmlformats.org/officeDocument/2006/relationships/image" Target="../media/image42.png"/></Relationships>
</file>

<file path=ppt/slides/_rels/slide83.xml.rels><?xml version="1.0" encoding="UTF-8" standalone="yes"?>
<Relationships xmlns="http://schemas.openxmlformats.org/package/2006/relationships"><Relationship Id="rId8" Type="http://schemas.openxmlformats.org/officeDocument/2006/relationships/tags" Target="../tags/tag1008.xml"/><Relationship Id="rId13" Type="http://schemas.openxmlformats.org/officeDocument/2006/relationships/tags" Target="../tags/tag1013.xml"/><Relationship Id="rId18" Type="http://schemas.openxmlformats.org/officeDocument/2006/relationships/tags" Target="../tags/tag1018.xml"/><Relationship Id="rId3" Type="http://schemas.openxmlformats.org/officeDocument/2006/relationships/tags" Target="../tags/tag1003.xml"/><Relationship Id="rId21" Type="http://schemas.openxmlformats.org/officeDocument/2006/relationships/tags" Target="../tags/tag1021.xml"/><Relationship Id="rId7" Type="http://schemas.openxmlformats.org/officeDocument/2006/relationships/tags" Target="../tags/tag1007.xml"/><Relationship Id="rId12" Type="http://schemas.openxmlformats.org/officeDocument/2006/relationships/tags" Target="../tags/tag1012.xml"/><Relationship Id="rId17" Type="http://schemas.openxmlformats.org/officeDocument/2006/relationships/tags" Target="../tags/tag1017.xml"/><Relationship Id="rId2" Type="http://schemas.openxmlformats.org/officeDocument/2006/relationships/tags" Target="../tags/tag1002.xml"/><Relationship Id="rId16" Type="http://schemas.openxmlformats.org/officeDocument/2006/relationships/tags" Target="../tags/tag1016.xml"/><Relationship Id="rId20" Type="http://schemas.openxmlformats.org/officeDocument/2006/relationships/tags" Target="../tags/tag1020.xml"/><Relationship Id="rId1" Type="http://schemas.openxmlformats.org/officeDocument/2006/relationships/tags" Target="../tags/tag1001.xml"/><Relationship Id="rId6" Type="http://schemas.openxmlformats.org/officeDocument/2006/relationships/tags" Target="../tags/tag1006.xml"/><Relationship Id="rId11" Type="http://schemas.openxmlformats.org/officeDocument/2006/relationships/tags" Target="../tags/tag1011.xml"/><Relationship Id="rId5" Type="http://schemas.openxmlformats.org/officeDocument/2006/relationships/tags" Target="../tags/tag1005.xml"/><Relationship Id="rId15" Type="http://schemas.openxmlformats.org/officeDocument/2006/relationships/tags" Target="../tags/tag1015.xml"/><Relationship Id="rId23" Type="http://schemas.openxmlformats.org/officeDocument/2006/relationships/slideLayout" Target="../slideLayouts/slideLayout7.xml"/><Relationship Id="rId10" Type="http://schemas.openxmlformats.org/officeDocument/2006/relationships/tags" Target="../tags/tag1010.xml"/><Relationship Id="rId19" Type="http://schemas.openxmlformats.org/officeDocument/2006/relationships/tags" Target="../tags/tag1019.xml"/><Relationship Id="rId4" Type="http://schemas.openxmlformats.org/officeDocument/2006/relationships/tags" Target="../tags/tag1004.xml"/><Relationship Id="rId9" Type="http://schemas.openxmlformats.org/officeDocument/2006/relationships/tags" Target="../tags/tag1009.xml"/><Relationship Id="rId14" Type="http://schemas.openxmlformats.org/officeDocument/2006/relationships/tags" Target="../tags/tag1014.xml"/><Relationship Id="rId22" Type="http://schemas.openxmlformats.org/officeDocument/2006/relationships/tags" Target="../tags/tag1022.xml"/></Relationships>
</file>

<file path=ppt/slides/_rels/slide8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tags" Target="../tags/tag1025.xml"/><Relationship Id="rId7" Type="http://schemas.openxmlformats.org/officeDocument/2006/relationships/slideLayout" Target="../slideLayouts/slideLayout7.xml"/><Relationship Id="rId2" Type="http://schemas.openxmlformats.org/officeDocument/2006/relationships/tags" Target="../tags/tag1024.xml"/><Relationship Id="rId1" Type="http://schemas.openxmlformats.org/officeDocument/2006/relationships/tags" Target="../tags/tag1023.xml"/><Relationship Id="rId6" Type="http://schemas.openxmlformats.org/officeDocument/2006/relationships/tags" Target="../tags/tag1028.xml"/><Relationship Id="rId5" Type="http://schemas.openxmlformats.org/officeDocument/2006/relationships/tags" Target="../tags/tag1027.xml"/><Relationship Id="rId4" Type="http://schemas.openxmlformats.org/officeDocument/2006/relationships/tags" Target="../tags/tag1026.xml"/></Relationships>
</file>

<file path=ppt/slides/_rels/slide8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1031.xml"/><Relationship Id="rId7" Type="http://schemas.openxmlformats.org/officeDocument/2006/relationships/slideLayout" Target="../slideLayouts/slideLayout7.xml"/><Relationship Id="rId2" Type="http://schemas.openxmlformats.org/officeDocument/2006/relationships/tags" Target="../tags/tag1030.xml"/><Relationship Id="rId1" Type="http://schemas.openxmlformats.org/officeDocument/2006/relationships/tags" Target="../tags/tag1029.xml"/><Relationship Id="rId6" Type="http://schemas.openxmlformats.org/officeDocument/2006/relationships/tags" Target="../tags/tag1034.xml"/><Relationship Id="rId5" Type="http://schemas.openxmlformats.org/officeDocument/2006/relationships/tags" Target="../tags/tag1033.xml"/><Relationship Id="rId4" Type="http://schemas.openxmlformats.org/officeDocument/2006/relationships/tags" Target="../tags/tag1032.xml"/></Relationships>
</file>

<file path=ppt/slides/_rels/slide86.xml.rels><?xml version="1.0" encoding="UTF-8" standalone="yes"?>
<Relationships xmlns="http://schemas.openxmlformats.org/package/2006/relationships"><Relationship Id="rId8" Type="http://schemas.openxmlformats.org/officeDocument/2006/relationships/tags" Target="../tags/tag1042.xml"/><Relationship Id="rId13" Type="http://schemas.openxmlformats.org/officeDocument/2006/relationships/tags" Target="../tags/tag1047.xml"/><Relationship Id="rId18" Type="http://schemas.openxmlformats.org/officeDocument/2006/relationships/tags" Target="../tags/tag1052.xml"/><Relationship Id="rId26" Type="http://schemas.openxmlformats.org/officeDocument/2006/relationships/tags" Target="../tags/tag1060.xml"/><Relationship Id="rId39" Type="http://schemas.openxmlformats.org/officeDocument/2006/relationships/image" Target="../media/image30.jpeg"/><Relationship Id="rId3" Type="http://schemas.openxmlformats.org/officeDocument/2006/relationships/tags" Target="../tags/tag1037.xml"/><Relationship Id="rId21" Type="http://schemas.openxmlformats.org/officeDocument/2006/relationships/tags" Target="../tags/tag1055.xml"/><Relationship Id="rId34" Type="http://schemas.openxmlformats.org/officeDocument/2006/relationships/tags" Target="../tags/tag1068.xml"/><Relationship Id="rId7" Type="http://schemas.openxmlformats.org/officeDocument/2006/relationships/tags" Target="../tags/tag1041.xml"/><Relationship Id="rId12" Type="http://schemas.openxmlformats.org/officeDocument/2006/relationships/tags" Target="../tags/tag1046.xml"/><Relationship Id="rId17" Type="http://schemas.openxmlformats.org/officeDocument/2006/relationships/tags" Target="../tags/tag1051.xml"/><Relationship Id="rId25" Type="http://schemas.openxmlformats.org/officeDocument/2006/relationships/tags" Target="../tags/tag1059.xml"/><Relationship Id="rId33" Type="http://schemas.openxmlformats.org/officeDocument/2006/relationships/tags" Target="../tags/tag1067.xml"/><Relationship Id="rId38" Type="http://schemas.openxmlformats.org/officeDocument/2006/relationships/slideLayout" Target="../slideLayouts/slideLayout7.xml"/><Relationship Id="rId2" Type="http://schemas.openxmlformats.org/officeDocument/2006/relationships/tags" Target="../tags/tag1036.xml"/><Relationship Id="rId16" Type="http://schemas.openxmlformats.org/officeDocument/2006/relationships/tags" Target="../tags/tag1050.xml"/><Relationship Id="rId20" Type="http://schemas.openxmlformats.org/officeDocument/2006/relationships/tags" Target="../tags/tag1054.xml"/><Relationship Id="rId29" Type="http://schemas.openxmlformats.org/officeDocument/2006/relationships/tags" Target="../tags/tag1063.xml"/><Relationship Id="rId1" Type="http://schemas.openxmlformats.org/officeDocument/2006/relationships/tags" Target="../tags/tag1035.xml"/><Relationship Id="rId6" Type="http://schemas.openxmlformats.org/officeDocument/2006/relationships/tags" Target="../tags/tag1040.xml"/><Relationship Id="rId11" Type="http://schemas.openxmlformats.org/officeDocument/2006/relationships/tags" Target="../tags/tag1045.xml"/><Relationship Id="rId24" Type="http://schemas.openxmlformats.org/officeDocument/2006/relationships/tags" Target="../tags/tag1058.xml"/><Relationship Id="rId32" Type="http://schemas.openxmlformats.org/officeDocument/2006/relationships/tags" Target="../tags/tag1066.xml"/><Relationship Id="rId37" Type="http://schemas.openxmlformats.org/officeDocument/2006/relationships/tags" Target="../tags/tag1071.xml"/><Relationship Id="rId40" Type="http://schemas.openxmlformats.org/officeDocument/2006/relationships/image" Target="../media/image20.jpeg"/><Relationship Id="rId5" Type="http://schemas.openxmlformats.org/officeDocument/2006/relationships/tags" Target="../tags/tag1039.xml"/><Relationship Id="rId15" Type="http://schemas.openxmlformats.org/officeDocument/2006/relationships/tags" Target="../tags/tag1049.xml"/><Relationship Id="rId23" Type="http://schemas.openxmlformats.org/officeDocument/2006/relationships/tags" Target="../tags/tag1057.xml"/><Relationship Id="rId28" Type="http://schemas.openxmlformats.org/officeDocument/2006/relationships/tags" Target="../tags/tag1062.xml"/><Relationship Id="rId36" Type="http://schemas.openxmlformats.org/officeDocument/2006/relationships/tags" Target="../tags/tag1070.xml"/><Relationship Id="rId10" Type="http://schemas.openxmlformats.org/officeDocument/2006/relationships/tags" Target="../tags/tag1044.xml"/><Relationship Id="rId19" Type="http://schemas.openxmlformats.org/officeDocument/2006/relationships/tags" Target="../tags/tag1053.xml"/><Relationship Id="rId31" Type="http://schemas.openxmlformats.org/officeDocument/2006/relationships/tags" Target="../tags/tag1065.xml"/><Relationship Id="rId4" Type="http://schemas.openxmlformats.org/officeDocument/2006/relationships/tags" Target="../tags/tag1038.xml"/><Relationship Id="rId9" Type="http://schemas.openxmlformats.org/officeDocument/2006/relationships/tags" Target="../tags/tag1043.xml"/><Relationship Id="rId14" Type="http://schemas.openxmlformats.org/officeDocument/2006/relationships/tags" Target="../tags/tag1048.xml"/><Relationship Id="rId22" Type="http://schemas.openxmlformats.org/officeDocument/2006/relationships/tags" Target="../tags/tag1056.xml"/><Relationship Id="rId27" Type="http://schemas.openxmlformats.org/officeDocument/2006/relationships/tags" Target="../tags/tag1061.xml"/><Relationship Id="rId30" Type="http://schemas.openxmlformats.org/officeDocument/2006/relationships/tags" Target="../tags/tag1064.xml"/><Relationship Id="rId35" Type="http://schemas.openxmlformats.org/officeDocument/2006/relationships/tags" Target="../tags/tag1069.xml"/></Relationships>
</file>

<file path=ppt/slides/_rels/slide87.xml.rels><?xml version="1.0" encoding="UTF-8" standalone="yes"?>
<Relationships xmlns="http://schemas.openxmlformats.org/package/2006/relationships"><Relationship Id="rId8" Type="http://schemas.openxmlformats.org/officeDocument/2006/relationships/tags" Target="../tags/tag1079.xml"/><Relationship Id="rId13" Type="http://schemas.openxmlformats.org/officeDocument/2006/relationships/tags" Target="../tags/tag1084.xml"/><Relationship Id="rId18" Type="http://schemas.openxmlformats.org/officeDocument/2006/relationships/tags" Target="../tags/tag1089.xml"/><Relationship Id="rId26" Type="http://schemas.openxmlformats.org/officeDocument/2006/relationships/tags" Target="../tags/tag1097.xml"/><Relationship Id="rId39" Type="http://schemas.openxmlformats.org/officeDocument/2006/relationships/tags" Target="../tags/tag1110.xml"/><Relationship Id="rId3" Type="http://schemas.openxmlformats.org/officeDocument/2006/relationships/tags" Target="../tags/tag1074.xml"/><Relationship Id="rId21" Type="http://schemas.openxmlformats.org/officeDocument/2006/relationships/tags" Target="../tags/tag1092.xml"/><Relationship Id="rId34" Type="http://schemas.openxmlformats.org/officeDocument/2006/relationships/tags" Target="../tags/tag1105.xml"/><Relationship Id="rId42" Type="http://schemas.openxmlformats.org/officeDocument/2006/relationships/slideLayout" Target="../slideLayouts/slideLayout7.xml"/><Relationship Id="rId7" Type="http://schemas.openxmlformats.org/officeDocument/2006/relationships/tags" Target="../tags/tag1078.xml"/><Relationship Id="rId12" Type="http://schemas.openxmlformats.org/officeDocument/2006/relationships/tags" Target="../tags/tag1083.xml"/><Relationship Id="rId17" Type="http://schemas.openxmlformats.org/officeDocument/2006/relationships/tags" Target="../tags/tag1088.xml"/><Relationship Id="rId25" Type="http://schemas.openxmlformats.org/officeDocument/2006/relationships/tags" Target="../tags/tag1096.xml"/><Relationship Id="rId33" Type="http://schemas.openxmlformats.org/officeDocument/2006/relationships/tags" Target="../tags/tag1104.xml"/><Relationship Id="rId38" Type="http://schemas.openxmlformats.org/officeDocument/2006/relationships/tags" Target="../tags/tag1109.xml"/><Relationship Id="rId2" Type="http://schemas.openxmlformats.org/officeDocument/2006/relationships/tags" Target="../tags/tag1073.xml"/><Relationship Id="rId16" Type="http://schemas.openxmlformats.org/officeDocument/2006/relationships/tags" Target="../tags/tag1087.xml"/><Relationship Id="rId20" Type="http://schemas.openxmlformats.org/officeDocument/2006/relationships/tags" Target="../tags/tag1091.xml"/><Relationship Id="rId29" Type="http://schemas.openxmlformats.org/officeDocument/2006/relationships/tags" Target="../tags/tag1100.xml"/><Relationship Id="rId41" Type="http://schemas.openxmlformats.org/officeDocument/2006/relationships/tags" Target="../tags/tag1112.xml"/><Relationship Id="rId1" Type="http://schemas.openxmlformats.org/officeDocument/2006/relationships/tags" Target="../tags/tag1072.xml"/><Relationship Id="rId6" Type="http://schemas.openxmlformats.org/officeDocument/2006/relationships/tags" Target="../tags/tag1077.xml"/><Relationship Id="rId11" Type="http://schemas.openxmlformats.org/officeDocument/2006/relationships/tags" Target="../tags/tag1082.xml"/><Relationship Id="rId24" Type="http://schemas.openxmlformats.org/officeDocument/2006/relationships/tags" Target="../tags/tag1095.xml"/><Relationship Id="rId32" Type="http://schemas.openxmlformats.org/officeDocument/2006/relationships/tags" Target="../tags/tag1103.xml"/><Relationship Id="rId37" Type="http://schemas.openxmlformats.org/officeDocument/2006/relationships/tags" Target="../tags/tag1108.xml"/><Relationship Id="rId40" Type="http://schemas.openxmlformats.org/officeDocument/2006/relationships/tags" Target="../tags/tag1111.xml"/><Relationship Id="rId5" Type="http://schemas.openxmlformats.org/officeDocument/2006/relationships/tags" Target="../tags/tag1076.xml"/><Relationship Id="rId15" Type="http://schemas.openxmlformats.org/officeDocument/2006/relationships/tags" Target="../tags/tag1086.xml"/><Relationship Id="rId23" Type="http://schemas.openxmlformats.org/officeDocument/2006/relationships/tags" Target="../tags/tag1094.xml"/><Relationship Id="rId28" Type="http://schemas.openxmlformats.org/officeDocument/2006/relationships/tags" Target="../tags/tag1099.xml"/><Relationship Id="rId36" Type="http://schemas.openxmlformats.org/officeDocument/2006/relationships/tags" Target="../tags/tag1107.xml"/><Relationship Id="rId10" Type="http://schemas.openxmlformats.org/officeDocument/2006/relationships/tags" Target="../tags/tag1081.xml"/><Relationship Id="rId19" Type="http://schemas.openxmlformats.org/officeDocument/2006/relationships/tags" Target="../tags/tag1090.xml"/><Relationship Id="rId31" Type="http://schemas.openxmlformats.org/officeDocument/2006/relationships/tags" Target="../tags/tag1102.xml"/><Relationship Id="rId44" Type="http://schemas.openxmlformats.org/officeDocument/2006/relationships/image" Target="../media/image20.jpeg"/><Relationship Id="rId4" Type="http://schemas.openxmlformats.org/officeDocument/2006/relationships/tags" Target="../tags/tag1075.xml"/><Relationship Id="rId9" Type="http://schemas.openxmlformats.org/officeDocument/2006/relationships/tags" Target="../tags/tag1080.xml"/><Relationship Id="rId14" Type="http://schemas.openxmlformats.org/officeDocument/2006/relationships/tags" Target="../tags/tag1085.xml"/><Relationship Id="rId22" Type="http://schemas.openxmlformats.org/officeDocument/2006/relationships/tags" Target="../tags/tag1093.xml"/><Relationship Id="rId27" Type="http://schemas.openxmlformats.org/officeDocument/2006/relationships/tags" Target="../tags/tag1098.xml"/><Relationship Id="rId30" Type="http://schemas.openxmlformats.org/officeDocument/2006/relationships/tags" Target="../tags/tag1101.xml"/><Relationship Id="rId35" Type="http://schemas.openxmlformats.org/officeDocument/2006/relationships/tags" Target="../tags/tag1106.xml"/><Relationship Id="rId43" Type="http://schemas.openxmlformats.org/officeDocument/2006/relationships/image" Target="../media/image30.jpeg"/></Relationships>
</file>

<file path=ppt/slides/_rels/slide88.xml.rels><?xml version="1.0" encoding="UTF-8" standalone="yes"?>
<Relationships xmlns="http://schemas.openxmlformats.org/package/2006/relationships"><Relationship Id="rId8" Type="http://schemas.openxmlformats.org/officeDocument/2006/relationships/tags" Target="../tags/tag1120.xml"/><Relationship Id="rId3" Type="http://schemas.openxmlformats.org/officeDocument/2006/relationships/tags" Target="../tags/tag1115.xml"/><Relationship Id="rId7" Type="http://schemas.openxmlformats.org/officeDocument/2006/relationships/tags" Target="../tags/tag1119.xml"/><Relationship Id="rId12" Type="http://schemas.openxmlformats.org/officeDocument/2006/relationships/image" Target="../media/image20.jpeg"/><Relationship Id="rId2" Type="http://schemas.openxmlformats.org/officeDocument/2006/relationships/tags" Target="../tags/tag1114.xml"/><Relationship Id="rId1" Type="http://schemas.openxmlformats.org/officeDocument/2006/relationships/tags" Target="../tags/tag1113.xml"/><Relationship Id="rId6" Type="http://schemas.openxmlformats.org/officeDocument/2006/relationships/tags" Target="../tags/tag1118.xml"/><Relationship Id="rId11" Type="http://schemas.openxmlformats.org/officeDocument/2006/relationships/image" Target="../media/image30.jpeg"/><Relationship Id="rId5" Type="http://schemas.openxmlformats.org/officeDocument/2006/relationships/tags" Target="../tags/tag1117.xml"/><Relationship Id="rId10" Type="http://schemas.openxmlformats.org/officeDocument/2006/relationships/slideLayout" Target="../slideLayouts/slideLayout7.xml"/><Relationship Id="rId4" Type="http://schemas.openxmlformats.org/officeDocument/2006/relationships/tags" Target="../tags/tag1116.xml"/><Relationship Id="rId9" Type="http://schemas.openxmlformats.org/officeDocument/2006/relationships/tags" Target="../tags/tag1121.xml"/></Relationships>
</file>

<file path=ppt/slides/_rels/slide89.xml.rels><?xml version="1.0" encoding="UTF-8" standalone="yes"?>
<Relationships xmlns="http://schemas.openxmlformats.org/package/2006/relationships"><Relationship Id="rId3" Type="http://schemas.openxmlformats.org/officeDocument/2006/relationships/tags" Target="../tags/tag1124.xml"/><Relationship Id="rId2" Type="http://schemas.openxmlformats.org/officeDocument/2006/relationships/tags" Target="../tags/tag1123.xml"/><Relationship Id="rId1" Type="http://schemas.openxmlformats.org/officeDocument/2006/relationships/tags" Target="../tags/tag1122.xml"/><Relationship Id="rId6" Type="http://schemas.openxmlformats.org/officeDocument/2006/relationships/slideLayout" Target="../slideLayouts/slideLayout7.xml"/><Relationship Id="rId5" Type="http://schemas.openxmlformats.org/officeDocument/2006/relationships/tags" Target="../tags/tag1126.xml"/><Relationship Id="rId4" Type="http://schemas.openxmlformats.org/officeDocument/2006/relationships/tags" Target="../tags/tag1125.xml"/></Relationships>
</file>

<file path=ppt/slides/_rels/slide9.xml.rels><?xml version="1.0" encoding="UTF-8" standalone="yes"?>
<Relationships xmlns="http://schemas.openxmlformats.org/package/2006/relationships"><Relationship Id="rId8" Type="http://schemas.openxmlformats.org/officeDocument/2006/relationships/tags" Target="../tags/tag133.xml"/><Relationship Id="rId13" Type="http://schemas.openxmlformats.org/officeDocument/2006/relationships/tags" Target="../tags/tag138.xml"/><Relationship Id="rId18" Type="http://schemas.openxmlformats.org/officeDocument/2006/relationships/tags" Target="../tags/tag143.xml"/><Relationship Id="rId3" Type="http://schemas.openxmlformats.org/officeDocument/2006/relationships/tags" Target="../tags/tag128.xml"/><Relationship Id="rId21" Type="http://schemas.openxmlformats.org/officeDocument/2006/relationships/image" Target="../media/image6.emf"/><Relationship Id="rId7" Type="http://schemas.openxmlformats.org/officeDocument/2006/relationships/tags" Target="../tags/tag132.xml"/><Relationship Id="rId12" Type="http://schemas.openxmlformats.org/officeDocument/2006/relationships/tags" Target="../tags/tag137.xml"/><Relationship Id="rId17" Type="http://schemas.openxmlformats.org/officeDocument/2006/relationships/tags" Target="../tags/tag142.xml"/><Relationship Id="rId2" Type="http://schemas.openxmlformats.org/officeDocument/2006/relationships/tags" Target="../tags/tag127.xml"/><Relationship Id="rId16" Type="http://schemas.openxmlformats.org/officeDocument/2006/relationships/tags" Target="../tags/tag141.xml"/><Relationship Id="rId20" Type="http://schemas.openxmlformats.org/officeDocument/2006/relationships/customXml" Target="../ink/ink5.xml"/><Relationship Id="rId1" Type="http://schemas.openxmlformats.org/officeDocument/2006/relationships/tags" Target="../tags/tag126.xml"/><Relationship Id="rId6" Type="http://schemas.openxmlformats.org/officeDocument/2006/relationships/tags" Target="../tags/tag131.xml"/><Relationship Id="rId11" Type="http://schemas.openxmlformats.org/officeDocument/2006/relationships/tags" Target="../tags/tag136.xml"/><Relationship Id="rId5" Type="http://schemas.openxmlformats.org/officeDocument/2006/relationships/tags" Target="../tags/tag130.xml"/><Relationship Id="rId15" Type="http://schemas.openxmlformats.org/officeDocument/2006/relationships/tags" Target="../tags/tag140.xml"/><Relationship Id="rId10" Type="http://schemas.openxmlformats.org/officeDocument/2006/relationships/tags" Target="../tags/tag135.xml"/><Relationship Id="rId19" Type="http://schemas.openxmlformats.org/officeDocument/2006/relationships/slideLayout" Target="../slideLayouts/slideLayout7.xml"/><Relationship Id="rId4" Type="http://schemas.openxmlformats.org/officeDocument/2006/relationships/tags" Target="../tags/tag129.xml"/><Relationship Id="rId9" Type="http://schemas.openxmlformats.org/officeDocument/2006/relationships/tags" Target="../tags/tag134.xml"/><Relationship Id="rId14" Type="http://schemas.openxmlformats.org/officeDocument/2006/relationships/tags" Target="../tags/tag139.xml"/></Relationships>
</file>

<file path=ppt/slides/_rels/slide90.xml.rels><?xml version="1.0" encoding="UTF-8" standalone="yes"?>
<Relationships xmlns="http://schemas.openxmlformats.org/package/2006/relationships"><Relationship Id="rId3" Type="http://schemas.openxmlformats.org/officeDocument/2006/relationships/tags" Target="../tags/tag1129.xml"/><Relationship Id="rId2" Type="http://schemas.openxmlformats.org/officeDocument/2006/relationships/tags" Target="../tags/tag1128.xml"/><Relationship Id="rId1" Type="http://schemas.openxmlformats.org/officeDocument/2006/relationships/tags" Target="../tags/tag1127.xml"/><Relationship Id="rId6" Type="http://schemas.openxmlformats.org/officeDocument/2006/relationships/slideLayout" Target="../slideLayouts/slideLayout7.xml"/><Relationship Id="rId5" Type="http://schemas.openxmlformats.org/officeDocument/2006/relationships/tags" Target="../tags/tag1131.xml"/><Relationship Id="rId4" Type="http://schemas.openxmlformats.org/officeDocument/2006/relationships/tags" Target="../tags/tag1130.xml"/></Relationships>
</file>

<file path=ppt/slides/_rels/slide91.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1134.xml"/><Relationship Id="rId7" Type="http://schemas.openxmlformats.org/officeDocument/2006/relationships/slideLayout" Target="../slideLayouts/slideLayout7.xml"/><Relationship Id="rId2" Type="http://schemas.openxmlformats.org/officeDocument/2006/relationships/tags" Target="../tags/tag1133.xml"/><Relationship Id="rId1" Type="http://schemas.openxmlformats.org/officeDocument/2006/relationships/tags" Target="../tags/tag1132.xml"/><Relationship Id="rId6" Type="http://schemas.openxmlformats.org/officeDocument/2006/relationships/tags" Target="../tags/tag1137.xml"/><Relationship Id="rId5" Type="http://schemas.openxmlformats.org/officeDocument/2006/relationships/tags" Target="../tags/tag1136.xml"/><Relationship Id="rId4" Type="http://schemas.openxmlformats.org/officeDocument/2006/relationships/tags" Target="../tags/tag1135.xml"/></Relationships>
</file>

<file path=ppt/slides/_rels/slide92.xml.rels><?xml version="1.0" encoding="UTF-8" standalone="yes"?>
<Relationships xmlns="http://schemas.openxmlformats.org/package/2006/relationships"><Relationship Id="rId3" Type="http://schemas.openxmlformats.org/officeDocument/2006/relationships/tags" Target="../tags/tag1140.xml"/><Relationship Id="rId2" Type="http://schemas.openxmlformats.org/officeDocument/2006/relationships/tags" Target="../tags/tag1139.xml"/><Relationship Id="rId1" Type="http://schemas.openxmlformats.org/officeDocument/2006/relationships/tags" Target="../tags/tag1138.xml"/><Relationship Id="rId5" Type="http://schemas.openxmlformats.org/officeDocument/2006/relationships/slideLayout" Target="../slideLayouts/slideLayout7.xml"/><Relationship Id="rId4" Type="http://schemas.openxmlformats.org/officeDocument/2006/relationships/tags" Target="../tags/tag1141.xml"/></Relationships>
</file>

<file path=ppt/slides/_rels/slide93.xml.rels><?xml version="1.0" encoding="UTF-8" standalone="yes"?>
<Relationships xmlns="http://schemas.openxmlformats.org/package/2006/relationships"><Relationship Id="rId8" Type="http://schemas.openxmlformats.org/officeDocument/2006/relationships/tags" Target="../tags/tag1149.xml"/><Relationship Id="rId13" Type="http://schemas.openxmlformats.org/officeDocument/2006/relationships/notesSlide" Target="../notesSlides/notesSlide3.xml"/><Relationship Id="rId3" Type="http://schemas.openxmlformats.org/officeDocument/2006/relationships/tags" Target="../tags/tag1144.xml"/><Relationship Id="rId7" Type="http://schemas.openxmlformats.org/officeDocument/2006/relationships/tags" Target="../tags/tag1148.xml"/><Relationship Id="rId12" Type="http://schemas.openxmlformats.org/officeDocument/2006/relationships/slideLayout" Target="../slideLayouts/slideLayout7.xml"/><Relationship Id="rId2" Type="http://schemas.openxmlformats.org/officeDocument/2006/relationships/tags" Target="../tags/tag1143.xml"/><Relationship Id="rId1" Type="http://schemas.openxmlformats.org/officeDocument/2006/relationships/tags" Target="../tags/tag1142.xml"/><Relationship Id="rId6" Type="http://schemas.openxmlformats.org/officeDocument/2006/relationships/tags" Target="../tags/tag1147.xml"/><Relationship Id="rId11" Type="http://schemas.openxmlformats.org/officeDocument/2006/relationships/tags" Target="../tags/tag1152.xml"/><Relationship Id="rId5" Type="http://schemas.openxmlformats.org/officeDocument/2006/relationships/tags" Target="../tags/tag1146.xml"/><Relationship Id="rId10" Type="http://schemas.openxmlformats.org/officeDocument/2006/relationships/tags" Target="../tags/tag1151.xml"/><Relationship Id="rId4" Type="http://schemas.openxmlformats.org/officeDocument/2006/relationships/tags" Target="../tags/tag1145.xml"/><Relationship Id="rId9" Type="http://schemas.openxmlformats.org/officeDocument/2006/relationships/tags" Target="../tags/tag1150.xml"/><Relationship Id="rId14" Type="http://schemas.openxmlformats.org/officeDocument/2006/relationships/image" Target="../media/image43.png"/></Relationships>
</file>

<file path=ppt/slides/_rels/slide94.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1155.xml"/><Relationship Id="rId7" Type="http://schemas.openxmlformats.org/officeDocument/2006/relationships/slideLayout" Target="../slideLayouts/slideLayout7.xml"/><Relationship Id="rId2" Type="http://schemas.openxmlformats.org/officeDocument/2006/relationships/tags" Target="../tags/tag1154.xml"/><Relationship Id="rId1" Type="http://schemas.openxmlformats.org/officeDocument/2006/relationships/tags" Target="../tags/tag1153.xml"/><Relationship Id="rId6" Type="http://schemas.openxmlformats.org/officeDocument/2006/relationships/tags" Target="../tags/tag1158.xml"/><Relationship Id="rId5" Type="http://schemas.openxmlformats.org/officeDocument/2006/relationships/tags" Target="../tags/tag1157.xml"/><Relationship Id="rId4" Type="http://schemas.openxmlformats.org/officeDocument/2006/relationships/tags" Target="../tags/tag1156.xml"/><Relationship Id="rId9" Type="http://schemas.openxmlformats.org/officeDocument/2006/relationships/image" Target="../media/image44.png"/></Relationships>
</file>

<file path=ppt/slides/_rels/slide95.xml.rels><?xml version="1.0" encoding="UTF-8" standalone="yes"?>
<Relationships xmlns="http://schemas.openxmlformats.org/package/2006/relationships"><Relationship Id="rId8" Type="http://schemas.openxmlformats.org/officeDocument/2006/relationships/tags" Target="../tags/tag1166.xml"/><Relationship Id="rId13" Type="http://schemas.openxmlformats.org/officeDocument/2006/relationships/notesSlide" Target="../notesSlides/notesSlide5.xml"/><Relationship Id="rId3" Type="http://schemas.openxmlformats.org/officeDocument/2006/relationships/tags" Target="../tags/tag1161.xml"/><Relationship Id="rId7" Type="http://schemas.openxmlformats.org/officeDocument/2006/relationships/tags" Target="../tags/tag1165.xml"/><Relationship Id="rId12" Type="http://schemas.openxmlformats.org/officeDocument/2006/relationships/slideLayout" Target="../slideLayouts/slideLayout7.xml"/><Relationship Id="rId2" Type="http://schemas.openxmlformats.org/officeDocument/2006/relationships/tags" Target="../tags/tag1160.xml"/><Relationship Id="rId1" Type="http://schemas.openxmlformats.org/officeDocument/2006/relationships/tags" Target="../tags/tag1159.xml"/><Relationship Id="rId6" Type="http://schemas.openxmlformats.org/officeDocument/2006/relationships/tags" Target="../tags/tag1164.xml"/><Relationship Id="rId11" Type="http://schemas.openxmlformats.org/officeDocument/2006/relationships/tags" Target="../tags/tag1169.xml"/><Relationship Id="rId5" Type="http://schemas.openxmlformats.org/officeDocument/2006/relationships/tags" Target="../tags/tag1163.xml"/><Relationship Id="rId15" Type="http://schemas.openxmlformats.org/officeDocument/2006/relationships/image" Target="../media/image46.png"/><Relationship Id="rId10" Type="http://schemas.openxmlformats.org/officeDocument/2006/relationships/tags" Target="../tags/tag1168.xml"/><Relationship Id="rId4" Type="http://schemas.openxmlformats.org/officeDocument/2006/relationships/tags" Target="../tags/tag1162.xml"/><Relationship Id="rId9" Type="http://schemas.openxmlformats.org/officeDocument/2006/relationships/tags" Target="../tags/tag1167.xml"/><Relationship Id="rId14" Type="http://schemas.openxmlformats.org/officeDocument/2006/relationships/image" Target="../media/image45.png"/></Relationships>
</file>

<file path=ppt/slides/_rels/slide96.xml.rels><?xml version="1.0" encoding="UTF-8" standalone="yes"?>
<Relationships xmlns="http://schemas.openxmlformats.org/package/2006/relationships"><Relationship Id="rId8" Type="http://schemas.openxmlformats.org/officeDocument/2006/relationships/tags" Target="../tags/tag1177.xml"/><Relationship Id="rId13" Type="http://schemas.openxmlformats.org/officeDocument/2006/relationships/tags" Target="../tags/tag1182.xml"/><Relationship Id="rId18" Type="http://schemas.openxmlformats.org/officeDocument/2006/relationships/notesSlide" Target="../notesSlides/notesSlide6.xml"/><Relationship Id="rId3" Type="http://schemas.openxmlformats.org/officeDocument/2006/relationships/tags" Target="../tags/tag1172.xml"/><Relationship Id="rId7" Type="http://schemas.openxmlformats.org/officeDocument/2006/relationships/tags" Target="../tags/tag1176.xml"/><Relationship Id="rId12" Type="http://schemas.openxmlformats.org/officeDocument/2006/relationships/tags" Target="../tags/tag1181.xml"/><Relationship Id="rId17" Type="http://schemas.openxmlformats.org/officeDocument/2006/relationships/slideLayout" Target="../slideLayouts/slideLayout7.xml"/><Relationship Id="rId2" Type="http://schemas.openxmlformats.org/officeDocument/2006/relationships/tags" Target="../tags/tag1171.xml"/><Relationship Id="rId16" Type="http://schemas.openxmlformats.org/officeDocument/2006/relationships/tags" Target="../tags/tag1185.xml"/><Relationship Id="rId20" Type="http://schemas.openxmlformats.org/officeDocument/2006/relationships/image" Target="../media/image47.png"/><Relationship Id="rId1" Type="http://schemas.openxmlformats.org/officeDocument/2006/relationships/tags" Target="../tags/tag1170.xml"/><Relationship Id="rId6" Type="http://schemas.openxmlformats.org/officeDocument/2006/relationships/tags" Target="../tags/tag1175.xml"/><Relationship Id="rId11" Type="http://schemas.openxmlformats.org/officeDocument/2006/relationships/tags" Target="../tags/tag1180.xml"/><Relationship Id="rId5" Type="http://schemas.openxmlformats.org/officeDocument/2006/relationships/tags" Target="../tags/tag1174.xml"/><Relationship Id="rId15" Type="http://schemas.openxmlformats.org/officeDocument/2006/relationships/tags" Target="../tags/tag1184.xml"/><Relationship Id="rId10" Type="http://schemas.openxmlformats.org/officeDocument/2006/relationships/tags" Target="../tags/tag1179.xml"/><Relationship Id="rId19" Type="http://schemas.openxmlformats.org/officeDocument/2006/relationships/image" Target="../media/image45.png"/><Relationship Id="rId4" Type="http://schemas.openxmlformats.org/officeDocument/2006/relationships/tags" Target="../tags/tag1173.xml"/><Relationship Id="rId9" Type="http://schemas.openxmlformats.org/officeDocument/2006/relationships/tags" Target="../tags/tag1178.xml"/><Relationship Id="rId14" Type="http://schemas.openxmlformats.org/officeDocument/2006/relationships/tags" Target="../tags/tag1183.xml"/></Relationships>
</file>

<file path=ppt/slides/_rels/slide97.xml.rels><?xml version="1.0" encoding="UTF-8" standalone="yes"?>
<Relationships xmlns="http://schemas.openxmlformats.org/package/2006/relationships"><Relationship Id="rId8" Type="http://schemas.openxmlformats.org/officeDocument/2006/relationships/tags" Target="../tags/tag1193.xml"/><Relationship Id="rId13" Type="http://schemas.openxmlformats.org/officeDocument/2006/relationships/slideLayout" Target="../slideLayouts/slideLayout7.xml"/><Relationship Id="rId3" Type="http://schemas.openxmlformats.org/officeDocument/2006/relationships/tags" Target="../tags/tag1188.xml"/><Relationship Id="rId7" Type="http://schemas.openxmlformats.org/officeDocument/2006/relationships/tags" Target="../tags/tag1192.xml"/><Relationship Id="rId12" Type="http://schemas.openxmlformats.org/officeDocument/2006/relationships/tags" Target="../tags/tag1197.xml"/><Relationship Id="rId2" Type="http://schemas.openxmlformats.org/officeDocument/2006/relationships/tags" Target="../tags/tag1187.xml"/><Relationship Id="rId16" Type="http://schemas.openxmlformats.org/officeDocument/2006/relationships/image" Target="../media/image47.png"/><Relationship Id="rId1" Type="http://schemas.openxmlformats.org/officeDocument/2006/relationships/tags" Target="../tags/tag1186.xml"/><Relationship Id="rId6" Type="http://schemas.openxmlformats.org/officeDocument/2006/relationships/tags" Target="../tags/tag1191.xml"/><Relationship Id="rId11" Type="http://schemas.openxmlformats.org/officeDocument/2006/relationships/tags" Target="../tags/tag1196.xml"/><Relationship Id="rId5" Type="http://schemas.openxmlformats.org/officeDocument/2006/relationships/tags" Target="../tags/tag1190.xml"/><Relationship Id="rId15" Type="http://schemas.openxmlformats.org/officeDocument/2006/relationships/image" Target="../media/image45.png"/><Relationship Id="rId10" Type="http://schemas.openxmlformats.org/officeDocument/2006/relationships/tags" Target="../tags/tag1195.xml"/><Relationship Id="rId4" Type="http://schemas.openxmlformats.org/officeDocument/2006/relationships/tags" Target="../tags/tag1189.xml"/><Relationship Id="rId9" Type="http://schemas.openxmlformats.org/officeDocument/2006/relationships/tags" Target="../tags/tag1194.xml"/><Relationship Id="rId14" Type="http://schemas.openxmlformats.org/officeDocument/2006/relationships/notesSlide" Target="../notesSlides/notesSlide7.xml"/></Relationships>
</file>

<file path=ppt/slides/_rels/slide98.xml.rels><?xml version="1.0" encoding="UTF-8" standalone="yes"?>
<Relationships xmlns="http://schemas.openxmlformats.org/package/2006/relationships"><Relationship Id="rId8" Type="http://schemas.openxmlformats.org/officeDocument/2006/relationships/tags" Target="../tags/tag1205.xml"/><Relationship Id="rId13" Type="http://schemas.openxmlformats.org/officeDocument/2006/relationships/slideLayout" Target="../slideLayouts/slideLayout7.xml"/><Relationship Id="rId3" Type="http://schemas.openxmlformats.org/officeDocument/2006/relationships/tags" Target="../tags/tag1200.xml"/><Relationship Id="rId7" Type="http://schemas.openxmlformats.org/officeDocument/2006/relationships/tags" Target="../tags/tag1204.xml"/><Relationship Id="rId12" Type="http://schemas.openxmlformats.org/officeDocument/2006/relationships/tags" Target="../tags/tag1209.xml"/><Relationship Id="rId2" Type="http://schemas.openxmlformats.org/officeDocument/2006/relationships/tags" Target="../tags/tag1199.xml"/><Relationship Id="rId16" Type="http://schemas.openxmlformats.org/officeDocument/2006/relationships/image" Target="../media/image47.png"/><Relationship Id="rId1" Type="http://schemas.openxmlformats.org/officeDocument/2006/relationships/tags" Target="../tags/tag1198.xml"/><Relationship Id="rId6" Type="http://schemas.openxmlformats.org/officeDocument/2006/relationships/tags" Target="../tags/tag1203.xml"/><Relationship Id="rId11" Type="http://schemas.openxmlformats.org/officeDocument/2006/relationships/tags" Target="../tags/tag1208.xml"/><Relationship Id="rId5" Type="http://schemas.openxmlformats.org/officeDocument/2006/relationships/tags" Target="../tags/tag1202.xml"/><Relationship Id="rId15" Type="http://schemas.openxmlformats.org/officeDocument/2006/relationships/image" Target="../media/image45.png"/><Relationship Id="rId10" Type="http://schemas.openxmlformats.org/officeDocument/2006/relationships/tags" Target="../tags/tag1207.xml"/><Relationship Id="rId4" Type="http://schemas.openxmlformats.org/officeDocument/2006/relationships/tags" Target="../tags/tag1201.xml"/><Relationship Id="rId9" Type="http://schemas.openxmlformats.org/officeDocument/2006/relationships/tags" Target="../tags/tag1206.xml"/><Relationship Id="rId14" Type="http://schemas.openxmlformats.org/officeDocument/2006/relationships/notesSlide" Target="../notesSlides/notesSlide8.xml"/></Relationships>
</file>

<file path=ppt/slides/_rels/slide99.xml.rels><?xml version="1.0" encoding="UTF-8" standalone="yes"?>
<Relationships xmlns="http://schemas.openxmlformats.org/package/2006/relationships"><Relationship Id="rId8" Type="http://schemas.openxmlformats.org/officeDocument/2006/relationships/tags" Target="../tags/tag1217.xml"/><Relationship Id="rId3" Type="http://schemas.openxmlformats.org/officeDocument/2006/relationships/tags" Target="../tags/tag1212.xml"/><Relationship Id="rId7" Type="http://schemas.openxmlformats.org/officeDocument/2006/relationships/tags" Target="../tags/tag1216.xml"/><Relationship Id="rId2" Type="http://schemas.openxmlformats.org/officeDocument/2006/relationships/tags" Target="../tags/tag1211.xml"/><Relationship Id="rId1" Type="http://schemas.openxmlformats.org/officeDocument/2006/relationships/tags" Target="../tags/tag1210.xml"/><Relationship Id="rId6" Type="http://schemas.openxmlformats.org/officeDocument/2006/relationships/tags" Target="../tags/tag1215.xml"/><Relationship Id="rId5" Type="http://schemas.openxmlformats.org/officeDocument/2006/relationships/tags" Target="../tags/tag1214.xml"/><Relationship Id="rId10" Type="http://schemas.openxmlformats.org/officeDocument/2006/relationships/notesSlide" Target="../notesSlides/notesSlide9.xml"/><Relationship Id="rId4" Type="http://schemas.openxmlformats.org/officeDocument/2006/relationships/tags" Target="../tags/tag1213.xml"/><Relationship Id="rId9"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685447" y="1241276"/>
            <a:ext cx="4419953" cy="3640490"/>
          </a:xfrm>
          <a:prstGeom prst="roundRect">
            <a:avLst/>
          </a:prstGeom>
          <a:solidFill>
            <a:srgbClr val="CCEC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6" charset="0"/>
              <a:ea typeface="ＭＳ Ｐゴシック" pitchFamily="-106" charset="-128"/>
              <a:cs typeface="ＭＳ Ｐゴシック" pitchFamily="-106" charset="-128"/>
            </a:endParaRPr>
          </a:p>
        </p:txBody>
      </p:sp>
      <p:sp>
        <p:nvSpPr>
          <p:cNvPr id="2050" name="Rectangle 9"/>
          <p:cNvSpPr>
            <a:spLocks noChangeArrowheads="1"/>
          </p:cNvSpPr>
          <p:nvPr>
            <p:custDataLst>
              <p:tags r:id="rId1"/>
            </p:custDataLst>
          </p:nvPr>
        </p:nvSpPr>
        <p:spPr bwMode="auto">
          <a:xfrm>
            <a:off x="916781" y="1778556"/>
            <a:ext cx="39036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r>
              <a:rPr lang="en-US" sz="1800" dirty="0">
                <a:latin typeface="Cambria" pitchFamily="18" charset="0"/>
              </a:rPr>
              <a:t>The not-so-subtle art of singling out the best (and worst) of anything…</a:t>
            </a:r>
          </a:p>
        </p:txBody>
      </p:sp>
      <p:sp>
        <p:nvSpPr>
          <p:cNvPr id="2051" name="Text Box 22"/>
          <p:cNvSpPr txBox="1">
            <a:spLocks noChangeArrowheads="1"/>
          </p:cNvSpPr>
          <p:nvPr>
            <p:custDataLst>
              <p:tags r:id="rId2"/>
            </p:custDataLst>
          </p:nvPr>
        </p:nvSpPr>
        <p:spPr bwMode="auto">
          <a:xfrm>
            <a:off x="631825" y="1238806"/>
            <a:ext cx="44735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2800" dirty="0">
                <a:latin typeface="Cambria" pitchFamily="18" charset="0"/>
              </a:rPr>
              <a:t>Computing to the </a:t>
            </a:r>
            <a:r>
              <a:rPr lang="en-US" sz="2800" b="1" dirty="0">
                <a:latin typeface="Courier New" pitchFamily="49" charset="0"/>
                <a:cs typeface="Courier New" pitchFamily="49" charset="0"/>
              </a:rPr>
              <a:t>max</a:t>
            </a:r>
            <a:endParaRPr lang="en-US" sz="2800" dirty="0">
              <a:latin typeface="Courier New" pitchFamily="49" charset="0"/>
              <a:cs typeface="Courier New" pitchFamily="49" charset="0"/>
            </a:endParaRPr>
          </a:p>
        </p:txBody>
      </p:sp>
      <p:grpSp>
        <p:nvGrpSpPr>
          <p:cNvPr id="2052" name="Group 26"/>
          <p:cNvGrpSpPr>
            <a:grpSpLocks/>
          </p:cNvGrpSpPr>
          <p:nvPr>
            <p:custDataLst>
              <p:tags r:id="rId3"/>
            </p:custDataLst>
          </p:nvPr>
        </p:nvGrpSpPr>
        <p:grpSpPr bwMode="auto">
          <a:xfrm>
            <a:off x="8329613" y="1096963"/>
            <a:ext cx="531812" cy="600075"/>
            <a:chOff x="2928" y="1051"/>
            <a:chExt cx="840" cy="957"/>
          </a:xfrm>
        </p:grpSpPr>
        <p:sp>
          <p:nvSpPr>
            <p:cNvPr id="2075" name="Freeform 27"/>
            <p:cNvSpPr>
              <a:spLocks/>
            </p:cNvSpPr>
            <p:nvPr>
              <p:custDataLst>
                <p:tags r:id="rId24"/>
              </p:custDataLst>
            </p:nvPr>
          </p:nvSpPr>
          <p:spPr bwMode="auto">
            <a:xfrm>
              <a:off x="2928" y="1759"/>
              <a:ext cx="810" cy="249"/>
            </a:xfrm>
            <a:custGeom>
              <a:avLst/>
              <a:gdLst>
                <a:gd name="T0" fmla="*/ 67 w 1048"/>
                <a:gd name="T1" fmla="*/ 21 h 250"/>
                <a:gd name="T2" fmla="*/ 116 w 1048"/>
                <a:gd name="T3" fmla="*/ 83 h 250"/>
                <a:gd name="T4" fmla="*/ 121 w 1048"/>
                <a:gd name="T5" fmla="*/ 111 h 250"/>
                <a:gd name="T6" fmla="*/ 127 w 1048"/>
                <a:gd name="T7" fmla="*/ 130 h 250"/>
                <a:gd name="T8" fmla="*/ 133 w 1048"/>
                <a:gd name="T9" fmla="*/ 171 h 250"/>
                <a:gd name="T10" fmla="*/ 95 w 1048"/>
                <a:gd name="T11" fmla="*/ 240 h 250"/>
                <a:gd name="T12" fmla="*/ 10 w 1048"/>
                <a:gd name="T13" fmla="*/ 220 h 250"/>
                <a:gd name="T14" fmla="*/ 0 w 1048"/>
                <a:gd name="T15" fmla="*/ 199 h 250"/>
                <a:gd name="T16" fmla="*/ 2 w 1048"/>
                <a:gd name="T17" fmla="*/ 165 h 250"/>
                <a:gd name="T18" fmla="*/ 12 w 1048"/>
                <a:gd name="T19" fmla="*/ 125 h 250"/>
                <a:gd name="T20" fmla="*/ 26 w 1048"/>
                <a:gd name="T21" fmla="*/ 76 h 250"/>
                <a:gd name="T22" fmla="*/ 36 w 1048"/>
                <a:gd name="T23" fmla="*/ 55 h 250"/>
                <a:gd name="T24" fmla="*/ 41 w 1048"/>
                <a:gd name="T25" fmla="*/ 28 h 250"/>
                <a:gd name="T26" fmla="*/ 48 w 1048"/>
                <a:gd name="T27" fmla="*/ 14 h 250"/>
                <a:gd name="T28" fmla="*/ 64 w 1048"/>
                <a:gd name="T29" fmla="*/ 28 h 250"/>
                <a:gd name="T30" fmla="*/ 6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latin typeface="Cambria" pitchFamily="18" charset="0"/>
              </a:endParaRPr>
            </a:p>
          </p:txBody>
        </p:sp>
        <p:sp>
          <p:nvSpPr>
            <p:cNvPr id="2076" name="Oval 28"/>
            <p:cNvSpPr>
              <a:spLocks noChangeArrowheads="1"/>
            </p:cNvSpPr>
            <p:nvPr>
              <p:custDataLst>
                <p:tags r:id="rId25"/>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eaLnBrk="0" hangingPunct="0"/>
              <a:endParaRPr lang="en-US">
                <a:latin typeface="Cambria" pitchFamily="18" charset="0"/>
              </a:endParaRPr>
            </a:p>
          </p:txBody>
        </p:sp>
        <p:sp>
          <p:nvSpPr>
            <p:cNvPr id="2077" name="Oval 29"/>
            <p:cNvSpPr>
              <a:spLocks noChangeArrowheads="1"/>
            </p:cNvSpPr>
            <p:nvPr>
              <p:custDataLst>
                <p:tags r:id="rId26"/>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latin typeface="Cambria" pitchFamily="18" charset="0"/>
              </a:endParaRPr>
            </a:p>
          </p:txBody>
        </p:sp>
        <p:sp>
          <p:nvSpPr>
            <p:cNvPr id="2078" name="Oval 30"/>
            <p:cNvSpPr>
              <a:spLocks noChangeArrowheads="1"/>
            </p:cNvSpPr>
            <p:nvPr>
              <p:custDataLst>
                <p:tags r:id="rId27"/>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latin typeface="Cambria" pitchFamily="18" charset="0"/>
              </a:endParaRPr>
            </a:p>
          </p:txBody>
        </p:sp>
        <p:sp>
          <p:nvSpPr>
            <p:cNvPr id="2079" name="Oval 31"/>
            <p:cNvSpPr>
              <a:spLocks noChangeArrowheads="1"/>
            </p:cNvSpPr>
            <p:nvPr>
              <p:custDataLst>
                <p:tags r:id="rId28"/>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latin typeface="Cambria" pitchFamily="18" charset="0"/>
              </a:endParaRPr>
            </a:p>
          </p:txBody>
        </p:sp>
        <p:sp>
          <p:nvSpPr>
            <p:cNvPr id="2080" name="Oval 32"/>
            <p:cNvSpPr>
              <a:spLocks noChangeArrowheads="1"/>
            </p:cNvSpPr>
            <p:nvPr>
              <p:custDataLst>
                <p:tags r:id="rId29"/>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latin typeface="Cambria" pitchFamily="18" charset="0"/>
              </a:endParaRPr>
            </a:p>
          </p:txBody>
        </p:sp>
        <p:sp>
          <p:nvSpPr>
            <p:cNvPr id="2081" name="Oval 33"/>
            <p:cNvSpPr>
              <a:spLocks noChangeArrowheads="1"/>
            </p:cNvSpPr>
            <p:nvPr>
              <p:custDataLst>
                <p:tags r:id="rId30"/>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latin typeface="Cambria" pitchFamily="18" charset="0"/>
              </a:endParaRPr>
            </a:p>
          </p:txBody>
        </p:sp>
        <p:sp>
          <p:nvSpPr>
            <p:cNvPr id="2082" name="Oval 34"/>
            <p:cNvSpPr>
              <a:spLocks noChangeArrowheads="1"/>
            </p:cNvSpPr>
            <p:nvPr>
              <p:custDataLst>
                <p:tags r:id="rId31"/>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latin typeface="Cambria" pitchFamily="18" charset="0"/>
              </a:endParaRPr>
            </a:p>
          </p:txBody>
        </p:sp>
        <p:sp>
          <p:nvSpPr>
            <p:cNvPr id="2083" name="AutoShape 35"/>
            <p:cNvSpPr>
              <a:spLocks noChangeArrowheads="1"/>
            </p:cNvSpPr>
            <p:nvPr>
              <p:custDataLst>
                <p:tags r:id="rId32"/>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eaLnBrk="0" hangingPunct="0"/>
              <a:endParaRPr lang="en-US">
                <a:latin typeface="Cambria" pitchFamily="18" charset="0"/>
              </a:endParaRPr>
            </a:p>
          </p:txBody>
        </p:sp>
        <p:sp>
          <p:nvSpPr>
            <p:cNvPr id="2084" name="Freeform 36"/>
            <p:cNvSpPr>
              <a:spLocks/>
            </p:cNvSpPr>
            <p:nvPr>
              <p:custDataLst>
                <p:tags r:id="rId33"/>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2085" name="Freeform 37"/>
            <p:cNvSpPr>
              <a:spLocks/>
            </p:cNvSpPr>
            <p:nvPr>
              <p:custDataLst>
                <p:tags r:id="rId34"/>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2086" name="Freeform 38"/>
            <p:cNvSpPr>
              <a:spLocks/>
            </p:cNvSpPr>
            <p:nvPr>
              <p:custDataLst>
                <p:tags r:id="rId35"/>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sp>
          <p:nvSpPr>
            <p:cNvPr id="2087" name="Freeform 39"/>
            <p:cNvSpPr>
              <a:spLocks/>
            </p:cNvSpPr>
            <p:nvPr>
              <p:custDataLst>
                <p:tags r:id="rId36"/>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grpSp>
      <p:sp>
        <p:nvSpPr>
          <p:cNvPr id="2053" name="Text Box 40"/>
          <p:cNvSpPr txBox="1">
            <a:spLocks noChangeArrowheads="1"/>
          </p:cNvSpPr>
          <p:nvPr>
            <p:custDataLst>
              <p:tags r:id="rId4"/>
            </p:custDataLst>
          </p:nvPr>
        </p:nvSpPr>
        <p:spPr bwMode="auto">
          <a:xfrm>
            <a:off x="6324600" y="990600"/>
            <a:ext cx="20478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r">
              <a:spcBef>
                <a:spcPct val="50000"/>
              </a:spcBef>
            </a:pPr>
            <a:r>
              <a:rPr lang="en-US" sz="1050" dirty="0">
                <a:solidFill>
                  <a:srgbClr val="067B0E"/>
                </a:solidFill>
                <a:latin typeface="Cambria" pitchFamily="18" charset="0"/>
              </a:rPr>
              <a:t>This would make me hungry… </a:t>
            </a:r>
            <a:r>
              <a:rPr lang="en-US" sz="1050" dirty="0" smtClean="0">
                <a:solidFill>
                  <a:srgbClr val="067B0E"/>
                </a:solidFill>
                <a:latin typeface="Cambria" pitchFamily="18" charset="0"/>
              </a:rPr>
              <a:t>but I ate breakfast this morning!</a:t>
            </a:r>
            <a:endParaRPr lang="en-US" sz="1050" dirty="0">
              <a:solidFill>
                <a:srgbClr val="067B0E"/>
              </a:solidFill>
              <a:latin typeface="Cambria" pitchFamily="18" charset="0"/>
            </a:endParaRPr>
          </a:p>
        </p:txBody>
      </p:sp>
      <p:pic>
        <p:nvPicPr>
          <p:cNvPr id="2054" name="Picture 48" descr="Picture 1"/>
          <p:cNvPicPr>
            <a:picLocks noChangeAspect="1" noChangeArrowheads="1"/>
          </p:cNvPicPr>
          <p:nvPr>
            <p:custDataLst>
              <p:tags r:id="rId5"/>
            </p:custDataLst>
          </p:nvPr>
        </p:nvPicPr>
        <p:blipFill>
          <a:blip r:embed="rId38">
            <a:extLst>
              <a:ext uri="{28A0092B-C50C-407E-A947-70E740481C1C}">
                <a14:useLocalDpi xmlns:a14="http://schemas.microsoft.com/office/drawing/2010/main" val="0"/>
              </a:ext>
            </a:extLst>
          </a:blip>
          <a:srcRect/>
          <a:stretch>
            <a:fillRect/>
          </a:stretch>
        </p:blipFill>
        <p:spPr bwMode="auto">
          <a:xfrm>
            <a:off x="465138" y="68263"/>
            <a:ext cx="803433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57"/>
          <p:cNvSpPr>
            <a:spLocks noChangeArrowheads="1"/>
          </p:cNvSpPr>
          <p:nvPr>
            <p:custDataLst>
              <p:tags r:id="rId6"/>
            </p:custDataLst>
          </p:nvPr>
        </p:nvSpPr>
        <p:spPr bwMode="auto">
          <a:xfrm>
            <a:off x="1025525" y="3288268"/>
            <a:ext cx="12271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1800" b="1">
                <a:solidFill>
                  <a:srgbClr val="067B0E"/>
                </a:solidFill>
                <a:latin typeface="Courier New" pitchFamily="49" charset="0"/>
                <a:cs typeface="Courier New" pitchFamily="49" charset="0"/>
              </a:rPr>
              <a:t>'m&amp;ms'</a:t>
            </a:r>
          </a:p>
        </p:txBody>
      </p:sp>
      <p:sp>
        <p:nvSpPr>
          <p:cNvPr id="2056" name="Rectangle 58"/>
          <p:cNvSpPr>
            <a:spLocks noChangeArrowheads="1"/>
          </p:cNvSpPr>
          <p:nvPr>
            <p:custDataLst>
              <p:tags r:id="rId7"/>
            </p:custDataLst>
          </p:nvPr>
        </p:nvSpPr>
        <p:spPr bwMode="auto">
          <a:xfrm>
            <a:off x="762000" y="3731181"/>
            <a:ext cx="1752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1800" b="1">
                <a:latin typeface="Courier New" pitchFamily="49" charset="0"/>
                <a:cs typeface="Courier New" pitchFamily="49" charset="0"/>
              </a:rPr>
              <a:t>[ 0, 42 ] </a:t>
            </a:r>
          </a:p>
        </p:txBody>
      </p:sp>
      <p:sp>
        <p:nvSpPr>
          <p:cNvPr id="2057" name="Rectangle 59"/>
          <p:cNvSpPr>
            <a:spLocks noChangeArrowheads="1"/>
          </p:cNvSpPr>
          <p:nvPr>
            <p:custDataLst>
              <p:tags r:id="rId8"/>
            </p:custDataLst>
          </p:nvPr>
        </p:nvSpPr>
        <p:spPr bwMode="auto">
          <a:xfrm>
            <a:off x="1397794" y="2681843"/>
            <a:ext cx="29416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1800" dirty="0">
                <a:solidFill>
                  <a:srgbClr val="1E16E4"/>
                </a:solidFill>
                <a:latin typeface="Cambria" pitchFamily="18" charset="0"/>
              </a:rPr>
              <a:t>a </a:t>
            </a:r>
            <a:r>
              <a:rPr lang="en-US" sz="1800" i="1" dirty="0">
                <a:solidFill>
                  <a:srgbClr val="1E16E4"/>
                </a:solidFill>
                <a:latin typeface="Cambria" pitchFamily="18" charset="0"/>
              </a:rPr>
              <a:t>comparison</a:t>
            </a:r>
            <a:r>
              <a:rPr lang="en-US" sz="1800" dirty="0">
                <a:solidFill>
                  <a:srgbClr val="1E16E4"/>
                </a:solidFill>
                <a:latin typeface="Cambria" pitchFamily="18" charset="0"/>
              </a:rPr>
              <a:t> </a:t>
            </a:r>
            <a:r>
              <a:rPr lang="en-US" sz="1800" b="1" dirty="0" err="1">
                <a:solidFill>
                  <a:srgbClr val="1E16E4"/>
                </a:solidFill>
                <a:latin typeface="Cambria" pitchFamily="18" charset="0"/>
              </a:rPr>
              <a:t>comparison</a:t>
            </a:r>
            <a:endParaRPr lang="en-US" sz="1800" b="1" dirty="0">
              <a:solidFill>
                <a:srgbClr val="1E16E4"/>
              </a:solidFill>
              <a:latin typeface="Cambria" pitchFamily="18" charset="0"/>
            </a:endParaRPr>
          </a:p>
        </p:txBody>
      </p:sp>
      <p:sp>
        <p:nvSpPr>
          <p:cNvPr id="2058" name="Rectangle 60"/>
          <p:cNvSpPr>
            <a:spLocks noChangeArrowheads="1"/>
          </p:cNvSpPr>
          <p:nvPr>
            <p:custDataLst>
              <p:tags r:id="rId9"/>
            </p:custDataLst>
          </p:nvPr>
        </p:nvSpPr>
        <p:spPr bwMode="auto">
          <a:xfrm>
            <a:off x="3124200" y="3747056"/>
            <a:ext cx="1981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1800" b="1">
                <a:latin typeface="Courier New" pitchFamily="49" charset="0"/>
                <a:cs typeface="Courier New" pitchFamily="49" charset="0"/>
              </a:rPr>
              <a:t>[ 4, 2 ] </a:t>
            </a:r>
          </a:p>
        </p:txBody>
      </p:sp>
      <p:sp>
        <p:nvSpPr>
          <p:cNvPr id="2059" name="Rectangle 61"/>
          <p:cNvSpPr>
            <a:spLocks noChangeArrowheads="1"/>
          </p:cNvSpPr>
          <p:nvPr>
            <p:custDataLst>
              <p:tags r:id="rId10"/>
            </p:custDataLst>
          </p:nvPr>
        </p:nvSpPr>
        <p:spPr bwMode="auto">
          <a:xfrm>
            <a:off x="1104900" y="4204256"/>
            <a:ext cx="1066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1800" b="1">
                <a:solidFill>
                  <a:srgbClr val="B410CE"/>
                </a:solidFill>
                <a:latin typeface="Courier New" pitchFamily="49" charset="0"/>
                <a:cs typeface="Courier New" pitchFamily="49" charset="0"/>
              </a:rPr>
              <a:t>True</a:t>
            </a:r>
            <a:endParaRPr lang="en-US" sz="1800" b="1">
              <a:latin typeface="Courier New" pitchFamily="49" charset="0"/>
              <a:cs typeface="Courier New" pitchFamily="49" charset="0"/>
            </a:endParaRPr>
          </a:p>
        </p:txBody>
      </p:sp>
      <p:sp>
        <p:nvSpPr>
          <p:cNvPr id="2060" name="Rectangle 62"/>
          <p:cNvSpPr>
            <a:spLocks noChangeArrowheads="1"/>
          </p:cNvSpPr>
          <p:nvPr>
            <p:custDataLst>
              <p:tags r:id="rId11"/>
            </p:custDataLst>
          </p:nvPr>
        </p:nvSpPr>
        <p:spPr bwMode="auto">
          <a:xfrm>
            <a:off x="3608892" y="4220131"/>
            <a:ext cx="10118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800" b="1">
                <a:solidFill>
                  <a:srgbClr val="067B0E"/>
                </a:solidFill>
                <a:latin typeface="Courier New" pitchFamily="49" charset="0"/>
                <a:cs typeface="Courier New" pitchFamily="49" charset="0"/>
              </a:rPr>
              <a:t>'True'</a:t>
            </a:r>
          </a:p>
        </p:txBody>
      </p:sp>
      <p:sp>
        <p:nvSpPr>
          <p:cNvPr id="2061" name="Rectangle 63"/>
          <p:cNvSpPr>
            <a:spLocks noChangeArrowheads="1"/>
          </p:cNvSpPr>
          <p:nvPr>
            <p:custDataLst>
              <p:tags r:id="rId12"/>
            </p:custDataLst>
          </p:nvPr>
        </p:nvSpPr>
        <p:spPr bwMode="auto">
          <a:xfrm>
            <a:off x="3470240" y="3304143"/>
            <a:ext cx="12875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800" b="1" dirty="0">
                <a:solidFill>
                  <a:srgbClr val="067B0E"/>
                </a:solidFill>
                <a:latin typeface="Courier New" pitchFamily="49" charset="0"/>
                <a:cs typeface="Courier New" pitchFamily="49" charset="0"/>
              </a:rPr>
              <a:t>'coffee'</a:t>
            </a:r>
          </a:p>
        </p:txBody>
      </p:sp>
      <p:sp>
        <p:nvSpPr>
          <p:cNvPr id="2062" name="Rectangle 64"/>
          <p:cNvSpPr>
            <a:spLocks noChangeArrowheads="1"/>
          </p:cNvSpPr>
          <p:nvPr>
            <p:custDataLst>
              <p:tags r:id="rId13"/>
            </p:custDataLst>
          </p:nvPr>
        </p:nvSpPr>
        <p:spPr bwMode="auto">
          <a:xfrm>
            <a:off x="2122311" y="4659868"/>
            <a:ext cx="1441615" cy="369332"/>
          </a:xfrm>
          <a:prstGeom prst="rect">
            <a:avLst/>
          </a:prstGeom>
          <a:solidFill>
            <a:schemeClr val="bg1"/>
          </a:solidFill>
          <a:ln w="28575">
            <a:solidFill>
              <a:srgbClr val="CCECFF"/>
            </a:solidFill>
          </a:ln>
          <a:extLst/>
        </p:spPr>
        <p:txBody>
          <a:bodyPr wrap="square">
            <a:spAutoFit/>
          </a:bodyPr>
          <a:lstStyle/>
          <a:p>
            <a:pPr algn="ctr" eaLnBrk="0" hangingPunct="0"/>
            <a:r>
              <a:rPr lang="en-US" sz="1800" b="1" dirty="0" smtClean="0">
                <a:latin typeface="Courier New" pitchFamily="49" charset="0"/>
                <a:cs typeface="Courier New" pitchFamily="49" charset="0"/>
              </a:rPr>
              <a:t>&gt;</a:t>
            </a:r>
            <a:r>
              <a:rPr lang="en-US" sz="1800" b="1" dirty="0" smtClean="0">
                <a:latin typeface="Cambria" pitchFamily="18" charset="0"/>
              </a:rPr>
              <a:t>   or   </a:t>
            </a:r>
            <a:r>
              <a:rPr lang="en-US" sz="1800" b="1" dirty="0" smtClean="0">
                <a:latin typeface="Courier New" pitchFamily="49" charset="0"/>
                <a:cs typeface="Courier New" pitchFamily="49" charset="0"/>
              </a:rPr>
              <a:t>&lt;</a:t>
            </a:r>
            <a:endParaRPr lang="en-US" sz="1800" b="1" dirty="0">
              <a:latin typeface="Courier New" pitchFamily="49" charset="0"/>
              <a:cs typeface="Courier New" pitchFamily="49" charset="0"/>
            </a:endParaRPr>
          </a:p>
        </p:txBody>
      </p:sp>
      <p:sp>
        <p:nvSpPr>
          <p:cNvPr id="2065" name="Text Box 72"/>
          <p:cNvSpPr txBox="1">
            <a:spLocks noChangeArrowheads="1"/>
          </p:cNvSpPr>
          <p:nvPr>
            <p:custDataLst>
              <p:tags r:id="rId14"/>
            </p:custDataLst>
          </p:nvPr>
        </p:nvSpPr>
        <p:spPr bwMode="auto">
          <a:xfrm rot="21037381">
            <a:off x="6118016" y="5703778"/>
            <a:ext cx="2895600" cy="646331"/>
          </a:xfrm>
          <a:prstGeom prst="rect">
            <a:avLst/>
          </a:prstGeom>
          <a:solidFill>
            <a:srgbClr val="CCFFCC"/>
          </a:solidFill>
          <a:ln>
            <a:noFill/>
          </a:ln>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800" b="1" dirty="0" smtClean="0">
                <a:solidFill>
                  <a:srgbClr val="067B0E"/>
                </a:solidFill>
                <a:latin typeface="Cambria" pitchFamily="18" charset="0"/>
              </a:rPr>
              <a:t>NEW!</a:t>
            </a:r>
            <a:r>
              <a:rPr lang="en-US" sz="1800" b="1" i="1" dirty="0" smtClean="0">
                <a:latin typeface="Cambria" pitchFamily="18" charset="0"/>
              </a:rPr>
              <a:t>  Schedule-able</a:t>
            </a:r>
            <a:r>
              <a:rPr lang="en-US" sz="1800" dirty="0" smtClean="0">
                <a:latin typeface="Cambria" pitchFamily="18" charset="0"/>
              </a:rPr>
              <a:t> office/tutoring hours!!</a:t>
            </a:r>
            <a:endParaRPr lang="en-US" sz="1800" b="1" i="1" dirty="0">
              <a:latin typeface="Cambria" pitchFamily="18" charset="0"/>
            </a:endParaRPr>
          </a:p>
        </p:txBody>
      </p:sp>
      <p:sp>
        <p:nvSpPr>
          <p:cNvPr id="2067" name="Rectangle 47"/>
          <p:cNvSpPr>
            <a:spLocks noChangeArrowheads="1"/>
          </p:cNvSpPr>
          <p:nvPr>
            <p:custDataLst>
              <p:tags r:id="rId15"/>
            </p:custDataLst>
          </p:nvPr>
        </p:nvSpPr>
        <p:spPr bwMode="auto">
          <a:xfrm>
            <a:off x="785813" y="6224588"/>
            <a:ext cx="48529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800" dirty="0">
                <a:latin typeface="Cambria" pitchFamily="18" charset="0"/>
              </a:rPr>
              <a:t>Battle-tested ciphers </a:t>
            </a:r>
            <a:r>
              <a:rPr lang="en-US" sz="1800" dirty="0" smtClean="0">
                <a:latin typeface="Cambria" pitchFamily="18" charset="0"/>
              </a:rPr>
              <a:t>&amp; how </a:t>
            </a:r>
            <a:r>
              <a:rPr lang="en-US" sz="1800" dirty="0">
                <a:latin typeface="Cambria" pitchFamily="18" charset="0"/>
              </a:rPr>
              <a:t>to break </a:t>
            </a:r>
            <a:r>
              <a:rPr lang="en-US" sz="1800" dirty="0" smtClean="0">
                <a:latin typeface="Cambria" pitchFamily="18" charset="0"/>
              </a:rPr>
              <a:t>them…</a:t>
            </a:r>
            <a:endParaRPr lang="en-US" sz="1800" dirty="0">
              <a:latin typeface="Cambria" pitchFamily="18" charset="0"/>
            </a:endParaRPr>
          </a:p>
        </p:txBody>
      </p:sp>
      <p:sp>
        <p:nvSpPr>
          <p:cNvPr id="2066" name="Text Box 18"/>
          <p:cNvSpPr txBox="1">
            <a:spLocks noChangeArrowheads="1"/>
          </p:cNvSpPr>
          <p:nvPr>
            <p:custDataLst>
              <p:tags r:id="rId16"/>
            </p:custDataLst>
          </p:nvPr>
        </p:nvSpPr>
        <p:spPr bwMode="auto">
          <a:xfrm>
            <a:off x="376238" y="5297488"/>
            <a:ext cx="48053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2800">
                <a:solidFill>
                  <a:srgbClr val="1E16E4"/>
                </a:solidFill>
                <a:latin typeface="Cambria" pitchFamily="18" charset="0"/>
              </a:rPr>
              <a:t>Computing with </a:t>
            </a:r>
            <a:r>
              <a:rPr lang="en-US" sz="2800" b="1" i="1">
                <a:solidFill>
                  <a:srgbClr val="1E16E4"/>
                </a:solidFill>
                <a:latin typeface="Cambria" pitchFamily="18" charset="0"/>
              </a:rPr>
              <a:t>language</a:t>
            </a:r>
            <a:endParaRPr lang="en-US" sz="2800">
              <a:solidFill>
                <a:srgbClr val="1E16E4"/>
              </a:solidFill>
              <a:latin typeface="Cambria" pitchFamily="18" charset="0"/>
            </a:endParaRPr>
          </a:p>
        </p:txBody>
      </p:sp>
      <p:sp>
        <p:nvSpPr>
          <p:cNvPr id="2068" name="Rectangle 50"/>
          <p:cNvSpPr>
            <a:spLocks noChangeArrowheads="1"/>
          </p:cNvSpPr>
          <p:nvPr>
            <p:custDataLst>
              <p:tags r:id="rId17"/>
            </p:custDataLst>
          </p:nvPr>
        </p:nvSpPr>
        <p:spPr bwMode="auto">
          <a:xfrm>
            <a:off x="803275" y="5843588"/>
            <a:ext cx="426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800" i="1" dirty="0">
                <a:latin typeface="Cambria" pitchFamily="18" charset="0"/>
              </a:rPr>
              <a:t>What's in a </a:t>
            </a:r>
            <a:r>
              <a:rPr lang="en-US" sz="1800" i="1" dirty="0" smtClean="0">
                <a:latin typeface="Cambria" pitchFamily="18" charset="0"/>
              </a:rPr>
              <a:t>Writ1 paper, anyway</a:t>
            </a:r>
            <a:r>
              <a:rPr lang="en-US" sz="1800" i="1" dirty="0">
                <a:latin typeface="Cambria" pitchFamily="18" charset="0"/>
              </a:rPr>
              <a:t>?</a:t>
            </a:r>
          </a:p>
        </p:txBody>
      </p:sp>
      <p:sp>
        <p:nvSpPr>
          <p:cNvPr id="2069" name="Text Box 19"/>
          <p:cNvSpPr txBox="1">
            <a:spLocks noChangeArrowheads="1"/>
          </p:cNvSpPr>
          <p:nvPr>
            <p:custDataLst>
              <p:tags r:id="rId18"/>
            </p:custDataLst>
          </p:nvPr>
        </p:nvSpPr>
        <p:spPr bwMode="auto">
          <a:xfrm>
            <a:off x="6400800" y="4327525"/>
            <a:ext cx="2000250" cy="5286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2800" dirty="0">
                <a:solidFill>
                  <a:srgbClr val="1E16E4"/>
                </a:solidFill>
                <a:latin typeface="Cambria" pitchFamily="18" charset="0"/>
              </a:rPr>
              <a:t>This week!</a:t>
            </a:r>
          </a:p>
        </p:txBody>
      </p:sp>
      <p:sp>
        <p:nvSpPr>
          <p:cNvPr id="2070" name="Text Box 70"/>
          <p:cNvSpPr txBox="1">
            <a:spLocks noChangeArrowheads="1"/>
          </p:cNvSpPr>
          <p:nvPr>
            <p:custDataLst>
              <p:tags r:id="rId19"/>
            </p:custDataLst>
          </p:nvPr>
        </p:nvSpPr>
        <p:spPr bwMode="auto">
          <a:xfrm>
            <a:off x="6029325" y="4953000"/>
            <a:ext cx="2895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800" dirty="0" err="1">
                <a:latin typeface="Cambria" pitchFamily="18" charset="0"/>
              </a:rPr>
              <a:t>Hw</a:t>
            </a:r>
            <a:r>
              <a:rPr lang="en-US" sz="1800" dirty="0">
                <a:latin typeface="Cambria" pitchFamily="18" charset="0"/>
              </a:rPr>
              <a:t> #3 due next Monday…</a:t>
            </a:r>
          </a:p>
        </p:txBody>
      </p:sp>
      <p:sp>
        <p:nvSpPr>
          <p:cNvPr id="2071" name="Text Box 19"/>
          <p:cNvSpPr txBox="1">
            <a:spLocks noChangeArrowheads="1"/>
          </p:cNvSpPr>
          <p:nvPr>
            <p:custDataLst>
              <p:tags r:id="rId20"/>
            </p:custDataLst>
          </p:nvPr>
        </p:nvSpPr>
        <p:spPr bwMode="auto">
          <a:xfrm>
            <a:off x="6378575" y="2133600"/>
            <a:ext cx="2000250" cy="5286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2800" dirty="0">
                <a:solidFill>
                  <a:srgbClr val="1E16E4"/>
                </a:solidFill>
                <a:latin typeface="Cambria" pitchFamily="18" charset="0"/>
              </a:rPr>
              <a:t>Last </a:t>
            </a:r>
            <a:r>
              <a:rPr lang="en-US" sz="2800" dirty="0" err="1">
                <a:solidFill>
                  <a:srgbClr val="1E16E4"/>
                </a:solidFill>
                <a:latin typeface="Cambria" pitchFamily="18" charset="0"/>
              </a:rPr>
              <a:t>h</a:t>
            </a:r>
            <a:r>
              <a:rPr lang="en-US" sz="2800" dirty="0" err="1" smtClean="0">
                <a:solidFill>
                  <a:srgbClr val="1E16E4"/>
                </a:solidFill>
                <a:latin typeface="Cambria" pitchFamily="18" charset="0"/>
              </a:rPr>
              <a:t>w</a:t>
            </a:r>
            <a:r>
              <a:rPr lang="en-US" sz="2800" dirty="0">
                <a:solidFill>
                  <a:srgbClr val="1E16E4"/>
                </a:solidFill>
                <a:latin typeface="Cambria" pitchFamily="18" charset="0"/>
              </a:rPr>
              <a:t>?</a:t>
            </a:r>
          </a:p>
        </p:txBody>
      </p:sp>
      <p:sp>
        <p:nvSpPr>
          <p:cNvPr id="2072" name="Text Box 70"/>
          <p:cNvSpPr txBox="1">
            <a:spLocks noChangeArrowheads="1"/>
          </p:cNvSpPr>
          <p:nvPr>
            <p:custDataLst>
              <p:tags r:id="rId21"/>
            </p:custDataLst>
          </p:nvPr>
        </p:nvSpPr>
        <p:spPr bwMode="auto">
          <a:xfrm>
            <a:off x="6302586" y="3206750"/>
            <a:ext cx="220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800" dirty="0">
                <a:latin typeface="Cambria" pitchFamily="18" charset="0"/>
              </a:rPr>
              <a:t>Turtle </a:t>
            </a:r>
            <a:r>
              <a:rPr lang="en-US" sz="1800" dirty="0" smtClean="0">
                <a:latin typeface="Cambria" pitchFamily="18" charset="0"/>
              </a:rPr>
              <a:t>graphics??</a:t>
            </a:r>
            <a:endParaRPr lang="en-US" sz="1800" dirty="0">
              <a:latin typeface="Cambria" pitchFamily="18" charset="0"/>
            </a:endParaRPr>
          </a:p>
        </p:txBody>
      </p:sp>
      <p:sp>
        <p:nvSpPr>
          <p:cNvPr id="2073" name="Text Box 70"/>
          <p:cNvSpPr txBox="1">
            <a:spLocks noChangeArrowheads="1"/>
          </p:cNvSpPr>
          <p:nvPr>
            <p:custDataLst>
              <p:tags r:id="rId22"/>
            </p:custDataLst>
          </p:nvPr>
        </p:nvSpPr>
        <p:spPr bwMode="auto">
          <a:xfrm>
            <a:off x="6188286" y="3579813"/>
            <a:ext cx="2438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800" dirty="0">
                <a:latin typeface="Cambria" pitchFamily="18" charset="0"/>
              </a:rPr>
              <a:t>Artistic </a:t>
            </a:r>
            <a:r>
              <a:rPr lang="en-US" sz="1800" dirty="0" smtClean="0">
                <a:latin typeface="Cambria" pitchFamily="18" charset="0"/>
              </a:rPr>
              <a:t>renderings!!!</a:t>
            </a:r>
            <a:endParaRPr lang="en-US" sz="1800" dirty="0">
              <a:latin typeface="Cambria" pitchFamily="18" charset="0"/>
            </a:endParaRPr>
          </a:p>
        </p:txBody>
      </p:sp>
      <p:sp>
        <p:nvSpPr>
          <p:cNvPr id="2074" name="Text Box 70"/>
          <p:cNvSpPr txBox="1">
            <a:spLocks noChangeArrowheads="1"/>
          </p:cNvSpPr>
          <p:nvPr>
            <p:custDataLst>
              <p:tags r:id="rId23"/>
            </p:custDataLst>
          </p:nvPr>
        </p:nvSpPr>
        <p:spPr bwMode="auto">
          <a:xfrm>
            <a:off x="6095999" y="2817813"/>
            <a:ext cx="26229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800" b="1" i="1" dirty="0">
                <a:latin typeface="Cambria" pitchFamily="18" charset="0"/>
              </a:rPr>
              <a:t>N-step</a:t>
            </a:r>
            <a:r>
              <a:rPr lang="en-US" sz="1800" dirty="0">
                <a:latin typeface="Cambria" pitchFamily="18" charset="0"/>
              </a:rPr>
              <a:t> sleepwalking?</a:t>
            </a:r>
          </a:p>
        </p:txBody>
      </p:sp>
      <p:sp>
        <p:nvSpPr>
          <p:cNvPr id="39" name="TextBox 38"/>
          <p:cNvSpPr txBox="1"/>
          <p:nvPr/>
        </p:nvSpPr>
        <p:spPr>
          <a:xfrm rot="21086054">
            <a:off x="6564131" y="3829846"/>
            <a:ext cx="2971800" cy="307777"/>
          </a:xfrm>
          <a:prstGeom prst="rect">
            <a:avLst/>
          </a:prstGeom>
          <a:noFill/>
        </p:spPr>
        <p:txBody>
          <a:bodyPr wrap="square" rtlCol="0">
            <a:spAutoFit/>
          </a:bodyPr>
          <a:lstStyle/>
          <a:p>
            <a:pPr algn="ctr"/>
            <a:r>
              <a:rPr lang="en-US" sz="1400" dirty="0" smtClean="0">
                <a:solidFill>
                  <a:srgbClr val="990099"/>
                </a:solidFill>
                <a:latin typeface="Cambria" pitchFamily="18" charset="0"/>
              </a:rPr>
              <a:t>fractal-tree humans?</a:t>
            </a:r>
            <a:endParaRPr lang="en-US" sz="1400" dirty="0">
              <a:solidFill>
                <a:srgbClr val="990099"/>
              </a:solidFill>
              <a:latin typeface="Cambr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5"/>
          <p:cNvSpPr txBox="1">
            <a:spLocks noChangeArrowheads="1"/>
          </p:cNvSpPr>
          <p:nvPr>
            <p:custDataLst>
              <p:tags r:id="rId1"/>
            </p:custDataLst>
          </p:nvPr>
        </p:nvSpPr>
        <p:spPr bwMode="auto">
          <a:xfrm>
            <a:off x="982663" y="152400"/>
            <a:ext cx="7239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3600" dirty="0">
                <a:latin typeface="Cambria" pitchFamily="18" charset="0"/>
              </a:rPr>
              <a:t>A more </a:t>
            </a:r>
            <a:r>
              <a:rPr lang="en-US" sz="3600" b="1" i="1" dirty="0">
                <a:latin typeface="Cambria" pitchFamily="18" charset="0"/>
              </a:rPr>
              <a:t>comprehensive</a:t>
            </a:r>
            <a:r>
              <a:rPr lang="en-US" sz="3600" dirty="0">
                <a:latin typeface="Cambria" pitchFamily="18" charset="0"/>
              </a:rPr>
              <a:t> solution</a:t>
            </a:r>
          </a:p>
        </p:txBody>
      </p:sp>
      <p:sp>
        <p:nvSpPr>
          <p:cNvPr id="13316" name="Text Box 7"/>
          <p:cNvSpPr txBox="1">
            <a:spLocks noChangeArrowheads="1"/>
          </p:cNvSpPr>
          <p:nvPr>
            <p:custDataLst>
              <p:tags r:id="rId2"/>
            </p:custDataLst>
          </p:nvPr>
        </p:nvSpPr>
        <p:spPr bwMode="auto">
          <a:xfrm>
            <a:off x="898525" y="3651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endParaRPr lang="en-US"/>
          </a:p>
        </p:txBody>
      </p:sp>
      <p:sp>
        <p:nvSpPr>
          <p:cNvPr id="13319" name="Text Box 11"/>
          <p:cNvSpPr txBox="1">
            <a:spLocks noChangeArrowheads="1"/>
          </p:cNvSpPr>
          <p:nvPr>
            <p:custDataLst>
              <p:tags r:id="rId3"/>
            </p:custDataLst>
          </p:nvPr>
        </p:nvSpPr>
        <p:spPr bwMode="auto">
          <a:xfrm>
            <a:off x="756139" y="1897082"/>
            <a:ext cx="8235461"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nSpc>
                <a:spcPct val="60000"/>
              </a:lnSpc>
              <a:spcBef>
                <a:spcPct val="50000"/>
              </a:spcBef>
            </a:pPr>
            <a:r>
              <a:rPr lang="en-US" b="1" dirty="0" err="1">
                <a:solidFill>
                  <a:srgbClr val="FE9A2C"/>
                </a:solidFill>
                <a:latin typeface="Courier New" pitchFamily="49" charset="0"/>
              </a:rPr>
              <a:t>def</a:t>
            </a:r>
            <a:r>
              <a:rPr lang="en-US" b="1" dirty="0">
                <a:latin typeface="Courier New" pitchFamily="49" charset="0"/>
              </a:rPr>
              <a:t> </a:t>
            </a:r>
            <a:r>
              <a:rPr lang="en-US" b="1" dirty="0" err="1">
                <a:solidFill>
                  <a:srgbClr val="990099"/>
                </a:solidFill>
                <a:latin typeface="Courier New" pitchFamily="49" charset="0"/>
              </a:rPr>
              <a:t>bestWord</a:t>
            </a:r>
            <a:r>
              <a:rPr lang="en-US" b="1" dirty="0">
                <a:latin typeface="Courier New" pitchFamily="49" charset="0"/>
              </a:rPr>
              <a:t>( L ):</a:t>
            </a:r>
          </a:p>
          <a:p>
            <a:pPr>
              <a:lnSpc>
                <a:spcPct val="60000"/>
              </a:lnSpc>
              <a:spcBef>
                <a:spcPct val="50000"/>
              </a:spcBef>
            </a:pPr>
            <a:r>
              <a:rPr lang="en-US" b="1" dirty="0">
                <a:latin typeface="Courier New" pitchFamily="49" charset="0"/>
              </a:rPr>
              <a:t>    </a:t>
            </a:r>
            <a:r>
              <a:rPr lang="en-US" b="1" dirty="0">
                <a:solidFill>
                  <a:srgbClr val="067B0E"/>
                </a:solidFill>
                <a:latin typeface="Courier New" pitchFamily="49" charset="0"/>
              </a:rPr>
              <a:t>""" returns L's max-scrabble-score word</a:t>
            </a:r>
          </a:p>
          <a:p>
            <a:pPr>
              <a:lnSpc>
                <a:spcPct val="60000"/>
              </a:lnSpc>
              <a:spcBef>
                <a:spcPct val="50000"/>
              </a:spcBef>
            </a:pPr>
            <a:r>
              <a:rPr lang="en-US" b="1" dirty="0" smtClean="0">
                <a:latin typeface="Courier New" pitchFamily="49" charset="0"/>
              </a:rPr>
              <a:t>    </a:t>
            </a:r>
            <a:r>
              <a:rPr lang="en-US" b="1" dirty="0" smtClean="0">
                <a:solidFill>
                  <a:srgbClr val="067B0E"/>
                </a:solidFill>
                <a:latin typeface="Courier New" pitchFamily="49" charset="0"/>
              </a:rPr>
              <a:t>"""</a:t>
            </a:r>
            <a:endParaRPr lang="en-US" b="1" dirty="0">
              <a:solidFill>
                <a:srgbClr val="067B0E"/>
              </a:solidFill>
              <a:latin typeface="Courier New" pitchFamily="49" charset="0"/>
            </a:endParaRPr>
          </a:p>
          <a:p>
            <a:pPr>
              <a:lnSpc>
                <a:spcPct val="60000"/>
              </a:lnSpc>
              <a:spcBef>
                <a:spcPct val="50000"/>
              </a:spcBef>
            </a:pPr>
            <a:r>
              <a:rPr lang="en-US" b="1" dirty="0">
                <a:latin typeface="Courier New" pitchFamily="49" charset="0"/>
              </a:rPr>
              <a:t>    </a:t>
            </a:r>
            <a:r>
              <a:rPr lang="en-US" b="1" dirty="0" err="1">
                <a:latin typeface="Courier New" pitchFamily="49" charset="0"/>
              </a:rPr>
              <a:t>LoL</a:t>
            </a:r>
            <a:r>
              <a:rPr lang="en-US" b="1" dirty="0">
                <a:latin typeface="Courier New" pitchFamily="49" charset="0"/>
              </a:rPr>
              <a:t> = [ </a:t>
            </a:r>
            <a:r>
              <a:rPr lang="en-US" b="1" dirty="0" smtClean="0">
                <a:latin typeface="Courier New" pitchFamily="49" charset="0"/>
              </a:rPr>
              <a:t>[</a:t>
            </a:r>
            <a:r>
              <a:rPr lang="en-US" b="1" dirty="0" err="1" smtClean="0">
                <a:latin typeface="Courier New" pitchFamily="49" charset="0"/>
              </a:rPr>
              <a:t>sScore</a:t>
            </a:r>
            <a:r>
              <a:rPr lang="en-US" b="1" dirty="0" smtClean="0">
                <a:latin typeface="Courier New" pitchFamily="49" charset="0"/>
              </a:rPr>
              <a:t>(w</a:t>
            </a:r>
            <a:r>
              <a:rPr lang="en-US" b="1" dirty="0">
                <a:latin typeface="Courier New" pitchFamily="49" charset="0"/>
              </a:rPr>
              <a:t>), w] </a:t>
            </a:r>
            <a:r>
              <a:rPr lang="en-US" b="1" dirty="0">
                <a:solidFill>
                  <a:srgbClr val="FF9900"/>
                </a:solidFill>
                <a:latin typeface="Courier New" pitchFamily="49" charset="0"/>
              </a:rPr>
              <a:t>for</a:t>
            </a:r>
            <a:r>
              <a:rPr lang="en-US" b="1" dirty="0">
                <a:latin typeface="Courier New" pitchFamily="49" charset="0"/>
              </a:rPr>
              <a:t> w </a:t>
            </a:r>
            <a:r>
              <a:rPr lang="en-US" b="1" dirty="0">
                <a:solidFill>
                  <a:srgbClr val="FF9900"/>
                </a:solidFill>
                <a:latin typeface="Courier New" pitchFamily="49" charset="0"/>
              </a:rPr>
              <a:t>in</a:t>
            </a:r>
            <a:r>
              <a:rPr lang="en-US" b="1" dirty="0">
                <a:latin typeface="Courier New" pitchFamily="49" charset="0"/>
              </a:rPr>
              <a:t> L  ]  </a:t>
            </a:r>
            <a:endParaRPr lang="en-US" b="1" dirty="0">
              <a:solidFill>
                <a:srgbClr val="067B0E"/>
              </a:solidFill>
              <a:latin typeface="Courier New" pitchFamily="49" charset="0"/>
            </a:endParaRPr>
          </a:p>
          <a:p>
            <a:pPr>
              <a:lnSpc>
                <a:spcPct val="60000"/>
              </a:lnSpc>
              <a:spcBef>
                <a:spcPct val="50000"/>
              </a:spcBef>
            </a:pPr>
            <a:endParaRPr lang="en-US" b="1" dirty="0" smtClean="0">
              <a:latin typeface="Courier New" pitchFamily="49" charset="0"/>
            </a:endParaRPr>
          </a:p>
          <a:p>
            <a:pPr>
              <a:lnSpc>
                <a:spcPct val="60000"/>
              </a:lnSpc>
              <a:spcBef>
                <a:spcPct val="50000"/>
              </a:spcBef>
            </a:pPr>
            <a:endParaRPr lang="en-US" b="1" dirty="0">
              <a:latin typeface="Courier New" pitchFamily="49" charset="0"/>
            </a:endParaRPr>
          </a:p>
          <a:p>
            <a:pPr>
              <a:lnSpc>
                <a:spcPct val="60000"/>
              </a:lnSpc>
              <a:spcBef>
                <a:spcPct val="50000"/>
              </a:spcBef>
            </a:pPr>
            <a:r>
              <a:rPr lang="en-US" b="1" dirty="0">
                <a:latin typeface="Courier New" pitchFamily="49" charset="0"/>
              </a:rPr>
              <a:t>    </a:t>
            </a:r>
            <a:r>
              <a:rPr lang="en-US" b="1" dirty="0" err="1" smtClean="0">
                <a:latin typeface="Courier New" pitchFamily="49" charset="0"/>
              </a:rPr>
              <a:t>bestpair</a:t>
            </a:r>
            <a:r>
              <a:rPr lang="en-US" b="1" dirty="0" smtClean="0">
                <a:latin typeface="Courier New" pitchFamily="49" charset="0"/>
              </a:rPr>
              <a:t> </a:t>
            </a:r>
            <a:r>
              <a:rPr lang="en-US" b="1" dirty="0">
                <a:latin typeface="Courier New" pitchFamily="49" charset="0"/>
              </a:rPr>
              <a:t>= max( </a:t>
            </a:r>
            <a:r>
              <a:rPr lang="en-US" b="1" dirty="0" err="1">
                <a:latin typeface="Courier New" pitchFamily="49" charset="0"/>
              </a:rPr>
              <a:t>LoL</a:t>
            </a:r>
            <a:r>
              <a:rPr lang="en-US" b="1" dirty="0">
                <a:latin typeface="Courier New" pitchFamily="49" charset="0"/>
              </a:rPr>
              <a:t> )</a:t>
            </a:r>
            <a:endParaRPr lang="en-US" b="1" dirty="0">
              <a:solidFill>
                <a:srgbClr val="EB102C"/>
              </a:solidFill>
              <a:latin typeface="Courier New" pitchFamily="49" charset="0"/>
            </a:endParaRPr>
          </a:p>
          <a:p>
            <a:pPr>
              <a:lnSpc>
                <a:spcPct val="60000"/>
              </a:lnSpc>
              <a:spcBef>
                <a:spcPct val="50000"/>
              </a:spcBef>
            </a:pPr>
            <a:endParaRPr lang="en-US" b="1" dirty="0" smtClean="0">
              <a:latin typeface="Courier New" pitchFamily="49" charset="0"/>
            </a:endParaRPr>
          </a:p>
          <a:p>
            <a:pPr>
              <a:lnSpc>
                <a:spcPct val="60000"/>
              </a:lnSpc>
              <a:spcBef>
                <a:spcPct val="50000"/>
              </a:spcBef>
            </a:pPr>
            <a:endParaRPr lang="en-US" b="1" dirty="0">
              <a:latin typeface="Courier New" pitchFamily="49" charset="0"/>
            </a:endParaRPr>
          </a:p>
          <a:p>
            <a:pPr>
              <a:lnSpc>
                <a:spcPct val="60000"/>
              </a:lnSpc>
              <a:spcBef>
                <a:spcPct val="50000"/>
              </a:spcBef>
            </a:pPr>
            <a:r>
              <a:rPr lang="en-US" b="1" dirty="0">
                <a:latin typeface="Courier New" pitchFamily="49" charset="0"/>
              </a:rPr>
              <a:t>    </a:t>
            </a:r>
            <a:r>
              <a:rPr lang="en-US" b="1" dirty="0">
                <a:solidFill>
                  <a:srgbClr val="FE9A2C"/>
                </a:solidFill>
                <a:latin typeface="Courier New" pitchFamily="49" charset="0"/>
              </a:rPr>
              <a:t>return</a:t>
            </a:r>
            <a:r>
              <a:rPr lang="en-US" b="1" dirty="0">
                <a:latin typeface="Courier New" pitchFamily="49" charset="0"/>
              </a:rPr>
              <a:t> </a:t>
            </a:r>
            <a:r>
              <a:rPr lang="en-US" b="1" dirty="0" err="1" smtClean="0">
                <a:latin typeface="Courier New" pitchFamily="49" charset="0"/>
              </a:rPr>
              <a:t>bestpair</a:t>
            </a:r>
            <a:r>
              <a:rPr lang="en-US" b="1" dirty="0" smtClean="0">
                <a:latin typeface="Courier New" pitchFamily="49" charset="0"/>
              </a:rPr>
              <a:t>[1]</a:t>
            </a:r>
            <a:endParaRPr lang="en-US" b="1" dirty="0">
              <a:solidFill>
                <a:srgbClr val="EB102C"/>
              </a:solidFill>
              <a:latin typeface="Courier New" pitchFamily="49" charset="0"/>
            </a:endParaRPr>
          </a:p>
        </p:txBody>
      </p:sp>
      <p:grpSp>
        <p:nvGrpSpPr>
          <p:cNvPr id="13323" name="Group 20"/>
          <p:cNvGrpSpPr>
            <a:grpSpLocks/>
          </p:cNvGrpSpPr>
          <p:nvPr>
            <p:custDataLst>
              <p:tags r:id="rId4"/>
            </p:custDataLst>
          </p:nvPr>
        </p:nvGrpSpPr>
        <p:grpSpPr bwMode="auto">
          <a:xfrm>
            <a:off x="825406" y="977522"/>
            <a:ext cx="393794" cy="470278"/>
            <a:chOff x="2928" y="1051"/>
            <a:chExt cx="840" cy="957"/>
          </a:xfrm>
        </p:grpSpPr>
        <p:sp>
          <p:nvSpPr>
            <p:cNvPr id="13329" name="Freeform 21"/>
            <p:cNvSpPr>
              <a:spLocks/>
            </p:cNvSpPr>
            <p:nvPr>
              <p:custDataLst>
                <p:tags r:id="rId6"/>
              </p:custDataLst>
            </p:nvPr>
          </p:nvSpPr>
          <p:spPr bwMode="auto">
            <a:xfrm>
              <a:off x="2928" y="1759"/>
              <a:ext cx="810" cy="249"/>
            </a:xfrm>
            <a:custGeom>
              <a:avLst/>
              <a:gdLst>
                <a:gd name="T0" fmla="*/ 67 w 1048"/>
                <a:gd name="T1" fmla="*/ 21 h 250"/>
                <a:gd name="T2" fmla="*/ 116 w 1048"/>
                <a:gd name="T3" fmla="*/ 83 h 250"/>
                <a:gd name="T4" fmla="*/ 121 w 1048"/>
                <a:gd name="T5" fmla="*/ 111 h 250"/>
                <a:gd name="T6" fmla="*/ 127 w 1048"/>
                <a:gd name="T7" fmla="*/ 130 h 250"/>
                <a:gd name="T8" fmla="*/ 133 w 1048"/>
                <a:gd name="T9" fmla="*/ 171 h 250"/>
                <a:gd name="T10" fmla="*/ 95 w 1048"/>
                <a:gd name="T11" fmla="*/ 240 h 250"/>
                <a:gd name="T12" fmla="*/ 10 w 1048"/>
                <a:gd name="T13" fmla="*/ 220 h 250"/>
                <a:gd name="T14" fmla="*/ 0 w 1048"/>
                <a:gd name="T15" fmla="*/ 199 h 250"/>
                <a:gd name="T16" fmla="*/ 2 w 1048"/>
                <a:gd name="T17" fmla="*/ 165 h 250"/>
                <a:gd name="T18" fmla="*/ 12 w 1048"/>
                <a:gd name="T19" fmla="*/ 125 h 250"/>
                <a:gd name="T20" fmla="*/ 26 w 1048"/>
                <a:gd name="T21" fmla="*/ 76 h 250"/>
                <a:gd name="T22" fmla="*/ 36 w 1048"/>
                <a:gd name="T23" fmla="*/ 55 h 250"/>
                <a:gd name="T24" fmla="*/ 41 w 1048"/>
                <a:gd name="T25" fmla="*/ 28 h 250"/>
                <a:gd name="T26" fmla="*/ 48 w 1048"/>
                <a:gd name="T27" fmla="*/ 14 h 250"/>
                <a:gd name="T28" fmla="*/ 64 w 1048"/>
                <a:gd name="T29" fmla="*/ 28 h 250"/>
                <a:gd name="T30" fmla="*/ 6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3330" name="Oval 22"/>
            <p:cNvSpPr>
              <a:spLocks noChangeArrowheads="1"/>
            </p:cNvSpPr>
            <p:nvPr>
              <p:custDataLst>
                <p:tags r:id="rId7"/>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eaLnBrk="0" hangingPunct="0"/>
              <a:endParaRPr lang="en-US"/>
            </a:p>
          </p:txBody>
        </p:sp>
        <p:sp>
          <p:nvSpPr>
            <p:cNvPr id="13331" name="Oval 23"/>
            <p:cNvSpPr>
              <a:spLocks noChangeArrowheads="1"/>
            </p:cNvSpPr>
            <p:nvPr>
              <p:custDataLst>
                <p:tags r:id="rId8"/>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13332" name="Oval 24"/>
            <p:cNvSpPr>
              <a:spLocks noChangeArrowheads="1"/>
            </p:cNvSpPr>
            <p:nvPr>
              <p:custDataLst>
                <p:tags r:id="rId9"/>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13333" name="Oval 25"/>
            <p:cNvSpPr>
              <a:spLocks noChangeArrowheads="1"/>
            </p:cNvSpPr>
            <p:nvPr>
              <p:custDataLst>
                <p:tags r:id="rId10"/>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13334" name="Oval 26"/>
            <p:cNvSpPr>
              <a:spLocks noChangeArrowheads="1"/>
            </p:cNvSpPr>
            <p:nvPr>
              <p:custDataLst>
                <p:tags r:id="rId11"/>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13335" name="Oval 27"/>
            <p:cNvSpPr>
              <a:spLocks noChangeArrowheads="1"/>
            </p:cNvSpPr>
            <p:nvPr>
              <p:custDataLst>
                <p:tags r:id="rId12"/>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13336" name="Oval 28"/>
            <p:cNvSpPr>
              <a:spLocks noChangeArrowheads="1"/>
            </p:cNvSpPr>
            <p:nvPr>
              <p:custDataLst>
                <p:tags r:id="rId13"/>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13337" name="AutoShape 29"/>
            <p:cNvSpPr>
              <a:spLocks noChangeArrowheads="1"/>
            </p:cNvSpPr>
            <p:nvPr>
              <p:custDataLst>
                <p:tags r:id="rId14"/>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eaLnBrk="0" hangingPunct="0"/>
              <a:endParaRPr lang="en-US"/>
            </a:p>
          </p:txBody>
        </p:sp>
        <p:sp>
          <p:nvSpPr>
            <p:cNvPr id="13338" name="Freeform 30"/>
            <p:cNvSpPr>
              <a:spLocks/>
            </p:cNvSpPr>
            <p:nvPr>
              <p:custDataLst>
                <p:tags r:id="rId15"/>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3339" name="Freeform 31"/>
            <p:cNvSpPr>
              <a:spLocks/>
            </p:cNvSpPr>
            <p:nvPr>
              <p:custDataLst>
                <p:tags r:id="rId16"/>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3340" name="Freeform 32"/>
            <p:cNvSpPr>
              <a:spLocks/>
            </p:cNvSpPr>
            <p:nvPr>
              <p:custDataLst>
                <p:tags r:id="rId17"/>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3341" name="Freeform 33"/>
            <p:cNvSpPr>
              <a:spLocks/>
            </p:cNvSpPr>
            <p:nvPr>
              <p:custDataLst>
                <p:tags r:id="rId18"/>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3324" name="Text Box 34"/>
          <p:cNvSpPr txBox="1">
            <a:spLocks noChangeArrowheads="1"/>
          </p:cNvSpPr>
          <p:nvPr>
            <p:custDataLst>
              <p:tags r:id="rId5"/>
            </p:custDataLst>
          </p:nvPr>
        </p:nvSpPr>
        <p:spPr bwMode="auto">
          <a:xfrm>
            <a:off x="335813" y="725423"/>
            <a:ext cx="7620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100" dirty="0" smtClean="0">
                <a:solidFill>
                  <a:srgbClr val="067B0E"/>
                </a:solidFill>
                <a:latin typeface="Cambria" pitchFamily="18" charset="0"/>
              </a:rPr>
              <a:t>I </a:t>
            </a:r>
            <a:r>
              <a:rPr lang="en-US" sz="1100" b="1" i="1" dirty="0" smtClean="0">
                <a:solidFill>
                  <a:srgbClr val="067B0E"/>
                </a:solidFill>
                <a:latin typeface="Cambria" pitchFamily="18" charset="0"/>
              </a:rPr>
              <a:t>loathe </a:t>
            </a:r>
            <a:r>
              <a:rPr lang="en-US" sz="1100" dirty="0" smtClean="0">
                <a:solidFill>
                  <a:srgbClr val="067B0E"/>
                </a:solidFill>
                <a:latin typeface="Cambria" pitchFamily="18" charset="0"/>
              </a:rPr>
              <a:t>hazy code!</a:t>
            </a:r>
            <a:endParaRPr lang="en-US" sz="1100" dirty="0">
              <a:solidFill>
                <a:srgbClr val="067B0E"/>
              </a:solidFill>
              <a:latin typeface="Cambria" pitchFamily="18" charset="0"/>
            </a:endParaRPr>
          </a:p>
        </p:txBody>
      </p:sp>
      <p:sp>
        <p:nvSpPr>
          <p:cNvPr id="4" name="TextBox 3"/>
          <p:cNvSpPr txBox="1"/>
          <p:nvPr/>
        </p:nvSpPr>
        <p:spPr>
          <a:xfrm>
            <a:off x="3200400" y="990600"/>
            <a:ext cx="4419600" cy="461665"/>
          </a:xfrm>
          <a:prstGeom prst="rect">
            <a:avLst/>
          </a:prstGeom>
          <a:solidFill>
            <a:srgbClr val="CCECFF"/>
          </a:solidFill>
        </p:spPr>
        <p:txBody>
          <a:bodyPr wrap="square" rtlCol="0">
            <a:spAutoFit/>
          </a:bodyPr>
          <a:lstStyle/>
          <a:p>
            <a:pPr algn="ctr"/>
            <a:r>
              <a:rPr lang="en-US" dirty="0" smtClean="0">
                <a:latin typeface="Calibri" pitchFamily="34" charset="0"/>
              </a:rPr>
              <a:t>L = [ </a:t>
            </a:r>
            <a:r>
              <a:rPr lang="en-US" dirty="0" smtClean="0">
                <a:solidFill>
                  <a:srgbClr val="067B0E"/>
                </a:solidFill>
                <a:latin typeface="Calibri" pitchFamily="34" charset="0"/>
              </a:rPr>
              <a:t>'aliens'</a:t>
            </a:r>
            <a:r>
              <a:rPr lang="en-US" dirty="0" smtClean="0">
                <a:latin typeface="Calibri" pitchFamily="34" charset="0"/>
              </a:rPr>
              <a:t>, </a:t>
            </a:r>
            <a:r>
              <a:rPr lang="en-US" dirty="0" smtClean="0">
                <a:solidFill>
                  <a:srgbClr val="067B0E"/>
                </a:solidFill>
                <a:latin typeface="Calibri" pitchFamily="34" charset="0"/>
              </a:rPr>
              <a:t>'zap'</a:t>
            </a:r>
            <a:r>
              <a:rPr lang="en-US" dirty="0" smtClean="0">
                <a:latin typeface="Calibri" pitchFamily="34" charset="0"/>
              </a:rPr>
              <a:t>, </a:t>
            </a:r>
            <a:r>
              <a:rPr lang="en-US" dirty="0" smtClean="0">
                <a:solidFill>
                  <a:srgbClr val="067B0E"/>
                </a:solidFill>
                <a:latin typeface="Calibri" pitchFamily="34" charset="0"/>
              </a:rPr>
              <a:t>'hazy'</a:t>
            </a:r>
            <a:r>
              <a:rPr lang="en-US" dirty="0" smtClean="0">
                <a:latin typeface="Calibri" pitchFamily="34" charset="0"/>
              </a:rPr>
              <a:t>, </a:t>
            </a:r>
            <a:r>
              <a:rPr lang="en-US" dirty="0" smtClean="0">
                <a:solidFill>
                  <a:srgbClr val="067B0E"/>
                </a:solidFill>
                <a:latin typeface="Calibri" pitchFamily="34" charset="0"/>
              </a:rPr>
              <a:t>'code' </a:t>
            </a:r>
            <a:r>
              <a:rPr lang="en-US" dirty="0" smtClean="0">
                <a:latin typeface="Calibri" pitchFamily="34" charset="0"/>
              </a:rPr>
              <a:t>]</a:t>
            </a:r>
            <a:endParaRPr lang="en-US" dirty="0">
              <a:latin typeface="Calibri" pitchFamily="34" charset="0"/>
            </a:endParaRPr>
          </a:p>
        </p:txBody>
      </p:sp>
      <p:sp>
        <p:nvSpPr>
          <p:cNvPr id="32" name="TextBox 31"/>
          <p:cNvSpPr txBox="1"/>
          <p:nvPr/>
        </p:nvSpPr>
        <p:spPr>
          <a:xfrm>
            <a:off x="1580445" y="3581400"/>
            <a:ext cx="5181600" cy="369332"/>
          </a:xfrm>
          <a:prstGeom prst="rect">
            <a:avLst/>
          </a:prstGeom>
          <a:solidFill>
            <a:srgbClr val="CCECFF"/>
          </a:solidFill>
        </p:spPr>
        <p:txBody>
          <a:bodyPr wrap="square" rtlCol="0">
            <a:spAutoFit/>
          </a:bodyPr>
          <a:lstStyle/>
          <a:p>
            <a:pPr algn="ctr"/>
            <a:r>
              <a:rPr lang="en-US" sz="1800" b="1" dirty="0" err="1" smtClean="0">
                <a:latin typeface="Courier New" pitchFamily="49" charset="0"/>
                <a:cs typeface="Courier New" pitchFamily="49" charset="0"/>
              </a:rPr>
              <a:t>LoL</a:t>
            </a:r>
            <a:r>
              <a:rPr lang="en-US" sz="1800" b="1" dirty="0" smtClean="0">
                <a:latin typeface="Calibri" pitchFamily="34" charset="0"/>
              </a:rPr>
              <a:t>  =  [  </a:t>
            </a:r>
            <a:r>
              <a:rPr lang="en-US" sz="1800" dirty="0" smtClean="0">
                <a:latin typeface="Calibri" pitchFamily="34" charset="0"/>
              </a:rPr>
              <a:t>[6,</a:t>
            </a:r>
            <a:r>
              <a:rPr lang="en-US" sz="1800" b="1" dirty="0" smtClean="0">
                <a:solidFill>
                  <a:srgbClr val="067B0E"/>
                </a:solidFill>
                <a:latin typeface="Calibri" pitchFamily="34" charset="0"/>
              </a:rPr>
              <a:t>'aliens'</a:t>
            </a:r>
            <a:r>
              <a:rPr lang="en-US" sz="1800" dirty="0" smtClean="0">
                <a:latin typeface="Calibri" pitchFamily="34" charset="0"/>
              </a:rPr>
              <a:t>], [9,</a:t>
            </a:r>
            <a:r>
              <a:rPr lang="en-US" sz="1800" b="1" dirty="0" smtClean="0">
                <a:solidFill>
                  <a:srgbClr val="067B0E"/>
                </a:solidFill>
                <a:latin typeface="Calibri" pitchFamily="34" charset="0"/>
              </a:rPr>
              <a:t>'zap'</a:t>
            </a:r>
            <a:r>
              <a:rPr lang="en-US" sz="1800" dirty="0" smtClean="0">
                <a:latin typeface="Calibri" pitchFamily="34" charset="0"/>
              </a:rPr>
              <a:t>], [19,</a:t>
            </a:r>
            <a:r>
              <a:rPr lang="en-US" sz="1800" b="1" dirty="0" smtClean="0">
                <a:solidFill>
                  <a:srgbClr val="067B0E"/>
                </a:solidFill>
                <a:latin typeface="Calibri" pitchFamily="34" charset="0"/>
              </a:rPr>
              <a:t>'hazy'</a:t>
            </a:r>
            <a:r>
              <a:rPr lang="en-US" sz="1800" dirty="0" smtClean="0">
                <a:latin typeface="Calibri" pitchFamily="34" charset="0"/>
              </a:rPr>
              <a:t>], [5,</a:t>
            </a:r>
            <a:r>
              <a:rPr lang="en-US" sz="1800" b="1" dirty="0" smtClean="0">
                <a:solidFill>
                  <a:srgbClr val="067B0E"/>
                </a:solidFill>
                <a:latin typeface="Calibri" pitchFamily="34" charset="0"/>
              </a:rPr>
              <a:t>'code'</a:t>
            </a:r>
            <a:r>
              <a:rPr lang="en-US" sz="1800" dirty="0" smtClean="0">
                <a:latin typeface="Calibri" pitchFamily="34" charset="0"/>
              </a:rPr>
              <a:t>]  </a:t>
            </a:r>
            <a:r>
              <a:rPr lang="en-US" sz="1800" b="1" dirty="0" smtClean="0">
                <a:latin typeface="Calibri" pitchFamily="34" charset="0"/>
              </a:rPr>
              <a:t>]</a:t>
            </a:r>
            <a:endParaRPr lang="en-US" sz="1800" b="1" dirty="0">
              <a:latin typeface="Calibri" pitchFamily="34" charset="0"/>
            </a:endParaRPr>
          </a:p>
        </p:txBody>
      </p:sp>
      <p:sp>
        <p:nvSpPr>
          <p:cNvPr id="33" name="TextBox 32"/>
          <p:cNvSpPr txBox="1"/>
          <p:nvPr/>
        </p:nvSpPr>
        <p:spPr>
          <a:xfrm>
            <a:off x="1840089" y="4701822"/>
            <a:ext cx="3703637" cy="369332"/>
          </a:xfrm>
          <a:prstGeom prst="rect">
            <a:avLst/>
          </a:prstGeom>
          <a:solidFill>
            <a:srgbClr val="CCECFF"/>
          </a:solidFill>
        </p:spPr>
        <p:txBody>
          <a:bodyPr wrap="square" rtlCol="0">
            <a:spAutoFit/>
          </a:bodyPr>
          <a:lstStyle/>
          <a:p>
            <a:r>
              <a:rPr lang="en-US" sz="1800" b="1" dirty="0" err="1" smtClean="0">
                <a:latin typeface="Courier New" pitchFamily="49" charset="0"/>
                <a:cs typeface="Courier New" pitchFamily="49" charset="0"/>
              </a:rPr>
              <a:t>bestpair</a:t>
            </a:r>
            <a:r>
              <a:rPr lang="en-US" sz="1800" b="1" dirty="0" smtClean="0">
                <a:latin typeface="Calibri" pitchFamily="34" charset="0"/>
              </a:rPr>
              <a:t>    =     </a:t>
            </a:r>
            <a:r>
              <a:rPr lang="en-US" sz="1800" dirty="0" smtClean="0">
                <a:latin typeface="Calibri" pitchFamily="34" charset="0"/>
              </a:rPr>
              <a:t>[19,</a:t>
            </a:r>
            <a:r>
              <a:rPr lang="en-US" sz="1800" b="1" dirty="0" smtClean="0">
                <a:solidFill>
                  <a:srgbClr val="067B0E"/>
                </a:solidFill>
                <a:latin typeface="Calibri" pitchFamily="34" charset="0"/>
              </a:rPr>
              <a:t>'hazy'</a:t>
            </a:r>
            <a:r>
              <a:rPr lang="en-US" sz="1800" dirty="0" smtClean="0">
                <a:latin typeface="Calibri" pitchFamily="34" charset="0"/>
              </a:rPr>
              <a:t>]</a:t>
            </a:r>
            <a:endParaRPr lang="en-US" sz="1800" dirty="0">
              <a:latin typeface="Calibri" pitchFamily="34" charset="0"/>
            </a:endParaRPr>
          </a:p>
        </p:txBody>
      </p:sp>
      <p:sp>
        <p:nvSpPr>
          <p:cNvPr id="34" name="TextBox 33"/>
          <p:cNvSpPr txBox="1"/>
          <p:nvPr/>
        </p:nvSpPr>
        <p:spPr>
          <a:xfrm>
            <a:off x="3082307" y="5886581"/>
            <a:ext cx="1219200" cy="584775"/>
          </a:xfrm>
          <a:prstGeom prst="rect">
            <a:avLst/>
          </a:prstGeom>
          <a:solidFill>
            <a:srgbClr val="CCECFF"/>
          </a:solidFill>
        </p:spPr>
        <p:txBody>
          <a:bodyPr wrap="square" rtlCol="0">
            <a:spAutoFit/>
          </a:bodyPr>
          <a:lstStyle/>
          <a:p>
            <a:pPr algn="ctr"/>
            <a:r>
              <a:rPr lang="en-US" sz="3200" b="1" dirty="0" smtClean="0">
                <a:solidFill>
                  <a:srgbClr val="067B0E"/>
                </a:solidFill>
                <a:latin typeface="Calibri" pitchFamily="34" charset="0"/>
              </a:rPr>
              <a:t>'hazy'</a:t>
            </a:r>
            <a:endParaRPr lang="en-US" sz="3200" b="1" dirty="0">
              <a:solidFill>
                <a:srgbClr val="067B0E"/>
              </a:solidFill>
              <a:latin typeface="Calibri" pitchFamily="34" charset="0"/>
            </a:endParaRPr>
          </a:p>
        </p:txBody>
      </p:sp>
      <p:sp>
        <p:nvSpPr>
          <p:cNvPr id="2" name="Down Arrow 1"/>
          <p:cNvSpPr/>
          <p:nvPr/>
        </p:nvSpPr>
        <p:spPr bwMode="auto">
          <a:xfrm>
            <a:off x="3310996" y="1395820"/>
            <a:ext cx="312737" cy="376535"/>
          </a:xfrm>
          <a:prstGeom prst="downArrow">
            <a:avLst/>
          </a:prstGeom>
          <a:solidFill>
            <a:srgbClr val="CCECFF"/>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6" charset="0"/>
              <a:ea typeface="ＭＳ Ｐゴシック" pitchFamily="-106" charset="-128"/>
              <a:cs typeface="ＭＳ Ｐゴシック" pitchFamily="-106" charset="-128"/>
            </a:endParaRPr>
          </a:p>
        </p:txBody>
      </p:sp>
      <mc:AlternateContent xmlns:mc="http://schemas.openxmlformats.org/markup-compatibility/2006">
        <mc:Choice xmlns:p14="http://schemas.microsoft.com/office/powerpoint/2010/main" Requires="p14">
          <p:contentPart p14:bwMode="auto" r:id="rId20">
            <p14:nvContentPartPr>
              <p14:cNvPr id="3" name="Ink 2"/>
              <p14:cNvContentPartPr/>
              <p14:nvPr/>
            </p14:nvContentPartPr>
            <p14:xfrm>
              <a:off x="1133640" y="2666880"/>
              <a:ext cx="7753680" cy="3781800"/>
            </p14:xfrm>
          </p:contentPart>
        </mc:Choice>
        <mc:Fallback>
          <p:pic>
            <p:nvPicPr>
              <p:cNvPr id="3" name="Ink 2"/>
              <p:cNvPicPr/>
              <p:nvPr/>
            </p:nvPicPr>
            <p:blipFill>
              <a:blip r:embed="rId21"/>
              <a:stretch>
                <a:fillRect/>
              </a:stretch>
            </p:blipFill>
            <p:spPr>
              <a:xfrm>
                <a:off x="1124280" y="2657520"/>
                <a:ext cx="7772400" cy="3800520"/>
              </a:xfrm>
              <a:prstGeom prst="rect">
                <a:avLst/>
              </a:prstGeom>
            </p:spPr>
          </p:pic>
        </mc:Fallback>
      </mc:AlternateContent>
    </p:spTree>
    <p:extLst>
      <p:ext uri="{BB962C8B-B14F-4D97-AF65-F5344CB8AC3E}">
        <p14:creationId xmlns:p14="http://schemas.microsoft.com/office/powerpoint/2010/main" val="170231450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946" name="Group 2"/>
          <p:cNvGrpSpPr>
            <a:grpSpLocks/>
          </p:cNvGrpSpPr>
          <p:nvPr>
            <p:custDataLst>
              <p:tags r:id="rId1"/>
            </p:custDataLst>
          </p:nvPr>
        </p:nvGrpSpPr>
        <p:grpSpPr bwMode="auto">
          <a:xfrm>
            <a:off x="423863" y="914400"/>
            <a:ext cx="8166100" cy="180975"/>
            <a:chOff x="295" y="1311"/>
            <a:chExt cx="5177" cy="114"/>
          </a:xfrm>
        </p:grpSpPr>
        <p:sp>
          <p:nvSpPr>
            <p:cNvPr id="82949" name="Rectangle 3"/>
            <p:cNvSpPr>
              <a:spLocks noChangeArrowheads="1"/>
            </p:cNvSpPr>
            <p:nvPr>
              <p:custDataLst>
                <p:tags r:id="rId4"/>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sp>
          <p:nvSpPr>
            <p:cNvPr id="82950" name="Rectangle 4"/>
            <p:cNvSpPr>
              <a:spLocks noChangeArrowheads="1"/>
            </p:cNvSpPr>
            <p:nvPr>
              <p:custDataLst>
                <p:tags r:id="rId5"/>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grpSp>
      <p:sp>
        <p:nvSpPr>
          <p:cNvPr id="82947" name="Text Box 5"/>
          <p:cNvSpPr txBox="1">
            <a:spLocks noChangeArrowheads="1"/>
          </p:cNvSpPr>
          <p:nvPr>
            <p:custDataLst>
              <p:tags r:id="rId2"/>
            </p:custDataLst>
          </p:nvPr>
        </p:nvSpPr>
        <p:spPr bwMode="auto">
          <a:xfrm>
            <a:off x="982663" y="152400"/>
            <a:ext cx="7239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000"/>
              <a:t>removeOne</a:t>
            </a:r>
          </a:p>
        </p:txBody>
      </p:sp>
      <p:sp>
        <p:nvSpPr>
          <p:cNvPr id="82948" name="Rectangle 6"/>
          <p:cNvSpPr>
            <a:spLocks noChangeArrowheads="1"/>
          </p:cNvSpPr>
          <p:nvPr>
            <p:custDataLst>
              <p:tags r:id="rId3"/>
            </p:custDataLst>
          </p:nvPr>
        </p:nvSpPr>
        <p:spPr bwMode="auto">
          <a:xfrm>
            <a:off x="381000" y="1455738"/>
            <a:ext cx="8415338"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800" b="1">
                <a:solidFill>
                  <a:schemeClr val="hlink"/>
                </a:solidFill>
                <a:latin typeface="Courier New" pitchFamily="49" charset="0"/>
              </a:rPr>
              <a:t>def</a:t>
            </a:r>
            <a:r>
              <a:rPr lang="en-US" sz="1800" b="1">
                <a:latin typeface="Courier New" pitchFamily="49" charset="0"/>
              </a:rPr>
              <a:t> removeOne( e, L ):</a:t>
            </a:r>
          </a:p>
          <a:p>
            <a:pPr eaLnBrk="0" hangingPunct="0"/>
            <a:r>
              <a:rPr lang="en-US" sz="1800" b="1">
                <a:solidFill>
                  <a:srgbClr val="B410CE"/>
                </a:solidFill>
                <a:latin typeface="Courier New" pitchFamily="49" charset="0"/>
              </a:rPr>
              <a:t>    """ this function removes one e from L</a:t>
            </a:r>
          </a:p>
          <a:p>
            <a:pPr eaLnBrk="0" hangingPunct="0"/>
            <a:r>
              <a:rPr lang="en-US" sz="1800" b="1">
                <a:solidFill>
                  <a:srgbClr val="B410CE"/>
                </a:solidFill>
                <a:latin typeface="Courier New" pitchFamily="49" charset="0"/>
              </a:rPr>
              <a:t>        if L is a list, e is an element</a:t>
            </a:r>
          </a:p>
          <a:p>
            <a:pPr eaLnBrk="0" hangingPunct="0"/>
            <a:r>
              <a:rPr lang="en-US" sz="1800" b="1">
                <a:solidFill>
                  <a:srgbClr val="B410CE"/>
                </a:solidFill>
                <a:latin typeface="Courier New" pitchFamily="49" charset="0"/>
              </a:rPr>
              <a:t>        if L is a string, e is a one-char. string</a:t>
            </a:r>
          </a:p>
          <a:p>
            <a:pPr eaLnBrk="0" hangingPunct="0"/>
            <a:r>
              <a:rPr lang="en-US" sz="1800" b="1">
                <a:solidFill>
                  <a:srgbClr val="B410CE"/>
                </a:solidFill>
                <a:latin typeface="Courier New" pitchFamily="49" charset="0"/>
              </a:rPr>
              <a:t>    """</a:t>
            </a:r>
            <a:endParaRPr lang="en-US" sz="1800" b="1">
              <a:latin typeface="Courier New" pitchFamily="49" charset="0"/>
            </a:endParaRPr>
          </a:p>
          <a:p>
            <a:pPr eaLnBrk="0" hangingPunct="0"/>
            <a:r>
              <a:rPr lang="en-US" sz="1800" b="1">
                <a:latin typeface="Courier New" pitchFamily="49" charset="0"/>
              </a:rPr>
              <a:t>    </a:t>
            </a:r>
            <a:r>
              <a:rPr lang="en-US" sz="1800" b="1">
                <a:solidFill>
                  <a:schemeClr val="hlink"/>
                </a:solidFill>
                <a:latin typeface="Courier New" pitchFamily="49" charset="0"/>
              </a:rPr>
              <a:t>if</a:t>
            </a:r>
            <a:r>
              <a:rPr lang="en-US" sz="1800" b="1">
                <a:latin typeface="Courier New" pitchFamily="49" charset="0"/>
              </a:rPr>
              <a:t> len(L) == 0:</a:t>
            </a:r>
          </a:p>
          <a:p>
            <a:pPr eaLnBrk="0" hangingPunct="0"/>
            <a:r>
              <a:rPr lang="en-US" sz="1800" b="1">
                <a:latin typeface="Courier New" pitchFamily="49" charset="0"/>
              </a:rPr>
              <a:t>        </a:t>
            </a:r>
            <a:r>
              <a:rPr lang="en-US" sz="1800" b="1">
                <a:solidFill>
                  <a:schemeClr val="hlink"/>
                </a:solidFill>
                <a:latin typeface="Courier New" pitchFamily="49" charset="0"/>
              </a:rPr>
              <a:t>return</a:t>
            </a:r>
            <a:r>
              <a:rPr lang="en-US" sz="1800" b="1">
                <a:latin typeface="Courier New" pitchFamily="49" charset="0"/>
              </a:rPr>
              <a:t> L       </a:t>
            </a:r>
            <a:r>
              <a:rPr lang="en-US" sz="1800" b="1">
                <a:solidFill>
                  <a:srgbClr val="EB102C"/>
                </a:solidFill>
                <a:latin typeface="Courier New" pitchFamily="49" charset="0"/>
              </a:rPr>
              <a:t># L is empty</a:t>
            </a:r>
          </a:p>
          <a:p>
            <a:pPr eaLnBrk="0" hangingPunct="0"/>
            <a:endParaRPr lang="en-US" sz="1800" b="1">
              <a:latin typeface="Courier New" pitchFamily="49" charset="0"/>
            </a:endParaRPr>
          </a:p>
          <a:p>
            <a:pPr eaLnBrk="0" hangingPunct="0"/>
            <a:r>
              <a:rPr lang="en-US" sz="1800" b="1">
                <a:latin typeface="Courier New" pitchFamily="49" charset="0"/>
              </a:rPr>
              <a:t>    </a:t>
            </a:r>
            <a:r>
              <a:rPr lang="en-US" sz="1800" b="1">
                <a:solidFill>
                  <a:schemeClr val="hlink"/>
                </a:solidFill>
                <a:latin typeface="Courier New" pitchFamily="49" charset="0"/>
              </a:rPr>
              <a:t>elif</a:t>
            </a:r>
            <a:r>
              <a:rPr lang="en-US" sz="1800" b="1">
                <a:latin typeface="Courier New" pitchFamily="49" charset="0"/>
              </a:rPr>
              <a:t> e == L[0]:</a:t>
            </a:r>
          </a:p>
          <a:p>
            <a:pPr eaLnBrk="0" hangingPunct="0"/>
            <a:r>
              <a:rPr lang="en-US" sz="1800" b="1">
                <a:latin typeface="Courier New" pitchFamily="49" charset="0"/>
              </a:rPr>
              <a:t>        </a:t>
            </a:r>
            <a:r>
              <a:rPr lang="en-US" sz="1800" b="1">
                <a:solidFill>
                  <a:schemeClr val="hlink"/>
                </a:solidFill>
                <a:latin typeface="Courier New" pitchFamily="49" charset="0"/>
              </a:rPr>
              <a:t>return</a:t>
            </a:r>
            <a:r>
              <a:rPr lang="en-US" sz="1800" b="1">
                <a:latin typeface="Courier New" pitchFamily="49" charset="0"/>
              </a:rPr>
              <a:t> L[1:]   </a:t>
            </a:r>
            <a:r>
              <a:rPr lang="en-US" sz="1800" b="1">
                <a:solidFill>
                  <a:srgbClr val="EB102C"/>
                </a:solidFill>
                <a:latin typeface="Courier New" pitchFamily="49" charset="0"/>
              </a:rPr>
              <a:t># the element e is now gone</a:t>
            </a:r>
          </a:p>
          <a:p>
            <a:pPr eaLnBrk="0" hangingPunct="0"/>
            <a:endParaRPr lang="en-US" sz="1800" b="1">
              <a:solidFill>
                <a:srgbClr val="EB102C"/>
              </a:solidFill>
              <a:latin typeface="Courier New" pitchFamily="49" charset="0"/>
            </a:endParaRPr>
          </a:p>
          <a:p>
            <a:pPr eaLnBrk="0" hangingPunct="0"/>
            <a:r>
              <a:rPr lang="en-US" sz="1800" b="1">
                <a:latin typeface="Courier New" pitchFamily="49" charset="0"/>
              </a:rPr>
              <a:t>    </a:t>
            </a:r>
            <a:r>
              <a:rPr lang="en-US" sz="1800" b="1">
                <a:solidFill>
                  <a:schemeClr val="hlink"/>
                </a:solidFill>
                <a:latin typeface="Courier New" pitchFamily="49" charset="0"/>
              </a:rPr>
              <a:t>else</a:t>
            </a:r>
            <a:r>
              <a:rPr lang="en-US" sz="1800" b="1">
                <a:latin typeface="Courier New" pitchFamily="49" charset="0"/>
              </a:rPr>
              <a:t>:</a:t>
            </a:r>
          </a:p>
          <a:p>
            <a:pPr eaLnBrk="0" hangingPunct="0"/>
            <a:r>
              <a:rPr lang="en-US" sz="1800" b="1">
                <a:latin typeface="Courier New" pitchFamily="49" charset="0"/>
              </a:rPr>
              <a:t>        </a:t>
            </a:r>
            <a:r>
              <a:rPr lang="en-US" sz="1800" b="1">
                <a:solidFill>
                  <a:schemeClr val="hlink"/>
                </a:solidFill>
                <a:latin typeface="Courier New" pitchFamily="49" charset="0"/>
              </a:rPr>
              <a:t>return</a:t>
            </a:r>
            <a:r>
              <a:rPr lang="en-US" sz="1800" b="1">
                <a:latin typeface="Courier New" pitchFamily="49" charset="0"/>
              </a:rPr>
              <a:t> L[0:1] + removeOne( e, L[1:] )  </a:t>
            </a:r>
            <a:r>
              <a:rPr lang="en-US" sz="1800" b="1">
                <a:solidFill>
                  <a:srgbClr val="EB102C"/>
                </a:solidFill>
                <a:latin typeface="Courier New" pitchFamily="49" charset="0"/>
              </a:rPr>
              <a:t># keep going</a:t>
            </a:r>
            <a:endParaRPr lang="en-US" sz="1800" b="1">
              <a:latin typeface="Courier New" pitchFamily="49"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970" name="Group 2"/>
          <p:cNvGrpSpPr>
            <a:grpSpLocks/>
          </p:cNvGrpSpPr>
          <p:nvPr>
            <p:custDataLst>
              <p:tags r:id="rId1"/>
            </p:custDataLst>
          </p:nvPr>
        </p:nvGrpSpPr>
        <p:grpSpPr bwMode="auto">
          <a:xfrm>
            <a:off x="533400" y="1114425"/>
            <a:ext cx="8218488" cy="180975"/>
            <a:chOff x="295" y="1311"/>
            <a:chExt cx="5177" cy="114"/>
          </a:xfrm>
        </p:grpSpPr>
        <p:sp>
          <p:nvSpPr>
            <p:cNvPr id="83984" name="Rectangle 3"/>
            <p:cNvSpPr>
              <a:spLocks noChangeArrowheads="1"/>
            </p:cNvSpPr>
            <p:nvPr>
              <p:custDataLst>
                <p:tags r:id="rId15"/>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sp>
          <p:nvSpPr>
            <p:cNvPr id="83985" name="Rectangle 4"/>
            <p:cNvSpPr>
              <a:spLocks noChangeArrowheads="1"/>
            </p:cNvSpPr>
            <p:nvPr>
              <p:custDataLst>
                <p:tags r:id="rId16"/>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grpSp>
      <p:sp>
        <p:nvSpPr>
          <p:cNvPr id="83971" name="Text Box 5"/>
          <p:cNvSpPr txBox="1">
            <a:spLocks noChangeArrowheads="1"/>
          </p:cNvSpPr>
          <p:nvPr>
            <p:custDataLst>
              <p:tags r:id="rId2"/>
            </p:custDataLst>
          </p:nvPr>
        </p:nvSpPr>
        <p:spPr bwMode="auto">
          <a:xfrm>
            <a:off x="1524000" y="228600"/>
            <a:ext cx="6248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000"/>
              <a:t>Computing with </a:t>
            </a:r>
            <a:r>
              <a:rPr lang="en-US" sz="4000" i="1"/>
              <a:t>language</a:t>
            </a:r>
            <a:endParaRPr lang="en-US" sz="4000"/>
          </a:p>
        </p:txBody>
      </p:sp>
      <p:sp>
        <p:nvSpPr>
          <p:cNvPr id="83972" name="Rectangle 25"/>
          <p:cNvSpPr>
            <a:spLocks noChangeArrowheads="1"/>
          </p:cNvSpPr>
          <p:nvPr>
            <p:custDataLst>
              <p:tags r:id="rId3"/>
            </p:custDataLst>
          </p:nvPr>
        </p:nvSpPr>
        <p:spPr bwMode="auto">
          <a:xfrm>
            <a:off x="4083050" y="4205288"/>
            <a:ext cx="12112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2800" b="1">
                <a:solidFill>
                  <a:schemeClr val="accent2"/>
                </a:solidFill>
              </a:rPr>
              <a:t>strings</a:t>
            </a:r>
          </a:p>
        </p:txBody>
      </p:sp>
      <p:sp>
        <p:nvSpPr>
          <p:cNvPr id="83973" name="Rectangle 26"/>
          <p:cNvSpPr>
            <a:spLocks noChangeArrowheads="1"/>
          </p:cNvSpPr>
          <p:nvPr>
            <p:custDataLst>
              <p:tags r:id="rId4"/>
            </p:custDataLst>
          </p:nvPr>
        </p:nvSpPr>
        <p:spPr bwMode="auto">
          <a:xfrm>
            <a:off x="2590800" y="2986088"/>
            <a:ext cx="41957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2800" b="1">
                <a:solidFill>
                  <a:schemeClr val="accent2"/>
                </a:solidFill>
              </a:rPr>
              <a:t>language / words / phrases</a:t>
            </a:r>
          </a:p>
        </p:txBody>
      </p:sp>
      <p:sp>
        <p:nvSpPr>
          <p:cNvPr id="83974" name="Rectangle 27"/>
          <p:cNvSpPr>
            <a:spLocks noChangeArrowheads="1"/>
          </p:cNvSpPr>
          <p:nvPr>
            <p:custDataLst>
              <p:tags r:id="rId5"/>
            </p:custDataLst>
          </p:nvPr>
        </p:nvSpPr>
        <p:spPr bwMode="auto">
          <a:xfrm>
            <a:off x="3509963" y="5576888"/>
            <a:ext cx="23574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2800" b="1">
                <a:solidFill>
                  <a:schemeClr val="accent2"/>
                </a:solidFill>
              </a:rPr>
              <a:t>numbers / bits</a:t>
            </a:r>
          </a:p>
        </p:txBody>
      </p:sp>
      <p:sp>
        <p:nvSpPr>
          <p:cNvPr id="83975" name="Rectangle 29"/>
          <p:cNvSpPr>
            <a:spLocks noChangeArrowheads="1"/>
          </p:cNvSpPr>
          <p:nvPr>
            <p:custDataLst>
              <p:tags r:id="rId6"/>
            </p:custDataLst>
          </p:nvPr>
        </p:nvSpPr>
        <p:spPr bwMode="auto">
          <a:xfrm>
            <a:off x="3421063" y="1843088"/>
            <a:ext cx="25352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2800" b="1">
                <a:solidFill>
                  <a:schemeClr val="accent2"/>
                </a:solidFill>
              </a:rPr>
              <a:t>ideas / meaning</a:t>
            </a:r>
          </a:p>
        </p:txBody>
      </p:sp>
      <p:sp>
        <p:nvSpPr>
          <p:cNvPr id="83976" name="Line 31"/>
          <p:cNvSpPr>
            <a:spLocks noChangeShapeType="1"/>
          </p:cNvSpPr>
          <p:nvPr>
            <p:custDataLst>
              <p:tags r:id="rId7"/>
            </p:custDataLst>
          </p:nvPr>
        </p:nvSpPr>
        <p:spPr bwMode="auto">
          <a:xfrm>
            <a:off x="1552575" y="4498975"/>
            <a:ext cx="233362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pic>
        <p:nvPicPr>
          <p:cNvPr id="83977" name="Picture 34"/>
          <p:cNvPicPr>
            <a:picLocks noChangeAspect="1" noChangeArrowheads="1"/>
          </p:cNvPicPr>
          <p:nvPr>
            <p:custDataLst>
              <p:tags r:id="rId8"/>
            </p:custDataLst>
          </p:nvPr>
        </p:nvPicPr>
        <p:blipFill>
          <a:blip r:embed="rId18">
            <a:extLst>
              <a:ext uri="{28A0092B-C50C-407E-A947-70E740481C1C}">
                <a14:useLocalDpi xmlns:a14="http://schemas.microsoft.com/office/drawing/2010/main" val="0"/>
              </a:ext>
            </a:extLst>
          </a:blip>
          <a:srcRect/>
          <a:stretch>
            <a:fillRect/>
          </a:stretch>
        </p:blipFill>
        <p:spPr bwMode="auto">
          <a:xfrm>
            <a:off x="381000" y="53340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83978" name="Picture 35"/>
          <p:cNvPicPr>
            <a:picLocks noChangeAspect="1" noChangeArrowheads="1"/>
          </p:cNvPicPr>
          <p:nvPr>
            <p:custDataLst>
              <p:tags r:id="rId9"/>
            </p:custDataLst>
          </p:nvPr>
        </p:nvPicPr>
        <p:blipFill>
          <a:blip r:embed="rId19">
            <a:extLst>
              <a:ext uri="{28A0092B-C50C-407E-A947-70E740481C1C}">
                <a14:useLocalDpi xmlns:a14="http://schemas.microsoft.com/office/drawing/2010/main" val="0"/>
              </a:ext>
            </a:extLst>
          </a:blip>
          <a:srcRect/>
          <a:stretch>
            <a:fillRect/>
          </a:stretch>
        </p:blipFill>
        <p:spPr bwMode="auto">
          <a:xfrm>
            <a:off x="762000" y="41148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83979" name="Picture 36"/>
          <p:cNvPicPr>
            <a:picLocks noChangeAspect="1" noChangeArrowheads="1"/>
          </p:cNvPicPr>
          <p:nvPr>
            <p:custDataLst>
              <p:tags r:id="rId10"/>
            </p:custDataLst>
          </p:nvPr>
        </p:nvPicPr>
        <p:blipFill>
          <a:blip r:embed="rId20">
            <a:extLst>
              <a:ext uri="{28A0092B-C50C-407E-A947-70E740481C1C}">
                <a14:useLocalDpi xmlns:a14="http://schemas.microsoft.com/office/drawing/2010/main" val="0"/>
              </a:ext>
            </a:extLst>
          </a:blip>
          <a:srcRect l="6667" t="10605" r="49651" b="10600"/>
          <a:stretch>
            <a:fillRect/>
          </a:stretch>
        </p:blipFill>
        <p:spPr bwMode="auto">
          <a:xfrm>
            <a:off x="533400" y="2895600"/>
            <a:ext cx="6953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80" name="Line 38"/>
          <p:cNvSpPr>
            <a:spLocks noChangeShapeType="1"/>
          </p:cNvSpPr>
          <p:nvPr>
            <p:custDataLst>
              <p:tags r:id="rId11"/>
            </p:custDataLst>
          </p:nvPr>
        </p:nvSpPr>
        <p:spPr bwMode="auto">
          <a:xfrm>
            <a:off x="1712913" y="2095500"/>
            <a:ext cx="1716087"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pic>
        <p:nvPicPr>
          <p:cNvPr id="83981" name="Picture 40"/>
          <p:cNvPicPr>
            <a:picLocks noChangeAspect="1" noChangeArrowheads="1"/>
          </p:cNvPicPr>
          <p:nvPr>
            <p:custDataLst>
              <p:tags r:id="rId12"/>
            </p:custDataLst>
          </p:nvPr>
        </p:nvPicPr>
        <p:blipFill>
          <a:blip r:embed="rId21">
            <a:extLst>
              <a:ext uri="{28A0092B-C50C-407E-A947-70E740481C1C}">
                <a14:useLocalDpi xmlns:a14="http://schemas.microsoft.com/office/drawing/2010/main" val="0"/>
              </a:ext>
            </a:extLst>
          </a:blip>
          <a:srcRect/>
          <a:stretch>
            <a:fillRect/>
          </a:stretch>
        </p:blipFill>
        <p:spPr bwMode="auto">
          <a:xfrm>
            <a:off x="838200" y="1676400"/>
            <a:ext cx="77311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83982" name="Line 41"/>
          <p:cNvSpPr>
            <a:spLocks noChangeShapeType="1"/>
          </p:cNvSpPr>
          <p:nvPr>
            <p:custDataLst>
              <p:tags r:id="rId13"/>
            </p:custDataLst>
          </p:nvPr>
        </p:nvSpPr>
        <p:spPr bwMode="auto">
          <a:xfrm>
            <a:off x="1363663" y="3254375"/>
            <a:ext cx="1182687"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83983" name="Line 42"/>
          <p:cNvSpPr>
            <a:spLocks noChangeShapeType="1"/>
          </p:cNvSpPr>
          <p:nvPr>
            <p:custDataLst>
              <p:tags r:id="rId14"/>
            </p:custDataLst>
          </p:nvPr>
        </p:nvSpPr>
        <p:spPr bwMode="auto">
          <a:xfrm>
            <a:off x="1443038" y="5849938"/>
            <a:ext cx="201612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994" name="Group 2"/>
          <p:cNvGrpSpPr>
            <a:grpSpLocks/>
          </p:cNvGrpSpPr>
          <p:nvPr>
            <p:custDataLst>
              <p:tags r:id="rId1"/>
            </p:custDataLst>
          </p:nvPr>
        </p:nvGrpSpPr>
        <p:grpSpPr bwMode="auto">
          <a:xfrm>
            <a:off x="533400" y="1114425"/>
            <a:ext cx="8218488" cy="180975"/>
            <a:chOff x="295" y="1311"/>
            <a:chExt cx="5177" cy="114"/>
          </a:xfrm>
        </p:grpSpPr>
        <p:sp>
          <p:nvSpPr>
            <p:cNvPr id="85014" name="Rectangle 3"/>
            <p:cNvSpPr>
              <a:spLocks noChangeArrowheads="1"/>
            </p:cNvSpPr>
            <p:nvPr>
              <p:custDataLst>
                <p:tags r:id="rId21"/>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sp>
          <p:nvSpPr>
            <p:cNvPr id="85015" name="Rectangle 4"/>
            <p:cNvSpPr>
              <a:spLocks noChangeArrowheads="1"/>
            </p:cNvSpPr>
            <p:nvPr>
              <p:custDataLst>
                <p:tags r:id="rId22"/>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grpSp>
      <p:sp>
        <p:nvSpPr>
          <p:cNvPr id="84995" name="Text Box 5"/>
          <p:cNvSpPr txBox="1">
            <a:spLocks noChangeArrowheads="1"/>
          </p:cNvSpPr>
          <p:nvPr>
            <p:custDataLst>
              <p:tags r:id="rId2"/>
            </p:custDataLst>
          </p:nvPr>
        </p:nvSpPr>
        <p:spPr bwMode="auto">
          <a:xfrm>
            <a:off x="1524000" y="228600"/>
            <a:ext cx="6248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000"/>
              <a:t>Computing with </a:t>
            </a:r>
            <a:r>
              <a:rPr lang="en-US" sz="4000" i="1"/>
              <a:t>language</a:t>
            </a:r>
            <a:endParaRPr lang="en-US" sz="4000"/>
          </a:p>
        </p:txBody>
      </p:sp>
      <p:sp>
        <p:nvSpPr>
          <p:cNvPr id="84996" name="Rectangle 6"/>
          <p:cNvSpPr>
            <a:spLocks noChangeArrowheads="1"/>
          </p:cNvSpPr>
          <p:nvPr>
            <p:custDataLst>
              <p:tags r:id="rId3"/>
            </p:custDataLst>
          </p:nvPr>
        </p:nvSpPr>
        <p:spPr bwMode="auto">
          <a:xfrm>
            <a:off x="4083050" y="4205288"/>
            <a:ext cx="12112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2800" b="1">
                <a:solidFill>
                  <a:schemeClr val="accent2"/>
                </a:solidFill>
              </a:rPr>
              <a:t>strings</a:t>
            </a:r>
          </a:p>
        </p:txBody>
      </p:sp>
      <p:sp>
        <p:nvSpPr>
          <p:cNvPr id="84997" name="Rectangle 7"/>
          <p:cNvSpPr>
            <a:spLocks noChangeArrowheads="1"/>
          </p:cNvSpPr>
          <p:nvPr>
            <p:custDataLst>
              <p:tags r:id="rId4"/>
            </p:custDataLst>
          </p:nvPr>
        </p:nvSpPr>
        <p:spPr bwMode="auto">
          <a:xfrm>
            <a:off x="2590800" y="2986088"/>
            <a:ext cx="41957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2800" b="1">
                <a:solidFill>
                  <a:schemeClr val="accent2"/>
                </a:solidFill>
              </a:rPr>
              <a:t>language / words / phrases</a:t>
            </a:r>
          </a:p>
        </p:txBody>
      </p:sp>
      <p:sp>
        <p:nvSpPr>
          <p:cNvPr id="84998" name="Rectangle 8"/>
          <p:cNvSpPr>
            <a:spLocks noChangeArrowheads="1"/>
          </p:cNvSpPr>
          <p:nvPr>
            <p:custDataLst>
              <p:tags r:id="rId5"/>
            </p:custDataLst>
          </p:nvPr>
        </p:nvSpPr>
        <p:spPr bwMode="auto">
          <a:xfrm>
            <a:off x="3509963" y="5576888"/>
            <a:ext cx="23574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2800" b="1">
                <a:solidFill>
                  <a:schemeClr val="accent2"/>
                </a:solidFill>
              </a:rPr>
              <a:t>numbers / bits</a:t>
            </a:r>
          </a:p>
        </p:txBody>
      </p:sp>
      <p:sp>
        <p:nvSpPr>
          <p:cNvPr id="84999" name="Rectangle 9"/>
          <p:cNvSpPr>
            <a:spLocks noChangeArrowheads="1"/>
          </p:cNvSpPr>
          <p:nvPr>
            <p:custDataLst>
              <p:tags r:id="rId6"/>
            </p:custDataLst>
          </p:nvPr>
        </p:nvSpPr>
        <p:spPr bwMode="auto">
          <a:xfrm>
            <a:off x="3421063" y="1843088"/>
            <a:ext cx="25352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2800" b="1">
                <a:solidFill>
                  <a:schemeClr val="accent2"/>
                </a:solidFill>
              </a:rPr>
              <a:t>ideas / meaning</a:t>
            </a:r>
          </a:p>
        </p:txBody>
      </p:sp>
      <p:sp>
        <p:nvSpPr>
          <p:cNvPr id="85000" name="Line 10"/>
          <p:cNvSpPr>
            <a:spLocks noChangeShapeType="1"/>
          </p:cNvSpPr>
          <p:nvPr>
            <p:custDataLst>
              <p:tags r:id="rId7"/>
            </p:custDataLst>
          </p:nvPr>
        </p:nvSpPr>
        <p:spPr bwMode="auto">
          <a:xfrm>
            <a:off x="1552575" y="4498975"/>
            <a:ext cx="233362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pic>
        <p:nvPicPr>
          <p:cNvPr id="85001" name="Picture 11"/>
          <p:cNvPicPr>
            <a:picLocks noChangeAspect="1" noChangeArrowheads="1"/>
          </p:cNvPicPr>
          <p:nvPr>
            <p:custDataLst>
              <p:tags r:id="rId8"/>
            </p:custDataLst>
          </p:nvPr>
        </p:nvPicPr>
        <p:blipFill>
          <a:blip r:embed="rId24">
            <a:extLst>
              <a:ext uri="{28A0092B-C50C-407E-A947-70E740481C1C}">
                <a14:useLocalDpi xmlns:a14="http://schemas.microsoft.com/office/drawing/2010/main" val="0"/>
              </a:ext>
            </a:extLst>
          </a:blip>
          <a:srcRect/>
          <a:stretch>
            <a:fillRect/>
          </a:stretch>
        </p:blipFill>
        <p:spPr bwMode="auto">
          <a:xfrm>
            <a:off x="381000" y="53340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85002" name="Picture 12"/>
          <p:cNvPicPr>
            <a:picLocks noChangeAspect="1" noChangeArrowheads="1"/>
          </p:cNvPicPr>
          <p:nvPr>
            <p:custDataLst>
              <p:tags r:id="rId9"/>
            </p:custDataLst>
          </p:nvPr>
        </p:nvPicPr>
        <p:blipFill>
          <a:blip r:embed="rId25">
            <a:extLst>
              <a:ext uri="{28A0092B-C50C-407E-A947-70E740481C1C}">
                <a14:useLocalDpi xmlns:a14="http://schemas.microsoft.com/office/drawing/2010/main" val="0"/>
              </a:ext>
            </a:extLst>
          </a:blip>
          <a:srcRect/>
          <a:stretch>
            <a:fillRect/>
          </a:stretch>
        </p:blipFill>
        <p:spPr bwMode="auto">
          <a:xfrm>
            <a:off x="762000" y="41148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85003" name="Picture 13"/>
          <p:cNvPicPr>
            <a:picLocks noChangeAspect="1" noChangeArrowheads="1"/>
          </p:cNvPicPr>
          <p:nvPr>
            <p:custDataLst>
              <p:tags r:id="rId10"/>
            </p:custDataLst>
          </p:nvPr>
        </p:nvPicPr>
        <p:blipFill>
          <a:blip r:embed="rId26">
            <a:extLst>
              <a:ext uri="{28A0092B-C50C-407E-A947-70E740481C1C}">
                <a14:useLocalDpi xmlns:a14="http://schemas.microsoft.com/office/drawing/2010/main" val="0"/>
              </a:ext>
            </a:extLst>
          </a:blip>
          <a:srcRect l="6667" t="10605" r="49651" b="10600"/>
          <a:stretch>
            <a:fillRect/>
          </a:stretch>
        </p:blipFill>
        <p:spPr bwMode="auto">
          <a:xfrm>
            <a:off x="533400" y="2895600"/>
            <a:ext cx="6953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04" name="Line 14"/>
          <p:cNvSpPr>
            <a:spLocks noChangeShapeType="1"/>
          </p:cNvSpPr>
          <p:nvPr>
            <p:custDataLst>
              <p:tags r:id="rId11"/>
            </p:custDataLst>
          </p:nvPr>
        </p:nvSpPr>
        <p:spPr bwMode="auto">
          <a:xfrm>
            <a:off x="1712913" y="2095500"/>
            <a:ext cx="1716087"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pic>
        <p:nvPicPr>
          <p:cNvPr id="85005" name="Picture 15"/>
          <p:cNvPicPr>
            <a:picLocks noChangeAspect="1" noChangeArrowheads="1"/>
          </p:cNvPicPr>
          <p:nvPr>
            <p:custDataLst>
              <p:tags r:id="rId12"/>
            </p:custDataLst>
          </p:nvPr>
        </p:nvPicPr>
        <p:blipFill>
          <a:blip r:embed="rId27">
            <a:extLst>
              <a:ext uri="{28A0092B-C50C-407E-A947-70E740481C1C}">
                <a14:useLocalDpi xmlns:a14="http://schemas.microsoft.com/office/drawing/2010/main" val="0"/>
              </a:ext>
            </a:extLst>
          </a:blip>
          <a:srcRect/>
          <a:stretch>
            <a:fillRect/>
          </a:stretch>
        </p:blipFill>
        <p:spPr bwMode="auto">
          <a:xfrm>
            <a:off x="838200" y="1676400"/>
            <a:ext cx="77311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85006" name="Line 16"/>
          <p:cNvSpPr>
            <a:spLocks noChangeShapeType="1"/>
          </p:cNvSpPr>
          <p:nvPr>
            <p:custDataLst>
              <p:tags r:id="rId13"/>
            </p:custDataLst>
          </p:nvPr>
        </p:nvSpPr>
        <p:spPr bwMode="auto">
          <a:xfrm>
            <a:off x="1363663" y="3254375"/>
            <a:ext cx="1182687"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85007" name="Line 17"/>
          <p:cNvSpPr>
            <a:spLocks noChangeShapeType="1"/>
          </p:cNvSpPr>
          <p:nvPr>
            <p:custDataLst>
              <p:tags r:id="rId14"/>
            </p:custDataLst>
          </p:nvPr>
        </p:nvSpPr>
        <p:spPr bwMode="auto">
          <a:xfrm>
            <a:off x="1443038" y="5849938"/>
            <a:ext cx="201612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85008" name="Freeform 18"/>
          <p:cNvSpPr>
            <a:spLocks/>
          </p:cNvSpPr>
          <p:nvPr>
            <p:custDataLst>
              <p:tags r:id="rId15"/>
            </p:custDataLst>
          </p:nvPr>
        </p:nvSpPr>
        <p:spPr bwMode="auto">
          <a:xfrm>
            <a:off x="5627688" y="4476750"/>
            <a:ext cx="696912" cy="1363663"/>
          </a:xfrm>
          <a:custGeom>
            <a:avLst/>
            <a:gdLst>
              <a:gd name="T0" fmla="*/ 0 w 439"/>
              <a:gd name="T1" fmla="*/ 0 h 859"/>
              <a:gd name="T2" fmla="*/ 2147483647 w 439"/>
              <a:gd name="T3" fmla="*/ 2147483647 h 859"/>
              <a:gd name="T4" fmla="*/ 2147483647 w 439"/>
              <a:gd name="T5" fmla="*/ 2147483647 h 859"/>
              <a:gd name="T6" fmla="*/ 2147483647 w 439"/>
              <a:gd name="T7" fmla="*/ 2147483647 h 859"/>
              <a:gd name="T8" fmla="*/ 2147483647 w 439"/>
              <a:gd name="T9" fmla="*/ 2147483647 h 859"/>
              <a:gd name="T10" fmla="*/ 2147483647 w 439"/>
              <a:gd name="T11" fmla="*/ 2147483647 h 859"/>
              <a:gd name="T12" fmla="*/ 2147483647 w 439"/>
              <a:gd name="T13" fmla="*/ 2147483647 h 859"/>
              <a:gd name="T14" fmla="*/ 2147483647 w 439"/>
              <a:gd name="T15" fmla="*/ 2147483647 h 859"/>
              <a:gd name="T16" fmla="*/ 2147483647 w 439"/>
              <a:gd name="T17" fmla="*/ 2147483647 h 859"/>
              <a:gd name="T18" fmla="*/ 2147483647 w 439"/>
              <a:gd name="T19" fmla="*/ 2147483647 h 8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9"/>
              <a:gd name="T31" fmla="*/ 0 h 859"/>
              <a:gd name="T32" fmla="*/ 439 w 439"/>
              <a:gd name="T33" fmla="*/ 859 h 8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9" h="859">
                <a:moveTo>
                  <a:pt x="0" y="0"/>
                </a:moveTo>
                <a:cubicBezTo>
                  <a:pt x="60" y="7"/>
                  <a:pt x="114" y="28"/>
                  <a:pt x="175" y="35"/>
                </a:cubicBezTo>
                <a:cubicBezTo>
                  <a:pt x="231" y="72"/>
                  <a:pt x="297" y="98"/>
                  <a:pt x="340" y="155"/>
                </a:cubicBezTo>
                <a:cubicBezTo>
                  <a:pt x="368" y="192"/>
                  <a:pt x="384" y="228"/>
                  <a:pt x="405" y="270"/>
                </a:cubicBezTo>
                <a:cubicBezTo>
                  <a:pt x="421" y="354"/>
                  <a:pt x="439" y="456"/>
                  <a:pt x="390" y="530"/>
                </a:cubicBezTo>
                <a:cubicBezTo>
                  <a:pt x="382" y="559"/>
                  <a:pt x="375" y="582"/>
                  <a:pt x="345" y="590"/>
                </a:cubicBezTo>
                <a:cubicBezTo>
                  <a:pt x="332" y="626"/>
                  <a:pt x="312" y="660"/>
                  <a:pt x="295" y="695"/>
                </a:cubicBezTo>
                <a:cubicBezTo>
                  <a:pt x="286" y="712"/>
                  <a:pt x="286" y="728"/>
                  <a:pt x="275" y="745"/>
                </a:cubicBezTo>
                <a:cubicBezTo>
                  <a:pt x="270" y="762"/>
                  <a:pt x="247" y="824"/>
                  <a:pt x="235" y="835"/>
                </a:cubicBezTo>
                <a:cubicBezTo>
                  <a:pt x="231" y="838"/>
                  <a:pt x="200" y="859"/>
                  <a:pt x="200" y="850"/>
                </a:cubicBezTo>
              </a:path>
            </a:pathLst>
          </a:custGeom>
          <a:noFill/>
          <a:ln w="19050">
            <a:solidFill>
              <a:srgbClr val="EB102C"/>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85009" name="Freeform 19"/>
          <p:cNvSpPr>
            <a:spLocks/>
          </p:cNvSpPr>
          <p:nvPr>
            <p:custDataLst>
              <p:tags r:id="rId16"/>
            </p:custDataLst>
          </p:nvPr>
        </p:nvSpPr>
        <p:spPr bwMode="auto">
          <a:xfrm>
            <a:off x="5627688" y="3246438"/>
            <a:ext cx="2420937" cy="1198562"/>
          </a:xfrm>
          <a:custGeom>
            <a:avLst/>
            <a:gdLst>
              <a:gd name="T0" fmla="*/ 0 w 1525"/>
              <a:gd name="T1" fmla="*/ 2147483647 h 755"/>
              <a:gd name="T2" fmla="*/ 2147483647 w 1525"/>
              <a:gd name="T3" fmla="*/ 2147483647 h 755"/>
              <a:gd name="T4" fmla="*/ 2147483647 w 1525"/>
              <a:gd name="T5" fmla="*/ 2147483647 h 755"/>
              <a:gd name="T6" fmla="*/ 2147483647 w 1525"/>
              <a:gd name="T7" fmla="*/ 2147483647 h 755"/>
              <a:gd name="T8" fmla="*/ 2147483647 w 1525"/>
              <a:gd name="T9" fmla="*/ 2147483647 h 755"/>
              <a:gd name="T10" fmla="*/ 2147483647 w 1525"/>
              <a:gd name="T11" fmla="*/ 2147483647 h 755"/>
              <a:gd name="T12" fmla="*/ 2147483647 w 1525"/>
              <a:gd name="T13" fmla="*/ 2147483647 h 755"/>
              <a:gd name="T14" fmla="*/ 2147483647 w 1525"/>
              <a:gd name="T15" fmla="*/ 2147483647 h 755"/>
              <a:gd name="T16" fmla="*/ 2147483647 w 1525"/>
              <a:gd name="T17" fmla="*/ 0 h 7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25"/>
              <a:gd name="T28" fmla="*/ 0 h 755"/>
              <a:gd name="T29" fmla="*/ 1525 w 1525"/>
              <a:gd name="T30" fmla="*/ 755 h 7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25" h="755">
                <a:moveTo>
                  <a:pt x="0" y="755"/>
                </a:moveTo>
                <a:cubicBezTo>
                  <a:pt x="159" y="715"/>
                  <a:pt x="331" y="720"/>
                  <a:pt x="495" y="715"/>
                </a:cubicBezTo>
                <a:cubicBezTo>
                  <a:pt x="679" y="696"/>
                  <a:pt x="865" y="674"/>
                  <a:pt x="1045" y="625"/>
                </a:cubicBezTo>
                <a:cubicBezTo>
                  <a:pt x="1157" y="594"/>
                  <a:pt x="1372" y="536"/>
                  <a:pt x="1445" y="435"/>
                </a:cubicBezTo>
                <a:cubicBezTo>
                  <a:pt x="1482" y="382"/>
                  <a:pt x="1504" y="330"/>
                  <a:pt x="1525" y="270"/>
                </a:cubicBezTo>
                <a:cubicBezTo>
                  <a:pt x="1521" y="235"/>
                  <a:pt x="1525" y="198"/>
                  <a:pt x="1515" y="165"/>
                </a:cubicBezTo>
                <a:cubicBezTo>
                  <a:pt x="1500" y="117"/>
                  <a:pt x="1429" y="77"/>
                  <a:pt x="1385" y="65"/>
                </a:cubicBezTo>
                <a:cubicBezTo>
                  <a:pt x="1256" y="29"/>
                  <a:pt x="1116" y="27"/>
                  <a:pt x="985" y="20"/>
                </a:cubicBezTo>
                <a:cubicBezTo>
                  <a:pt x="936" y="11"/>
                  <a:pt x="894" y="0"/>
                  <a:pt x="845" y="0"/>
                </a:cubicBezTo>
              </a:path>
            </a:pathLst>
          </a:custGeom>
          <a:noFill/>
          <a:ln w="19050">
            <a:solidFill>
              <a:srgbClr val="EB102C"/>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85010" name="Freeform 20"/>
          <p:cNvSpPr>
            <a:spLocks/>
          </p:cNvSpPr>
          <p:nvPr>
            <p:custDataLst>
              <p:tags r:id="rId17"/>
            </p:custDataLst>
          </p:nvPr>
        </p:nvSpPr>
        <p:spPr bwMode="auto">
          <a:xfrm>
            <a:off x="6619875" y="2012950"/>
            <a:ext cx="1127125" cy="1201738"/>
          </a:xfrm>
          <a:custGeom>
            <a:avLst/>
            <a:gdLst>
              <a:gd name="T0" fmla="*/ 2147483647 w 710"/>
              <a:gd name="T1" fmla="*/ 2147483647 h 757"/>
              <a:gd name="T2" fmla="*/ 2147483647 w 710"/>
              <a:gd name="T3" fmla="*/ 2147483647 h 757"/>
              <a:gd name="T4" fmla="*/ 2147483647 w 710"/>
              <a:gd name="T5" fmla="*/ 2147483647 h 757"/>
              <a:gd name="T6" fmla="*/ 2147483647 w 710"/>
              <a:gd name="T7" fmla="*/ 2147483647 h 757"/>
              <a:gd name="T8" fmla="*/ 0 w 710"/>
              <a:gd name="T9" fmla="*/ 2147483647 h 757"/>
              <a:gd name="T10" fmla="*/ 0 60000 65536"/>
              <a:gd name="T11" fmla="*/ 0 60000 65536"/>
              <a:gd name="T12" fmla="*/ 0 60000 65536"/>
              <a:gd name="T13" fmla="*/ 0 60000 65536"/>
              <a:gd name="T14" fmla="*/ 0 60000 65536"/>
              <a:gd name="T15" fmla="*/ 0 w 710"/>
              <a:gd name="T16" fmla="*/ 0 h 757"/>
              <a:gd name="T17" fmla="*/ 710 w 710"/>
              <a:gd name="T18" fmla="*/ 757 h 757"/>
            </a:gdLst>
            <a:ahLst/>
            <a:cxnLst>
              <a:cxn ang="T10">
                <a:pos x="T0" y="T1"/>
              </a:cxn>
              <a:cxn ang="T11">
                <a:pos x="T2" y="T3"/>
              </a:cxn>
              <a:cxn ang="T12">
                <a:pos x="T4" y="T5"/>
              </a:cxn>
              <a:cxn ang="T13">
                <a:pos x="T6" y="T7"/>
              </a:cxn>
              <a:cxn ang="T14">
                <a:pos x="T8" y="T9"/>
              </a:cxn>
            </a:cxnLst>
            <a:rect l="T15" t="T16" r="T17" b="T18"/>
            <a:pathLst>
              <a:path w="710" h="757">
                <a:moveTo>
                  <a:pt x="545" y="757"/>
                </a:moveTo>
                <a:cubicBezTo>
                  <a:pt x="641" y="708"/>
                  <a:pt x="694" y="627"/>
                  <a:pt x="710" y="522"/>
                </a:cubicBezTo>
                <a:cubicBezTo>
                  <a:pt x="708" y="470"/>
                  <a:pt x="710" y="418"/>
                  <a:pt x="705" y="367"/>
                </a:cubicBezTo>
                <a:cubicBezTo>
                  <a:pt x="701" y="335"/>
                  <a:pt x="665" y="283"/>
                  <a:pt x="650" y="257"/>
                </a:cubicBezTo>
                <a:cubicBezTo>
                  <a:pt x="499" y="0"/>
                  <a:pt x="266" y="47"/>
                  <a:pt x="0" y="47"/>
                </a:cubicBezTo>
              </a:path>
            </a:pathLst>
          </a:custGeom>
          <a:noFill/>
          <a:ln w="19050">
            <a:solidFill>
              <a:schemeClr val="bg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85011" name="Text Box 21"/>
          <p:cNvSpPr txBox="1">
            <a:spLocks noChangeArrowheads="1"/>
          </p:cNvSpPr>
          <p:nvPr>
            <p:custDataLst>
              <p:tags r:id="rId18"/>
            </p:custDataLst>
          </p:nvPr>
        </p:nvSpPr>
        <p:spPr bwMode="auto">
          <a:xfrm>
            <a:off x="7432675" y="1557338"/>
            <a:ext cx="1217613"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800" b="1" i="1">
                <a:solidFill>
                  <a:schemeClr val="bg2"/>
                </a:solidFill>
              </a:rPr>
              <a:t>open questions in AI</a:t>
            </a:r>
            <a:r>
              <a:rPr lang="en-US" sz="1800" b="1" i="1"/>
              <a:t> </a:t>
            </a:r>
            <a:r>
              <a:rPr lang="en-US" sz="1800" b="1" i="1">
                <a:solidFill>
                  <a:schemeClr val="bg2"/>
                </a:solidFill>
              </a:rPr>
              <a:t>…</a:t>
            </a:r>
          </a:p>
        </p:txBody>
      </p:sp>
      <p:sp>
        <p:nvSpPr>
          <p:cNvPr id="85012" name="Text Box 22"/>
          <p:cNvSpPr txBox="1">
            <a:spLocks noChangeArrowheads="1"/>
          </p:cNvSpPr>
          <p:nvPr>
            <p:custDataLst>
              <p:tags r:id="rId19"/>
            </p:custDataLst>
          </p:nvPr>
        </p:nvSpPr>
        <p:spPr bwMode="auto">
          <a:xfrm>
            <a:off x="6061075" y="4686300"/>
            <a:ext cx="213836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800" b="1" i="1">
                <a:solidFill>
                  <a:srgbClr val="EB102C"/>
                </a:solidFill>
              </a:rPr>
              <a:t>how strings are represented and stored</a:t>
            </a:r>
          </a:p>
        </p:txBody>
      </p:sp>
      <p:sp>
        <p:nvSpPr>
          <p:cNvPr id="85013" name="Text Box 23"/>
          <p:cNvSpPr txBox="1">
            <a:spLocks noChangeArrowheads="1"/>
          </p:cNvSpPr>
          <p:nvPr>
            <p:custDataLst>
              <p:tags r:id="rId20"/>
            </p:custDataLst>
          </p:nvPr>
        </p:nvSpPr>
        <p:spPr bwMode="auto">
          <a:xfrm>
            <a:off x="5380038" y="3398838"/>
            <a:ext cx="25955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800" b="1" i="1">
                <a:solidFill>
                  <a:srgbClr val="EB102C"/>
                </a:solidFill>
              </a:rPr>
              <a:t>computing with language </a:t>
            </a:r>
            <a:r>
              <a:rPr lang="en-US" sz="1800" b="1" i="1">
                <a:solidFill>
                  <a:srgbClr val="B410CE"/>
                </a:solidFill>
              </a:rPr>
              <a:t>- recognizing English!</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018" name="Group 2"/>
          <p:cNvGrpSpPr>
            <a:grpSpLocks/>
          </p:cNvGrpSpPr>
          <p:nvPr>
            <p:custDataLst>
              <p:tags r:id="rId1"/>
            </p:custDataLst>
          </p:nvPr>
        </p:nvGrpSpPr>
        <p:grpSpPr bwMode="auto">
          <a:xfrm>
            <a:off x="647700" y="1066800"/>
            <a:ext cx="7772400" cy="180975"/>
            <a:chOff x="295" y="1311"/>
            <a:chExt cx="5177" cy="114"/>
          </a:xfrm>
        </p:grpSpPr>
        <p:sp>
          <p:nvSpPr>
            <p:cNvPr id="86025" name="Rectangle 3"/>
            <p:cNvSpPr>
              <a:spLocks noChangeArrowheads="1"/>
            </p:cNvSpPr>
            <p:nvPr>
              <p:custDataLst>
                <p:tags r:id="rId8"/>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sp>
          <p:nvSpPr>
            <p:cNvPr id="86026" name="Rectangle 4"/>
            <p:cNvSpPr>
              <a:spLocks noChangeArrowheads="1"/>
            </p:cNvSpPr>
            <p:nvPr>
              <p:custDataLst>
                <p:tags r:id="rId9"/>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grpSp>
      <p:sp>
        <p:nvSpPr>
          <p:cNvPr id="86019" name="Text Box 5"/>
          <p:cNvSpPr txBox="1">
            <a:spLocks noChangeArrowheads="1"/>
          </p:cNvSpPr>
          <p:nvPr>
            <p:custDataLst>
              <p:tags r:id="rId2"/>
            </p:custDataLst>
          </p:nvPr>
        </p:nvSpPr>
        <p:spPr bwMode="auto">
          <a:xfrm>
            <a:off x="2171700" y="228600"/>
            <a:ext cx="4724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000"/>
              <a:t>ASCII</a:t>
            </a:r>
          </a:p>
        </p:txBody>
      </p:sp>
      <p:pic>
        <p:nvPicPr>
          <p:cNvPr id="86020" name="Picture 7"/>
          <p:cNvPicPr>
            <a:picLocks noChangeAspect="1" noChangeArrowheads="1"/>
          </p:cNvPicPr>
          <p:nvPr>
            <p:custDataLst>
              <p:tags r:id="rId3"/>
            </p:custDataLst>
          </p:nvPr>
        </p:nvPicPr>
        <p:blipFill>
          <a:blip r:embed="rId11">
            <a:extLst>
              <a:ext uri="{28A0092B-C50C-407E-A947-70E740481C1C}">
                <a14:useLocalDpi xmlns:a14="http://schemas.microsoft.com/office/drawing/2010/main" val="0"/>
              </a:ext>
            </a:extLst>
          </a:blip>
          <a:srcRect l="15625" t="22917" r="17969" b="10419"/>
          <a:stretch>
            <a:fillRect/>
          </a:stretch>
        </p:blipFill>
        <p:spPr bwMode="auto">
          <a:xfrm>
            <a:off x="2590800" y="1905000"/>
            <a:ext cx="6477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1" name="Text Box 8"/>
          <p:cNvSpPr txBox="1">
            <a:spLocks noChangeArrowheads="1"/>
          </p:cNvSpPr>
          <p:nvPr>
            <p:custDataLst>
              <p:tags r:id="rId4"/>
            </p:custDataLst>
          </p:nvPr>
        </p:nvSpPr>
        <p:spPr bwMode="auto">
          <a:xfrm>
            <a:off x="304800" y="2057400"/>
            <a:ext cx="2209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800">
                <a:latin typeface="Comic Sans MS" pitchFamily="66" charset="0"/>
              </a:rPr>
              <a:t>ASCII is a table that tells the computer how to represent characters as bits!</a:t>
            </a:r>
          </a:p>
        </p:txBody>
      </p:sp>
      <p:sp>
        <p:nvSpPr>
          <p:cNvPr id="86022" name="Line 9"/>
          <p:cNvSpPr>
            <a:spLocks noChangeShapeType="1"/>
          </p:cNvSpPr>
          <p:nvPr>
            <p:custDataLst>
              <p:tags r:id="rId5"/>
            </p:custDataLst>
          </p:nvPr>
        </p:nvSpPr>
        <p:spPr bwMode="auto">
          <a:xfrm flipV="1">
            <a:off x="1981200" y="3657600"/>
            <a:ext cx="762000" cy="533400"/>
          </a:xfrm>
          <a:prstGeom prst="line">
            <a:avLst/>
          </a:prstGeom>
          <a:noFill/>
          <a:ln w="952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23" name="Text Box 10"/>
          <p:cNvSpPr txBox="1">
            <a:spLocks noChangeArrowheads="1"/>
          </p:cNvSpPr>
          <p:nvPr>
            <p:custDataLst>
              <p:tags r:id="rId6"/>
            </p:custDataLst>
          </p:nvPr>
        </p:nvSpPr>
        <p:spPr bwMode="auto">
          <a:xfrm>
            <a:off x="685800" y="4054475"/>
            <a:ext cx="1371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a:solidFill>
                  <a:srgbClr val="990000"/>
                </a:solidFill>
                <a:latin typeface="Comic Sans MS" pitchFamily="66" charset="0"/>
              </a:rPr>
              <a:t>8 bits = 1 byte</a:t>
            </a:r>
          </a:p>
        </p:txBody>
      </p:sp>
      <p:sp>
        <p:nvSpPr>
          <p:cNvPr id="86024" name="Text Box 14"/>
          <p:cNvSpPr txBox="1">
            <a:spLocks noChangeArrowheads="1"/>
          </p:cNvSpPr>
          <p:nvPr>
            <p:custDataLst>
              <p:tags r:id="rId7"/>
            </p:custDataLst>
          </p:nvPr>
        </p:nvSpPr>
        <p:spPr bwMode="auto">
          <a:xfrm>
            <a:off x="457200" y="13716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a:t>American Standard Code for Information Interchange</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042" name="Group 2"/>
          <p:cNvGrpSpPr>
            <a:grpSpLocks/>
          </p:cNvGrpSpPr>
          <p:nvPr>
            <p:custDataLst>
              <p:tags r:id="rId1"/>
            </p:custDataLst>
          </p:nvPr>
        </p:nvGrpSpPr>
        <p:grpSpPr bwMode="auto">
          <a:xfrm>
            <a:off x="647700" y="1066800"/>
            <a:ext cx="7772400" cy="180975"/>
            <a:chOff x="295" y="1311"/>
            <a:chExt cx="5177" cy="114"/>
          </a:xfrm>
        </p:grpSpPr>
        <p:sp>
          <p:nvSpPr>
            <p:cNvPr id="87069" name="Rectangle 3"/>
            <p:cNvSpPr>
              <a:spLocks noChangeArrowheads="1"/>
            </p:cNvSpPr>
            <p:nvPr>
              <p:custDataLst>
                <p:tags r:id="rId28"/>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sp>
          <p:nvSpPr>
            <p:cNvPr id="87070" name="Rectangle 4"/>
            <p:cNvSpPr>
              <a:spLocks noChangeArrowheads="1"/>
            </p:cNvSpPr>
            <p:nvPr>
              <p:custDataLst>
                <p:tags r:id="rId29"/>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grpSp>
      <p:sp>
        <p:nvSpPr>
          <p:cNvPr id="87043" name="Text Box 5"/>
          <p:cNvSpPr txBox="1">
            <a:spLocks noChangeArrowheads="1"/>
          </p:cNvSpPr>
          <p:nvPr>
            <p:custDataLst>
              <p:tags r:id="rId2"/>
            </p:custDataLst>
          </p:nvPr>
        </p:nvSpPr>
        <p:spPr bwMode="auto">
          <a:xfrm>
            <a:off x="2171700" y="228600"/>
            <a:ext cx="4724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000"/>
              <a:t>ASCII</a:t>
            </a:r>
          </a:p>
        </p:txBody>
      </p:sp>
      <p:pic>
        <p:nvPicPr>
          <p:cNvPr id="87044" name="Picture 6"/>
          <p:cNvPicPr>
            <a:picLocks noChangeAspect="1" noChangeArrowheads="1"/>
          </p:cNvPicPr>
          <p:nvPr>
            <p:custDataLst>
              <p:tags r:id="rId3"/>
            </p:custDataLst>
          </p:nvPr>
        </p:nvPicPr>
        <p:blipFill>
          <a:blip r:embed="rId31">
            <a:extLst>
              <a:ext uri="{28A0092B-C50C-407E-A947-70E740481C1C}">
                <a14:useLocalDpi xmlns:a14="http://schemas.microsoft.com/office/drawing/2010/main" val="0"/>
              </a:ext>
            </a:extLst>
          </a:blip>
          <a:srcRect l="15625" t="22917" r="60612" b="10419"/>
          <a:stretch>
            <a:fillRect/>
          </a:stretch>
        </p:blipFill>
        <p:spPr bwMode="auto">
          <a:xfrm>
            <a:off x="2590800" y="1905000"/>
            <a:ext cx="231775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5" name="Text Box 7"/>
          <p:cNvSpPr txBox="1">
            <a:spLocks noChangeArrowheads="1"/>
          </p:cNvSpPr>
          <p:nvPr>
            <p:custDataLst>
              <p:tags r:id="rId4"/>
            </p:custDataLst>
          </p:nvPr>
        </p:nvSpPr>
        <p:spPr bwMode="auto">
          <a:xfrm>
            <a:off x="304800" y="2057400"/>
            <a:ext cx="2209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800">
                <a:latin typeface="Comic Sans MS" pitchFamily="66" charset="0"/>
              </a:rPr>
              <a:t>ASCII is a table that tells the computer how to represent characters as bits!</a:t>
            </a:r>
          </a:p>
        </p:txBody>
      </p:sp>
      <p:sp>
        <p:nvSpPr>
          <p:cNvPr id="87046" name="Line 8"/>
          <p:cNvSpPr>
            <a:spLocks noChangeShapeType="1"/>
          </p:cNvSpPr>
          <p:nvPr>
            <p:custDataLst>
              <p:tags r:id="rId5"/>
            </p:custDataLst>
          </p:nvPr>
        </p:nvSpPr>
        <p:spPr bwMode="auto">
          <a:xfrm flipV="1">
            <a:off x="1981200" y="3657600"/>
            <a:ext cx="762000" cy="533400"/>
          </a:xfrm>
          <a:prstGeom prst="line">
            <a:avLst/>
          </a:prstGeom>
          <a:noFill/>
          <a:ln w="952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7047" name="Text Box 9"/>
          <p:cNvSpPr txBox="1">
            <a:spLocks noChangeArrowheads="1"/>
          </p:cNvSpPr>
          <p:nvPr>
            <p:custDataLst>
              <p:tags r:id="rId6"/>
            </p:custDataLst>
          </p:nvPr>
        </p:nvSpPr>
        <p:spPr bwMode="auto">
          <a:xfrm>
            <a:off x="685800" y="4054475"/>
            <a:ext cx="1371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a:solidFill>
                  <a:srgbClr val="990000"/>
                </a:solidFill>
                <a:latin typeface="Comic Sans MS" pitchFamily="66" charset="0"/>
              </a:rPr>
              <a:t>8 bits = 1 byte</a:t>
            </a:r>
          </a:p>
        </p:txBody>
      </p:sp>
      <p:sp>
        <p:nvSpPr>
          <p:cNvPr id="87048" name="Line 10"/>
          <p:cNvSpPr>
            <a:spLocks noChangeShapeType="1"/>
          </p:cNvSpPr>
          <p:nvPr>
            <p:custDataLst>
              <p:tags r:id="rId7"/>
            </p:custDataLst>
          </p:nvPr>
        </p:nvSpPr>
        <p:spPr bwMode="auto">
          <a:xfrm flipV="1">
            <a:off x="2335213" y="4940300"/>
            <a:ext cx="1195387" cy="488950"/>
          </a:xfrm>
          <a:prstGeom prst="line">
            <a:avLst/>
          </a:prstGeom>
          <a:noFill/>
          <a:ln w="9525">
            <a:solidFill>
              <a:srgbClr val="1E16E4"/>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7049" name="Text Box 11"/>
          <p:cNvSpPr txBox="1">
            <a:spLocks noChangeArrowheads="1"/>
          </p:cNvSpPr>
          <p:nvPr>
            <p:custDataLst>
              <p:tags r:id="rId8"/>
            </p:custDataLst>
          </p:nvPr>
        </p:nvSpPr>
        <p:spPr bwMode="auto">
          <a:xfrm>
            <a:off x="152400" y="5362575"/>
            <a:ext cx="2514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800">
                <a:solidFill>
                  <a:srgbClr val="1E16E4"/>
                </a:solidFill>
                <a:latin typeface="Comic Sans MS" pitchFamily="66" charset="0"/>
              </a:rPr>
              <a:t>The SAME bits represent integers, if the variable has type </a:t>
            </a:r>
            <a:r>
              <a:rPr lang="en-US" sz="1800" b="1">
                <a:latin typeface="Courier New" pitchFamily="49" charset="0"/>
              </a:rPr>
              <a:t>int</a:t>
            </a:r>
            <a:r>
              <a:rPr lang="en-US" sz="1800">
                <a:solidFill>
                  <a:srgbClr val="1E16E4"/>
                </a:solidFill>
                <a:latin typeface="Comic Sans MS" pitchFamily="66" charset="0"/>
              </a:rPr>
              <a:t> instead of </a:t>
            </a:r>
            <a:r>
              <a:rPr lang="en-US" sz="1800" b="1">
                <a:latin typeface="Courier New" pitchFamily="49" charset="0"/>
              </a:rPr>
              <a:t>str</a:t>
            </a:r>
            <a:endParaRPr lang="en-US" sz="1800" b="1">
              <a:solidFill>
                <a:srgbClr val="1E16E4"/>
              </a:solidFill>
              <a:latin typeface="Courier New" pitchFamily="49" charset="0"/>
            </a:endParaRPr>
          </a:p>
        </p:txBody>
      </p:sp>
      <p:sp>
        <p:nvSpPr>
          <p:cNvPr id="87050" name="Text Box 12"/>
          <p:cNvSpPr txBox="1">
            <a:spLocks noChangeArrowheads="1"/>
          </p:cNvSpPr>
          <p:nvPr>
            <p:custDataLst>
              <p:tags r:id="rId9"/>
            </p:custDataLst>
          </p:nvPr>
        </p:nvSpPr>
        <p:spPr bwMode="auto">
          <a:xfrm>
            <a:off x="457200" y="13716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a:t>American Standard Code for Information Interchange</a:t>
            </a:r>
          </a:p>
        </p:txBody>
      </p:sp>
      <p:sp>
        <p:nvSpPr>
          <p:cNvPr id="87051" name="AutoShape 14"/>
          <p:cNvSpPr>
            <a:spLocks noChangeArrowheads="1"/>
          </p:cNvSpPr>
          <p:nvPr>
            <p:custDataLst>
              <p:tags r:id="rId10"/>
            </p:custDataLst>
          </p:nvPr>
        </p:nvSpPr>
        <p:spPr bwMode="auto">
          <a:xfrm>
            <a:off x="5868988" y="2278063"/>
            <a:ext cx="2244725" cy="1927225"/>
          </a:xfrm>
          <a:prstGeom prst="cube">
            <a:avLst>
              <a:gd name="adj" fmla="val 53921"/>
            </a:avLst>
          </a:prstGeom>
          <a:solidFill>
            <a:schemeClr val="bg1"/>
          </a:solidFill>
          <a:ln w="19050">
            <a:solidFill>
              <a:schemeClr val="tx1"/>
            </a:solidFill>
            <a:miter lim="800000"/>
            <a:headEnd/>
            <a:tailEnd/>
          </a:ln>
        </p:spPr>
        <p:txBody>
          <a:bodyPr anchor="ctr">
            <a:spAutoFit/>
          </a:bodyPr>
          <a:lstStyle/>
          <a:p>
            <a:pPr eaLnBrk="0" hangingPunct="0"/>
            <a:endParaRPr lang="en-US"/>
          </a:p>
        </p:txBody>
      </p:sp>
      <p:sp>
        <p:nvSpPr>
          <p:cNvPr id="87052" name="AutoShape 15"/>
          <p:cNvSpPr>
            <a:spLocks noChangeArrowheads="1"/>
          </p:cNvSpPr>
          <p:nvPr>
            <p:custDataLst>
              <p:tags r:id="rId11"/>
            </p:custDataLst>
          </p:nvPr>
        </p:nvSpPr>
        <p:spPr bwMode="auto">
          <a:xfrm>
            <a:off x="5870575" y="4419600"/>
            <a:ext cx="2244725" cy="1927225"/>
          </a:xfrm>
          <a:prstGeom prst="cube">
            <a:avLst>
              <a:gd name="adj" fmla="val 53921"/>
            </a:avLst>
          </a:prstGeom>
          <a:solidFill>
            <a:schemeClr val="bg1"/>
          </a:solidFill>
          <a:ln w="19050">
            <a:solidFill>
              <a:schemeClr val="tx1"/>
            </a:solidFill>
            <a:miter lim="800000"/>
            <a:headEnd/>
            <a:tailEnd/>
          </a:ln>
        </p:spPr>
        <p:txBody>
          <a:bodyPr anchor="ctr">
            <a:spAutoFit/>
          </a:bodyPr>
          <a:lstStyle/>
          <a:p>
            <a:pPr eaLnBrk="0" hangingPunct="0"/>
            <a:endParaRPr lang="en-US"/>
          </a:p>
        </p:txBody>
      </p:sp>
      <p:sp>
        <p:nvSpPr>
          <p:cNvPr id="87053" name="Text Box 16"/>
          <p:cNvSpPr txBox="1">
            <a:spLocks noChangeArrowheads="1"/>
          </p:cNvSpPr>
          <p:nvPr>
            <p:custDataLst>
              <p:tags r:id="rId12"/>
            </p:custDataLst>
          </p:nvPr>
        </p:nvSpPr>
        <p:spPr bwMode="auto">
          <a:xfrm>
            <a:off x="5897563" y="334645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400">
                <a:solidFill>
                  <a:srgbClr val="1E16E4"/>
                </a:solidFill>
              </a:rPr>
              <a:t>type:</a:t>
            </a:r>
            <a:r>
              <a:rPr lang="en-US" sz="1400"/>
              <a:t> </a:t>
            </a:r>
            <a:r>
              <a:rPr lang="en-US" sz="1400" b="1">
                <a:latin typeface="Courier New" pitchFamily="49" charset="0"/>
              </a:rPr>
              <a:t>str</a:t>
            </a:r>
            <a:endParaRPr lang="en-US" sz="1400"/>
          </a:p>
        </p:txBody>
      </p:sp>
      <p:sp>
        <p:nvSpPr>
          <p:cNvPr id="87054" name="Text Box 17"/>
          <p:cNvSpPr txBox="1">
            <a:spLocks noChangeArrowheads="1"/>
          </p:cNvSpPr>
          <p:nvPr>
            <p:custDataLst>
              <p:tags r:id="rId13"/>
            </p:custDataLst>
          </p:nvPr>
        </p:nvSpPr>
        <p:spPr bwMode="auto">
          <a:xfrm>
            <a:off x="5899150" y="5510213"/>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400">
                <a:solidFill>
                  <a:srgbClr val="1E16E4"/>
                </a:solidFill>
              </a:rPr>
              <a:t>type:</a:t>
            </a:r>
            <a:r>
              <a:rPr lang="en-US" sz="1400"/>
              <a:t> </a:t>
            </a:r>
            <a:r>
              <a:rPr lang="en-US" sz="1400" b="1">
                <a:latin typeface="Courier New" pitchFamily="49" charset="0"/>
              </a:rPr>
              <a:t>int</a:t>
            </a:r>
            <a:endParaRPr lang="en-US" sz="1400"/>
          </a:p>
        </p:txBody>
      </p:sp>
      <p:sp>
        <p:nvSpPr>
          <p:cNvPr id="87055" name="Text Box 18"/>
          <p:cNvSpPr txBox="1">
            <a:spLocks noChangeArrowheads="1"/>
          </p:cNvSpPr>
          <p:nvPr>
            <p:custDataLst>
              <p:tags r:id="rId14"/>
            </p:custDataLst>
          </p:nvPr>
        </p:nvSpPr>
        <p:spPr bwMode="auto">
          <a:xfrm rot="-2686451">
            <a:off x="6907213" y="2903538"/>
            <a:ext cx="1371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800">
                <a:latin typeface="Georgia" pitchFamily="18" charset="0"/>
              </a:rPr>
              <a:t>00101010</a:t>
            </a:r>
          </a:p>
        </p:txBody>
      </p:sp>
      <p:sp>
        <p:nvSpPr>
          <p:cNvPr id="87056" name="Text Box 19"/>
          <p:cNvSpPr txBox="1">
            <a:spLocks noChangeArrowheads="1"/>
          </p:cNvSpPr>
          <p:nvPr>
            <p:custDataLst>
              <p:tags r:id="rId15"/>
            </p:custDataLst>
          </p:nvPr>
        </p:nvSpPr>
        <p:spPr bwMode="auto">
          <a:xfrm rot="-2686451">
            <a:off x="6889750" y="5072063"/>
            <a:ext cx="1371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800">
                <a:latin typeface="Georgia" pitchFamily="18" charset="0"/>
              </a:rPr>
              <a:t>00101010</a:t>
            </a:r>
          </a:p>
        </p:txBody>
      </p:sp>
      <p:sp>
        <p:nvSpPr>
          <p:cNvPr id="87057" name="Text Box 20"/>
          <p:cNvSpPr txBox="1">
            <a:spLocks noChangeArrowheads="1"/>
          </p:cNvSpPr>
          <p:nvPr>
            <p:custDataLst>
              <p:tags r:id="rId16"/>
            </p:custDataLst>
          </p:nvPr>
        </p:nvSpPr>
        <p:spPr bwMode="auto">
          <a:xfrm rot="-2743434">
            <a:off x="7391400" y="3260726"/>
            <a:ext cx="498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400">
                <a:solidFill>
                  <a:srgbClr val="1E16E4"/>
                </a:solidFill>
              </a:rPr>
              <a:t>bits</a:t>
            </a:r>
            <a:endParaRPr lang="en-US" sz="1400"/>
          </a:p>
        </p:txBody>
      </p:sp>
      <p:sp>
        <p:nvSpPr>
          <p:cNvPr id="87058" name="Text Box 21"/>
          <p:cNvSpPr txBox="1">
            <a:spLocks noChangeArrowheads="1"/>
          </p:cNvSpPr>
          <p:nvPr>
            <p:custDataLst>
              <p:tags r:id="rId17"/>
            </p:custDataLst>
          </p:nvPr>
        </p:nvSpPr>
        <p:spPr bwMode="auto">
          <a:xfrm rot="-2743434">
            <a:off x="7361237" y="5437188"/>
            <a:ext cx="498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400">
                <a:solidFill>
                  <a:srgbClr val="1E16E4"/>
                </a:solidFill>
              </a:rPr>
              <a:t>bits</a:t>
            </a:r>
            <a:endParaRPr lang="en-US" sz="1400"/>
          </a:p>
        </p:txBody>
      </p:sp>
      <p:sp>
        <p:nvSpPr>
          <p:cNvPr id="87059" name="Text Box 22"/>
          <p:cNvSpPr txBox="1">
            <a:spLocks noChangeArrowheads="1"/>
          </p:cNvSpPr>
          <p:nvPr>
            <p:custDataLst>
              <p:tags r:id="rId18"/>
            </p:custDataLst>
          </p:nvPr>
        </p:nvSpPr>
        <p:spPr bwMode="auto">
          <a:xfrm>
            <a:off x="5903913" y="36576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400">
                <a:solidFill>
                  <a:srgbClr val="1E16E4"/>
                </a:solidFill>
              </a:rPr>
              <a:t>name:</a:t>
            </a:r>
            <a:r>
              <a:rPr lang="en-US" sz="1400"/>
              <a:t> </a:t>
            </a:r>
          </a:p>
        </p:txBody>
      </p:sp>
      <p:sp>
        <p:nvSpPr>
          <p:cNvPr id="87060" name="Text Box 23"/>
          <p:cNvSpPr txBox="1">
            <a:spLocks noChangeArrowheads="1"/>
          </p:cNvSpPr>
          <p:nvPr>
            <p:custDataLst>
              <p:tags r:id="rId19"/>
            </p:custDataLst>
          </p:nvPr>
        </p:nvSpPr>
        <p:spPr bwMode="auto">
          <a:xfrm>
            <a:off x="5905500" y="5821363"/>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400">
                <a:solidFill>
                  <a:srgbClr val="1E16E4"/>
                </a:solidFill>
              </a:rPr>
              <a:t>name:</a:t>
            </a:r>
            <a:endParaRPr lang="en-US" sz="1400"/>
          </a:p>
        </p:txBody>
      </p:sp>
      <p:sp>
        <p:nvSpPr>
          <p:cNvPr id="87061" name="Text Box 24"/>
          <p:cNvSpPr txBox="1">
            <a:spLocks noChangeArrowheads="1"/>
          </p:cNvSpPr>
          <p:nvPr>
            <p:custDataLst>
              <p:tags r:id="rId20"/>
            </p:custDataLst>
          </p:nvPr>
        </p:nvSpPr>
        <p:spPr bwMode="auto">
          <a:xfrm>
            <a:off x="6715125" y="2484438"/>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400">
                <a:solidFill>
                  <a:srgbClr val="1E16E4"/>
                </a:solidFill>
              </a:rPr>
              <a:t>value:</a:t>
            </a:r>
            <a:r>
              <a:rPr lang="en-US" sz="1400"/>
              <a:t> </a:t>
            </a:r>
          </a:p>
        </p:txBody>
      </p:sp>
      <p:sp>
        <p:nvSpPr>
          <p:cNvPr id="87062" name="Text Box 25"/>
          <p:cNvSpPr txBox="1">
            <a:spLocks noChangeArrowheads="1"/>
          </p:cNvSpPr>
          <p:nvPr>
            <p:custDataLst>
              <p:tags r:id="rId21"/>
            </p:custDataLst>
          </p:nvPr>
        </p:nvSpPr>
        <p:spPr bwMode="auto">
          <a:xfrm>
            <a:off x="6700838" y="461645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400">
                <a:solidFill>
                  <a:srgbClr val="1E16E4"/>
                </a:solidFill>
              </a:rPr>
              <a:t>value:</a:t>
            </a:r>
            <a:endParaRPr lang="en-US" sz="1400"/>
          </a:p>
        </p:txBody>
      </p:sp>
      <p:sp>
        <p:nvSpPr>
          <p:cNvPr id="87063" name="Rectangle 26"/>
          <p:cNvSpPr>
            <a:spLocks noChangeArrowheads="1"/>
          </p:cNvSpPr>
          <p:nvPr>
            <p:custDataLst>
              <p:tags r:id="rId22"/>
            </p:custDataLst>
          </p:nvPr>
        </p:nvSpPr>
        <p:spPr bwMode="auto">
          <a:xfrm>
            <a:off x="6508750" y="2705100"/>
            <a:ext cx="733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b="1">
                <a:solidFill>
                  <a:srgbClr val="B410CE"/>
                </a:solidFill>
                <a:latin typeface="Courier New" pitchFamily="49" charset="0"/>
              </a:rPr>
              <a:t>'*'</a:t>
            </a:r>
          </a:p>
        </p:txBody>
      </p:sp>
      <p:sp>
        <p:nvSpPr>
          <p:cNvPr id="87064" name="Rectangle 27"/>
          <p:cNvSpPr>
            <a:spLocks noChangeArrowheads="1"/>
          </p:cNvSpPr>
          <p:nvPr>
            <p:custDataLst>
              <p:tags r:id="rId23"/>
            </p:custDataLst>
          </p:nvPr>
        </p:nvSpPr>
        <p:spPr bwMode="auto">
          <a:xfrm>
            <a:off x="6548438" y="4849813"/>
            <a:ext cx="549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b="1">
                <a:solidFill>
                  <a:srgbClr val="B410CE"/>
                </a:solidFill>
                <a:latin typeface="Courier New" pitchFamily="49" charset="0"/>
              </a:rPr>
              <a:t>42</a:t>
            </a:r>
          </a:p>
        </p:txBody>
      </p:sp>
      <p:sp>
        <p:nvSpPr>
          <p:cNvPr id="87065" name="Freeform 28"/>
          <p:cNvSpPr>
            <a:spLocks/>
          </p:cNvSpPr>
          <p:nvPr>
            <p:custDataLst>
              <p:tags r:id="rId24"/>
            </p:custDataLst>
          </p:nvPr>
        </p:nvSpPr>
        <p:spPr bwMode="auto">
          <a:xfrm>
            <a:off x="8229600" y="2819400"/>
            <a:ext cx="457200" cy="2133600"/>
          </a:xfrm>
          <a:custGeom>
            <a:avLst/>
            <a:gdLst>
              <a:gd name="T0" fmla="*/ 0 w 288"/>
              <a:gd name="T1" fmla="*/ 0 h 1344"/>
              <a:gd name="T2" fmla="*/ 2147483647 w 288"/>
              <a:gd name="T3" fmla="*/ 0 h 1344"/>
              <a:gd name="T4" fmla="*/ 2147483647 w 288"/>
              <a:gd name="T5" fmla="*/ 2147483647 h 1344"/>
              <a:gd name="T6" fmla="*/ 0 w 288"/>
              <a:gd name="T7" fmla="*/ 2147483647 h 1344"/>
              <a:gd name="T8" fmla="*/ 0 60000 65536"/>
              <a:gd name="T9" fmla="*/ 0 60000 65536"/>
              <a:gd name="T10" fmla="*/ 0 60000 65536"/>
              <a:gd name="T11" fmla="*/ 0 60000 65536"/>
              <a:gd name="T12" fmla="*/ 0 w 288"/>
              <a:gd name="T13" fmla="*/ 0 h 1344"/>
              <a:gd name="T14" fmla="*/ 288 w 288"/>
              <a:gd name="T15" fmla="*/ 1344 h 1344"/>
            </a:gdLst>
            <a:ahLst/>
            <a:cxnLst>
              <a:cxn ang="T8">
                <a:pos x="T0" y="T1"/>
              </a:cxn>
              <a:cxn ang="T9">
                <a:pos x="T2" y="T3"/>
              </a:cxn>
              <a:cxn ang="T10">
                <a:pos x="T4" y="T5"/>
              </a:cxn>
              <a:cxn ang="T11">
                <a:pos x="T6" y="T7"/>
              </a:cxn>
            </a:cxnLst>
            <a:rect l="T12" t="T13" r="T14" b="T15"/>
            <a:pathLst>
              <a:path w="288" h="1344">
                <a:moveTo>
                  <a:pt x="0" y="0"/>
                </a:moveTo>
                <a:lnTo>
                  <a:pt x="288" y="0"/>
                </a:lnTo>
                <a:lnTo>
                  <a:pt x="288" y="1344"/>
                </a:lnTo>
                <a:lnTo>
                  <a:pt x="0" y="1344"/>
                </a:lnTo>
              </a:path>
            </a:pathLst>
          </a:custGeom>
          <a:noFill/>
          <a:ln w="19050">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87066" name="Text Box 29"/>
          <p:cNvSpPr txBox="1">
            <a:spLocks noChangeArrowheads="1"/>
          </p:cNvSpPr>
          <p:nvPr>
            <p:custDataLst>
              <p:tags r:id="rId25"/>
            </p:custDataLst>
          </p:nvPr>
        </p:nvSpPr>
        <p:spPr bwMode="auto">
          <a:xfrm>
            <a:off x="7659688" y="3695700"/>
            <a:ext cx="106362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r">
              <a:spcBef>
                <a:spcPct val="50000"/>
              </a:spcBef>
            </a:pPr>
            <a:r>
              <a:rPr lang="en-US" sz="900"/>
              <a:t>Identical bits are stored in each variable!</a:t>
            </a:r>
          </a:p>
        </p:txBody>
      </p:sp>
      <p:sp>
        <p:nvSpPr>
          <p:cNvPr id="87067" name="Freeform 30"/>
          <p:cNvSpPr>
            <a:spLocks/>
          </p:cNvSpPr>
          <p:nvPr>
            <p:custDataLst>
              <p:tags r:id="rId26"/>
            </p:custDataLst>
          </p:nvPr>
        </p:nvSpPr>
        <p:spPr bwMode="auto">
          <a:xfrm flipH="1">
            <a:off x="5326063" y="3516313"/>
            <a:ext cx="457200" cy="2133600"/>
          </a:xfrm>
          <a:custGeom>
            <a:avLst/>
            <a:gdLst>
              <a:gd name="T0" fmla="*/ 0 w 288"/>
              <a:gd name="T1" fmla="*/ 0 h 1344"/>
              <a:gd name="T2" fmla="*/ 2147483647 w 288"/>
              <a:gd name="T3" fmla="*/ 0 h 1344"/>
              <a:gd name="T4" fmla="*/ 2147483647 w 288"/>
              <a:gd name="T5" fmla="*/ 2147483647 h 1344"/>
              <a:gd name="T6" fmla="*/ 0 w 288"/>
              <a:gd name="T7" fmla="*/ 2147483647 h 1344"/>
              <a:gd name="T8" fmla="*/ 0 60000 65536"/>
              <a:gd name="T9" fmla="*/ 0 60000 65536"/>
              <a:gd name="T10" fmla="*/ 0 60000 65536"/>
              <a:gd name="T11" fmla="*/ 0 60000 65536"/>
              <a:gd name="T12" fmla="*/ 0 w 288"/>
              <a:gd name="T13" fmla="*/ 0 h 1344"/>
              <a:gd name="T14" fmla="*/ 288 w 288"/>
              <a:gd name="T15" fmla="*/ 1344 h 1344"/>
            </a:gdLst>
            <a:ahLst/>
            <a:cxnLst>
              <a:cxn ang="T8">
                <a:pos x="T0" y="T1"/>
              </a:cxn>
              <a:cxn ang="T9">
                <a:pos x="T2" y="T3"/>
              </a:cxn>
              <a:cxn ang="T10">
                <a:pos x="T4" y="T5"/>
              </a:cxn>
              <a:cxn ang="T11">
                <a:pos x="T6" y="T7"/>
              </a:cxn>
            </a:cxnLst>
            <a:rect l="T12" t="T13" r="T14" b="T15"/>
            <a:pathLst>
              <a:path w="288" h="1344">
                <a:moveTo>
                  <a:pt x="0" y="0"/>
                </a:moveTo>
                <a:lnTo>
                  <a:pt x="288" y="0"/>
                </a:lnTo>
                <a:lnTo>
                  <a:pt x="288" y="1344"/>
                </a:lnTo>
                <a:lnTo>
                  <a:pt x="0" y="1344"/>
                </a:lnTo>
              </a:path>
            </a:pathLst>
          </a:custGeom>
          <a:noFill/>
          <a:ln w="19050">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87068" name="Text Box 31"/>
          <p:cNvSpPr txBox="1">
            <a:spLocks noChangeArrowheads="1"/>
          </p:cNvSpPr>
          <p:nvPr>
            <p:custDataLst>
              <p:tags r:id="rId27"/>
            </p:custDataLst>
          </p:nvPr>
        </p:nvSpPr>
        <p:spPr bwMode="auto">
          <a:xfrm>
            <a:off x="5280025" y="4284663"/>
            <a:ext cx="1063625"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900"/>
              <a:t>The types determine how to interpret the bits; the names don't matter at all…</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6" name="Group 2"/>
          <p:cNvGrpSpPr>
            <a:grpSpLocks/>
          </p:cNvGrpSpPr>
          <p:nvPr>
            <p:custDataLst>
              <p:tags r:id="rId1"/>
            </p:custDataLst>
          </p:nvPr>
        </p:nvGrpSpPr>
        <p:grpSpPr bwMode="auto">
          <a:xfrm>
            <a:off x="484188" y="914400"/>
            <a:ext cx="8154987" cy="180975"/>
            <a:chOff x="295" y="1311"/>
            <a:chExt cx="5177" cy="114"/>
          </a:xfrm>
        </p:grpSpPr>
        <p:sp>
          <p:nvSpPr>
            <p:cNvPr id="88083" name="Rectangle 3"/>
            <p:cNvSpPr>
              <a:spLocks noChangeArrowheads="1"/>
            </p:cNvSpPr>
            <p:nvPr>
              <p:custDataLst>
                <p:tags r:id="rId18"/>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sp>
          <p:nvSpPr>
            <p:cNvPr id="88084" name="Rectangle 4"/>
            <p:cNvSpPr>
              <a:spLocks noChangeArrowheads="1"/>
            </p:cNvSpPr>
            <p:nvPr>
              <p:custDataLst>
                <p:tags r:id="rId19"/>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grpSp>
      <p:sp>
        <p:nvSpPr>
          <p:cNvPr id="88067" name="Text Box 5"/>
          <p:cNvSpPr txBox="1">
            <a:spLocks noChangeArrowheads="1"/>
          </p:cNvSpPr>
          <p:nvPr>
            <p:custDataLst>
              <p:tags r:id="rId2"/>
            </p:custDataLst>
          </p:nvPr>
        </p:nvSpPr>
        <p:spPr bwMode="auto">
          <a:xfrm>
            <a:off x="982663" y="152400"/>
            <a:ext cx="70945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000"/>
              <a:t>chr and ord</a:t>
            </a:r>
          </a:p>
        </p:txBody>
      </p:sp>
      <p:sp>
        <p:nvSpPr>
          <p:cNvPr id="88068" name="Text Box 6"/>
          <p:cNvSpPr txBox="1">
            <a:spLocks noChangeArrowheads="1"/>
          </p:cNvSpPr>
          <p:nvPr>
            <p:custDataLst>
              <p:tags r:id="rId3"/>
            </p:custDataLst>
          </p:nvPr>
        </p:nvSpPr>
        <p:spPr bwMode="auto">
          <a:xfrm>
            <a:off x="1600200" y="4237038"/>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b="1">
                <a:latin typeface="Courier New" pitchFamily="49" charset="0"/>
              </a:rPr>
              <a:t>chr( n )</a:t>
            </a:r>
          </a:p>
        </p:txBody>
      </p:sp>
      <p:sp>
        <p:nvSpPr>
          <p:cNvPr id="88069" name="Text Box 8"/>
          <p:cNvSpPr txBox="1">
            <a:spLocks noChangeArrowheads="1"/>
          </p:cNvSpPr>
          <p:nvPr>
            <p:custDataLst>
              <p:tags r:id="rId4"/>
            </p:custDataLst>
          </p:nvPr>
        </p:nvSpPr>
        <p:spPr bwMode="auto">
          <a:xfrm>
            <a:off x="1600200" y="3398838"/>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b="1">
                <a:latin typeface="Courier New" pitchFamily="49" charset="0"/>
              </a:rPr>
              <a:t>ord( c )</a:t>
            </a:r>
          </a:p>
        </p:txBody>
      </p:sp>
      <p:sp>
        <p:nvSpPr>
          <p:cNvPr id="88070" name="Rectangle 9"/>
          <p:cNvSpPr>
            <a:spLocks noChangeArrowheads="1"/>
          </p:cNvSpPr>
          <p:nvPr>
            <p:custDataLst>
              <p:tags r:id="rId5"/>
            </p:custDataLst>
          </p:nvPr>
        </p:nvSpPr>
        <p:spPr bwMode="auto">
          <a:xfrm>
            <a:off x="3427413" y="4178300"/>
            <a:ext cx="340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1800" b="1" i="1">
                <a:solidFill>
                  <a:srgbClr val="B410CE"/>
                </a:solidFill>
                <a:latin typeface="Times New Roman" pitchFamily="18" charset="0"/>
              </a:rPr>
              <a:t>Input:</a:t>
            </a:r>
            <a:r>
              <a:rPr lang="en-US" sz="1800">
                <a:latin typeface="Times New Roman" pitchFamily="18" charset="0"/>
              </a:rPr>
              <a:t> an integer in </a:t>
            </a:r>
            <a:r>
              <a:rPr lang="en-US" sz="1800" b="1">
                <a:latin typeface="Courier New" pitchFamily="49" charset="0"/>
              </a:rPr>
              <a:t>range(255)</a:t>
            </a:r>
            <a:endParaRPr lang="en-US" sz="1800">
              <a:latin typeface="Times New Roman" pitchFamily="18" charset="0"/>
            </a:endParaRPr>
          </a:p>
        </p:txBody>
      </p:sp>
      <p:sp>
        <p:nvSpPr>
          <p:cNvPr id="88071" name="Rectangle 10"/>
          <p:cNvSpPr>
            <a:spLocks noChangeArrowheads="1"/>
          </p:cNvSpPr>
          <p:nvPr>
            <p:custDataLst>
              <p:tags r:id="rId6"/>
            </p:custDataLst>
          </p:nvPr>
        </p:nvSpPr>
        <p:spPr bwMode="auto">
          <a:xfrm>
            <a:off x="3422650" y="3313113"/>
            <a:ext cx="3298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1800" b="1" i="1">
                <a:solidFill>
                  <a:srgbClr val="B410CE"/>
                </a:solidFill>
                <a:latin typeface="Times New Roman" pitchFamily="18" charset="0"/>
              </a:rPr>
              <a:t>Input:</a:t>
            </a:r>
            <a:r>
              <a:rPr lang="en-US" sz="1800">
                <a:latin typeface="Times New Roman" pitchFamily="18" charset="0"/>
              </a:rPr>
              <a:t> a string of one character, </a:t>
            </a:r>
            <a:r>
              <a:rPr lang="en-US" sz="1800" b="1">
                <a:latin typeface="Courier New" pitchFamily="49" charset="0"/>
              </a:rPr>
              <a:t>c</a:t>
            </a:r>
          </a:p>
        </p:txBody>
      </p:sp>
      <p:sp>
        <p:nvSpPr>
          <p:cNvPr id="88072" name="Text Box 13"/>
          <p:cNvSpPr txBox="1">
            <a:spLocks noChangeArrowheads="1"/>
          </p:cNvSpPr>
          <p:nvPr>
            <p:custDataLst>
              <p:tags r:id="rId7"/>
            </p:custDataLst>
          </p:nvPr>
        </p:nvSpPr>
        <p:spPr bwMode="auto">
          <a:xfrm>
            <a:off x="1436688" y="1246188"/>
            <a:ext cx="7010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3200" b="1">
                <a:latin typeface="Courier New" pitchFamily="49" charset="0"/>
              </a:rPr>
              <a:t>abcdefghijklmnopqrstuvwxyz</a:t>
            </a:r>
          </a:p>
        </p:txBody>
      </p:sp>
      <p:sp>
        <p:nvSpPr>
          <p:cNvPr id="88073" name="Text Box 14"/>
          <p:cNvSpPr txBox="1">
            <a:spLocks noChangeArrowheads="1"/>
          </p:cNvSpPr>
          <p:nvPr>
            <p:custDataLst>
              <p:tags r:id="rId8"/>
            </p:custDataLst>
          </p:nvPr>
        </p:nvSpPr>
        <p:spPr bwMode="auto">
          <a:xfrm>
            <a:off x="1712913" y="1681163"/>
            <a:ext cx="1143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900" b="1">
                <a:solidFill>
                  <a:srgbClr val="1E16E4"/>
                </a:solidFill>
              </a:rPr>
              <a:t>97</a:t>
            </a:r>
          </a:p>
        </p:txBody>
      </p:sp>
      <p:sp>
        <p:nvSpPr>
          <p:cNvPr id="88074" name="Text Box 15"/>
          <p:cNvSpPr txBox="1">
            <a:spLocks noChangeArrowheads="1"/>
          </p:cNvSpPr>
          <p:nvPr>
            <p:custDataLst>
              <p:tags r:id="rId9"/>
            </p:custDataLst>
          </p:nvPr>
        </p:nvSpPr>
        <p:spPr bwMode="auto">
          <a:xfrm>
            <a:off x="7816850" y="1681163"/>
            <a:ext cx="4524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900" b="1">
                <a:solidFill>
                  <a:srgbClr val="1E16E4"/>
                </a:solidFill>
              </a:rPr>
              <a:t>122</a:t>
            </a:r>
          </a:p>
        </p:txBody>
      </p:sp>
      <p:sp>
        <p:nvSpPr>
          <p:cNvPr id="88075" name="Text Box 16"/>
          <p:cNvSpPr txBox="1">
            <a:spLocks noChangeArrowheads="1"/>
          </p:cNvSpPr>
          <p:nvPr>
            <p:custDataLst>
              <p:tags r:id="rId10"/>
            </p:custDataLst>
          </p:nvPr>
        </p:nvSpPr>
        <p:spPr bwMode="auto">
          <a:xfrm>
            <a:off x="1712913" y="2478088"/>
            <a:ext cx="1143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900" b="1">
                <a:solidFill>
                  <a:srgbClr val="1E16E4"/>
                </a:solidFill>
              </a:rPr>
              <a:t>65</a:t>
            </a:r>
          </a:p>
        </p:txBody>
      </p:sp>
      <p:sp>
        <p:nvSpPr>
          <p:cNvPr id="88076" name="Text Box 17"/>
          <p:cNvSpPr txBox="1">
            <a:spLocks noChangeArrowheads="1"/>
          </p:cNvSpPr>
          <p:nvPr>
            <p:custDataLst>
              <p:tags r:id="rId11"/>
            </p:custDataLst>
          </p:nvPr>
        </p:nvSpPr>
        <p:spPr bwMode="auto">
          <a:xfrm>
            <a:off x="1444625" y="2035175"/>
            <a:ext cx="7010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3200" b="1">
                <a:latin typeface="Courier New" pitchFamily="49" charset="0"/>
              </a:rPr>
              <a:t>ABCDEFGHIJKLMNOPQRSTUVWXYZ</a:t>
            </a:r>
          </a:p>
        </p:txBody>
      </p:sp>
      <p:sp>
        <p:nvSpPr>
          <p:cNvPr id="88077" name="Text Box 18"/>
          <p:cNvSpPr txBox="1">
            <a:spLocks noChangeArrowheads="1"/>
          </p:cNvSpPr>
          <p:nvPr>
            <p:custDataLst>
              <p:tags r:id="rId12"/>
            </p:custDataLst>
          </p:nvPr>
        </p:nvSpPr>
        <p:spPr bwMode="auto">
          <a:xfrm>
            <a:off x="7848600" y="2478088"/>
            <a:ext cx="4524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900" b="1">
                <a:solidFill>
                  <a:srgbClr val="1E16E4"/>
                </a:solidFill>
              </a:rPr>
              <a:t>90</a:t>
            </a:r>
          </a:p>
        </p:txBody>
      </p:sp>
      <p:sp>
        <p:nvSpPr>
          <p:cNvPr id="88078" name="Freeform 19"/>
          <p:cNvSpPr>
            <a:spLocks/>
          </p:cNvSpPr>
          <p:nvPr>
            <p:custDataLst>
              <p:tags r:id="rId13"/>
            </p:custDataLst>
          </p:nvPr>
        </p:nvSpPr>
        <p:spPr bwMode="auto">
          <a:xfrm>
            <a:off x="1377950" y="1503363"/>
            <a:ext cx="333375" cy="306387"/>
          </a:xfrm>
          <a:custGeom>
            <a:avLst/>
            <a:gdLst>
              <a:gd name="T0" fmla="*/ 2147483647 w 210"/>
              <a:gd name="T1" fmla="*/ 2147483647 h 193"/>
              <a:gd name="T2" fmla="*/ 0 w 210"/>
              <a:gd name="T3" fmla="*/ 2147483647 h 193"/>
              <a:gd name="T4" fmla="*/ 2147483647 w 210"/>
              <a:gd name="T5" fmla="*/ 2147483647 h 193"/>
              <a:gd name="T6" fmla="*/ 2147483647 w 210"/>
              <a:gd name="T7" fmla="*/ 2147483647 h 193"/>
              <a:gd name="T8" fmla="*/ 2147483647 w 210"/>
              <a:gd name="T9" fmla="*/ 2147483647 h 193"/>
              <a:gd name="T10" fmla="*/ 0 60000 65536"/>
              <a:gd name="T11" fmla="*/ 0 60000 65536"/>
              <a:gd name="T12" fmla="*/ 0 60000 65536"/>
              <a:gd name="T13" fmla="*/ 0 60000 65536"/>
              <a:gd name="T14" fmla="*/ 0 60000 65536"/>
              <a:gd name="T15" fmla="*/ 0 w 210"/>
              <a:gd name="T16" fmla="*/ 0 h 193"/>
              <a:gd name="T17" fmla="*/ 210 w 210"/>
              <a:gd name="T18" fmla="*/ 193 h 193"/>
            </a:gdLst>
            <a:ahLst/>
            <a:cxnLst>
              <a:cxn ang="T10">
                <a:pos x="T0" y="T1"/>
              </a:cxn>
              <a:cxn ang="T11">
                <a:pos x="T2" y="T3"/>
              </a:cxn>
              <a:cxn ang="T12">
                <a:pos x="T4" y="T5"/>
              </a:cxn>
              <a:cxn ang="T13">
                <a:pos x="T6" y="T7"/>
              </a:cxn>
              <a:cxn ang="T14">
                <a:pos x="T8" y="T9"/>
              </a:cxn>
            </a:cxnLst>
            <a:rect l="T15" t="T16" r="T17" b="T18"/>
            <a:pathLst>
              <a:path w="210" h="193">
                <a:moveTo>
                  <a:pt x="210" y="13"/>
                </a:moveTo>
                <a:cubicBezTo>
                  <a:pt x="137" y="16"/>
                  <a:pt x="29" y="0"/>
                  <a:pt x="0" y="88"/>
                </a:cubicBezTo>
                <a:cubicBezTo>
                  <a:pt x="0" y="89"/>
                  <a:pt x="5" y="135"/>
                  <a:pt x="10" y="143"/>
                </a:cubicBezTo>
                <a:cubicBezTo>
                  <a:pt x="31" y="180"/>
                  <a:pt x="103" y="180"/>
                  <a:pt x="135" y="183"/>
                </a:cubicBezTo>
                <a:cubicBezTo>
                  <a:pt x="161" y="188"/>
                  <a:pt x="182" y="193"/>
                  <a:pt x="210" y="193"/>
                </a:cubicBezTo>
              </a:path>
            </a:pathLst>
          </a:custGeom>
          <a:noFill/>
          <a:ln w="19050">
            <a:solidFill>
              <a:srgbClr val="1E16E4"/>
            </a:solidFill>
            <a:round/>
            <a:headEnd type="triangle" w="sm" len="sm"/>
            <a:tailEnd type="triangle" w="sm" len="sm"/>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88079" name="Text Box 20"/>
          <p:cNvSpPr txBox="1">
            <a:spLocks noChangeArrowheads="1"/>
          </p:cNvSpPr>
          <p:nvPr>
            <p:custDataLst>
              <p:tags r:id="rId14"/>
            </p:custDataLst>
          </p:nvPr>
        </p:nvSpPr>
        <p:spPr bwMode="auto">
          <a:xfrm>
            <a:off x="104775" y="1641475"/>
            <a:ext cx="12160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400">
                <a:solidFill>
                  <a:srgbClr val="1E16E4"/>
                </a:solidFill>
                <a:latin typeface="Comic Sans MS" pitchFamily="66" charset="0"/>
              </a:rPr>
              <a:t>functions for these conversions</a:t>
            </a:r>
          </a:p>
        </p:txBody>
      </p:sp>
      <p:sp>
        <p:nvSpPr>
          <p:cNvPr id="88080" name="Freeform 21"/>
          <p:cNvSpPr>
            <a:spLocks/>
          </p:cNvSpPr>
          <p:nvPr>
            <p:custDataLst>
              <p:tags r:id="rId15"/>
            </p:custDataLst>
          </p:nvPr>
        </p:nvSpPr>
        <p:spPr bwMode="auto">
          <a:xfrm>
            <a:off x="1339850" y="2266950"/>
            <a:ext cx="333375" cy="306388"/>
          </a:xfrm>
          <a:custGeom>
            <a:avLst/>
            <a:gdLst>
              <a:gd name="T0" fmla="*/ 2147483647 w 210"/>
              <a:gd name="T1" fmla="*/ 2147483647 h 193"/>
              <a:gd name="T2" fmla="*/ 0 w 210"/>
              <a:gd name="T3" fmla="*/ 2147483647 h 193"/>
              <a:gd name="T4" fmla="*/ 2147483647 w 210"/>
              <a:gd name="T5" fmla="*/ 2147483647 h 193"/>
              <a:gd name="T6" fmla="*/ 2147483647 w 210"/>
              <a:gd name="T7" fmla="*/ 2147483647 h 193"/>
              <a:gd name="T8" fmla="*/ 2147483647 w 210"/>
              <a:gd name="T9" fmla="*/ 2147483647 h 193"/>
              <a:gd name="T10" fmla="*/ 0 60000 65536"/>
              <a:gd name="T11" fmla="*/ 0 60000 65536"/>
              <a:gd name="T12" fmla="*/ 0 60000 65536"/>
              <a:gd name="T13" fmla="*/ 0 60000 65536"/>
              <a:gd name="T14" fmla="*/ 0 60000 65536"/>
              <a:gd name="T15" fmla="*/ 0 w 210"/>
              <a:gd name="T16" fmla="*/ 0 h 193"/>
              <a:gd name="T17" fmla="*/ 210 w 210"/>
              <a:gd name="T18" fmla="*/ 193 h 193"/>
            </a:gdLst>
            <a:ahLst/>
            <a:cxnLst>
              <a:cxn ang="T10">
                <a:pos x="T0" y="T1"/>
              </a:cxn>
              <a:cxn ang="T11">
                <a:pos x="T2" y="T3"/>
              </a:cxn>
              <a:cxn ang="T12">
                <a:pos x="T4" y="T5"/>
              </a:cxn>
              <a:cxn ang="T13">
                <a:pos x="T6" y="T7"/>
              </a:cxn>
              <a:cxn ang="T14">
                <a:pos x="T8" y="T9"/>
              </a:cxn>
            </a:cxnLst>
            <a:rect l="T15" t="T16" r="T17" b="T18"/>
            <a:pathLst>
              <a:path w="210" h="193">
                <a:moveTo>
                  <a:pt x="210" y="13"/>
                </a:moveTo>
                <a:cubicBezTo>
                  <a:pt x="137" y="16"/>
                  <a:pt x="29" y="0"/>
                  <a:pt x="0" y="88"/>
                </a:cubicBezTo>
                <a:cubicBezTo>
                  <a:pt x="0" y="89"/>
                  <a:pt x="5" y="135"/>
                  <a:pt x="10" y="143"/>
                </a:cubicBezTo>
                <a:cubicBezTo>
                  <a:pt x="31" y="180"/>
                  <a:pt x="103" y="180"/>
                  <a:pt x="135" y="183"/>
                </a:cubicBezTo>
                <a:cubicBezTo>
                  <a:pt x="161" y="188"/>
                  <a:pt x="182" y="193"/>
                  <a:pt x="210" y="193"/>
                </a:cubicBezTo>
              </a:path>
            </a:pathLst>
          </a:custGeom>
          <a:noFill/>
          <a:ln w="19050">
            <a:solidFill>
              <a:srgbClr val="1E16E4"/>
            </a:solidFill>
            <a:round/>
            <a:headEnd type="triangle" w="sm" len="sm"/>
            <a:tailEnd type="triangle" w="sm" len="sm"/>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88081" name="Rectangle 22"/>
          <p:cNvSpPr>
            <a:spLocks noChangeArrowheads="1"/>
          </p:cNvSpPr>
          <p:nvPr>
            <p:custDataLst>
              <p:tags r:id="rId16"/>
            </p:custDataLst>
          </p:nvPr>
        </p:nvSpPr>
        <p:spPr bwMode="auto">
          <a:xfrm>
            <a:off x="3427413" y="4433888"/>
            <a:ext cx="44815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1800" b="1" i="1">
                <a:solidFill>
                  <a:srgbClr val="B410CE"/>
                </a:solidFill>
                <a:latin typeface="Times New Roman" pitchFamily="18" charset="0"/>
              </a:rPr>
              <a:t>Output:</a:t>
            </a:r>
            <a:r>
              <a:rPr lang="en-US" sz="1800">
                <a:latin typeface="Times New Roman" pitchFamily="18" charset="0"/>
              </a:rPr>
              <a:t>  a one-char. string of that ASCII value</a:t>
            </a:r>
          </a:p>
        </p:txBody>
      </p:sp>
      <p:sp>
        <p:nvSpPr>
          <p:cNvPr id="88082" name="Rectangle 23"/>
          <p:cNvSpPr>
            <a:spLocks noChangeArrowheads="1"/>
          </p:cNvSpPr>
          <p:nvPr>
            <p:custDataLst>
              <p:tags r:id="rId17"/>
            </p:custDataLst>
          </p:nvPr>
        </p:nvSpPr>
        <p:spPr bwMode="auto">
          <a:xfrm>
            <a:off x="3422650" y="3551238"/>
            <a:ext cx="3892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1800" b="1" i="1">
                <a:solidFill>
                  <a:srgbClr val="B410CE"/>
                </a:solidFill>
                <a:latin typeface="Times New Roman" pitchFamily="18" charset="0"/>
              </a:rPr>
              <a:t>Output:</a:t>
            </a:r>
            <a:r>
              <a:rPr lang="en-US" sz="1800">
                <a:latin typeface="Times New Roman" pitchFamily="18" charset="0"/>
              </a:rPr>
              <a:t> an integer, the ASCII value of c</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090" name="Group 2"/>
          <p:cNvGrpSpPr>
            <a:grpSpLocks/>
          </p:cNvGrpSpPr>
          <p:nvPr>
            <p:custDataLst>
              <p:tags r:id="rId1"/>
            </p:custDataLst>
          </p:nvPr>
        </p:nvGrpSpPr>
        <p:grpSpPr bwMode="auto">
          <a:xfrm>
            <a:off x="484188" y="914400"/>
            <a:ext cx="8154987" cy="180975"/>
            <a:chOff x="295" y="1311"/>
            <a:chExt cx="5177" cy="114"/>
          </a:xfrm>
        </p:grpSpPr>
        <p:sp>
          <p:nvSpPr>
            <p:cNvPr id="89110" name="Rectangle 3"/>
            <p:cNvSpPr>
              <a:spLocks noChangeArrowheads="1"/>
            </p:cNvSpPr>
            <p:nvPr>
              <p:custDataLst>
                <p:tags r:id="rId21"/>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sp>
          <p:nvSpPr>
            <p:cNvPr id="89111" name="Rectangle 4"/>
            <p:cNvSpPr>
              <a:spLocks noChangeArrowheads="1"/>
            </p:cNvSpPr>
            <p:nvPr>
              <p:custDataLst>
                <p:tags r:id="rId22"/>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grpSp>
      <p:sp>
        <p:nvSpPr>
          <p:cNvPr id="89091" name="Text Box 5"/>
          <p:cNvSpPr txBox="1">
            <a:spLocks noChangeArrowheads="1"/>
          </p:cNvSpPr>
          <p:nvPr>
            <p:custDataLst>
              <p:tags r:id="rId2"/>
            </p:custDataLst>
          </p:nvPr>
        </p:nvSpPr>
        <p:spPr bwMode="auto">
          <a:xfrm>
            <a:off x="982663" y="152400"/>
            <a:ext cx="70945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000"/>
              <a:t>chr and ord</a:t>
            </a:r>
          </a:p>
        </p:txBody>
      </p:sp>
      <p:sp>
        <p:nvSpPr>
          <p:cNvPr id="89092" name="Text Box 6"/>
          <p:cNvSpPr txBox="1">
            <a:spLocks noChangeArrowheads="1"/>
          </p:cNvSpPr>
          <p:nvPr>
            <p:custDataLst>
              <p:tags r:id="rId3"/>
            </p:custDataLst>
          </p:nvPr>
        </p:nvSpPr>
        <p:spPr bwMode="auto">
          <a:xfrm>
            <a:off x="1600200" y="4237038"/>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b="1">
                <a:latin typeface="Courier New" pitchFamily="49" charset="0"/>
              </a:rPr>
              <a:t>chr( n )</a:t>
            </a:r>
          </a:p>
        </p:txBody>
      </p:sp>
      <p:sp>
        <p:nvSpPr>
          <p:cNvPr id="89093" name="Text Box 7"/>
          <p:cNvSpPr txBox="1">
            <a:spLocks noChangeArrowheads="1"/>
          </p:cNvSpPr>
          <p:nvPr>
            <p:custDataLst>
              <p:tags r:id="rId4"/>
            </p:custDataLst>
          </p:nvPr>
        </p:nvSpPr>
        <p:spPr bwMode="auto">
          <a:xfrm>
            <a:off x="1600200" y="3398838"/>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b="1">
                <a:latin typeface="Courier New" pitchFamily="49" charset="0"/>
              </a:rPr>
              <a:t>ord( c )</a:t>
            </a:r>
          </a:p>
        </p:txBody>
      </p:sp>
      <p:sp>
        <p:nvSpPr>
          <p:cNvPr id="89094" name="Rectangle 8"/>
          <p:cNvSpPr>
            <a:spLocks noChangeArrowheads="1"/>
          </p:cNvSpPr>
          <p:nvPr>
            <p:custDataLst>
              <p:tags r:id="rId5"/>
            </p:custDataLst>
          </p:nvPr>
        </p:nvSpPr>
        <p:spPr bwMode="auto">
          <a:xfrm>
            <a:off x="3427413" y="4178300"/>
            <a:ext cx="340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1800" b="1" i="1">
                <a:solidFill>
                  <a:srgbClr val="B410CE"/>
                </a:solidFill>
                <a:latin typeface="Times New Roman" pitchFamily="18" charset="0"/>
              </a:rPr>
              <a:t>Input:</a:t>
            </a:r>
            <a:r>
              <a:rPr lang="en-US" sz="1800">
                <a:latin typeface="Times New Roman" pitchFamily="18" charset="0"/>
              </a:rPr>
              <a:t> an integer in </a:t>
            </a:r>
            <a:r>
              <a:rPr lang="en-US" sz="1800" b="1">
                <a:latin typeface="Courier New" pitchFamily="49" charset="0"/>
              </a:rPr>
              <a:t>range(255)</a:t>
            </a:r>
            <a:endParaRPr lang="en-US" sz="1800">
              <a:latin typeface="Times New Roman" pitchFamily="18" charset="0"/>
            </a:endParaRPr>
          </a:p>
        </p:txBody>
      </p:sp>
      <p:sp>
        <p:nvSpPr>
          <p:cNvPr id="89095" name="Rectangle 9"/>
          <p:cNvSpPr>
            <a:spLocks noChangeArrowheads="1"/>
          </p:cNvSpPr>
          <p:nvPr>
            <p:custDataLst>
              <p:tags r:id="rId6"/>
            </p:custDataLst>
          </p:nvPr>
        </p:nvSpPr>
        <p:spPr bwMode="auto">
          <a:xfrm>
            <a:off x="3422650" y="3313113"/>
            <a:ext cx="3298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1800" b="1" i="1">
                <a:solidFill>
                  <a:srgbClr val="B410CE"/>
                </a:solidFill>
                <a:latin typeface="Times New Roman" pitchFamily="18" charset="0"/>
              </a:rPr>
              <a:t>Input:</a:t>
            </a:r>
            <a:r>
              <a:rPr lang="en-US" sz="1800">
                <a:latin typeface="Times New Roman" pitchFamily="18" charset="0"/>
              </a:rPr>
              <a:t> a string of one character, </a:t>
            </a:r>
            <a:r>
              <a:rPr lang="en-US" sz="1800" b="1">
                <a:latin typeface="Courier New" pitchFamily="49" charset="0"/>
              </a:rPr>
              <a:t>c</a:t>
            </a:r>
          </a:p>
        </p:txBody>
      </p:sp>
      <p:sp>
        <p:nvSpPr>
          <p:cNvPr id="89096" name="Text Box 10"/>
          <p:cNvSpPr txBox="1">
            <a:spLocks noChangeArrowheads="1"/>
          </p:cNvSpPr>
          <p:nvPr>
            <p:custDataLst>
              <p:tags r:id="rId7"/>
            </p:custDataLst>
          </p:nvPr>
        </p:nvSpPr>
        <p:spPr bwMode="auto">
          <a:xfrm>
            <a:off x="1066800" y="5257800"/>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b="1">
                <a:solidFill>
                  <a:srgbClr val="1E16E4"/>
                </a:solidFill>
                <a:latin typeface="Courier New" pitchFamily="49" charset="0"/>
              </a:rPr>
              <a:t>[ [i,chr(i)] for i in range(128) ]</a:t>
            </a:r>
          </a:p>
        </p:txBody>
      </p:sp>
      <p:sp>
        <p:nvSpPr>
          <p:cNvPr id="89097" name="Text Box 11"/>
          <p:cNvSpPr txBox="1">
            <a:spLocks noChangeArrowheads="1"/>
          </p:cNvSpPr>
          <p:nvPr>
            <p:custDataLst>
              <p:tags r:id="rId8"/>
            </p:custDataLst>
          </p:nvPr>
        </p:nvSpPr>
        <p:spPr bwMode="auto">
          <a:xfrm>
            <a:off x="1436688" y="1246188"/>
            <a:ext cx="7010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3200" b="1">
                <a:latin typeface="Courier New" pitchFamily="49" charset="0"/>
              </a:rPr>
              <a:t>abcdefghijklmnopqrstuvwxyz</a:t>
            </a:r>
          </a:p>
        </p:txBody>
      </p:sp>
      <p:sp>
        <p:nvSpPr>
          <p:cNvPr id="89098" name="Text Box 12"/>
          <p:cNvSpPr txBox="1">
            <a:spLocks noChangeArrowheads="1"/>
          </p:cNvSpPr>
          <p:nvPr>
            <p:custDataLst>
              <p:tags r:id="rId9"/>
            </p:custDataLst>
          </p:nvPr>
        </p:nvSpPr>
        <p:spPr bwMode="auto">
          <a:xfrm>
            <a:off x="1712913" y="1681163"/>
            <a:ext cx="1143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900" b="1">
                <a:solidFill>
                  <a:srgbClr val="1E16E4"/>
                </a:solidFill>
              </a:rPr>
              <a:t>97</a:t>
            </a:r>
          </a:p>
        </p:txBody>
      </p:sp>
      <p:sp>
        <p:nvSpPr>
          <p:cNvPr id="89099" name="Text Box 13"/>
          <p:cNvSpPr txBox="1">
            <a:spLocks noChangeArrowheads="1"/>
          </p:cNvSpPr>
          <p:nvPr>
            <p:custDataLst>
              <p:tags r:id="rId10"/>
            </p:custDataLst>
          </p:nvPr>
        </p:nvSpPr>
        <p:spPr bwMode="auto">
          <a:xfrm>
            <a:off x="7816850" y="1681163"/>
            <a:ext cx="4524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900" b="1">
                <a:solidFill>
                  <a:srgbClr val="1E16E4"/>
                </a:solidFill>
              </a:rPr>
              <a:t>122</a:t>
            </a:r>
          </a:p>
        </p:txBody>
      </p:sp>
      <p:sp>
        <p:nvSpPr>
          <p:cNvPr id="89100" name="Text Box 14"/>
          <p:cNvSpPr txBox="1">
            <a:spLocks noChangeArrowheads="1"/>
          </p:cNvSpPr>
          <p:nvPr>
            <p:custDataLst>
              <p:tags r:id="rId11"/>
            </p:custDataLst>
          </p:nvPr>
        </p:nvSpPr>
        <p:spPr bwMode="auto">
          <a:xfrm>
            <a:off x="1712913" y="2478088"/>
            <a:ext cx="1143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900" b="1">
                <a:solidFill>
                  <a:srgbClr val="1E16E4"/>
                </a:solidFill>
              </a:rPr>
              <a:t>65</a:t>
            </a:r>
          </a:p>
        </p:txBody>
      </p:sp>
      <p:sp>
        <p:nvSpPr>
          <p:cNvPr id="89101" name="Text Box 15"/>
          <p:cNvSpPr txBox="1">
            <a:spLocks noChangeArrowheads="1"/>
          </p:cNvSpPr>
          <p:nvPr>
            <p:custDataLst>
              <p:tags r:id="rId12"/>
            </p:custDataLst>
          </p:nvPr>
        </p:nvSpPr>
        <p:spPr bwMode="auto">
          <a:xfrm>
            <a:off x="1444625" y="2035175"/>
            <a:ext cx="7010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3200" b="1">
                <a:latin typeface="Courier New" pitchFamily="49" charset="0"/>
              </a:rPr>
              <a:t>ABCDEFGHIJKLMNOPQRSTUVWXYZ</a:t>
            </a:r>
          </a:p>
        </p:txBody>
      </p:sp>
      <p:sp>
        <p:nvSpPr>
          <p:cNvPr id="89102" name="Text Box 16"/>
          <p:cNvSpPr txBox="1">
            <a:spLocks noChangeArrowheads="1"/>
          </p:cNvSpPr>
          <p:nvPr>
            <p:custDataLst>
              <p:tags r:id="rId13"/>
            </p:custDataLst>
          </p:nvPr>
        </p:nvSpPr>
        <p:spPr bwMode="auto">
          <a:xfrm>
            <a:off x="7848600" y="2478088"/>
            <a:ext cx="4524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900" b="1">
                <a:solidFill>
                  <a:srgbClr val="1E16E4"/>
                </a:solidFill>
              </a:rPr>
              <a:t>90</a:t>
            </a:r>
          </a:p>
        </p:txBody>
      </p:sp>
      <p:sp>
        <p:nvSpPr>
          <p:cNvPr id="89103" name="Freeform 17"/>
          <p:cNvSpPr>
            <a:spLocks/>
          </p:cNvSpPr>
          <p:nvPr>
            <p:custDataLst>
              <p:tags r:id="rId14"/>
            </p:custDataLst>
          </p:nvPr>
        </p:nvSpPr>
        <p:spPr bwMode="auto">
          <a:xfrm>
            <a:off x="1377950" y="1503363"/>
            <a:ext cx="333375" cy="306387"/>
          </a:xfrm>
          <a:custGeom>
            <a:avLst/>
            <a:gdLst>
              <a:gd name="T0" fmla="*/ 2147483647 w 210"/>
              <a:gd name="T1" fmla="*/ 2147483647 h 193"/>
              <a:gd name="T2" fmla="*/ 0 w 210"/>
              <a:gd name="T3" fmla="*/ 2147483647 h 193"/>
              <a:gd name="T4" fmla="*/ 2147483647 w 210"/>
              <a:gd name="T5" fmla="*/ 2147483647 h 193"/>
              <a:gd name="T6" fmla="*/ 2147483647 w 210"/>
              <a:gd name="T7" fmla="*/ 2147483647 h 193"/>
              <a:gd name="T8" fmla="*/ 2147483647 w 210"/>
              <a:gd name="T9" fmla="*/ 2147483647 h 193"/>
              <a:gd name="T10" fmla="*/ 0 60000 65536"/>
              <a:gd name="T11" fmla="*/ 0 60000 65536"/>
              <a:gd name="T12" fmla="*/ 0 60000 65536"/>
              <a:gd name="T13" fmla="*/ 0 60000 65536"/>
              <a:gd name="T14" fmla="*/ 0 60000 65536"/>
              <a:gd name="T15" fmla="*/ 0 w 210"/>
              <a:gd name="T16" fmla="*/ 0 h 193"/>
              <a:gd name="T17" fmla="*/ 210 w 210"/>
              <a:gd name="T18" fmla="*/ 193 h 193"/>
            </a:gdLst>
            <a:ahLst/>
            <a:cxnLst>
              <a:cxn ang="T10">
                <a:pos x="T0" y="T1"/>
              </a:cxn>
              <a:cxn ang="T11">
                <a:pos x="T2" y="T3"/>
              </a:cxn>
              <a:cxn ang="T12">
                <a:pos x="T4" y="T5"/>
              </a:cxn>
              <a:cxn ang="T13">
                <a:pos x="T6" y="T7"/>
              </a:cxn>
              <a:cxn ang="T14">
                <a:pos x="T8" y="T9"/>
              </a:cxn>
            </a:cxnLst>
            <a:rect l="T15" t="T16" r="T17" b="T18"/>
            <a:pathLst>
              <a:path w="210" h="193">
                <a:moveTo>
                  <a:pt x="210" y="13"/>
                </a:moveTo>
                <a:cubicBezTo>
                  <a:pt x="137" y="16"/>
                  <a:pt x="29" y="0"/>
                  <a:pt x="0" y="88"/>
                </a:cubicBezTo>
                <a:cubicBezTo>
                  <a:pt x="0" y="89"/>
                  <a:pt x="5" y="135"/>
                  <a:pt x="10" y="143"/>
                </a:cubicBezTo>
                <a:cubicBezTo>
                  <a:pt x="31" y="180"/>
                  <a:pt x="103" y="180"/>
                  <a:pt x="135" y="183"/>
                </a:cubicBezTo>
                <a:cubicBezTo>
                  <a:pt x="161" y="188"/>
                  <a:pt x="182" y="193"/>
                  <a:pt x="210" y="193"/>
                </a:cubicBezTo>
              </a:path>
            </a:pathLst>
          </a:custGeom>
          <a:noFill/>
          <a:ln w="19050">
            <a:solidFill>
              <a:srgbClr val="1E16E4"/>
            </a:solidFill>
            <a:round/>
            <a:headEnd type="triangle" w="sm" len="sm"/>
            <a:tailEnd type="triangle" w="sm" len="sm"/>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89104" name="Text Box 18"/>
          <p:cNvSpPr txBox="1">
            <a:spLocks noChangeArrowheads="1"/>
          </p:cNvSpPr>
          <p:nvPr>
            <p:custDataLst>
              <p:tags r:id="rId15"/>
            </p:custDataLst>
          </p:nvPr>
        </p:nvSpPr>
        <p:spPr bwMode="auto">
          <a:xfrm>
            <a:off x="104775" y="1641475"/>
            <a:ext cx="12160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400">
                <a:solidFill>
                  <a:srgbClr val="1E16E4"/>
                </a:solidFill>
                <a:latin typeface="Comic Sans MS" pitchFamily="66" charset="0"/>
              </a:rPr>
              <a:t>functions for these conversions</a:t>
            </a:r>
          </a:p>
        </p:txBody>
      </p:sp>
      <p:sp>
        <p:nvSpPr>
          <p:cNvPr id="89105" name="Freeform 19"/>
          <p:cNvSpPr>
            <a:spLocks/>
          </p:cNvSpPr>
          <p:nvPr>
            <p:custDataLst>
              <p:tags r:id="rId16"/>
            </p:custDataLst>
          </p:nvPr>
        </p:nvSpPr>
        <p:spPr bwMode="auto">
          <a:xfrm>
            <a:off x="1339850" y="2266950"/>
            <a:ext cx="333375" cy="306388"/>
          </a:xfrm>
          <a:custGeom>
            <a:avLst/>
            <a:gdLst>
              <a:gd name="T0" fmla="*/ 2147483647 w 210"/>
              <a:gd name="T1" fmla="*/ 2147483647 h 193"/>
              <a:gd name="T2" fmla="*/ 0 w 210"/>
              <a:gd name="T3" fmla="*/ 2147483647 h 193"/>
              <a:gd name="T4" fmla="*/ 2147483647 w 210"/>
              <a:gd name="T5" fmla="*/ 2147483647 h 193"/>
              <a:gd name="T6" fmla="*/ 2147483647 w 210"/>
              <a:gd name="T7" fmla="*/ 2147483647 h 193"/>
              <a:gd name="T8" fmla="*/ 2147483647 w 210"/>
              <a:gd name="T9" fmla="*/ 2147483647 h 193"/>
              <a:gd name="T10" fmla="*/ 0 60000 65536"/>
              <a:gd name="T11" fmla="*/ 0 60000 65536"/>
              <a:gd name="T12" fmla="*/ 0 60000 65536"/>
              <a:gd name="T13" fmla="*/ 0 60000 65536"/>
              <a:gd name="T14" fmla="*/ 0 60000 65536"/>
              <a:gd name="T15" fmla="*/ 0 w 210"/>
              <a:gd name="T16" fmla="*/ 0 h 193"/>
              <a:gd name="T17" fmla="*/ 210 w 210"/>
              <a:gd name="T18" fmla="*/ 193 h 193"/>
            </a:gdLst>
            <a:ahLst/>
            <a:cxnLst>
              <a:cxn ang="T10">
                <a:pos x="T0" y="T1"/>
              </a:cxn>
              <a:cxn ang="T11">
                <a:pos x="T2" y="T3"/>
              </a:cxn>
              <a:cxn ang="T12">
                <a:pos x="T4" y="T5"/>
              </a:cxn>
              <a:cxn ang="T13">
                <a:pos x="T6" y="T7"/>
              </a:cxn>
              <a:cxn ang="T14">
                <a:pos x="T8" y="T9"/>
              </a:cxn>
            </a:cxnLst>
            <a:rect l="T15" t="T16" r="T17" b="T18"/>
            <a:pathLst>
              <a:path w="210" h="193">
                <a:moveTo>
                  <a:pt x="210" y="13"/>
                </a:moveTo>
                <a:cubicBezTo>
                  <a:pt x="137" y="16"/>
                  <a:pt x="29" y="0"/>
                  <a:pt x="0" y="88"/>
                </a:cubicBezTo>
                <a:cubicBezTo>
                  <a:pt x="0" y="89"/>
                  <a:pt x="5" y="135"/>
                  <a:pt x="10" y="143"/>
                </a:cubicBezTo>
                <a:cubicBezTo>
                  <a:pt x="31" y="180"/>
                  <a:pt x="103" y="180"/>
                  <a:pt x="135" y="183"/>
                </a:cubicBezTo>
                <a:cubicBezTo>
                  <a:pt x="161" y="188"/>
                  <a:pt x="182" y="193"/>
                  <a:pt x="210" y="193"/>
                </a:cubicBezTo>
              </a:path>
            </a:pathLst>
          </a:custGeom>
          <a:noFill/>
          <a:ln w="19050">
            <a:solidFill>
              <a:srgbClr val="1E16E4"/>
            </a:solidFill>
            <a:round/>
            <a:headEnd type="triangle" w="sm" len="sm"/>
            <a:tailEnd type="triangle" w="sm" len="sm"/>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89106" name="Rectangle 20"/>
          <p:cNvSpPr>
            <a:spLocks noChangeArrowheads="1"/>
          </p:cNvSpPr>
          <p:nvPr>
            <p:custDataLst>
              <p:tags r:id="rId17"/>
            </p:custDataLst>
          </p:nvPr>
        </p:nvSpPr>
        <p:spPr bwMode="auto">
          <a:xfrm>
            <a:off x="3427413" y="4433888"/>
            <a:ext cx="44815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1800" b="1" i="1">
                <a:solidFill>
                  <a:srgbClr val="B410CE"/>
                </a:solidFill>
                <a:latin typeface="Times New Roman" pitchFamily="18" charset="0"/>
              </a:rPr>
              <a:t>Output:</a:t>
            </a:r>
            <a:r>
              <a:rPr lang="en-US" sz="1800">
                <a:latin typeface="Times New Roman" pitchFamily="18" charset="0"/>
              </a:rPr>
              <a:t>  a one-char. string of that ASCII value</a:t>
            </a:r>
          </a:p>
        </p:txBody>
      </p:sp>
      <p:sp>
        <p:nvSpPr>
          <p:cNvPr id="89107" name="Rectangle 21"/>
          <p:cNvSpPr>
            <a:spLocks noChangeArrowheads="1"/>
          </p:cNvSpPr>
          <p:nvPr>
            <p:custDataLst>
              <p:tags r:id="rId18"/>
            </p:custDataLst>
          </p:nvPr>
        </p:nvSpPr>
        <p:spPr bwMode="auto">
          <a:xfrm>
            <a:off x="3422650" y="3551238"/>
            <a:ext cx="3892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1800" b="1" i="1">
                <a:solidFill>
                  <a:srgbClr val="B410CE"/>
                </a:solidFill>
                <a:latin typeface="Times New Roman" pitchFamily="18" charset="0"/>
              </a:rPr>
              <a:t>Output:</a:t>
            </a:r>
            <a:r>
              <a:rPr lang="en-US" sz="1800">
                <a:latin typeface="Times New Roman" pitchFamily="18" charset="0"/>
              </a:rPr>
              <a:t> an integer, the ASCII value of c</a:t>
            </a:r>
          </a:p>
        </p:txBody>
      </p:sp>
      <p:sp>
        <p:nvSpPr>
          <p:cNvPr id="89108" name="Rectangle 22"/>
          <p:cNvSpPr>
            <a:spLocks noChangeArrowheads="1"/>
          </p:cNvSpPr>
          <p:nvPr>
            <p:custDataLst>
              <p:tags r:id="rId19"/>
            </p:custDataLst>
          </p:nvPr>
        </p:nvSpPr>
        <p:spPr bwMode="auto">
          <a:xfrm>
            <a:off x="1354138" y="5943600"/>
            <a:ext cx="6586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b="1">
                <a:solidFill>
                  <a:srgbClr val="1E16E4"/>
                </a:solidFill>
                <a:latin typeface="Courier New" pitchFamily="49" charset="0"/>
              </a:rPr>
              <a:t>[ ord(i) for i in </a:t>
            </a:r>
            <a:r>
              <a:rPr lang="en-US" b="1">
                <a:solidFill>
                  <a:srgbClr val="B410CE"/>
                </a:solidFill>
                <a:latin typeface="Courier New" pitchFamily="49" charset="0"/>
              </a:rPr>
              <a:t>'**** CS! ****'</a:t>
            </a:r>
            <a:r>
              <a:rPr lang="en-US" b="1">
                <a:solidFill>
                  <a:srgbClr val="1E16E4"/>
                </a:solidFill>
                <a:latin typeface="Courier New" pitchFamily="49" charset="0"/>
              </a:rPr>
              <a:t> ]</a:t>
            </a:r>
          </a:p>
        </p:txBody>
      </p:sp>
      <p:sp>
        <p:nvSpPr>
          <p:cNvPr id="89109" name="Text Box 23"/>
          <p:cNvSpPr txBox="1">
            <a:spLocks noChangeArrowheads="1"/>
          </p:cNvSpPr>
          <p:nvPr>
            <p:custDataLst>
              <p:tags r:id="rId20"/>
            </p:custDataLst>
          </p:nvPr>
        </p:nvSpPr>
        <p:spPr bwMode="auto">
          <a:xfrm>
            <a:off x="177800" y="5627688"/>
            <a:ext cx="12160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400">
                <a:solidFill>
                  <a:srgbClr val="1E16E4"/>
                </a:solidFill>
                <a:latin typeface="Comic Sans MS" pitchFamily="66" charset="0"/>
              </a:rPr>
              <a:t>try these!</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custDataLst>
              <p:tags r:id="rId1"/>
            </p:custDataLst>
          </p:nvPr>
        </p:nvSpPr>
        <p:spPr bwMode="auto">
          <a:xfrm>
            <a:off x="982663" y="152400"/>
            <a:ext cx="70945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000"/>
              <a:t>chr and ord</a:t>
            </a:r>
          </a:p>
        </p:txBody>
      </p:sp>
      <p:pic>
        <p:nvPicPr>
          <p:cNvPr id="90115" name="Picture 3" descr="Picture 5"/>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1066800" y="1295400"/>
            <a:ext cx="7010400" cy="520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0116" name="Group 5"/>
          <p:cNvGrpSpPr>
            <a:grpSpLocks/>
          </p:cNvGrpSpPr>
          <p:nvPr>
            <p:custDataLst>
              <p:tags r:id="rId3"/>
            </p:custDataLst>
          </p:nvPr>
        </p:nvGrpSpPr>
        <p:grpSpPr bwMode="auto">
          <a:xfrm>
            <a:off x="484188" y="914400"/>
            <a:ext cx="8154987" cy="180975"/>
            <a:chOff x="295" y="1311"/>
            <a:chExt cx="5177" cy="114"/>
          </a:xfrm>
        </p:grpSpPr>
        <p:sp>
          <p:nvSpPr>
            <p:cNvPr id="90118" name="Rectangle 6"/>
            <p:cNvSpPr>
              <a:spLocks noChangeArrowheads="1"/>
            </p:cNvSpPr>
            <p:nvPr>
              <p:custDataLst>
                <p:tags r:id="rId5"/>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sp>
          <p:nvSpPr>
            <p:cNvPr id="90119" name="Rectangle 7"/>
            <p:cNvSpPr>
              <a:spLocks noChangeArrowheads="1"/>
            </p:cNvSpPr>
            <p:nvPr>
              <p:custDataLst>
                <p:tags r:id="rId6"/>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grpSp>
      <p:sp>
        <p:nvSpPr>
          <p:cNvPr id="90117" name="Text Box 8"/>
          <p:cNvSpPr txBox="1">
            <a:spLocks noChangeArrowheads="1"/>
          </p:cNvSpPr>
          <p:nvPr>
            <p:custDataLst>
              <p:tags r:id="rId4"/>
            </p:custDataLst>
          </p:nvPr>
        </p:nvSpPr>
        <p:spPr bwMode="auto">
          <a:xfrm>
            <a:off x="5613400" y="612775"/>
            <a:ext cx="2209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200">
                <a:solidFill>
                  <a:srgbClr val="B410CE"/>
                </a:solidFill>
              </a:rPr>
              <a:t>Or</a:t>
            </a:r>
            <a:r>
              <a:rPr lang="en-US" sz="1200"/>
              <a:t>char</a:t>
            </a:r>
            <a:r>
              <a:rPr lang="en-US" sz="1200">
                <a:solidFill>
                  <a:srgbClr val="B410CE"/>
                </a:solidFill>
              </a:rPr>
              <a:t>d</a:t>
            </a:r>
            <a:r>
              <a:rPr lang="en-US" sz="1200"/>
              <a:t> Field</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5"/>
          <p:cNvSpPr txBox="1">
            <a:spLocks noChangeArrowheads="1"/>
          </p:cNvSpPr>
          <p:nvPr>
            <p:custDataLst>
              <p:tags r:id="rId1"/>
            </p:custDataLst>
          </p:nvPr>
        </p:nvSpPr>
        <p:spPr bwMode="auto">
          <a:xfrm>
            <a:off x="982663" y="152400"/>
            <a:ext cx="70945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000"/>
              <a:t>chr and ord</a:t>
            </a:r>
          </a:p>
        </p:txBody>
      </p:sp>
      <p:pic>
        <p:nvPicPr>
          <p:cNvPr id="91139" name="Picture 18" descr="Picture 4"/>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1524000" y="1295400"/>
            <a:ext cx="6324600"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1140" name="Group 19"/>
          <p:cNvGrpSpPr>
            <a:grpSpLocks/>
          </p:cNvGrpSpPr>
          <p:nvPr>
            <p:custDataLst>
              <p:tags r:id="rId3"/>
            </p:custDataLst>
          </p:nvPr>
        </p:nvGrpSpPr>
        <p:grpSpPr bwMode="auto">
          <a:xfrm>
            <a:off x="484188" y="914400"/>
            <a:ext cx="8154987" cy="180975"/>
            <a:chOff x="295" y="1311"/>
            <a:chExt cx="5177" cy="114"/>
          </a:xfrm>
        </p:grpSpPr>
        <p:sp>
          <p:nvSpPr>
            <p:cNvPr id="91142" name="Rectangle 20"/>
            <p:cNvSpPr>
              <a:spLocks noChangeArrowheads="1"/>
            </p:cNvSpPr>
            <p:nvPr>
              <p:custDataLst>
                <p:tags r:id="rId5"/>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sp>
          <p:nvSpPr>
            <p:cNvPr id="91143" name="Rectangle 21"/>
            <p:cNvSpPr>
              <a:spLocks noChangeArrowheads="1"/>
            </p:cNvSpPr>
            <p:nvPr>
              <p:custDataLst>
                <p:tags r:id="rId6"/>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grpSp>
      <p:sp>
        <p:nvSpPr>
          <p:cNvPr id="91141" name="Text Box 22"/>
          <p:cNvSpPr txBox="1">
            <a:spLocks noChangeArrowheads="1"/>
          </p:cNvSpPr>
          <p:nvPr>
            <p:custDataLst>
              <p:tags r:id="rId4"/>
            </p:custDataLst>
          </p:nvPr>
        </p:nvSpPr>
        <p:spPr bwMode="auto">
          <a:xfrm>
            <a:off x="1295400" y="620713"/>
            <a:ext cx="2209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r">
              <a:spcBef>
                <a:spcPct val="50000"/>
              </a:spcBef>
            </a:pPr>
            <a:r>
              <a:rPr lang="en-US" sz="1200"/>
              <a:t>Chateauroux</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62" name="Group 2"/>
          <p:cNvGrpSpPr>
            <a:grpSpLocks/>
          </p:cNvGrpSpPr>
          <p:nvPr>
            <p:custDataLst>
              <p:tags r:id="rId1"/>
            </p:custDataLst>
          </p:nvPr>
        </p:nvGrpSpPr>
        <p:grpSpPr bwMode="auto">
          <a:xfrm>
            <a:off x="1262063" y="914400"/>
            <a:ext cx="7670800" cy="180975"/>
            <a:chOff x="295" y="1311"/>
            <a:chExt cx="5177" cy="114"/>
          </a:xfrm>
        </p:grpSpPr>
        <p:sp>
          <p:nvSpPr>
            <p:cNvPr id="92197" name="Rectangle 3"/>
            <p:cNvSpPr>
              <a:spLocks noChangeArrowheads="1"/>
            </p:cNvSpPr>
            <p:nvPr>
              <p:custDataLst>
                <p:tags r:id="rId36"/>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sp>
          <p:nvSpPr>
            <p:cNvPr id="92198" name="Rectangle 4"/>
            <p:cNvSpPr>
              <a:spLocks noChangeArrowheads="1"/>
            </p:cNvSpPr>
            <p:nvPr>
              <p:custDataLst>
                <p:tags r:id="rId37"/>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grpSp>
      <p:sp>
        <p:nvSpPr>
          <p:cNvPr id="92163" name="Text Box 5"/>
          <p:cNvSpPr txBox="1">
            <a:spLocks noChangeArrowheads="1"/>
          </p:cNvSpPr>
          <p:nvPr>
            <p:custDataLst>
              <p:tags r:id="rId2"/>
            </p:custDataLst>
          </p:nvPr>
        </p:nvSpPr>
        <p:spPr bwMode="auto">
          <a:xfrm>
            <a:off x="1905000" y="152400"/>
            <a:ext cx="63166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000"/>
              <a:t>Caesar Cipher: </a:t>
            </a:r>
            <a:r>
              <a:rPr lang="en-US" sz="3200" b="1">
                <a:solidFill>
                  <a:srgbClr val="1E16E4"/>
                </a:solidFill>
                <a:latin typeface="Courier New" pitchFamily="49" charset="0"/>
              </a:rPr>
              <a:t>encipher</a:t>
            </a:r>
            <a:endParaRPr lang="en-US" sz="4000"/>
          </a:p>
        </p:txBody>
      </p:sp>
      <p:pic>
        <p:nvPicPr>
          <p:cNvPr id="92164" name="Picture 6"/>
          <p:cNvPicPr>
            <a:picLocks noChangeAspect="1" noChangeArrowheads="1"/>
          </p:cNvPicPr>
          <p:nvPr>
            <p:custDataLst>
              <p:tags r:id="rId3"/>
            </p:custDataLst>
          </p:nvPr>
        </p:nvPicPr>
        <p:blipFill>
          <a:blip r:embed="rId39">
            <a:extLst>
              <a:ext uri="{28A0092B-C50C-407E-A947-70E740481C1C}">
                <a14:useLocalDpi xmlns:a14="http://schemas.microsoft.com/office/drawing/2010/main" val="0"/>
              </a:ext>
            </a:extLst>
          </a:blip>
          <a:srcRect/>
          <a:stretch>
            <a:fillRect/>
          </a:stretch>
        </p:blipFill>
        <p:spPr bwMode="auto">
          <a:xfrm>
            <a:off x="5675313" y="53213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5" name="Picture 7"/>
          <p:cNvPicPr>
            <a:picLocks noChangeAspect="1" noChangeArrowheads="1"/>
          </p:cNvPicPr>
          <p:nvPr>
            <p:custDataLst>
              <p:tags r:id="rId4"/>
            </p:custDataLst>
          </p:nvPr>
        </p:nvPicPr>
        <p:blipFill>
          <a:blip r:embed="rId40">
            <a:extLst>
              <a:ext uri="{28A0092B-C50C-407E-A947-70E740481C1C}">
                <a14:useLocalDpi xmlns:a14="http://schemas.microsoft.com/office/drawing/2010/main" val="0"/>
              </a:ext>
            </a:extLst>
          </a:blip>
          <a:srcRect l="6667" t="10605" r="49651" b="10600"/>
          <a:stretch>
            <a:fillRect/>
          </a:stretch>
        </p:blipFill>
        <p:spPr bwMode="auto">
          <a:xfrm>
            <a:off x="160338" y="304800"/>
            <a:ext cx="10001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6" name="Text Box 11"/>
          <p:cNvSpPr txBox="1">
            <a:spLocks noChangeArrowheads="1"/>
          </p:cNvSpPr>
          <p:nvPr>
            <p:custDataLst>
              <p:tags r:id="rId5"/>
            </p:custDataLst>
          </p:nvPr>
        </p:nvSpPr>
        <p:spPr bwMode="auto">
          <a:xfrm>
            <a:off x="5445125" y="4675188"/>
            <a:ext cx="14462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2800"/>
              <a:t>Output</a:t>
            </a:r>
          </a:p>
        </p:txBody>
      </p:sp>
      <p:sp>
        <p:nvSpPr>
          <p:cNvPr id="92167" name="Text Box 14"/>
          <p:cNvSpPr txBox="1">
            <a:spLocks noChangeArrowheads="1"/>
          </p:cNvSpPr>
          <p:nvPr>
            <p:custDataLst>
              <p:tags r:id="rId6"/>
            </p:custDataLst>
          </p:nvPr>
        </p:nvSpPr>
        <p:spPr bwMode="auto">
          <a:xfrm>
            <a:off x="265113" y="1517650"/>
            <a:ext cx="457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800" b="1">
                <a:latin typeface="Courier New" pitchFamily="49" charset="0"/>
              </a:rPr>
              <a:t>encipher( </a:t>
            </a:r>
            <a:r>
              <a:rPr lang="en-US" sz="1800" b="1">
                <a:solidFill>
                  <a:srgbClr val="1E16E4"/>
                </a:solidFill>
                <a:latin typeface="Courier New" pitchFamily="49" charset="0"/>
              </a:rPr>
              <a:t>'gv vw dtwvg'</a:t>
            </a:r>
            <a:r>
              <a:rPr lang="en-US" sz="1800" b="1">
                <a:latin typeface="Courier New" pitchFamily="49" charset="0"/>
              </a:rPr>
              <a:t> , 0 )</a:t>
            </a:r>
          </a:p>
        </p:txBody>
      </p:sp>
      <p:sp>
        <p:nvSpPr>
          <p:cNvPr id="92168" name="Text Box 15"/>
          <p:cNvSpPr txBox="1">
            <a:spLocks noChangeArrowheads="1"/>
          </p:cNvSpPr>
          <p:nvPr>
            <p:custDataLst>
              <p:tags r:id="rId7"/>
            </p:custDataLst>
          </p:nvPr>
        </p:nvSpPr>
        <p:spPr bwMode="auto">
          <a:xfrm>
            <a:off x="265113" y="1912938"/>
            <a:ext cx="457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800" b="1">
                <a:latin typeface="Courier New" pitchFamily="49" charset="0"/>
              </a:rPr>
              <a:t>encipher( </a:t>
            </a:r>
            <a:r>
              <a:rPr lang="en-US" sz="1800" b="1">
                <a:solidFill>
                  <a:srgbClr val="1E16E4"/>
                </a:solidFill>
                <a:latin typeface="Courier New" pitchFamily="49" charset="0"/>
              </a:rPr>
              <a:t>'gv vw dtwvg'</a:t>
            </a:r>
            <a:r>
              <a:rPr lang="en-US" sz="1800" b="1">
                <a:latin typeface="Courier New" pitchFamily="49" charset="0"/>
              </a:rPr>
              <a:t> , 1 )</a:t>
            </a:r>
          </a:p>
        </p:txBody>
      </p:sp>
      <p:sp>
        <p:nvSpPr>
          <p:cNvPr id="92169" name="Text Box 16"/>
          <p:cNvSpPr txBox="1">
            <a:spLocks noChangeArrowheads="1"/>
          </p:cNvSpPr>
          <p:nvPr>
            <p:custDataLst>
              <p:tags r:id="rId8"/>
            </p:custDataLst>
          </p:nvPr>
        </p:nvSpPr>
        <p:spPr bwMode="auto">
          <a:xfrm>
            <a:off x="265113" y="2293938"/>
            <a:ext cx="457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800" b="1">
                <a:latin typeface="Courier New" pitchFamily="49" charset="0"/>
              </a:rPr>
              <a:t>encipher( </a:t>
            </a:r>
            <a:r>
              <a:rPr lang="en-US" sz="1800" b="1">
                <a:solidFill>
                  <a:srgbClr val="1E16E4"/>
                </a:solidFill>
                <a:latin typeface="Courier New" pitchFamily="49" charset="0"/>
              </a:rPr>
              <a:t>'gv vw dtwvg'</a:t>
            </a:r>
            <a:r>
              <a:rPr lang="en-US" sz="1800" b="1">
                <a:latin typeface="Courier New" pitchFamily="49" charset="0"/>
              </a:rPr>
              <a:t> , 2 )</a:t>
            </a:r>
          </a:p>
        </p:txBody>
      </p:sp>
      <p:sp>
        <p:nvSpPr>
          <p:cNvPr id="92170" name="Text Box 17"/>
          <p:cNvSpPr txBox="1">
            <a:spLocks noChangeArrowheads="1"/>
          </p:cNvSpPr>
          <p:nvPr>
            <p:custDataLst>
              <p:tags r:id="rId9"/>
            </p:custDataLst>
          </p:nvPr>
        </p:nvSpPr>
        <p:spPr bwMode="auto">
          <a:xfrm>
            <a:off x="265113" y="2674938"/>
            <a:ext cx="457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800" b="1">
                <a:latin typeface="Courier New" pitchFamily="49" charset="0"/>
              </a:rPr>
              <a:t>encipher( </a:t>
            </a:r>
            <a:r>
              <a:rPr lang="en-US" sz="1800" b="1">
                <a:solidFill>
                  <a:srgbClr val="1E16E4"/>
                </a:solidFill>
                <a:latin typeface="Courier New" pitchFamily="49" charset="0"/>
              </a:rPr>
              <a:t>'gv vw dtwvg'</a:t>
            </a:r>
            <a:r>
              <a:rPr lang="en-US" sz="1800" b="1">
                <a:latin typeface="Courier New" pitchFamily="49" charset="0"/>
              </a:rPr>
              <a:t> , 3 )</a:t>
            </a:r>
          </a:p>
        </p:txBody>
      </p:sp>
      <p:sp>
        <p:nvSpPr>
          <p:cNvPr id="92171" name="Text Box 18"/>
          <p:cNvSpPr txBox="1">
            <a:spLocks noChangeArrowheads="1"/>
          </p:cNvSpPr>
          <p:nvPr>
            <p:custDataLst>
              <p:tags r:id="rId10"/>
            </p:custDataLst>
          </p:nvPr>
        </p:nvSpPr>
        <p:spPr bwMode="auto">
          <a:xfrm>
            <a:off x="265113" y="3055938"/>
            <a:ext cx="457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800" b="1">
                <a:latin typeface="Courier New" pitchFamily="49" charset="0"/>
              </a:rPr>
              <a:t>encipher( </a:t>
            </a:r>
            <a:r>
              <a:rPr lang="en-US" sz="1800" b="1">
                <a:solidFill>
                  <a:srgbClr val="1E16E4"/>
                </a:solidFill>
                <a:latin typeface="Courier New" pitchFamily="49" charset="0"/>
              </a:rPr>
              <a:t>'gv vw dtwvg'</a:t>
            </a:r>
            <a:r>
              <a:rPr lang="en-US" sz="1800" b="1">
                <a:latin typeface="Courier New" pitchFamily="49" charset="0"/>
              </a:rPr>
              <a:t> , 4 )</a:t>
            </a:r>
          </a:p>
        </p:txBody>
      </p:sp>
      <p:sp>
        <p:nvSpPr>
          <p:cNvPr id="92172" name="Text Box 19"/>
          <p:cNvSpPr txBox="1">
            <a:spLocks noChangeArrowheads="1"/>
          </p:cNvSpPr>
          <p:nvPr>
            <p:custDataLst>
              <p:tags r:id="rId11"/>
            </p:custDataLst>
          </p:nvPr>
        </p:nvSpPr>
        <p:spPr bwMode="auto">
          <a:xfrm>
            <a:off x="265113" y="3436938"/>
            <a:ext cx="457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800" b="1">
                <a:latin typeface="Courier New" pitchFamily="49" charset="0"/>
              </a:rPr>
              <a:t>encipher( </a:t>
            </a:r>
            <a:r>
              <a:rPr lang="en-US" sz="1800" b="1">
                <a:solidFill>
                  <a:srgbClr val="1E16E4"/>
                </a:solidFill>
                <a:latin typeface="Courier New" pitchFamily="49" charset="0"/>
              </a:rPr>
              <a:t>'gv vw dtwvg'</a:t>
            </a:r>
            <a:r>
              <a:rPr lang="en-US" sz="1800" b="1">
                <a:latin typeface="Courier New" pitchFamily="49" charset="0"/>
              </a:rPr>
              <a:t> , 5 )</a:t>
            </a:r>
          </a:p>
        </p:txBody>
      </p:sp>
      <p:sp>
        <p:nvSpPr>
          <p:cNvPr id="92173" name="Text Box 20"/>
          <p:cNvSpPr txBox="1">
            <a:spLocks noChangeArrowheads="1"/>
          </p:cNvSpPr>
          <p:nvPr>
            <p:custDataLst>
              <p:tags r:id="rId12"/>
            </p:custDataLst>
          </p:nvPr>
        </p:nvSpPr>
        <p:spPr bwMode="auto">
          <a:xfrm>
            <a:off x="228600" y="4260850"/>
            <a:ext cx="457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800" b="1">
                <a:latin typeface="Courier New" pitchFamily="49" charset="0"/>
              </a:rPr>
              <a:t>encipher( </a:t>
            </a:r>
            <a:r>
              <a:rPr lang="en-US" sz="1800" b="1">
                <a:solidFill>
                  <a:srgbClr val="1E16E4"/>
                </a:solidFill>
                <a:latin typeface="Courier New" pitchFamily="49" charset="0"/>
              </a:rPr>
              <a:t>'gv vw dtwvg'</a:t>
            </a:r>
            <a:r>
              <a:rPr lang="en-US" sz="1800" b="1">
                <a:latin typeface="Courier New" pitchFamily="49" charset="0"/>
              </a:rPr>
              <a:t> , 25 )</a:t>
            </a:r>
          </a:p>
        </p:txBody>
      </p:sp>
      <p:grpSp>
        <p:nvGrpSpPr>
          <p:cNvPr id="92174" name="Group 24"/>
          <p:cNvGrpSpPr>
            <a:grpSpLocks/>
          </p:cNvGrpSpPr>
          <p:nvPr>
            <p:custDataLst>
              <p:tags r:id="rId13"/>
            </p:custDataLst>
          </p:nvPr>
        </p:nvGrpSpPr>
        <p:grpSpPr bwMode="auto">
          <a:xfrm>
            <a:off x="4284663" y="1647825"/>
            <a:ext cx="649287" cy="228600"/>
            <a:chOff x="2893" y="1038"/>
            <a:chExt cx="409" cy="144"/>
          </a:xfrm>
        </p:grpSpPr>
        <p:sp>
          <p:nvSpPr>
            <p:cNvPr id="92195" name="Line 22"/>
            <p:cNvSpPr>
              <a:spLocks noChangeShapeType="1"/>
            </p:cNvSpPr>
            <p:nvPr>
              <p:custDataLst>
                <p:tags r:id="rId34"/>
              </p:custDataLst>
            </p:nvPr>
          </p:nvSpPr>
          <p:spPr bwMode="auto">
            <a:xfrm>
              <a:off x="3014" y="1066"/>
              <a:ext cx="28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92196" name="Text Box 23"/>
            <p:cNvSpPr txBox="1">
              <a:spLocks noChangeArrowheads="1"/>
            </p:cNvSpPr>
            <p:nvPr>
              <p:custDataLst>
                <p:tags r:id="rId35"/>
              </p:custDataLst>
            </p:nvPr>
          </p:nvSpPr>
          <p:spPr bwMode="auto">
            <a:xfrm>
              <a:off x="2893" y="1038"/>
              <a:ext cx="38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900"/>
                <a:t>returns</a:t>
              </a:r>
              <a:endParaRPr lang="en-US" sz="1000"/>
            </a:p>
          </p:txBody>
        </p:sp>
      </p:grpSp>
      <p:grpSp>
        <p:nvGrpSpPr>
          <p:cNvPr id="92175" name="Group 25"/>
          <p:cNvGrpSpPr>
            <a:grpSpLocks/>
          </p:cNvGrpSpPr>
          <p:nvPr>
            <p:custDataLst>
              <p:tags r:id="rId14"/>
            </p:custDataLst>
          </p:nvPr>
        </p:nvGrpSpPr>
        <p:grpSpPr bwMode="auto">
          <a:xfrm>
            <a:off x="4284663" y="2028825"/>
            <a:ext cx="649287" cy="228600"/>
            <a:chOff x="2893" y="1038"/>
            <a:chExt cx="409" cy="144"/>
          </a:xfrm>
        </p:grpSpPr>
        <p:sp>
          <p:nvSpPr>
            <p:cNvPr id="92193" name="Line 26"/>
            <p:cNvSpPr>
              <a:spLocks noChangeShapeType="1"/>
            </p:cNvSpPr>
            <p:nvPr>
              <p:custDataLst>
                <p:tags r:id="rId32"/>
              </p:custDataLst>
            </p:nvPr>
          </p:nvSpPr>
          <p:spPr bwMode="auto">
            <a:xfrm>
              <a:off x="3014" y="1066"/>
              <a:ext cx="28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92194" name="Text Box 27"/>
            <p:cNvSpPr txBox="1">
              <a:spLocks noChangeArrowheads="1"/>
            </p:cNvSpPr>
            <p:nvPr>
              <p:custDataLst>
                <p:tags r:id="rId33"/>
              </p:custDataLst>
            </p:nvPr>
          </p:nvSpPr>
          <p:spPr bwMode="auto">
            <a:xfrm>
              <a:off x="2893" y="1038"/>
              <a:ext cx="38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900"/>
                <a:t>returns</a:t>
              </a:r>
              <a:endParaRPr lang="en-US" sz="1000"/>
            </a:p>
          </p:txBody>
        </p:sp>
      </p:grpSp>
      <p:grpSp>
        <p:nvGrpSpPr>
          <p:cNvPr id="92176" name="Group 28"/>
          <p:cNvGrpSpPr>
            <a:grpSpLocks/>
          </p:cNvGrpSpPr>
          <p:nvPr>
            <p:custDataLst>
              <p:tags r:id="rId15"/>
            </p:custDataLst>
          </p:nvPr>
        </p:nvGrpSpPr>
        <p:grpSpPr bwMode="auto">
          <a:xfrm>
            <a:off x="4284663" y="2417763"/>
            <a:ext cx="649287" cy="228600"/>
            <a:chOff x="2893" y="1038"/>
            <a:chExt cx="409" cy="144"/>
          </a:xfrm>
        </p:grpSpPr>
        <p:sp>
          <p:nvSpPr>
            <p:cNvPr id="92191" name="Line 29"/>
            <p:cNvSpPr>
              <a:spLocks noChangeShapeType="1"/>
            </p:cNvSpPr>
            <p:nvPr>
              <p:custDataLst>
                <p:tags r:id="rId30"/>
              </p:custDataLst>
            </p:nvPr>
          </p:nvSpPr>
          <p:spPr bwMode="auto">
            <a:xfrm>
              <a:off x="3014" y="1066"/>
              <a:ext cx="28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92192" name="Text Box 30"/>
            <p:cNvSpPr txBox="1">
              <a:spLocks noChangeArrowheads="1"/>
            </p:cNvSpPr>
            <p:nvPr>
              <p:custDataLst>
                <p:tags r:id="rId31"/>
              </p:custDataLst>
            </p:nvPr>
          </p:nvSpPr>
          <p:spPr bwMode="auto">
            <a:xfrm>
              <a:off x="2893" y="1038"/>
              <a:ext cx="38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900"/>
                <a:t>returns</a:t>
              </a:r>
              <a:endParaRPr lang="en-US" sz="1000"/>
            </a:p>
          </p:txBody>
        </p:sp>
      </p:grpSp>
      <p:grpSp>
        <p:nvGrpSpPr>
          <p:cNvPr id="92177" name="Group 31"/>
          <p:cNvGrpSpPr>
            <a:grpSpLocks/>
          </p:cNvGrpSpPr>
          <p:nvPr>
            <p:custDataLst>
              <p:tags r:id="rId16"/>
            </p:custDataLst>
          </p:nvPr>
        </p:nvGrpSpPr>
        <p:grpSpPr bwMode="auto">
          <a:xfrm>
            <a:off x="4284663" y="2782888"/>
            <a:ext cx="649287" cy="228600"/>
            <a:chOff x="2893" y="1038"/>
            <a:chExt cx="409" cy="144"/>
          </a:xfrm>
        </p:grpSpPr>
        <p:sp>
          <p:nvSpPr>
            <p:cNvPr id="92189" name="Line 32"/>
            <p:cNvSpPr>
              <a:spLocks noChangeShapeType="1"/>
            </p:cNvSpPr>
            <p:nvPr>
              <p:custDataLst>
                <p:tags r:id="rId28"/>
              </p:custDataLst>
            </p:nvPr>
          </p:nvSpPr>
          <p:spPr bwMode="auto">
            <a:xfrm>
              <a:off x="3014" y="1066"/>
              <a:ext cx="28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92190" name="Text Box 33"/>
            <p:cNvSpPr txBox="1">
              <a:spLocks noChangeArrowheads="1"/>
            </p:cNvSpPr>
            <p:nvPr>
              <p:custDataLst>
                <p:tags r:id="rId29"/>
              </p:custDataLst>
            </p:nvPr>
          </p:nvSpPr>
          <p:spPr bwMode="auto">
            <a:xfrm>
              <a:off x="2893" y="1038"/>
              <a:ext cx="38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900"/>
                <a:t>returns</a:t>
              </a:r>
              <a:endParaRPr lang="en-US" sz="1000"/>
            </a:p>
          </p:txBody>
        </p:sp>
      </p:grpSp>
      <p:grpSp>
        <p:nvGrpSpPr>
          <p:cNvPr id="92178" name="Group 34"/>
          <p:cNvGrpSpPr>
            <a:grpSpLocks/>
          </p:cNvGrpSpPr>
          <p:nvPr>
            <p:custDataLst>
              <p:tags r:id="rId17"/>
            </p:custDataLst>
          </p:nvPr>
        </p:nvGrpSpPr>
        <p:grpSpPr bwMode="auto">
          <a:xfrm>
            <a:off x="4284663" y="3124200"/>
            <a:ext cx="649287" cy="228600"/>
            <a:chOff x="2893" y="1038"/>
            <a:chExt cx="409" cy="144"/>
          </a:xfrm>
        </p:grpSpPr>
        <p:sp>
          <p:nvSpPr>
            <p:cNvPr id="92187" name="Line 35"/>
            <p:cNvSpPr>
              <a:spLocks noChangeShapeType="1"/>
            </p:cNvSpPr>
            <p:nvPr>
              <p:custDataLst>
                <p:tags r:id="rId26"/>
              </p:custDataLst>
            </p:nvPr>
          </p:nvSpPr>
          <p:spPr bwMode="auto">
            <a:xfrm>
              <a:off x="3014" y="1066"/>
              <a:ext cx="28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92188" name="Text Box 36"/>
            <p:cNvSpPr txBox="1">
              <a:spLocks noChangeArrowheads="1"/>
            </p:cNvSpPr>
            <p:nvPr>
              <p:custDataLst>
                <p:tags r:id="rId27"/>
              </p:custDataLst>
            </p:nvPr>
          </p:nvSpPr>
          <p:spPr bwMode="auto">
            <a:xfrm>
              <a:off x="2893" y="1038"/>
              <a:ext cx="38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900"/>
                <a:t>returns</a:t>
              </a:r>
              <a:endParaRPr lang="en-US" sz="1000"/>
            </a:p>
          </p:txBody>
        </p:sp>
      </p:grpSp>
      <p:grpSp>
        <p:nvGrpSpPr>
          <p:cNvPr id="92179" name="Group 37"/>
          <p:cNvGrpSpPr>
            <a:grpSpLocks/>
          </p:cNvGrpSpPr>
          <p:nvPr>
            <p:custDataLst>
              <p:tags r:id="rId18"/>
            </p:custDataLst>
          </p:nvPr>
        </p:nvGrpSpPr>
        <p:grpSpPr bwMode="auto">
          <a:xfrm>
            <a:off x="4284663" y="3505200"/>
            <a:ext cx="649287" cy="228600"/>
            <a:chOff x="2893" y="1038"/>
            <a:chExt cx="409" cy="144"/>
          </a:xfrm>
        </p:grpSpPr>
        <p:sp>
          <p:nvSpPr>
            <p:cNvPr id="92185" name="Line 38"/>
            <p:cNvSpPr>
              <a:spLocks noChangeShapeType="1"/>
            </p:cNvSpPr>
            <p:nvPr>
              <p:custDataLst>
                <p:tags r:id="rId24"/>
              </p:custDataLst>
            </p:nvPr>
          </p:nvSpPr>
          <p:spPr bwMode="auto">
            <a:xfrm>
              <a:off x="3014" y="1066"/>
              <a:ext cx="28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92186" name="Text Box 39"/>
            <p:cNvSpPr txBox="1">
              <a:spLocks noChangeArrowheads="1"/>
            </p:cNvSpPr>
            <p:nvPr>
              <p:custDataLst>
                <p:tags r:id="rId25"/>
              </p:custDataLst>
            </p:nvPr>
          </p:nvSpPr>
          <p:spPr bwMode="auto">
            <a:xfrm>
              <a:off x="2893" y="1038"/>
              <a:ext cx="38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900"/>
                <a:t>returns</a:t>
              </a:r>
              <a:endParaRPr lang="en-US" sz="1000"/>
            </a:p>
          </p:txBody>
        </p:sp>
      </p:grpSp>
      <p:grpSp>
        <p:nvGrpSpPr>
          <p:cNvPr id="92180" name="Group 40"/>
          <p:cNvGrpSpPr>
            <a:grpSpLocks/>
          </p:cNvGrpSpPr>
          <p:nvPr>
            <p:custDataLst>
              <p:tags r:id="rId19"/>
            </p:custDataLst>
          </p:nvPr>
        </p:nvGrpSpPr>
        <p:grpSpPr bwMode="auto">
          <a:xfrm>
            <a:off x="4437063" y="4348163"/>
            <a:ext cx="649287" cy="228600"/>
            <a:chOff x="2893" y="1038"/>
            <a:chExt cx="409" cy="144"/>
          </a:xfrm>
        </p:grpSpPr>
        <p:sp>
          <p:nvSpPr>
            <p:cNvPr id="92183" name="Line 41"/>
            <p:cNvSpPr>
              <a:spLocks noChangeShapeType="1"/>
            </p:cNvSpPr>
            <p:nvPr>
              <p:custDataLst>
                <p:tags r:id="rId22"/>
              </p:custDataLst>
            </p:nvPr>
          </p:nvSpPr>
          <p:spPr bwMode="auto">
            <a:xfrm>
              <a:off x="3014" y="1066"/>
              <a:ext cx="28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92184" name="Text Box 42"/>
            <p:cNvSpPr txBox="1">
              <a:spLocks noChangeArrowheads="1"/>
            </p:cNvSpPr>
            <p:nvPr>
              <p:custDataLst>
                <p:tags r:id="rId23"/>
              </p:custDataLst>
            </p:nvPr>
          </p:nvSpPr>
          <p:spPr bwMode="auto">
            <a:xfrm>
              <a:off x="2893" y="1038"/>
              <a:ext cx="38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900"/>
                <a:t>returns</a:t>
              </a:r>
              <a:endParaRPr lang="en-US" sz="1000"/>
            </a:p>
          </p:txBody>
        </p:sp>
      </p:grpSp>
      <p:sp>
        <p:nvSpPr>
          <p:cNvPr id="92181" name="Rectangle 45"/>
          <p:cNvSpPr>
            <a:spLocks noChangeArrowheads="1"/>
          </p:cNvSpPr>
          <p:nvPr>
            <p:custDataLst>
              <p:tags r:id="rId20"/>
            </p:custDataLst>
          </p:nvPr>
        </p:nvSpPr>
        <p:spPr bwMode="auto">
          <a:xfrm>
            <a:off x="5102225" y="1382713"/>
            <a:ext cx="2362200"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eaLnBrk="0" hangingPunct="0">
              <a:lnSpc>
                <a:spcPct val="140000"/>
              </a:lnSpc>
            </a:pPr>
            <a:r>
              <a:rPr lang="en-US" sz="1800" b="1">
                <a:solidFill>
                  <a:srgbClr val="1E16E4"/>
                </a:solidFill>
                <a:latin typeface="Courier New" pitchFamily="49" charset="0"/>
              </a:rPr>
              <a:t>'gv vw dtwvg'</a:t>
            </a:r>
          </a:p>
          <a:p>
            <a:pPr eaLnBrk="0" hangingPunct="0">
              <a:lnSpc>
                <a:spcPct val="140000"/>
              </a:lnSpc>
            </a:pPr>
            <a:r>
              <a:rPr lang="en-US" sz="1800" b="1">
                <a:solidFill>
                  <a:srgbClr val="1E16E4"/>
                </a:solidFill>
                <a:latin typeface="Courier New" pitchFamily="49" charset="0"/>
              </a:rPr>
              <a:t>'hw wx euxwh'</a:t>
            </a:r>
          </a:p>
          <a:p>
            <a:pPr eaLnBrk="0" hangingPunct="0">
              <a:lnSpc>
                <a:spcPct val="140000"/>
              </a:lnSpc>
            </a:pPr>
            <a:r>
              <a:rPr lang="en-US" sz="1800" b="1">
                <a:solidFill>
                  <a:srgbClr val="1E16E4"/>
                </a:solidFill>
                <a:latin typeface="Courier New" pitchFamily="49" charset="0"/>
              </a:rPr>
              <a:t>'ix xy fvyxi'</a:t>
            </a:r>
          </a:p>
          <a:p>
            <a:pPr eaLnBrk="0" hangingPunct="0">
              <a:lnSpc>
                <a:spcPct val="140000"/>
              </a:lnSpc>
            </a:pPr>
            <a:r>
              <a:rPr lang="en-US" sz="1800" b="1">
                <a:solidFill>
                  <a:srgbClr val="1E16E4"/>
                </a:solidFill>
                <a:latin typeface="Courier New" pitchFamily="49" charset="0"/>
              </a:rPr>
              <a:t>'jy yz gwzyj'</a:t>
            </a:r>
          </a:p>
          <a:p>
            <a:pPr eaLnBrk="0" hangingPunct="0">
              <a:lnSpc>
                <a:spcPct val="140000"/>
              </a:lnSpc>
            </a:pPr>
            <a:r>
              <a:rPr lang="en-US" sz="1800" b="1">
                <a:solidFill>
                  <a:srgbClr val="1E16E4"/>
                </a:solidFill>
                <a:latin typeface="Courier New" pitchFamily="49" charset="0"/>
              </a:rPr>
              <a:t>'kz za hxazk'</a:t>
            </a:r>
          </a:p>
          <a:p>
            <a:pPr eaLnBrk="0" hangingPunct="0">
              <a:lnSpc>
                <a:spcPct val="140000"/>
              </a:lnSpc>
            </a:pPr>
            <a:r>
              <a:rPr lang="en-US" sz="1800" b="1">
                <a:solidFill>
                  <a:srgbClr val="1E16E4"/>
                </a:solidFill>
                <a:latin typeface="Courier New" pitchFamily="49" charset="0"/>
              </a:rPr>
              <a:t>'la ab iybal'</a:t>
            </a:r>
          </a:p>
        </p:txBody>
      </p:sp>
      <p:sp>
        <p:nvSpPr>
          <p:cNvPr id="92182" name="Rectangle 46"/>
          <p:cNvSpPr>
            <a:spLocks noChangeArrowheads="1"/>
          </p:cNvSpPr>
          <p:nvPr>
            <p:custDataLst>
              <p:tags r:id="rId21"/>
            </p:custDataLst>
          </p:nvPr>
        </p:nvSpPr>
        <p:spPr bwMode="auto">
          <a:xfrm>
            <a:off x="5119688" y="4251325"/>
            <a:ext cx="19669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1800" b="1">
                <a:solidFill>
                  <a:srgbClr val="1E16E4"/>
                </a:solidFill>
                <a:latin typeface="Courier New" pitchFamily="49" charset="0"/>
              </a:rPr>
              <a:t>'fu uv csvuf'</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5"/>
          <p:cNvSpPr txBox="1">
            <a:spLocks noChangeArrowheads="1"/>
          </p:cNvSpPr>
          <p:nvPr>
            <p:custDataLst>
              <p:tags r:id="rId1"/>
            </p:custDataLst>
          </p:nvPr>
        </p:nvSpPr>
        <p:spPr bwMode="auto">
          <a:xfrm>
            <a:off x="982663" y="152400"/>
            <a:ext cx="7239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000" dirty="0" smtClean="0">
                <a:latin typeface="Cambria" pitchFamily="18" charset="0"/>
              </a:rPr>
              <a:t>Other examples…</a:t>
            </a:r>
            <a:endParaRPr lang="en-US" sz="4000" dirty="0">
              <a:latin typeface="Cambria" pitchFamily="18" charset="0"/>
            </a:endParaRPr>
          </a:p>
        </p:txBody>
      </p:sp>
      <p:sp>
        <p:nvSpPr>
          <p:cNvPr id="15364" name="Text Box 6"/>
          <p:cNvSpPr txBox="1">
            <a:spLocks noChangeArrowheads="1"/>
          </p:cNvSpPr>
          <p:nvPr>
            <p:custDataLst>
              <p:tags r:id="rId2"/>
            </p:custDataLst>
          </p:nvPr>
        </p:nvSpPr>
        <p:spPr bwMode="auto">
          <a:xfrm>
            <a:off x="898525" y="3651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endParaRPr lang="en-US"/>
          </a:p>
        </p:txBody>
      </p:sp>
      <p:sp>
        <p:nvSpPr>
          <p:cNvPr id="15365" name="Text Box 7"/>
          <p:cNvSpPr txBox="1">
            <a:spLocks noChangeArrowheads="1"/>
          </p:cNvSpPr>
          <p:nvPr>
            <p:custDataLst>
              <p:tags r:id="rId3"/>
            </p:custDataLst>
          </p:nvPr>
        </p:nvSpPr>
        <p:spPr bwMode="auto">
          <a:xfrm>
            <a:off x="1546225" y="717374"/>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endParaRPr lang="en-US"/>
          </a:p>
        </p:txBody>
      </p:sp>
      <p:sp>
        <p:nvSpPr>
          <p:cNvPr id="15366" name="Text Box 10"/>
          <p:cNvSpPr txBox="1">
            <a:spLocks noChangeArrowheads="1"/>
          </p:cNvSpPr>
          <p:nvPr>
            <p:custDataLst>
              <p:tags r:id="rId4"/>
            </p:custDataLst>
          </p:nvPr>
        </p:nvSpPr>
        <p:spPr bwMode="auto">
          <a:xfrm>
            <a:off x="381000" y="2029031"/>
            <a:ext cx="8534400" cy="911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nSpc>
                <a:spcPct val="70000"/>
              </a:lnSpc>
              <a:spcBef>
                <a:spcPct val="50000"/>
              </a:spcBef>
            </a:pPr>
            <a:r>
              <a:rPr lang="en-US" sz="2800" b="1" dirty="0">
                <a:solidFill>
                  <a:schemeClr val="bg1">
                    <a:lumMod val="65000"/>
                  </a:schemeClr>
                </a:solidFill>
                <a:latin typeface="Courier New" pitchFamily="49" charset="0"/>
              </a:rPr>
              <a:t>&gt;&gt;&gt;</a:t>
            </a:r>
            <a:r>
              <a:rPr lang="en-US" sz="2800" b="1" dirty="0">
                <a:latin typeface="Courier New" pitchFamily="49" charset="0"/>
              </a:rPr>
              <a:t> </a:t>
            </a:r>
            <a:r>
              <a:rPr lang="en-US" sz="2800" b="1" dirty="0" err="1" smtClean="0">
                <a:solidFill>
                  <a:srgbClr val="1E16E4"/>
                </a:solidFill>
                <a:latin typeface="Courier New" pitchFamily="49" charset="0"/>
              </a:rPr>
              <a:t>bestnumb</a:t>
            </a:r>
            <a:r>
              <a:rPr lang="en-US" sz="2800" b="1" dirty="0" smtClean="0">
                <a:latin typeface="Courier New" pitchFamily="49" charset="0"/>
              </a:rPr>
              <a:t>( [10,20,30,40,50,60,70] </a:t>
            </a:r>
            <a:r>
              <a:rPr lang="en-US" sz="2800" b="1" dirty="0">
                <a:latin typeface="Courier New" pitchFamily="49" charset="0"/>
              </a:rPr>
              <a:t>)</a:t>
            </a:r>
          </a:p>
          <a:p>
            <a:pPr>
              <a:lnSpc>
                <a:spcPct val="70000"/>
              </a:lnSpc>
              <a:spcBef>
                <a:spcPct val="50000"/>
              </a:spcBef>
            </a:pPr>
            <a:r>
              <a:rPr lang="en-US" sz="2800" b="1" dirty="0">
                <a:latin typeface="Courier New" pitchFamily="49" charset="0"/>
              </a:rPr>
              <a:t>40</a:t>
            </a:r>
          </a:p>
        </p:txBody>
      </p:sp>
      <p:sp>
        <p:nvSpPr>
          <p:cNvPr id="15367" name="Text Box 28"/>
          <p:cNvSpPr txBox="1">
            <a:spLocks noChangeArrowheads="1"/>
          </p:cNvSpPr>
          <p:nvPr>
            <p:custDataLst>
              <p:tags r:id="rId5"/>
            </p:custDataLst>
          </p:nvPr>
        </p:nvSpPr>
        <p:spPr bwMode="auto">
          <a:xfrm>
            <a:off x="381000" y="3251406"/>
            <a:ext cx="8534400" cy="911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nSpc>
                <a:spcPct val="70000"/>
              </a:lnSpc>
              <a:spcBef>
                <a:spcPct val="50000"/>
              </a:spcBef>
            </a:pPr>
            <a:r>
              <a:rPr lang="en-US" sz="2800" b="1" dirty="0">
                <a:solidFill>
                  <a:schemeClr val="bg1">
                    <a:lumMod val="65000"/>
                  </a:schemeClr>
                </a:solidFill>
                <a:latin typeface="Courier New" pitchFamily="49" charset="0"/>
              </a:rPr>
              <a:t>&gt;&gt;&gt;</a:t>
            </a:r>
            <a:r>
              <a:rPr lang="en-US" sz="2800" b="1" dirty="0">
                <a:latin typeface="Courier New" pitchFamily="49" charset="0"/>
              </a:rPr>
              <a:t> </a:t>
            </a:r>
            <a:r>
              <a:rPr lang="en-US" sz="2800" b="1" dirty="0" err="1" smtClean="0">
                <a:solidFill>
                  <a:srgbClr val="1E16E4"/>
                </a:solidFill>
                <a:latin typeface="Courier New" pitchFamily="49" charset="0"/>
              </a:rPr>
              <a:t>bestnumb</a:t>
            </a:r>
            <a:r>
              <a:rPr lang="en-US" sz="2800" b="1" dirty="0" smtClean="0">
                <a:latin typeface="Courier New" pitchFamily="49" charset="0"/>
              </a:rPr>
              <a:t>( [100,200,300,400] </a:t>
            </a:r>
            <a:r>
              <a:rPr lang="en-US" sz="2800" b="1" dirty="0">
                <a:latin typeface="Courier New" pitchFamily="49" charset="0"/>
              </a:rPr>
              <a:t>)</a:t>
            </a:r>
          </a:p>
          <a:p>
            <a:pPr>
              <a:lnSpc>
                <a:spcPct val="70000"/>
              </a:lnSpc>
              <a:spcBef>
                <a:spcPct val="50000"/>
              </a:spcBef>
            </a:pPr>
            <a:r>
              <a:rPr lang="en-US" sz="2800" b="1" dirty="0">
                <a:latin typeface="Courier New" pitchFamily="49" charset="0"/>
              </a:rPr>
              <a:t>100</a:t>
            </a:r>
          </a:p>
        </p:txBody>
      </p:sp>
      <p:sp>
        <p:nvSpPr>
          <p:cNvPr id="15368" name="Text Box 29"/>
          <p:cNvSpPr txBox="1">
            <a:spLocks noChangeArrowheads="1"/>
          </p:cNvSpPr>
          <p:nvPr>
            <p:custDataLst>
              <p:tags r:id="rId6"/>
            </p:custDataLst>
          </p:nvPr>
        </p:nvSpPr>
        <p:spPr bwMode="auto">
          <a:xfrm>
            <a:off x="381000" y="4496006"/>
            <a:ext cx="8534400" cy="911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nSpc>
                <a:spcPct val="70000"/>
              </a:lnSpc>
              <a:spcBef>
                <a:spcPct val="50000"/>
              </a:spcBef>
            </a:pPr>
            <a:r>
              <a:rPr lang="en-US" sz="2800" b="1" dirty="0">
                <a:solidFill>
                  <a:schemeClr val="bg1">
                    <a:lumMod val="65000"/>
                  </a:schemeClr>
                </a:solidFill>
                <a:latin typeface="Courier New" pitchFamily="49" charset="0"/>
              </a:rPr>
              <a:t>&gt;&gt;&gt;</a:t>
            </a:r>
            <a:r>
              <a:rPr lang="en-US" sz="2800" b="1" dirty="0">
                <a:latin typeface="Courier New" pitchFamily="49" charset="0"/>
              </a:rPr>
              <a:t> </a:t>
            </a:r>
            <a:r>
              <a:rPr lang="en-US" sz="2800" b="1" dirty="0" err="1" smtClean="0">
                <a:solidFill>
                  <a:srgbClr val="1E16E4"/>
                </a:solidFill>
                <a:latin typeface="Courier New" pitchFamily="49" charset="0"/>
              </a:rPr>
              <a:t>bestnumb</a:t>
            </a:r>
            <a:r>
              <a:rPr lang="en-US" sz="2800" b="1" dirty="0" smtClean="0">
                <a:latin typeface="Courier New" pitchFamily="49" charset="0"/>
              </a:rPr>
              <a:t>( [1,2,3,4,5,6,7,8,7] </a:t>
            </a:r>
            <a:r>
              <a:rPr lang="en-US" sz="2800" b="1" dirty="0">
                <a:latin typeface="Courier New" pitchFamily="49" charset="0"/>
              </a:rPr>
              <a:t>)</a:t>
            </a:r>
          </a:p>
          <a:p>
            <a:pPr>
              <a:lnSpc>
                <a:spcPct val="70000"/>
              </a:lnSpc>
              <a:spcBef>
                <a:spcPct val="50000"/>
              </a:spcBef>
            </a:pPr>
            <a:r>
              <a:rPr lang="en-US" sz="2800" b="1" dirty="0">
                <a:latin typeface="Courier New" pitchFamily="49" charset="0"/>
              </a:rPr>
              <a:t>8</a:t>
            </a:r>
          </a:p>
        </p:txBody>
      </p:sp>
      <p:sp>
        <p:nvSpPr>
          <p:cNvPr id="15369" name="Text Box 30"/>
          <p:cNvSpPr txBox="1">
            <a:spLocks noChangeArrowheads="1"/>
          </p:cNvSpPr>
          <p:nvPr>
            <p:custDataLst>
              <p:tags r:id="rId7"/>
            </p:custDataLst>
          </p:nvPr>
        </p:nvSpPr>
        <p:spPr bwMode="auto">
          <a:xfrm>
            <a:off x="381000" y="5718381"/>
            <a:ext cx="8534400" cy="911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nSpc>
                <a:spcPct val="70000"/>
              </a:lnSpc>
              <a:spcBef>
                <a:spcPct val="50000"/>
              </a:spcBef>
            </a:pPr>
            <a:r>
              <a:rPr lang="en-US" sz="2800" b="1" dirty="0">
                <a:solidFill>
                  <a:schemeClr val="bg1">
                    <a:lumMod val="65000"/>
                  </a:schemeClr>
                </a:solidFill>
                <a:latin typeface="Courier New" pitchFamily="49" charset="0"/>
              </a:rPr>
              <a:t>&gt;&gt;&gt;</a:t>
            </a:r>
            <a:r>
              <a:rPr lang="en-US" sz="2800" b="1" dirty="0">
                <a:latin typeface="Courier New" pitchFamily="49" charset="0"/>
              </a:rPr>
              <a:t> </a:t>
            </a:r>
            <a:r>
              <a:rPr lang="en-US" sz="2800" b="1" dirty="0" err="1" smtClean="0">
                <a:solidFill>
                  <a:srgbClr val="067B0E"/>
                </a:solidFill>
                <a:latin typeface="Courier New" pitchFamily="49" charset="0"/>
              </a:rPr>
              <a:t>mostnumb</a:t>
            </a:r>
            <a:r>
              <a:rPr lang="en-US" sz="2800" b="1" dirty="0" smtClean="0">
                <a:latin typeface="Courier New" pitchFamily="49" charset="0"/>
              </a:rPr>
              <a:t>( [1,2,3,4,5,6,7,8,7] </a:t>
            </a:r>
            <a:r>
              <a:rPr lang="en-US" sz="2800" b="1" dirty="0">
                <a:latin typeface="Courier New" pitchFamily="49" charset="0"/>
              </a:rPr>
              <a:t>)</a:t>
            </a:r>
          </a:p>
          <a:p>
            <a:pPr>
              <a:lnSpc>
                <a:spcPct val="70000"/>
              </a:lnSpc>
              <a:spcBef>
                <a:spcPct val="50000"/>
              </a:spcBef>
            </a:pPr>
            <a:r>
              <a:rPr lang="en-US" sz="2800" b="1" dirty="0">
                <a:latin typeface="Courier New" pitchFamily="49" charset="0"/>
              </a:rPr>
              <a:t>7</a:t>
            </a:r>
          </a:p>
        </p:txBody>
      </p:sp>
      <p:sp>
        <p:nvSpPr>
          <p:cNvPr id="15370" name="Text Box 31"/>
          <p:cNvSpPr txBox="1">
            <a:spLocks noChangeArrowheads="1"/>
          </p:cNvSpPr>
          <p:nvPr>
            <p:custDataLst>
              <p:tags r:id="rId8"/>
            </p:custDataLst>
          </p:nvPr>
        </p:nvSpPr>
        <p:spPr bwMode="auto">
          <a:xfrm>
            <a:off x="609600" y="1089378"/>
            <a:ext cx="3733800" cy="457200"/>
          </a:xfrm>
          <a:prstGeom prst="rect">
            <a:avLst/>
          </a:prstGeom>
          <a:solidFill>
            <a:srgbClr val="CCECFF"/>
          </a:solidFill>
          <a:ln>
            <a:noFill/>
          </a:ln>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dirty="0">
                <a:latin typeface="Cambria" pitchFamily="18" charset="0"/>
              </a:rPr>
              <a:t>What is    </a:t>
            </a:r>
            <a:r>
              <a:rPr lang="en-US" b="1" dirty="0" err="1" smtClean="0">
                <a:solidFill>
                  <a:srgbClr val="0B04FF"/>
                </a:solidFill>
                <a:latin typeface="Courier New" pitchFamily="49" charset="0"/>
              </a:rPr>
              <a:t>bestnumb</a:t>
            </a:r>
            <a:r>
              <a:rPr lang="en-US" b="1" dirty="0" smtClean="0">
                <a:solidFill>
                  <a:srgbClr val="0B04FF"/>
                </a:solidFill>
                <a:latin typeface="Cambria" pitchFamily="18" charset="0"/>
              </a:rPr>
              <a:t>   </a:t>
            </a:r>
            <a:r>
              <a:rPr lang="en-US" dirty="0" smtClean="0">
                <a:latin typeface="Cambria" pitchFamily="18" charset="0"/>
              </a:rPr>
              <a:t>?</a:t>
            </a:r>
            <a:endParaRPr lang="en-US" dirty="0">
              <a:latin typeface="Cambria" pitchFamily="18" charset="0"/>
            </a:endParaRPr>
          </a:p>
        </p:txBody>
      </p:sp>
      <p:sp>
        <p:nvSpPr>
          <p:cNvPr id="13" name="Text Box 31"/>
          <p:cNvSpPr txBox="1">
            <a:spLocks noChangeArrowheads="1"/>
          </p:cNvSpPr>
          <p:nvPr>
            <p:custDataLst>
              <p:tags r:id="rId9"/>
            </p:custDataLst>
          </p:nvPr>
        </p:nvSpPr>
        <p:spPr bwMode="auto">
          <a:xfrm>
            <a:off x="4800600" y="1089378"/>
            <a:ext cx="3733800" cy="457200"/>
          </a:xfrm>
          <a:prstGeom prst="rect">
            <a:avLst/>
          </a:prstGeom>
          <a:solidFill>
            <a:srgbClr val="CCFFCC"/>
          </a:solidFill>
          <a:ln>
            <a:noFill/>
          </a:ln>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dirty="0">
                <a:latin typeface="Cambria" pitchFamily="18" charset="0"/>
              </a:rPr>
              <a:t>What is    </a:t>
            </a:r>
            <a:r>
              <a:rPr lang="en-US" b="1" dirty="0" err="1" smtClean="0">
                <a:solidFill>
                  <a:srgbClr val="067B0E"/>
                </a:solidFill>
                <a:latin typeface="Courier New" pitchFamily="49" charset="0"/>
              </a:rPr>
              <a:t>mostnumb</a:t>
            </a:r>
            <a:r>
              <a:rPr lang="en-US" b="1" dirty="0" smtClean="0">
                <a:solidFill>
                  <a:srgbClr val="0B04FF"/>
                </a:solidFill>
                <a:latin typeface="Cambria" pitchFamily="18" charset="0"/>
              </a:rPr>
              <a:t>   </a:t>
            </a:r>
            <a:r>
              <a:rPr lang="en-US" dirty="0" smtClean="0">
                <a:latin typeface="Cambria" pitchFamily="18" charset="0"/>
              </a:rPr>
              <a:t>?</a:t>
            </a:r>
            <a:endParaRPr lang="en-US" dirty="0">
              <a:latin typeface="Cambria" pitchFamily="18" charset="0"/>
            </a:endParaRPr>
          </a:p>
        </p:txBody>
      </p:sp>
      <p:grpSp>
        <p:nvGrpSpPr>
          <p:cNvPr id="14" name="Group 20"/>
          <p:cNvGrpSpPr>
            <a:grpSpLocks/>
          </p:cNvGrpSpPr>
          <p:nvPr>
            <p:custDataLst>
              <p:tags r:id="rId10"/>
            </p:custDataLst>
          </p:nvPr>
        </p:nvGrpSpPr>
        <p:grpSpPr bwMode="auto">
          <a:xfrm>
            <a:off x="8674006" y="6336810"/>
            <a:ext cx="393794" cy="470278"/>
            <a:chOff x="2928" y="1051"/>
            <a:chExt cx="840" cy="957"/>
          </a:xfrm>
        </p:grpSpPr>
        <p:sp>
          <p:nvSpPr>
            <p:cNvPr id="15" name="Freeform 21"/>
            <p:cNvSpPr>
              <a:spLocks/>
            </p:cNvSpPr>
            <p:nvPr>
              <p:custDataLst>
                <p:tags r:id="rId12"/>
              </p:custDataLst>
            </p:nvPr>
          </p:nvSpPr>
          <p:spPr bwMode="auto">
            <a:xfrm>
              <a:off x="2928" y="1759"/>
              <a:ext cx="810" cy="249"/>
            </a:xfrm>
            <a:custGeom>
              <a:avLst/>
              <a:gdLst>
                <a:gd name="T0" fmla="*/ 67 w 1048"/>
                <a:gd name="T1" fmla="*/ 21 h 250"/>
                <a:gd name="T2" fmla="*/ 116 w 1048"/>
                <a:gd name="T3" fmla="*/ 83 h 250"/>
                <a:gd name="T4" fmla="*/ 121 w 1048"/>
                <a:gd name="T5" fmla="*/ 111 h 250"/>
                <a:gd name="T6" fmla="*/ 127 w 1048"/>
                <a:gd name="T7" fmla="*/ 130 h 250"/>
                <a:gd name="T8" fmla="*/ 133 w 1048"/>
                <a:gd name="T9" fmla="*/ 171 h 250"/>
                <a:gd name="T10" fmla="*/ 95 w 1048"/>
                <a:gd name="T11" fmla="*/ 240 h 250"/>
                <a:gd name="T12" fmla="*/ 10 w 1048"/>
                <a:gd name="T13" fmla="*/ 220 h 250"/>
                <a:gd name="T14" fmla="*/ 0 w 1048"/>
                <a:gd name="T15" fmla="*/ 199 h 250"/>
                <a:gd name="T16" fmla="*/ 2 w 1048"/>
                <a:gd name="T17" fmla="*/ 165 h 250"/>
                <a:gd name="T18" fmla="*/ 12 w 1048"/>
                <a:gd name="T19" fmla="*/ 125 h 250"/>
                <a:gd name="T20" fmla="*/ 26 w 1048"/>
                <a:gd name="T21" fmla="*/ 76 h 250"/>
                <a:gd name="T22" fmla="*/ 36 w 1048"/>
                <a:gd name="T23" fmla="*/ 55 h 250"/>
                <a:gd name="T24" fmla="*/ 41 w 1048"/>
                <a:gd name="T25" fmla="*/ 28 h 250"/>
                <a:gd name="T26" fmla="*/ 48 w 1048"/>
                <a:gd name="T27" fmla="*/ 14 h 250"/>
                <a:gd name="T28" fmla="*/ 64 w 1048"/>
                <a:gd name="T29" fmla="*/ 28 h 250"/>
                <a:gd name="T30" fmla="*/ 6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6" name="Oval 22"/>
            <p:cNvSpPr>
              <a:spLocks noChangeArrowheads="1"/>
            </p:cNvSpPr>
            <p:nvPr>
              <p:custDataLst>
                <p:tags r:id="rId1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eaLnBrk="0" hangingPunct="0"/>
              <a:endParaRPr lang="en-US"/>
            </a:p>
          </p:txBody>
        </p:sp>
        <p:sp>
          <p:nvSpPr>
            <p:cNvPr id="17" name="Oval 23"/>
            <p:cNvSpPr>
              <a:spLocks noChangeArrowheads="1"/>
            </p:cNvSpPr>
            <p:nvPr>
              <p:custDataLst>
                <p:tags r:id="rId1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18" name="Oval 24"/>
            <p:cNvSpPr>
              <a:spLocks noChangeArrowheads="1"/>
            </p:cNvSpPr>
            <p:nvPr>
              <p:custDataLst>
                <p:tags r:id="rId1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19" name="Oval 25"/>
            <p:cNvSpPr>
              <a:spLocks noChangeArrowheads="1"/>
            </p:cNvSpPr>
            <p:nvPr>
              <p:custDataLst>
                <p:tags r:id="rId1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20" name="Oval 26"/>
            <p:cNvSpPr>
              <a:spLocks noChangeArrowheads="1"/>
            </p:cNvSpPr>
            <p:nvPr>
              <p:custDataLst>
                <p:tags r:id="rId1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21" name="Oval 27"/>
            <p:cNvSpPr>
              <a:spLocks noChangeArrowheads="1"/>
            </p:cNvSpPr>
            <p:nvPr>
              <p:custDataLst>
                <p:tags r:id="rId1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22" name="Oval 28"/>
            <p:cNvSpPr>
              <a:spLocks noChangeArrowheads="1"/>
            </p:cNvSpPr>
            <p:nvPr>
              <p:custDataLst>
                <p:tags r:id="rId1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23" name="AutoShape 29"/>
            <p:cNvSpPr>
              <a:spLocks noChangeArrowheads="1"/>
            </p:cNvSpPr>
            <p:nvPr>
              <p:custDataLst>
                <p:tags r:id="rId2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eaLnBrk="0" hangingPunct="0"/>
              <a:endParaRPr lang="en-US"/>
            </a:p>
          </p:txBody>
        </p:sp>
        <p:sp>
          <p:nvSpPr>
            <p:cNvPr id="24" name="Freeform 30"/>
            <p:cNvSpPr>
              <a:spLocks/>
            </p:cNvSpPr>
            <p:nvPr>
              <p:custDataLst>
                <p:tags r:id="rId2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5" name="Freeform 31"/>
            <p:cNvSpPr>
              <a:spLocks/>
            </p:cNvSpPr>
            <p:nvPr>
              <p:custDataLst>
                <p:tags r:id="rId2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6" name="Freeform 32"/>
            <p:cNvSpPr>
              <a:spLocks/>
            </p:cNvSpPr>
            <p:nvPr>
              <p:custDataLst>
                <p:tags r:id="rId2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7" name="Freeform 33"/>
            <p:cNvSpPr>
              <a:spLocks/>
            </p:cNvSpPr>
            <p:nvPr>
              <p:custDataLst>
                <p:tags r:id="rId2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8" name="Text Box 34"/>
          <p:cNvSpPr txBox="1">
            <a:spLocks noChangeArrowheads="1"/>
          </p:cNvSpPr>
          <p:nvPr>
            <p:custDataLst>
              <p:tags r:id="rId11"/>
            </p:custDataLst>
          </p:nvPr>
        </p:nvSpPr>
        <p:spPr bwMode="auto">
          <a:xfrm>
            <a:off x="7086600" y="6324600"/>
            <a:ext cx="156127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r">
              <a:spcBef>
                <a:spcPct val="50000"/>
              </a:spcBef>
            </a:pPr>
            <a:r>
              <a:rPr lang="en-US" sz="1100" dirty="0">
                <a:solidFill>
                  <a:srgbClr val="067B0E"/>
                </a:solidFill>
                <a:latin typeface="Cambria" pitchFamily="18" charset="0"/>
              </a:rPr>
              <a:t>T</a:t>
            </a:r>
            <a:r>
              <a:rPr lang="en-US" sz="1100" dirty="0" smtClean="0">
                <a:solidFill>
                  <a:srgbClr val="067B0E"/>
                </a:solidFill>
                <a:latin typeface="Cambria" pitchFamily="18" charset="0"/>
              </a:rPr>
              <a:t>hese functions </a:t>
            </a:r>
            <a:r>
              <a:rPr lang="en-US" sz="1100" i="1" dirty="0" smtClean="0">
                <a:solidFill>
                  <a:srgbClr val="067B0E"/>
                </a:solidFill>
                <a:latin typeface="Cambria" pitchFamily="18" charset="0"/>
              </a:rPr>
              <a:t>have </a:t>
            </a:r>
            <a:r>
              <a:rPr lang="en-US" sz="1100" dirty="0" smtClean="0">
                <a:solidFill>
                  <a:srgbClr val="067B0E"/>
                </a:solidFill>
                <a:latin typeface="Cambria" pitchFamily="18" charset="0"/>
              </a:rPr>
              <a:t>made me number</a:t>
            </a:r>
            <a:endParaRPr lang="en-US" sz="1100" dirty="0">
              <a:solidFill>
                <a:srgbClr val="067B0E"/>
              </a:solidFill>
              <a:latin typeface="Cambria" pitchFamily="18" charset="0"/>
            </a:endParaRPr>
          </a:p>
        </p:txBody>
      </p:sp>
      <mc:AlternateContent xmlns:mc="http://schemas.openxmlformats.org/markup-compatibility/2006">
        <mc:Choice xmlns:p14="http://schemas.microsoft.com/office/powerpoint/2010/main" Requires="p14">
          <p:contentPart p14:bwMode="auto" r:id="rId26">
            <p14:nvContentPartPr>
              <p14:cNvPr id="2" name="Ink 1"/>
              <p14:cNvContentPartPr/>
              <p14:nvPr/>
            </p14:nvContentPartPr>
            <p14:xfrm>
              <a:off x="1714680" y="2419200"/>
              <a:ext cx="5143680" cy="3324600"/>
            </p14:xfrm>
          </p:contentPart>
        </mc:Choice>
        <mc:Fallback>
          <p:pic>
            <p:nvPicPr>
              <p:cNvPr id="2" name="Ink 1"/>
              <p:cNvPicPr/>
              <p:nvPr/>
            </p:nvPicPr>
            <p:blipFill>
              <a:blip r:embed="rId27"/>
              <a:stretch>
                <a:fillRect/>
              </a:stretch>
            </p:blipFill>
            <p:spPr>
              <a:xfrm>
                <a:off x="1705320" y="2409840"/>
                <a:ext cx="5162400" cy="3343320"/>
              </a:xfrm>
              <a:prstGeom prst="rect">
                <a:avLst/>
              </a:prstGeom>
            </p:spPr>
          </p:pic>
        </mc:Fallback>
      </mc:AlternateContent>
    </p:spTree>
    <p:extLst>
      <p:ext uri="{BB962C8B-B14F-4D97-AF65-F5344CB8AC3E}">
        <p14:creationId xmlns:p14="http://schemas.microsoft.com/office/powerpoint/2010/main" val="374228536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186" name="Group 2"/>
          <p:cNvGrpSpPr>
            <a:grpSpLocks/>
          </p:cNvGrpSpPr>
          <p:nvPr>
            <p:custDataLst>
              <p:tags r:id="rId1"/>
            </p:custDataLst>
          </p:nvPr>
        </p:nvGrpSpPr>
        <p:grpSpPr bwMode="auto">
          <a:xfrm>
            <a:off x="1262063" y="914400"/>
            <a:ext cx="7670800" cy="180975"/>
            <a:chOff x="295" y="1311"/>
            <a:chExt cx="5177" cy="114"/>
          </a:xfrm>
        </p:grpSpPr>
        <p:sp>
          <p:nvSpPr>
            <p:cNvPr id="93225" name="Rectangle 3"/>
            <p:cNvSpPr>
              <a:spLocks noChangeArrowheads="1"/>
            </p:cNvSpPr>
            <p:nvPr>
              <p:custDataLst>
                <p:tags r:id="rId40"/>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sp>
          <p:nvSpPr>
            <p:cNvPr id="93226" name="Rectangle 4"/>
            <p:cNvSpPr>
              <a:spLocks noChangeArrowheads="1"/>
            </p:cNvSpPr>
            <p:nvPr>
              <p:custDataLst>
                <p:tags r:id="rId41"/>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grpSp>
      <p:sp>
        <p:nvSpPr>
          <p:cNvPr id="93187" name="Text Box 5"/>
          <p:cNvSpPr txBox="1">
            <a:spLocks noChangeArrowheads="1"/>
          </p:cNvSpPr>
          <p:nvPr>
            <p:custDataLst>
              <p:tags r:id="rId2"/>
            </p:custDataLst>
          </p:nvPr>
        </p:nvSpPr>
        <p:spPr bwMode="auto">
          <a:xfrm>
            <a:off x="1905000" y="152400"/>
            <a:ext cx="63166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000"/>
              <a:t>Caesar Cipher: </a:t>
            </a:r>
            <a:r>
              <a:rPr lang="en-US" sz="3200" b="1">
                <a:solidFill>
                  <a:srgbClr val="1E16E4"/>
                </a:solidFill>
                <a:latin typeface="Courier New" pitchFamily="49" charset="0"/>
              </a:rPr>
              <a:t>encipher</a:t>
            </a:r>
            <a:endParaRPr lang="en-US" sz="4000"/>
          </a:p>
        </p:txBody>
      </p:sp>
      <p:pic>
        <p:nvPicPr>
          <p:cNvPr id="93188" name="Picture 6"/>
          <p:cNvPicPr>
            <a:picLocks noChangeAspect="1" noChangeArrowheads="1"/>
          </p:cNvPicPr>
          <p:nvPr>
            <p:custDataLst>
              <p:tags r:id="rId3"/>
            </p:custDataLst>
          </p:nvPr>
        </p:nvPicPr>
        <p:blipFill>
          <a:blip r:embed="rId43">
            <a:extLst>
              <a:ext uri="{28A0092B-C50C-407E-A947-70E740481C1C}">
                <a14:useLocalDpi xmlns:a14="http://schemas.microsoft.com/office/drawing/2010/main" val="0"/>
              </a:ext>
            </a:extLst>
          </a:blip>
          <a:srcRect/>
          <a:stretch>
            <a:fillRect/>
          </a:stretch>
        </p:blipFill>
        <p:spPr bwMode="auto">
          <a:xfrm>
            <a:off x="5675313" y="53213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9" name="Picture 7"/>
          <p:cNvPicPr>
            <a:picLocks noChangeAspect="1" noChangeArrowheads="1"/>
          </p:cNvPicPr>
          <p:nvPr>
            <p:custDataLst>
              <p:tags r:id="rId4"/>
            </p:custDataLst>
          </p:nvPr>
        </p:nvPicPr>
        <p:blipFill>
          <a:blip r:embed="rId44">
            <a:extLst>
              <a:ext uri="{28A0092B-C50C-407E-A947-70E740481C1C}">
                <a14:useLocalDpi xmlns:a14="http://schemas.microsoft.com/office/drawing/2010/main" val="0"/>
              </a:ext>
            </a:extLst>
          </a:blip>
          <a:srcRect l="6667" t="10605" r="49651" b="10600"/>
          <a:stretch>
            <a:fillRect/>
          </a:stretch>
        </p:blipFill>
        <p:spPr bwMode="auto">
          <a:xfrm>
            <a:off x="160338" y="304800"/>
            <a:ext cx="10001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0" name="Rectangle 8"/>
          <p:cNvSpPr>
            <a:spLocks noChangeArrowheads="1"/>
          </p:cNvSpPr>
          <p:nvPr>
            <p:custDataLst>
              <p:tags r:id="rId5"/>
            </p:custDataLst>
          </p:nvPr>
        </p:nvSpPr>
        <p:spPr bwMode="auto">
          <a:xfrm>
            <a:off x="7591425" y="1166813"/>
            <a:ext cx="1357313" cy="562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1400" b="1">
                <a:solidFill>
                  <a:schemeClr val="accent2"/>
                </a:solidFill>
                <a:latin typeface="Courier New" pitchFamily="49" charset="0"/>
              </a:rPr>
              <a:t>gv vw dtwvg</a:t>
            </a:r>
          </a:p>
          <a:p>
            <a:pPr algn="ctr" eaLnBrk="0" hangingPunct="0"/>
            <a:r>
              <a:rPr lang="en-US" sz="1400" b="1">
                <a:solidFill>
                  <a:schemeClr val="accent2"/>
                </a:solidFill>
                <a:latin typeface="Courier New" pitchFamily="49" charset="0"/>
              </a:rPr>
              <a:t>hw wx euxwh</a:t>
            </a:r>
          </a:p>
          <a:p>
            <a:pPr algn="ctr" eaLnBrk="0" hangingPunct="0"/>
            <a:r>
              <a:rPr lang="en-US" sz="1400" b="1">
                <a:solidFill>
                  <a:schemeClr val="accent2"/>
                </a:solidFill>
                <a:latin typeface="Courier New" pitchFamily="49" charset="0"/>
              </a:rPr>
              <a:t>ix xy fvyxi</a:t>
            </a:r>
          </a:p>
          <a:p>
            <a:pPr algn="ctr" eaLnBrk="0" hangingPunct="0"/>
            <a:r>
              <a:rPr lang="en-US" sz="1400" b="1">
                <a:solidFill>
                  <a:schemeClr val="accent2"/>
                </a:solidFill>
                <a:latin typeface="Courier New" pitchFamily="49" charset="0"/>
              </a:rPr>
              <a:t>jy yz gwzyj</a:t>
            </a:r>
          </a:p>
          <a:p>
            <a:pPr algn="ctr" eaLnBrk="0" hangingPunct="0"/>
            <a:r>
              <a:rPr lang="en-US" sz="1400" b="1">
                <a:solidFill>
                  <a:schemeClr val="accent2"/>
                </a:solidFill>
                <a:latin typeface="Courier New" pitchFamily="49" charset="0"/>
              </a:rPr>
              <a:t>kz za hxazk</a:t>
            </a:r>
          </a:p>
          <a:p>
            <a:pPr algn="ctr" eaLnBrk="0" hangingPunct="0"/>
            <a:r>
              <a:rPr lang="en-US" sz="1400" b="1">
                <a:solidFill>
                  <a:schemeClr val="accent2"/>
                </a:solidFill>
                <a:latin typeface="Courier New" pitchFamily="49" charset="0"/>
              </a:rPr>
              <a:t>la ab iybal</a:t>
            </a:r>
          </a:p>
          <a:p>
            <a:pPr algn="ctr" eaLnBrk="0" hangingPunct="0"/>
            <a:r>
              <a:rPr lang="en-US" sz="1400" b="1">
                <a:solidFill>
                  <a:schemeClr val="accent2"/>
                </a:solidFill>
                <a:latin typeface="Courier New" pitchFamily="49" charset="0"/>
              </a:rPr>
              <a:t>mb bc jzcbm</a:t>
            </a:r>
          </a:p>
          <a:p>
            <a:pPr algn="ctr" eaLnBrk="0" hangingPunct="0"/>
            <a:r>
              <a:rPr lang="en-US" sz="1400" b="1">
                <a:solidFill>
                  <a:schemeClr val="accent2"/>
                </a:solidFill>
                <a:latin typeface="Courier New" pitchFamily="49" charset="0"/>
              </a:rPr>
              <a:t>nc cd kadcn</a:t>
            </a:r>
          </a:p>
          <a:p>
            <a:pPr algn="ctr" eaLnBrk="0" hangingPunct="0"/>
            <a:r>
              <a:rPr lang="en-US" sz="1400" b="1">
                <a:solidFill>
                  <a:schemeClr val="accent2"/>
                </a:solidFill>
                <a:latin typeface="Courier New" pitchFamily="49" charset="0"/>
              </a:rPr>
              <a:t>od de lbedo</a:t>
            </a:r>
          </a:p>
          <a:p>
            <a:pPr algn="ctr" eaLnBrk="0" hangingPunct="0"/>
            <a:r>
              <a:rPr lang="en-US" sz="1400" b="1">
                <a:solidFill>
                  <a:schemeClr val="accent2"/>
                </a:solidFill>
                <a:latin typeface="Courier New" pitchFamily="49" charset="0"/>
              </a:rPr>
              <a:t>pe ef mcfep</a:t>
            </a:r>
          </a:p>
          <a:p>
            <a:pPr algn="ctr" eaLnBrk="0" hangingPunct="0"/>
            <a:r>
              <a:rPr lang="en-US" sz="1400" b="1">
                <a:solidFill>
                  <a:schemeClr val="accent2"/>
                </a:solidFill>
                <a:latin typeface="Courier New" pitchFamily="49" charset="0"/>
              </a:rPr>
              <a:t>qf fg ndgfq</a:t>
            </a:r>
          </a:p>
          <a:p>
            <a:pPr algn="ctr" eaLnBrk="0" hangingPunct="0"/>
            <a:r>
              <a:rPr lang="en-US" sz="1400" b="1">
                <a:solidFill>
                  <a:schemeClr val="accent2"/>
                </a:solidFill>
                <a:latin typeface="Courier New" pitchFamily="49" charset="0"/>
              </a:rPr>
              <a:t>rg gh oehgr</a:t>
            </a:r>
          </a:p>
          <a:p>
            <a:pPr algn="ctr" eaLnBrk="0" hangingPunct="0"/>
            <a:r>
              <a:rPr lang="en-US" sz="1400" b="1">
                <a:solidFill>
                  <a:schemeClr val="accent2"/>
                </a:solidFill>
                <a:latin typeface="Courier New" pitchFamily="49" charset="0"/>
              </a:rPr>
              <a:t>sh hi pfihs</a:t>
            </a:r>
          </a:p>
          <a:p>
            <a:pPr algn="ctr" eaLnBrk="0" hangingPunct="0"/>
            <a:r>
              <a:rPr lang="en-US" sz="1400" b="1">
                <a:solidFill>
                  <a:schemeClr val="accent2"/>
                </a:solidFill>
                <a:latin typeface="Courier New" pitchFamily="49" charset="0"/>
              </a:rPr>
              <a:t>ti ij qgjit</a:t>
            </a:r>
          </a:p>
          <a:p>
            <a:pPr algn="ctr" eaLnBrk="0" hangingPunct="0"/>
            <a:r>
              <a:rPr lang="en-US" sz="1400" b="1">
                <a:solidFill>
                  <a:schemeClr val="accent2"/>
                </a:solidFill>
                <a:latin typeface="Courier New" pitchFamily="49" charset="0"/>
              </a:rPr>
              <a:t>uj jk rhkju</a:t>
            </a:r>
          </a:p>
          <a:p>
            <a:pPr algn="ctr" eaLnBrk="0" hangingPunct="0"/>
            <a:r>
              <a:rPr lang="en-US" sz="1400" b="1">
                <a:solidFill>
                  <a:schemeClr val="accent2"/>
                </a:solidFill>
                <a:latin typeface="Courier New" pitchFamily="49" charset="0"/>
              </a:rPr>
              <a:t>vk kl silkv</a:t>
            </a:r>
          </a:p>
          <a:p>
            <a:pPr algn="ctr" eaLnBrk="0" hangingPunct="0"/>
            <a:r>
              <a:rPr lang="en-US" sz="1400" b="1">
                <a:solidFill>
                  <a:schemeClr val="accent2"/>
                </a:solidFill>
                <a:latin typeface="Courier New" pitchFamily="49" charset="0"/>
              </a:rPr>
              <a:t>wl lm tjmlw</a:t>
            </a:r>
          </a:p>
          <a:p>
            <a:pPr algn="ctr" eaLnBrk="0" hangingPunct="0"/>
            <a:r>
              <a:rPr lang="en-US" sz="1400" b="1">
                <a:solidFill>
                  <a:schemeClr val="accent2"/>
                </a:solidFill>
                <a:latin typeface="Courier New" pitchFamily="49" charset="0"/>
              </a:rPr>
              <a:t>xm mn uknmx</a:t>
            </a:r>
          </a:p>
          <a:p>
            <a:pPr algn="ctr" eaLnBrk="0" hangingPunct="0"/>
            <a:r>
              <a:rPr lang="en-US" sz="1400" b="1">
                <a:solidFill>
                  <a:schemeClr val="accent2"/>
                </a:solidFill>
                <a:latin typeface="Courier New" pitchFamily="49" charset="0"/>
              </a:rPr>
              <a:t>yn no vlony</a:t>
            </a:r>
          </a:p>
          <a:p>
            <a:pPr algn="ctr" eaLnBrk="0" hangingPunct="0"/>
            <a:r>
              <a:rPr lang="en-US" sz="1400" b="1">
                <a:solidFill>
                  <a:schemeClr val="accent2"/>
                </a:solidFill>
                <a:latin typeface="Courier New" pitchFamily="49" charset="0"/>
              </a:rPr>
              <a:t>zo op wmpoz</a:t>
            </a:r>
          </a:p>
          <a:p>
            <a:pPr algn="ctr" eaLnBrk="0" hangingPunct="0"/>
            <a:r>
              <a:rPr lang="en-US" sz="1400" b="1">
                <a:solidFill>
                  <a:schemeClr val="accent2"/>
                </a:solidFill>
                <a:latin typeface="Courier New" pitchFamily="49" charset="0"/>
              </a:rPr>
              <a:t>ap pq xnqpa</a:t>
            </a:r>
          </a:p>
          <a:p>
            <a:pPr algn="ctr" eaLnBrk="0" hangingPunct="0"/>
            <a:r>
              <a:rPr lang="en-US" sz="1400" b="1">
                <a:solidFill>
                  <a:schemeClr val="accent2"/>
                </a:solidFill>
                <a:latin typeface="Courier New" pitchFamily="49" charset="0"/>
              </a:rPr>
              <a:t>bq qr yorqb</a:t>
            </a:r>
          </a:p>
          <a:p>
            <a:pPr algn="ctr" eaLnBrk="0" hangingPunct="0"/>
            <a:r>
              <a:rPr lang="en-US" sz="1400" b="1">
                <a:solidFill>
                  <a:schemeClr val="accent2"/>
                </a:solidFill>
                <a:latin typeface="Courier New" pitchFamily="49" charset="0"/>
              </a:rPr>
              <a:t>cr rs zpsrc</a:t>
            </a:r>
          </a:p>
          <a:p>
            <a:pPr algn="ctr" eaLnBrk="0" hangingPunct="0"/>
            <a:r>
              <a:rPr lang="en-US" sz="1400" b="1">
                <a:solidFill>
                  <a:schemeClr val="accent2"/>
                </a:solidFill>
                <a:latin typeface="Courier New" pitchFamily="49" charset="0"/>
              </a:rPr>
              <a:t>ds st aqtsd</a:t>
            </a:r>
          </a:p>
          <a:p>
            <a:pPr algn="ctr" eaLnBrk="0" hangingPunct="0"/>
            <a:r>
              <a:rPr lang="en-US" sz="1400" b="1">
                <a:solidFill>
                  <a:schemeClr val="accent2"/>
                </a:solidFill>
                <a:latin typeface="Courier New" pitchFamily="49" charset="0"/>
              </a:rPr>
              <a:t>et tu brute</a:t>
            </a:r>
          </a:p>
          <a:p>
            <a:pPr algn="ctr" eaLnBrk="0" hangingPunct="0"/>
            <a:r>
              <a:rPr lang="en-US" sz="1400" b="1">
                <a:solidFill>
                  <a:schemeClr val="accent2"/>
                </a:solidFill>
                <a:latin typeface="Courier New" pitchFamily="49" charset="0"/>
              </a:rPr>
              <a:t>fu uv csvuf</a:t>
            </a:r>
          </a:p>
        </p:txBody>
      </p:sp>
      <p:sp>
        <p:nvSpPr>
          <p:cNvPr id="93191" name="Text Box 9"/>
          <p:cNvSpPr txBox="1">
            <a:spLocks noChangeArrowheads="1"/>
          </p:cNvSpPr>
          <p:nvPr>
            <p:custDataLst>
              <p:tags r:id="rId6"/>
            </p:custDataLst>
          </p:nvPr>
        </p:nvSpPr>
        <p:spPr bwMode="auto">
          <a:xfrm>
            <a:off x="5445125" y="4675188"/>
            <a:ext cx="14462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2800"/>
              <a:t>Output</a:t>
            </a:r>
          </a:p>
        </p:txBody>
      </p:sp>
      <p:sp>
        <p:nvSpPr>
          <p:cNvPr id="93192" name="Line 10"/>
          <p:cNvSpPr>
            <a:spLocks noChangeShapeType="1"/>
          </p:cNvSpPr>
          <p:nvPr>
            <p:custDataLst>
              <p:tags r:id="rId7"/>
            </p:custDataLst>
          </p:nvPr>
        </p:nvSpPr>
        <p:spPr bwMode="auto">
          <a:xfrm>
            <a:off x="7451725" y="1338263"/>
            <a:ext cx="0" cy="5294312"/>
          </a:xfrm>
          <a:prstGeom prst="line">
            <a:avLst/>
          </a:prstGeom>
          <a:noFill/>
          <a:ln w="12700">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3193" name="Rectangle 11"/>
          <p:cNvSpPr>
            <a:spLocks noChangeArrowheads="1"/>
          </p:cNvSpPr>
          <p:nvPr>
            <p:custDataLst>
              <p:tags r:id="rId8"/>
            </p:custDataLst>
          </p:nvPr>
        </p:nvSpPr>
        <p:spPr bwMode="auto">
          <a:xfrm>
            <a:off x="6022975" y="6470650"/>
            <a:ext cx="1370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hangingPunct="0"/>
            <a:r>
              <a:rPr lang="en-US" sz="1200">
                <a:solidFill>
                  <a:schemeClr val="accent2"/>
                </a:solidFill>
                <a:latin typeface="Arial" charset="0"/>
              </a:rPr>
              <a:t>all 26 possibilities</a:t>
            </a:r>
          </a:p>
        </p:txBody>
      </p:sp>
      <p:sp>
        <p:nvSpPr>
          <p:cNvPr id="93194" name="Text Box 12"/>
          <p:cNvSpPr txBox="1">
            <a:spLocks noChangeArrowheads="1"/>
          </p:cNvSpPr>
          <p:nvPr>
            <p:custDataLst>
              <p:tags r:id="rId9"/>
            </p:custDataLst>
          </p:nvPr>
        </p:nvSpPr>
        <p:spPr bwMode="auto">
          <a:xfrm>
            <a:off x="265113" y="1517650"/>
            <a:ext cx="457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800" b="1">
                <a:latin typeface="Courier New" pitchFamily="49" charset="0"/>
              </a:rPr>
              <a:t>encipher( </a:t>
            </a:r>
            <a:r>
              <a:rPr lang="en-US" sz="1800" b="1">
                <a:solidFill>
                  <a:srgbClr val="1E16E4"/>
                </a:solidFill>
                <a:latin typeface="Courier New" pitchFamily="49" charset="0"/>
              </a:rPr>
              <a:t>'gv vw dtwvg'</a:t>
            </a:r>
            <a:r>
              <a:rPr lang="en-US" sz="1800" b="1">
                <a:latin typeface="Courier New" pitchFamily="49" charset="0"/>
              </a:rPr>
              <a:t> , 0 )</a:t>
            </a:r>
          </a:p>
        </p:txBody>
      </p:sp>
      <p:sp>
        <p:nvSpPr>
          <p:cNvPr id="93195" name="Text Box 13"/>
          <p:cNvSpPr txBox="1">
            <a:spLocks noChangeArrowheads="1"/>
          </p:cNvSpPr>
          <p:nvPr>
            <p:custDataLst>
              <p:tags r:id="rId10"/>
            </p:custDataLst>
          </p:nvPr>
        </p:nvSpPr>
        <p:spPr bwMode="auto">
          <a:xfrm>
            <a:off x="265113" y="1912938"/>
            <a:ext cx="457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800" b="1">
                <a:latin typeface="Courier New" pitchFamily="49" charset="0"/>
              </a:rPr>
              <a:t>encipher( </a:t>
            </a:r>
            <a:r>
              <a:rPr lang="en-US" sz="1800" b="1">
                <a:solidFill>
                  <a:srgbClr val="1E16E4"/>
                </a:solidFill>
                <a:latin typeface="Courier New" pitchFamily="49" charset="0"/>
              </a:rPr>
              <a:t>'gv vw dtwvg'</a:t>
            </a:r>
            <a:r>
              <a:rPr lang="en-US" sz="1800" b="1">
                <a:latin typeface="Courier New" pitchFamily="49" charset="0"/>
              </a:rPr>
              <a:t> , 1 )</a:t>
            </a:r>
          </a:p>
        </p:txBody>
      </p:sp>
      <p:sp>
        <p:nvSpPr>
          <p:cNvPr id="93196" name="Text Box 14"/>
          <p:cNvSpPr txBox="1">
            <a:spLocks noChangeArrowheads="1"/>
          </p:cNvSpPr>
          <p:nvPr>
            <p:custDataLst>
              <p:tags r:id="rId11"/>
            </p:custDataLst>
          </p:nvPr>
        </p:nvSpPr>
        <p:spPr bwMode="auto">
          <a:xfrm>
            <a:off x="265113" y="2293938"/>
            <a:ext cx="457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800" b="1">
                <a:latin typeface="Courier New" pitchFamily="49" charset="0"/>
              </a:rPr>
              <a:t>encipher( </a:t>
            </a:r>
            <a:r>
              <a:rPr lang="en-US" sz="1800" b="1">
                <a:solidFill>
                  <a:srgbClr val="1E16E4"/>
                </a:solidFill>
                <a:latin typeface="Courier New" pitchFamily="49" charset="0"/>
              </a:rPr>
              <a:t>'gv vw dtwvg'</a:t>
            </a:r>
            <a:r>
              <a:rPr lang="en-US" sz="1800" b="1">
                <a:latin typeface="Courier New" pitchFamily="49" charset="0"/>
              </a:rPr>
              <a:t> , 2 )</a:t>
            </a:r>
          </a:p>
        </p:txBody>
      </p:sp>
      <p:sp>
        <p:nvSpPr>
          <p:cNvPr id="93197" name="Text Box 15"/>
          <p:cNvSpPr txBox="1">
            <a:spLocks noChangeArrowheads="1"/>
          </p:cNvSpPr>
          <p:nvPr>
            <p:custDataLst>
              <p:tags r:id="rId12"/>
            </p:custDataLst>
          </p:nvPr>
        </p:nvSpPr>
        <p:spPr bwMode="auto">
          <a:xfrm>
            <a:off x="265113" y="2674938"/>
            <a:ext cx="457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800" b="1">
                <a:latin typeface="Courier New" pitchFamily="49" charset="0"/>
              </a:rPr>
              <a:t>encipher( </a:t>
            </a:r>
            <a:r>
              <a:rPr lang="en-US" sz="1800" b="1">
                <a:solidFill>
                  <a:srgbClr val="1E16E4"/>
                </a:solidFill>
                <a:latin typeface="Courier New" pitchFamily="49" charset="0"/>
              </a:rPr>
              <a:t>'gv vw dtwvg'</a:t>
            </a:r>
            <a:r>
              <a:rPr lang="en-US" sz="1800" b="1">
                <a:latin typeface="Courier New" pitchFamily="49" charset="0"/>
              </a:rPr>
              <a:t> , 3 )</a:t>
            </a:r>
          </a:p>
        </p:txBody>
      </p:sp>
      <p:sp>
        <p:nvSpPr>
          <p:cNvPr id="93198" name="Text Box 16"/>
          <p:cNvSpPr txBox="1">
            <a:spLocks noChangeArrowheads="1"/>
          </p:cNvSpPr>
          <p:nvPr>
            <p:custDataLst>
              <p:tags r:id="rId13"/>
            </p:custDataLst>
          </p:nvPr>
        </p:nvSpPr>
        <p:spPr bwMode="auto">
          <a:xfrm>
            <a:off x="265113" y="3055938"/>
            <a:ext cx="457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800" b="1">
                <a:latin typeface="Courier New" pitchFamily="49" charset="0"/>
              </a:rPr>
              <a:t>encipher( </a:t>
            </a:r>
            <a:r>
              <a:rPr lang="en-US" sz="1800" b="1">
                <a:solidFill>
                  <a:srgbClr val="1E16E4"/>
                </a:solidFill>
                <a:latin typeface="Courier New" pitchFamily="49" charset="0"/>
              </a:rPr>
              <a:t>'gv vw dtwvg'</a:t>
            </a:r>
            <a:r>
              <a:rPr lang="en-US" sz="1800" b="1">
                <a:latin typeface="Courier New" pitchFamily="49" charset="0"/>
              </a:rPr>
              <a:t> , 4 )</a:t>
            </a:r>
          </a:p>
        </p:txBody>
      </p:sp>
      <p:sp>
        <p:nvSpPr>
          <p:cNvPr id="93199" name="Text Box 17"/>
          <p:cNvSpPr txBox="1">
            <a:spLocks noChangeArrowheads="1"/>
          </p:cNvSpPr>
          <p:nvPr>
            <p:custDataLst>
              <p:tags r:id="rId14"/>
            </p:custDataLst>
          </p:nvPr>
        </p:nvSpPr>
        <p:spPr bwMode="auto">
          <a:xfrm>
            <a:off x="265113" y="3436938"/>
            <a:ext cx="457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800" b="1">
                <a:latin typeface="Courier New" pitchFamily="49" charset="0"/>
              </a:rPr>
              <a:t>encipher( </a:t>
            </a:r>
            <a:r>
              <a:rPr lang="en-US" sz="1800" b="1">
                <a:solidFill>
                  <a:srgbClr val="1E16E4"/>
                </a:solidFill>
                <a:latin typeface="Courier New" pitchFamily="49" charset="0"/>
              </a:rPr>
              <a:t>'gv vw dtwvg'</a:t>
            </a:r>
            <a:r>
              <a:rPr lang="en-US" sz="1800" b="1">
                <a:latin typeface="Courier New" pitchFamily="49" charset="0"/>
              </a:rPr>
              <a:t> , 5 )</a:t>
            </a:r>
          </a:p>
        </p:txBody>
      </p:sp>
      <p:sp>
        <p:nvSpPr>
          <p:cNvPr id="93200" name="Text Box 18"/>
          <p:cNvSpPr txBox="1">
            <a:spLocks noChangeArrowheads="1"/>
          </p:cNvSpPr>
          <p:nvPr>
            <p:custDataLst>
              <p:tags r:id="rId15"/>
            </p:custDataLst>
          </p:nvPr>
        </p:nvSpPr>
        <p:spPr bwMode="auto">
          <a:xfrm>
            <a:off x="228600" y="4260850"/>
            <a:ext cx="457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800" b="1">
                <a:latin typeface="Courier New" pitchFamily="49" charset="0"/>
              </a:rPr>
              <a:t>encipher( </a:t>
            </a:r>
            <a:r>
              <a:rPr lang="en-US" sz="1800" b="1">
                <a:solidFill>
                  <a:srgbClr val="1E16E4"/>
                </a:solidFill>
                <a:latin typeface="Courier New" pitchFamily="49" charset="0"/>
              </a:rPr>
              <a:t>'gv vw dtwvg'</a:t>
            </a:r>
            <a:r>
              <a:rPr lang="en-US" sz="1800" b="1">
                <a:latin typeface="Courier New" pitchFamily="49" charset="0"/>
              </a:rPr>
              <a:t> , 25 )</a:t>
            </a:r>
          </a:p>
        </p:txBody>
      </p:sp>
      <p:grpSp>
        <p:nvGrpSpPr>
          <p:cNvPr id="93201" name="Group 19"/>
          <p:cNvGrpSpPr>
            <a:grpSpLocks/>
          </p:cNvGrpSpPr>
          <p:nvPr>
            <p:custDataLst>
              <p:tags r:id="rId16"/>
            </p:custDataLst>
          </p:nvPr>
        </p:nvGrpSpPr>
        <p:grpSpPr bwMode="auto">
          <a:xfrm>
            <a:off x="4284663" y="1647825"/>
            <a:ext cx="649287" cy="228600"/>
            <a:chOff x="2893" y="1038"/>
            <a:chExt cx="409" cy="144"/>
          </a:xfrm>
        </p:grpSpPr>
        <p:sp>
          <p:nvSpPr>
            <p:cNvPr id="93223" name="Line 20"/>
            <p:cNvSpPr>
              <a:spLocks noChangeShapeType="1"/>
            </p:cNvSpPr>
            <p:nvPr>
              <p:custDataLst>
                <p:tags r:id="rId38"/>
              </p:custDataLst>
            </p:nvPr>
          </p:nvSpPr>
          <p:spPr bwMode="auto">
            <a:xfrm>
              <a:off x="3014" y="1066"/>
              <a:ext cx="28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93224" name="Text Box 21"/>
            <p:cNvSpPr txBox="1">
              <a:spLocks noChangeArrowheads="1"/>
            </p:cNvSpPr>
            <p:nvPr>
              <p:custDataLst>
                <p:tags r:id="rId39"/>
              </p:custDataLst>
            </p:nvPr>
          </p:nvSpPr>
          <p:spPr bwMode="auto">
            <a:xfrm>
              <a:off x="2893" y="1038"/>
              <a:ext cx="38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900"/>
                <a:t>returns</a:t>
              </a:r>
              <a:endParaRPr lang="en-US" sz="1000"/>
            </a:p>
          </p:txBody>
        </p:sp>
      </p:grpSp>
      <p:grpSp>
        <p:nvGrpSpPr>
          <p:cNvPr id="93202" name="Group 22"/>
          <p:cNvGrpSpPr>
            <a:grpSpLocks/>
          </p:cNvGrpSpPr>
          <p:nvPr>
            <p:custDataLst>
              <p:tags r:id="rId17"/>
            </p:custDataLst>
          </p:nvPr>
        </p:nvGrpSpPr>
        <p:grpSpPr bwMode="auto">
          <a:xfrm>
            <a:off x="4284663" y="2028825"/>
            <a:ext cx="649287" cy="228600"/>
            <a:chOff x="2893" y="1038"/>
            <a:chExt cx="409" cy="144"/>
          </a:xfrm>
        </p:grpSpPr>
        <p:sp>
          <p:nvSpPr>
            <p:cNvPr id="93221" name="Line 23"/>
            <p:cNvSpPr>
              <a:spLocks noChangeShapeType="1"/>
            </p:cNvSpPr>
            <p:nvPr>
              <p:custDataLst>
                <p:tags r:id="rId36"/>
              </p:custDataLst>
            </p:nvPr>
          </p:nvSpPr>
          <p:spPr bwMode="auto">
            <a:xfrm>
              <a:off x="3014" y="1066"/>
              <a:ext cx="28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93222" name="Text Box 24"/>
            <p:cNvSpPr txBox="1">
              <a:spLocks noChangeArrowheads="1"/>
            </p:cNvSpPr>
            <p:nvPr>
              <p:custDataLst>
                <p:tags r:id="rId37"/>
              </p:custDataLst>
            </p:nvPr>
          </p:nvSpPr>
          <p:spPr bwMode="auto">
            <a:xfrm>
              <a:off x="2893" y="1038"/>
              <a:ext cx="38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900"/>
                <a:t>returns</a:t>
              </a:r>
              <a:endParaRPr lang="en-US" sz="1000"/>
            </a:p>
          </p:txBody>
        </p:sp>
      </p:grpSp>
      <p:grpSp>
        <p:nvGrpSpPr>
          <p:cNvPr id="93203" name="Group 25"/>
          <p:cNvGrpSpPr>
            <a:grpSpLocks/>
          </p:cNvGrpSpPr>
          <p:nvPr>
            <p:custDataLst>
              <p:tags r:id="rId18"/>
            </p:custDataLst>
          </p:nvPr>
        </p:nvGrpSpPr>
        <p:grpSpPr bwMode="auto">
          <a:xfrm>
            <a:off x="4284663" y="2417763"/>
            <a:ext cx="649287" cy="228600"/>
            <a:chOff x="2893" y="1038"/>
            <a:chExt cx="409" cy="144"/>
          </a:xfrm>
        </p:grpSpPr>
        <p:sp>
          <p:nvSpPr>
            <p:cNvPr id="93219" name="Line 26"/>
            <p:cNvSpPr>
              <a:spLocks noChangeShapeType="1"/>
            </p:cNvSpPr>
            <p:nvPr>
              <p:custDataLst>
                <p:tags r:id="rId34"/>
              </p:custDataLst>
            </p:nvPr>
          </p:nvSpPr>
          <p:spPr bwMode="auto">
            <a:xfrm>
              <a:off x="3014" y="1066"/>
              <a:ext cx="28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93220" name="Text Box 27"/>
            <p:cNvSpPr txBox="1">
              <a:spLocks noChangeArrowheads="1"/>
            </p:cNvSpPr>
            <p:nvPr>
              <p:custDataLst>
                <p:tags r:id="rId35"/>
              </p:custDataLst>
            </p:nvPr>
          </p:nvSpPr>
          <p:spPr bwMode="auto">
            <a:xfrm>
              <a:off x="2893" y="1038"/>
              <a:ext cx="38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900"/>
                <a:t>returns</a:t>
              </a:r>
              <a:endParaRPr lang="en-US" sz="1000"/>
            </a:p>
          </p:txBody>
        </p:sp>
      </p:grpSp>
      <p:grpSp>
        <p:nvGrpSpPr>
          <p:cNvPr id="93204" name="Group 28"/>
          <p:cNvGrpSpPr>
            <a:grpSpLocks/>
          </p:cNvGrpSpPr>
          <p:nvPr>
            <p:custDataLst>
              <p:tags r:id="rId19"/>
            </p:custDataLst>
          </p:nvPr>
        </p:nvGrpSpPr>
        <p:grpSpPr bwMode="auto">
          <a:xfrm>
            <a:off x="4284663" y="2782888"/>
            <a:ext cx="649287" cy="228600"/>
            <a:chOff x="2893" y="1038"/>
            <a:chExt cx="409" cy="144"/>
          </a:xfrm>
        </p:grpSpPr>
        <p:sp>
          <p:nvSpPr>
            <p:cNvPr id="93217" name="Line 29"/>
            <p:cNvSpPr>
              <a:spLocks noChangeShapeType="1"/>
            </p:cNvSpPr>
            <p:nvPr>
              <p:custDataLst>
                <p:tags r:id="rId32"/>
              </p:custDataLst>
            </p:nvPr>
          </p:nvSpPr>
          <p:spPr bwMode="auto">
            <a:xfrm>
              <a:off x="3014" y="1066"/>
              <a:ext cx="28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93218" name="Text Box 30"/>
            <p:cNvSpPr txBox="1">
              <a:spLocks noChangeArrowheads="1"/>
            </p:cNvSpPr>
            <p:nvPr>
              <p:custDataLst>
                <p:tags r:id="rId33"/>
              </p:custDataLst>
            </p:nvPr>
          </p:nvSpPr>
          <p:spPr bwMode="auto">
            <a:xfrm>
              <a:off x="2893" y="1038"/>
              <a:ext cx="38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900"/>
                <a:t>returns</a:t>
              </a:r>
              <a:endParaRPr lang="en-US" sz="1000"/>
            </a:p>
          </p:txBody>
        </p:sp>
      </p:grpSp>
      <p:grpSp>
        <p:nvGrpSpPr>
          <p:cNvPr id="93205" name="Group 31"/>
          <p:cNvGrpSpPr>
            <a:grpSpLocks/>
          </p:cNvGrpSpPr>
          <p:nvPr>
            <p:custDataLst>
              <p:tags r:id="rId20"/>
            </p:custDataLst>
          </p:nvPr>
        </p:nvGrpSpPr>
        <p:grpSpPr bwMode="auto">
          <a:xfrm>
            <a:off x="4284663" y="3124200"/>
            <a:ext cx="649287" cy="228600"/>
            <a:chOff x="2893" y="1038"/>
            <a:chExt cx="409" cy="144"/>
          </a:xfrm>
        </p:grpSpPr>
        <p:sp>
          <p:nvSpPr>
            <p:cNvPr id="93215" name="Line 32"/>
            <p:cNvSpPr>
              <a:spLocks noChangeShapeType="1"/>
            </p:cNvSpPr>
            <p:nvPr>
              <p:custDataLst>
                <p:tags r:id="rId30"/>
              </p:custDataLst>
            </p:nvPr>
          </p:nvSpPr>
          <p:spPr bwMode="auto">
            <a:xfrm>
              <a:off x="3014" y="1066"/>
              <a:ext cx="28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93216" name="Text Box 33"/>
            <p:cNvSpPr txBox="1">
              <a:spLocks noChangeArrowheads="1"/>
            </p:cNvSpPr>
            <p:nvPr>
              <p:custDataLst>
                <p:tags r:id="rId31"/>
              </p:custDataLst>
            </p:nvPr>
          </p:nvSpPr>
          <p:spPr bwMode="auto">
            <a:xfrm>
              <a:off x="2893" y="1038"/>
              <a:ext cx="38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900"/>
                <a:t>returns</a:t>
              </a:r>
              <a:endParaRPr lang="en-US" sz="1000"/>
            </a:p>
          </p:txBody>
        </p:sp>
      </p:grpSp>
      <p:grpSp>
        <p:nvGrpSpPr>
          <p:cNvPr id="93206" name="Group 34"/>
          <p:cNvGrpSpPr>
            <a:grpSpLocks/>
          </p:cNvGrpSpPr>
          <p:nvPr>
            <p:custDataLst>
              <p:tags r:id="rId21"/>
            </p:custDataLst>
          </p:nvPr>
        </p:nvGrpSpPr>
        <p:grpSpPr bwMode="auto">
          <a:xfrm>
            <a:off x="4284663" y="3505200"/>
            <a:ext cx="649287" cy="228600"/>
            <a:chOff x="2893" y="1038"/>
            <a:chExt cx="409" cy="144"/>
          </a:xfrm>
        </p:grpSpPr>
        <p:sp>
          <p:nvSpPr>
            <p:cNvPr id="93213" name="Line 35"/>
            <p:cNvSpPr>
              <a:spLocks noChangeShapeType="1"/>
            </p:cNvSpPr>
            <p:nvPr>
              <p:custDataLst>
                <p:tags r:id="rId28"/>
              </p:custDataLst>
            </p:nvPr>
          </p:nvSpPr>
          <p:spPr bwMode="auto">
            <a:xfrm>
              <a:off x="3014" y="1066"/>
              <a:ext cx="28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93214" name="Text Box 36"/>
            <p:cNvSpPr txBox="1">
              <a:spLocks noChangeArrowheads="1"/>
            </p:cNvSpPr>
            <p:nvPr>
              <p:custDataLst>
                <p:tags r:id="rId29"/>
              </p:custDataLst>
            </p:nvPr>
          </p:nvSpPr>
          <p:spPr bwMode="auto">
            <a:xfrm>
              <a:off x="2893" y="1038"/>
              <a:ext cx="38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900"/>
                <a:t>returns</a:t>
              </a:r>
              <a:endParaRPr lang="en-US" sz="1000"/>
            </a:p>
          </p:txBody>
        </p:sp>
      </p:grpSp>
      <p:grpSp>
        <p:nvGrpSpPr>
          <p:cNvPr id="93207" name="Group 37"/>
          <p:cNvGrpSpPr>
            <a:grpSpLocks/>
          </p:cNvGrpSpPr>
          <p:nvPr>
            <p:custDataLst>
              <p:tags r:id="rId22"/>
            </p:custDataLst>
          </p:nvPr>
        </p:nvGrpSpPr>
        <p:grpSpPr bwMode="auto">
          <a:xfrm>
            <a:off x="4437063" y="4348163"/>
            <a:ext cx="649287" cy="228600"/>
            <a:chOff x="2893" y="1038"/>
            <a:chExt cx="409" cy="144"/>
          </a:xfrm>
        </p:grpSpPr>
        <p:sp>
          <p:nvSpPr>
            <p:cNvPr id="93211" name="Line 38"/>
            <p:cNvSpPr>
              <a:spLocks noChangeShapeType="1"/>
            </p:cNvSpPr>
            <p:nvPr>
              <p:custDataLst>
                <p:tags r:id="rId26"/>
              </p:custDataLst>
            </p:nvPr>
          </p:nvSpPr>
          <p:spPr bwMode="auto">
            <a:xfrm>
              <a:off x="3014" y="1066"/>
              <a:ext cx="28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93212" name="Text Box 39"/>
            <p:cNvSpPr txBox="1">
              <a:spLocks noChangeArrowheads="1"/>
            </p:cNvSpPr>
            <p:nvPr>
              <p:custDataLst>
                <p:tags r:id="rId27"/>
              </p:custDataLst>
            </p:nvPr>
          </p:nvSpPr>
          <p:spPr bwMode="auto">
            <a:xfrm>
              <a:off x="2893" y="1038"/>
              <a:ext cx="38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900"/>
                <a:t>returns</a:t>
              </a:r>
              <a:endParaRPr lang="en-US" sz="1000"/>
            </a:p>
          </p:txBody>
        </p:sp>
      </p:grpSp>
      <p:sp>
        <p:nvSpPr>
          <p:cNvPr id="93208" name="Rectangle 40"/>
          <p:cNvSpPr>
            <a:spLocks noChangeArrowheads="1"/>
          </p:cNvSpPr>
          <p:nvPr>
            <p:custDataLst>
              <p:tags r:id="rId23"/>
            </p:custDataLst>
          </p:nvPr>
        </p:nvSpPr>
        <p:spPr bwMode="auto">
          <a:xfrm>
            <a:off x="5102225" y="1382713"/>
            <a:ext cx="2362200"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eaLnBrk="0" hangingPunct="0">
              <a:lnSpc>
                <a:spcPct val="140000"/>
              </a:lnSpc>
            </a:pPr>
            <a:r>
              <a:rPr lang="en-US" sz="1800" b="1">
                <a:solidFill>
                  <a:srgbClr val="1E16E4"/>
                </a:solidFill>
                <a:latin typeface="Courier New" pitchFamily="49" charset="0"/>
              </a:rPr>
              <a:t>'gv vw dtwvg'</a:t>
            </a:r>
          </a:p>
          <a:p>
            <a:pPr eaLnBrk="0" hangingPunct="0">
              <a:lnSpc>
                <a:spcPct val="140000"/>
              </a:lnSpc>
            </a:pPr>
            <a:r>
              <a:rPr lang="en-US" sz="1800" b="1">
                <a:solidFill>
                  <a:srgbClr val="1E16E4"/>
                </a:solidFill>
                <a:latin typeface="Courier New" pitchFamily="49" charset="0"/>
              </a:rPr>
              <a:t>'hw wx euxwh'</a:t>
            </a:r>
          </a:p>
          <a:p>
            <a:pPr eaLnBrk="0" hangingPunct="0">
              <a:lnSpc>
                <a:spcPct val="140000"/>
              </a:lnSpc>
            </a:pPr>
            <a:r>
              <a:rPr lang="en-US" sz="1800" b="1">
                <a:solidFill>
                  <a:srgbClr val="1E16E4"/>
                </a:solidFill>
                <a:latin typeface="Courier New" pitchFamily="49" charset="0"/>
              </a:rPr>
              <a:t>'ix xy fvyxi'</a:t>
            </a:r>
          </a:p>
          <a:p>
            <a:pPr eaLnBrk="0" hangingPunct="0">
              <a:lnSpc>
                <a:spcPct val="140000"/>
              </a:lnSpc>
            </a:pPr>
            <a:r>
              <a:rPr lang="en-US" sz="1800" b="1">
                <a:solidFill>
                  <a:srgbClr val="1E16E4"/>
                </a:solidFill>
                <a:latin typeface="Courier New" pitchFamily="49" charset="0"/>
              </a:rPr>
              <a:t>'jy yz gwzyj'</a:t>
            </a:r>
          </a:p>
          <a:p>
            <a:pPr eaLnBrk="0" hangingPunct="0">
              <a:lnSpc>
                <a:spcPct val="140000"/>
              </a:lnSpc>
            </a:pPr>
            <a:r>
              <a:rPr lang="en-US" sz="1800" b="1">
                <a:solidFill>
                  <a:srgbClr val="1E16E4"/>
                </a:solidFill>
                <a:latin typeface="Courier New" pitchFamily="49" charset="0"/>
              </a:rPr>
              <a:t>'kz za hxazk'</a:t>
            </a:r>
          </a:p>
          <a:p>
            <a:pPr eaLnBrk="0" hangingPunct="0">
              <a:lnSpc>
                <a:spcPct val="140000"/>
              </a:lnSpc>
            </a:pPr>
            <a:r>
              <a:rPr lang="en-US" sz="1800" b="1">
                <a:solidFill>
                  <a:srgbClr val="1E16E4"/>
                </a:solidFill>
                <a:latin typeface="Courier New" pitchFamily="49" charset="0"/>
              </a:rPr>
              <a:t>'la ab iybal'</a:t>
            </a:r>
          </a:p>
        </p:txBody>
      </p:sp>
      <p:sp>
        <p:nvSpPr>
          <p:cNvPr id="93209" name="Rectangle 41"/>
          <p:cNvSpPr>
            <a:spLocks noChangeArrowheads="1"/>
          </p:cNvSpPr>
          <p:nvPr>
            <p:custDataLst>
              <p:tags r:id="rId24"/>
            </p:custDataLst>
          </p:nvPr>
        </p:nvSpPr>
        <p:spPr bwMode="auto">
          <a:xfrm>
            <a:off x="5119688" y="4251325"/>
            <a:ext cx="19669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1800" b="1">
                <a:solidFill>
                  <a:srgbClr val="1E16E4"/>
                </a:solidFill>
                <a:latin typeface="Courier New" pitchFamily="49" charset="0"/>
              </a:rPr>
              <a:t>'fu uv csvuf'</a:t>
            </a:r>
          </a:p>
        </p:txBody>
      </p:sp>
      <p:sp>
        <p:nvSpPr>
          <p:cNvPr id="93210" name="Rectangle 42"/>
          <p:cNvSpPr>
            <a:spLocks noChangeArrowheads="1"/>
          </p:cNvSpPr>
          <p:nvPr>
            <p:custDataLst>
              <p:tags r:id="rId25"/>
            </p:custDataLst>
          </p:nvPr>
        </p:nvSpPr>
        <p:spPr bwMode="auto">
          <a:xfrm>
            <a:off x="2819400" y="5486400"/>
            <a:ext cx="23796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a:solidFill>
                  <a:srgbClr val="B410CE"/>
                </a:solidFill>
                <a:latin typeface="Courier New" pitchFamily="49" charset="0"/>
              </a:rPr>
              <a:t>decipher?</a:t>
            </a:r>
            <a:endParaRPr lang="en-US" sz="3200" b="1">
              <a:solidFill>
                <a:srgbClr val="1E16E4"/>
              </a:solidFill>
              <a:latin typeface="Courier New" pitchFamily="49" charset="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210" name="Group 2"/>
          <p:cNvGrpSpPr>
            <a:grpSpLocks/>
          </p:cNvGrpSpPr>
          <p:nvPr>
            <p:custDataLst>
              <p:tags r:id="rId1"/>
            </p:custDataLst>
          </p:nvPr>
        </p:nvGrpSpPr>
        <p:grpSpPr bwMode="auto">
          <a:xfrm>
            <a:off x="1262063" y="914400"/>
            <a:ext cx="6662737" cy="180975"/>
            <a:chOff x="295" y="1311"/>
            <a:chExt cx="5177" cy="114"/>
          </a:xfrm>
        </p:grpSpPr>
        <p:sp>
          <p:nvSpPr>
            <p:cNvPr id="94217" name="Rectangle 3"/>
            <p:cNvSpPr>
              <a:spLocks noChangeArrowheads="1"/>
            </p:cNvSpPr>
            <p:nvPr>
              <p:custDataLst>
                <p:tags r:id="rId8"/>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sp>
          <p:nvSpPr>
            <p:cNvPr id="94218" name="Rectangle 4"/>
            <p:cNvSpPr>
              <a:spLocks noChangeArrowheads="1"/>
            </p:cNvSpPr>
            <p:nvPr>
              <p:custDataLst>
                <p:tags r:id="rId9"/>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grpSp>
      <p:sp>
        <p:nvSpPr>
          <p:cNvPr id="94211" name="Text Box 5"/>
          <p:cNvSpPr txBox="1">
            <a:spLocks noChangeArrowheads="1"/>
          </p:cNvSpPr>
          <p:nvPr>
            <p:custDataLst>
              <p:tags r:id="rId2"/>
            </p:custDataLst>
          </p:nvPr>
        </p:nvSpPr>
        <p:spPr bwMode="auto">
          <a:xfrm>
            <a:off x="982663" y="152400"/>
            <a:ext cx="7239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000"/>
              <a:t>Caesar Cipher: </a:t>
            </a:r>
            <a:r>
              <a:rPr lang="en-US" sz="3200" b="1">
                <a:solidFill>
                  <a:srgbClr val="B410CE"/>
                </a:solidFill>
                <a:latin typeface="Courier New" pitchFamily="49" charset="0"/>
              </a:rPr>
              <a:t>decipher</a:t>
            </a:r>
            <a:endParaRPr lang="en-US" sz="4000"/>
          </a:p>
        </p:txBody>
      </p:sp>
      <p:pic>
        <p:nvPicPr>
          <p:cNvPr id="94212" name="Picture 6"/>
          <p:cNvPicPr>
            <a:picLocks noChangeAspect="1" noChangeArrowheads="1"/>
          </p:cNvPicPr>
          <p:nvPr>
            <p:custDataLst>
              <p:tags r:id="rId3"/>
            </p:custDataLst>
          </p:nvPr>
        </p:nvPicPr>
        <p:blipFill>
          <a:blip r:embed="rId11">
            <a:extLst>
              <a:ext uri="{28A0092B-C50C-407E-A947-70E740481C1C}">
                <a14:useLocalDpi xmlns:a14="http://schemas.microsoft.com/office/drawing/2010/main" val="0"/>
              </a:ext>
            </a:extLst>
          </a:blip>
          <a:srcRect/>
          <a:stretch>
            <a:fillRect/>
          </a:stretch>
        </p:blipFill>
        <p:spPr bwMode="auto">
          <a:xfrm>
            <a:off x="8001000" y="3048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3" name="Picture 7"/>
          <p:cNvPicPr>
            <a:picLocks noChangeAspect="1" noChangeArrowheads="1"/>
          </p:cNvPicPr>
          <p:nvPr>
            <p:custDataLst>
              <p:tags r:id="rId4"/>
            </p:custDataLst>
          </p:nvPr>
        </p:nvPicPr>
        <p:blipFill>
          <a:blip r:embed="rId12">
            <a:extLst>
              <a:ext uri="{28A0092B-C50C-407E-A947-70E740481C1C}">
                <a14:useLocalDpi xmlns:a14="http://schemas.microsoft.com/office/drawing/2010/main" val="0"/>
              </a:ext>
            </a:extLst>
          </a:blip>
          <a:srcRect l="6667" t="10605" r="49651" b="10600"/>
          <a:stretch>
            <a:fillRect/>
          </a:stretch>
        </p:blipFill>
        <p:spPr bwMode="auto">
          <a:xfrm>
            <a:off x="160338" y="304800"/>
            <a:ext cx="10001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4" name="Text Box 14"/>
          <p:cNvSpPr txBox="1">
            <a:spLocks noChangeArrowheads="1"/>
          </p:cNvSpPr>
          <p:nvPr>
            <p:custDataLst>
              <p:tags r:id="rId5"/>
            </p:custDataLst>
          </p:nvPr>
        </p:nvSpPr>
        <p:spPr bwMode="auto">
          <a:xfrm>
            <a:off x="381000" y="2057400"/>
            <a:ext cx="76120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r>
              <a:rPr lang="en-US" sz="1800" b="1">
                <a:latin typeface="Courier New" pitchFamily="49" charset="0"/>
              </a:rPr>
              <a:t>&gt;&gt;&gt; </a:t>
            </a:r>
            <a:r>
              <a:rPr lang="en-US" sz="1800" b="1">
                <a:solidFill>
                  <a:srgbClr val="B410CE"/>
                </a:solidFill>
                <a:latin typeface="Courier New" pitchFamily="49" charset="0"/>
              </a:rPr>
              <a:t>decipher('Bzdrzq bhogdq? H oqdedq Bzdrzq rzkzc.')</a:t>
            </a:r>
            <a:endParaRPr lang="en-US" sz="1800" b="1">
              <a:latin typeface="Courier New" pitchFamily="49" charset="0"/>
            </a:endParaRPr>
          </a:p>
          <a:p>
            <a:r>
              <a:rPr lang="en-US" sz="1800" b="1">
                <a:latin typeface="Courier New" pitchFamily="49" charset="0"/>
              </a:rPr>
              <a:t>'Caesar cipher? I prefer Caesar salad.'</a:t>
            </a:r>
          </a:p>
        </p:txBody>
      </p:sp>
      <p:sp>
        <p:nvSpPr>
          <p:cNvPr id="94215" name="Text Box 27"/>
          <p:cNvSpPr txBox="1">
            <a:spLocks noChangeArrowheads="1"/>
          </p:cNvSpPr>
          <p:nvPr>
            <p:custDataLst>
              <p:tags r:id="rId6"/>
            </p:custDataLst>
          </p:nvPr>
        </p:nvSpPr>
        <p:spPr bwMode="auto">
          <a:xfrm>
            <a:off x="381000" y="3092450"/>
            <a:ext cx="8599488"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r>
              <a:rPr lang="en-US" sz="1800" b="1">
                <a:latin typeface="Courier New" pitchFamily="49" charset="0"/>
              </a:rPr>
              <a:t>&gt;&gt;&gt; </a:t>
            </a:r>
            <a:r>
              <a:rPr lang="en-US" sz="1800" b="1">
                <a:solidFill>
                  <a:srgbClr val="B410CE"/>
                </a:solidFill>
                <a:latin typeface="Courier New" pitchFamily="49" charset="0"/>
              </a:rPr>
              <a:t>decipher('Hu lkbjhapvu pz doha ylthpuz hmaly dl mvynla '\</a:t>
            </a:r>
          </a:p>
          <a:p>
            <a:r>
              <a:rPr lang="en-US" sz="1800" b="1">
                <a:solidFill>
                  <a:srgbClr val="B410CE"/>
                </a:solidFill>
                <a:latin typeface="Courier New" pitchFamily="49" charset="0"/>
              </a:rPr>
              <a:t>             'lclyfaopun dl ohcl slhyulk.')</a:t>
            </a:r>
            <a:endParaRPr lang="en-US" sz="1800" b="1">
              <a:latin typeface="Courier New" pitchFamily="49" charset="0"/>
            </a:endParaRPr>
          </a:p>
          <a:p>
            <a:r>
              <a:rPr lang="en-US" sz="1800" b="1">
                <a:latin typeface="Courier New" pitchFamily="49" charset="0"/>
              </a:rPr>
              <a:t>'An education is what remains after we forget everything we have learned.'</a:t>
            </a:r>
          </a:p>
        </p:txBody>
      </p:sp>
      <p:sp>
        <p:nvSpPr>
          <p:cNvPr id="94216" name="Text Box 28"/>
          <p:cNvSpPr txBox="1">
            <a:spLocks noChangeArrowheads="1"/>
          </p:cNvSpPr>
          <p:nvPr>
            <p:custDataLst>
              <p:tags r:id="rId7"/>
            </p:custDataLst>
          </p:nvPr>
        </p:nvSpPr>
        <p:spPr bwMode="auto">
          <a:xfrm>
            <a:off x="2971800" y="60960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a:t>But how to do this… ?</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5"/>
          <p:cNvSpPr txBox="1">
            <a:spLocks noChangeArrowheads="1"/>
          </p:cNvSpPr>
          <p:nvPr>
            <p:custDataLst>
              <p:tags r:id="rId1"/>
            </p:custDataLst>
          </p:nvPr>
        </p:nvSpPr>
        <p:spPr bwMode="auto">
          <a:xfrm>
            <a:off x="685800" y="16764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000"/>
              <a:t>See you Friday (coded!)</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p:cNvPicPr>
            <a:picLocks noChangeAspect="1" noChangeArrowheads="1"/>
          </p:cNvPicPr>
          <p:nvPr/>
        </p:nvPicPr>
        <p:blipFill>
          <a:blip r:embed="rId2">
            <a:extLst>
              <a:ext uri="{28A0092B-C50C-407E-A947-70E740481C1C}">
                <a14:useLocalDpi xmlns:a14="http://schemas.microsoft.com/office/drawing/2010/main" val="0"/>
              </a:ext>
            </a:extLst>
          </a:blip>
          <a:srcRect l="16208" t="29449" r="33263" b="21822"/>
          <a:stretch>
            <a:fillRect/>
          </a:stretch>
        </p:blipFill>
        <p:spPr bwMode="auto">
          <a:xfrm>
            <a:off x="1219200" y="381000"/>
            <a:ext cx="6781800"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96259" name="Rectangle 38"/>
          <p:cNvSpPr>
            <a:spLocks noChangeArrowheads="1"/>
          </p:cNvSpPr>
          <p:nvPr/>
        </p:nvSpPr>
        <p:spPr bwMode="auto">
          <a:xfrm>
            <a:off x="2209800" y="5715000"/>
            <a:ext cx="4848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b="1"/>
              <a:t>Google at its public offering ~ $ 100</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3"/>
          <p:cNvPicPr>
            <a:picLocks noChangeAspect="1" noChangeArrowheads="1"/>
          </p:cNvPicPr>
          <p:nvPr/>
        </p:nvPicPr>
        <p:blipFill>
          <a:blip r:embed="rId2">
            <a:extLst>
              <a:ext uri="{28A0092B-C50C-407E-A947-70E740481C1C}">
                <a14:useLocalDpi xmlns:a14="http://schemas.microsoft.com/office/drawing/2010/main" val="0"/>
              </a:ext>
            </a:extLst>
          </a:blip>
          <a:srcRect b="7262"/>
          <a:stretch>
            <a:fillRect/>
          </a:stretch>
        </p:blipFill>
        <p:spPr bwMode="auto">
          <a:xfrm>
            <a:off x="207963" y="457200"/>
            <a:ext cx="8783637"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6461006" y="5356606"/>
            <a:ext cx="2420263" cy="1250216"/>
          </a:xfrm>
          <a:prstGeom prst="roundRect">
            <a:avLst/>
          </a:prstGeom>
          <a:solidFill>
            <a:srgbClr val="CCFFCC"/>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6" charset="0"/>
              <a:ea typeface="ＭＳ Ｐゴシック" pitchFamily="-106" charset="-128"/>
              <a:cs typeface="ＭＳ Ｐゴシック" pitchFamily="-106" charset="-128"/>
            </a:endParaRPr>
          </a:p>
        </p:txBody>
      </p:sp>
      <p:sp>
        <p:nvSpPr>
          <p:cNvPr id="44" name="Rounded Rectangle 43"/>
          <p:cNvSpPr/>
          <p:nvPr/>
        </p:nvSpPr>
        <p:spPr bwMode="auto">
          <a:xfrm>
            <a:off x="3180645" y="2159296"/>
            <a:ext cx="3238500" cy="363448"/>
          </a:xfrm>
          <a:prstGeom prst="roundRect">
            <a:avLst/>
          </a:prstGeom>
          <a:solidFill>
            <a:srgbClr val="FFCCCC"/>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6" charset="0"/>
              <a:ea typeface="ＭＳ Ｐゴシック" pitchFamily="-106" charset="-128"/>
              <a:cs typeface="ＭＳ Ｐゴシック" pitchFamily="-106" charset="-128"/>
            </a:endParaRPr>
          </a:p>
        </p:txBody>
      </p:sp>
      <p:sp>
        <p:nvSpPr>
          <p:cNvPr id="43" name="Rounded Rectangle 42"/>
          <p:cNvSpPr/>
          <p:nvPr/>
        </p:nvSpPr>
        <p:spPr bwMode="auto">
          <a:xfrm>
            <a:off x="3618913" y="1788101"/>
            <a:ext cx="3258014" cy="363448"/>
          </a:xfrm>
          <a:prstGeom prst="roundRect">
            <a:avLst/>
          </a:prstGeom>
          <a:solidFill>
            <a:srgbClr val="FFCCCC"/>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6" charset="0"/>
              <a:ea typeface="ＭＳ Ｐゴシック" pitchFamily="-106" charset="-128"/>
              <a:cs typeface="ＭＳ Ｐゴシック" pitchFamily="-106" charset="-128"/>
            </a:endParaRPr>
          </a:p>
        </p:txBody>
      </p:sp>
      <p:sp>
        <p:nvSpPr>
          <p:cNvPr id="12" name="Rounded Rectangle 11"/>
          <p:cNvSpPr/>
          <p:nvPr/>
        </p:nvSpPr>
        <p:spPr bwMode="auto">
          <a:xfrm>
            <a:off x="946747" y="1365955"/>
            <a:ext cx="6594231" cy="428978"/>
          </a:xfrm>
          <a:prstGeom prst="roundRect">
            <a:avLst/>
          </a:prstGeom>
          <a:solidFill>
            <a:srgbClr val="FFCCCC"/>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6" charset="0"/>
              <a:ea typeface="ＭＳ Ｐゴシック" pitchFamily="-106" charset="-128"/>
              <a:cs typeface="ＭＳ Ｐゴシック" pitchFamily="-106" charset="-128"/>
            </a:endParaRPr>
          </a:p>
        </p:txBody>
      </p:sp>
      <p:sp>
        <p:nvSpPr>
          <p:cNvPr id="24" name="Text Box 11"/>
          <p:cNvSpPr txBox="1">
            <a:spLocks noChangeArrowheads="1"/>
          </p:cNvSpPr>
          <p:nvPr>
            <p:custDataLst>
              <p:tags r:id="rId1"/>
            </p:custDataLst>
          </p:nvPr>
        </p:nvSpPr>
        <p:spPr bwMode="auto">
          <a:xfrm>
            <a:off x="181709" y="728907"/>
            <a:ext cx="6477000" cy="176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nSpc>
                <a:spcPct val="60000"/>
              </a:lnSpc>
              <a:spcBef>
                <a:spcPct val="50000"/>
              </a:spcBef>
            </a:pPr>
            <a:r>
              <a:rPr lang="en-US" sz="2000" b="1" dirty="0" err="1">
                <a:solidFill>
                  <a:srgbClr val="FE9A2C"/>
                </a:solidFill>
                <a:latin typeface="Courier New" pitchFamily="49" charset="0"/>
              </a:rPr>
              <a:t>def</a:t>
            </a:r>
            <a:r>
              <a:rPr lang="en-US" sz="2000" b="1" dirty="0">
                <a:latin typeface="Courier New" pitchFamily="49" charset="0"/>
              </a:rPr>
              <a:t> </a:t>
            </a:r>
            <a:r>
              <a:rPr lang="en-US" sz="2000" b="1" dirty="0" err="1" smtClean="0">
                <a:solidFill>
                  <a:srgbClr val="FF0000"/>
                </a:solidFill>
                <a:latin typeface="Courier New" pitchFamily="49" charset="0"/>
              </a:rPr>
              <a:t>beststr</a:t>
            </a:r>
            <a:r>
              <a:rPr lang="en-US" sz="2000" b="1" dirty="0" smtClean="0">
                <a:latin typeface="Courier New" pitchFamily="49" charset="0"/>
              </a:rPr>
              <a:t>(L):</a:t>
            </a:r>
            <a:endParaRPr lang="en-US" sz="2000" b="1" dirty="0">
              <a:latin typeface="Courier New" pitchFamily="49" charset="0"/>
            </a:endParaRPr>
          </a:p>
          <a:p>
            <a:pPr>
              <a:lnSpc>
                <a:spcPct val="60000"/>
              </a:lnSpc>
              <a:spcBef>
                <a:spcPct val="50000"/>
              </a:spcBef>
            </a:pPr>
            <a:r>
              <a:rPr lang="en-US" sz="2000" b="1" dirty="0" smtClean="0">
                <a:latin typeface="Courier New" pitchFamily="49" charset="0"/>
              </a:rPr>
              <a:t>    </a:t>
            </a:r>
            <a:r>
              <a:rPr lang="en-US" sz="2000" b="1" dirty="0" err="1" smtClean="0">
                <a:latin typeface="Courier New" pitchFamily="49" charset="0"/>
              </a:rPr>
              <a:t>LoL</a:t>
            </a:r>
            <a:r>
              <a:rPr lang="en-US" sz="2000" b="1" dirty="0" smtClean="0">
                <a:latin typeface="Courier New" pitchFamily="49" charset="0"/>
              </a:rPr>
              <a:t> = [ [</a:t>
            </a:r>
            <a:r>
              <a:rPr lang="en-US" sz="2000" b="1" dirty="0" err="1" smtClean="0">
                <a:latin typeface="Courier New" pitchFamily="49" charset="0"/>
              </a:rPr>
              <a:t>len</a:t>
            </a:r>
            <a:r>
              <a:rPr lang="en-US" sz="2000" b="1" dirty="0" smtClean="0">
                <a:latin typeface="Courier New" pitchFamily="49" charset="0"/>
              </a:rPr>
              <a:t>(s),s] for s in L ]</a:t>
            </a:r>
          </a:p>
          <a:p>
            <a:pPr>
              <a:lnSpc>
                <a:spcPct val="60000"/>
              </a:lnSpc>
              <a:spcBef>
                <a:spcPct val="50000"/>
              </a:spcBef>
            </a:pPr>
            <a:endParaRPr lang="en-US" sz="2800" b="1" dirty="0">
              <a:latin typeface="Courier New" pitchFamily="49" charset="0"/>
            </a:endParaRPr>
          </a:p>
          <a:p>
            <a:pPr>
              <a:lnSpc>
                <a:spcPct val="60000"/>
              </a:lnSpc>
              <a:spcBef>
                <a:spcPct val="50000"/>
              </a:spcBef>
            </a:pPr>
            <a:r>
              <a:rPr lang="en-US" sz="2000" b="1" dirty="0" smtClean="0">
                <a:latin typeface="Courier New" pitchFamily="49" charset="0"/>
              </a:rPr>
              <a:t>    </a:t>
            </a:r>
            <a:r>
              <a:rPr lang="en-US" sz="2000" b="1" dirty="0" err="1" smtClean="0">
                <a:latin typeface="Courier New" pitchFamily="49" charset="0"/>
              </a:rPr>
              <a:t>bst</a:t>
            </a:r>
            <a:r>
              <a:rPr lang="en-US" sz="2000" b="1" dirty="0" smtClean="0">
                <a:latin typeface="Courier New" pitchFamily="49" charset="0"/>
              </a:rPr>
              <a:t> = max( </a:t>
            </a:r>
            <a:r>
              <a:rPr lang="en-US" sz="2000" b="1" dirty="0" err="1" smtClean="0">
                <a:latin typeface="Courier New" pitchFamily="49" charset="0"/>
              </a:rPr>
              <a:t>LoL</a:t>
            </a:r>
            <a:r>
              <a:rPr lang="en-US" sz="2000" b="1" dirty="0" smtClean="0">
                <a:latin typeface="Courier New" pitchFamily="49" charset="0"/>
              </a:rPr>
              <a:t> )</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FF9900"/>
                </a:solidFill>
                <a:latin typeface="Courier New" pitchFamily="49" charset="0"/>
              </a:rPr>
              <a:t>return</a:t>
            </a:r>
            <a:r>
              <a:rPr lang="en-US" sz="2000" b="1" dirty="0" smtClean="0">
                <a:latin typeface="Courier New" pitchFamily="49" charset="0"/>
              </a:rPr>
              <a:t> </a:t>
            </a:r>
            <a:r>
              <a:rPr lang="en-US" sz="2000" b="1" dirty="0" err="1" smtClean="0">
                <a:latin typeface="Courier New" pitchFamily="49" charset="0"/>
              </a:rPr>
              <a:t>bst</a:t>
            </a:r>
            <a:r>
              <a:rPr lang="en-US" sz="2000" b="1" dirty="0" smtClean="0">
                <a:latin typeface="Courier New" pitchFamily="49" charset="0"/>
              </a:rPr>
              <a:t>[1] </a:t>
            </a:r>
          </a:p>
        </p:txBody>
      </p:sp>
      <p:sp>
        <p:nvSpPr>
          <p:cNvPr id="4" name="Rounded Rectangle 3"/>
          <p:cNvSpPr/>
          <p:nvPr/>
        </p:nvSpPr>
        <p:spPr bwMode="auto">
          <a:xfrm>
            <a:off x="5187462" y="87150"/>
            <a:ext cx="3810000" cy="481420"/>
          </a:xfrm>
          <a:prstGeom prst="roundRect">
            <a:avLst/>
          </a:prstGeom>
          <a:no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6" charset="0"/>
              <a:ea typeface="ＭＳ Ｐゴシック" pitchFamily="-106" charset="-128"/>
              <a:cs typeface="ＭＳ Ｐゴシック" pitchFamily="-106" charset="-128"/>
            </a:endParaRPr>
          </a:p>
        </p:txBody>
      </p:sp>
      <p:sp>
        <p:nvSpPr>
          <p:cNvPr id="16387" name="Text Box 5"/>
          <p:cNvSpPr txBox="1">
            <a:spLocks noChangeArrowheads="1"/>
          </p:cNvSpPr>
          <p:nvPr>
            <p:custDataLst>
              <p:tags r:id="rId2"/>
            </p:custDataLst>
          </p:nvPr>
        </p:nvSpPr>
        <p:spPr bwMode="auto">
          <a:xfrm>
            <a:off x="76200" y="24825"/>
            <a:ext cx="11850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3200" dirty="0">
                <a:latin typeface="Cambria" pitchFamily="18" charset="0"/>
              </a:rPr>
              <a:t>Quiz</a:t>
            </a:r>
          </a:p>
        </p:txBody>
      </p:sp>
      <p:sp>
        <p:nvSpPr>
          <p:cNvPr id="16390" name="Text Box 11"/>
          <p:cNvSpPr txBox="1">
            <a:spLocks noChangeArrowheads="1"/>
          </p:cNvSpPr>
          <p:nvPr>
            <p:custDataLst>
              <p:tags r:id="rId3"/>
            </p:custDataLst>
          </p:nvPr>
        </p:nvSpPr>
        <p:spPr bwMode="auto">
          <a:xfrm>
            <a:off x="181709" y="3177850"/>
            <a:ext cx="8262321"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nSpc>
                <a:spcPct val="60000"/>
              </a:lnSpc>
              <a:spcBef>
                <a:spcPct val="50000"/>
              </a:spcBef>
            </a:pPr>
            <a:r>
              <a:rPr lang="en-US" sz="2000" b="1" dirty="0" err="1">
                <a:solidFill>
                  <a:srgbClr val="FE9A2C"/>
                </a:solidFill>
                <a:latin typeface="Courier New" pitchFamily="49" charset="0"/>
              </a:rPr>
              <a:t>def</a:t>
            </a:r>
            <a:r>
              <a:rPr lang="en-US" sz="2000" b="1" dirty="0">
                <a:latin typeface="Courier New" pitchFamily="49" charset="0"/>
              </a:rPr>
              <a:t> </a:t>
            </a:r>
            <a:r>
              <a:rPr lang="en-US" sz="2000" b="1" dirty="0" err="1" smtClean="0">
                <a:solidFill>
                  <a:srgbClr val="0B04FF"/>
                </a:solidFill>
                <a:latin typeface="Courier New" pitchFamily="49" charset="0"/>
              </a:rPr>
              <a:t>bestnumb</a:t>
            </a:r>
            <a:r>
              <a:rPr lang="en-US" sz="2000" b="1" dirty="0" smtClean="0">
                <a:latin typeface="Courier New" pitchFamily="49" charset="0"/>
              </a:rPr>
              <a:t>(L):</a:t>
            </a:r>
            <a:endParaRPr lang="en-US" sz="2000" b="1" dirty="0">
              <a:latin typeface="Courier New" pitchFamily="49" charset="0"/>
            </a:endParaRPr>
          </a:p>
          <a:p>
            <a:pPr>
              <a:lnSpc>
                <a:spcPct val="60000"/>
              </a:lnSpc>
              <a:spcBef>
                <a:spcPct val="50000"/>
              </a:spcBef>
            </a:pPr>
            <a:r>
              <a:rPr lang="en-US" sz="2000" b="1" dirty="0">
                <a:latin typeface="Courier New" pitchFamily="49" charset="0"/>
              </a:rPr>
              <a:t>    </a:t>
            </a:r>
            <a:r>
              <a:rPr lang="en-US" sz="1600" b="1" dirty="0">
                <a:solidFill>
                  <a:srgbClr val="067B0E"/>
                </a:solidFill>
                <a:latin typeface="Courier New" pitchFamily="49" charset="0"/>
              </a:rPr>
              <a:t>""" returns the # in L closest to 42 </a:t>
            </a:r>
            <a:r>
              <a:rPr lang="en-US" sz="1600" b="1" dirty="0" smtClean="0">
                <a:solidFill>
                  <a:srgbClr val="067B0E"/>
                </a:solidFill>
                <a:latin typeface="Courier New" pitchFamily="49" charset="0"/>
              </a:rPr>
              <a:t>"""</a:t>
            </a:r>
          </a:p>
          <a:p>
            <a:pPr>
              <a:lnSpc>
                <a:spcPct val="60000"/>
              </a:lnSpc>
              <a:spcBef>
                <a:spcPct val="50000"/>
              </a:spcBef>
            </a:pPr>
            <a:r>
              <a:rPr lang="en-US" sz="2000" b="1" dirty="0">
                <a:solidFill>
                  <a:srgbClr val="067B0E"/>
                </a:solidFill>
                <a:latin typeface="Courier New" pitchFamily="49" charset="0"/>
              </a:rPr>
              <a:t> </a:t>
            </a:r>
            <a:r>
              <a:rPr lang="en-US" sz="2000" b="1" dirty="0">
                <a:latin typeface="Courier New" pitchFamily="49" charset="0"/>
              </a:rPr>
              <a:t> </a:t>
            </a:r>
            <a:r>
              <a:rPr lang="en-US" sz="2000" b="1" dirty="0" smtClean="0">
                <a:latin typeface="Courier New" pitchFamily="49" charset="0"/>
              </a:rPr>
              <a:t>  </a:t>
            </a:r>
            <a:r>
              <a:rPr lang="en-US" sz="2000" b="1" dirty="0" err="1" smtClean="0">
                <a:latin typeface="Courier New" pitchFamily="49" charset="0"/>
              </a:rPr>
              <a:t>LoL</a:t>
            </a:r>
            <a:r>
              <a:rPr lang="en-US" sz="2000" b="1" dirty="0" smtClean="0">
                <a:latin typeface="Courier New" pitchFamily="49" charset="0"/>
              </a:rPr>
              <a:t> = [                          ]</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err="1" smtClean="0">
                <a:latin typeface="Courier New" pitchFamily="49" charset="0"/>
              </a:rPr>
              <a:t>bst</a:t>
            </a:r>
            <a:r>
              <a:rPr lang="en-US" sz="2000" b="1" dirty="0" smtClean="0">
                <a:latin typeface="Courier New" pitchFamily="49" charset="0"/>
              </a:rPr>
              <a:t> =</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FF9900"/>
                </a:solidFill>
                <a:latin typeface="Courier New" pitchFamily="49" charset="0"/>
              </a:rPr>
              <a:t>return</a:t>
            </a:r>
            <a:r>
              <a:rPr lang="en-US" sz="2000" b="1" dirty="0" smtClean="0">
                <a:latin typeface="Courier New" pitchFamily="49" charset="0"/>
              </a:rPr>
              <a:t> </a:t>
            </a:r>
            <a:r>
              <a:rPr lang="en-US" sz="2000" b="1" dirty="0" err="1" smtClean="0">
                <a:latin typeface="Courier New" pitchFamily="49" charset="0"/>
              </a:rPr>
              <a:t>bst</a:t>
            </a:r>
            <a:r>
              <a:rPr lang="en-US" sz="2000" b="1" dirty="0" smtClean="0">
                <a:latin typeface="Courier New" pitchFamily="49" charset="0"/>
              </a:rPr>
              <a:t>[1] </a:t>
            </a:r>
          </a:p>
        </p:txBody>
      </p:sp>
      <p:sp>
        <p:nvSpPr>
          <p:cNvPr id="16391" name="Text Box 17"/>
          <p:cNvSpPr txBox="1">
            <a:spLocks noChangeArrowheads="1"/>
          </p:cNvSpPr>
          <p:nvPr>
            <p:custDataLst>
              <p:tags r:id="rId4"/>
            </p:custDataLst>
          </p:nvPr>
        </p:nvSpPr>
        <p:spPr bwMode="auto">
          <a:xfrm>
            <a:off x="181709" y="5204206"/>
            <a:ext cx="74295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nSpc>
                <a:spcPct val="60000"/>
              </a:lnSpc>
              <a:spcBef>
                <a:spcPct val="50000"/>
              </a:spcBef>
            </a:pPr>
            <a:r>
              <a:rPr lang="en-US" sz="2000" b="1" dirty="0" err="1">
                <a:solidFill>
                  <a:srgbClr val="FE9A2C"/>
                </a:solidFill>
                <a:latin typeface="Courier New" pitchFamily="49" charset="0"/>
              </a:rPr>
              <a:t>def</a:t>
            </a:r>
            <a:r>
              <a:rPr lang="en-US" sz="2000" b="1" dirty="0">
                <a:latin typeface="Courier New" pitchFamily="49" charset="0"/>
              </a:rPr>
              <a:t> </a:t>
            </a:r>
            <a:r>
              <a:rPr lang="en-US" sz="2000" b="1" dirty="0" err="1" smtClean="0">
                <a:solidFill>
                  <a:srgbClr val="067B0E"/>
                </a:solidFill>
                <a:latin typeface="Courier New" pitchFamily="49" charset="0"/>
              </a:rPr>
              <a:t>mostnumb</a:t>
            </a:r>
            <a:r>
              <a:rPr lang="en-US" sz="2000" b="1" dirty="0" smtClean="0">
                <a:latin typeface="Courier New" pitchFamily="49" charset="0"/>
              </a:rPr>
              <a:t>( </a:t>
            </a:r>
            <a:r>
              <a:rPr lang="en-US" sz="2000" b="1" dirty="0">
                <a:latin typeface="Courier New" pitchFamily="49" charset="0"/>
              </a:rPr>
              <a:t>L ):</a:t>
            </a:r>
          </a:p>
          <a:p>
            <a:pPr>
              <a:lnSpc>
                <a:spcPct val="60000"/>
              </a:lnSpc>
              <a:spcBef>
                <a:spcPct val="50000"/>
              </a:spcBef>
            </a:pPr>
            <a:r>
              <a:rPr lang="en-US" sz="2000" b="1" dirty="0">
                <a:latin typeface="Courier New" pitchFamily="49" charset="0"/>
              </a:rPr>
              <a:t>    </a:t>
            </a:r>
            <a:r>
              <a:rPr lang="en-US" sz="1600" b="1" dirty="0">
                <a:solidFill>
                  <a:srgbClr val="067B0E"/>
                </a:solidFill>
                <a:latin typeface="Courier New" pitchFamily="49" charset="0"/>
              </a:rPr>
              <a:t>""" returns the </a:t>
            </a:r>
            <a:r>
              <a:rPr lang="en-US" sz="1600" b="1" dirty="0" smtClean="0">
                <a:solidFill>
                  <a:srgbClr val="067B0E"/>
                </a:solidFill>
                <a:latin typeface="Courier New" pitchFamily="49" charset="0"/>
              </a:rPr>
              <a:t>item </a:t>
            </a:r>
            <a:r>
              <a:rPr lang="en-US" sz="1600" b="1" dirty="0">
                <a:solidFill>
                  <a:srgbClr val="067B0E"/>
                </a:solidFill>
                <a:latin typeface="Courier New" pitchFamily="49" charset="0"/>
              </a:rPr>
              <a:t>most often in L </a:t>
            </a:r>
            <a:r>
              <a:rPr lang="en-US" sz="1600" b="1" dirty="0" smtClean="0">
                <a:solidFill>
                  <a:srgbClr val="067B0E"/>
                </a:solidFill>
                <a:latin typeface="Courier New" pitchFamily="49" charset="0"/>
              </a:rPr>
              <a:t>"""</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err="1" smtClean="0">
                <a:latin typeface="Courier New" pitchFamily="49" charset="0"/>
              </a:rPr>
              <a:t>LoL</a:t>
            </a:r>
            <a:r>
              <a:rPr lang="en-US" sz="2000" b="1" dirty="0" smtClean="0">
                <a:latin typeface="Courier New" pitchFamily="49" charset="0"/>
              </a:rPr>
              <a:t> </a:t>
            </a:r>
            <a:r>
              <a:rPr lang="en-US" sz="2000" b="1" dirty="0">
                <a:latin typeface="Courier New" pitchFamily="49" charset="0"/>
              </a:rPr>
              <a:t>= [                          </a:t>
            </a:r>
            <a:r>
              <a:rPr lang="en-US" sz="2000" b="1" dirty="0" smtClean="0">
                <a:latin typeface="Courier New" pitchFamily="49" charset="0"/>
              </a:rPr>
              <a:t>]</a:t>
            </a:r>
          </a:p>
          <a:p>
            <a:pPr>
              <a:lnSpc>
                <a:spcPct val="60000"/>
              </a:lnSpc>
              <a:spcBef>
                <a:spcPct val="50000"/>
              </a:spcBef>
            </a:pPr>
            <a:r>
              <a:rPr lang="en-US" sz="2000" b="1" dirty="0" smtClean="0">
                <a:latin typeface="Courier New" pitchFamily="49" charset="0"/>
              </a:rPr>
              <a:t>    </a:t>
            </a:r>
            <a:r>
              <a:rPr lang="en-US" sz="2000" b="1" dirty="0" err="1" smtClean="0">
                <a:latin typeface="Courier New" pitchFamily="49" charset="0"/>
              </a:rPr>
              <a:t>bst</a:t>
            </a:r>
            <a:r>
              <a:rPr lang="en-US" sz="2000" b="1" dirty="0" smtClean="0">
                <a:latin typeface="Courier New" pitchFamily="49" charset="0"/>
              </a:rPr>
              <a:t> = </a:t>
            </a:r>
          </a:p>
          <a:p>
            <a:pPr>
              <a:lnSpc>
                <a:spcPct val="60000"/>
              </a:lnSpc>
              <a:spcBef>
                <a:spcPct val="50000"/>
              </a:spcBef>
            </a:pPr>
            <a:r>
              <a:rPr lang="en-US" sz="2000" b="1" dirty="0" smtClean="0">
                <a:latin typeface="Courier New" pitchFamily="49" charset="0"/>
              </a:rPr>
              <a:t>    </a:t>
            </a:r>
            <a:r>
              <a:rPr lang="en-US" sz="2000" b="1" dirty="0" smtClean="0">
                <a:solidFill>
                  <a:srgbClr val="FF9900"/>
                </a:solidFill>
                <a:latin typeface="Courier New" pitchFamily="49" charset="0"/>
              </a:rPr>
              <a:t>return</a:t>
            </a:r>
            <a:r>
              <a:rPr lang="en-US" sz="2000" b="1" dirty="0" smtClean="0">
                <a:latin typeface="Courier New" pitchFamily="49" charset="0"/>
              </a:rPr>
              <a:t> </a:t>
            </a:r>
            <a:r>
              <a:rPr lang="en-US" sz="2000" b="1" dirty="0" err="1" smtClean="0">
                <a:latin typeface="Courier New" pitchFamily="49" charset="0"/>
              </a:rPr>
              <a:t>bst</a:t>
            </a:r>
            <a:r>
              <a:rPr lang="en-US" sz="2000" b="1" dirty="0" smtClean="0">
                <a:latin typeface="Courier New" pitchFamily="49" charset="0"/>
              </a:rPr>
              <a:t>[1]</a:t>
            </a:r>
            <a:endParaRPr lang="en-US" sz="2000" b="1" dirty="0">
              <a:latin typeface="Courier New" pitchFamily="49" charset="0"/>
            </a:endParaRPr>
          </a:p>
        </p:txBody>
      </p:sp>
      <p:sp>
        <p:nvSpPr>
          <p:cNvPr id="16392" name="Text Box 18"/>
          <p:cNvSpPr txBox="1">
            <a:spLocks noChangeArrowheads="1"/>
          </p:cNvSpPr>
          <p:nvPr>
            <p:custDataLst>
              <p:tags r:id="rId5"/>
            </p:custDataLst>
          </p:nvPr>
        </p:nvSpPr>
        <p:spPr bwMode="auto">
          <a:xfrm>
            <a:off x="7611209" y="1548556"/>
            <a:ext cx="1315632" cy="842538"/>
          </a:xfrm>
          <a:prstGeom prst="rect">
            <a:avLst/>
          </a:prstGeom>
          <a:noFill/>
          <a:ln>
            <a:noFill/>
          </a:ln>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r">
              <a:spcBef>
                <a:spcPct val="50000"/>
              </a:spcBef>
            </a:pPr>
            <a:r>
              <a:rPr lang="en-US" sz="1200" b="1" dirty="0" smtClean="0">
                <a:solidFill>
                  <a:srgbClr val="C00000"/>
                </a:solidFill>
                <a:latin typeface="Cambria" pitchFamily="18" charset="0"/>
              </a:rPr>
              <a:t>Extra!</a:t>
            </a:r>
            <a:r>
              <a:rPr lang="en-US" sz="1200" b="1" i="1" dirty="0" smtClean="0">
                <a:latin typeface="Cambria" pitchFamily="18" charset="0"/>
              </a:rPr>
              <a:t> </a:t>
            </a:r>
          </a:p>
          <a:p>
            <a:pPr algn="r">
              <a:spcBef>
                <a:spcPct val="50000"/>
              </a:spcBef>
            </a:pPr>
            <a:r>
              <a:rPr lang="en-US" sz="1050" dirty="0" smtClean="0">
                <a:latin typeface="Cambria" pitchFamily="18" charset="0"/>
              </a:rPr>
              <a:t>Change exactly </a:t>
            </a:r>
            <a:r>
              <a:rPr lang="en-US" sz="1050" b="1" i="1" u="sng" dirty="0" smtClean="0">
                <a:latin typeface="Cambria" pitchFamily="18" charset="0"/>
              </a:rPr>
              <a:t>three</a:t>
            </a:r>
            <a:r>
              <a:rPr lang="en-US" sz="1050" dirty="0" smtClean="0">
                <a:latin typeface="Cambria" pitchFamily="18" charset="0"/>
              </a:rPr>
              <a:t> characters so that  </a:t>
            </a:r>
            <a:r>
              <a:rPr lang="en-US" sz="1050" b="1" u="sng" dirty="0" smtClean="0">
                <a:latin typeface="Cambria" pitchFamily="18" charset="0"/>
              </a:rPr>
              <a:t>3</a:t>
            </a:r>
            <a:r>
              <a:rPr lang="en-US" sz="1050" dirty="0" smtClean="0">
                <a:latin typeface="Cambria" pitchFamily="18" charset="0"/>
              </a:rPr>
              <a:t>  is returned.</a:t>
            </a:r>
            <a:endParaRPr lang="en-US" sz="1050" dirty="0">
              <a:latin typeface="Cambria" pitchFamily="18" charset="0"/>
            </a:endParaRPr>
          </a:p>
        </p:txBody>
      </p:sp>
      <p:sp>
        <p:nvSpPr>
          <p:cNvPr id="16397" name="Text Box 23"/>
          <p:cNvSpPr txBox="1">
            <a:spLocks noChangeArrowheads="1"/>
          </p:cNvSpPr>
          <p:nvPr>
            <p:custDataLst>
              <p:tags r:id="rId6"/>
            </p:custDataLst>
          </p:nvPr>
        </p:nvSpPr>
        <p:spPr bwMode="auto">
          <a:xfrm>
            <a:off x="6749543" y="5232399"/>
            <a:ext cx="1861057" cy="246221"/>
          </a:xfrm>
          <a:prstGeom prst="rect">
            <a:avLst/>
          </a:prstGeom>
          <a:solidFill>
            <a:schemeClr val="bg1"/>
          </a:solidFill>
          <a:ln w="28575">
            <a:solidFill>
              <a:srgbClr val="CCFFCC"/>
            </a:solidFill>
          </a:ln>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lvl="0" algn="ctr" eaLnBrk="1" hangingPunct="1">
              <a:spcBef>
                <a:spcPct val="50000"/>
              </a:spcBef>
            </a:pPr>
            <a:r>
              <a:rPr lang="en-US" sz="1000" b="1" i="1" dirty="0" smtClean="0">
                <a:latin typeface="Cambria" pitchFamily="18" charset="0"/>
              </a:rPr>
              <a:t>Hint</a:t>
            </a:r>
            <a:r>
              <a:rPr lang="en-US" sz="1000" b="1" dirty="0" smtClean="0">
                <a:latin typeface="Cambria" pitchFamily="18" charset="0"/>
              </a:rPr>
              <a:t>:</a:t>
            </a:r>
            <a:r>
              <a:rPr lang="en-US" sz="1000" dirty="0" smtClean="0">
                <a:latin typeface="Cambria" pitchFamily="18" charset="0"/>
              </a:rPr>
              <a:t> Define a helper function!</a:t>
            </a:r>
            <a:endParaRPr lang="en-US" sz="600" dirty="0">
              <a:solidFill>
                <a:srgbClr val="000000"/>
              </a:solidFill>
              <a:latin typeface="Cambria" pitchFamily="18" charset="0"/>
            </a:endParaRPr>
          </a:p>
        </p:txBody>
      </p:sp>
      <p:sp>
        <p:nvSpPr>
          <p:cNvPr id="16399" name="Text Box 27"/>
          <p:cNvSpPr txBox="1">
            <a:spLocks noChangeArrowheads="1"/>
          </p:cNvSpPr>
          <p:nvPr>
            <p:custDataLst>
              <p:tags r:id="rId7"/>
            </p:custDataLst>
          </p:nvPr>
        </p:nvSpPr>
        <p:spPr bwMode="auto">
          <a:xfrm>
            <a:off x="6517460" y="3812134"/>
            <a:ext cx="2363809" cy="261610"/>
          </a:xfrm>
          <a:prstGeom prst="rect">
            <a:avLst/>
          </a:prstGeom>
          <a:solidFill>
            <a:srgbClr val="DDF2FF"/>
          </a:solidFill>
          <a:ln>
            <a:noFill/>
          </a:ln>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100" b="1" i="1" dirty="0" smtClean="0">
                <a:latin typeface="Cambria" pitchFamily="18" charset="0"/>
              </a:rPr>
              <a:t>Hint</a:t>
            </a:r>
            <a:r>
              <a:rPr lang="en-US" sz="1100" b="1" dirty="0" smtClean="0">
                <a:latin typeface="Cambria" pitchFamily="18" charset="0"/>
              </a:rPr>
              <a:t>:</a:t>
            </a:r>
            <a:r>
              <a:rPr lang="en-US" sz="1100" dirty="0" smtClean="0">
                <a:latin typeface="Cambria" pitchFamily="18" charset="0"/>
              </a:rPr>
              <a:t>  Python has  </a:t>
            </a:r>
            <a:r>
              <a:rPr lang="en-US" sz="1100" b="1" dirty="0" smtClean="0">
                <a:latin typeface="Courier New" pitchFamily="49" charset="0"/>
              </a:rPr>
              <a:t>abs(x)</a:t>
            </a:r>
            <a:r>
              <a:rPr lang="en-US" sz="1100" dirty="0">
                <a:latin typeface="Cambria" pitchFamily="18" charset="0"/>
              </a:rPr>
              <a:t> </a:t>
            </a:r>
            <a:r>
              <a:rPr lang="en-US" sz="1100" dirty="0" smtClean="0">
                <a:latin typeface="Cambria" pitchFamily="18" charset="0"/>
              </a:rPr>
              <a:t>built-in</a:t>
            </a:r>
            <a:endParaRPr lang="en-US" sz="1100" dirty="0">
              <a:latin typeface="Cambria" pitchFamily="18" charset="0"/>
            </a:endParaRPr>
          </a:p>
        </p:txBody>
      </p:sp>
      <p:sp>
        <p:nvSpPr>
          <p:cNvPr id="25" name="TextBox 24"/>
          <p:cNvSpPr txBox="1"/>
          <p:nvPr/>
        </p:nvSpPr>
        <p:spPr>
          <a:xfrm>
            <a:off x="2024612" y="104703"/>
            <a:ext cx="2893219" cy="338554"/>
          </a:xfrm>
          <a:prstGeom prst="rect">
            <a:avLst/>
          </a:prstGeom>
          <a:noFill/>
        </p:spPr>
        <p:txBody>
          <a:bodyPr wrap="square" rtlCol="0">
            <a:spAutoFit/>
          </a:bodyPr>
          <a:lstStyle/>
          <a:p>
            <a:pPr algn="ctr"/>
            <a:r>
              <a:rPr lang="en-US" sz="1600" b="1" dirty="0" smtClean="0">
                <a:latin typeface="Calibri" pitchFamily="34" charset="0"/>
              </a:rPr>
              <a:t>L = [</a:t>
            </a:r>
            <a:r>
              <a:rPr lang="en-US" sz="1600" dirty="0" smtClean="0">
                <a:latin typeface="Calibri" pitchFamily="34" charset="0"/>
              </a:rPr>
              <a:t> </a:t>
            </a:r>
            <a:r>
              <a:rPr lang="en-US" sz="1600" dirty="0" smtClean="0">
                <a:solidFill>
                  <a:srgbClr val="067B0E"/>
                </a:solidFill>
                <a:latin typeface="Calibri" pitchFamily="34" charset="0"/>
              </a:rPr>
              <a:t>'aliens'</a:t>
            </a:r>
            <a:r>
              <a:rPr lang="en-US" sz="1600" dirty="0" smtClean="0">
                <a:latin typeface="Calibri" pitchFamily="34" charset="0"/>
              </a:rPr>
              <a:t>, </a:t>
            </a:r>
            <a:r>
              <a:rPr lang="en-US" sz="1600" dirty="0" smtClean="0">
                <a:solidFill>
                  <a:srgbClr val="067B0E"/>
                </a:solidFill>
                <a:latin typeface="Calibri" pitchFamily="34" charset="0"/>
              </a:rPr>
              <a:t>'zap'</a:t>
            </a:r>
            <a:r>
              <a:rPr lang="en-US" sz="1600" dirty="0" smtClean="0">
                <a:latin typeface="Calibri" pitchFamily="34" charset="0"/>
              </a:rPr>
              <a:t>, </a:t>
            </a:r>
            <a:r>
              <a:rPr lang="en-US" sz="1600" dirty="0" smtClean="0">
                <a:solidFill>
                  <a:srgbClr val="067B0E"/>
                </a:solidFill>
                <a:latin typeface="Calibri" pitchFamily="34" charset="0"/>
              </a:rPr>
              <a:t>'hazy'</a:t>
            </a:r>
            <a:r>
              <a:rPr lang="en-US" sz="1600" dirty="0" smtClean="0">
                <a:latin typeface="Calibri" pitchFamily="34" charset="0"/>
              </a:rPr>
              <a:t>, </a:t>
            </a:r>
            <a:r>
              <a:rPr lang="en-US" sz="1600" dirty="0" smtClean="0">
                <a:solidFill>
                  <a:srgbClr val="067B0E"/>
                </a:solidFill>
                <a:latin typeface="Calibri" pitchFamily="34" charset="0"/>
              </a:rPr>
              <a:t>'code' </a:t>
            </a:r>
            <a:r>
              <a:rPr lang="en-US" sz="1600" b="1" dirty="0" smtClean="0">
                <a:latin typeface="Calibri" pitchFamily="34" charset="0"/>
              </a:rPr>
              <a:t>]</a:t>
            </a:r>
            <a:endParaRPr lang="en-US" sz="1600" b="1" dirty="0">
              <a:latin typeface="Calibri" pitchFamily="34" charset="0"/>
            </a:endParaRPr>
          </a:p>
        </p:txBody>
      </p:sp>
      <p:sp>
        <p:nvSpPr>
          <p:cNvPr id="11" name="Rectangle 10"/>
          <p:cNvSpPr/>
          <p:nvPr/>
        </p:nvSpPr>
        <p:spPr>
          <a:xfrm>
            <a:off x="954730" y="1489289"/>
            <a:ext cx="1439680" cy="221599"/>
          </a:xfrm>
          <a:prstGeom prst="rect">
            <a:avLst/>
          </a:prstGeom>
        </p:spPr>
        <p:txBody>
          <a:bodyPr wrap="square">
            <a:spAutoFit/>
          </a:bodyPr>
          <a:lstStyle/>
          <a:p>
            <a:pPr lvl="0">
              <a:lnSpc>
                <a:spcPct val="60000"/>
              </a:lnSpc>
              <a:spcBef>
                <a:spcPct val="50000"/>
              </a:spcBef>
            </a:pPr>
            <a:r>
              <a:rPr lang="en-US" sz="1400" dirty="0" smtClean="0">
                <a:solidFill>
                  <a:srgbClr val="000000"/>
                </a:solidFill>
                <a:latin typeface="Cambria" pitchFamily="18" charset="0"/>
              </a:rPr>
              <a:t>1. What </a:t>
            </a:r>
            <a:r>
              <a:rPr lang="en-US" sz="1400" dirty="0">
                <a:solidFill>
                  <a:srgbClr val="000000"/>
                </a:solidFill>
                <a:latin typeface="Cambria" pitchFamily="18" charset="0"/>
              </a:rPr>
              <a:t>is </a:t>
            </a:r>
            <a:r>
              <a:rPr lang="en-US" sz="1400" b="1" dirty="0" err="1" smtClean="0">
                <a:solidFill>
                  <a:srgbClr val="000000"/>
                </a:solidFill>
                <a:latin typeface="Courier New" pitchFamily="49" charset="0"/>
                <a:cs typeface="Courier New" pitchFamily="49" charset="0"/>
              </a:rPr>
              <a:t>LoL</a:t>
            </a:r>
            <a:r>
              <a:rPr lang="en-US" sz="1400" dirty="0" smtClean="0">
                <a:solidFill>
                  <a:srgbClr val="000000"/>
                </a:solidFill>
                <a:latin typeface="Cambria" pitchFamily="18" charset="0"/>
              </a:rPr>
              <a:t>?</a:t>
            </a:r>
            <a:endParaRPr lang="en-US" sz="1400" dirty="0">
              <a:solidFill>
                <a:srgbClr val="000000"/>
              </a:solidFill>
              <a:latin typeface="Cambria" pitchFamily="18" charset="0"/>
            </a:endParaRPr>
          </a:p>
        </p:txBody>
      </p:sp>
      <p:sp>
        <p:nvSpPr>
          <p:cNvPr id="39" name="Rectangle 38"/>
          <p:cNvSpPr/>
          <p:nvPr/>
        </p:nvSpPr>
        <p:spPr>
          <a:xfrm>
            <a:off x="3670664" y="1877163"/>
            <a:ext cx="1378904" cy="221599"/>
          </a:xfrm>
          <a:prstGeom prst="rect">
            <a:avLst/>
          </a:prstGeom>
        </p:spPr>
        <p:txBody>
          <a:bodyPr wrap="none">
            <a:spAutoFit/>
          </a:bodyPr>
          <a:lstStyle/>
          <a:p>
            <a:pPr lvl="0">
              <a:lnSpc>
                <a:spcPct val="60000"/>
              </a:lnSpc>
              <a:spcBef>
                <a:spcPct val="50000"/>
              </a:spcBef>
            </a:pPr>
            <a:r>
              <a:rPr lang="en-US" sz="1400" dirty="0" smtClean="0">
                <a:solidFill>
                  <a:srgbClr val="000000"/>
                </a:solidFill>
                <a:latin typeface="Cambria" pitchFamily="18" charset="0"/>
              </a:rPr>
              <a:t>2. What </a:t>
            </a:r>
            <a:r>
              <a:rPr lang="en-US" sz="1400" dirty="0">
                <a:solidFill>
                  <a:srgbClr val="000000"/>
                </a:solidFill>
                <a:latin typeface="Cambria" pitchFamily="18" charset="0"/>
              </a:rPr>
              <a:t>is </a:t>
            </a:r>
            <a:r>
              <a:rPr lang="en-US" sz="1400" b="1" dirty="0" err="1" smtClean="0">
                <a:solidFill>
                  <a:srgbClr val="000000"/>
                </a:solidFill>
                <a:latin typeface="Courier New" pitchFamily="49" charset="0"/>
                <a:cs typeface="Courier New" pitchFamily="49" charset="0"/>
              </a:rPr>
              <a:t>bst</a:t>
            </a:r>
            <a:r>
              <a:rPr lang="en-US" sz="1400" dirty="0" smtClean="0">
                <a:solidFill>
                  <a:srgbClr val="000000"/>
                </a:solidFill>
                <a:latin typeface="Cambria" pitchFamily="18" charset="0"/>
              </a:rPr>
              <a:t>?</a:t>
            </a:r>
            <a:endParaRPr lang="en-US" sz="1400" dirty="0">
              <a:solidFill>
                <a:srgbClr val="000000"/>
              </a:solidFill>
              <a:latin typeface="Cambria" pitchFamily="18" charset="0"/>
            </a:endParaRPr>
          </a:p>
        </p:txBody>
      </p:sp>
      <p:sp>
        <p:nvSpPr>
          <p:cNvPr id="40" name="Rectangle 39"/>
          <p:cNvSpPr/>
          <p:nvPr/>
        </p:nvSpPr>
        <p:spPr>
          <a:xfrm>
            <a:off x="3237672" y="2245767"/>
            <a:ext cx="1738553" cy="221599"/>
          </a:xfrm>
          <a:prstGeom prst="rect">
            <a:avLst/>
          </a:prstGeom>
        </p:spPr>
        <p:txBody>
          <a:bodyPr wrap="none">
            <a:spAutoFit/>
          </a:bodyPr>
          <a:lstStyle/>
          <a:p>
            <a:pPr lvl="0">
              <a:lnSpc>
                <a:spcPct val="60000"/>
              </a:lnSpc>
              <a:spcBef>
                <a:spcPct val="50000"/>
              </a:spcBef>
            </a:pPr>
            <a:r>
              <a:rPr lang="en-US" sz="1400" dirty="0" smtClean="0">
                <a:solidFill>
                  <a:srgbClr val="000000"/>
                </a:solidFill>
                <a:latin typeface="Cambria" pitchFamily="18" charset="0"/>
              </a:rPr>
              <a:t>3. What is returned?</a:t>
            </a:r>
            <a:endParaRPr lang="en-US" sz="1400" dirty="0">
              <a:solidFill>
                <a:srgbClr val="000000"/>
              </a:solidFill>
              <a:latin typeface="Cambria" pitchFamily="18" charset="0"/>
            </a:endParaRPr>
          </a:p>
        </p:txBody>
      </p:sp>
      <p:cxnSp>
        <p:nvCxnSpPr>
          <p:cNvPr id="14" name="Straight Connector 13"/>
          <p:cNvCxnSpPr/>
          <p:nvPr/>
        </p:nvCxnSpPr>
        <p:spPr bwMode="auto">
          <a:xfrm>
            <a:off x="308682" y="2952045"/>
            <a:ext cx="8530518" cy="0"/>
          </a:xfrm>
          <a:prstGeom prst="line">
            <a:avLst/>
          </a:prstGeom>
          <a:noFill/>
          <a:ln w="9525" cap="flat" cmpd="sng" algn="ctr">
            <a:solidFill>
              <a:schemeClr val="tx1"/>
            </a:solidFill>
            <a:prstDash val="solid"/>
            <a:round/>
            <a:headEnd type="none" w="med" len="med"/>
            <a:tailEnd type="none" w="med" len="med"/>
          </a:ln>
          <a:effectLst/>
        </p:spPr>
      </p:cxnSp>
      <p:cxnSp>
        <p:nvCxnSpPr>
          <p:cNvPr id="47" name="Straight Connector 46"/>
          <p:cNvCxnSpPr/>
          <p:nvPr/>
        </p:nvCxnSpPr>
        <p:spPr bwMode="auto">
          <a:xfrm>
            <a:off x="308682" y="4972755"/>
            <a:ext cx="8530518" cy="0"/>
          </a:xfrm>
          <a:prstGeom prst="line">
            <a:avLst/>
          </a:prstGeom>
          <a:noFill/>
          <a:ln w="9525" cap="flat" cmpd="sng" algn="ctr">
            <a:solidFill>
              <a:schemeClr val="tx1"/>
            </a:solidFill>
            <a:prstDash val="solid"/>
            <a:round/>
            <a:headEnd type="none" w="med" len="med"/>
            <a:tailEnd type="none" w="med" len="med"/>
          </a:ln>
          <a:effectLst/>
        </p:spPr>
      </p:cxnSp>
      <p:sp>
        <p:nvSpPr>
          <p:cNvPr id="48" name="Text Box 18"/>
          <p:cNvSpPr txBox="1">
            <a:spLocks noChangeArrowheads="1"/>
          </p:cNvSpPr>
          <p:nvPr>
            <p:custDataLst>
              <p:tags r:id="rId8"/>
            </p:custDataLst>
          </p:nvPr>
        </p:nvSpPr>
        <p:spPr bwMode="auto">
          <a:xfrm>
            <a:off x="4495800" y="2819400"/>
            <a:ext cx="3499612" cy="276999"/>
          </a:xfrm>
          <a:prstGeom prst="rect">
            <a:avLst/>
          </a:prstGeom>
          <a:solidFill>
            <a:schemeClr val="bg1"/>
          </a:solidFill>
          <a:ln w="9525">
            <a:solidFill>
              <a:schemeClr val="tx1"/>
            </a:solidFill>
          </a:ln>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200" dirty="0" smtClean="0">
                <a:latin typeface="Cambria" pitchFamily="18" charset="0"/>
              </a:rPr>
              <a:t>Use the </a:t>
            </a:r>
            <a:r>
              <a:rPr lang="en-US" sz="1200" b="1" dirty="0" err="1" smtClean="0">
                <a:latin typeface="Cambria" pitchFamily="18" charset="0"/>
              </a:rPr>
              <a:t>LoL</a:t>
            </a:r>
            <a:r>
              <a:rPr lang="en-US" sz="1200" dirty="0" smtClean="0">
                <a:latin typeface="Cambria" pitchFamily="18" charset="0"/>
              </a:rPr>
              <a:t> method to write these two functions</a:t>
            </a:r>
            <a:endParaRPr lang="en-US" sz="1200" dirty="0">
              <a:latin typeface="Cambria" pitchFamily="18" charset="0"/>
            </a:endParaRPr>
          </a:p>
        </p:txBody>
      </p:sp>
      <p:sp>
        <p:nvSpPr>
          <p:cNvPr id="49" name="Text Box 17"/>
          <p:cNvSpPr txBox="1">
            <a:spLocks noChangeArrowheads="1"/>
          </p:cNvSpPr>
          <p:nvPr>
            <p:custDataLst>
              <p:tags r:id="rId9"/>
            </p:custDataLst>
          </p:nvPr>
        </p:nvSpPr>
        <p:spPr bwMode="auto">
          <a:xfrm>
            <a:off x="6477000" y="5537199"/>
            <a:ext cx="1676400" cy="20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nSpc>
                <a:spcPct val="60000"/>
              </a:lnSpc>
              <a:spcBef>
                <a:spcPct val="50000"/>
              </a:spcBef>
            </a:pPr>
            <a:r>
              <a:rPr lang="en-US" sz="1200" b="1" dirty="0" err="1">
                <a:solidFill>
                  <a:srgbClr val="FE9A2C"/>
                </a:solidFill>
                <a:latin typeface="Courier New" pitchFamily="49" charset="0"/>
              </a:rPr>
              <a:t>def</a:t>
            </a:r>
            <a:r>
              <a:rPr lang="en-US" sz="1200" b="1" dirty="0">
                <a:latin typeface="Courier New" pitchFamily="49" charset="0"/>
              </a:rPr>
              <a:t> </a:t>
            </a:r>
            <a:r>
              <a:rPr lang="en-US" sz="1200" b="1" dirty="0" smtClean="0">
                <a:latin typeface="Courier New" pitchFamily="49" charset="0"/>
              </a:rPr>
              <a:t>help(</a:t>
            </a:r>
            <a:r>
              <a:rPr lang="en-US" sz="1200" b="1" dirty="0" err="1" smtClean="0">
                <a:latin typeface="Courier New" pitchFamily="49" charset="0"/>
              </a:rPr>
              <a:t>e,L</a:t>
            </a:r>
            <a:r>
              <a:rPr lang="en-US" sz="1200" b="1" dirty="0" smtClean="0">
                <a:latin typeface="Courier New" pitchFamily="49" charset="0"/>
              </a:rPr>
              <a:t>):</a:t>
            </a:r>
            <a:endParaRPr lang="en-US" sz="1200" b="1" dirty="0">
              <a:latin typeface="Courier New" pitchFamily="49" charset="0"/>
            </a:endParaRPr>
          </a:p>
        </p:txBody>
      </p:sp>
      <p:sp>
        <p:nvSpPr>
          <p:cNvPr id="27" name="Rounded Rectangle 26"/>
          <p:cNvSpPr/>
          <p:nvPr/>
        </p:nvSpPr>
        <p:spPr bwMode="auto">
          <a:xfrm>
            <a:off x="5187462" y="87150"/>
            <a:ext cx="3810000" cy="481420"/>
          </a:xfrm>
          <a:prstGeom prst="roundRect">
            <a:avLst/>
          </a:prstGeom>
          <a:no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6" charset="0"/>
              <a:ea typeface="ＭＳ Ｐゴシック" pitchFamily="-106" charset="-128"/>
              <a:cs typeface="ＭＳ Ｐゴシック" pitchFamily="-106" charset="-128"/>
            </a:endParaRPr>
          </a:p>
        </p:txBody>
      </p:sp>
      <p:sp>
        <p:nvSpPr>
          <p:cNvPr id="28" name="Text Box 19"/>
          <p:cNvSpPr txBox="1">
            <a:spLocks noChangeArrowheads="1"/>
          </p:cNvSpPr>
          <p:nvPr>
            <p:custDataLst>
              <p:tags r:id="rId10"/>
            </p:custDataLst>
          </p:nvPr>
        </p:nvSpPr>
        <p:spPr bwMode="auto">
          <a:xfrm>
            <a:off x="5211480" y="141451"/>
            <a:ext cx="1249526" cy="338554"/>
          </a:xfrm>
          <a:prstGeom prst="rect">
            <a:avLst/>
          </a:prstGeom>
          <a:noFill/>
          <a:ln>
            <a:noFill/>
          </a:ln>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600" dirty="0">
                <a:latin typeface="Cambria" pitchFamily="18" charset="0"/>
              </a:rPr>
              <a:t>N</a:t>
            </a:r>
            <a:r>
              <a:rPr lang="en-US" sz="1600" dirty="0" smtClean="0">
                <a:latin typeface="Cambria" pitchFamily="18" charset="0"/>
              </a:rPr>
              <a:t>ame(s</a:t>
            </a:r>
            <a:r>
              <a:rPr lang="en-US" sz="1600" dirty="0">
                <a:latin typeface="Cambria" pitchFamily="18" charset="0"/>
              </a:rPr>
              <a:t>):</a:t>
            </a:r>
          </a:p>
        </p:txBody>
      </p:sp>
      <p:cxnSp>
        <p:nvCxnSpPr>
          <p:cNvPr id="29" name="Straight Connector 28"/>
          <p:cNvCxnSpPr/>
          <p:nvPr/>
        </p:nvCxnSpPr>
        <p:spPr bwMode="auto">
          <a:xfrm>
            <a:off x="6270978" y="434849"/>
            <a:ext cx="2632869" cy="0"/>
          </a:xfrm>
          <a:prstGeom prst="line">
            <a:avLst/>
          </a:prstGeom>
          <a:noFill/>
          <a:ln w="9525" cap="flat" cmpd="sng" algn="ctr">
            <a:solidFill>
              <a:schemeClr val="tx1"/>
            </a:solidFill>
            <a:prstDash val="solid"/>
            <a:round/>
            <a:headEnd type="none" w="med" len="med"/>
            <a:tailEnd type="none" w="med" len="med"/>
          </a:ln>
          <a:effectLst/>
        </p:spPr>
      </p:cxnSp>
      <p:sp>
        <p:nvSpPr>
          <p:cNvPr id="30" name="Down Arrow 29"/>
          <p:cNvSpPr/>
          <p:nvPr/>
        </p:nvSpPr>
        <p:spPr bwMode="auto">
          <a:xfrm>
            <a:off x="2061588" y="415134"/>
            <a:ext cx="202910" cy="244304"/>
          </a:xfrm>
          <a:prstGeom prst="downArrow">
            <a:avLst>
              <a:gd name="adj1" fmla="val 50000"/>
              <a:gd name="adj2" fmla="val 72284"/>
            </a:avLst>
          </a:prstGeom>
          <a:solidFill>
            <a:srgbClr val="FFCC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6" charset="0"/>
              <a:ea typeface="ＭＳ Ｐゴシック" pitchFamily="-106" charset="-128"/>
              <a:cs typeface="ＭＳ Ｐゴシック" pitchFamily="-106" charset="-128"/>
            </a:endParaRPr>
          </a:p>
        </p:txBody>
      </p:sp>
      <p:sp>
        <p:nvSpPr>
          <p:cNvPr id="31" name="TextBox 30"/>
          <p:cNvSpPr txBox="1"/>
          <p:nvPr/>
        </p:nvSpPr>
        <p:spPr>
          <a:xfrm>
            <a:off x="2061588" y="2757845"/>
            <a:ext cx="1748412" cy="338554"/>
          </a:xfrm>
          <a:prstGeom prst="rect">
            <a:avLst/>
          </a:prstGeom>
          <a:solidFill>
            <a:schemeClr val="bg1"/>
          </a:solidFill>
        </p:spPr>
        <p:txBody>
          <a:bodyPr wrap="square" rtlCol="0">
            <a:spAutoFit/>
          </a:bodyPr>
          <a:lstStyle/>
          <a:p>
            <a:pPr algn="ctr"/>
            <a:r>
              <a:rPr lang="en-US" sz="1600" b="1" dirty="0" smtClean="0">
                <a:latin typeface="Calibri" pitchFamily="34" charset="0"/>
              </a:rPr>
              <a:t>L = </a:t>
            </a:r>
            <a:r>
              <a:rPr lang="en-US" sz="1600" b="1" dirty="0" smtClean="0">
                <a:latin typeface="Calibri" pitchFamily="34" charset="0"/>
              </a:rPr>
              <a:t>[ 30, 40, 50</a:t>
            </a:r>
            <a:r>
              <a:rPr lang="en-US" sz="1600" dirty="0" smtClean="0">
                <a:solidFill>
                  <a:srgbClr val="067B0E"/>
                </a:solidFill>
                <a:latin typeface="Calibri" pitchFamily="34" charset="0"/>
              </a:rPr>
              <a:t> </a:t>
            </a:r>
            <a:r>
              <a:rPr lang="en-US" sz="1600" b="1" dirty="0" smtClean="0">
                <a:latin typeface="Calibri" pitchFamily="34" charset="0"/>
              </a:rPr>
              <a:t>]</a:t>
            </a:r>
            <a:endParaRPr lang="en-US" sz="1600" b="1" dirty="0">
              <a:latin typeface="Calibri" pitchFamily="34" charset="0"/>
            </a:endParaRPr>
          </a:p>
        </p:txBody>
      </p:sp>
      <p:sp>
        <p:nvSpPr>
          <p:cNvPr id="32" name="Down Arrow 31"/>
          <p:cNvSpPr/>
          <p:nvPr/>
        </p:nvSpPr>
        <p:spPr bwMode="auto">
          <a:xfrm>
            <a:off x="2243141" y="3025422"/>
            <a:ext cx="160753" cy="155192"/>
          </a:xfrm>
          <a:prstGeom prst="downArrow">
            <a:avLst>
              <a:gd name="adj1" fmla="val 48257"/>
              <a:gd name="adj2" fmla="val 46344"/>
            </a:avLst>
          </a:prstGeom>
          <a:solidFill>
            <a:srgbClr val="FFCC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6" charset="0"/>
              <a:ea typeface="ＭＳ Ｐゴシック" pitchFamily="-106" charset="-128"/>
              <a:cs typeface="ＭＳ Ｐゴシック" pitchFamily="-106" charset="-128"/>
            </a:endParaRPr>
          </a:p>
        </p:txBody>
      </p:sp>
      <p:sp>
        <p:nvSpPr>
          <p:cNvPr id="33" name="TextBox 32"/>
          <p:cNvSpPr txBox="1"/>
          <p:nvPr/>
        </p:nvSpPr>
        <p:spPr>
          <a:xfrm>
            <a:off x="2241064" y="4793160"/>
            <a:ext cx="1748412" cy="338554"/>
          </a:xfrm>
          <a:prstGeom prst="rect">
            <a:avLst/>
          </a:prstGeom>
          <a:solidFill>
            <a:schemeClr val="bg1"/>
          </a:solidFill>
        </p:spPr>
        <p:txBody>
          <a:bodyPr wrap="square" rtlCol="0">
            <a:spAutoFit/>
          </a:bodyPr>
          <a:lstStyle/>
          <a:p>
            <a:pPr algn="ctr"/>
            <a:r>
              <a:rPr lang="en-US" sz="1600" b="1" dirty="0" smtClean="0">
                <a:latin typeface="Calibri" pitchFamily="34" charset="0"/>
              </a:rPr>
              <a:t>L = </a:t>
            </a:r>
            <a:r>
              <a:rPr lang="en-US" sz="1600" b="1" dirty="0" smtClean="0">
                <a:latin typeface="Calibri" pitchFamily="34" charset="0"/>
              </a:rPr>
              <a:t>[ 3,4,5,7,6,7</a:t>
            </a:r>
            <a:r>
              <a:rPr lang="en-US" sz="1600" dirty="0" smtClean="0">
                <a:solidFill>
                  <a:srgbClr val="067B0E"/>
                </a:solidFill>
                <a:latin typeface="Calibri" pitchFamily="34" charset="0"/>
              </a:rPr>
              <a:t> </a:t>
            </a:r>
            <a:r>
              <a:rPr lang="en-US" sz="1600" b="1" dirty="0" smtClean="0">
                <a:latin typeface="Calibri" pitchFamily="34" charset="0"/>
              </a:rPr>
              <a:t>]</a:t>
            </a:r>
            <a:endParaRPr lang="en-US" sz="1600" b="1" dirty="0">
              <a:latin typeface="Calibri" pitchFamily="34" charset="0"/>
            </a:endParaRPr>
          </a:p>
        </p:txBody>
      </p:sp>
      <p:sp>
        <p:nvSpPr>
          <p:cNvPr id="34" name="Down Arrow 33"/>
          <p:cNvSpPr/>
          <p:nvPr/>
        </p:nvSpPr>
        <p:spPr bwMode="auto">
          <a:xfrm>
            <a:off x="2391353" y="5060737"/>
            <a:ext cx="160753" cy="155192"/>
          </a:xfrm>
          <a:prstGeom prst="downArrow">
            <a:avLst>
              <a:gd name="adj1" fmla="val 48257"/>
              <a:gd name="adj2" fmla="val 46344"/>
            </a:avLst>
          </a:prstGeom>
          <a:solidFill>
            <a:srgbClr val="FFCC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6" charset="0"/>
              <a:ea typeface="ＭＳ Ｐゴシック" pitchFamily="-106" charset="-128"/>
              <a:cs typeface="ＭＳ Ｐゴシック" pitchFamily="-106" charset="-128"/>
            </a:endParaRPr>
          </a:p>
        </p:txBody>
      </p:sp>
      <mc:AlternateContent xmlns:mc="http://schemas.openxmlformats.org/markup-compatibility/2006">
        <mc:Choice xmlns:p14="http://schemas.microsoft.com/office/powerpoint/2010/main" Requires="p14">
          <p:contentPart p14:bwMode="auto" r:id="rId12">
            <p14:nvContentPartPr>
              <p14:cNvPr id="3" name="Ink 2"/>
              <p14:cNvContentPartPr/>
              <p14:nvPr/>
            </p14:nvContentPartPr>
            <p14:xfrm>
              <a:off x="695520" y="190440"/>
              <a:ext cx="6810840" cy="5963040"/>
            </p14:xfrm>
          </p:contentPart>
        </mc:Choice>
        <mc:Fallback>
          <p:pic>
            <p:nvPicPr>
              <p:cNvPr id="3" name="Ink 2"/>
              <p:cNvPicPr/>
              <p:nvPr/>
            </p:nvPicPr>
            <p:blipFill>
              <a:blip r:embed="rId13"/>
              <a:stretch>
                <a:fillRect/>
              </a:stretch>
            </p:blipFill>
            <p:spPr>
              <a:xfrm>
                <a:off x="686160" y="181080"/>
                <a:ext cx="6829560" cy="5981760"/>
              </a:xfrm>
              <a:prstGeom prst="rect">
                <a:avLst/>
              </a:prstGeom>
            </p:spPr>
          </p:pic>
        </mc:Fallback>
      </mc:AlternateContent>
    </p:spTree>
    <p:extLst>
      <p:ext uri="{BB962C8B-B14F-4D97-AF65-F5344CB8AC3E}">
        <p14:creationId xmlns:p14="http://schemas.microsoft.com/office/powerpoint/2010/main" val="12615255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6461006" y="5302984"/>
            <a:ext cx="2491083" cy="804305"/>
          </a:xfrm>
          <a:prstGeom prst="roundRect">
            <a:avLst/>
          </a:prstGeom>
          <a:noFill/>
          <a:ln w="38100" cap="flat" cmpd="sng" algn="ctr">
            <a:solidFill>
              <a:srgbClr val="DDF2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6" charset="0"/>
              <a:ea typeface="ＭＳ Ｐゴシック" pitchFamily="-106" charset="-128"/>
              <a:cs typeface="ＭＳ Ｐゴシック" pitchFamily="-106" charset="-128"/>
            </a:endParaRPr>
          </a:p>
        </p:txBody>
      </p:sp>
      <p:sp>
        <p:nvSpPr>
          <p:cNvPr id="44" name="Rounded Rectangle 43"/>
          <p:cNvSpPr/>
          <p:nvPr/>
        </p:nvSpPr>
        <p:spPr bwMode="auto">
          <a:xfrm>
            <a:off x="3180645" y="2159296"/>
            <a:ext cx="3238500" cy="363448"/>
          </a:xfrm>
          <a:prstGeom prst="roundRect">
            <a:avLst/>
          </a:prstGeom>
          <a:solidFill>
            <a:srgbClr val="DDF2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6" charset="0"/>
              <a:ea typeface="ＭＳ Ｐゴシック" pitchFamily="-106" charset="-128"/>
              <a:cs typeface="ＭＳ Ｐゴシック" pitchFamily="-106" charset="-128"/>
            </a:endParaRPr>
          </a:p>
        </p:txBody>
      </p:sp>
      <p:sp>
        <p:nvSpPr>
          <p:cNvPr id="43" name="Rounded Rectangle 42"/>
          <p:cNvSpPr/>
          <p:nvPr/>
        </p:nvSpPr>
        <p:spPr bwMode="auto">
          <a:xfrm>
            <a:off x="3618913" y="1788101"/>
            <a:ext cx="3258014" cy="363448"/>
          </a:xfrm>
          <a:prstGeom prst="roundRect">
            <a:avLst/>
          </a:prstGeom>
          <a:solidFill>
            <a:srgbClr val="DDF2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6" charset="0"/>
              <a:ea typeface="ＭＳ Ｐゴシック" pitchFamily="-106" charset="-128"/>
              <a:cs typeface="ＭＳ Ｐゴシック" pitchFamily="-106" charset="-128"/>
            </a:endParaRPr>
          </a:p>
        </p:txBody>
      </p:sp>
      <p:sp>
        <p:nvSpPr>
          <p:cNvPr id="12" name="Rounded Rectangle 11"/>
          <p:cNvSpPr/>
          <p:nvPr/>
        </p:nvSpPr>
        <p:spPr bwMode="auto">
          <a:xfrm>
            <a:off x="946747" y="1365955"/>
            <a:ext cx="6594231" cy="428978"/>
          </a:xfrm>
          <a:prstGeom prst="roundRect">
            <a:avLst/>
          </a:prstGeom>
          <a:solidFill>
            <a:srgbClr val="DDF2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6" charset="0"/>
              <a:ea typeface="ＭＳ Ｐゴシック" pitchFamily="-106" charset="-128"/>
              <a:cs typeface="ＭＳ Ｐゴシック" pitchFamily="-106" charset="-128"/>
            </a:endParaRPr>
          </a:p>
        </p:txBody>
      </p:sp>
      <p:sp>
        <p:nvSpPr>
          <p:cNvPr id="24" name="Text Box 11"/>
          <p:cNvSpPr txBox="1">
            <a:spLocks noChangeArrowheads="1"/>
          </p:cNvSpPr>
          <p:nvPr>
            <p:custDataLst>
              <p:tags r:id="rId1"/>
            </p:custDataLst>
          </p:nvPr>
        </p:nvSpPr>
        <p:spPr bwMode="auto">
          <a:xfrm>
            <a:off x="181709" y="728907"/>
            <a:ext cx="6477000" cy="176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nSpc>
                <a:spcPct val="60000"/>
              </a:lnSpc>
              <a:spcBef>
                <a:spcPct val="50000"/>
              </a:spcBef>
            </a:pPr>
            <a:r>
              <a:rPr lang="en-US" sz="2000" b="1" dirty="0" err="1">
                <a:solidFill>
                  <a:srgbClr val="FE9A2C"/>
                </a:solidFill>
                <a:latin typeface="Courier New" pitchFamily="49" charset="0"/>
              </a:rPr>
              <a:t>def</a:t>
            </a:r>
            <a:r>
              <a:rPr lang="en-US" sz="2000" b="1" dirty="0">
                <a:latin typeface="Courier New" pitchFamily="49" charset="0"/>
              </a:rPr>
              <a:t> </a:t>
            </a:r>
            <a:r>
              <a:rPr lang="en-US" sz="2000" b="1" dirty="0" err="1" smtClean="0">
                <a:solidFill>
                  <a:srgbClr val="FF0000"/>
                </a:solidFill>
                <a:latin typeface="Courier New" pitchFamily="49" charset="0"/>
              </a:rPr>
              <a:t>beststr</a:t>
            </a:r>
            <a:r>
              <a:rPr lang="en-US" sz="2000" b="1" dirty="0" smtClean="0">
                <a:latin typeface="Courier New" pitchFamily="49" charset="0"/>
              </a:rPr>
              <a:t>(L):</a:t>
            </a:r>
            <a:endParaRPr lang="en-US" sz="2000" b="1" dirty="0">
              <a:latin typeface="Courier New" pitchFamily="49" charset="0"/>
            </a:endParaRPr>
          </a:p>
          <a:p>
            <a:pPr>
              <a:lnSpc>
                <a:spcPct val="60000"/>
              </a:lnSpc>
              <a:spcBef>
                <a:spcPct val="50000"/>
              </a:spcBef>
            </a:pPr>
            <a:r>
              <a:rPr lang="en-US" sz="2000" b="1" dirty="0" smtClean="0">
                <a:latin typeface="Courier New" pitchFamily="49" charset="0"/>
              </a:rPr>
              <a:t>    </a:t>
            </a:r>
            <a:r>
              <a:rPr lang="en-US" sz="2000" b="1" dirty="0" err="1" smtClean="0">
                <a:latin typeface="Courier New" pitchFamily="49" charset="0"/>
              </a:rPr>
              <a:t>LoL</a:t>
            </a:r>
            <a:r>
              <a:rPr lang="en-US" sz="2000" b="1" dirty="0" smtClean="0">
                <a:latin typeface="Courier New" pitchFamily="49" charset="0"/>
              </a:rPr>
              <a:t> = [ [</a:t>
            </a:r>
            <a:r>
              <a:rPr lang="en-US" sz="2000" b="1" dirty="0" err="1" smtClean="0">
                <a:latin typeface="Courier New" pitchFamily="49" charset="0"/>
              </a:rPr>
              <a:t>len</a:t>
            </a:r>
            <a:r>
              <a:rPr lang="en-US" sz="2000" b="1" dirty="0" smtClean="0">
                <a:latin typeface="Courier New" pitchFamily="49" charset="0"/>
              </a:rPr>
              <a:t>(s),s] for s in L ]</a:t>
            </a:r>
          </a:p>
          <a:p>
            <a:pPr>
              <a:lnSpc>
                <a:spcPct val="60000"/>
              </a:lnSpc>
              <a:spcBef>
                <a:spcPct val="50000"/>
              </a:spcBef>
            </a:pPr>
            <a:endParaRPr lang="en-US" sz="2800" b="1" dirty="0">
              <a:latin typeface="Courier New" pitchFamily="49" charset="0"/>
            </a:endParaRPr>
          </a:p>
          <a:p>
            <a:pPr>
              <a:lnSpc>
                <a:spcPct val="60000"/>
              </a:lnSpc>
              <a:spcBef>
                <a:spcPct val="50000"/>
              </a:spcBef>
            </a:pPr>
            <a:r>
              <a:rPr lang="en-US" sz="2000" b="1" dirty="0" smtClean="0">
                <a:latin typeface="Courier New" pitchFamily="49" charset="0"/>
              </a:rPr>
              <a:t>    </a:t>
            </a:r>
            <a:r>
              <a:rPr lang="en-US" sz="2000" b="1" dirty="0" err="1" smtClean="0">
                <a:latin typeface="Courier New" pitchFamily="49" charset="0"/>
              </a:rPr>
              <a:t>bst</a:t>
            </a:r>
            <a:r>
              <a:rPr lang="en-US" sz="2000" b="1" dirty="0" smtClean="0">
                <a:latin typeface="Courier New" pitchFamily="49" charset="0"/>
              </a:rPr>
              <a:t> = max( </a:t>
            </a:r>
            <a:r>
              <a:rPr lang="en-US" sz="2000" b="1" dirty="0" err="1" smtClean="0">
                <a:latin typeface="Courier New" pitchFamily="49" charset="0"/>
              </a:rPr>
              <a:t>LoL</a:t>
            </a:r>
            <a:r>
              <a:rPr lang="en-US" sz="2000" b="1" dirty="0" smtClean="0">
                <a:latin typeface="Courier New" pitchFamily="49" charset="0"/>
              </a:rPr>
              <a:t> )</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FF9900"/>
                </a:solidFill>
                <a:latin typeface="Courier New" pitchFamily="49" charset="0"/>
              </a:rPr>
              <a:t>return</a:t>
            </a:r>
            <a:r>
              <a:rPr lang="en-US" sz="2000" b="1" dirty="0" smtClean="0">
                <a:latin typeface="Courier New" pitchFamily="49" charset="0"/>
              </a:rPr>
              <a:t> </a:t>
            </a:r>
            <a:r>
              <a:rPr lang="en-US" sz="2000" b="1" dirty="0" err="1" smtClean="0">
                <a:latin typeface="Courier New" pitchFamily="49" charset="0"/>
              </a:rPr>
              <a:t>bst</a:t>
            </a:r>
            <a:r>
              <a:rPr lang="en-US" sz="2000" b="1" dirty="0" smtClean="0">
                <a:latin typeface="Courier New" pitchFamily="49" charset="0"/>
              </a:rPr>
              <a:t>[1] </a:t>
            </a:r>
          </a:p>
        </p:txBody>
      </p:sp>
      <p:sp>
        <p:nvSpPr>
          <p:cNvPr id="16387" name="Text Box 5"/>
          <p:cNvSpPr txBox="1">
            <a:spLocks noChangeArrowheads="1"/>
          </p:cNvSpPr>
          <p:nvPr>
            <p:custDataLst>
              <p:tags r:id="rId2"/>
            </p:custDataLst>
          </p:nvPr>
        </p:nvSpPr>
        <p:spPr bwMode="auto">
          <a:xfrm>
            <a:off x="76200" y="24825"/>
            <a:ext cx="11850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3200" dirty="0">
                <a:latin typeface="Cambria" pitchFamily="18" charset="0"/>
              </a:rPr>
              <a:t>Quiz</a:t>
            </a:r>
          </a:p>
        </p:txBody>
      </p:sp>
      <p:sp>
        <p:nvSpPr>
          <p:cNvPr id="16390" name="Text Box 11"/>
          <p:cNvSpPr txBox="1">
            <a:spLocks noChangeArrowheads="1"/>
          </p:cNvSpPr>
          <p:nvPr>
            <p:custDataLst>
              <p:tags r:id="rId3"/>
            </p:custDataLst>
          </p:nvPr>
        </p:nvSpPr>
        <p:spPr bwMode="auto">
          <a:xfrm>
            <a:off x="181709" y="3124228"/>
            <a:ext cx="8262321"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nSpc>
                <a:spcPct val="60000"/>
              </a:lnSpc>
              <a:spcBef>
                <a:spcPct val="50000"/>
              </a:spcBef>
            </a:pPr>
            <a:r>
              <a:rPr lang="en-US" sz="2000" b="1" dirty="0" err="1">
                <a:solidFill>
                  <a:srgbClr val="FE9A2C"/>
                </a:solidFill>
                <a:latin typeface="Courier New" pitchFamily="49" charset="0"/>
              </a:rPr>
              <a:t>def</a:t>
            </a:r>
            <a:r>
              <a:rPr lang="en-US" sz="2000" b="1" dirty="0">
                <a:latin typeface="Courier New" pitchFamily="49" charset="0"/>
              </a:rPr>
              <a:t> </a:t>
            </a:r>
            <a:r>
              <a:rPr lang="en-US" sz="2000" b="1" dirty="0" err="1" smtClean="0">
                <a:solidFill>
                  <a:srgbClr val="0B04FF"/>
                </a:solidFill>
                <a:latin typeface="Courier New" pitchFamily="49" charset="0"/>
              </a:rPr>
              <a:t>bestnumb</a:t>
            </a:r>
            <a:r>
              <a:rPr lang="en-US" sz="2000" b="1" dirty="0" smtClean="0">
                <a:latin typeface="Courier New" pitchFamily="49" charset="0"/>
              </a:rPr>
              <a:t>(L):</a:t>
            </a:r>
            <a:endParaRPr lang="en-US" sz="2000" b="1" dirty="0">
              <a:latin typeface="Courier New" pitchFamily="49" charset="0"/>
            </a:endParaRPr>
          </a:p>
          <a:p>
            <a:pPr>
              <a:lnSpc>
                <a:spcPct val="60000"/>
              </a:lnSpc>
              <a:spcBef>
                <a:spcPct val="50000"/>
              </a:spcBef>
            </a:pPr>
            <a:r>
              <a:rPr lang="en-US" sz="2000" b="1" dirty="0">
                <a:latin typeface="Courier New" pitchFamily="49" charset="0"/>
              </a:rPr>
              <a:t>    </a:t>
            </a:r>
            <a:r>
              <a:rPr lang="en-US" sz="1600" b="1" dirty="0">
                <a:solidFill>
                  <a:srgbClr val="067B0E"/>
                </a:solidFill>
                <a:latin typeface="Courier New" pitchFamily="49" charset="0"/>
              </a:rPr>
              <a:t>""" returns the # in L closest to 42 </a:t>
            </a:r>
            <a:r>
              <a:rPr lang="en-US" sz="1600" b="1" dirty="0" smtClean="0">
                <a:solidFill>
                  <a:srgbClr val="067B0E"/>
                </a:solidFill>
                <a:latin typeface="Courier New" pitchFamily="49" charset="0"/>
              </a:rPr>
              <a:t>"""</a:t>
            </a:r>
          </a:p>
          <a:p>
            <a:pPr>
              <a:lnSpc>
                <a:spcPct val="60000"/>
              </a:lnSpc>
              <a:spcBef>
                <a:spcPct val="50000"/>
              </a:spcBef>
            </a:pPr>
            <a:r>
              <a:rPr lang="en-US" sz="2000" b="1" dirty="0">
                <a:solidFill>
                  <a:srgbClr val="067B0E"/>
                </a:solidFill>
                <a:latin typeface="Courier New" pitchFamily="49" charset="0"/>
              </a:rPr>
              <a:t> </a:t>
            </a:r>
            <a:r>
              <a:rPr lang="en-US" sz="2000" b="1" dirty="0">
                <a:latin typeface="Courier New" pitchFamily="49" charset="0"/>
              </a:rPr>
              <a:t> </a:t>
            </a:r>
            <a:r>
              <a:rPr lang="en-US" sz="2000" b="1" dirty="0" smtClean="0">
                <a:latin typeface="Courier New" pitchFamily="49" charset="0"/>
              </a:rPr>
              <a:t>  </a:t>
            </a:r>
            <a:r>
              <a:rPr lang="en-US" sz="2000" b="1" dirty="0" err="1" smtClean="0">
                <a:latin typeface="Courier New" pitchFamily="49" charset="0"/>
              </a:rPr>
              <a:t>LoL</a:t>
            </a:r>
            <a:r>
              <a:rPr lang="en-US" sz="2000" b="1" dirty="0" smtClean="0">
                <a:latin typeface="Courier New" pitchFamily="49" charset="0"/>
              </a:rPr>
              <a:t> = [                          ]</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err="1" smtClean="0">
                <a:latin typeface="Courier New" pitchFamily="49" charset="0"/>
              </a:rPr>
              <a:t>bst</a:t>
            </a:r>
            <a:r>
              <a:rPr lang="en-US" sz="2000" b="1" dirty="0" smtClean="0">
                <a:latin typeface="Courier New" pitchFamily="49" charset="0"/>
              </a:rPr>
              <a:t> = max( </a:t>
            </a:r>
            <a:r>
              <a:rPr lang="en-US" sz="2000" b="1" dirty="0" err="1" smtClean="0">
                <a:latin typeface="Courier New" pitchFamily="49" charset="0"/>
              </a:rPr>
              <a:t>LoL</a:t>
            </a:r>
            <a:r>
              <a:rPr lang="en-US" sz="2000" b="1" dirty="0" smtClean="0">
                <a:latin typeface="Courier New" pitchFamily="49" charset="0"/>
              </a:rPr>
              <a:t> )</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smtClean="0">
                <a:solidFill>
                  <a:srgbClr val="FF9900"/>
                </a:solidFill>
                <a:latin typeface="Courier New" pitchFamily="49" charset="0"/>
              </a:rPr>
              <a:t>return</a:t>
            </a:r>
            <a:r>
              <a:rPr lang="en-US" sz="2000" b="1" dirty="0" smtClean="0">
                <a:latin typeface="Courier New" pitchFamily="49" charset="0"/>
              </a:rPr>
              <a:t> </a:t>
            </a:r>
            <a:r>
              <a:rPr lang="en-US" sz="2000" b="1" dirty="0" err="1" smtClean="0">
                <a:latin typeface="Courier New" pitchFamily="49" charset="0"/>
              </a:rPr>
              <a:t>bst</a:t>
            </a:r>
            <a:r>
              <a:rPr lang="en-US" sz="2000" b="1" dirty="0" smtClean="0">
                <a:latin typeface="Courier New" pitchFamily="49" charset="0"/>
              </a:rPr>
              <a:t>[1] </a:t>
            </a:r>
          </a:p>
        </p:txBody>
      </p:sp>
      <p:sp>
        <p:nvSpPr>
          <p:cNvPr id="16391" name="Text Box 17"/>
          <p:cNvSpPr txBox="1">
            <a:spLocks noChangeArrowheads="1"/>
          </p:cNvSpPr>
          <p:nvPr>
            <p:custDataLst>
              <p:tags r:id="rId4"/>
            </p:custDataLst>
          </p:nvPr>
        </p:nvSpPr>
        <p:spPr bwMode="auto">
          <a:xfrm>
            <a:off x="181709" y="5150584"/>
            <a:ext cx="74295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nSpc>
                <a:spcPct val="60000"/>
              </a:lnSpc>
              <a:spcBef>
                <a:spcPct val="50000"/>
              </a:spcBef>
            </a:pPr>
            <a:r>
              <a:rPr lang="en-US" sz="2000" b="1" dirty="0" err="1">
                <a:solidFill>
                  <a:srgbClr val="FE9A2C"/>
                </a:solidFill>
                <a:latin typeface="Courier New" pitchFamily="49" charset="0"/>
              </a:rPr>
              <a:t>def</a:t>
            </a:r>
            <a:r>
              <a:rPr lang="en-US" sz="2000" b="1" dirty="0">
                <a:latin typeface="Courier New" pitchFamily="49" charset="0"/>
              </a:rPr>
              <a:t> </a:t>
            </a:r>
            <a:r>
              <a:rPr lang="en-US" sz="2000" b="1" dirty="0" err="1" smtClean="0">
                <a:solidFill>
                  <a:srgbClr val="067B0E"/>
                </a:solidFill>
                <a:latin typeface="Courier New" pitchFamily="49" charset="0"/>
              </a:rPr>
              <a:t>mostnumb</a:t>
            </a:r>
            <a:r>
              <a:rPr lang="en-US" sz="2000" b="1" dirty="0" smtClean="0">
                <a:latin typeface="Courier New" pitchFamily="49" charset="0"/>
              </a:rPr>
              <a:t>( </a:t>
            </a:r>
            <a:r>
              <a:rPr lang="en-US" sz="2000" b="1" dirty="0">
                <a:latin typeface="Courier New" pitchFamily="49" charset="0"/>
              </a:rPr>
              <a:t>L ):</a:t>
            </a:r>
          </a:p>
          <a:p>
            <a:pPr>
              <a:lnSpc>
                <a:spcPct val="60000"/>
              </a:lnSpc>
              <a:spcBef>
                <a:spcPct val="50000"/>
              </a:spcBef>
            </a:pPr>
            <a:r>
              <a:rPr lang="en-US" sz="2000" b="1" dirty="0">
                <a:latin typeface="Courier New" pitchFamily="49" charset="0"/>
              </a:rPr>
              <a:t>    </a:t>
            </a:r>
            <a:r>
              <a:rPr lang="en-US" sz="1600" b="1" dirty="0">
                <a:solidFill>
                  <a:srgbClr val="067B0E"/>
                </a:solidFill>
                <a:latin typeface="Courier New" pitchFamily="49" charset="0"/>
              </a:rPr>
              <a:t>""" returns the </a:t>
            </a:r>
            <a:r>
              <a:rPr lang="en-US" sz="1600" b="1" dirty="0" smtClean="0">
                <a:solidFill>
                  <a:srgbClr val="067B0E"/>
                </a:solidFill>
                <a:latin typeface="Courier New" pitchFamily="49" charset="0"/>
              </a:rPr>
              <a:t>item </a:t>
            </a:r>
            <a:r>
              <a:rPr lang="en-US" sz="1600" b="1" dirty="0">
                <a:solidFill>
                  <a:srgbClr val="067B0E"/>
                </a:solidFill>
                <a:latin typeface="Courier New" pitchFamily="49" charset="0"/>
              </a:rPr>
              <a:t>most often in L </a:t>
            </a:r>
            <a:r>
              <a:rPr lang="en-US" sz="1600" b="1" dirty="0" smtClean="0">
                <a:solidFill>
                  <a:srgbClr val="067B0E"/>
                </a:solidFill>
                <a:latin typeface="Courier New" pitchFamily="49" charset="0"/>
              </a:rPr>
              <a:t>"""</a:t>
            </a:r>
          </a:p>
          <a:p>
            <a:pPr>
              <a:lnSpc>
                <a:spcPct val="60000"/>
              </a:lnSpc>
              <a:spcBef>
                <a:spcPct val="50000"/>
              </a:spcBef>
            </a:pPr>
            <a:r>
              <a:rPr lang="en-US" sz="2000" b="1" dirty="0">
                <a:latin typeface="Courier New" pitchFamily="49" charset="0"/>
              </a:rPr>
              <a:t> </a:t>
            </a:r>
            <a:r>
              <a:rPr lang="en-US" sz="2000" b="1" dirty="0" smtClean="0">
                <a:latin typeface="Courier New" pitchFamily="49" charset="0"/>
              </a:rPr>
              <a:t>   </a:t>
            </a:r>
            <a:r>
              <a:rPr lang="en-US" sz="2000" b="1" dirty="0" err="1" smtClean="0">
                <a:latin typeface="Courier New" pitchFamily="49" charset="0"/>
              </a:rPr>
              <a:t>LoL</a:t>
            </a:r>
            <a:r>
              <a:rPr lang="en-US" sz="2000" b="1" dirty="0" smtClean="0">
                <a:latin typeface="Courier New" pitchFamily="49" charset="0"/>
              </a:rPr>
              <a:t> </a:t>
            </a:r>
            <a:r>
              <a:rPr lang="en-US" sz="2000" b="1" dirty="0">
                <a:latin typeface="Courier New" pitchFamily="49" charset="0"/>
              </a:rPr>
              <a:t>= [                          </a:t>
            </a:r>
            <a:r>
              <a:rPr lang="en-US" sz="2000" b="1" dirty="0" smtClean="0">
                <a:latin typeface="Courier New" pitchFamily="49" charset="0"/>
              </a:rPr>
              <a:t>]</a:t>
            </a:r>
          </a:p>
          <a:p>
            <a:pPr>
              <a:lnSpc>
                <a:spcPct val="60000"/>
              </a:lnSpc>
              <a:spcBef>
                <a:spcPct val="50000"/>
              </a:spcBef>
            </a:pPr>
            <a:r>
              <a:rPr lang="en-US" sz="2000" b="1" dirty="0" smtClean="0">
                <a:latin typeface="Courier New" pitchFamily="49" charset="0"/>
              </a:rPr>
              <a:t>    </a:t>
            </a:r>
            <a:r>
              <a:rPr lang="en-US" sz="2000" b="1" dirty="0" err="1" smtClean="0">
                <a:latin typeface="Courier New" pitchFamily="49" charset="0"/>
              </a:rPr>
              <a:t>bst</a:t>
            </a:r>
            <a:r>
              <a:rPr lang="en-US" sz="2000" b="1" dirty="0" smtClean="0">
                <a:latin typeface="Courier New" pitchFamily="49" charset="0"/>
              </a:rPr>
              <a:t> = max( </a:t>
            </a:r>
            <a:r>
              <a:rPr lang="en-US" sz="2000" b="1" dirty="0" err="1" smtClean="0">
                <a:latin typeface="Courier New" pitchFamily="49" charset="0"/>
              </a:rPr>
              <a:t>LoL</a:t>
            </a:r>
            <a:r>
              <a:rPr lang="en-US" sz="2000" b="1" dirty="0" smtClean="0">
                <a:latin typeface="Courier New" pitchFamily="49" charset="0"/>
              </a:rPr>
              <a:t> )</a:t>
            </a:r>
          </a:p>
          <a:p>
            <a:pPr>
              <a:lnSpc>
                <a:spcPct val="60000"/>
              </a:lnSpc>
              <a:spcBef>
                <a:spcPct val="50000"/>
              </a:spcBef>
            </a:pPr>
            <a:r>
              <a:rPr lang="en-US" sz="2000" b="1" dirty="0" smtClean="0">
                <a:latin typeface="Courier New" pitchFamily="49" charset="0"/>
              </a:rPr>
              <a:t>    </a:t>
            </a:r>
            <a:r>
              <a:rPr lang="en-US" sz="2000" b="1" dirty="0" smtClean="0">
                <a:solidFill>
                  <a:srgbClr val="FF9900"/>
                </a:solidFill>
                <a:latin typeface="Courier New" pitchFamily="49" charset="0"/>
              </a:rPr>
              <a:t>return</a:t>
            </a:r>
            <a:r>
              <a:rPr lang="en-US" sz="2000" b="1" dirty="0" smtClean="0">
                <a:latin typeface="Courier New" pitchFamily="49" charset="0"/>
              </a:rPr>
              <a:t> </a:t>
            </a:r>
            <a:r>
              <a:rPr lang="en-US" sz="2000" b="1" dirty="0" err="1" smtClean="0">
                <a:latin typeface="Courier New" pitchFamily="49" charset="0"/>
              </a:rPr>
              <a:t>bst</a:t>
            </a:r>
            <a:r>
              <a:rPr lang="en-US" sz="2000" b="1" dirty="0" smtClean="0">
                <a:latin typeface="Courier New" pitchFamily="49" charset="0"/>
              </a:rPr>
              <a:t>[1]</a:t>
            </a:r>
            <a:endParaRPr lang="en-US" sz="2000" b="1" dirty="0">
              <a:latin typeface="Courier New" pitchFamily="49" charset="0"/>
            </a:endParaRPr>
          </a:p>
        </p:txBody>
      </p:sp>
      <p:sp>
        <p:nvSpPr>
          <p:cNvPr id="16392" name="Text Box 18"/>
          <p:cNvSpPr txBox="1">
            <a:spLocks noChangeArrowheads="1"/>
          </p:cNvSpPr>
          <p:nvPr>
            <p:custDataLst>
              <p:tags r:id="rId5"/>
            </p:custDataLst>
          </p:nvPr>
        </p:nvSpPr>
        <p:spPr bwMode="auto">
          <a:xfrm>
            <a:off x="7525177" y="1905000"/>
            <a:ext cx="1315632" cy="842538"/>
          </a:xfrm>
          <a:prstGeom prst="rect">
            <a:avLst/>
          </a:prstGeom>
          <a:noFill/>
          <a:ln>
            <a:noFill/>
          </a:ln>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r">
              <a:spcBef>
                <a:spcPct val="50000"/>
              </a:spcBef>
            </a:pPr>
            <a:r>
              <a:rPr lang="en-US" sz="1200" b="1" dirty="0" smtClean="0">
                <a:solidFill>
                  <a:srgbClr val="C00000"/>
                </a:solidFill>
                <a:latin typeface="Cambria" pitchFamily="18" charset="0"/>
              </a:rPr>
              <a:t>Extra!</a:t>
            </a:r>
            <a:r>
              <a:rPr lang="en-US" sz="1200" b="1" i="1" dirty="0" smtClean="0">
                <a:latin typeface="Cambria" pitchFamily="18" charset="0"/>
              </a:rPr>
              <a:t> </a:t>
            </a:r>
          </a:p>
          <a:p>
            <a:pPr algn="r">
              <a:spcBef>
                <a:spcPct val="50000"/>
              </a:spcBef>
            </a:pPr>
            <a:r>
              <a:rPr lang="en-US" sz="1050" dirty="0" smtClean="0">
                <a:latin typeface="Cambria" pitchFamily="18" charset="0"/>
              </a:rPr>
              <a:t>Change exactly </a:t>
            </a:r>
            <a:r>
              <a:rPr lang="en-US" sz="1050" b="1" i="1" u="sng" dirty="0" smtClean="0">
                <a:latin typeface="Cambria" pitchFamily="18" charset="0"/>
              </a:rPr>
              <a:t>three</a:t>
            </a:r>
            <a:r>
              <a:rPr lang="en-US" sz="1050" dirty="0" smtClean="0">
                <a:latin typeface="Cambria" pitchFamily="18" charset="0"/>
              </a:rPr>
              <a:t> characters so that  </a:t>
            </a:r>
            <a:r>
              <a:rPr lang="en-US" sz="1050" b="1" u="sng" dirty="0" smtClean="0">
                <a:latin typeface="Cambria" pitchFamily="18" charset="0"/>
              </a:rPr>
              <a:t>3</a:t>
            </a:r>
            <a:r>
              <a:rPr lang="en-US" sz="1050" dirty="0" smtClean="0">
                <a:latin typeface="Cambria" pitchFamily="18" charset="0"/>
              </a:rPr>
              <a:t>  is returned.</a:t>
            </a:r>
            <a:endParaRPr lang="en-US" sz="1050" dirty="0">
              <a:latin typeface="Cambria" pitchFamily="18" charset="0"/>
            </a:endParaRPr>
          </a:p>
        </p:txBody>
      </p:sp>
      <p:sp>
        <p:nvSpPr>
          <p:cNvPr id="16397" name="Text Box 23"/>
          <p:cNvSpPr txBox="1">
            <a:spLocks noChangeArrowheads="1"/>
          </p:cNvSpPr>
          <p:nvPr>
            <p:custDataLst>
              <p:tags r:id="rId6"/>
            </p:custDataLst>
          </p:nvPr>
        </p:nvSpPr>
        <p:spPr bwMode="auto">
          <a:xfrm>
            <a:off x="6749543" y="5178777"/>
            <a:ext cx="1861057" cy="246221"/>
          </a:xfrm>
          <a:prstGeom prst="rect">
            <a:avLst/>
          </a:prstGeom>
          <a:solidFill>
            <a:schemeClr val="bg1"/>
          </a:solidFill>
          <a:ln w="28575">
            <a:solidFill>
              <a:srgbClr val="DDF2FF"/>
            </a:solidFill>
          </a:ln>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lvl="0" algn="ctr" eaLnBrk="1" hangingPunct="1">
              <a:spcBef>
                <a:spcPct val="50000"/>
              </a:spcBef>
            </a:pPr>
            <a:r>
              <a:rPr lang="en-US" sz="1000" b="1" i="1" dirty="0" smtClean="0">
                <a:latin typeface="Cambria" pitchFamily="18" charset="0"/>
              </a:rPr>
              <a:t>Hint</a:t>
            </a:r>
            <a:r>
              <a:rPr lang="en-US" sz="1000" b="1" dirty="0" smtClean="0">
                <a:latin typeface="Cambria" pitchFamily="18" charset="0"/>
              </a:rPr>
              <a:t>:</a:t>
            </a:r>
            <a:r>
              <a:rPr lang="en-US" sz="1000" dirty="0" smtClean="0">
                <a:latin typeface="Cambria" pitchFamily="18" charset="0"/>
              </a:rPr>
              <a:t> Define a helper function!</a:t>
            </a:r>
            <a:endParaRPr lang="en-US" sz="600" dirty="0">
              <a:solidFill>
                <a:srgbClr val="000000"/>
              </a:solidFill>
              <a:latin typeface="Cambria" pitchFamily="18" charset="0"/>
            </a:endParaRPr>
          </a:p>
        </p:txBody>
      </p:sp>
      <p:sp>
        <p:nvSpPr>
          <p:cNvPr id="16399" name="Text Box 27"/>
          <p:cNvSpPr txBox="1">
            <a:spLocks noChangeArrowheads="1"/>
          </p:cNvSpPr>
          <p:nvPr>
            <p:custDataLst>
              <p:tags r:id="rId7"/>
            </p:custDataLst>
          </p:nvPr>
        </p:nvSpPr>
        <p:spPr bwMode="auto">
          <a:xfrm>
            <a:off x="6517460" y="3758512"/>
            <a:ext cx="2363809" cy="261610"/>
          </a:xfrm>
          <a:prstGeom prst="rect">
            <a:avLst/>
          </a:prstGeom>
          <a:noFill/>
          <a:ln>
            <a:noFill/>
          </a:ln>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100" b="1" i="1" dirty="0" smtClean="0">
                <a:latin typeface="Cambria" pitchFamily="18" charset="0"/>
              </a:rPr>
              <a:t>Hint</a:t>
            </a:r>
            <a:r>
              <a:rPr lang="en-US" sz="1100" b="1" dirty="0" smtClean="0">
                <a:latin typeface="Cambria" pitchFamily="18" charset="0"/>
              </a:rPr>
              <a:t>:</a:t>
            </a:r>
            <a:r>
              <a:rPr lang="en-US" sz="1100" dirty="0" smtClean="0">
                <a:latin typeface="Cambria" pitchFamily="18" charset="0"/>
              </a:rPr>
              <a:t>  Python has  </a:t>
            </a:r>
            <a:r>
              <a:rPr lang="en-US" sz="1100" b="1" dirty="0" smtClean="0">
                <a:latin typeface="Courier New" pitchFamily="49" charset="0"/>
              </a:rPr>
              <a:t>abs(x)</a:t>
            </a:r>
            <a:r>
              <a:rPr lang="en-US" sz="1100" dirty="0">
                <a:latin typeface="Cambria" pitchFamily="18" charset="0"/>
              </a:rPr>
              <a:t> </a:t>
            </a:r>
            <a:r>
              <a:rPr lang="en-US" sz="1100" dirty="0" smtClean="0">
                <a:latin typeface="Cambria" pitchFamily="18" charset="0"/>
              </a:rPr>
              <a:t>built-in</a:t>
            </a:r>
            <a:endParaRPr lang="en-US" sz="1100" dirty="0">
              <a:latin typeface="Cambria" pitchFamily="18" charset="0"/>
            </a:endParaRPr>
          </a:p>
        </p:txBody>
      </p:sp>
      <p:sp>
        <p:nvSpPr>
          <p:cNvPr id="25" name="TextBox 24"/>
          <p:cNvSpPr txBox="1"/>
          <p:nvPr/>
        </p:nvSpPr>
        <p:spPr>
          <a:xfrm>
            <a:off x="2024612" y="104703"/>
            <a:ext cx="2893219" cy="338554"/>
          </a:xfrm>
          <a:prstGeom prst="rect">
            <a:avLst/>
          </a:prstGeom>
          <a:noFill/>
        </p:spPr>
        <p:txBody>
          <a:bodyPr wrap="square" rtlCol="0">
            <a:spAutoFit/>
          </a:bodyPr>
          <a:lstStyle/>
          <a:p>
            <a:pPr algn="ctr"/>
            <a:r>
              <a:rPr lang="en-US" sz="1600" b="1" dirty="0" smtClean="0">
                <a:latin typeface="Calibri" pitchFamily="34" charset="0"/>
              </a:rPr>
              <a:t>L = [</a:t>
            </a:r>
            <a:r>
              <a:rPr lang="en-US" sz="1600" dirty="0" smtClean="0">
                <a:latin typeface="Calibri" pitchFamily="34" charset="0"/>
              </a:rPr>
              <a:t> </a:t>
            </a:r>
            <a:r>
              <a:rPr lang="en-US" sz="1600" dirty="0" smtClean="0">
                <a:solidFill>
                  <a:srgbClr val="067B0E"/>
                </a:solidFill>
                <a:latin typeface="Calibri" pitchFamily="34" charset="0"/>
              </a:rPr>
              <a:t>'aliens'</a:t>
            </a:r>
            <a:r>
              <a:rPr lang="en-US" sz="1600" dirty="0" smtClean="0">
                <a:latin typeface="Calibri" pitchFamily="34" charset="0"/>
              </a:rPr>
              <a:t>, </a:t>
            </a:r>
            <a:r>
              <a:rPr lang="en-US" sz="1600" dirty="0" smtClean="0">
                <a:solidFill>
                  <a:srgbClr val="067B0E"/>
                </a:solidFill>
                <a:latin typeface="Calibri" pitchFamily="34" charset="0"/>
              </a:rPr>
              <a:t>'zap'</a:t>
            </a:r>
            <a:r>
              <a:rPr lang="en-US" sz="1600" dirty="0" smtClean="0">
                <a:latin typeface="Calibri" pitchFamily="34" charset="0"/>
              </a:rPr>
              <a:t>, </a:t>
            </a:r>
            <a:r>
              <a:rPr lang="en-US" sz="1600" dirty="0" smtClean="0">
                <a:solidFill>
                  <a:srgbClr val="067B0E"/>
                </a:solidFill>
                <a:latin typeface="Calibri" pitchFamily="34" charset="0"/>
              </a:rPr>
              <a:t>'hazy'</a:t>
            </a:r>
            <a:r>
              <a:rPr lang="en-US" sz="1600" dirty="0" smtClean="0">
                <a:latin typeface="Calibri" pitchFamily="34" charset="0"/>
              </a:rPr>
              <a:t>, </a:t>
            </a:r>
            <a:r>
              <a:rPr lang="en-US" sz="1600" dirty="0" smtClean="0">
                <a:solidFill>
                  <a:srgbClr val="067B0E"/>
                </a:solidFill>
                <a:latin typeface="Calibri" pitchFamily="34" charset="0"/>
              </a:rPr>
              <a:t>'code' </a:t>
            </a:r>
            <a:r>
              <a:rPr lang="en-US" sz="1600" b="1" dirty="0" smtClean="0">
                <a:latin typeface="Calibri" pitchFamily="34" charset="0"/>
              </a:rPr>
              <a:t>]</a:t>
            </a:r>
            <a:endParaRPr lang="en-US" sz="1600" b="1" dirty="0">
              <a:latin typeface="Calibri" pitchFamily="34" charset="0"/>
            </a:endParaRPr>
          </a:p>
        </p:txBody>
      </p:sp>
      <p:sp>
        <p:nvSpPr>
          <p:cNvPr id="26" name="Down Arrow 25"/>
          <p:cNvSpPr/>
          <p:nvPr/>
        </p:nvSpPr>
        <p:spPr bwMode="auto">
          <a:xfrm>
            <a:off x="2061588" y="415134"/>
            <a:ext cx="202910" cy="244304"/>
          </a:xfrm>
          <a:prstGeom prst="downArrow">
            <a:avLst>
              <a:gd name="adj1" fmla="val 50000"/>
              <a:gd name="adj2" fmla="val 72284"/>
            </a:avLst>
          </a:prstGeom>
          <a:solidFill>
            <a:srgbClr val="FFCC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6" charset="0"/>
              <a:ea typeface="ＭＳ Ｐゴシック" pitchFamily="-106" charset="-128"/>
              <a:cs typeface="ＭＳ Ｐゴシック" pitchFamily="-106" charset="-128"/>
            </a:endParaRPr>
          </a:p>
        </p:txBody>
      </p:sp>
      <p:sp>
        <p:nvSpPr>
          <p:cNvPr id="11" name="Rectangle 10"/>
          <p:cNvSpPr/>
          <p:nvPr/>
        </p:nvSpPr>
        <p:spPr>
          <a:xfrm>
            <a:off x="954730" y="1489289"/>
            <a:ext cx="1439680" cy="221599"/>
          </a:xfrm>
          <a:prstGeom prst="rect">
            <a:avLst/>
          </a:prstGeom>
        </p:spPr>
        <p:txBody>
          <a:bodyPr wrap="square">
            <a:spAutoFit/>
          </a:bodyPr>
          <a:lstStyle/>
          <a:p>
            <a:pPr lvl="0">
              <a:lnSpc>
                <a:spcPct val="60000"/>
              </a:lnSpc>
              <a:spcBef>
                <a:spcPct val="50000"/>
              </a:spcBef>
            </a:pPr>
            <a:r>
              <a:rPr lang="en-US" sz="1400" dirty="0" smtClean="0">
                <a:solidFill>
                  <a:srgbClr val="000000"/>
                </a:solidFill>
                <a:latin typeface="Cambria" pitchFamily="18" charset="0"/>
              </a:rPr>
              <a:t>1. What </a:t>
            </a:r>
            <a:r>
              <a:rPr lang="en-US" sz="1400" dirty="0">
                <a:solidFill>
                  <a:srgbClr val="000000"/>
                </a:solidFill>
                <a:latin typeface="Cambria" pitchFamily="18" charset="0"/>
              </a:rPr>
              <a:t>is </a:t>
            </a:r>
            <a:r>
              <a:rPr lang="en-US" sz="1400" b="1" dirty="0" err="1" smtClean="0">
                <a:solidFill>
                  <a:srgbClr val="000000"/>
                </a:solidFill>
                <a:latin typeface="Courier New" pitchFamily="49" charset="0"/>
                <a:cs typeface="Courier New" pitchFamily="49" charset="0"/>
              </a:rPr>
              <a:t>LoL</a:t>
            </a:r>
            <a:r>
              <a:rPr lang="en-US" sz="1400" dirty="0" smtClean="0">
                <a:solidFill>
                  <a:srgbClr val="000000"/>
                </a:solidFill>
                <a:latin typeface="Cambria" pitchFamily="18" charset="0"/>
              </a:rPr>
              <a:t>?</a:t>
            </a:r>
            <a:endParaRPr lang="en-US" sz="1400" dirty="0">
              <a:solidFill>
                <a:srgbClr val="000000"/>
              </a:solidFill>
              <a:latin typeface="Cambria" pitchFamily="18" charset="0"/>
            </a:endParaRPr>
          </a:p>
        </p:txBody>
      </p:sp>
      <p:sp>
        <p:nvSpPr>
          <p:cNvPr id="39" name="Rectangle 38"/>
          <p:cNvSpPr/>
          <p:nvPr/>
        </p:nvSpPr>
        <p:spPr>
          <a:xfrm>
            <a:off x="3670664" y="1877163"/>
            <a:ext cx="1378904" cy="221599"/>
          </a:xfrm>
          <a:prstGeom prst="rect">
            <a:avLst/>
          </a:prstGeom>
        </p:spPr>
        <p:txBody>
          <a:bodyPr wrap="none">
            <a:spAutoFit/>
          </a:bodyPr>
          <a:lstStyle/>
          <a:p>
            <a:pPr lvl="0">
              <a:lnSpc>
                <a:spcPct val="60000"/>
              </a:lnSpc>
              <a:spcBef>
                <a:spcPct val="50000"/>
              </a:spcBef>
            </a:pPr>
            <a:r>
              <a:rPr lang="en-US" sz="1400" dirty="0" smtClean="0">
                <a:solidFill>
                  <a:srgbClr val="000000"/>
                </a:solidFill>
                <a:latin typeface="Cambria" pitchFamily="18" charset="0"/>
              </a:rPr>
              <a:t>2. What </a:t>
            </a:r>
            <a:r>
              <a:rPr lang="en-US" sz="1400" dirty="0">
                <a:solidFill>
                  <a:srgbClr val="000000"/>
                </a:solidFill>
                <a:latin typeface="Cambria" pitchFamily="18" charset="0"/>
              </a:rPr>
              <a:t>is </a:t>
            </a:r>
            <a:r>
              <a:rPr lang="en-US" sz="1400" b="1" dirty="0" err="1" smtClean="0">
                <a:solidFill>
                  <a:srgbClr val="000000"/>
                </a:solidFill>
                <a:latin typeface="Courier New" pitchFamily="49" charset="0"/>
                <a:cs typeface="Courier New" pitchFamily="49" charset="0"/>
              </a:rPr>
              <a:t>bst</a:t>
            </a:r>
            <a:r>
              <a:rPr lang="en-US" sz="1400" dirty="0" smtClean="0">
                <a:solidFill>
                  <a:srgbClr val="000000"/>
                </a:solidFill>
                <a:latin typeface="Cambria" pitchFamily="18" charset="0"/>
              </a:rPr>
              <a:t>?</a:t>
            </a:r>
            <a:endParaRPr lang="en-US" sz="1400" dirty="0">
              <a:solidFill>
                <a:srgbClr val="000000"/>
              </a:solidFill>
              <a:latin typeface="Cambria" pitchFamily="18" charset="0"/>
            </a:endParaRPr>
          </a:p>
        </p:txBody>
      </p:sp>
      <p:sp>
        <p:nvSpPr>
          <p:cNvPr id="40" name="Rectangle 39"/>
          <p:cNvSpPr/>
          <p:nvPr/>
        </p:nvSpPr>
        <p:spPr>
          <a:xfrm>
            <a:off x="3237672" y="2245767"/>
            <a:ext cx="1738553" cy="221599"/>
          </a:xfrm>
          <a:prstGeom prst="rect">
            <a:avLst/>
          </a:prstGeom>
        </p:spPr>
        <p:txBody>
          <a:bodyPr wrap="none">
            <a:spAutoFit/>
          </a:bodyPr>
          <a:lstStyle/>
          <a:p>
            <a:pPr lvl="0">
              <a:lnSpc>
                <a:spcPct val="60000"/>
              </a:lnSpc>
              <a:spcBef>
                <a:spcPct val="50000"/>
              </a:spcBef>
            </a:pPr>
            <a:r>
              <a:rPr lang="en-US" sz="1400" dirty="0" smtClean="0">
                <a:solidFill>
                  <a:srgbClr val="000000"/>
                </a:solidFill>
                <a:latin typeface="Cambria" pitchFamily="18" charset="0"/>
              </a:rPr>
              <a:t>3. What is returned?</a:t>
            </a:r>
            <a:endParaRPr lang="en-US" sz="1400" dirty="0">
              <a:solidFill>
                <a:srgbClr val="000000"/>
              </a:solidFill>
              <a:latin typeface="Cambria" pitchFamily="18" charset="0"/>
            </a:endParaRPr>
          </a:p>
        </p:txBody>
      </p:sp>
      <p:cxnSp>
        <p:nvCxnSpPr>
          <p:cNvPr id="14" name="Straight Connector 13"/>
          <p:cNvCxnSpPr/>
          <p:nvPr/>
        </p:nvCxnSpPr>
        <p:spPr bwMode="auto">
          <a:xfrm>
            <a:off x="308682" y="2898423"/>
            <a:ext cx="8530518" cy="0"/>
          </a:xfrm>
          <a:prstGeom prst="line">
            <a:avLst/>
          </a:prstGeom>
          <a:noFill/>
          <a:ln w="9525" cap="flat" cmpd="sng" algn="ctr">
            <a:solidFill>
              <a:schemeClr val="tx1"/>
            </a:solidFill>
            <a:prstDash val="solid"/>
            <a:round/>
            <a:headEnd type="none" w="med" len="med"/>
            <a:tailEnd type="none" w="med" len="med"/>
          </a:ln>
          <a:effectLst/>
        </p:spPr>
      </p:cxnSp>
      <p:cxnSp>
        <p:nvCxnSpPr>
          <p:cNvPr id="47" name="Straight Connector 46"/>
          <p:cNvCxnSpPr/>
          <p:nvPr/>
        </p:nvCxnSpPr>
        <p:spPr bwMode="auto">
          <a:xfrm>
            <a:off x="308682" y="4919133"/>
            <a:ext cx="8530518" cy="0"/>
          </a:xfrm>
          <a:prstGeom prst="line">
            <a:avLst/>
          </a:prstGeom>
          <a:noFill/>
          <a:ln w="9525" cap="flat" cmpd="sng" algn="ctr">
            <a:solidFill>
              <a:schemeClr val="tx1"/>
            </a:solidFill>
            <a:prstDash val="solid"/>
            <a:round/>
            <a:headEnd type="none" w="med" len="med"/>
            <a:tailEnd type="none" w="med" len="med"/>
          </a:ln>
          <a:effectLst/>
        </p:spPr>
      </p:cxnSp>
      <p:sp>
        <p:nvSpPr>
          <p:cNvPr id="48" name="Text Box 18"/>
          <p:cNvSpPr txBox="1">
            <a:spLocks noChangeArrowheads="1"/>
          </p:cNvSpPr>
          <p:nvPr>
            <p:custDataLst>
              <p:tags r:id="rId8"/>
            </p:custDataLst>
          </p:nvPr>
        </p:nvSpPr>
        <p:spPr bwMode="auto">
          <a:xfrm>
            <a:off x="2977388" y="2765778"/>
            <a:ext cx="3499612" cy="276999"/>
          </a:xfrm>
          <a:prstGeom prst="rect">
            <a:avLst/>
          </a:prstGeom>
          <a:solidFill>
            <a:schemeClr val="bg1"/>
          </a:solidFill>
          <a:ln w="9525">
            <a:solidFill>
              <a:schemeClr val="tx1"/>
            </a:solidFill>
          </a:ln>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200" dirty="0" smtClean="0">
                <a:latin typeface="Cambria" pitchFamily="18" charset="0"/>
              </a:rPr>
              <a:t>Use the </a:t>
            </a:r>
            <a:r>
              <a:rPr lang="en-US" sz="1200" b="1" dirty="0" err="1" smtClean="0">
                <a:latin typeface="Cambria" pitchFamily="18" charset="0"/>
              </a:rPr>
              <a:t>LoL</a:t>
            </a:r>
            <a:r>
              <a:rPr lang="en-US" sz="1200" dirty="0" smtClean="0">
                <a:latin typeface="Cambria" pitchFamily="18" charset="0"/>
              </a:rPr>
              <a:t> method to write these two functions</a:t>
            </a:r>
            <a:endParaRPr lang="en-US" sz="1200" dirty="0">
              <a:latin typeface="Cambria" pitchFamily="18" charset="0"/>
            </a:endParaRPr>
          </a:p>
        </p:txBody>
      </p:sp>
      <p:sp>
        <p:nvSpPr>
          <p:cNvPr id="49" name="Text Box 17"/>
          <p:cNvSpPr txBox="1">
            <a:spLocks noChangeArrowheads="1"/>
          </p:cNvSpPr>
          <p:nvPr>
            <p:custDataLst>
              <p:tags r:id="rId9"/>
            </p:custDataLst>
          </p:nvPr>
        </p:nvSpPr>
        <p:spPr bwMode="auto">
          <a:xfrm>
            <a:off x="6477000" y="5483577"/>
            <a:ext cx="2500588"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nSpc>
                <a:spcPct val="60000"/>
              </a:lnSpc>
              <a:spcBef>
                <a:spcPct val="50000"/>
              </a:spcBef>
            </a:pPr>
            <a:r>
              <a:rPr lang="en-US" sz="1200" b="1" dirty="0" err="1">
                <a:solidFill>
                  <a:srgbClr val="FE9A2C"/>
                </a:solidFill>
                <a:latin typeface="Courier New" pitchFamily="49" charset="0"/>
              </a:rPr>
              <a:t>def</a:t>
            </a:r>
            <a:r>
              <a:rPr lang="en-US" sz="1200" b="1" dirty="0">
                <a:latin typeface="Courier New" pitchFamily="49" charset="0"/>
              </a:rPr>
              <a:t> </a:t>
            </a:r>
            <a:r>
              <a:rPr lang="en-US" sz="1200" b="1" dirty="0" smtClean="0">
                <a:latin typeface="Courier New" pitchFamily="49" charset="0"/>
              </a:rPr>
              <a:t>count(</a:t>
            </a:r>
            <a:r>
              <a:rPr lang="en-US" sz="1200" b="1" dirty="0" err="1" smtClean="0">
                <a:latin typeface="Courier New" pitchFamily="49" charset="0"/>
              </a:rPr>
              <a:t>e,L</a:t>
            </a:r>
            <a:r>
              <a:rPr lang="en-US" sz="1200" b="1" dirty="0" smtClean="0">
                <a:latin typeface="Courier New" pitchFamily="49" charset="0"/>
              </a:rPr>
              <a:t>):</a:t>
            </a:r>
          </a:p>
          <a:p>
            <a:pPr>
              <a:lnSpc>
                <a:spcPct val="60000"/>
              </a:lnSpc>
              <a:spcBef>
                <a:spcPct val="50000"/>
              </a:spcBef>
            </a:pPr>
            <a:r>
              <a:rPr lang="en-US" sz="1200" b="1" dirty="0">
                <a:latin typeface="Courier New" pitchFamily="49" charset="0"/>
              </a:rPr>
              <a:t> </a:t>
            </a:r>
            <a:r>
              <a:rPr lang="en-US" sz="1200" b="1" dirty="0" smtClean="0">
                <a:latin typeface="Courier New" pitchFamily="49" charset="0"/>
              </a:rPr>
              <a:t>   LC = [e==x </a:t>
            </a:r>
            <a:r>
              <a:rPr lang="en-US" sz="1200" b="1" dirty="0" smtClean="0">
                <a:solidFill>
                  <a:srgbClr val="FF9900"/>
                </a:solidFill>
                <a:latin typeface="Calibri" pitchFamily="34" charset="0"/>
              </a:rPr>
              <a:t>for</a:t>
            </a:r>
            <a:r>
              <a:rPr lang="en-US" sz="1200" b="1" dirty="0" smtClean="0">
                <a:latin typeface="Courier New" pitchFamily="49" charset="0"/>
              </a:rPr>
              <a:t> x </a:t>
            </a:r>
            <a:r>
              <a:rPr lang="en-US" sz="1200" b="1" dirty="0" smtClean="0">
                <a:solidFill>
                  <a:srgbClr val="FF9900"/>
                </a:solidFill>
                <a:latin typeface="Calibri" pitchFamily="34" charset="0"/>
              </a:rPr>
              <a:t>in</a:t>
            </a:r>
            <a:r>
              <a:rPr lang="en-US" sz="1200" b="1" dirty="0" smtClean="0">
                <a:latin typeface="Courier New" pitchFamily="49" charset="0"/>
              </a:rPr>
              <a:t> L]</a:t>
            </a:r>
          </a:p>
          <a:p>
            <a:pPr>
              <a:lnSpc>
                <a:spcPct val="60000"/>
              </a:lnSpc>
              <a:spcBef>
                <a:spcPct val="50000"/>
              </a:spcBef>
            </a:pPr>
            <a:r>
              <a:rPr lang="en-US" sz="1200" b="1" dirty="0">
                <a:latin typeface="Courier New" pitchFamily="49" charset="0"/>
              </a:rPr>
              <a:t> </a:t>
            </a:r>
            <a:r>
              <a:rPr lang="en-US" sz="1200" b="1" dirty="0" smtClean="0">
                <a:latin typeface="Courier New" pitchFamily="49" charset="0"/>
              </a:rPr>
              <a:t>   </a:t>
            </a:r>
            <a:r>
              <a:rPr lang="en-US" sz="1200" b="1" dirty="0" smtClean="0">
                <a:solidFill>
                  <a:srgbClr val="FF9900"/>
                </a:solidFill>
                <a:latin typeface="Courier New" pitchFamily="49" charset="0"/>
              </a:rPr>
              <a:t>return</a:t>
            </a:r>
            <a:r>
              <a:rPr lang="en-US" sz="1200" b="1" dirty="0" smtClean="0">
                <a:latin typeface="Courier New" pitchFamily="49" charset="0"/>
              </a:rPr>
              <a:t> </a:t>
            </a:r>
            <a:r>
              <a:rPr lang="en-US" sz="1200" b="1" dirty="0" smtClean="0">
                <a:solidFill>
                  <a:srgbClr val="7030A0"/>
                </a:solidFill>
                <a:latin typeface="Courier New" pitchFamily="49" charset="0"/>
              </a:rPr>
              <a:t>sum</a:t>
            </a:r>
            <a:r>
              <a:rPr lang="en-US" sz="1200" b="1" dirty="0" smtClean="0">
                <a:latin typeface="Courier New" pitchFamily="49" charset="0"/>
              </a:rPr>
              <a:t>(LC)</a:t>
            </a:r>
            <a:endParaRPr lang="en-US" sz="1200" b="1" dirty="0">
              <a:latin typeface="Courier New" pitchFamily="49" charset="0"/>
            </a:endParaRPr>
          </a:p>
        </p:txBody>
      </p:sp>
      <p:sp>
        <p:nvSpPr>
          <p:cNvPr id="30" name="Text Box 19"/>
          <p:cNvSpPr txBox="1">
            <a:spLocks noChangeArrowheads="1"/>
          </p:cNvSpPr>
          <p:nvPr>
            <p:custDataLst>
              <p:tags r:id="rId10"/>
            </p:custDataLst>
          </p:nvPr>
        </p:nvSpPr>
        <p:spPr bwMode="auto">
          <a:xfrm rot="978856">
            <a:off x="7282082" y="317213"/>
            <a:ext cx="1646520" cy="584775"/>
          </a:xfrm>
          <a:prstGeom prst="rect">
            <a:avLst/>
          </a:prstGeom>
          <a:solidFill>
            <a:schemeClr val="bg1">
              <a:lumMod val="85000"/>
            </a:schemeClr>
          </a:solidFill>
          <a:ln>
            <a:noFill/>
          </a:ln>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600" dirty="0" smtClean="0">
                <a:latin typeface="Cambria" pitchFamily="18" charset="0"/>
              </a:rPr>
              <a:t>Try this on the back page first!</a:t>
            </a:r>
            <a:endParaRPr lang="en-US" sz="1600" dirty="0">
              <a:latin typeface="Cambria" pitchFamily="18" charset="0"/>
            </a:endParaRPr>
          </a:p>
        </p:txBody>
      </p:sp>
      <p:sp>
        <p:nvSpPr>
          <p:cNvPr id="2" name="Rounded Rectangle 1"/>
          <p:cNvSpPr/>
          <p:nvPr/>
        </p:nvSpPr>
        <p:spPr bwMode="auto">
          <a:xfrm>
            <a:off x="1750770" y="3722511"/>
            <a:ext cx="4573830" cy="356288"/>
          </a:xfrm>
          <a:prstGeom prst="roundRect">
            <a:avLst/>
          </a:prstGeom>
          <a:solidFill>
            <a:srgbClr val="DDF2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6" charset="0"/>
              <a:ea typeface="ＭＳ Ｐゴシック" pitchFamily="-106" charset="-128"/>
              <a:cs typeface="ＭＳ Ｐゴシック" pitchFamily="-106" charset="-128"/>
            </a:endParaRPr>
          </a:p>
        </p:txBody>
      </p:sp>
      <p:sp>
        <p:nvSpPr>
          <p:cNvPr id="27" name="Rounded Rectangle 26"/>
          <p:cNvSpPr/>
          <p:nvPr/>
        </p:nvSpPr>
        <p:spPr bwMode="auto">
          <a:xfrm>
            <a:off x="1750770" y="5751001"/>
            <a:ext cx="4573830" cy="356288"/>
          </a:xfrm>
          <a:prstGeom prst="roundRect">
            <a:avLst/>
          </a:prstGeom>
          <a:solidFill>
            <a:srgbClr val="DDF2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30700073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6"/>
          <p:cNvSpPr/>
          <p:nvPr/>
        </p:nvSpPr>
        <p:spPr bwMode="auto">
          <a:xfrm>
            <a:off x="1346200" y="4747845"/>
            <a:ext cx="5462954" cy="633047"/>
          </a:xfrm>
          <a:prstGeom prst="roundRect">
            <a:avLst/>
          </a:prstGeom>
          <a:solidFill>
            <a:schemeClr val="bg1">
              <a:lumMod val="8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6" charset="0"/>
              <a:ea typeface="ＭＳ Ｐゴシック" pitchFamily="-106" charset="-128"/>
              <a:cs typeface="ＭＳ Ｐゴシック" pitchFamily="-106" charset="-128"/>
            </a:endParaRPr>
          </a:p>
        </p:txBody>
      </p:sp>
      <p:sp>
        <p:nvSpPr>
          <p:cNvPr id="28" name="Rounded Rectangle 27"/>
          <p:cNvSpPr/>
          <p:nvPr/>
        </p:nvSpPr>
        <p:spPr bwMode="auto">
          <a:xfrm>
            <a:off x="1346200" y="3502613"/>
            <a:ext cx="5462954" cy="647356"/>
          </a:xfrm>
          <a:prstGeom prst="roundRect">
            <a:avLst/>
          </a:prstGeom>
          <a:solidFill>
            <a:schemeClr val="bg1">
              <a:lumMod val="8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6" charset="0"/>
              <a:ea typeface="ＭＳ Ｐゴシック" pitchFamily="-106" charset="-128"/>
              <a:cs typeface="ＭＳ Ｐゴシック" pitchFamily="-106" charset="-128"/>
            </a:endParaRPr>
          </a:p>
        </p:txBody>
      </p:sp>
      <p:sp>
        <p:nvSpPr>
          <p:cNvPr id="29" name="Rounded Rectangle 28"/>
          <p:cNvSpPr/>
          <p:nvPr/>
        </p:nvSpPr>
        <p:spPr bwMode="auto">
          <a:xfrm>
            <a:off x="1346200" y="2238021"/>
            <a:ext cx="7721600" cy="618067"/>
          </a:xfrm>
          <a:prstGeom prst="roundRect">
            <a:avLst/>
          </a:prstGeom>
          <a:solidFill>
            <a:schemeClr val="bg1">
              <a:lumMod val="8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6" charset="0"/>
              <a:ea typeface="ＭＳ Ｐゴシック" pitchFamily="-106" charset="-128"/>
              <a:cs typeface="ＭＳ Ｐゴシック" pitchFamily="-106" charset="-128"/>
            </a:endParaRPr>
          </a:p>
        </p:txBody>
      </p:sp>
      <p:sp>
        <p:nvSpPr>
          <p:cNvPr id="30" name="Text Box 11"/>
          <p:cNvSpPr txBox="1">
            <a:spLocks noChangeArrowheads="1"/>
          </p:cNvSpPr>
          <p:nvPr>
            <p:custDataLst>
              <p:tags r:id="rId1"/>
            </p:custDataLst>
          </p:nvPr>
        </p:nvSpPr>
        <p:spPr bwMode="auto">
          <a:xfrm>
            <a:off x="228600" y="1330363"/>
            <a:ext cx="8440180" cy="3397853"/>
          </a:xfrm>
          <a:prstGeom prst="rect">
            <a:avLst/>
          </a:prstGeom>
          <a:noFill/>
          <a:ln>
            <a:noFill/>
          </a:ln>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nSpc>
                <a:spcPct val="60000"/>
              </a:lnSpc>
              <a:spcBef>
                <a:spcPct val="50000"/>
              </a:spcBef>
            </a:pPr>
            <a:r>
              <a:rPr lang="en-US" sz="2800" b="1" dirty="0" err="1">
                <a:solidFill>
                  <a:srgbClr val="FE9A2C"/>
                </a:solidFill>
                <a:latin typeface="Courier New" pitchFamily="49" charset="0"/>
              </a:rPr>
              <a:t>def</a:t>
            </a:r>
            <a:r>
              <a:rPr lang="en-US" sz="2800" b="1" dirty="0">
                <a:latin typeface="Courier New" pitchFamily="49" charset="0"/>
              </a:rPr>
              <a:t> </a:t>
            </a:r>
            <a:r>
              <a:rPr lang="en-US" sz="2800" b="1" dirty="0" err="1" smtClean="0">
                <a:solidFill>
                  <a:srgbClr val="FF0000"/>
                </a:solidFill>
                <a:latin typeface="Courier New" pitchFamily="49" charset="0"/>
              </a:rPr>
              <a:t>beststr</a:t>
            </a:r>
            <a:r>
              <a:rPr lang="en-US" sz="2800" b="1" dirty="0" smtClean="0">
                <a:latin typeface="Courier New" pitchFamily="49" charset="0"/>
              </a:rPr>
              <a:t>(L):</a:t>
            </a:r>
            <a:endParaRPr lang="en-US" sz="2800" b="1" dirty="0">
              <a:latin typeface="Courier New" pitchFamily="49" charset="0"/>
            </a:endParaRPr>
          </a:p>
          <a:p>
            <a:pPr>
              <a:lnSpc>
                <a:spcPct val="60000"/>
              </a:lnSpc>
              <a:spcBef>
                <a:spcPct val="50000"/>
              </a:spcBef>
            </a:pPr>
            <a:r>
              <a:rPr lang="en-US" sz="2800" b="1" dirty="0" smtClean="0">
                <a:latin typeface="Courier New" pitchFamily="49" charset="0"/>
              </a:rPr>
              <a:t>    </a:t>
            </a:r>
            <a:r>
              <a:rPr lang="en-US" sz="2800" b="1" dirty="0" err="1" smtClean="0">
                <a:latin typeface="Courier New" pitchFamily="49" charset="0"/>
              </a:rPr>
              <a:t>LoL</a:t>
            </a:r>
            <a:r>
              <a:rPr lang="en-US" sz="2800" b="1" dirty="0" smtClean="0">
                <a:latin typeface="Courier New" pitchFamily="49" charset="0"/>
              </a:rPr>
              <a:t> = [ [</a:t>
            </a:r>
            <a:r>
              <a:rPr lang="en-US" sz="2800" b="1" dirty="0" err="1" smtClean="0">
                <a:latin typeface="Courier New" pitchFamily="49" charset="0"/>
              </a:rPr>
              <a:t>len</a:t>
            </a:r>
            <a:r>
              <a:rPr lang="en-US" sz="2800" b="1" dirty="0" smtClean="0">
                <a:latin typeface="Courier New" pitchFamily="49" charset="0"/>
              </a:rPr>
              <a:t>(s),s] for s in L ]</a:t>
            </a:r>
          </a:p>
          <a:p>
            <a:pPr>
              <a:lnSpc>
                <a:spcPct val="60000"/>
              </a:lnSpc>
              <a:spcBef>
                <a:spcPct val="50000"/>
              </a:spcBef>
            </a:pPr>
            <a:endParaRPr lang="en-US" sz="4800" b="1" dirty="0">
              <a:latin typeface="Courier New" pitchFamily="49" charset="0"/>
            </a:endParaRPr>
          </a:p>
          <a:p>
            <a:pPr>
              <a:lnSpc>
                <a:spcPct val="60000"/>
              </a:lnSpc>
              <a:spcBef>
                <a:spcPct val="50000"/>
              </a:spcBef>
            </a:pPr>
            <a:r>
              <a:rPr lang="en-US" sz="2800" b="1" dirty="0" smtClean="0">
                <a:latin typeface="Courier New" pitchFamily="49" charset="0"/>
              </a:rPr>
              <a:t>    </a:t>
            </a:r>
            <a:r>
              <a:rPr lang="en-US" sz="2800" b="1" dirty="0" err="1" smtClean="0">
                <a:latin typeface="Courier New" pitchFamily="49" charset="0"/>
              </a:rPr>
              <a:t>bst</a:t>
            </a:r>
            <a:r>
              <a:rPr lang="en-US" sz="2800" b="1" dirty="0" smtClean="0">
                <a:latin typeface="Courier New" pitchFamily="49" charset="0"/>
              </a:rPr>
              <a:t> = max( </a:t>
            </a:r>
            <a:r>
              <a:rPr lang="en-US" sz="2800" b="1" dirty="0" err="1" smtClean="0">
                <a:latin typeface="Courier New" pitchFamily="49" charset="0"/>
              </a:rPr>
              <a:t>LoL</a:t>
            </a:r>
            <a:r>
              <a:rPr lang="en-US" sz="2800" b="1" dirty="0" smtClean="0">
                <a:latin typeface="Courier New" pitchFamily="49" charset="0"/>
              </a:rPr>
              <a:t> )</a:t>
            </a:r>
          </a:p>
          <a:p>
            <a:pPr>
              <a:lnSpc>
                <a:spcPct val="60000"/>
              </a:lnSpc>
              <a:spcBef>
                <a:spcPct val="50000"/>
              </a:spcBef>
            </a:pPr>
            <a:endParaRPr lang="en-US" sz="4800" b="1" dirty="0" smtClean="0">
              <a:latin typeface="Courier New" pitchFamily="49" charset="0"/>
            </a:endParaRPr>
          </a:p>
          <a:p>
            <a:pPr>
              <a:lnSpc>
                <a:spcPct val="60000"/>
              </a:lnSpc>
              <a:spcBef>
                <a:spcPct val="50000"/>
              </a:spcBef>
            </a:pPr>
            <a:r>
              <a:rPr lang="en-US" sz="2800" b="1" dirty="0">
                <a:solidFill>
                  <a:srgbClr val="FF9900"/>
                </a:solidFill>
                <a:latin typeface="Courier New" pitchFamily="49" charset="0"/>
              </a:rPr>
              <a:t> </a:t>
            </a:r>
            <a:r>
              <a:rPr lang="en-US" sz="2800" b="1" dirty="0" smtClean="0">
                <a:solidFill>
                  <a:srgbClr val="FF9900"/>
                </a:solidFill>
                <a:latin typeface="Courier New" pitchFamily="49" charset="0"/>
              </a:rPr>
              <a:t>   return</a:t>
            </a:r>
            <a:r>
              <a:rPr lang="en-US" sz="2800" b="1" dirty="0" smtClean="0">
                <a:latin typeface="Courier New" pitchFamily="49" charset="0"/>
              </a:rPr>
              <a:t> </a:t>
            </a:r>
            <a:r>
              <a:rPr lang="en-US" sz="2800" b="1" dirty="0" err="1" smtClean="0">
                <a:latin typeface="Courier New" pitchFamily="49" charset="0"/>
              </a:rPr>
              <a:t>bst</a:t>
            </a:r>
            <a:r>
              <a:rPr lang="en-US" sz="2800" b="1" dirty="0" smtClean="0">
                <a:latin typeface="Courier New" pitchFamily="49" charset="0"/>
              </a:rPr>
              <a:t>[1] </a:t>
            </a:r>
          </a:p>
        </p:txBody>
      </p:sp>
      <p:sp>
        <p:nvSpPr>
          <p:cNvPr id="31" name="Text Box 18"/>
          <p:cNvSpPr txBox="1">
            <a:spLocks noChangeArrowheads="1"/>
          </p:cNvSpPr>
          <p:nvPr>
            <p:custDataLst>
              <p:tags r:id="rId2"/>
            </p:custDataLst>
          </p:nvPr>
        </p:nvSpPr>
        <p:spPr bwMode="auto">
          <a:xfrm>
            <a:off x="181709" y="6248400"/>
            <a:ext cx="7514491" cy="461665"/>
          </a:xfrm>
          <a:prstGeom prst="rect">
            <a:avLst/>
          </a:prstGeom>
          <a:noFill/>
          <a:ln>
            <a:noFill/>
          </a:ln>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b="1" dirty="0" smtClean="0">
                <a:solidFill>
                  <a:srgbClr val="C00000"/>
                </a:solidFill>
                <a:latin typeface="Cambria" pitchFamily="18" charset="0"/>
              </a:rPr>
              <a:t>Extra!</a:t>
            </a:r>
            <a:r>
              <a:rPr lang="en-US" b="1" i="1" dirty="0" smtClean="0">
                <a:latin typeface="Cambria" pitchFamily="18" charset="0"/>
              </a:rPr>
              <a:t>  </a:t>
            </a:r>
            <a:r>
              <a:rPr lang="en-US" sz="1800" dirty="0" smtClean="0">
                <a:latin typeface="Cambria" pitchFamily="18" charset="0"/>
              </a:rPr>
              <a:t>Change exactly </a:t>
            </a:r>
            <a:r>
              <a:rPr lang="en-US" sz="1800" b="1" i="1" u="sng" dirty="0" smtClean="0">
                <a:latin typeface="Cambria" pitchFamily="18" charset="0"/>
              </a:rPr>
              <a:t>three</a:t>
            </a:r>
            <a:r>
              <a:rPr lang="en-US" sz="1800" dirty="0" smtClean="0">
                <a:latin typeface="Cambria" pitchFamily="18" charset="0"/>
              </a:rPr>
              <a:t> characters so that  </a:t>
            </a:r>
            <a:r>
              <a:rPr lang="en-US" sz="1800" b="1" u="sng" dirty="0" smtClean="0">
                <a:latin typeface="Cambria" pitchFamily="18" charset="0"/>
              </a:rPr>
              <a:t>3</a:t>
            </a:r>
            <a:r>
              <a:rPr lang="en-US" sz="1800" dirty="0" smtClean="0">
                <a:latin typeface="Cambria" pitchFamily="18" charset="0"/>
              </a:rPr>
              <a:t>  is returned.</a:t>
            </a:r>
            <a:endParaRPr lang="en-US" sz="1800" dirty="0">
              <a:latin typeface="Cambria" pitchFamily="18" charset="0"/>
            </a:endParaRPr>
          </a:p>
        </p:txBody>
      </p:sp>
      <p:sp>
        <p:nvSpPr>
          <p:cNvPr id="32" name="TextBox 31"/>
          <p:cNvSpPr txBox="1"/>
          <p:nvPr/>
        </p:nvSpPr>
        <p:spPr>
          <a:xfrm>
            <a:off x="2696625" y="149072"/>
            <a:ext cx="5122666" cy="523220"/>
          </a:xfrm>
          <a:prstGeom prst="rect">
            <a:avLst/>
          </a:prstGeom>
          <a:noFill/>
        </p:spPr>
        <p:txBody>
          <a:bodyPr wrap="square" rtlCol="0">
            <a:spAutoFit/>
          </a:bodyPr>
          <a:lstStyle/>
          <a:p>
            <a:pPr algn="ctr"/>
            <a:r>
              <a:rPr lang="en-US" sz="2800" b="1" dirty="0" smtClean="0">
                <a:latin typeface="Calibri" pitchFamily="34" charset="0"/>
              </a:rPr>
              <a:t>L = [</a:t>
            </a:r>
            <a:r>
              <a:rPr lang="en-US" sz="2800" dirty="0" smtClean="0">
                <a:latin typeface="Calibri" pitchFamily="34" charset="0"/>
              </a:rPr>
              <a:t> </a:t>
            </a:r>
            <a:r>
              <a:rPr lang="en-US" sz="2800" dirty="0" smtClean="0">
                <a:solidFill>
                  <a:srgbClr val="067B0E"/>
                </a:solidFill>
                <a:latin typeface="Calibri" pitchFamily="34" charset="0"/>
              </a:rPr>
              <a:t>'aliens'</a:t>
            </a:r>
            <a:r>
              <a:rPr lang="en-US" sz="2800" dirty="0" smtClean="0">
                <a:latin typeface="Calibri" pitchFamily="34" charset="0"/>
              </a:rPr>
              <a:t>, </a:t>
            </a:r>
            <a:r>
              <a:rPr lang="en-US" sz="2800" dirty="0" smtClean="0">
                <a:solidFill>
                  <a:srgbClr val="067B0E"/>
                </a:solidFill>
                <a:latin typeface="Calibri" pitchFamily="34" charset="0"/>
              </a:rPr>
              <a:t>'zap'</a:t>
            </a:r>
            <a:r>
              <a:rPr lang="en-US" sz="2800" dirty="0" smtClean="0">
                <a:latin typeface="Calibri" pitchFamily="34" charset="0"/>
              </a:rPr>
              <a:t>, </a:t>
            </a:r>
            <a:r>
              <a:rPr lang="en-US" sz="2800" dirty="0" smtClean="0">
                <a:solidFill>
                  <a:srgbClr val="067B0E"/>
                </a:solidFill>
                <a:latin typeface="Calibri" pitchFamily="34" charset="0"/>
              </a:rPr>
              <a:t>'hazy'</a:t>
            </a:r>
            <a:r>
              <a:rPr lang="en-US" sz="2800" dirty="0" smtClean="0">
                <a:latin typeface="Calibri" pitchFamily="34" charset="0"/>
              </a:rPr>
              <a:t>, </a:t>
            </a:r>
            <a:r>
              <a:rPr lang="en-US" sz="2800" dirty="0" smtClean="0">
                <a:solidFill>
                  <a:srgbClr val="067B0E"/>
                </a:solidFill>
                <a:latin typeface="Calibri" pitchFamily="34" charset="0"/>
              </a:rPr>
              <a:t>'code' </a:t>
            </a:r>
            <a:r>
              <a:rPr lang="en-US" sz="2800" b="1" dirty="0" smtClean="0">
                <a:latin typeface="Calibri" pitchFamily="34" charset="0"/>
              </a:rPr>
              <a:t>]</a:t>
            </a:r>
            <a:endParaRPr lang="en-US" sz="2800" b="1" dirty="0">
              <a:latin typeface="Calibri" pitchFamily="34" charset="0"/>
            </a:endParaRPr>
          </a:p>
        </p:txBody>
      </p:sp>
      <p:sp>
        <p:nvSpPr>
          <p:cNvPr id="33" name="Rectangle 32"/>
          <p:cNvSpPr/>
          <p:nvPr/>
        </p:nvSpPr>
        <p:spPr>
          <a:xfrm>
            <a:off x="1354183" y="2444057"/>
            <a:ext cx="2138318" cy="276999"/>
          </a:xfrm>
          <a:prstGeom prst="rect">
            <a:avLst/>
          </a:prstGeom>
        </p:spPr>
        <p:txBody>
          <a:bodyPr wrap="square">
            <a:spAutoFit/>
          </a:bodyPr>
          <a:lstStyle/>
          <a:p>
            <a:pPr lvl="0">
              <a:lnSpc>
                <a:spcPct val="60000"/>
              </a:lnSpc>
              <a:spcBef>
                <a:spcPct val="50000"/>
              </a:spcBef>
            </a:pPr>
            <a:r>
              <a:rPr lang="en-US" sz="2000" dirty="0" smtClean="0">
                <a:solidFill>
                  <a:srgbClr val="000000"/>
                </a:solidFill>
                <a:latin typeface="Cambria" pitchFamily="18" charset="0"/>
              </a:rPr>
              <a:t>1. What </a:t>
            </a:r>
            <a:r>
              <a:rPr lang="en-US" sz="2000" dirty="0">
                <a:solidFill>
                  <a:srgbClr val="000000"/>
                </a:solidFill>
                <a:latin typeface="Cambria" pitchFamily="18" charset="0"/>
              </a:rPr>
              <a:t>is </a:t>
            </a:r>
            <a:r>
              <a:rPr lang="en-US" sz="2000" b="1" dirty="0" err="1" smtClean="0">
                <a:solidFill>
                  <a:srgbClr val="000000"/>
                </a:solidFill>
                <a:latin typeface="Courier New" pitchFamily="49" charset="0"/>
                <a:cs typeface="Courier New" pitchFamily="49" charset="0"/>
              </a:rPr>
              <a:t>LoL</a:t>
            </a:r>
            <a:r>
              <a:rPr lang="en-US" sz="2000" dirty="0" smtClean="0">
                <a:solidFill>
                  <a:srgbClr val="000000"/>
                </a:solidFill>
                <a:latin typeface="Cambria" pitchFamily="18" charset="0"/>
              </a:rPr>
              <a:t>?</a:t>
            </a:r>
            <a:endParaRPr lang="en-US" sz="2000" dirty="0">
              <a:solidFill>
                <a:srgbClr val="000000"/>
              </a:solidFill>
              <a:latin typeface="Cambria" pitchFamily="18" charset="0"/>
            </a:endParaRPr>
          </a:p>
        </p:txBody>
      </p:sp>
      <p:sp>
        <p:nvSpPr>
          <p:cNvPr id="34" name="Rectangle 33"/>
          <p:cNvSpPr/>
          <p:nvPr/>
        </p:nvSpPr>
        <p:spPr>
          <a:xfrm>
            <a:off x="1354183" y="3723530"/>
            <a:ext cx="1888659" cy="306687"/>
          </a:xfrm>
          <a:prstGeom prst="rect">
            <a:avLst/>
          </a:prstGeom>
        </p:spPr>
        <p:txBody>
          <a:bodyPr wrap="none">
            <a:spAutoFit/>
          </a:bodyPr>
          <a:lstStyle/>
          <a:p>
            <a:pPr lvl="0">
              <a:lnSpc>
                <a:spcPct val="60000"/>
              </a:lnSpc>
              <a:spcBef>
                <a:spcPct val="50000"/>
              </a:spcBef>
            </a:pPr>
            <a:r>
              <a:rPr lang="en-US" sz="2000" dirty="0" smtClean="0">
                <a:solidFill>
                  <a:srgbClr val="000000"/>
                </a:solidFill>
                <a:latin typeface="Cambria" pitchFamily="18" charset="0"/>
              </a:rPr>
              <a:t>2. What </a:t>
            </a:r>
            <a:r>
              <a:rPr lang="en-US" sz="2000" dirty="0">
                <a:solidFill>
                  <a:srgbClr val="000000"/>
                </a:solidFill>
                <a:latin typeface="Cambria" pitchFamily="18" charset="0"/>
              </a:rPr>
              <a:t>is </a:t>
            </a:r>
            <a:r>
              <a:rPr lang="en-US" sz="2000" b="1" dirty="0" err="1" smtClean="0">
                <a:solidFill>
                  <a:srgbClr val="000000"/>
                </a:solidFill>
                <a:latin typeface="Courier New" pitchFamily="49" charset="0"/>
                <a:cs typeface="Courier New" pitchFamily="49" charset="0"/>
              </a:rPr>
              <a:t>bst</a:t>
            </a:r>
            <a:r>
              <a:rPr lang="en-US" sz="2000" dirty="0" smtClean="0">
                <a:solidFill>
                  <a:srgbClr val="000000"/>
                </a:solidFill>
                <a:latin typeface="Cambria" pitchFamily="18" charset="0"/>
              </a:rPr>
              <a:t>?</a:t>
            </a:r>
            <a:endParaRPr lang="en-US" sz="2000" dirty="0">
              <a:solidFill>
                <a:srgbClr val="000000"/>
              </a:solidFill>
              <a:latin typeface="Cambria" pitchFamily="18" charset="0"/>
            </a:endParaRPr>
          </a:p>
        </p:txBody>
      </p:sp>
      <p:sp>
        <p:nvSpPr>
          <p:cNvPr id="35" name="Rectangle 34"/>
          <p:cNvSpPr/>
          <p:nvPr/>
        </p:nvSpPr>
        <p:spPr>
          <a:xfrm>
            <a:off x="1354183" y="4968618"/>
            <a:ext cx="2397836" cy="289182"/>
          </a:xfrm>
          <a:prstGeom prst="rect">
            <a:avLst/>
          </a:prstGeom>
        </p:spPr>
        <p:txBody>
          <a:bodyPr wrap="none">
            <a:spAutoFit/>
          </a:bodyPr>
          <a:lstStyle/>
          <a:p>
            <a:pPr lvl="0">
              <a:lnSpc>
                <a:spcPct val="60000"/>
              </a:lnSpc>
              <a:spcBef>
                <a:spcPct val="50000"/>
              </a:spcBef>
            </a:pPr>
            <a:r>
              <a:rPr lang="en-US" sz="2000" dirty="0" smtClean="0">
                <a:solidFill>
                  <a:srgbClr val="000000"/>
                </a:solidFill>
                <a:latin typeface="Cambria" pitchFamily="18" charset="0"/>
              </a:rPr>
              <a:t>3. What is returned?</a:t>
            </a:r>
            <a:endParaRPr lang="en-US" sz="2000" dirty="0">
              <a:solidFill>
                <a:srgbClr val="000000"/>
              </a:solidFill>
              <a:latin typeface="Cambria" pitchFamily="18" charset="0"/>
            </a:endParaRPr>
          </a:p>
        </p:txBody>
      </p:sp>
      <p:sp>
        <p:nvSpPr>
          <p:cNvPr id="36" name="Down Arrow 35"/>
          <p:cNvSpPr/>
          <p:nvPr/>
        </p:nvSpPr>
        <p:spPr bwMode="auto">
          <a:xfrm>
            <a:off x="2768925" y="700233"/>
            <a:ext cx="426156" cy="553715"/>
          </a:xfrm>
          <a:prstGeom prst="downArrow">
            <a:avLst>
              <a:gd name="adj1" fmla="val 50000"/>
              <a:gd name="adj2" fmla="val 72284"/>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6" charset="0"/>
              <a:ea typeface="ＭＳ Ｐゴシック" pitchFamily="-106" charset="-128"/>
              <a:cs typeface="ＭＳ Ｐゴシック" pitchFamily="-106" charset="-128"/>
            </a:endParaRPr>
          </a:p>
        </p:txBody>
      </p:sp>
      <p:sp>
        <p:nvSpPr>
          <p:cNvPr id="6" name="Rectangle 5"/>
          <p:cNvSpPr/>
          <p:nvPr/>
        </p:nvSpPr>
        <p:spPr>
          <a:xfrm>
            <a:off x="3389801" y="2316221"/>
            <a:ext cx="5576399" cy="461665"/>
          </a:xfrm>
          <a:prstGeom prst="rect">
            <a:avLst/>
          </a:prstGeom>
        </p:spPr>
        <p:txBody>
          <a:bodyPr wrap="none">
            <a:spAutoFit/>
          </a:bodyPr>
          <a:lstStyle/>
          <a:p>
            <a:pPr algn="ctr"/>
            <a:r>
              <a:rPr lang="en-US" b="1" dirty="0" smtClean="0">
                <a:latin typeface="Calibri" pitchFamily="34" charset="0"/>
              </a:rPr>
              <a:t>[ </a:t>
            </a:r>
            <a:r>
              <a:rPr lang="en-US" dirty="0" smtClean="0">
                <a:latin typeface="Calibri" pitchFamily="34" charset="0"/>
              </a:rPr>
              <a:t>[6,</a:t>
            </a:r>
            <a:r>
              <a:rPr lang="en-US" dirty="0" smtClean="0">
                <a:solidFill>
                  <a:srgbClr val="067B0E"/>
                </a:solidFill>
                <a:latin typeface="Calibri" pitchFamily="34" charset="0"/>
              </a:rPr>
              <a:t>'aliens'</a:t>
            </a:r>
            <a:r>
              <a:rPr lang="en-US" dirty="0" smtClean="0">
                <a:latin typeface="Calibri" pitchFamily="34" charset="0"/>
              </a:rPr>
              <a:t>], [3,</a:t>
            </a:r>
            <a:r>
              <a:rPr lang="en-US" dirty="0" smtClean="0">
                <a:solidFill>
                  <a:srgbClr val="067B0E"/>
                </a:solidFill>
                <a:latin typeface="Calibri" pitchFamily="34" charset="0"/>
              </a:rPr>
              <a:t>'zap'</a:t>
            </a:r>
            <a:r>
              <a:rPr lang="en-US" dirty="0" smtClean="0">
                <a:latin typeface="Calibri" pitchFamily="34" charset="0"/>
              </a:rPr>
              <a:t>], [4,</a:t>
            </a:r>
            <a:r>
              <a:rPr lang="en-US" dirty="0" smtClean="0">
                <a:solidFill>
                  <a:srgbClr val="067B0E"/>
                </a:solidFill>
                <a:latin typeface="Calibri" pitchFamily="34" charset="0"/>
              </a:rPr>
              <a:t>'hazy'</a:t>
            </a:r>
            <a:r>
              <a:rPr lang="en-US" dirty="0" smtClean="0">
                <a:latin typeface="Calibri" pitchFamily="34" charset="0"/>
              </a:rPr>
              <a:t>], [4,</a:t>
            </a:r>
            <a:r>
              <a:rPr lang="en-US" dirty="0" smtClean="0">
                <a:solidFill>
                  <a:srgbClr val="067B0E"/>
                </a:solidFill>
                <a:latin typeface="Calibri" pitchFamily="34" charset="0"/>
              </a:rPr>
              <a:t>'code'</a:t>
            </a:r>
            <a:r>
              <a:rPr lang="en-US" dirty="0" smtClean="0">
                <a:latin typeface="Calibri" pitchFamily="34" charset="0"/>
              </a:rPr>
              <a:t>]</a:t>
            </a:r>
            <a:r>
              <a:rPr lang="en-US" dirty="0" smtClean="0">
                <a:solidFill>
                  <a:srgbClr val="067B0E"/>
                </a:solidFill>
                <a:latin typeface="Calibri" pitchFamily="34" charset="0"/>
              </a:rPr>
              <a:t> </a:t>
            </a:r>
            <a:r>
              <a:rPr lang="en-US" b="1" dirty="0">
                <a:latin typeface="Calibri" pitchFamily="34" charset="0"/>
              </a:rPr>
              <a:t>]</a:t>
            </a:r>
          </a:p>
        </p:txBody>
      </p:sp>
      <p:sp>
        <p:nvSpPr>
          <p:cNvPr id="7" name="Rectangle 6"/>
          <p:cNvSpPr/>
          <p:nvPr/>
        </p:nvSpPr>
        <p:spPr>
          <a:xfrm>
            <a:off x="3860800" y="3595458"/>
            <a:ext cx="1465466" cy="461665"/>
          </a:xfrm>
          <a:prstGeom prst="rect">
            <a:avLst/>
          </a:prstGeom>
        </p:spPr>
        <p:txBody>
          <a:bodyPr wrap="none">
            <a:spAutoFit/>
          </a:bodyPr>
          <a:lstStyle/>
          <a:p>
            <a:r>
              <a:rPr lang="en-US" dirty="0">
                <a:latin typeface="Calibri" pitchFamily="34" charset="0"/>
              </a:rPr>
              <a:t>[6,</a:t>
            </a:r>
            <a:r>
              <a:rPr lang="en-US" dirty="0">
                <a:solidFill>
                  <a:srgbClr val="067B0E"/>
                </a:solidFill>
                <a:latin typeface="Calibri" pitchFamily="34" charset="0"/>
              </a:rPr>
              <a:t>'aliens'</a:t>
            </a:r>
            <a:r>
              <a:rPr lang="en-US" dirty="0">
                <a:latin typeface="Calibri" pitchFamily="34" charset="0"/>
              </a:rPr>
              <a:t>]</a:t>
            </a:r>
            <a:endParaRPr lang="en-US" dirty="0"/>
          </a:p>
        </p:txBody>
      </p:sp>
      <p:sp>
        <p:nvSpPr>
          <p:cNvPr id="40" name="Rectangle 39"/>
          <p:cNvSpPr/>
          <p:nvPr/>
        </p:nvSpPr>
        <p:spPr>
          <a:xfrm>
            <a:off x="4024401" y="4819581"/>
            <a:ext cx="1043876" cy="461665"/>
          </a:xfrm>
          <a:prstGeom prst="rect">
            <a:avLst/>
          </a:prstGeom>
        </p:spPr>
        <p:txBody>
          <a:bodyPr wrap="none">
            <a:spAutoFit/>
          </a:bodyPr>
          <a:lstStyle/>
          <a:p>
            <a:pPr algn="ctr"/>
            <a:r>
              <a:rPr lang="en-US" dirty="0" smtClean="0">
                <a:solidFill>
                  <a:srgbClr val="067B0E"/>
                </a:solidFill>
                <a:latin typeface="Calibri" pitchFamily="34" charset="0"/>
              </a:rPr>
              <a:t>'aliens'</a:t>
            </a:r>
            <a:endParaRPr lang="en-US" dirty="0"/>
          </a:p>
        </p:txBody>
      </p:sp>
      <mc:AlternateContent xmlns:mc="http://schemas.openxmlformats.org/markup-compatibility/2006">
        <mc:Choice xmlns:p14="http://schemas.microsoft.com/office/powerpoint/2010/main" Requires="p14">
          <p:contentPart p14:bwMode="auto" r:id="rId4">
            <p14:nvContentPartPr>
              <p14:cNvPr id="3" name="Ink 2"/>
              <p14:cNvContentPartPr/>
              <p14:nvPr/>
            </p14:nvContentPartPr>
            <p14:xfrm>
              <a:off x="2590920" y="2886120"/>
              <a:ext cx="5324760" cy="3867480"/>
            </p14:xfrm>
          </p:contentPart>
        </mc:Choice>
        <mc:Fallback>
          <p:pic>
            <p:nvPicPr>
              <p:cNvPr id="3" name="Ink 2"/>
              <p:cNvPicPr/>
              <p:nvPr/>
            </p:nvPicPr>
            <p:blipFill>
              <a:blip r:embed="rId5"/>
              <a:stretch>
                <a:fillRect/>
              </a:stretch>
            </p:blipFill>
            <p:spPr>
              <a:xfrm>
                <a:off x="2581560" y="2876760"/>
                <a:ext cx="5343480" cy="3886200"/>
              </a:xfrm>
              <a:prstGeom prst="rect">
                <a:avLst/>
              </a:prstGeom>
            </p:spPr>
          </p:pic>
        </mc:Fallback>
      </mc:AlternateContent>
    </p:spTree>
    <p:extLst>
      <p:ext uri="{BB962C8B-B14F-4D97-AF65-F5344CB8AC3E}">
        <p14:creationId xmlns:p14="http://schemas.microsoft.com/office/powerpoint/2010/main" val="24215147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5057422" y="3499556"/>
            <a:ext cx="3945467" cy="3206044"/>
          </a:xfrm>
          <a:prstGeom prst="roundRect">
            <a:avLst/>
          </a:prstGeom>
          <a:solidFill>
            <a:srgbClr val="DDF2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6" charset="0"/>
              <a:ea typeface="ＭＳ Ｐゴシック" pitchFamily="-106" charset="-128"/>
              <a:cs typeface="ＭＳ Ｐゴシック" pitchFamily="-106" charset="-128"/>
            </a:endParaRPr>
          </a:p>
        </p:txBody>
      </p:sp>
      <p:sp>
        <p:nvSpPr>
          <p:cNvPr id="12" name="Rounded Rectangle 11"/>
          <p:cNvSpPr/>
          <p:nvPr/>
        </p:nvSpPr>
        <p:spPr bwMode="auto">
          <a:xfrm>
            <a:off x="887236" y="1925637"/>
            <a:ext cx="6885164" cy="609600"/>
          </a:xfrm>
          <a:prstGeom prst="roundRect">
            <a:avLst/>
          </a:prstGeom>
          <a:solidFill>
            <a:srgbClr val="DDF2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6" charset="0"/>
              <a:ea typeface="ＭＳ Ｐゴシック" pitchFamily="-106" charset="-128"/>
              <a:cs typeface="ＭＳ Ｐゴシック" pitchFamily="-106" charset="-128"/>
            </a:endParaRPr>
          </a:p>
        </p:txBody>
      </p:sp>
      <p:sp>
        <p:nvSpPr>
          <p:cNvPr id="18435" name="Text Box 14"/>
          <p:cNvSpPr txBox="1">
            <a:spLocks noChangeArrowheads="1"/>
          </p:cNvSpPr>
          <p:nvPr>
            <p:custDataLst>
              <p:tags r:id="rId1"/>
            </p:custDataLst>
          </p:nvPr>
        </p:nvSpPr>
        <p:spPr bwMode="auto">
          <a:xfrm>
            <a:off x="324239" y="914400"/>
            <a:ext cx="8402637" cy="275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nSpc>
                <a:spcPct val="60000"/>
              </a:lnSpc>
              <a:spcBef>
                <a:spcPct val="50000"/>
              </a:spcBef>
            </a:pPr>
            <a:r>
              <a:rPr lang="en-US" b="1" dirty="0" err="1">
                <a:solidFill>
                  <a:srgbClr val="FE9A2C"/>
                </a:solidFill>
                <a:latin typeface="Courier New" pitchFamily="49" charset="0"/>
              </a:rPr>
              <a:t>def</a:t>
            </a:r>
            <a:r>
              <a:rPr lang="en-US" b="1" dirty="0">
                <a:latin typeface="Courier New" pitchFamily="49" charset="0"/>
              </a:rPr>
              <a:t> </a:t>
            </a:r>
            <a:r>
              <a:rPr lang="en-US" b="1" dirty="0" err="1" smtClean="0">
                <a:latin typeface="Courier New" pitchFamily="49" charset="0"/>
              </a:rPr>
              <a:t>bestnumb</a:t>
            </a:r>
            <a:r>
              <a:rPr lang="en-US" b="1" dirty="0" smtClean="0">
                <a:latin typeface="Courier New" pitchFamily="49" charset="0"/>
              </a:rPr>
              <a:t>( </a:t>
            </a:r>
            <a:r>
              <a:rPr lang="en-US" b="1" dirty="0">
                <a:latin typeface="Courier New" pitchFamily="49" charset="0"/>
              </a:rPr>
              <a:t>L ):</a:t>
            </a:r>
          </a:p>
          <a:p>
            <a:pPr>
              <a:lnSpc>
                <a:spcPct val="60000"/>
              </a:lnSpc>
              <a:spcBef>
                <a:spcPct val="50000"/>
              </a:spcBef>
            </a:pPr>
            <a:r>
              <a:rPr lang="en-US" b="1" dirty="0">
                <a:latin typeface="Courier New" pitchFamily="49" charset="0"/>
              </a:rPr>
              <a:t>    </a:t>
            </a:r>
            <a:r>
              <a:rPr lang="en-US" sz="2000" b="1" dirty="0">
                <a:solidFill>
                  <a:srgbClr val="067B0E"/>
                </a:solidFill>
                <a:latin typeface="Courier New" pitchFamily="49" charset="0"/>
              </a:rPr>
              <a:t>""" returns the </a:t>
            </a:r>
            <a:r>
              <a:rPr lang="en-US" sz="2000" b="1" dirty="0" smtClean="0">
                <a:solidFill>
                  <a:srgbClr val="067B0E"/>
                </a:solidFill>
                <a:latin typeface="Courier New" pitchFamily="49" charset="0"/>
              </a:rPr>
              <a:t># closest to 42 in </a:t>
            </a:r>
            <a:r>
              <a:rPr lang="en-US" sz="2000" b="1" dirty="0">
                <a:solidFill>
                  <a:srgbClr val="067B0E"/>
                </a:solidFill>
                <a:latin typeface="Courier New" pitchFamily="49" charset="0"/>
              </a:rPr>
              <a:t>L </a:t>
            </a:r>
            <a:r>
              <a:rPr lang="en-US" sz="2000" b="1" dirty="0" smtClean="0">
                <a:solidFill>
                  <a:srgbClr val="067B0E"/>
                </a:solidFill>
                <a:latin typeface="Courier New" pitchFamily="49" charset="0"/>
              </a:rPr>
              <a:t>"""</a:t>
            </a:r>
          </a:p>
          <a:p>
            <a:pPr>
              <a:lnSpc>
                <a:spcPct val="60000"/>
              </a:lnSpc>
              <a:spcBef>
                <a:spcPct val="50000"/>
              </a:spcBef>
            </a:pPr>
            <a:r>
              <a:rPr lang="en-US" b="1" dirty="0">
                <a:solidFill>
                  <a:srgbClr val="067B0E"/>
                </a:solidFill>
                <a:latin typeface="Courier New" pitchFamily="49" charset="0"/>
              </a:rPr>
              <a:t> </a:t>
            </a:r>
            <a:r>
              <a:rPr lang="en-US" b="1" dirty="0" smtClean="0">
                <a:solidFill>
                  <a:srgbClr val="067B0E"/>
                </a:solidFill>
                <a:latin typeface="Courier New" pitchFamily="49" charset="0"/>
              </a:rPr>
              <a:t>   </a:t>
            </a:r>
          </a:p>
          <a:p>
            <a:pPr>
              <a:lnSpc>
                <a:spcPct val="60000"/>
              </a:lnSpc>
              <a:spcBef>
                <a:spcPct val="50000"/>
              </a:spcBef>
            </a:pPr>
            <a:r>
              <a:rPr lang="en-US" b="1" dirty="0">
                <a:solidFill>
                  <a:srgbClr val="067B0E"/>
                </a:solidFill>
                <a:latin typeface="Courier New" pitchFamily="49" charset="0"/>
              </a:rPr>
              <a:t> </a:t>
            </a:r>
            <a:r>
              <a:rPr lang="en-US" b="1" dirty="0" smtClean="0">
                <a:solidFill>
                  <a:srgbClr val="067B0E"/>
                </a:solidFill>
                <a:latin typeface="Courier New" pitchFamily="49" charset="0"/>
              </a:rPr>
              <a:t>   </a:t>
            </a:r>
            <a:r>
              <a:rPr lang="en-US" b="1" dirty="0" err="1" smtClean="0">
                <a:latin typeface="Courier New" pitchFamily="49" charset="0"/>
              </a:rPr>
              <a:t>LoL</a:t>
            </a:r>
            <a:r>
              <a:rPr lang="en-US" b="1" dirty="0" smtClean="0">
                <a:latin typeface="Courier New" pitchFamily="49" charset="0"/>
              </a:rPr>
              <a:t> = [ [abs(x-42),x] </a:t>
            </a:r>
            <a:r>
              <a:rPr lang="en-US" b="1" dirty="0" smtClean="0">
                <a:solidFill>
                  <a:srgbClr val="FF9900"/>
                </a:solidFill>
                <a:latin typeface="Courier New" pitchFamily="49" charset="0"/>
              </a:rPr>
              <a:t>for</a:t>
            </a:r>
            <a:r>
              <a:rPr lang="en-US" b="1" dirty="0" smtClean="0">
                <a:latin typeface="Courier New" pitchFamily="49" charset="0"/>
              </a:rPr>
              <a:t> x </a:t>
            </a:r>
            <a:r>
              <a:rPr lang="en-US" b="1" dirty="0" smtClean="0">
                <a:solidFill>
                  <a:srgbClr val="FF9900"/>
                </a:solidFill>
                <a:latin typeface="Courier New" pitchFamily="49" charset="0"/>
              </a:rPr>
              <a:t>in</a:t>
            </a:r>
            <a:r>
              <a:rPr lang="en-US" b="1" dirty="0" smtClean="0">
                <a:latin typeface="Courier New" pitchFamily="49" charset="0"/>
              </a:rPr>
              <a:t> L ]</a:t>
            </a:r>
          </a:p>
          <a:p>
            <a:pPr>
              <a:lnSpc>
                <a:spcPct val="60000"/>
              </a:lnSpc>
              <a:spcBef>
                <a:spcPct val="50000"/>
              </a:spcBef>
            </a:pPr>
            <a:r>
              <a:rPr lang="en-US" b="1" dirty="0">
                <a:latin typeface="Courier New" pitchFamily="49" charset="0"/>
              </a:rPr>
              <a:t> </a:t>
            </a:r>
            <a:r>
              <a:rPr lang="en-US" b="1" dirty="0" smtClean="0">
                <a:latin typeface="Courier New" pitchFamily="49" charset="0"/>
              </a:rPr>
              <a:t>   </a:t>
            </a:r>
          </a:p>
          <a:p>
            <a:pPr>
              <a:lnSpc>
                <a:spcPct val="60000"/>
              </a:lnSpc>
              <a:spcBef>
                <a:spcPct val="50000"/>
              </a:spcBef>
            </a:pPr>
            <a:r>
              <a:rPr lang="en-US" b="1" dirty="0">
                <a:latin typeface="Courier New" pitchFamily="49" charset="0"/>
              </a:rPr>
              <a:t> </a:t>
            </a:r>
            <a:r>
              <a:rPr lang="en-US" b="1" dirty="0" smtClean="0">
                <a:latin typeface="Courier New" pitchFamily="49" charset="0"/>
              </a:rPr>
              <a:t>   </a:t>
            </a:r>
            <a:r>
              <a:rPr lang="en-US" b="1" dirty="0" err="1" smtClean="0">
                <a:latin typeface="Courier New" pitchFamily="49" charset="0"/>
              </a:rPr>
              <a:t>bst</a:t>
            </a:r>
            <a:r>
              <a:rPr lang="en-US" b="1" dirty="0" smtClean="0">
                <a:latin typeface="Courier New" pitchFamily="49" charset="0"/>
              </a:rPr>
              <a:t> = </a:t>
            </a:r>
            <a:r>
              <a:rPr lang="en-US" b="1" dirty="0" smtClean="0">
                <a:solidFill>
                  <a:srgbClr val="990099"/>
                </a:solidFill>
                <a:latin typeface="Courier New" pitchFamily="49" charset="0"/>
              </a:rPr>
              <a:t>min</a:t>
            </a:r>
            <a:r>
              <a:rPr lang="en-US" b="1" dirty="0" smtClean="0">
                <a:latin typeface="Courier New" pitchFamily="49" charset="0"/>
              </a:rPr>
              <a:t>( </a:t>
            </a:r>
            <a:r>
              <a:rPr lang="en-US" b="1" dirty="0" err="1" smtClean="0">
                <a:latin typeface="Courier New" pitchFamily="49" charset="0"/>
              </a:rPr>
              <a:t>LoL</a:t>
            </a:r>
            <a:r>
              <a:rPr lang="en-US" b="1" dirty="0" smtClean="0">
                <a:latin typeface="Courier New" pitchFamily="49" charset="0"/>
              </a:rPr>
              <a:t> )</a:t>
            </a:r>
          </a:p>
          <a:p>
            <a:pPr>
              <a:lnSpc>
                <a:spcPct val="60000"/>
              </a:lnSpc>
              <a:spcBef>
                <a:spcPct val="50000"/>
              </a:spcBef>
            </a:pPr>
            <a:r>
              <a:rPr lang="en-US" b="1" dirty="0">
                <a:latin typeface="Courier New" pitchFamily="49" charset="0"/>
              </a:rPr>
              <a:t> </a:t>
            </a:r>
            <a:r>
              <a:rPr lang="en-US" b="1" dirty="0" smtClean="0">
                <a:latin typeface="Courier New" pitchFamily="49" charset="0"/>
              </a:rPr>
              <a:t>   </a:t>
            </a:r>
            <a:r>
              <a:rPr lang="en-US" b="1" dirty="0" smtClean="0">
                <a:solidFill>
                  <a:srgbClr val="FF9900"/>
                </a:solidFill>
                <a:latin typeface="Courier New" pitchFamily="49" charset="0"/>
              </a:rPr>
              <a:t>return</a:t>
            </a:r>
            <a:r>
              <a:rPr lang="en-US" b="1" dirty="0" smtClean="0">
                <a:latin typeface="Courier New" pitchFamily="49" charset="0"/>
              </a:rPr>
              <a:t> </a:t>
            </a:r>
            <a:r>
              <a:rPr lang="en-US" b="1" dirty="0" err="1" smtClean="0">
                <a:latin typeface="Courier New" pitchFamily="49" charset="0"/>
              </a:rPr>
              <a:t>bst</a:t>
            </a:r>
            <a:r>
              <a:rPr lang="en-US" b="1" dirty="0" smtClean="0">
                <a:latin typeface="Courier New" pitchFamily="49" charset="0"/>
              </a:rPr>
              <a:t>[1]</a:t>
            </a:r>
            <a:endParaRPr lang="en-US" b="1" dirty="0">
              <a:latin typeface="Courier New" pitchFamily="49" charset="0"/>
            </a:endParaRPr>
          </a:p>
        </p:txBody>
      </p:sp>
      <p:sp>
        <p:nvSpPr>
          <p:cNvPr id="18438" name="Text Box 2"/>
          <p:cNvSpPr txBox="1">
            <a:spLocks noChangeArrowheads="1"/>
          </p:cNvSpPr>
          <p:nvPr>
            <p:custDataLst>
              <p:tags r:id="rId2"/>
            </p:custDataLst>
          </p:nvPr>
        </p:nvSpPr>
        <p:spPr bwMode="auto">
          <a:xfrm>
            <a:off x="5726289" y="158044"/>
            <a:ext cx="3276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r">
              <a:spcBef>
                <a:spcPct val="50000"/>
              </a:spcBef>
            </a:pPr>
            <a:r>
              <a:rPr lang="en-US" sz="4000" dirty="0" smtClean="0">
                <a:latin typeface="Cambria" pitchFamily="18" charset="0"/>
              </a:rPr>
              <a:t>Example</a:t>
            </a:r>
            <a:endParaRPr lang="en-US" sz="4000" dirty="0">
              <a:latin typeface="Cambria" pitchFamily="18" charset="0"/>
            </a:endParaRPr>
          </a:p>
        </p:txBody>
      </p:sp>
      <p:sp>
        <p:nvSpPr>
          <p:cNvPr id="13" name="Rectangle 11"/>
          <p:cNvSpPr>
            <a:spLocks noChangeArrowheads="1"/>
          </p:cNvSpPr>
          <p:nvPr/>
        </p:nvSpPr>
        <p:spPr bwMode="auto">
          <a:xfrm>
            <a:off x="5511058" y="3633788"/>
            <a:ext cx="202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b="1">
                <a:solidFill>
                  <a:srgbClr val="0B04FF"/>
                </a:solidFill>
                <a:latin typeface="Courier New" pitchFamily="49" charset="0"/>
              </a:rPr>
              <a:t>[30,</a:t>
            </a:r>
            <a:r>
              <a:rPr lang="en-US" b="1">
                <a:solidFill>
                  <a:srgbClr val="C00000"/>
                </a:solidFill>
                <a:latin typeface="Courier New" pitchFamily="49" charset="0"/>
              </a:rPr>
              <a:t>40</a:t>
            </a:r>
            <a:r>
              <a:rPr lang="en-US" b="1">
                <a:solidFill>
                  <a:srgbClr val="0B04FF"/>
                </a:solidFill>
                <a:latin typeface="Courier New" pitchFamily="49" charset="0"/>
              </a:rPr>
              <a:t>,50]</a:t>
            </a:r>
            <a:endParaRPr lang="en-US">
              <a:solidFill>
                <a:srgbClr val="0B04FF"/>
              </a:solidFill>
            </a:endParaRPr>
          </a:p>
        </p:txBody>
      </p:sp>
      <p:sp>
        <p:nvSpPr>
          <p:cNvPr id="14" name="Rectangle 12"/>
          <p:cNvSpPr>
            <a:spLocks noChangeArrowheads="1"/>
          </p:cNvSpPr>
          <p:nvPr/>
        </p:nvSpPr>
        <p:spPr bwMode="auto">
          <a:xfrm>
            <a:off x="5111008" y="4533900"/>
            <a:ext cx="28384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1500" b="1">
                <a:solidFill>
                  <a:srgbClr val="0B04FF"/>
                </a:solidFill>
                <a:latin typeface="Courier New" pitchFamily="49" charset="0"/>
              </a:rPr>
              <a:t>[[12,30],</a:t>
            </a:r>
            <a:r>
              <a:rPr lang="en-US" sz="1500" b="1">
                <a:solidFill>
                  <a:srgbClr val="C00000"/>
                </a:solidFill>
                <a:latin typeface="Courier New" pitchFamily="49" charset="0"/>
              </a:rPr>
              <a:t>[2,40]</a:t>
            </a:r>
            <a:r>
              <a:rPr lang="en-US" sz="1500" b="1">
                <a:solidFill>
                  <a:srgbClr val="0B04FF"/>
                </a:solidFill>
                <a:latin typeface="Courier New" pitchFamily="49" charset="0"/>
              </a:rPr>
              <a:t>,[8,50]]</a:t>
            </a:r>
            <a:endParaRPr lang="en-US" sz="1500">
              <a:solidFill>
                <a:srgbClr val="0B04FF"/>
              </a:solidFill>
            </a:endParaRPr>
          </a:p>
        </p:txBody>
      </p:sp>
      <p:sp>
        <p:nvSpPr>
          <p:cNvPr id="15" name="Rectangle 13"/>
          <p:cNvSpPr>
            <a:spLocks noChangeArrowheads="1"/>
          </p:cNvSpPr>
          <p:nvPr/>
        </p:nvSpPr>
        <p:spPr bwMode="auto">
          <a:xfrm>
            <a:off x="8353560" y="3633788"/>
            <a:ext cx="368300" cy="461962"/>
          </a:xfrm>
          <a:prstGeom prst="rect">
            <a:avLst/>
          </a:prstGeom>
          <a:solidFill>
            <a:schemeClr val="bg1"/>
          </a:solidFill>
          <a:ln>
            <a:noFill/>
          </a:ln>
          <a:extLst/>
        </p:spPr>
        <p:txBody>
          <a:bodyPr wrap="none">
            <a:spAutoFit/>
          </a:bodyPr>
          <a:lstStyle/>
          <a:p>
            <a:pPr algn="ctr" eaLnBrk="0" hangingPunct="0"/>
            <a:r>
              <a:rPr lang="en-US" b="1" dirty="0">
                <a:latin typeface="Courier New" pitchFamily="49" charset="0"/>
              </a:rPr>
              <a:t>L</a:t>
            </a:r>
            <a:endParaRPr lang="en-US" dirty="0"/>
          </a:p>
        </p:txBody>
      </p:sp>
      <p:cxnSp>
        <p:nvCxnSpPr>
          <p:cNvPr id="16" name="Straight Arrow Connector 15"/>
          <p:cNvCxnSpPr>
            <a:cxnSpLocks noChangeShapeType="1"/>
          </p:cNvCxnSpPr>
          <p:nvPr/>
        </p:nvCxnSpPr>
        <p:spPr bwMode="auto">
          <a:xfrm flipH="1">
            <a:off x="5688858" y="4095750"/>
            <a:ext cx="203200" cy="4445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7" name="Straight Arrow Connector 16"/>
          <p:cNvCxnSpPr>
            <a:cxnSpLocks noChangeShapeType="1"/>
            <a:stCxn id="13" idx="2"/>
            <a:endCxn id="14" idx="0"/>
          </p:cNvCxnSpPr>
          <p:nvPr/>
        </p:nvCxnSpPr>
        <p:spPr bwMode="auto">
          <a:xfrm>
            <a:off x="6525471" y="4095750"/>
            <a:ext cx="4762" cy="43815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8" name="Straight Arrow Connector 19"/>
          <p:cNvCxnSpPr>
            <a:cxnSpLocks noChangeShapeType="1"/>
          </p:cNvCxnSpPr>
          <p:nvPr/>
        </p:nvCxnSpPr>
        <p:spPr bwMode="auto">
          <a:xfrm>
            <a:off x="7035058" y="4095750"/>
            <a:ext cx="301625" cy="430213"/>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9" name="Rectangle 25"/>
          <p:cNvSpPr>
            <a:spLocks noChangeArrowheads="1"/>
          </p:cNvSpPr>
          <p:nvPr/>
        </p:nvSpPr>
        <p:spPr bwMode="auto">
          <a:xfrm>
            <a:off x="5998421" y="5386388"/>
            <a:ext cx="12906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b="1">
                <a:solidFill>
                  <a:srgbClr val="0B04FF"/>
                </a:solidFill>
                <a:latin typeface="Courier New" pitchFamily="49" charset="0"/>
              </a:rPr>
              <a:t>[2,</a:t>
            </a:r>
            <a:r>
              <a:rPr lang="en-US" b="1">
                <a:solidFill>
                  <a:srgbClr val="C00000"/>
                </a:solidFill>
                <a:latin typeface="Courier New" pitchFamily="49" charset="0"/>
              </a:rPr>
              <a:t>40</a:t>
            </a:r>
            <a:r>
              <a:rPr lang="en-US" b="1">
                <a:solidFill>
                  <a:srgbClr val="0B04FF"/>
                </a:solidFill>
                <a:latin typeface="Courier New" pitchFamily="49" charset="0"/>
              </a:rPr>
              <a:t>]</a:t>
            </a:r>
            <a:endParaRPr lang="en-US">
              <a:solidFill>
                <a:srgbClr val="0B04FF"/>
              </a:solidFill>
            </a:endParaRPr>
          </a:p>
        </p:txBody>
      </p:sp>
      <p:cxnSp>
        <p:nvCxnSpPr>
          <p:cNvPr id="20" name="Straight Arrow Connector 26"/>
          <p:cNvCxnSpPr>
            <a:cxnSpLocks noChangeShapeType="1"/>
          </p:cNvCxnSpPr>
          <p:nvPr/>
        </p:nvCxnSpPr>
        <p:spPr bwMode="auto">
          <a:xfrm>
            <a:off x="6577858" y="4953000"/>
            <a:ext cx="4763" cy="43815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1" name="Rectangle 27"/>
          <p:cNvSpPr>
            <a:spLocks noChangeArrowheads="1"/>
          </p:cNvSpPr>
          <p:nvPr/>
        </p:nvSpPr>
        <p:spPr bwMode="auto">
          <a:xfrm>
            <a:off x="6304808" y="6243638"/>
            <a:ext cx="552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b="1">
                <a:solidFill>
                  <a:srgbClr val="C00000"/>
                </a:solidFill>
                <a:latin typeface="Courier New" pitchFamily="49" charset="0"/>
              </a:rPr>
              <a:t>40</a:t>
            </a:r>
            <a:endParaRPr lang="en-US">
              <a:solidFill>
                <a:srgbClr val="C00000"/>
              </a:solidFill>
            </a:endParaRPr>
          </a:p>
        </p:txBody>
      </p:sp>
      <p:cxnSp>
        <p:nvCxnSpPr>
          <p:cNvPr id="22" name="Straight Arrow Connector 28"/>
          <p:cNvCxnSpPr>
            <a:cxnSpLocks noChangeShapeType="1"/>
          </p:cNvCxnSpPr>
          <p:nvPr/>
        </p:nvCxnSpPr>
        <p:spPr bwMode="auto">
          <a:xfrm flipH="1">
            <a:off x="6592146" y="5818188"/>
            <a:ext cx="204787" cy="4445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4" name="Rectangle 13"/>
          <p:cNvSpPr>
            <a:spLocks noChangeArrowheads="1"/>
          </p:cNvSpPr>
          <p:nvPr/>
        </p:nvSpPr>
        <p:spPr bwMode="auto">
          <a:xfrm>
            <a:off x="8168859" y="4464844"/>
            <a:ext cx="737702" cy="461665"/>
          </a:xfrm>
          <a:prstGeom prst="rect">
            <a:avLst/>
          </a:prstGeom>
          <a:solidFill>
            <a:schemeClr val="bg1"/>
          </a:solidFill>
          <a:ln>
            <a:noFill/>
          </a:ln>
          <a:extLst/>
        </p:spPr>
        <p:txBody>
          <a:bodyPr wrap="none">
            <a:spAutoFit/>
          </a:bodyPr>
          <a:lstStyle/>
          <a:p>
            <a:pPr algn="ctr" eaLnBrk="0" hangingPunct="0"/>
            <a:r>
              <a:rPr lang="en-US" b="1" dirty="0" err="1" smtClean="0">
                <a:latin typeface="Courier New" pitchFamily="49" charset="0"/>
              </a:rPr>
              <a:t>LoL</a:t>
            </a:r>
            <a:endParaRPr lang="en-US" dirty="0"/>
          </a:p>
        </p:txBody>
      </p:sp>
      <p:sp>
        <p:nvSpPr>
          <p:cNvPr id="25" name="Rectangle 13"/>
          <p:cNvSpPr>
            <a:spLocks noChangeArrowheads="1"/>
          </p:cNvSpPr>
          <p:nvPr/>
        </p:nvSpPr>
        <p:spPr bwMode="auto">
          <a:xfrm>
            <a:off x="8168859" y="5391150"/>
            <a:ext cx="737702" cy="461665"/>
          </a:xfrm>
          <a:prstGeom prst="rect">
            <a:avLst/>
          </a:prstGeom>
          <a:solidFill>
            <a:schemeClr val="bg1"/>
          </a:solidFill>
          <a:ln>
            <a:noFill/>
          </a:ln>
          <a:extLst/>
        </p:spPr>
        <p:txBody>
          <a:bodyPr wrap="none">
            <a:spAutoFit/>
          </a:bodyPr>
          <a:lstStyle/>
          <a:p>
            <a:pPr algn="ctr" eaLnBrk="0" hangingPunct="0"/>
            <a:r>
              <a:rPr lang="en-US" b="1" dirty="0" err="1" smtClean="0">
                <a:latin typeface="Courier New" pitchFamily="49" charset="0"/>
              </a:rPr>
              <a:t>bst</a:t>
            </a:r>
            <a:endParaRPr lang="en-US" dirty="0"/>
          </a:p>
        </p:txBody>
      </p:sp>
      <mc:AlternateContent xmlns:mc="http://schemas.openxmlformats.org/markup-compatibility/2006">
        <mc:Choice xmlns:p14="http://schemas.microsoft.com/office/powerpoint/2010/main" Requires="p14">
          <p:contentPart p14:bwMode="auto" r:id="rId4">
            <p14:nvContentPartPr>
              <p14:cNvPr id="3" name="Ink 2"/>
              <p14:cNvContentPartPr/>
              <p14:nvPr/>
            </p14:nvContentPartPr>
            <p14:xfrm>
              <a:off x="1695600" y="1047600"/>
              <a:ext cx="5791680" cy="2210400"/>
            </p14:xfrm>
          </p:contentPart>
        </mc:Choice>
        <mc:Fallback>
          <p:pic>
            <p:nvPicPr>
              <p:cNvPr id="3" name="Ink 2"/>
              <p:cNvPicPr/>
              <p:nvPr/>
            </p:nvPicPr>
            <p:blipFill>
              <a:blip r:embed="rId5"/>
              <a:stretch>
                <a:fillRect/>
              </a:stretch>
            </p:blipFill>
            <p:spPr>
              <a:xfrm>
                <a:off x="1686240" y="1038240"/>
                <a:ext cx="5810400" cy="2229120"/>
              </a:xfrm>
              <a:prstGeom prst="rect">
                <a:avLst/>
              </a:prstGeom>
            </p:spPr>
          </p:pic>
        </mc:Fallback>
      </mc:AlternateContent>
    </p:spTree>
    <p:extLst>
      <p:ext uri="{BB962C8B-B14F-4D97-AF65-F5344CB8AC3E}">
        <p14:creationId xmlns:p14="http://schemas.microsoft.com/office/powerpoint/2010/main" val="782286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887236" y="4508115"/>
            <a:ext cx="6885164" cy="609600"/>
          </a:xfrm>
          <a:prstGeom prst="roundRect">
            <a:avLst/>
          </a:prstGeom>
          <a:solidFill>
            <a:srgbClr val="CCFFCC"/>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6" charset="0"/>
              <a:ea typeface="ＭＳ Ｐゴシック" pitchFamily="-106" charset="-128"/>
              <a:cs typeface="ＭＳ Ｐゴシック" pitchFamily="-106" charset="-128"/>
            </a:endParaRPr>
          </a:p>
        </p:txBody>
      </p:sp>
      <p:sp>
        <p:nvSpPr>
          <p:cNvPr id="3" name="Rounded Rectangle 2"/>
          <p:cNvSpPr/>
          <p:nvPr/>
        </p:nvSpPr>
        <p:spPr bwMode="auto">
          <a:xfrm>
            <a:off x="267794" y="365125"/>
            <a:ext cx="6381361" cy="2073275"/>
          </a:xfrm>
          <a:prstGeom prst="roundRect">
            <a:avLst/>
          </a:prstGeom>
          <a:solidFill>
            <a:srgbClr val="CCFFCC"/>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6" charset="0"/>
              <a:ea typeface="ＭＳ Ｐゴシック" pitchFamily="-106" charset="-128"/>
              <a:cs typeface="ＭＳ Ｐゴシック" pitchFamily="-106" charset="-128"/>
            </a:endParaRPr>
          </a:p>
        </p:txBody>
      </p:sp>
      <p:sp>
        <p:nvSpPr>
          <p:cNvPr id="18434" name="Text Box 3"/>
          <p:cNvSpPr txBox="1">
            <a:spLocks noChangeArrowheads="1"/>
          </p:cNvSpPr>
          <p:nvPr>
            <p:custDataLst>
              <p:tags r:id="rId1"/>
            </p:custDataLst>
          </p:nvPr>
        </p:nvSpPr>
        <p:spPr bwMode="auto">
          <a:xfrm>
            <a:off x="898525" y="3651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endParaRPr lang="en-US"/>
          </a:p>
        </p:txBody>
      </p:sp>
      <p:sp>
        <p:nvSpPr>
          <p:cNvPr id="18435" name="Text Box 14"/>
          <p:cNvSpPr txBox="1">
            <a:spLocks noChangeArrowheads="1"/>
          </p:cNvSpPr>
          <p:nvPr>
            <p:custDataLst>
              <p:tags r:id="rId2"/>
            </p:custDataLst>
          </p:nvPr>
        </p:nvSpPr>
        <p:spPr bwMode="auto">
          <a:xfrm>
            <a:off x="324239" y="3496878"/>
            <a:ext cx="8402637" cy="275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nSpc>
                <a:spcPct val="60000"/>
              </a:lnSpc>
              <a:spcBef>
                <a:spcPct val="50000"/>
              </a:spcBef>
            </a:pPr>
            <a:r>
              <a:rPr lang="en-US" b="1" dirty="0" err="1">
                <a:solidFill>
                  <a:srgbClr val="FE9A2C"/>
                </a:solidFill>
                <a:latin typeface="Courier New" pitchFamily="49" charset="0"/>
              </a:rPr>
              <a:t>def</a:t>
            </a:r>
            <a:r>
              <a:rPr lang="en-US" b="1" dirty="0">
                <a:latin typeface="Courier New" pitchFamily="49" charset="0"/>
              </a:rPr>
              <a:t> </a:t>
            </a:r>
            <a:r>
              <a:rPr lang="en-US" b="1" dirty="0" err="1" smtClean="0">
                <a:latin typeface="Courier New" pitchFamily="49" charset="0"/>
              </a:rPr>
              <a:t>mostnumb</a:t>
            </a:r>
            <a:r>
              <a:rPr lang="en-US" b="1" dirty="0" smtClean="0">
                <a:latin typeface="Courier New" pitchFamily="49" charset="0"/>
              </a:rPr>
              <a:t>( </a:t>
            </a:r>
            <a:r>
              <a:rPr lang="en-US" b="1" dirty="0">
                <a:latin typeface="Courier New" pitchFamily="49" charset="0"/>
              </a:rPr>
              <a:t>L ):</a:t>
            </a:r>
          </a:p>
          <a:p>
            <a:pPr>
              <a:lnSpc>
                <a:spcPct val="60000"/>
              </a:lnSpc>
              <a:spcBef>
                <a:spcPct val="50000"/>
              </a:spcBef>
            </a:pPr>
            <a:r>
              <a:rPr lang="en-US" b="1" dirty="0">
                <a:latin typeface="Courier New" pitchFamily="49" charset="0"/>
              </a:rPr>
              <a:t>    </a:t>
            </a:r>
            <a:r>
              <a:rPr lang="en-US" sz="2000" b="1" dirty="0">
                <a:solidFill>
                  <a:srgbClr val="067B0E"/>
                </a:solidFill>
                <a:latin typeface="Courier New" pitchFamily="49" charset="0"/>
              </a:rPr>
              <a:t>""" returns the </a:t>
            </a:r>
            <a:r>
              <a:rPr lang="en-US" sz="2000" b="1" dirty="0" smtClean="0">
                <a:solidFill>
                  <a:srgbClr val="067B0E"/>
                </a:solidFill>
                <a:latin typeface="Courier New" pitchFamily="49" charset="0"/>
              </a:rPr>
              <a:t>item </a:t>
            </a:r>
            <a:r>
              <a:rPr lang="en-US" sz="2000" b="1" dirty="0">
                <a:solidFill>
                  <a:srgbClr val="067B0E"/>
                </a:solidFill>
                <a:latin typeface="Courier New" pitchFamily="49" charset="0"/>
              </a:rPr>
              <a:t>most often in L </a:t>
            </a:r>
            <a:r>
              <a:rPr lang="en-US" sz="2000" b="1" dirty="0" smtClean="0">
                <a:solidFill>
                  <a:srgbClr val="067B0E"/>
                </a:solidFill>
                <a:latin typeface="Courier New" pitchFamily="49" charset="0"/>
              </a:rPr>
              <a:t>"""</a:t>
            </a:r>
          </a:p>
          <a:p>
            <a:pPr>
              <a:lnSpc>
                <a:spcPct val="60000"/>
              </a:lnSpc>
              <a:spcBef>
                <a:spcPct val="50000"/>
              </a:spcBef>
            </a:pPr>
            <a:r>
              <a:rPr lang="en-US" b="1" dirty="0">
                <a:solidFill>
                  <a:srgbClr val="067B0E"/>
                </a:solidFill>
                <a:latin typeface="Courier New" pitchFamily="49" charset="0"/>
              </a:rPr>
              <a:t> </a:t>
            </a:r>
            <a:r>
              <a:rPr lang="en-US" b="1" dirty="0" smtClean="0">
                <a:solidFill>
                  <a:srgbClr val="067B0E"/>
                </a:solidFill>
                <a:latin typeface="Courier New" pitchFamily="49" charset="0"/>
              </a:rPr>
              <a:t>   </a:t>
            </a:r>
          </a:p>
          <a:p>
            <a:pPr>
              <a:lnSpc>
                <a:spcPct val="60000"/>
              </a:lnSpc>
              <a:spcBef>
                <a:spcPct val="50000"/>
              </a:spcBef>
            </a:pPr>
            <a:r>
              <a:rPr lang="en-US" b="1" dirty="0">
                <a:solidFill>
                  <a:srgbClr val="067B0E"/>
                </a:solidFill>
                <a:latin typeface="Courier New" pitchFamily="49" charset="0"/>
              </a:rPr>
              <a:t> </a:t>
            </a:r>
            <a:r>
              <a:rPr lang="en-US" b="1" dirty="0" smtClean="0">
                <a:solidFill>
                  <a:srgbClr val="067B0E"/>
                </a:solidFill>
                <a:latin typeface="Courier New" pitchFamily="49" charset="0"/>
              </a:rPr>
              <a:t>   </a:t>
            </a:r>
            <a:r>
              <a:rPr lang="en-US" b="1" dirty="0" err="1" smtClean="0">
                <a:latin typeface="Courier New" pitchFamily="49" charset="0"/>
              </a:rPr>
              <a:t>LoL</a:t>
            </a:r>
            <a:r>
              <a:rPr lang="en-US" b="1" dirty="0" smtClean="0">
                <a:latin typeface="Courier New" pitchFamily="49" charset="0"/>
              </a:rPr>
              <a:t> = [ [count(</a:t>
            </a:r>
            <a:r>
              <a:rPr lang="en-US" b="1" dirty="0" err="1" smtClean="0">
                <a:latin typeface="Courier New" pitchFamily="49" charset="0"/>
              </a:rPr>
              <a:t>x,L</a:t>
            </a:r>
            <a:r>
              <a:rPr lang="en-US" b="1" dirty="0" smtClean="0">
                <a:latin typeface="Courier New" pitchFamily="49" charset="0"/>
              </a:rPr>
              <a:t>),x] </a:t>
            </a:r>
            <a:r>
              <a:rPr lang="en-US" b="1" dirty="0" smtClean="0">
                <a:solidFill>
                  <a:srgbClr val="FF9900"/>
                </a:solidFill>
                <a:latin typeface="Courier New" pitchFamily="49" charset="0"/>
              </a:rPr>
              <a:t>for</a:t>
            </a:r>
            <a:r>
              <a:rPr lang="en-US" b="1" dirty="0" smtClean="0">
                <a:latin typeface="Courier New" pitchFamily="49" charset="0"/>
              </a:rPr>
              <a:t> x </a:t>
            </a:r>
            <a:r>
              <a:rPr lang="en-US" b="1" dirty="0" smtClean="0">
                <a:solidFill>
                  <a:srgbClr val="FF9900"/>
                </a:solidFill>
                <a:latin typeface="Courier New" pitchFamily="49" charset="0"/>
              </a:rPr>
              <a:t>in</a:t>
            </a:r>
            <a:r>
              <a:rPr lang="en-US" b="1" dirty="0" smtClean="0">
                <a:latin typeface="Courier New" pitchFamily="49" charset="0"/>
              </a:rPr>
              <a:t> L ]</a:t>
            </a:r>
          </a:p>
          <a:p>
            <a:pPr>
              <a:lnSpc>
                <a:spcPct val="60000"/>
              </a:lnSpc>
              <a:spcBef>
                <a:spcPct val="50000"/>
              </a:spcBef>
            </a:pPr>
            <a:r>
              <a:rPr lang="en-US" b="1" dirty="0">
                <a:latin typeface="Courier New" pitchFamily="49" charset="0"/>
              </a:rPr>
              <a:t> </a:t>
            </a:r>
            <a:r>
              <a:rPr lang="en-US" b="1" dirty="0" smtClean="0">
                <a:latin typeface="Courier New" pitchFamily="49" charset="0"/>
              </a:rPr>
              <a:t>   </a:t>
            </a:r>
          </a:p>
          <a:p>
            <a:pPr>
              <a:lnSpc>
                <a:spcPct val="60000"/>
              </a:lnSpc>
              <a:spcBef>
                <a:spcPct val="50000"/>
              </a:spcBef>
            </a:pPr>
            <a:r>
              <a:rPr lang="en-US" b="1" dirty="0">
                <a:latin typeface="Courier New" pitchFamily="49" charset="0"/>
              </a:rPr>
              <a:t> </a:t>
            </a:r>
            <a:r>
              <a:rPr lang="en-US" b="1" dirty="0" smtClean="0">
                <a:latin typeface="Courier New" pitchFamily="49" charset="0"/>
              </a:rPr>
              <a:t>   </a:t>
            </a:r>
            <a:r>
              <a:rPr lang="en-US" b="1" dirty="0" err="1" smtClean="0">
                <a:latin typeface="Courier New" pitchFamily="49" charset="0"/>
              </a:rPr>
              <a:t>bst</a:t>
            </a:r>
            <a:r>
              <a:rPr lang="en-US" b="1" dirty="0" smtClean="0">
                <a:latin typeface="Courier New" pitchFamily="49" charset="0"/>
              </a:rPr>
              <a:t> = </a:t>
            </a:r>
            <a:r>
              <a:rPr lang="en-US" b="1" dirty="0" smtClean="0">
                <a:solidFill>
                  <a:srgbClr val="990099"/>
                </a:solidFill>
                <a:latin typeface="Courier New" pitchFamily="49" charset="0"/>
              </a:rPr>
              <a:t>max</a:t>
            </a:r>
            <a:r>
              <a:rPr lang="en-US" b="1" dirty="0" smtClean="0">
                <a:latin typeface="Courier New" pitchFamily="49" charset="0"/>
              </a:rPr>
              <a:t>( </a:t>
            </a:r>
            <a:r>
              <a:rPr lang="en-US" b="1" dirty="0" err="1" smtClean="0">
                <a:latin typeface="Courier New" pitchFamily="49" charset="0"/>
              </a:rPr>
              <a:t>LoL</a:t>
            </a:r>
            <a:r>
              <a:rPr lang="en-US" b="1" dirty="0" smtClean="0">
                <a:latin typeface="Courier New" pitchFamily="49" charset="0"/>
              </a:rPr>
              <a:t> )</a:t>
            </a:r>
          </a:p>
          <a:p>
            <a:pPr>
              <a:lnSpc>
                <a:spcPct val="60000"/>
              </a:lnSpc>
              <a:spcBef>
                <a:spcPct val="50000"/>
              </a:spcBef>
            </a:pPr>
            <a:r>
              <a:rPr lang="en-US" b="1" dirty="0">
                <a:latin typeface="Courier New" pitchFamily="49" charset="0"/>
              </a:rPr>
              <a:t> </a:t>
            </a:r>
            <a:r>
              <a:rPr lang="en-US" b="1" dirty="0" smtClean="0">
                <a:latin typeface="Courier New" pitchFamily="49" charset="0"/>
              </a:rPr>
              <a:t>   </a:t>
            </a:r>
            <a:r>
              <a:rPr lang="en-US" b="1" dirty="0" smtClean="0">
                <a:solidFill>
                  <a:srgbClr val="FF9900"/>
                </a:solidFill>
                <a:latin typeface="Courier New" pitchFamily="49" charset="0"/>
              </a:rPr>
              <a:t>return</a:t>
            </a:r>
            <a:r>
              <a:rPr lang="en-US" b="1" dirty="0" smtClean="0">
                <a:latin typeface="Courier New" pitchFamily="49" charset="0"/>
              </a:rPr>
              <a:t> </a:t>
            </a:r>
            <a:r>
              <a:rPr lang="en-US" b="1" dirty="0" err="1" smtClean="0">
                <a:latin typeface="Courier New" pitchFamily="49" charset="0"/>
              </a:rPr>
              <a:t>bst</a:t>
            </a:r>
            <a:r>
              <a:rPr lang="en-US" b="1" dirty="0" smtClean="0">
                <a:latin typeface="Courier New" pitchFamily="49" charset="0"/>
              </a:rPr>
              <a:t>[1]</a:t>
            </a:r>
            <a:endParaRPr lang="en-US" b="1" dirty="0">
              <a:latin typeface="Courier New" pitchFamily="49" charset="0"/>
            </a:endParaRPr>
          </a:p>
        </p:txBody>
      </p:sp>
      <p:sp>
        <p:nvSpPr>
          <p:cNvPr id="18438" name="Text Box 2"/>
          <p:cNvSpPr txBox="1">
            <a:spLocks noChangeArrowheads="1"/>
          </p:cNvSpPr>
          <p:nvPr>
            <p:custDataLst>
              <p:tags r:id="rId3"/>
            </p:custDataLst>
          </p:nvPr>
        </p:nvSpPr>
        <p:spPr bwMode="auto">
          <a:xfrm>
            <a:off x="5726289" y="158044"/>
            <a:ext cx="3276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r">
              <a:spcBef>
                <a:spcPct val="50000"/>
              </a:spcBef>
            </a:pPr>
            <a:r>
              <a:rPr lang="en-US" sz="4000" dirty="0" smtClean="0">
                <a:latin typeface="Cambria" pitchFamily="18" charset="0"/>
              </a:rPr>
              <a:t>Example</a:t>
            </a:r>
            <a:endParaRPr lang="en-US" sz="4000" dirty="0">
              <a:latin typeface="Cambria" pitchFamily="18" charset="0"/>
            </a:endParaRPr>
          </a:p>
        </p:txBody>
      </p:sp>
      <p:sp>
        <p:nvSpPr>
          <p:cNvPr id="18439" name="Rectangle 1"/>
          <p:cNvSpPr>
            <a:spLocks noChangeArrowheads="1"/>
          </p:cNvSpPr>
          <p:nvPr/>
        </p:nvSpPr>
        <p:spPr bwMode="auto">
          <a:xfrm>
            <a:off x="324239" y="829473"/>
            <a:ext cx="6000361" cy="153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lnSpc>
                <a:spcPct val="60000"/>
              </a:lnSpc>
              <a:spcBef>
                <a:spcPct val="50000"/>
              </a:spcBef>
            </a:pPr>
            <a:r>
              <a:rPr lang="en-US" b="1" dirty="0" err="1">
                <a:solidFill>
                  <a:srgbClr val="FE9A2C"/>
                </a:solidFill>
                <a:latin typeface="Courier New" pitchFamily="49" charset="0"/>
              </a:rPr>
              <a:t>def</a:t>
            </a:r>
            <a:r>
              <a:rPr lang="en-US" b="1" dirty="0">
                <a:latin typeface="Courier New" pitchFamily="49" charset="0"/>
              </a:rPr>
              <a:t> count( e, L ):</a:t>
            </a:r>
          </a:p>
          <a:p>
            <a:pPr eaLnBrk="0" hangingPunct="0">
              <a:lnSpc>
                <a:spcPct val="60000"/>
              </a:lnSpc>
              <a:spcBef>
                <a:spcPct val="50000"/>
              </a:spcBef>
            </a:pPr>
            <a:r>
              <a:rPr lang="en-US" b="1" dirty="0">
                <a:latin typeface="Courier New" pitchFamily="49" charset="0"/>
              </a:rPr>
              <a:t>    </a:t>
            </a:r>
            <a:r>
              <a:rPr lang="en-US" sz="2000" b="1" dirty="0">
                <a:solidFill>
                  <a:srgbClr val="067B0E"/>
                </a:solidFill>
                <a:latin typeface="Courier New" pitchFamily="49" charset="0"/>
              </a:rPr>
              <a:t>""" returns the # of e's in L """</a:t>
            </a:r>
          </a:p>
          <a:p>
            <a:pPr eaLnBrk="0" hangingPunct="0">
              <a:lnSpc>
                <a:spcPct val="60000"/>
              </a:lnSpc>
              <a:spcBef>
                <a:spcPct val="50000"/>
              </a:spcBef>
            </a:pPr>
            <a:r>
              <a:rPr lang="en-US" b="1" dirty="0">
                <a:latin typeface="Courier New" pitchFamily="49" charset="0"/>
              </a:rPr>
              <a:t>    </a:t>
            </a:r>
            <a:r>
              <a:rPr lang="en-US" b="1" dirty="0" smtClean="0">
                <a:latin typeface="Courier New" pitchFamily="49" charset="0"/>
              </a:rPr>
              <a:t>LC = [ e==x </a:t>
            </a:r>
            <a:r>
              <a:rPr lang="en-US" b="1" dirty="0" smtClean="0">
                <a:solidFill>
                  <a:srgbClr val="FF9900"/>
                </a:solidFill>
                <a:latin typeface="Courier New" pitchFamily="49" charset="0"/>
              </a:rPr>
              <a:t>for</a:t>
            </a:r>
            <a:r>
              <a:rPr lang="en-US" b="1" dirty="0" smtClean="0">
                <a:latin typeface="Courier New" pitchFamily="49" charset="0"/>
              </a:rPr>
              <a:t> x </a:t>
            </a:r>
            <a:r>
              <a:rPr lang="en-US" b="1" dirty="0" smtClean="0">
                <a:solidFill>
                  <a:srgbClr val="FF9900"/>
                </a:solidFill>
                <a:latin typeface="Courier New" pitchFamily="49" charset="0"/>
              </a:rPr>
              <a:t>in</a:t>
            </a:r>
            <a:r>
              <a:rPr lang="en-US" b="1" dirty="0" smtClean="0">
                <a:latin typeface="Courier New" pitchFamily="49" charset="0"/>
              </a:rPr>
              <a:t> L ]</a:t>
            </a:r>
          </a:p>
          <a:p>
            <a:pPr eaLnBrk="0" hangingPunct="0">
              <a:lnSpc>
                <a:spcPct val="60000"/>
              </a:lnSpc>
              <a:spcBef>
                <a:spcPct val="50000"/>
              </a:spcBef>
            </a:pPr>
            <a:r>
              <a:rPr lang="en-US" b="1" dirty="0">
                <a:solidFill>
                  <a:srgbClr val="FE9A2C"/>
                </a:solidFill>
                <a:latin typeface="Courier New" pitchFamily="49" charset="0"/>
              </a:rPr>
              <a:t> </a:t>
            </a:r>
            <a:r>
              <a:rPr lang="en-US" b="1" dirty="0" smtClean="0">
                <a:solidFill>
                  <a:srgbClr val="FE9A2C"/>
                </a:solidFill>
                <a:latin typeface="Courier New" pitchFamily="49" charset="0"/>
              </a:rPr>
              <a:t>   return</a:t>
            </a:r>
            <a:r>
              <a:rPr lang="en-US" b="1" dirty="0" smtClean="0">
                <a:latin typeface="Courier New" pitchFamily="49" charset="0"/>
              </a:rPr>
              <a:t> </a:t>
            </a:r>
            <a:r>
              <a:rPr lang="en-US" b="1" dirty="0">
                <a:solidFill>
                  <a:srgbClr val="990099"/>
                </a:solidFill>
                <a:latin typeface="Courier New" pitchFamily="49" charset="0"/>
              </a:rPr>
              <a:t>sum</a:t>
            </a:r>
            <a:r>
              <a:rPr lang="en-US" b="1" dirty="0">
                <a:latin typeface="Courier New" pitchFamily="49" charset="0"/>
              </a:rPr>
              <a:t>( </a:t>
            </a:r>
            <a:r>
              <a:rPr lang="en-US" b="1" dirty="0" smtClean="0">
                <a:latin typeface="Courier New" pitchFamily="49" charset="0"/>
              </a:rPr>
              <a:t>LC )</a:t>
            </a:r>
            <a:endParaRPr lang="en-US" b="1" dirty="0">
              <a:latin typeface="Courier New" pitchFamily="49" charset="0"/>
            </a:endParaRPr>
          </a:p>
        </p:txBody>
      </p:sp>
      <p:sp>
        <p:nvSpPr>
          <p:cNvPr id="4" name="TextBox 3"/>
          <p:cNvSpPr txBox="1"/>
          <p:nvPr/>
        </p:nvSpPr>
        <p:spPr>
          <a:xfrm>
            <a:off x="1600200" y="235682"/>
            <a:ext cx="3810000" cy="369332"/>
          </a:xfrm>
          <a:prstGeom prst="rect">
            <a:avLst/>
          </a:prstGeom>
          <a:solidFill>
            <a:schemeClr val="bg1"/>
          </a:solidFill>
        </p:spPr>
        <p:txBody>
          <a:bodyPr wrap="square" rtlCol="0">
            <a:spAutoFit/>
          </a:bodyPr>
          <a:lstStyle/>
          <a:p>
            <a:pPr algn="ctr"/>
            <a:r>
              <a:rPr lang="en-US" sz="1800" dirty="0" smtClean="0">
                <a:latin typeface="Cambria" pitchFamily="18" charset="0"/>
              </a:rPr>
              <a:t>Helper function:  </a:t>
            </a:r>
            <a:r>
              <a:rPr lang="en-US" sz="1800" b="1" dirty="0" smtClean="0">
                <a:latin typeface="Courier New" pitchFamily="49" charset="0"/>
                <a:cs typeface="Courier New" pitchFamily="49" charset="0"/>
              </a:rPr>
              <a:t>count(</a:t>
            </a:r>
            <a:r>
              <a:rPr lang="en-US" sz="1800" b="1" dirty="0" err="1" smtClean="0">
                <a:latin typeface="Courier New" pitchFamily="49" charset="0"/>
                <a:cs typeface="Courier New" pitchFamily="49" charset="0"/>
              </a:rPr>
              <a:t>e,L</a:t>
            </a:r>
            <a:r>
              <a:rPr lang="en-US" sz="1800" b="1" dirty="0" smtClean="0">
                <a:latin typeface="Courier New" pitchFamily="49" charset="0"/>
                <a:cs typeface="Courier New" pitchFamily="49" charset="0"/>
              </a:rPr>
              <a:t>)</a:t>
            </a:r>
            <a:endParaRPr lang="en-US" sz="1800" b="1" dirty="0">
              <a:latin typeface="Courier New" pitchFamily="49" charset="0"/>
              <a:cs typeface="Courier New" pitchFamily="49" charset="0"/>
            </a:endParaRPr>
          </a:p>
        </p:txBody>
      </p:sp>
      <p:sp>
        <p:nvSpPr>
          <p:cNvPr id="11" name="Rectangle 11"/>
          <p:cNvSpPr>
            <a:spLocks noChangeArrowheads="1"/>
          </p:cNvSpPr>
          <p:nvPr/>
        </p:nvSpPr>
        <p:spPr bwMode="auto">
          <a:xfrm>
            <a:off x="7006093" y="1170929"/>
            <a:ext cx="18437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b="1" dirty="0" smtClean="0">
                <a:solidFill>
                  <a:srgbClr val="067B0E"/>
                </a:solidFill>
                <a:latin typeface="Courier New" pitchFamily="49" charset="0"/>
              </a:rPr>
              <a:t>[</a:t>
            </a:r>
            <a:r>
              <a:rPr lang="en-US" b="1" dirty="0" smtClean="0">
                <a:solidFill>
                  <a:srgbClr val="067B0E"/>
                </a:solidFill>
                <a:latin typeface="Courier New" pitchFamily="49" charset="0"/>
              </a:rPr>
              <a:t>6,</a:t>
            </a:r>
            <a:r>
              <a:rPr lang="en-US" b="1" dirty="0" smtClean="0">
                <a:solidFill>
                  <a:srgbClr val="FF0000"/>
                </a:solidFill>
                <a:latin typeface="Courier New" pitchFamily="49" charset="0"/>
              </a:rPr>
              <a:t>7</a:t>
            </a:r>
            <a:r>
              <a:rPr lang="en-US" b="1" dirty="0" smtClean="0">
                <a:solidFill>
                  <a:srgbClr val="067B0E"/>
                </a:solidFill>
                <a:latin typeface="Courier New" pitchFamily="49" charset="0"/>
              </a:rPr>
              <a:t>,</a:t>
            </a:r>
            <a:r>
              <a:rPr lang="en-US" b="1" dirty="0" smtClean="0">
                <a:solidFill>
                  <a:srgbClr val="FF0000"/>
                </a:solidFill>
                <a:latin typeface="Courier New" pitchFamily="49" charset="0"/>
              </a:rPr>
              <a:t>7</a:t>
            </a:r>
            <a:r>
              <a:rPr lang="en-US" b="1" dirty="0" smtClean="0">
                <a:solidFill>
                  <a:srgbClr val="067B0E"/>
                </a:solidFill>
                <a:latin typeface="Courier New" pitchFamily="49" charset="0"/>
              </a:rPr>
              <a:t>,8]</a:t>
            </a:r>
            <a:endParaRPr lang="en-US" dirty="0">
              <a:solidFill>
                <a:srgbClr val="067B0E"/>
              </a:solidFill>
            </a:endParaRPr>
          </a:p>
        </p:txBody>
      </p:sp>
      <p:sp>
        <p:nvSpPr>
          <p:cNvPr id="13" name="Rectangle 12"/>
          <p:cNvSpPr>
            <a:spLocks noChangeArrowheads="1"/>
          </p:cNvSpPr>
          <p:nvPr/>
        </p:nvSpPr>
        <p:spPr bwMode="auto">
          <a:xfrm>
            <a:off x="6897892" y="2106768"/>
            <a:ext cx="215636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1500" b="1" dirty="0" smtClean="0">
                <a:solidFill>
                  <a:srgbClr val="067B0E"/>
                </a:solidFill>
                <a:latin typeface="Calibri" pitchFamily="34" charset="0"/>
              </a:rPr>
              <a:t>[ [1,6], [2,</a:t>
            </a:r>
            <a:r>
              <a:rPr lang="en-US" sz="1500" b="1" dirty="0" smtClean="0">
                <a:solidFill>
                  <a:srgbClr val="FF0000"/>
                </a:solidFill>
                <a:latin typeface="Calibri" pitchFamily="34" charset="0"/>
              </a:rPr>
              <a:t>7</a:t>
            </a:r>
            <a:r>
              <a:rPr lang="en-US" sz="1500" b="1" dirty="0" smtClean="0">
                <a:solidFill>
                  <a:srgbClr val="067B0E"/>
                </a:solidFill>
                <a:latin typeface="Calibri" pitchFamily="34" charset="0"/>
              </a:rPr>
              <a:t>], [2,</a:t>
            </a:r>
            <a:r>
              <a:rPr lang="en-US" sz="1500" b="1" dirty="0" smtClean="0">
                <a:solidFill>
                  <a:srgbClr val="FF0000"/>
                </a:solidFill>
                <a:latin typeface="Calibri" pitchFamily="34" charset="0"/>
              </a:rPr>
              <a:t>7</a:t>
            </a:r>
            <a:r>
              <a:rPr lang="en-US" sz="1500" b="1" dirty="0" smtClean="0">
                <a:solidFill>
                  <a:srgbClr val="067B0E"/>
                </a:solidFill>
                <a:latin typeface="Calibri" pitchFamily="34" charset="0"/>
              </a:rPr>
              <a:t>]</a:t>
            </a:r>
            <a:r>
              <a:rPr lang="en-US" sz="1500" b="1" dirty="0" smtClean="0">
                <a:solidFill>
                  <a:srgbClr val="067B0E"/>
                </a:solidFill>
                <a:latin typeface="Calibri" pitchFamily="34" charset="0"/>
              </a:rPr>
              <a:t>, [</a:t>
            </a:r>
            <a:r>
              <a:rPr lang="en-US" sz="1500" b="1" dirty="0">
                <a:solidFill>
                  <a:srgbClr val="067B0E"/>
                </a:solidFill>
                <a:latin typeface="Calibri" pitchFamily="34" charset="0"/>
              </a:rPr>
              <a:t>1,8</a:t>
            </a:r>
            <a:r>
              <a:rPr lang="en-US" sz="1500" b="1" dirty="0" smtClean="0">
                <a:solidFill>
                  <a:srgbClr val="067B0E"/>
                </a:solidFill>
                <a:latin typeface="Calibri" pitchFamily="34" charset="0"/>
              </a:rPr>
              <a:t>]</a:t>
            </a:r>
            <a:r>
              <a:rPr lang="en-US" sz="1500" b="1" dirty="0" smtClean="0">
                <a:solidFill>
                  <a:srgbClr val="FF0000"/>
                </a:solidFill>
                <a:latin typeface="Calibri" pitchFamily="34" charset="0"/>
              </a:rPr>
              <a:t> </a:t>
            </a:r>
            <a:r>
              <a:rPr lang="en-US" sz="1500" b="1" dirty="0" smtClean="0">
                <a:solidFill>
                  <a:srgbClr val="067B0E"/>
                </a:solidFill>
                <a:latin typeface="Calibri" pitchFamily="34" charset="0"/>
              </a:rPr>
              <a:t>]</a:t>
            </a:r>
            <a:endParaRPr lang="en-US" sz="1500" dirty="0">
              <a:solidFill>
                <a:srgbClr val="067B0E"/>
              </a:solidFill>
              <a:latin typeface="Calibri" pitchFamily="34" charset="0"/>
            </a:endParaRPr>
          </a:p>
        </p:txBody>
      </p:sp>
      <p:sp>
        <p:nvSpPr>
          <p:cNvPr id="14" name="Rectangle 13"/>
          <p:cNvSpPr>
            <a:spLocks noChangeArrowheads="1"/>
          </p:cNvSpPr>
          <p:nvPr/>
        </p:nvSpPr>
        <p:spPr bwMode="auto">
          <a:xfrm>
            <a:off x="7754884" y="837646"/>
            <a:ext cx="322524" cy="369332"/>
          </a:xfrm>
          <a:prstGeom prst="rect">
            <a:avLst/>
          </a:prstGeom>
          <a:solidFill>
            <a:srgbClr val="CCFFCC"/>
          </a:solidFill>
          <a:ln>
            <a:noFill/>
          </a:ln>
          <a:extLst/>
        </p:spPr>
        <p:txBody>
          <a:bodyPr wrap="none">
            <a:spAutoFit/>
          </a:bodyPr>
          <a:lstStyle/>
          <a:p>
            <a:pPr algn="ctr" eaLnBrk="0" hangingPunct="0"/>
            <a:r>
              <a:rPr lang="en-US" sz="1800" b="1" dirty="0">
                <a:latin typeface="Courier New" pitchFamily="49" charset="0"/>
              </a:rPr>
              <a:t>L</a:t>
            </a:r>
            <a:endParaRPr lang="en-US" sz="1800" dirty="0"/>
          </a:p>
        </p:txBody>
      </p:sp>
      <p:cxnSp>
        <p:nvCxnSpPr>
          <p:cNvPr id="15" name="Straight Arrow Connector 14"/>
          <p:cNvCxnSpPr>
            <a:cxnSpLocks noChangeShapeType="1"/>
          </p:cNvCxnSpPr>
          <p:nvPr/>
        </p:nvCxnSpPr>
        <p:spPr bwMode="auto">
          <a:xfrm>
            <a:off x="7760369" y="1595836"/>
            <a:ext cx="0" cy="510932"/>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7" name="Straight Arrow Connector 19"/>
          <p:cNvCxnSpPr>
            <a:cxnSpLocks noChangeShapeType="1"/>
          </p:cNvCxnSpPr>
          <p:nvPr/>
        </p:nvCxnSpPr>
        <p:spPr bwMode="auto">
          <a:xfrm>
            <a:off x="8461826" y="1595836"/>
            <a:ext cx="208041" cy="537764"/>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8" name="Rectangle 25"/>
          <p:cNvSpPr>
            <a:spLocks noChangeArrowheads="1"/>
          </p:cNvSpPr>
          <p:nvPr/>
        </p:nvSpPr>
        <p:spPr bwMode="auto">
          <a:xfrm>
            <a:off x="7499768" y="2872637"/>
            <a:ext cx="11063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b="1" dirty="0">
                <a:solidFill>
                  <a:srgbClr val="067B0E"/>
                </a:solidFill>
                <a:latin typeface="Courier New" pitchFamily="49" charset="0"/>
              </a:rPr>
              <a:t>[</a:t>
            </a:r>
            <a:r>
              <a:rPr lang="en-US" b="1" dirty="0" smtClean="0">
                <a:solidFill>
                  <a:srgbClr val="067B0E"/>
                </a:solidFill>
                <a:latin typeface="Courier New" pitchFamily="49" charset="0"/>
              </a:rPr>
              <a:t>2,</a:t>
            </a:r>
            <a:r>
              <a:rPr lang="en-US" b="1" dirty="0">
                <a:solidFill>
                  <a:srgbClr val="FF0000"/>
                </a:solidFill>
                <a:latin typeface="Courier New" pitchFamily="49" charset="0"/>
              </a:rPr>
              <a:t>7</a:t>
            </a:r>
            <a:r>
              <a:rPr lang="en-US" b="1" dirty="0" smtClean="0">
                <a:solidFill>
                  <a:srgbClr val="067B0E"/>
                </a:solidFill>
                <a:latin typeface="Courier New" pitchFamily="49" charset="0"/>
              </a:rPr>
              <a:t>]</a:t>
            </a:r>
            <a:endParaRPr lang="en-US" dirty="0">
              <a:solidFill>
                <a:srgbClr val="067B0E"/>
              </a:solidFill>
            </a:endParaRPr>
          </a:p>
        </p:txBody>
      </p:sp>
      <p:cxnSp>
        <p:nvCxnSpPr>
          <p:cNvPr id="19" name="Straight Arrow Connector 26"/>
          <p:cNvCxnSpPr>
            <a:cxnSpLocks noChangeShapeType="1"/>
          </p:cNvCxnSpPr>
          <p:nvPr/>
        </p:nvCxnSpPr>
        <p:spPr bwMode="auto">
          <a:xfrm flipH="1">
            <a:off x="7336683" y="1577913"/>
            <a:ext cx="27906" cy="528855"/>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0" name="Rectangle 27"/>
          <p:cNvSpPr>
            <a:spLocks noChangeArrowheads="1"/>
          </p:cNvSpPr>
          <p:nvPr/>
        </p:nvSpPr>
        <p:spPr bwMode="auto">
          <a:xfrm>
            <a:off x="8277320" y="3778802"/>
            <a:ext cx="3690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b="1" dirty="0" smtClean="0">
                <a:solidFill>
                  <a:srgbClr val="FF0000"/>
                </a:solidFill>
                <a:latin typeface="Courier New" pitchFamily="49" charset="0"/>
              </a:rPr>
              <a:t>7</a:t>
            </a:r>
            <a:endParaRPr lang="en-US" dirty="0">
              <a:solidFill>
                <a:srgbClr val="FF0000"/>
              </a:solidFill>
            </a:endParaRPr>
          </a:p>
        </p:txBody>
      </p:sp>
      <p:cxnSp>
        <p:nvCxnSpPr>
          <p:cNvPr id="21" name="Straight Arrow Connector 28"/>
          <p:cNvCxnSpPr>
            <a:cxnSpLocks noChangeShapeType="1"/>
          </p:cNvCxnSpPr>
          <p:nvPr/>
        </p:nvCxnSpPr>
        <p:spPr bwMode="auto">
          <a:xfrm>
            <a:off x="8253948" y="3334302"/>
            <a:ext cx="128052" cy="4445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2" name="Rectangle 13"/>
          <p:cNvSpPr>
            <a:spLocks noChangeArrowheads="1"/>
          </p:cNvSpPr>
          <p:nvPr/>
        </p:nvSpPr>
        <p:spPr bwMode="auto">
          <a:xfrm>
            <a:off x="6773527" y="2435574"/>
            <a:ext cx="598241" cy="369332"/>
          </a:xfrm>
          <a:prstGeom prst="rect">
            <a:avLst/>
          </a:prstGeom>
          <a:solidFill>
            <a:srgbClr val="CCFFCC"/>
          </a:solidFill>
          <a:ln>
            <a:noFill/>
          </a:ln>
          <a:extLst/>
        </p:spPr>
        <p:txBody>
          <a:bodyPr wrap="none">
            <a:spAutoFit/>
          </a:bodyPr>
          <a:lstStyle/>
          <a:p>
            <a:pPr algn="ctr" eaLnBrk="0" hangingPunct="0"/>
            <a:r>
              <a:rPr lang="en-US" sz="1800" b="1" dirty="0" err="1" smtClean="0">
                <a:latin typeface="Courier New" pitchFamily="49" charset="0"/>
              </a:rPr>
              <a:t>LoL</a:t>
            </a:r>
            <a:endParaRPr lang="en-US" sz="1800" dirty="0"/>
          </a:p>
        </p:txBody>
      </p:sp>
      <p:sp>
        <p:nvSpPr>
          <p:cNvPr id="23" name="Rectangle 13"/>
          <p:cNvSpPr>
            <a:spLocks noChangeArrowheads="1"/>
          </p:cNvSpPr>
          <p:nvPr/>
        </p:nvSpPr>
        <p:spPr bwMode="auto">
          <a:xfrm>
            <a:off x="6911386" y="2986572"/>
            <a:ext cx="598241" cy="369332"/>
          </a:xfrm>
          <a:prstGeom prst="rect">
            <a:avLst/>
          </a:prstGeom>
          <a:solidFill>
            <a:srgbClr val="CCFFCC"/>
          </a:solidFill>
          <a:ln>
            <a:noFill/>
          </a:ln>
          <a:extLst/>
        </p:spPr>
        <p:txBody>
          <a:bodyPr wrap="none">
            <a:spAutoFit/>
          </a:bodyPr>
          <a:lstStyle/>
          <a:p>
            <a:pPr algn="ctr" eaLnBrk="0" hangingPunct="0"/>
            <a:r>
              <a:rPr lang="en-US" sz="1800" b="1" dirty="0" err="1" smtClean="0">
                <a:latin typeface="Courier New" pitchFamily="49" charset="0"/>
              </a:rPr>
              <a:t>bst</a:t>
            </a:r>
            <a:endParaRPr lang="en-US" dirty="0"/>
          </a:p>
        </p:txBody>
      </p:sp>
      <p:cxnSp>
        <p:nvCxnSpPr>
          <p:cNvPr id="28" name="Straight Arrow Connector 27"/>
          <p:cNvCxnSpPr>
            <a:cxnSpLocks noChangeShapeType="1"/>
          </p:cNvCxnSpPr>
          <p:nvPr/>
        </p:nvCxnSpPr>
        <p:spPr bwMode="auto">
          <a:xfrm>
            <a:off x="8118664" y="1609252"/>
            <a:ext cx="65780" cy="513059"/>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 name="Straight Arrow Connector 30"/>
          <p:cNvCxnSpPr>
            <a:cxnSpLocks noChangeShapeType="1"/>
            <a:endCxn id="18" idx="0"/>
          </p:cNvCxnSpPr>
          <p:nvPr/>
        </p:nvCxnSpPr>
        <p:spPr bwMode="auto">
          <a:xfrm>
            <a:off x="7772400" y="2458156"/>
            <a:ext cx="280565" cy="414481"/>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mc:AlternateContent xmlns:mc="http://schemas.openxmlformats.org/markup-compatibility/2006">
        <mc:Choice xmlns:p14="http://schemas.microsoft.com/office/powerpoint/2010/main" Requires="p14">
          <p:contentPart p14:bwMode="auto" r:id="rId5">
            <p14:nvContentPartPr>
              <p14:cNvPr id="29" name="Ink 28"/>
              <p14:cNvContentPartPr/>
              <p14:nvPr/>
            </p14:nvContentPartPr>
            <p14:xfrm>
              <a:off x="2695680" y="4371840"/>
              <a:ext cx="2715120" cy="962640"/>
            </p14:xfrm>
          </p:contentPart>
        </mc:Choice>
        <mc:Fallback>
          <p:pic>
            <p:nvPicPr>
              <p:cNvPr id="29" name="Ink 28"/>
              <p:cNvPicPr/>
              <p:nvPr/>
            </p:nvPicPr>
            <p:blipFill>
              <a:blip r:embed="rId6"/>
              <a:stretch>
                <a:fillRect/>
              </a:stretch>
            </p:blipFill>
            <p:spPr>
              <a:xfrm>
                <a:off x="2686320" y="4362480"/>
                <a:ext cx="2733840" cy="981360"/>
              </a:xfrm>
              <a:prstGeom prst="rect">
                <a:avLst/>
              </a:prstGeom>
            </p:spPr>
          </p:pic>
        </mc:Fallback>
      </mc:AlternateContent>
    </p:spTree>
    <p:extLst>
      <p:ext uri="{BB962C8B-B14F-4D97-AF65-F5344CB8AC3E}">
        <p14:creationId xmlns:p14="http://schemas.microsoft.com/office/powerpoint/2010/main" val="42610934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custDataLst>
              <p:tags r:id="rId1"/>
            </p:custDataLst>
          </p:nvPr>
        </p:nvSpPr>
        <p:spPr bwMode="auto">
          <a:xfrm>
            <a:off x="685800" y="228600"/>
            <a:ext cx="7696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200" dirty="0">
                <a:latin typeface="Cambria" pitchFamily="18" charset="0"/>
              </a:rPr>
              <a:t>Today's lab:  </a:t>
            </a:r>
            <a:r>
              <a:rPr lang="en-US" sz="4200" i="1" dirty="0">
                <a:latin typeface="Cambria" pitchFamily="18" charset="0"/>
              </a:rPr>
              <a:t>big data?</a:t>
            </a:r>
            <a:endParaRPr lang="en-US" sz="4200" dirty="0">
              <a:latin typeface="Cambria" pitchFamily="18" charset="0"/>
            </a:endParaRPr>
          </a:p>
        </p:txBody>
      </p:sp>
      <p:grpSp>
        <p:nvGrpSpPr>
          <p:cNvPr id="19459" name="Group 20"/>
          <p:cNvGrpSpPr>
            <a:grpSpLocks/>
          </p:cNvGrpSpPr>
          <p:nvPr>
            <p:custDataLst>
              <p:tags r:id="rId2"/>
            </p:custDataLst>
          </p:nvPr>
        </p:nvGrpSpPr>
        <p:grpSpPr bwMode="auto">
          <a:xfrm>
            <a:off x="8531633" y="6290797"/>
            <a:ext cx="419100" cy="471488"/>
            <a:chOff x="2928" y="1051"/>
            <a:chExt cx="840" cy="957"/>
          </a:xfrm>
        </p:grpSpPr>
        <p:sp>
          <p:nvSpPr>
            <p:cNvPr id="19463" name="Freeform 21"/>
            <p:cNvSpPr>
              <a:spLocks/>
            </p:cNvSpPr>
            <p:nvPr>
              <p:custDataLst>
                <p:tags r:id="rId3"/>
              </p:custDataLst>
            </p:nvPr>
          </p:nvSpPr>
          <p:spPr bwMode="auto">
            <a:xfrm>
              <a:off x="2928" y="1759"/>
              <a:ext cx="810" cy="249"/>
            </a:xfrm>
            <a:custGeom>
              <a:avLst/>
              <a:gdLst>
                <a:gd name="T0" fmla="*/ 67 w 1048"/>
                <a:gd name="T1" fmla="*/ 21 h 250"/>
                <a:gd name="T2" fmla="*/ 116 w 1048"/>
                <a:gd name="T3" fmla="*/ 83 h 250"/>
                <a:gd name="T4" fmla="*/ 121 w 1048"/>
                <a:gd name="T5" fmla="*/ 111 h 250"/>
                <a:gd name="T6" fmla="*/ 127 w 1048"/>
                <a:gd name="T7" fmla="*/ 130 h 250"/>
                <a:gd name="T8" fmla="*/ 133 w 1048"/>
                <a:gd name="T9" fmla="*/ 171 h 250"/>
                <a:gd name="T10" fmla="*/ 95 w 1048"/>
                <a:gd name="T11" fmla="*/ 240 h 250"/>
                <a:gd name="T12" fmla="*/ 10 w 1048"/>
                <a:gd name="T13" fmla="*/ 220 h 250"/>
                <a:gd name="T14" fmla="*/ 0 w 1048"/>
                <a:gd name="T15" fmla="*/ 199 h 250"/>
                <a:gd name="T16" fmla="*/ 2 w 1048"/>
                <a:gd name="T17" fmla="*/ 165 h 250"/>
                <a:gd name="T18" fmla="*/ 12 w 1048"/>
                <a:gd name="T19" fmla="*/ 125 h 250"/>
                <a:gd name="T20" fmla="*/ 26 w 1048"/>
                <a:gd name="T21" fmla="*/ 76 h 250"/>
                <a:gd name="T22" fmla="*/ 36 w 1048"/>
                <a:gd name="T23" fmla="*/ 55 h 250"/>
                <a:gd name="T24" fmla="*/ 41 w 1048"/>
                <a:gd name="T25" fmla="*/ 28 h 250"/>
                <a:gd name="T26" fmla="*/ 48 w 1048"/>
                <a:gd name="T27" fmla="*/ 14 h 250"/>
                <a:gd name="T28" fmla="*/ 64 w 1048"/>
                <a:gd name="T29" fmla="*/ 28 h 250"/>
                <a:gd name="T30" fmla="*/ 6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9464" name="Oval 22"/>
            <p:cNvSpPr>
              <a:spLocks noChangeArrowheads="1"/>
            </p:cNvSpPr>
            <p:nvPr>
              <p:custDataLst>
                <p:tags r:id="rId4"/>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eaLnBrk="0" hangingPunct="0"/>
              <a:endParaRPr lang="en-US"/>
            </a:p>
          </p:txBody>
        </p:sp>
        <p:sp>
          <p:nvSpPr>
            <p:cNvPr id="19465" name="Oval 23"/>
            <p:cNvSpPr>
              <a:spLocks noChangeArrowheads="1"/>
            </p:cNvSpPr>
            <p:nvPr>
              <p:custDataLst>
                <p:tags r:id="rId5"/>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19466" name="Oval 24"/>
            <p:cNvSpPr>
              <a:spLocks noChangeArrowheads="1"/>
            </p:cNvSpPr>
            <p:nvPr>
              <p:custDataLst>
                <p:tags r:id="rId6"/>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19467" name="Oval 25"/>
            <p:cNvSpPr>
              <a:spLocks noChangeArrowheads="1"/>
            </p:cNvSpPr>
            <p:nvPr>
              <p:custDataLst>
                <p:tags r:id="rId7"/>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19468" name="Oval 26"/>
            <p:cNvSpPr>
              <a:spLocks noChangeArrowheads="1"/>
            </p:cNvSpPr>
            <p:nvPr>
              <p:custDataLst>
                <p:tags r:id="rId8"/>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19469" name="Oval 27"/>
            <p:cNvSpPr>
              <a:spLocks noChangeArrowheads="1"/>
            </p:cNvSpPr>
            <p:nvPr>
              <p:custDataLst>
                <p:tags r:id="rId9"/>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19470" name="Oval 28"/>
            <p:cNvSpPr>
              <a:spLocks noChangeArrowheads="1"/>
            </p:cNvSpPr>
            <p:nvPr>
              <p:custDataLst>
                <p:tags r:id="rId10"/>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19471" name="AutoShape 29"/>
            <p:cNvSpPr>
              <a:spLocks noChangeArrowheads="1"/>
            </p:cNvSpPr>
            <p:nvPr>
              <p:custDataLst>
                <p:tags r:id="rId11"/>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eaLnBrk="0" hangingPunct="0"/>
              <a:endParaRPr lang="en-US"/>
            </a:p>
          </p:txBody>
        </p:sp>
        <p:sp>
          <p:nvSpPr>
            <p:cNvPr id="19472" name="Freeform 30"/>
            <p:cNvSpPr>
              <a:spLocks/>
            </p:cNvSpPr>
            <p:nvPr>
              <p:custDataLst>
                <p:tags r:id="rId12"/>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9473" name="Freeform 31"/>
            <p:cNvSpPr>
              <a:spLocks/>
            </p:cNvSpPr>
            <p:nvPr>
              <p:custDataLst>
                <p:tags r:id="rId13"/>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9474" name="Freeform 32"/>
            <p:cNvSpPr>
              <a:spLocks/>
            </p:cNvSpPr>
            <p:nvPr>
              <p:custDataLst>
                <p:tags r:id="rId14"/>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9475" name="Freeform 33"/>
            <p:cNvSpPr>
              <a:spLocks/>
            </p:cNvSpPr>
            <p:nvPr>
              <p:custDataLst>
                <p:tags r:id="rId15"/>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9461" name="TextBox 1"/>
          <p:cNvSpPr txBox="1">
            <a:spLocks noChangeArrowheads="1"/>
          </p:cNvSpPr>
          <p:nvPr/>
        </p:nvSpPr>
        <p:spPr bwMode="auto">
          <a:xfrm>
            <a:off x="7222566" y="6138667"/>
            <a:ext cx="1447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r>
              <a:rPr lang="en-US" sz="900" dirty="0">
                <a:solidFill>
                  <a:srgbClr val="067B0E"/>
                </a:solidFill>
                <a:latin typeface="Cambria" pitchFamily="18" charset="0"/>
              </a:rPr>
              <a:t>I </a:t>
            </a:r>
            <a:r>
              <a:rPr lang="en-US" sz="900" dirty="0" smtClean="0">
                <a:solidFill>
                  <a:srgbClr val="067B0E"/>
                </a:solidFill>
                <a:latin typeface="Cambria" pitchFamily="18" charset="0"/>
              </a:rPr>
              <a:t>find your lack of faith </a:t>
            </a:r>
            <a:r>
              <a:rPr lang="en-US" sz="900" dirty="0">
                <a:solidFill>
                  <a:srgbClr val="067B0E"/>
                </a:solidFill>
                <a:latin typeface="Cambria" pitchFamily="18" charset="0"/>
              </a:rPr>
              <a:t>in this </a:t>
            </a:r>
            <a:r>
              <a:rPr lang="en-US" sz="900" dirty="0" smtClean="0">
                <a:solidFill>
                  <a:srgbClr val="067B0E"/>
                </a:solidFill>
                <a:latin typeface="Cambria" pitchFamily="18" charset="0"/>
              </a:rPr>
              <a:t>data disturbing.</a:t>
            </a:r>
            <a:endParaRPr lang="en-US" sz="900" dirty="0">
              <a:solidFill>
                <a:srgbClr val="067B0E"/>
              </a:solidFill>
              <a:latin typeface="Cambria" pitchFamily="18" charset="0"/>
            </a:endParaRPr>
          </a:p>
        </p:txBody>
      </p:sp>
      <p:sp>
        <p:nvSpPr>
          <p:cNvPr id="19462" name="TextBox 2"/>
          <p:cNvSpPr txBox="1">
            <a:spLocks noChangeArrowheads="1"/>
          </p:cNvSpPr>
          <p:nvPr/>
        </p:nvSpPr>
        <p:spPr bwMode="auto">
          <a:xfrm>
            <a:off x="2019300" y="4953000"/>
            <a:ext cx="609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r>
              <a:rPr lang="en-US" dirty="0">
                <a:latin typeface="Cambria" pitchFamily="18" charset="0"/>
              </a:rPr>
              <a:t>Any guesses as to what </a:t>
            </a:r>
            <a:r>
              <a:rPr lang="en-US" b="1" i="1" dirty="0">
                <a:latin typeface="Cambria" pitchFamily="18" charset="0"/>
              </a:rPr>
              <a:t>kind</a:t>
            </a:r>
            <a:r>
              <a:rPr lang="en-US" dirty="0">
                <a:latin typeface="Cambria" pitchFamily="18" charset="0"/>
              </a:rPr>
              <a:t> of data this is?</a:t>
            </a:r>
          </a:p>
        </p:txBody>
      </p:sp>
      <p:pic>
        <p:nvPicPr>
          <p:cNvPr id="20" name="Picture 2"/>
          <p:cNvPicPr>
            <a:picLocks noChangeAspect="1" noChangeArrowheads="1"/>
          </p:cNvPicPr>
          <p:nvPr/>
        </p:nvPicPr>
        <p:blipFill>
          <a:blip r:embed="rId17">
            <a:extLst>
              <a:ext uri="{28A0092B-C50C-407E-A947-70E740481C1C}">
                <a14:useLocalDpi xmlns:a14="http://schemas.microsoft.com/office/drawing/2010/main" val="0"/>
              </a:ext>
            </a:extLst>
          </a:blip>
          <a:srcRect l="13702" t="35670" r="3099" b="19487"/>
          <a:stretch>
            <a:fillRect/>
          </a:stretch>
        </p:blipFill>
        <p:spPr bwMode="auto">
          <a:xfrm>
            <a:off x="1794933" y="3048000"/>
            <a:ext cx="64770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custDataLst>
              <p:tags r:id="rId1"/>
            </p:custDataLst>
          </p:nvPr>
        </p:nvSpPr>
        <p:spPr bwMode="auto">
          <a:xfrm>
            <a:off x="768350" y="228600"/>
            <a:ext cx="7696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200" dirty="0">
                <a:latin typeface="Cambria" pitchFamily="18" charset="0"/>
              </a:rPr>
              <a:t>Today's lab:  </a:t>
            </a:r>
            <a:r>
              <a:rPr lang="en-US" sz="4200" i="1" dirty="0">
                <a:latin typeface="Cambria" pitchFamily="18" charset="0"/>
              </a:rPr>
              <a:t>sound </a:t>
            </a:r>
            <a:r>
              <a:rPr lang="en-US" sz="4200" dirty="0">
                <a:latin typeface="Cambria" pitchFamily="18" charset="0"/>
              </a:rPr>
              <a:t>data!</a:t>
            </a:r>
          </a:p>
        </p:txBody>
      </p:sp>
      <p:pic>
        <p:nvPicPr>
          <p:cNvPr id="204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1654175"/>
            <a:ext cx="7785100" cy="390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Audacity: Free Sound Editor and Recording Softwa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1538" y="5791200"/>
            <a:ext cx="2409825" cy="9525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5">
            <p14:nvContentPartPr>
              <p14:cNvPr id="2" name="Ink 1"/>
              <p14:cNvContentPartPr/>
              <p14:nvPr/>
            </p14:nvContentPartPr>
            <p14:xfrm>
              <a:off x="2238480" y="2924280"/>
              <a:ext cx="5591520" cy="1038600"/>
            </p14:xfrm>
          </p:contentPart>
        </mc:Choice>
        <mc:Fallback>
          <p:pic>
            <p:nvPicPr>
              <p:cNvPr id="2" name="Ink 1"/>
              <p:cNvPicPr/>
              <p:nvPr/>
            </p:nvPicPr>
            <p:blipFill>
              <a:blip r:embed="rId6"/>
              <a:stretch>
                <a:fillRect/>
              </a:stretch>
            </p:blipFill>
            <p:spPr>
              <a:xfrm>
                <a:off x="2229120" y="2914920"/>
                <a:ext cx="5610240" cy="1057320"/>
              </a:xfrm>
              <a:prstGeom prst="rect">
                <a:avLst/>
              </a:prstGeom>
            </p:spPr>
          </p:pic>
        </mc:Fallback>
      </mc:AlternateContent>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custDataLst>
              <p:tags r:id="rId1"/>
            </p:custDataLst>
          </p:nvPr>
        </p:nvSpPr>
        <p:spPr bwMode="auto">
          <a:xfrm>
            <a:off x="762000" y="99536"/>
            <a:ext cx="7696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200" dirty="0">
                <a:latin typeface="Cambria" pitchFamily="18" charset="0"/>
              </a:rPr>
              <a:t>Sound</a:t>
            </a:r>
          </a:p>
        </p:txBody>
      </p:sp>
      <p:pic>
        <p:nvPicPr>
          <p:cNvPr id="21507" name="Picture 6"/>
          <p:cNvPicPr>
            <a:picLocks noChangeAspect="1" noChangeArrowheads="1"/>
          </p:cNvPicPr>
          <p:nvPr>
            <p:custDataLst>
              <p:tags r:id="rId2"/>
            </p:custDataLst>
          </p:nvPr>
        </p:nvPicPr>
        <p:blipFill>
          <a:blip r:embed="rId18">
            <a:extLst>
              <a:ext uri="{28A0092B-C50C-407E-A947-70E740481C1C}">
                <a14:useLocalDpi xmlns:a14="http://schemas.microsoft.com/office/drawing/2010/main" val="0"/>
              </a:ext>
            </a:extLst>
          </a:blip>
          <a:srcRect l="5856" b="10016"/>
          <a:stretch>
            <a:fillRect/>
          </a:stretch>
        </p:blipFill>
        <p:spPr bwMode="auto">
          <a:xfrm>
            <a:off x="3668713" y="1379538"/>
            <a:ext cx="5081587"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21508" name="Text Box 7"/>
          <p:cNvSpPr txBox="1">
            <a:spLocks noChangeArrowheads="1"/>
          </p:cNvSpPr>
          <p:nvPr>
            <p:custDataLst>
              <p:tags r:id="rId3"/>
            </p:custDataLst>
          </p:nvPr>
        </p:nvSpPr>
        <p:spPr bwMode="auto">
          <a:xfrm>
            <a:off x="298450" y="1455738"/>
            <a:ext cx="2901950" cy="708025"/>
          </a:xfrm>
          <a:prstGeom prst="rect">
            <a:avLst/>
          </a:prstGeom>
          <a:noFill/>
          <a:ln w="19050">
            <a:noFill/>
            <a:miter lim="800000"/>
            <a:headEnd/>
            <a:tailEnd/>
          </a:ln>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2000" dirty="0">
                <a:solidFill>
                  <a:srgbClr val="008000"/>
                </a:solidFill>
                <a:latin typeface="Cambria" pitchFamily="18" charset="0"/>
              </a:rPr>
              <a:t>continuous variation of air pressure vs. time</a:t>
            </a:r>
          </a:p>
        </p:txBody>
      </p:sp>
      <p:sp>
        <p:nvSpPr>
          <p:cNvPr id="21509" name="Freeform 8"/>
          <p:cNvSpPr>
            <a:spLocks/>
          </p:cNvSpPr>
          <p:nvPr>
            <p:custDataLst>
              <p:tags r:id="rId4"/>
            </p:custDataLst>
          </p:nvPr>
        </p:nvSpPr>
        <p:spPr bwMode="auto">
          <a:xfrm>
            <a:off x="2895600" y="3038475"/>
            <a:ext cx="1328738" cy="746125"/>
          </a:xfrm>
          <a:custGeom>
            <a:avLst/>
            <a:gdLst>
              <a:gd name="T0" fmla="*/ 0 w 709"/>
              <a:gd name="T1" fmla="*/ 2147483647 h 470"/>
              <a:gd name="T2" fmla="*/ 2147483647 w 709"/>
              <a:gd name="T3" fmla="*/ 2147483647 h 470"/>
              <a:gd name="T4" fmla="*/ 2147483647 w 709"/>
              <a:gd name="T5" fmla="*/ 2147483647 h 470"/>
              <a:gd name="T6" fmla="*/ 2147483647 w 709"/>
              <a:gd name="T7" fmla="*/ 2147483647 h 470"/>
              <a:gd name="T8" fmla="*/ 2147483647 w 709"/>
              <a:gd name="T9" fmla="*/ 2147483647 h 470"/>
              <a:gd name="T10" fmla="*/ 2147483647 w 709"/>
              <a:gd name="T11" fmla="*/ 2147483647 h 470"/>
              <a:gd name="T12" fmla="*/ 2147483647 w 709"/>
              <a:gd name="T13" fmla="*/ 0 h 470"/>
              <a:gd name="T14" fmla="*/ 0 60000 65536"/>
              <a:gd name="T15" fmla="*/ 0 60000 65536"/>
              <a:gd name="T16" fmla="*/ 0 60000 65536"/>
              <a:gd name="T17" fmla="*/ 0 60000 65536"/>
              <a:gd name="T18" fmla="*/ 0 60000 65536"/>
              <a:gd name="T19" fmla="*/ 0 60000 65536"/>
              <a:gd name="T20" fmla="*/ 0 60000 65536"/>
              <a:gd name="T21" fmla="*/ 0 w 709"/>
              <a:gd name="T22" fmla="*/ 0 h 470"/>
              <a:gd name="T23" fmla="*/ 709 w 709"/>
              <a:gd name="T24" fmla="*/ 470 h 4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9" h="470">
                <a:moveTo>
                  <a:pt x="0" y="192"/>
                </a:moveTo>
                <a:cubicBezTo>
                  <a:pt x="50" y="210"/>
                  <a:pt x="108" y="222"/>
                  <a:pt x="139" y="272"/>
                </a:cubicBezTo>
                <a:cubicBezTo>
                  <a:pt x="182" y="342"/>
                  <a:pt x="192" y="438"/>
                  <a:pt x="277" y="470"/>
                </a:cubicBezTo>
                <a:cubicBezTo>
                  <a:pt x="315" y="466"/>
                  <a:pt x="345" y="469"/>
                  <a:pt x="379" y="454"/>
                </a:cubicBezTo>
                <a:cubicBezTo>
                  <a:pt x="504" y="397"/>
                  <a:pt x="607" y="270"/>
                  <a:pt x="683" y="160"/>
                </a:cubicBezTo>
                <a:cubicBezTo>
                  <a:pt x="697" y="111"/>
                  <a:pt x="709" y="84"/>
                  <a:pt x="677" y="38"/>
                </a:cubicBezTo>
                <a:cubicBezTo>
                  <a:pt x="666" y="3"/>
                  <a:pt x="674" y="13"/>
                  <a:pt x="661" y="0"/>
                </a:cubicBezTo>
              </a:path>
            </a:pathLst>
          </a:custGeom>
          <a:noFill/>
          <a:ln w="19050">
            <a:solidFill>
              <a:schemeClr val="accent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10" name="Freeform 9"/>
          <p:cNvSpPr>
            <a:spLocks/>
          </p:cNvSpPr>
          <p:nvPr>
            <p:custDataLst>
              <p:tags r:id="rId5"/>
            </p:custDataLst>
          </p:nvPr>
        </p:nvSpPr>
        <p:spPr bwMode="auto">
          <a:xfrm>
            <a:off x="4183063" y="2708275"/>
            <a:ext cx="128587" cy="601663"/>
          </a:xfrm>
          <a:custGeom>
            <a:avLst/>
            <a:gdLst>
              <a:gd name="T0" fmla="*/ 0 w 81"/>
              <a:gd name="T1" fmla="*/ 2147483647 h 379"/>
              <a:gd name="T2" fmla="*/ 2147483647 w 81"/>
              <a:gd name="T3" fmla="*/ 2147483647 h 379"/>
              <a:gd name="T4" fmla="*/ 2147483647 w 81"/>
              <a:gd name="T5" fmla="*/ 0 h 379"/>
              <a:gd name="T6" fmla="*/ 0 60000 65536"/>
              <a:gd name="T7" fmla="*/ 0 60000 65536"/>
              <a:gd name="T8" fmla="*/ 0 60000 65536"/>
              <a:gd name="T9" fmla="*/ 0 w 81"/>
              <a:gd name="T10" fmla="*/ 0 h 379"/>
              <a:gd name="T11" fmla="*/ 81 w 81"/>
              <a:gd name="T12" fmla="*/ 379 h 379"/>
            </a:gdLst>
            <a:ahLst/>
            <a:cxnLst>
              <a:cxn ang="T6">
                <a:pos x="T0" y="T1"/>
              </a:cxn>
              <a:cxn ang="T7">
                <a:pos x="T2" y="T3"/>
              </a:cxn>
              <a:cxn ang="T8">
                <a:pos x="T4" y="T5"/>
              </a:cxn>
            </a:cxnLst>
            <a:rect l="T9" t="T10" r="T11" b="T12"/>
            <a:pathLst>
              <a:path w="81" h="379">
                <a:moveTo>
                  <a:pt x="0" y="379"/>
                </a:moveTo>
                <a:cubicBezTo>
                  <a:pt x="17" y="366"/>
                  <a:pt x="21" y="353"/>
                  <a:pt x="42" y="347"/>
                </a:cubicBezTo>
                <a:cubicBezTo>
                  <a:pt x="81" y="241"/>
                  <a:pt x="64" y="108"/>
                  <a:pt x="64" y="0"/>
                </a:cubicBezTo>
              </a:path>
            </a:pathLst>
          </a:custGeom>
          <a:noFill/>
          <a:ln w="19050">
            <a:solidFill>
              <a:schemeClr val="accent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11" name="Text Box 10"/>
          <p:cNvSpPr txBox="1">
            <a:spLocks noChangeArrowheads="1"/>
          </p:cNvSpPr>
          <p:nvPr>
            <p:custDataLst>
              <p:tags r:id="rId6"/>
            </p:custDataLst>
          </p:nvPr>
        </p:nvSpPr>
        <p:spPr bwMode="auto">
          <a:xfrm>
            <a:off x="381000" y="2997200"/>
            <a:ext cx="2438400" cy="830263"/>
          </a:xfrm>
          <a:prstGeom prst="rect">
            <a:avLst/>
          </a:prstGeom>
          <a:solidFill>
            <a:srgbClr val="CCFFCC"/>
          </a:solidFill>
          <a:ln w="19050">
            <a:noFill/>
            <a:miter lim="800000"/>
            <a:headEnd/>
            <a:tailEnd/>
          </a:ln>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600">
                <a:latin typeface="Cambria" pitchFamily="18" charset="0"/>
              </a:rPr>
              <a:t>samples taken every 1/22050th of a second (or some sampling rate)</a:t>
            </a:r>
          </a:p>
        </p:txBody>
      </p:sp>
      <p:sp>
        <p:nvSpPr>
          <p:cNvPr id="21512" name="Text Box 11"/>
          <p:cNvSpPr txBox="1">
            <a:spLocks noChangeArrowheads="1"/>
          </p:cNvSpPr>
          <p:nvPr>
            <p:custDataLst>
              <p:tags r:id="rId7"/>
            </p:custDataLst>
          </p:nvPr>
        </p:nvSpPr>
        <p:spPr bwMode="auto">
          <a:xfrm>
            <a:off x="609600" y="4656138"/>
            <a:ext cx="3078163" cy="844550"/>
          </a:xfrm>
          <a:prstGeom prst="rect">
            <a:avLst/>
          </a:prstGeom>
          <a:solidFill>
            <a:srgbClr val="CCFFCC"/>
          </a:solidFill>
          <a:ln w="19050">
            <a:noFill/>
            <a:miter lim="800000"/>
            <a:headEnd/>
            <a:tailEnd/>
          </a:ln>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600" dirty="0">
                <a:latin typeface="Cambria" pitchFamily="18" charset="0"/>
              </a:rPr>
              <a:t>Each sample is measured on a loudness scale from -32,768 to 32,767. (This fits into 2 bytes.)</a:t>
            </a:r>
          </a:p>
        </p:txBody>
      </p:sp>
      <p:sp>
        <p:nvSpPr>
          <p:cNvPr id="21513" name="Text Box 12"/>
          <p:cNvSpPr txBox="1">
            <a:spLocks noChangeArrowheads="1"/>
          </p:cNvSpPr>
          <p:nvPr>
            <p:custDataLst>
              <p:tags r:id="rId8"/>
            </p:custDataLst>
          </p:nvPr>
        </p:nvSpPr>
        <p:spPr bwMode="auto">
          <a:xfrm>
            <a:off x="4800600" y="4960938"/>
            <a:ext cx="4191000" cy="830997"/>
          </a:xfrm>
          <a:prstGeom prst="rect">
            <a:avLst/>
          </a:prstGeom>
          <a:solidFill>
            <a:srgbClr val="CCFFCC"/>
          </a:solidFill>
          <a:ln w="19050">
            <a:noFill/>
            <a:miter lim="800000"/>
            <a:headEnd/>
            <a:tailEnd/>
          </a:ln>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600" dirty="0">
                <a:latin typeface="Cambria" pitchFamily="18" charset="0"/>
              </a:rPr>
              <a:t>These two bytes are called a </a:t>
            </a:r>
            <a:r>
              <a:rPr lang="en-US" sz="1600" i="1" dirty="0">
                <a:latin typeface="Cambria" pitchFamily="18" charset="0"/>
              </a:rPr>
              <a:t>frame</a:t>
            </a:r>
            <a:r>
              <a:rPr lang="en-US" sz="1600" dirty="0">
                <a:latin typeface="Cambria" pitchFamily="18" charset="0"/>
              </a:rPr>
              <a:t>. Raw audio data - such as what is written to the surface of a CD - is simply a list of these frames.</a:t>
            </a:r>
          </a:p>
        </p:txBody>
      </p:sp>
      <p:sp>
        <p:nvSpPr>
          <p:cNvPr id="21514" name="Line 13"/>
          <p:cNvSpPr>
            <a:spLocks noChangeShapeType="1"/>
          </p:cNvSpPr>
          <p:nvPr>
            <p:custDataLst>
              <p:tags r:id="rId9"/>
            </p:custDataLst>
          </p:nvPr>
        </p:nvSpPr>
        <p:spPr bwMode="auto">
          <a:xfrm flipH="1">
            <a:off x="1693863" y="2420938"/>
            <a:ext cx="142875" cy="439737"/>
          </a:xfrm>
          <a:prstGeom prst="line">
            <a:avLst/>
          </a:prstGeom>
          <a:noFill/>
          <a:ln w="57150">
            <a:solidFill>
              <a:srgbClr val="008000"/>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21515" name="Line 14"/>
          <p:cNvSpPr>
            <a:spLocks noChangeShapeType="1"/>
          </p:cNvSpPr>
          <p:nvPr>
            <p:custDataLst>
              <p:tags r:id="rId10"/>
            </p:custDataLst>
          </p:nvPr>
        </p:nvSpPr>
        <p:spPr bwMode="auto">
          <a:xfrm>
            <a:off x="1700213" y="3897313"/>
            <a:ext cx="542925" cy="685800"/>
          </a:xfrm>
          <a:prstGeom prst="line">
            <a:avLst/>
          </a:prstGeom>
          <a:noFill/>
          <a:ln w="57150">
            <a:solidFill>
              <a:srgbClr val="008000"/>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21516" name="Line 15"/>
          <p:cNvSpPr>
            <a:spLocks noChangeShapeType="1"/>
          </p:cNvSpPr>
          <p:nvPr>
            <p:custDataLst>
              <p:tags r:id="rId11"/>
            </p:custDataLst>
          </p:nvPr>
        </p:nvSpPr>
        <p:spPr bwMode="auto">
          <a:xfrm>
            <a:off x="3912922" y="5311775"/>
            <a:ext cx="697177" cy="188913"/>
          </a:xfrm>
          <a:prstGeom prst="line">
            <a:avLst/>
          </a:prstGeom>
          <a:noFill/>
          <a:ln w="57150">
            <a:solidFill>
              <a:srgbClr val="008000"/>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21517" name="Text Box 16"/>
          <p:cNvSpPr txBox="1">
            <a:spLocks noChangeArrowheads="1"/>
          </p:cNvSpPr>
          <p:nvPr>
            <p:custDataLst>
              <p:tags r:id="rId12"/>
            </p:custDataLst>
          </p:nvPr>
        </p:nvSpPr>
        <p:spPr bwMode="auto">
          <a:xfrm>
            <a:off x="306387" y="2767013"/>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000" b="1">
                <a:solidFill>
                  <a:srgbClr val="008000"/>
                </a:solidFill>
                <a:latin typeface="Cambria" pitchFamily="18" charset="0"/>
              </a:rPr>
              <a:t>sampling</a:t>
            </a:r>
            <a:endParaRPr lang="en-US" sz="1000" b="1">
              <a:solidFill>
                <a:srgbClr val="FF0000"/>
              </a:solidFill>
              <a:latin typeface="Cambria" pitchFamily="18" charset="0"/>
            </a:endParaRPr>
          </a:p>
        </p:txBody>
      </p:sp>
      <p:sp>
        <p:nvSpPr>
          <p:cNvPr id="21518" name="Text Box 17"/>
          <p:cNvSpPr txBox="1">
            <a:spLocks noChangeArrowheads="1"/>
          </p:cNvSpPr>
          <p:nvPr>
            <p:custDataLst>
              <p:tags r:id="rId13"/>
            </p:custDataLst>
          </p:nvPr>
        </p:nvSpPr>
        <p:spPr bwMode="auto">
          <a:xfrm>
            <a:off x="568324" y="4398963"/>
            <a:ext cx="1143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000" b="1" dirty="0">
                <a:solidFill>
                  <a:srgbClr val="008000"/>
                </a:solidFill>
                <a:latin typeface="Cambria" pitchFamily="18" charset="0"/>
              </a:rPr>
              <a:t>quantization</a:t>
            </a:r>
            <a:endParaRPr lang="en-US" sz="1000" b="1" dirty="0">
              <a:solidFill>
                <a:srgbClr val="FF0000"/>
              </a:solidFill>
              <a:latin typeface="Cambria" pitchFamily="18" charset="0"/>
            </a:endParaRPr>
          </a:p>
        </p:txBody>
      </p:sp>
      <p:sp>
        <p:nvSpPr>
          <p:cNvPr id="21519" name="Text Box 18"/>
          <p:cNvSpPr txBox="1">
            <a:spLocks noChangeArrowheads="1"/>
          </p:cNvSpPr>
          <p:nvPr>
            <p:custDataLst>
              <p:tags r:id="rId14"/>
            </p:custDataLst>
          </p:nvPr>
        </p:nvSpPr>
        <p:spPr bwMode="auto">
          <a:xfrm>
            <a:off x="4724400" y="4713288"/>
            <a:ext cx="1143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000" b="1" dirty="0">
                <a:solidFill>
                  <a:srgbClr val="008000"/>
                </a:solidFill>
                <a:latin typeface="Cambria" pitchFamily="18" charset="0"/>
              </a:rPr>
              <a:t>storage</a:t>
            </a:r>
            <a:endParaRPr lang="en-US" sz="1000" b="1" dirty="0">
              <a:solidFill>
                <a:srgbClr val="FF0000"/>
              </a:solidFill>
              <a:latin typeface="Cambria" pitchFamily="18" charset="0"/>
            </a:endParaRPr>
          </a:p>
        </p:txBody>
      </p:sp>
      <p:sp>
        <p:nvSpPr>
          <p:cNvPr id="21520" name="Text Box 19"/>
          <p:cNvSpPr txBox="1">
            <a:spLocks noChangeArrowheads="1"/>
          </p:cNvSpPr>
          <p:nvPr>
            <p:custDataLst>
              <p:tags r:id="rId15"/>
            </p:custDataLst>
          </p:nvPr>
        </p:nvSpPr>
        <p:spPr bwMode="auto">
          <a:xfrm>
            <a:off x="417688" y="1322211"/>
            <a:ext cx="1143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000" b="1" dirty="0">
                <a:solidFill>
                  <a:srgbClr val="008000"/>
                </a:solidFill>
                <a:latin typeface="Cambria" pitchFamily="18" charset="0"/>
              </a:rPr>
              <a:t>physics</a:t>
            </a:r>
            <a:endParaRPr lang="en-US" sz="1000" b="1" dirty="0">
              <a:solidFill>
                <a:srgbClr val="FF0000"/>
              </a:solidFill>
              <a:latin typeface="Cambria" pitchFamily="18" charset="0"/>
            </a:endParaRPr>
          </a:p>
        </p:txBody>
      </p:sp>
      <p:sp>
        <p:nvSpPr>
          <p:cNvPr id="21521" name="Text Box 21"/>
          <p:cNvSpPr txBox="1">
            <a:spLocks noChangeArrowheads="1"/>
          </p:cNvSpPr>
          <p:nvPr>
            <p:custDataLst>
              <p:tags r:id="rId16"/>
            </p:custDataLst>
          </p:nvPr>
        </p:nvSpPr>
        <p:spPr bwMode="auto">
          <a:xfrm>
            <a:off x="4838700" y="5849233"/>
            <a:ext cx="4114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200" dirty="0">
                <a:latin typeface="Cambria" pitchFamily="18" charset="0"/>
              </a:rPr>
              <a:t>pulse code modulation = PCM data</a:t>
            </a:r>
          </a:p>
        </p:txBody>
      </p:sp>
      <p:sp>
        <p:nvSpPr>
          <p:cNvPr id="21522" name="TextBox 37"/>
          <p:cNvSpPr txBox="1">
            <a:spLocks noChangeArrowheads="1"/>
          </p:cNvSpPr>
          <p:nvPr/>
        </p:nvSpPr>
        <p:spPr bwMode="auto">
          <a:xfrm>
            <a:off x="5418138" y="3889375"/>
            <a:ext cx="1831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r>
              <a:rPr lang="en-US" sz="1800" b="1">
                <a:solidFill>
                  <a:srgbClr val="067B0E"/>
                </a:solidFill>
                <a:latin typeface="Cambria" pitchFamily="18" charset="0"/>
              </a:rPr>
              <a:t>time</a:t>
            </a:r>
          </a:p>
        </p:txBody>
      </p:sp>
      <p:sp>
        <p:nvSpPr>
          <p:cNvPr id="21523" name="TextBox 38"/>
          <p:cNvSpPr txBox="1">
            <a:spLocks noChangeArrowheads="1"/>
          </p:cNvSpPr>
          <p:nvPr/>
        </p:nvSpPr>
        <p:spPr bwMode="auto">
          <a:xfrm rot="-5400000">
            <a:off x="2586831" y="2593182"/>
            <a:ext cx="1831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r>
              <a:rPr lang="en-US" sz="1800" b="1">
                <a:solidFill>
                  <a:srgbClr val="067B0E"/>
                </a:solidFill>
                <a:latin typeface="Cambria" pitchFamily="18" charset="0"/>
              </a:rPr>
              <a:t>air pressure</a:t>
            </a:r>
          </a:p>
        </p:txBody>
      </p:sp>
      <mc:AlternateContent xmlns:mc="http://schemas.openxmlformats.org/markup-compatibility/2006">
        <mc:Choice xmlns:p14="http://schemas.microsoft.com/office/powerpoint/2010/main" Requires="p14">
          <p:contentPart p14:bwMode="auto" r:id="rId19">
            <p14:nvContentPartPr>
              <p14:cNvPr id="2" name="Ink 1"/>
              <p14:cNvContentPartPr/>
              <p14:nvPr/>
            </p14:nvContentPartPr>
            <p14:xfrm>
              <a:off x="2114640" y="1523880"/>
              <a:ext cx="5991480" cy="2439000"/>
            </p14:xfrm>
          </p:contentPart>
        </mc:Choice>
        <mc:Fallback>
          <p:pic>
            <p:nvPicPr>
              <p:cNvPr id="2" name="Ink 1"/>
              <p:cNvPicPr/>
              <p:nvPr/>
            </p:nvPicPr>
            <p:blipFill>
              <a:blip r:embed="rId20"/>
              <a:stretch>
                <a:fillRect/>
              </a:stretch>
            </p:blipFill>
            <p:spPr>
              <a:xfrm>
                <a:off x="2105280" y="1514520"/>
                <a:ext cx="6010200" cy="2457720"/>
              </a:xfrm>
              <a:prstGeom prst="rect">
                <a:avLst/>
              </a:prstGeom>
            </p:spPr>
          </p:pic>
        </mc:Fallback>
      </mc:AlternateContent>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85198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ounded Rectangle 1"/>
          <p:cNvSpPr>
            <a:spLocks noChangeArrowheads="1"/>
          </p:cNvSpPr>
          <p:nvPr/>
        </p:nvSpPr>
        <p:spPr bwMode="auto">
          <a:xfrm>
            <a:off x="304800" y="3886200"/>
            <a:ext cx="5791200" cy="1143000"/>
          </a:xfrm>
          <a:prstGeom prst="roundRect">
            <a:avLst>
              <a:gd name="adj" fmla="val 16667"/>
            </a:avLst>
          </a:prstGeom>
          <a:solidFill>
            <a:srgbClr val="DDF2FF"/>
          </a:solidFill>
          <a:ln>
            <a:noFill/>
          </a:ln>
          <a:extLst/>
        </p:spPr>
        <p:txBody>
          <a:bodyPr>
            <a:spAutoFit/>
          </a:bodyPr>
          <a:lstStyle/>
          <a:p>
            <a:pPr eaLnBrk="0" hangingPunct="0"/>
            <a:endParaRPr lang="en-US"/>
          </a:p>
        </p:txBody>
      </p:sp>
      <p:sp>
        <p:nvSpPr>
          <p:cNvPr id="22532" name="Text Box 5"/>
          <p:cNvSpPr txBox="1">
            <a:spLocks noChangeArrowheads="1"/>
          </p:cNvSpPr>
          <p:nvPr>
            <p:custDataLst>
              <p:tags r:id="rId1"/>
            </p:custDataLst>
          </p:nvPr>
        </p:nvSpPr>
        <p:spPr bwMode="auto">
          <a:xfrm>
            <a:off x="1524000" y="228600"/>
            <a:ext cx="6248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000" dirty="0">
                <a:latin typeface="Cambria" pitchFamily="18" charset="0"/>
              </a:rPr>
              <a:t>Computing with </a:t>
            </a:r>
            <a:r>
              <a:rPr lang="en-US" sz="4000" i="1" dirty="0" smtClean="0">
                <a:latin typeface="Cambria" pitchFamily="18" charset="0"/>
              </a:rPr>
              <a:t>language</a:t>
            </a:r>
            <a:endParaRPr lang="en-US" sz="4000" dirty="0">
              <a:latin typeface="Cambria" pitchFamily="18" charset="0"/>
            </a:endParaRPr>
          </a:p>
        </p:txBody>
      </p:sp>
      <p:sp>
        <p:nvSpPr>
          <p:cNvPr id="22533" name="Rectangle 6"/>
          <p:cNvSpPr>
            <a:spLocks noChangeArrowheads="1"/>
          </p:cNvSpPr>
          <p:nvPr>
            <p:custDataLst>
              <p:tags r:id="rId2"/>
            </p:custDataLst>
          </p:nvPr>
        </p:nvSpPr>
        <p:spPr bwMode="auto">
          <a:xfrm>
            <a:off x="4083050" y="4205288"/>
            <a:ext cx="13260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2800" b="1">
                <a:solidFill>
                  <a:schemeClr val="accent2"/>
                </a:solidFill>
                <a:latin typeface="Cambria" pitchFamily="18" charset="0"/>
              </a:rPr>
              <a:t>strings</a:t>
            </a:r>
          </a:p>
        </p:txBody>
      </p:sp>
      <p:sp>
        <p:nvSpPr>
          <p:cNvPr id="22534" name="Rectangle 7"/>
          <p:cNvSpPr>
            <a:spLocks noChangeArrowheads="1"/>
          </p:cNvSpPr>
          <p:nvPr>
            <p:custDataLst>
              <p:tags r:id="rId3"/>
            </p:custDataLst>
          </p:nvPr>
        </p:nvSpPr>
        <p:spPr bwMode="auto">
          <a:xfrm>
            <a:off x="2590800" y="2986088"/>
            <a:ext cx="46753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2800" b="1">
                <a:solidFill>
                  <a:schemeClr val="accent2"/>
                </a:solidFill>
                <a:latin typeface="Cambria" pitchFamily="18" charset="0"/>
              </a:rPr>
              <a:t>language / words / phrases</a:t>
            </a:r>
          </a:p>
        </p:txBody>
      </p:sp>
      <p:sp>
        <p:nvSpPr>
          <p:cNvPr id="22535" name="Rectangle 8"/>
          <p:cNvSpPr>
            <a:spLocks noChangeArrowheads="1"/>
          </p:cNvSpPr>
          <p:nvPr>
            <p:custDataLst>
              <p:tags r:id="rId4"/>
            </p:custDataLst>
          </p:nvPr>
        </p:nvSpPr>
        <p:spPr bwMode="auto">
          <a:xfrm>
            <a:off x="3509963" y="5576888"/>
            <a:ext cx="26260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2800" b="1" dirty="0">
                <a:solidFill>
                  <a:schemeClr val="accent2"/>
                </a:solidFill>
                <a:latin typeface="Cambria" pitchFamily="18" charset="0"/>
              </a:rPr>
              <a:t>numbers / bits</a:t>
            </a:r>
          </a:p>
        </p:txBody>
      </p:sp>
      <p:sp>
        <p:nvSpPr>
          <p:cNvPr id="22536" name="Rectangle 9"/>
          <p:cNvSpPr>
            <a:spLocks noChangeArrowheads="1"/>
          </p:cNvSpPr>
          <p:nvPr>
            <p:custDataLst>
              <p:tags r:id="rId5"/>
            </p:custDataLst>
          </p:nvPr>
        </p:nvSpPr>
        <p:spPr bwMode="auto">
          <a:xfrm>
            <a:off x="3421063" y="1843088"/>
            <a:ext cx="28312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2800" b="1">
                <a:solidFill>
                  <a:schemeClr val="accent2"/>
                </a:solidFill>
                <a:latin typeface="Cambria" pitchFamily="18" charset="0"/>
              </a:rPr>
              <a:t>ideas / meaning</a:t>
            </a:r>
          </a:p>
        </p:txBody>
      </p:sp>
      <p:sp>
        <p:nvSpPr>
          <p:cNvPr id="22537" name="Line 10"/>
          <p:cNvSpPr>
            <a:spLocks noChangeShapeType="1"/>
          </p:cNvSpPr>
          <p:nvPr>
            <p:custDataLst>
              <p:tags r:id="rId6"/>
            </p:custDataLst>
          </p:nvPr>
        </p:nvSpPr>
        <p:spPr bwMode="auto">
          <a:xfrm>
            <a:off x="1552575" y="4498975"/>
            <a:ext cx="233362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pic>
        <p:nvPicPr>
          <p:cNvPr id="22538" name="Picture 11"/>
          <p:cNvPicPr>
            <a:picLocks noChangeAspect="1" noChangeArrowheads="1"/>
          </p:cNvPicPr>
          <p:nvPr>
            <p:custDataLst>
              <p:tags r:id="rId7"/>
            </p:custDataLst>
          </p:nvPr>
        </p:nvPicPr>
        <p:blipFill>
          <a:blip r:embed="rId15">
            <a:extLst>
              <a:ext uri="{28A0092B-C50C-407E-A947-70E740481C1C}">
                <a14:useLocalDpi xmlns:a14="http://schemas.microsoft.com/office/drawing/2010/main" val="0"/>
              </a:ext>
            </a:extLst>
          </a:blip>
          <a:srcRect/>
          <a:stretch>
            <a:fillRect/>
          </a:stretch>
        </p:blipFill>
        <p:spPr bwMode="auto">
          <a:xfrm>
            <a:off x="381000" y="53340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22539" name="Picture 12"/>
          <p:cNvPicPr>
            <a:picLocks noChangeAspect="1" noChangeArrowheads="1"/>
          </p:cNvPicPr>
          <p:nvPr>
            <p:custDataLst>
              <p:tags r:id="rId8"/>
            </p:custDataLst>
          </p:nvPr>
        </p:nvPicPr>
        <p:blipFill>
          <a:blip r:embed="rId16">
            <a:extLst>
              <a:ext uri="{28A0092B-C50C-407E-A947-70E740481C1C}">
                <a14:useLocalDpi xmlns:a14="http://schemas.microsoft.com/office/drawing/2010/main" val="0"/>
              </a:ext>
            </a:extLst>
          </a:blip>
          <a:srcRect/>
          <a:stretch>
            <a:fillRect/>
          </a:stretch>
        </p:blipFill>
        <p:spPr bwMode="auto">
          <a:xfrm>
            <a:off x="762000" y="41148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22540" name="Picture 13"/>
          <p:cNvPicPr>
            <a:picLocks noChangeAspect="1" noChangeArrowheads="1"/>
          </p:cNvPicPr>
          <p:nvPr>
            <p:custDataLst>
              <p:tags r:id="rId9"/>
            </p:custDataLst>
          </p:nvPr>
        </p:nvPicPr>
        <p:blipFill>
          <a:blip r:embed="rId17">
            <a:extLst>
              <a:ext uri="{28A0092B-C50C-407E-A947-70E740481C1C}">
                <a14:useLocalDpi xmlns:a14="http://schemas.microsoft.com/office/drawing/2010/main" val="0"/>
              </a:ext>
            </a:extLst>
          </a:blip>
          <a:srcRect l="6667" t="10605" r="49651" b="10600"/>
          <a:stretch>
            <a:fillRect/>
          </a:stretch>
        </p:blipFill>
        <p:spPr bwMode="auto">
          <a:xfrm>
            <a:off x="533400" y="2895600"/>
            <a:ext cx="6953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1" name="Line 14"/>
          <p:cNvSpPr>
            <a:spLocks noChangeShapeType="1"/>
          </p:cNvSpPr>
          <p:nvPr>
            <p:custDataLst>
              <p:tags r:id="rId10"/>
            </p:custDataLst>
          </p:nvPr>
        </p:nvSpPr>
        <p:spPr bwMode="auto">
          <a:xfrm>
            <a:off x="1712913" y="2095500"/>
            <a:ext cx="1716087"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pic>
        <p:nvPicPr>
          <p:cNvPr id="22542" name="Picture 15"/>
          <p:cNvPicPr>
            <a:picLocks noChangeAspect="1" noChangeArrowheads="1"/>
          </p:cNvPicPr>
          <p:nvPr>
            <p:custDataLst>
              <p:tags r:id="rId11"/>
            </p:custDataLst>
          </p:nvPr>
        </p:nvPicPr>
        <p:blipFill>
          <a:blip r:embed="rId18">
            <a:extLst>
              <a:ext uri="{28A0092B-C50C-407E-A947-70E740481C1C}">
                <a14:useLocalDpi xmlns:a14="http://schemas.microsoft.com/office/drawing/2010/main" val="0"/>
              </a:ext>
            </a:extLst>
          </a:blip>
          <a:srcRect/>
          <a:stretch>
            <a:fillRect/>
          </a:stretch>
        </p:blipFill>
        <p:spPr bwMode="auto">
          <a:xfrm>
            <a:off x="838200" y="1676400"/>
            <a:ext cx="77311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22543" name="Line 16"/>
          <p:cNvSpPr>
            <a:spLocks noChangeShapeType="1"/>
          </p:cNvSpPr>
          <p:nvPr>
            <p:custDataLst>
              <p:tags r:id="rId12"/>
            </p:custDataLst>
          </p:nvPr>
        </p:nvSpPr>
        <p:spPr bwMode="auto">
          <a:xfrm>
            <a:off x="1363663" y="3254375"/>
            <a:ext cx="1182687"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544" name="Line 17"/>
          <p:cNvSpPr>
            <a:spLocks noChangeShapeType="1"/>
          </p:cNvSpPr>
          <p:nvPr>
            <p:custDataLst>
              <p:tags r:id="rId13"/>
            </p:custDataLst>
          </p:nvPr>
        </p:nvSpPr>
        <p:spPr bwMode="auto">
          <a:xfrm>
            <a:off x="1443038" y="5849938"/>
            <a:ext cx="201612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545" name="TextBox 2"/>
          <p:cNvSpPr txBox="1">
            <a:spLocks noChangeArrowheads="1"/>
          </p:cNvSpPr>
          <p:nvPr/>
        </p:nvSpPr>
        <p:spPr bwMode="auto">
          <a:xfrm>
            <a:off x="6858000" y="3993444"/>
            <a:ext cx="2133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r>
              <a:rPr lang="en-US" dirty="0">
                <a:latin typeface="Cambria" pitchFamily="18" charset="0"/>
              </a:rPr>
              <a:t>Python strings are here.</a:t>
            </a:r>
          </a:p>
        </p:txBody>
      </p:sp>
      <p:sp>
        <p:nvSpPr>
          <p:cNvPr id="4" name="Right Arrow 3"/>
          <p:cNvSpPr/>
          <p:nvPr/>
        </p:nvSpPr>
        <p:spPr bwMode="auto">
          <a:xfrm flipH="1">
            <a:off x="6324600" y="4267200"/>
            <a:ext cx="461963" cy="381000"/>
          </a:xfrm>
          <a:prstGeom prst="rightArrow">
            <a:avLst/>
          </a:prstGeom>
          <a:solidFill>
            <a:srgbClr val="DDF2FF"/>
          </a:solidFill>
          <a:ln w="19050" cap="flat" cmpd="sng" algn="ctr">
            <a:noFill/>
            <a:prstDash val="solid"/>
            <a:round/>
            <a:headEnd type="none" w="med" len="med"/>
            <a:tailEnd type="none" w="med" len="med"/>
          </a:ln>
          <a:effectLst/>
        </p:spPr>
        <p:txBody>
          <a:bodyPr>
            <a:spAutoFit/>
          </a:bodyPr>
          <a:lstStyle/>
          <a:p>
            <a:pPr eaLnBrk="0" hangingPunct="0">
              <a:defRPr/>
            </a:pPr>
            <a:endParaRPr lang="en-US">
              <a:latin typeface="Times" pitchFamily="-106" charset="0"/>
              <a:ea typeface="ＭＳ Ｐゴシック" pitchFamily="-106"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ounded Rectangle 23"/>
          <p:cNvSpPr>
            <a:spLocks noChangeArrowheads="1"/>
          </p:cNvSpPr>
          <p:nvPr/>
        </p:nvSpPr>
        <p:spPr bwMode="auto">
          <a:xfrm>
            <a:off x="304800" y="3886200"/>
            <a:ext cx="5791200" cy="1143000"/>
          </a:xfrm>
          <a:prstGeom prst="roundRect">
            <a:avLst>
              <a:gd name="adj" fmla="val 16667"/>
            </a:avLst>
          </a:prstGeom>
          <a:solidFill>
            <a:srgbClr val="DDF2FF"/>
          </a:solidFill>
          <a:ln>
            <a:noFill/>
          </a:ln>
          <a:extLst/>
        </p:spPr>
        <p:txBody>
          <a:bodyPr>
            <a:spAutoFit/>
          </a:bodyPr>
          <a:lstStyle/>
          <a:p>
            <a:pPr eaLnBrk="0" hangingPunct="0"/>
            <a:endParaRPr lang="en-US"/>
          </a:p>
        </p:txBody>
      </p:sp>
      <p:sp>
        <p:nvSpPr>
          <p:cNvPr id="23555" name="Freeform 18"/>
          <p:cNvSpPr>
            <a:spLocks/>
          </p:cNvSpPr>
          <p:nvPr>
            <p:custDataLst>
              <p:tags r:id="rId1"/>
            </p:custDataLst>
          </p:nvPr>
        </p:nvSpPr>
        <p:spPr bwMode="auto">
          <a:xfrm>
            <a:off x="5627688" y="4476751"/>
            <a:ext cx="925512" cy="1314450"/>
          </a:xfrm>
          <a:custGeom>
            <a:avLst/>
            <a:gdLst>
              <a:gd name="T0" fmla="*/ 0 w 439"/>
              <a:gd name="T1" fmla="*/ 0 h 859"/>
              <a:gd name="T2" fmla="*/ 2147483647 w 439"/>
              <a:gd name="T3" fmla="*/ 2147483647 h 859"/>
              <a:gd name="T4" fmla="*/ 2147483647 w 439"/>
              <a:gd name="T5" fmla="*/ 2147483647 h 859"/>
              <a:gd name="T6" fmla="*/ 2147483647 w 439"/>
              <a:gd name="T7" fmla="*/ 2147483647 h 859"/>
              <a:gd name="T8" fmla="*/ 2147483647 w 439"/>
              <a:gd name="T9" fmla="*/ 2147483647 h 859"/>
              <a:gd name="T10" fmla="*/ 2147483647 w 439"/>
              <a:gd name="T11" fmla="*/ 2147483647 h 859"/>
              <a:gd name="T12" fmla="*/ 2147483647 w 439"/>
              <a:gd name="T13" fmla="*/ 2147483647 h 859"/>
              <a:gd name="T14" fmla="*/ 2147483647 w 439"/>
              <a:gd name="T15" fmla="*/ 2147483647 h 859"/>
              <a:gd name="T16" fmla="*/ 2147483647 w 439"/>
              <a:gd name="T17" fmla="*/ 2147483647 h 859"/>
              <a:gd name="T18" fmla="*/ 2147483647 w 439"/>
              <a:gd name="T19" fmla="*/ 2147483647 h 8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9"/>
              <a:gd name="T31" fmla="*/ 0 h 859"/>
              <a:gd name="T32" fmla="*/ 439 w 439"/>
              <a:gd name="T33" fmla="*/ 859 h 8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9" h="859">
                <a:moveTo>
                  <a:pt x="0" y="0"/>
                </a:moveTo>
                <a:cubicBezTo>
                  <a:pt x="60" y="7"/>
                  <a:pt x="114" y="28"/>
                  <a:pt x="175" y="35"/>
                </a:cubicBezTo>
                <a:cubicBezTo>
                  <a:pt x="231" y="72"/>
                  <a:pt x="297" y="98"/>
                  <a:pt x="340" y="155"/>
                </a:cubicBezTo>
                <a:cubicBezTo>
                  <a:pt x="368" y="192"/>
                  <a:pt x="384" y="228"/>
                  <a:pt x="405" y="270"/>
                </a:cubicBezTo>
                <a:cubicBezTo>
                  <a:pt x="421" y="354"/>
                  <a:pt x="439" y="456"/>
                  <a:pt x="390" y="530"/>
                </a:cubicBezTo>
                <a:cubicBezTo>
                  <a:pt x="382" y="559"/>
                  <a:pt x="375" y="582"/>
                  <a:pt x="345" y="590"/>
                </a:cubicBezTo>
                <a:cubicBezTo>
                  <a:pt x="332" y="626"/>
                  <a:pt x="312" y="660"/>
                  <a:pt x="295" y="695"/>
                </a:cubicBezTo>
                <a:cubicBezTo>
                  <a:pt x="286" y="712"/>
                  <a:pt x="286" y="728"/>
                  <a:pt x="275" y="745"/>
                </a:cubicBezTo>
                <a:cubicBezTo>
                  <a:pt x="270" y="762"/>
                  <a:pt x="247" y="824"/>
                  <a:pt x="235" y="835"/>
                </a:cubicBezTo>
                <a:cubicBezTo>
                  <a:pt x="231" y="838"/>
                  <a:pt x="200" y="859"/>
                  <a:pt x="200" y="850"/>
                </a:cubicBezTo>
              </a:path>
            </a:pathLst>
          </a:custGeom>
          <a:noFill/>
          <a:ln w="19050">
            <a:solidFill>
              <a:srgbClr val="0B04FF"/>
            </a:solidFill>
            <a:round/>
            <a:headEnd/>
            <a:tailEnd type="triangle" w="lg" len="lg"/>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en-US"/>
          </a:p>
        </p:txBody>
      </p:sp>
      <p:sp>
        <p:nvSpPr>
          <p:cNvPr id="23556" name="Text Box 22"/>
          <p:cNvSpPr txBox="1">
            <a:spLocks noChangeArrowheads="1"/>
          </p:cNvSpPr>
          <p:nvPr>
            <p:custDataLst>
              <p:tags r:id="rId2"/>
            </p:custDataLst>
          </p:nvPr>
        </p:nvSpPr>
        <p:spPr bwMode="auto">
          <a:xfrm>
            <a:off x="5791200" y="4835525"/>
            <a:ext cx="2589213" cy="646113"/>
          </a:xfrm>
          <a:prstGeom prst="rect">
            <a:avLst/>
          </a:prstGeom>
          <a:solidFill>
            <a:srgbClr val="CCFFCC"/>
          </a:solidFill>
          <a:ln w="9525">
            <a:noFill/>
            <a:miter lim="800000"/>
            <a:headEnd/>
            <a:tailEnd/>
          </a:ln>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800" b="1" i="1" dirty="0">
                <a:solidFill>
                  <a:srgbClr val="067B0E"/>
                </a:solidFill>
                <a:latin typeface="Cambria" pitchFamily="18" charset="0"/>
              </a:rPr>
              <a:t>how strings are represented and stored</a:t>
            </a:r>
          </a:p>
        </p:txBody>
      </p:sp>
      <p:sp>
        <p:nvSpPr>
          <p:cNvPr id="23563" name="Line 10"/>
          <p:cNvSpPr>
            <a:spLocks noChangeShapeType="1"/>
          </p:cNvSpPr>
          <p:nvPr>
            <p:custDataLst>
              <p:tags r:id="rId3"/>
            </p:custDataLst>
          </p:nvPr>
        </p:nvSpPr>
        <p:spPr bwMode="auto">
          <a:xfrm>
            <a:off x="1552575" y="4498975"/>
            <a:ext cx="233362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pic>
        <p:nvPicPr>
          <p:cNvPr id="23564" name="Picture 11"/>
          <p:cNvPicPr>
            <a:picLocks noChangeAspect="1" noChangeArrowheads="1"/>
          </p:cNvPicPr>
          <p:nvPr>
            <p:custDataLst>
              <p:tags r:id="rId4"/>
            </p:custDataLst>
          </p:nvPr>
        </p:nvPicPr>
        <p:blipFill>
          <a:blip r:embed="rId21">
            <a:extLst>
              <a:ext uri="{28A0092B-C50C-407E-A947-70E740481C1C}">
                <a14:useLocalDpi xmlns:a14="http://schemas.microsoft.com/office/drawing/2010/main" val="0"/>
              </a:ext>
            </a:extLst>
          </a:blip>
          <a:srcRect/>
          <a:stretch>
            <a:fillRect/>
          </a:stretch>
        </p:blipFill>
        <p:spPr bwMode="auto">
          <a:xfrm>
            <a:off x="381000" y="53340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23565" name="Picture 12"/>
          <p:cNvPicPr>
            <a:picLocks noChangeAspect="1" noChangeArrowheads="1"/>
          </p:cNvPicPr>
          <p:nvPr>
            <p:custDataLst>
              <p:tags r:id="rId5"/>
            </p:custDataLst>
          </p:nvPr>
        </p:nvPicPr>
        <p:blipFill>
          <a:blip r:embed="rId22">
            <a:extLst>
              <a:ext uri="{28A0092B-C50C-407E-A947-70E740481C1C}">
                <a14:useLocalDpi xmlns:a14="http://schemas.microsoft.com/office/drawing/2010/main" val="0"/>
              </a:ext>
            </a:extLst>
          </a:blip>
          <a:srcRect/>
          <a:stretch>
            <a:fillRect/>
          </a:stretch>
        </p:blipFill>
        <p:spPr bwMode="auto">
          <a:xfrm>
            <a:off x="762000" y="41148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23566" name="Picture 13"/>
          <p:cNvPicPr>
            <a:picLocks noChangeAspect="1" noChangeArrowheads="1"/>
          </p:cNvPicPr>
          <p:nvPr>
            <p:custDataLst>
              <p:tags r:id="rId6"/>
            </p:custDataLst>
          </p:nvPr>
        </p:nvPicPr>
        <p:blipFill>
          <a:blip r:embed="rId23">
            <a:extLst>
              <a:ext uri="{28A0092B-C50C-407E-A947-70E740481C1C}">
                <a14:useLocalDpi xmlns:a14="http://schemas.microsoft.com/office/drawing/2010/main" val="0"/>
              </a:ext>
            </a:extLst>
          </a:blip>
          <a:srcRect l="6667" t="10605" r="49651" b="10600"/>
          <a:stretch>
            <a:fillRect/>
          </a:stretch>
        </p:blipFill>
        <p:spPr bwMode="auto">
          <a:xfrm>
            <a:off x="533400" y="2895600"/>
            <a:ext cx="6953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7" name="Line 14"/>
          <p:cNvSpPr>
            <a:spLocks noChangeShapeType="1"/>
          </p:cNvSpPr>
          <p:nvPr>
            <p:custDataLst>
              <p:tags r:id="rId7"/>
            </p:custDataLst>
          </p:nvPr>
        </p:nvSpPr>
        <p:spPr bwMode="auto">
          <a:xfrm>
            <a:off x="1712913" y="2095500"/>
            <a:ext cx="1716087"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pic>
        <p:nvPicPr>
          <p:cNvPr id="23568" name="Picture 15"/>
          <p:cNvPicPr>
            <a:picLocks noChangeAspect="1" noChangeArrowheads="1"/>
          </p:cNvPicPr>
          <p:nvPr>
            <p:custDataLst>
              <p:tags r:id="rId8"/>
            </p:custDataLst>
          </p:nvPr>
        </p:nvPicPr>
        <p:blipFill>
          <a:blip r:embed="rId24">
            <a:extLst>
              <a:ext uri="{28A0092B-C50C-407E-A947-70E740481C1C}">
                <a14:useLocalDpi xmlns:a14="http://schemas.microsoft.com/office/drawing/2010/main" val="0"/>
              </a:ext>
            </a:extLst>
          </a:blip>
          <a:srcRect/>
          <a:stretch>
            <a:fillRect/>
          </a:stretch>
        </p:blipFill>
        <p:spPr bwMode="auto">
          <a:xfrm>
            <a:off x="838200" y="1676400"/>
            <a:ext cx="77311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23569" name="Line 16"/>
          <p:cNvSpPr>
            <a:spLocks noChangeShapeType="1"/>
          </p:cNvSpPr>
          <p:nvPr>
            <p:custDataLst>
              <p:tags r:id="rId9"/>
            </p:custDataLst>
          </p:nvPr>
        </p:nvSpPr>
        <p:spPr bwMode="auto">
          <a:xfrm>
            <a:off x="1363663" y="3254375"/>
            <a:ext cx="1182687"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3570" name="Line 17"/>
          <p:cNvSpPr>
            <a:spLocks noChangeShapeType="1"/>
          </p:cNvSpPr>
          <p:nvPr>
            <p:custDataLst>
              <p:tags r:id="rId10"/>
            </p:custDataLst>
          </p:nvPr>
        </p:nvSpPr>
        <p:spPr bwMode="auto">
          <a:xfrm>
            <a:off x="1443038" y="5849938"/>
            <a:ext cx="201612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3571" name="Freeform 19"/>
          <p:cNvSpPr>
            <a:spLocks/>
          </p:cNvSpPr>
          <p:nvPr>
            <p:custDataLst>
              <p:tags r:id="rId11"/>
            </p:custDataLst>
          </p:nvPr>
        </p:nvSpPr>
        <p:spPr bwMode="auto">
          <a:xfrm>
            <a:off x="5875337" y="3237971"/>
            <a:ext cx="2420937" cy="1198562"/>
          </a:xfrm>
          <a:custGeom>
            <a:avLst/>
            <a:gdLst>
              <a:gd name="T0" fmla="*/ 0 w 1525"/>
              <a:gd name="T1" fmla="*/ 2147483647 h 755"/>
              <a:gd name="T2" fmla="*/ 2147483647 w 1525"/>
              <a:gd name="T3" fmla="*/ 2147483647 h 755"/>
              <a:gd name="T4" fmla="*/ 2147483647 w 1525"/>
              <a:gd name="T5" fmla="*/ 2147483647 h 755"/>
              <a:gd name="T6" fmla="*/ 2147483647 w 1525"/>
              <a:gd name="T7" fmla="*/ 2147483647 h 755"/>
              <a:gd name="T8" fmla="*/ 2147483647 w 1525"/>
              <a:gd name="T9" fmla="*/ 2147483647 h 755"/>
              <a:gd name="T10" fmla="*/ 2147483647 w 1525"/>
              <a:gd name="T11" fmla="*/ 2147483647 h 755"/>
              <a:gd name="T12" fmla="*/ 2147483647 w 1525"/>
              <a:gd name="T13" fmla="*/ 2147483647 h 755"/>
              <a:gd name="T14" fmla="*/ 2147483647 w 1525"/>
              <a:gd name="T15" fmla="*/ 2147483647 h 755"/>
              <a:gd name="T16" fmla="*/ 2147483647 w 1525"/>
              <a:gd name="T17" fmla="*/ 0 h 7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25"/>
              <a:gd name="T28" fmla="*/ 0 h 755"/>
              <a:gd name="T29" fmla="*/ 1525 w 1525"/>
              <a:gd name="T30" fmla="*/ 755 h 7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25" h="755">
                <a:moveTo>
                  <a:pt x="0" y="755"/>
                </a:moveTo>
                <a:cubicBezTo>
                  <a:pt x="159" y="715"/>
                  <a:pt x="331" y="720"/>
                  <a:pt x="495" y="715"/>
                </a:cubicBezTo>
                <a:cubicBezTo>
                  <a:pt x="679" y="696"/>
                  <a:pt x="865" y="674"/>
                  <a:pt x="1045" y="625"/>
                </a:cubicBezTo>
                <a:cubicBezTo>
                  <a:pt x="1157" y="594"/>
                  <a:pt x="1372" y="536"/>
                  <a:pt x="1445" y="435"/>
                </a:cubicBezTo>
                <a:cubicBezTo>
                  <a:pt x="1482" y="382"/>
                  <a:pt x="1504" y="330"/>
                  <a:pt x="1525" y="270"/>
                </a:cubicBezTo>
                <a:cubicBezTo>
                  <a:pt x="1521" y="235"/>
                  <a:pt x="1525" y="198"/>
                  <a:pt x="1515" y="165"/>
                </a:cubicBezTo>
                <a:cubicBezTo>
                  <a:pt x="1500" y="117"/>
                  <a:pt x="1429" y="77"/>
                  <a:pt x="1385" y="65"/>
                </a:cubicBezTo>
                <a:cubicBezTo>
                  <a:pt x="1256" y="29"/>
                  <a:pt x="1116" y="27"/>
                  <a:pt x="985" y="20"/>
                </a:cubicBezTo>
                <a:cubicBezTo>
                  <a:pt x="936" y="11"/>
                  <a:pt x="894" y="0"/>
                  <a:pt x="845" y="0"/>
                </a:cubicBezTo>
              </a:path>
            </a:pathLst>
          </a:custGeom>
          <a:noFill/>
          <a:ln w="19050">
            <a:solidFill>
              <a:srgbClr val="EB102C"/>
            </a:solidFill>
            <a:round/>
            <a:headEnd/>
            <a:tailEnd type="triangle" w="lg" len="lg"/>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23572" name="Freeform 20"/>
          <p:cNvSpPr>
            <a:spLocks/>
          </p:cNvSpPr>
          <p:nvPr>
            <p:custDataLst>
              <p:tags r:id="rId12"/>
            </p:custDataLst>
          </p:nvPr>
        </p:nvSpPr>
        <p:spPr bwMode="auto">
          <a:xfrm>
            <a:off x="6619875" y="2012950"/>
            <a:ext cx="1127125" cy="1201738"/>
          </a:xfrm>
          <a:custGeom>
            <a:avLst/>
            <a:gdLst>
              <a:gd name="T0" fmla="*/ 2147483647 w 710"/>
              <a:gd name="T1" fmla="*/ 2147483647 h 757"/>
              <a:gd name="T2" fmla="*/ 2147483647 w 710"/>
              <a:gd name="T3" fmla="*/ 2147483647 h 757"/>
              <a:gd name="T4" fmla="*/ 2147483647 w 710"/>
              <a:gd name="T5" fmla="*/ 2147483647 h 757"/>
              <a:gd name="T6" fmla="*/ 2147483647 w 710"/>
              <a:gd name="T7" fmla="*/ 2147483647 h 757"/>
              <a:gd name="T8" fmla="*/ 0 w 710"/>
              <a:gd name="T9" fmla="*/ 2147483647 h 757"/>
              <a:gd name="T10" fmla="*/ 0 60000 65536"/>
              <a:gd name="T11" fmla="*/ 0 60000 65536"/>
              <a:gd name="T12" fmla="*/ 0 60000 65536"/>
              <a:gd name="T13" fmla="*/ 0 60000 65536"/>
              <a:gd name="T14" fmla="*/ 0 60000 65536"/>
              <a:gd name="T15" fmla="*/ 0 w 710"/>
              <a:gd name="T16" fmla="*/ 0 h 757"/>
              <a:gd name="T17" fmla="*/ 710 w 710"/>
              <a:gd name="T18" fmla="*/ 757 h 757"/>
            </a:gdLst>
            <a:ahLst/>
            <a:cxnLst>
              <a:cxn ang="T10">
                <a:pos x="T0" y="T1"/>
              </a:cxn>
              <a:cxn ang="T11">
                <a:pos x="T2" y="T3"/>
              </a:cxn>
              <a:cxn ang="T12">
                <a:pos x="T4" y="T5"/>
              </a:cxn>
              <a:cxn ang="T13">
                <a:pos x="T6" y="T7"/>
              </a:cxn>
              <a:cxn ang="T14">
                <a:pos x="T8" y="T9"/>
              </a:cxn>
            </a:cxnLst>
            <a:rect l="T15" t="T16" r="T17" b="T18"/>
            <a:pathLst>
              <a:path w="710" h="757">
                <a:moveTo>
                  <a:pt x="545" y="757"/>
                </a:moveTo>
                <a:cubicBezTo>
                  <a:pt x="641" y="708"/>
                  <a:pt x="694" y="627"/>
                  <a:pt x="710" y="522"/>
                </a:cubicBezTo>
                <a:cubicBezTo>
                  <a:pt x="708" y="470"/>
                  <a:pt x="710" y="418"/>
                  <a:pt x="705" y="367"/>
                </a:cubicBezTo>
                <a:cubicBezTo>
                  <a:pt x="701" y="335"/>
                  <a:pt x="665" y="283"/>
                  <a:pt x="650" y="257"/>
                </a:cubicBezTo>
                <a:cubicBezTo>
                  <a:pt x="499" y="0"/>
                  <a:pt x="266" y="47"/>
                  <a:pt x="0" y="47"/>
                </a:cubicBezTo>
              </a:path>
            </a:pathLst>
          </a:custGeom>
          <a:noFill/>
          <a:ln w="19050">
            <a:solidFill>
              <a:schemeClr val="bg2"/>
            </a:solidFill>
            <a:round/>
            <a:headEnd/>
            <a:tailEnd type="triangle" w="lg" len="lg"/>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23573" name="Text Box 21"/>
          <p:cNvSpPr txBox="1">
            <a:spLocks noChangeArrowheads="1"/>
          </p:cNvSpPr>
          <p:nvPr>
            <p:custDataLst>
              <p:tags r:id="rId13"/>
            </p:custDataLst>
          </p:nvPr>
        </p:nvSpPr>
        <p:spPr bwMode="auto">
          <a:xfrm>
            <a:off x="7432675" y="1557338"/>
            <a:ext cx="1217613" cy="915987"/>
          </a:xfrm>
          <a:prstGeom prst="rect">
            <a:avLst/>
          </a:prstGeom>
          <a:solidFill>
            <a:schemeClr val="bg1">
              <a:lumMod val="85000"/>
            </a:schemeClr>
          </a:solidFill>
          <a:ln w="9525">
            <a:noFill/>
            <a:miter lim="800000"/>
            <a:headEnd/>
            <a:tailEnd/>
          </a:ln>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800" b="1" i="1" dirty="0">
                <a:solidFill>
                  <a:schemeClr val="bg2"/>
                </a:solidFill>
                <a:latin typeface="Cambria" pitchFamily="18" charset="0"/>
              </a:rPr>
              <a:t>open questions in AI</a:t>
            </a:r>
            <a:r>
              <a:rPr lang="en-US" sz="1800" b="1" i="1" dirty="0">
                <a:latin typeface="Cambria" pitchFamily="18" charset="0"/>
              </a:rPr>
              <a:t> </a:t>
            </a:r>
            <a:r>
              <a:rPr lang="en-US" sz="1800" b="1" i="1" dirty="0">
                <a:solidFill>
                  <a:schemeClr val="bg2"/>
                </a:solidFill>
                <a:latin typeface="Cambria" pitchFamily="18" charset="0"/>
              </a:rPr>
              <a:t>…</a:t>
            </a:r>
          </a:p>
        </p:txBody>
      </p:sp>
      <p:sp>
        <p:nvSpPr>
          <p:cNvPr id="23574" name="Text Box 23"/>
          <p:cNvSpPr txBox="1">
            <a:spLocks noChangeArrowheads="1"/>
          </p:cNvSpPr>
          <p:nvPr>
            <p:custDataLst>
              <p:tags r:id="rId14"/>
            </p:custDataLst>
          </p:nvPr>
        </p:nvSpPr>
        <p:spPr bwMode="auto">
          <a:xfrm>
            <a:off x="6248400" y="3584575"/>
            <a:ext cx="2701925" cy="646331"/>
          </a:xfrm>
          <a:prstGeom prst="rect">
            <a:avLst/>
          </a:prstGeom>
          <a:solidFill>
            <a:srgbClr val="FFCCCC"/>
          </a:solidFill>
          <a:ln w="9525">
            <a:noFill/>
            <a:miter lim="800000"/>
            <a:headEnd/>
            <a:tailEnd/>
          </a:ln>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800" b="1" i="1" dirty="0" smtClean="0">
                <a:solidFill>
                  <a:srgbClr val="EB102C"/>
                </a:solidFill>
                <a:latin typeface="Cambria" pitchFamily="18" charset="0"/>
              </a:rPr>
              <a:t>processing language </a:t>
            </a:r>
            <a:r>
              <a:rPr lang="en-US" sz="1800" b="1" i="1" dirty="0" smtClean="0">
                <a:solidFill>
                  <a:srgbClr val="CC0099"/>
                </a:solidFill>
                <a:latin typeface="Cambria" pitchFamily="18" charset="0"/>
              </a:rPr>
              <a:t>– how English-y is it?</a:t>
            </a:r>
            <a:endParaRPr lang="en-US" sz="1800" b="1" i="1" dirty="0">
              <a:solidFill>
                <a:srgbClr val="CC0099"/>
              </a:solidFill>
              <a:latin typeface="Cambria" pitchFamily="18" charset="0"/>
            </a:endParaRPr>
          </a:p>
        </p:txBody>
      </p:sp>
      <p:sp>
        <p:nvSpPr>
          <p:cNvPr id="25" name="Text Box 5"/>
          <p:cNvSpPr txBox="1">
            <a:spLocks noChangeArrowheads="1"/>
          </p:cNvSpPr>
          <p:nvPr>
            <p:custDataLst>
              <p:tags r:id="rId15"/>
            </p:custDataLst>
          </p:nvPr>
        </p:nvSpPr>
        <p:spPr bwMode="auto">
          <a:xfrm>
            <a:off x="1524000" y="228600"/>
            <a:ext cx="6248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000" dirty="0">
                <a:latin typeface="Cambria" pitchFamily="18" charset="0"/>
              </a:rPr>
              <a:t>Computing with </a:t>
            </a:r>
            <a:r>
              <a:rPr lang="en-US" sz="4000" i="1" dirty="0" smtClean="0">
                <a:latin typeface="Cambria" pitchFamily="18" charset="0"/>
              </a:rPr>
              <a:t>language</a:t>
            </a:r>
            <a:endParaRPr lang="en-US" sz="4000" dirty="0">
              <a:latin typeface="Cambria" pitchFamily="18" charset="0"/>
            </a:endParaRPr>
          </a:p>
        </p:txBody>
      </p:sp>
      <p:sp>
        <p:nvSpPr>
          <p:cNvPr id="26" name="Rectangle 6"/>
          <p:cNvSpPr>
            <a:spLocks noChangeArrowheads="1"/>
          </p:cNvSpPr>
          <p:nvPr>
            <p:custDataLst>
              <p:tags r:id="rId16"/>
            </p:custDataLst>
          </p:nvPr>
        </p:nvSpPr>
        <p:spPr bwMode="auto">
          <a:xfrm>
            <a:off x="4083050" y="4205288"/>
            <a:ext cx="13260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2800" b="1">
                <a:solidFill>
                  <a:schemeClr val="accent2"/>
                </a:solidFill>
                <a:latin typeface="Cambria" pitchFamily="18" charset="0"/>
              </a:rPr>
              <a:t>strings</a:t>
            </a:r>
          </a:p>
        </p:txBody>
      </p:sp>
      <p:sp>
        <p:nvSpPr>
          <p:cNvPr id="27" name="Rectangle 7"/>
          <p:cNvSpPr>
            <a:spLocks noChangeArrowheads="1"/>
          </p:cNvSpPr>
          <p:nvPr>
            <p:custDataLst>
              <p:tags r:id="rId17"/>
            </p:custDataLst>
          </p:nvPr>
        </p:nvSpPr>
        <p:spPr bwMode="auto">
          <a:xfrm>
            <a:off x="2590800" y="2986088"/>
            <a:ext cx="46753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2800" b="1">
                <a:solidFill>
                  <a:schemeClr val="accent2"/>
                </a:solidFill>
                <a:latin typeface="Cambria" pitchFamily="18" charset="0"/>
              </a:rPr>
              <a:t>language / words / phrases</a:t>
            </a:r>
          </a:p>
        </p:txBody>
      </p:sp>
      <p:sp>
        <p:nvSpPr>
          <p:cNvPr id="28" name="Rectangle 8"/>
          <p:cNvSpPr>
            <a:spLocks noChangeArrowheads="1"/>
          </p:cNvSpPr>
          <p:nvPr>
            <p:custDataLst>
              <p:tags r:id="rId18"/>
            </p:custDataLst>
          </p:nvPr>
        </p:nvSpPr>
        <p:spPr bwMode="auto">
          <a:xfrm>
            <a:off x="3509963" y="5576888"/>
            <a:ext cx="26260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2800" b="1" dirty="0">
                <a:solidFill>
                  <a:schemeClr val="accent2"/>
                </a:solidFill>
                <a:latin typeface="Cambria" pitchFamily="18" charset="0"/>
              </a:rPr>
              <a:t>numbers / bits</a:t>
            </a:r>
          </a:p>
        </p:txBody>
      </p:sp>
      <p:sp>
        <p:nvSpPr>
          <p:cNvPr id="29" name="Rectangle 9"/>
          <p:cNvSpPr>
            <a:spLocks noChangeArrowheads="1"/>
          </p:cNvSpPr>
          <p:nvPr>
            <p:custDataLst>
              <p:tags r:id="rId19"/>
            </p:custDataLst>
          </p:nvPr>
        </p:nvSpPr>
        <p:spPr bwMode="auto">
          <a:xfrm>
            <a:off x="3421063" y="1843088"/>
            <a:ext cx="28312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2800" b="1">
                <a:solidFill>
                  <a:schemeClr val="accent2"/>
                </a:solidFill>
                <a:latin typeface="Cambria" pitchFamily="18" charset="0"/>
              </a:rPr>
              <a:t>ideas / meaning</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6"/>
          <p:cNvSpPr txBox="1">
            <a:spLocks noChangeArrowheads="1"/>
          </p:cNvSpPr>
          <p:nvPr>
            <p:custDataLst>
              <p:tags r:id="rId1"/>
            </p:custDataLst>
          </p:nvPr>
        </p:nvSpPr>
        <p:spPr bwMode="auto">
          <a:xfrm>
            <a:off x="990600" y="152400"/>
            <a:ext cx="72310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000" dirty="0">
                <a:latin typeface="Cambria" pitchFamily="18" charset="0"/>
              </a:rPr>
              <a:t>Caesar Cipher:   </a:t>
            </a:r>
            <a:r>
              <a:rPr lang="en-US" sz="3600" b="1" dirty="0">
                <a:latin typeface="Courier New" pitchFamily="49" charset="0"/>
              </a:rPr>
              <a:t>encipher</a:t>
            </a:r>
            <a:endParaRPr lang="en-US" sz="4000" dirty="0"/>
          </a:p>
        </p:txBody>
      </p:sp>
      <p:sp>
        <p:nvSpPr>
          <p:cNvPr id="24582" name="Text Box 8"/>
          <p:cNvSpPr txBox="1">
            <a:spLocks noChangeArrowheads="1"/>
          </p:cNvSpPr>
          <p:nvPr>
            <p:custDataLst>
              <p:tags r:id="rId2"/>
            </p:custDataLst>
          </p:nvPr>
        </p:nvSpPr>
        <p:spPr bwMode="auto">
          <a:xfrm>
            <a:off x="1216202" y="1311805"/>
            <a:ext cx="457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800" b="1">
                <a:latin typeface="Courier New" pitchFamily="49" charset="0"/>
              </a:rPr>
              <a:t>encipher( </a:t>
            </a:r>
            <a:r>
              <a:rPr lang="en-US" sz="1800" b="1">
                <a:solidFill>
                  <a:srgbClr val="067B0E"/>
                </a:solidFill>
                <a:latin typeface="Courier New" pitchFamily="49" charset="0"/>
              </a:rPr>
              <a:t>'I &lt;3 Latin' </a:t>
            </a:r>
            <a:r>
              <a:rPr lang="en-US" sz="1800" b="1">
                <a:latin typeface="Courier New" pitchFamily="49" charset="0"/>
              </a:rPr>
              <a:t>, </a:t>
            </a:r>
            <a:r>
              <a:rPr lang="en-US" sz="1800" b="1">
                <a:solidFill>
                  <a:srgbClr val="C00000"/>
                </a:solidFill>
                <a:latin typeface="Courier New" pitchFamily="49" charset="0"/>
              </a:rPr>
              <a:t>0</a:t>
            </a:r>
            <a:r>
              <a:rPr lang="en-US" sz="1800" b="1">
                <a:latin typeface="Courier New" pitchFamily="49" charset="0"/>
              </a:rPr>
              <a:t> )</a:t>
            </a:r>
          </a:p>
        </p:txBody>
      </p:sp>
      <p:sp>
        <p:nvSpPr>
          <p:cNvPr id="24583" name="Text Box 9"/>
          <p:cNvSpPr txBox="1">
            <a:spLocks noChangeArrowheads="1"/>
          </p:cNvSpPr>
          <p:nvPr>
            <p:custDataLst>
              <p:tags r:id="rId3"/>
            </p:custDataLst>
          </p:nvPr>
        </p:nvSpPr>
        <p:spPr bwMode="auto">
          <a:xfrm>
            <a:off x="1216202" y="1707092"/>
            <a:ext cx="457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800" b="1">
                <a:latin typeface="Courier New" pitchFamily="49" charset="0"/>
              </a:rPr>
              <a:t>encipher( </a:t>
            </a:r>
            <a:r>
              <a:rPr lang="en-US" sz="1800" b="1">
                <a:solidFill>
                  <a:srgbClr val="067B0E"/>
                </a:solidFill>
                <a:latin typeface="Courier New" pitchFamily="49" charset="0"/>
              </a:rPr>
              <a:t>'I &lt;3 Latin' </a:t>
            </a:r>
            <a:r>
              <a:rPr lang="en-US" sz="1800" b="1">
                <a:latin typeface="Courier New" pitchFamily="49" charset="0"/>
              </a:rPr>
              <a:t>, </a:t>
            </a:r>
            <a:r>
              <a:rPr lang="en-US" sz="1800" b="1">
                <a:solidFill>
                  <a:srgbClr val="C00000"/>
                </a:solidFill>
                <a:latin typeface="Courier New" pitchFamily="49" charset="0"/>
              </a:rPr>
              <a:t>1</a:t>
            </a:r>
            <a:r>
              <a:rPr lang="en-US" sz="1800" b="1">
                <a:latin typeface="Courier New" pitchFamily="49" charset="0"/>
              </a:rPr>
              <a:t> )</a:t>
            </a:r>
          </a:p>
        </p:txBody>
      </p:sp>
      <p:sp>
        <p:nvSpPr>
          <p:cNvPr id="24584" name="Text Box 10"/>
          <p:cNvSpPr txBox="1">
            <a:spLocks noChangeArrowheads="1"/>
          </p:cNvSpPr>
          <p:nvPr>
            <p:custDataLst>
              <p:tags r:id="rId4"/>
            </p:custDataLst>
          </p:nvPr>
        </p:nvSpPr>
        <p:spPr bwMode="auto">
          <a:xfrm>
            <a:off x="1216202" y="2088092"/>
            <a:ext cx="457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800" b="1">
                <a:latin typeface="Courier New" pitchFamily="49" charset="0"/>
              </a:rPr>
              <a:t>encipher( </a:t>
            </a:r>
            <a:r>
              <a:rPr lang="en-US" sz="1800" b="1">
                <a:solidFill>
                  <a:srgbClr val="067B0E"/>
                </a:solidFill>
                <a:latin typeface="Courier New" pitchFamily="49" charset="0"/>
              </a:rPr>
              <a:t>'I &lt;3 Latin' </a:t>
            </a:r>
            <a:r>
              <a:rPr lang="en-US" sz="1800" b="1">
                <a:latin typeface="Courier New" pitchFamily="49" charset="0"/>
              </a:rPr>
              <a:t>, </a:t>
            </a:r>
            <a:r>
              <a:rPr lang="en-US" sz="1800" b="1">
                <a:solidFill>
                  <a:srgbClr val="C00000"/>
                </a:solidFill>
                <a:latin typeface="Courier New" pitchFamily="49" charset="0"/>
              </a:rPr>
              <a:t>2</a:t>
            </a:r>
            <a:r>
              <a:rPr lang="en-US" sz="1800" b="1">
                <a:latin typeface="Courier New" pitchFamily="49" charset="0"/>
              </a:rPr>
              <a:t> )</a:t>
            </a:r>
          </a:p>
        </p:txBody>
      </p:sp>
      <p:sp>
        <p:nvSpPr>
          <p:cNvPr id="24585" name="Text Box 11"/>
          <p:cNvSpPr txBox="1">
            <a:spLocks noChangeArrowheads="1"/>
          </p:cNvSpPr>
          <p:nvPr>
            <p:custDataLst>
              <p:tags r:id="rId5"/>
            </p:custDataLst>
          </p:nvPr>
        </p:nvSpPr>
        <p:spPr bwMode="auto">
          <a:xfrm>
            <a:off x="1216202" y="2469092"/>
            <a:ext cx="457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800" b="1">
                <a:latin typeface="Courier New" pitchFamily="49" charset="0"/>
              </a:rPr>
              <a:t>encipher( </a:t>
            </a:r>
            <a:r>
              <a:rPr lang="en-US" sz="1800" b="1">
                <a:solidFill>
                  <a:srgbClr val="067B0E"/>
                </a:solidFill>
                <a:latin typeface="Courier New" pitchFamily="49" charset="0"/>
              </a:rPr>
              <a:t>'I &lt;3 Latin' </a:t>
            </a:r>
            <a:r>
              <a:rPr lang="en-US" sz="1800" b="1">
                <a:latin typeface="Courier New" pitchFamily="49" charset="0"/>
              </a:rPr>
              <a:t>, </a:t>
            </a:r>
            <a:r>
              <a:rPr lang="en-US" sz="1800" b="1">
                <a:solidFill>
                  <a:srgbClr val="C00000"/>
                </a:solidFill>
                <a:latin typeface="Courier New" pitchFamily="49" charset="0"/>
              </a:rPr>
              <a:t>3</a:t>
            </a:r>
            <a:r>
              <a:rPr lang="en-US" sz="1800" b="1">
                <a:latin typeface="Courier New" pitchFamily="49" charset="0"/>
              </a:rPr>
              <a:t> )</a:t>
            </a:r>
          </a:p>
        </p:txBody>
      </p:sp>
      <p:sp>
        <p:nvSpPr>
          <p:cNvPr id="24586" name="Text Box 12"/>
          <p:cNvSpPr txBox="1">
            <a:spLocks noChangeArrowheads="1"/>
          </p:cNvSpPr>
          <p:nvPr>
            <p:custDataLst>
              <p:tags r:id="rId6"/>
            </p:custDataLst>
          </p:nvPr>
        </p:nvSpPr>
        <p:spPr bwMode="auto">
          <a:xfrm>
            <a:off x="1216202" y="2850092"/>
            <a:ext cx="457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800" b="1">
                <a:latin typeface="Courier New" pitchFamily="49" charset="0"/>
              </a:rPr>
              <a:t>encipher( </a:t>
            </a:r>
            <a:r>
              <a:rPr lang="en-US" sz="1800" b="1">
                <a:solidFill>
                  <a:srgbClr val="067B0E"/>
                </a:solidFill>
                <a:latin typeface="Courier New" pitchFamily="49" charset="0"/>
              </a:rPr>
              <a:t>'I &lt;3 Latin' </a:t>
            </a:r>
            <a:r>
              <a:rPr lang="en-US" sz="1800" b="1">
                <a:latin typeface="Courier New" pitchFamily="49" charset="0"/>
              </a:rPr>
              <a:t>, </a:t>
            </a:r>
            <a:r>
              <a:rPr lang="en-US" sz="1800" b="1">
                <a:solidFill>
                  <a:srgbClr val="C00000"/>
                </a:solidFill>
                <a:latin typeface="Courier New" pitchFamily="49" charset="0"/>
              </a:rPr>
              <a:t>4</a:t>
            </a:r>
            <a:r>
              <a:rPr lang="en-US" sz="1800" b="1">
                <a:latin typeface="Courier New" pitchFamily="49" charset="0"/>
              </a:rPr>
              <a:t> )</a:t>
            </a:r>
          </a:p>
        </p:txBody>
      </p:sp>
      <p:sp>
        <p:nvSpPr>
          <p:cNvPr id="24587" name="Text Box 13"/>
          <p:cNvSpPr txBox="1">
            <a:spLocks noChangeArrowheads="1"/>
          </p:cNvSpPr>
          <p:nvPr>
            <p:custDataLst>
              <p:tags r:id="rId7"/>
            </p:custDataLst>
          </p:nvPr>
        </p:nvSpPr>
        <p:spPr bwMode="auto">
          <a:xfrm>
            <a:off x="1216202" y="3231092"/>
            <a:ext cx="457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800" b="1">
                <a:latin typeface="Courier New" pitchFamily="49" charset="0"/>
              </a:rPr>
              <a:t>encipher( </a:t>
            </a:r>
            <a:r>
              <a:rPr lang="en-US" sz="1800" b="1">
                <a:solidFill>
                  <a:srgbClr val="067B0E"/>
                </a:solidFill>
                <a:latin typeface="Courier New" pitchFamily="49" charset="0"/>
              </a:rPr>
              <a:t>'I &lt;3 Latin' </a:t>
            </a:r>
            <a:r>
              <a:rPr lang="en-US" sz="1800" b="1">
                <a:latin typeface="Courier New" pitchFamily="49" charset="0"/>
              </a:rPr>
              <a:t>, </a:t>
            </a:r>
            <a:r>
              <a:rPr lang="en-US" sz="1800" b="1">
                <a:solidFill>
                  <a:srgbClr val="C00000"/>
                </a:solidFill>
                <a:latin typeface="Courier New" pitchFamily="49" charset="0"/>
              </a:rPr>
              <a:t>5</a:t>
            </a:r>
            <a:r>
              <a:rPr lang="en-US" sz="1800" b="1">
                <a:latin typeface="Courier New" pitchFamily="49" charset="0"/>
              </a:rPr>
              <a:t> )</a:t>
            </a:r>
          </a:p>
        </p:txBody>
      </p:sp>
      <p:sp>
        <p:nvSpPr>
          <p:cNvPr id="24588" name="Text Box 14"/>
          <p:cNvSpPr txBox="1">
            <a:spLocks noChangeArrowheads="1"/>
          </p:cNvSpPr>
          <p:nvPr>
            <p:custDataLst>
              <p:tags r:id="rId8"/>
            </p:custDataLst>
          </p:nvPr>
        </p:nvSpPr>
        <p:spPr bwMode="auto">
          <a:xfrm>
            <a:off x="1179689" y="4315355"/>
            <a:ext cx="457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800" b="1">
                <a:latin typeface="Courier New" pitchFamily="49" charset="0"/>
              </a:rPr>
              <a:t>encipher( </a:t>
            </a:r>
            <a:r>
              <a:rPr lang="en-US" sz="1800" b="1">
                <a:solidFill>
                  <a:srgbClr val="067B0E"/>
                </a:solidFill>
                <a:latin typeface="Courier New" pitchFamily="49" charset="0"/>
              </a:rPr>
              <a:t>'I &lt;3 Latin' </a:t>
            </a:r>
            <a:r>
              <a:rPr lang="en-US" sz="1800" b="1">
                <a:latin typeface="Courier New" pitchFamily="49" charset="0"/>
              </a:rPr>
              <a:t>, </a:t>
            </a:r>
            <a:r>
              <a:rPr lang="en-US" sz="1800" b="1">
                <a:solidFill>
                  <a:srgbClr val="C00000"/>
                </a:solidFill>
                <a:latin typeface="Courier New" pitchFamily="49" charset="0"/>
              </a:rPr>
              <a:t>25</a:t>
            </a:r>
            <a:r>
              <a:rPr lang="en-US" sz="1800" b="1">
                <a:latin typeface="Courier New" pitchFamily="49" charset="0"/>
              </a:rPr>
              <a:t> )</a:t>
            </a:r>
          </a:p>
        </p:txBody>
      </p:sp>
      <p:grpSp>
        <p:nvGrpSpPr>
          <p:cNvPr id="24589" name="Group 15"/>
          <p:cNvGrpSpPr>
            <a:grpSpLocks/>
          </p:cNvGrpSpPr>
          <p:nvPr>
            <p:custDataLst>
              <p:tags r:id="rId9"/>
            </p:custDataLst>
          </p:nvPr>
        </p:nvGrpSpPr>
        <p:grpSpPr bwMode="auto">
          <a:xfrm>
            <a:off x="5240514" y="1441980"/>
            <a:ext cx="649288" cy="228600"/>
            <a:chOff x="2893" y="1038"/>
            <a:chExt cx="409" cy="144"/>
          </a:xfrm>
        </p:grpSpPr>
        <p:sp>
          <p:nvSpPr>
            <p:cNvPr id="24614" name="Line 16"/>
            <p:cNvSpPr>
              <a:spLocks noChangeShapeType="1"/>
            </p:cNvSpPr>
            <p:nvPr>
              <p:custDataLst>
                <p:tags r:id="rId30"/>
              </p:custDataLst>
            </p:nvPr>
          </p:nvSpPr>
          <p:spPr bwMode="auto">
            <a:xfrm>
              <a:off x="3014" y="1066"/>
              <a:ext cx="28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4615" name="Text Box 17"/>
            <p:cNvSpPr txBox="1">
              <a:spLocks noChangeArrowheads="1"/>
            </p:cNvSpPr>
            <p:nvPr>
              <p:custDataLst>
                <p:tags r:id="rId31"/>
              </p:custDataLst>
            </p:nvPr>
          </p:nvSpPr>
          <p:spPr bwMode="auto">
            <a:xfrm>
              <a:off x="2893" y="1038"/>
              <a:ext cx="38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900"/>
                <a:t>returns</a:t>
              </a:r>
              <a:endParaRPr lang="en-US" sz="1000"/>
            </a:p>
          </p:txBody>
        </p:sp>
      </p:grpSp>
      <p:grpSp>
        <p:nvGrpSpPr>
          <p:cNvPr id="24590" name="Group 18"/>
          <p:cNvGrpSpPr>
            <a:grpSpLocks/>
          </p:cNvGrpSpPr>
          <p:nvPr>
            <p:custDataLst>
              <p:tags r:id="rId10"/>
            </p:custDataLst>
          </p:nvPr>
        </p:nvGrpSpPr>
        <p:grpSpPr bwMode="auto">
          <a:xfrm>
            <a:off x="5235752" y="1822980"/>
            <a:ext cx="649287" cy="228600"/>
            <a:chOff x="2893" y="1038"/>
            <a:chExt cx="409" cy="144"/>
          </a:xfrm>
        </p:grpSpPr>
        <p:sp>
          <p:nvSpPr>
            <p:cNvPr id="24612" name="Line 19"/>
            <p:cNvSpPr>
              <a:spLocks noChangeShapeType="1"/>
            </p:cNvSpPr>
            <p:nvPr>
              <p:custDataLst>
                <p:tags r:id="rId28"/>
              </p:custDataLst>
            </p:nvPr>
          </p:nvSpPr>
          <p:spPr bwMode="auto">
            <a:xfrm>
              <a:off x="3014" y="1066"/>
              <a:ext cx="28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4613" name="Text Box 20"/>
            <p:cNvSpPr txBox="1">
              <a:spLocks noChangeArrowheads="1"/>
            </p:cNvSpPr>
            <p:nvPr>
              <p:custDataLst>
                <p:tags r:id="rId29"/>
              </p:custDataLst>
            </p:nvPr>
          </p:nvSpPr>
          <p:spPr bwMode="auto">
            <a:xfrm>
              <a:off x="2893" y="1038"/>
              <a:ext cx="38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900"/>
                <a:t>returns</a:t>
              </a:r>
              <a:endParaRPr lang="en-US" sz="1000"/>
            </a:p>
          </p:txBody>
        </p:sp>
      </p:grpSp>
      <p:grpSp>
        <p:nvGrpSpPr>
          <p:cNvPr id="24591" name="Group 21"/>
          <p:cNvGrpSpPr>
            <a:grpSpLocks/>
          </p:cNvGrpSpPr>
          <p:nvPr>
            <p:custDataLst>
              <p:tags r:id="rId11"/>
            </p:custDataLst>
          </p:nvPr>
        </p:nvGrpSpPr>
        <p:grpSpPr bwMode="auto">
          <a:xfrm>
            <a:off x="5235752" y="2211917"/>
            <a:ext cx="649287" cy="228600"/>
            <a:chOff x="2893" y="1038"/>
            <a:chExt cx="409" cy="144"/>
          </a:xfrm>
        </p:grpSpPr>
        <p:sp>
          <p:nvSpPr>
            <p:cNvPr id="24610" name="Line 22"/>
            <p:cNvSpPr>
              <a:spLocks noChangeShapeType="1"/>
            </p:cNvSpPr>
            <p:nvPr>
              <p:custDataLst>
                <p:tags r:id="rId26"/>
              </p:custDataLst>
            </p:nvPr>
          </p:nvSpPr>
          <p:spPr bwMode="auto">
            <a:xfrm>
              <a:off x="3014" y="1066"/>
              <a:ext cx="28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4611" name="Text Box 23"/>
            <p:cNvSpPr txBox="1">
              <a:spLocks noChangeArrowheads="1"/>
            </p:cNvSpPr>
            <p:nvPr>
              <p:custDataLst>
                <p:tags r:id="rId27"/>
              </p:custDataLst>
            </p:nvPr>
          </p:nvSpPr>
          <p:spPr bwMode="auto">
            <a:xfrm>
              <a:off x="2893" y="1038"/>
              <a:ext cx="38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900"/>
                <a:t>returns</a:t>
              </a:r>
              <a:endParaRPr lang="en-US" sz="1000"/>
            </a:p>
          </p:txBody>
        </p:sp>
      </p:grpSp>
      <p:grpSp>
        <p:nvGrpSpPr>
          <p:cNvPr id="24592" name="Group 24"/>
          <p:cNvGrpSpPr>
            <a:grpSpLocks/>
          </p:cNvGrpSpPr>
          <p:nvPr>
            <p:custDataLst>
              <p:tags r:id="rId12"/>
            </p:custDataLst>
          </p:nvPr>
        </p:nvGrpSpPr>
        <p:grpSpPr bwMode="auto">
          <a:xfrm>
            <a:off x="5235752" y="2577042"/>
            <a:ext cx="649287" cy="228600"/>
            <a:chOff x="2893" y="1038"/>
            <a:chExt cx="409" cy="144"/>
          </a:xfrm>
        </p:grpSpPr>
        <p:sp>
          <p:nvSpPr>
            <p:cNvPr id="24608" name="Line 25"/>
            <p:cNvSpPr>
              <a:spLocks noChangeShapeType="1"/>
            </p:cNvSpPr>
            <p:nvPr>
              <p:custDataLst>
                <p:tags r:id="rId24"/>
              </p:custDataLst>
            </p:nvPr>
          </p:nvSpPr>
          <p:spPr bwMode="auto">
            <a:xfrm>
              <a:off x="3014" y="1066"/>
              <a:ext cx="28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4609" name="Text Box 26"/>
            <p:cNvSpPr txBox="1">
              <a:spLocks noChangeArrowheads="1"/>
            </p:cNvSpPr>
            <p:nvPr>
              <p:custDataLst>
                <p:tags r:id="rId25"/>
              </p:custDataLst>
            </p:nvPr>
          </p:nvSpPr>
          <p:spPr bwMode="auto">
            <a:xfrm>
              <a:off x="2893" y="1038"/>
              <a:ext cx="38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900"/>
                <a:t>returns</a:t>
              </a:r>
              <a:endParaRPr lang="en-US" sz="1000"/>
            </a:p>
          </p:txBody>
        </p:sp>
      </p:grpSp>
      <p:grpSp>
        <p:nvGrpSpPr>
          <p:cNvPr id="24593" name="Group 27"/>
          <p:cNvGrpSpPr>
            <a:grpSpLocks/>
          </p:cNvGrpSpPr>
          <p:nvPr>
            <p:custDataLst>
              <p:tags r:id="rId13"/>
            </p:custDataLst>
          </p:nvPr>
        </p:nvGrpSpPr>
        <p:grpSpPr bwMode="auto">
          <a:xfrm>
            <a:off x="5235752" y="2918355"/>
            <a:ext cx="649287" cy="228600"/>
            <a:chOff x="2893" y="1038"/>
            <a:chExt cx="409" cy="144"/>
          </a:xfrm>
        </p:grpSpPr>
        <p:sp>
          <p:nvSpPr>
            <p:cNvPr id="24606" name="Line 28"/>
            <p:cNvSpPr>
              <a:spLocks noChangeShapeType="1"/>
            </p:cNvSpPr>
            <p:nvPr>
              <p:custDataLst>
                <p:tags r:id="rId22"/>
              </p:custDataLst>
            </p:nvPr>
          </p:nvSpPr>
          <p:spPr bwMode="auto">
            <a:xfrm>
              <a:off x="3014" y="1066"/>
              <a:ext cx="28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4607" name="Text Box 29"/>
            <p:cNvSpPr txBox="1">
              <a:spLocks noChangeArrowheads="1"/>
            </p:cNvSpPr>
            <p:nvPr>
              <p:custDataLst>
                <p:tags r:id="rId23"/>
              </p:custDataLst>
            </p:nvPr>
          </p:nvSpPr>
          <p:spPr bwMode="auto">
            <a:xfrm>
              <a:off x="2893" y="1038"/>
              <a:ext cx="38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900"/>
                <a:t>returns</a:t>
              </a:r>
              <a:endParaRPr lang="en-US" sz="1000"/>
            </a:p>
          </p:txBody>
        </p:sp>
      </p:grpSp>
      <p:grpSp>
        <p:nvGrpSpPr>
          <p:cNvPr id="24594" name="Group 30"/>
          <p:cNvGrpSpPr>
            <a:grpSpLocks/>
          </p:cNvGrpSpPr>
          <p:nvPr>
            <p:custDataLst>
              <p:tags r:id="rId14"/>
            </p:custDataLst>
          </p:nvPr>
        </p:nvGrpSpPr>
        <p:grpSpPr bwMode="auto">
          <a:xfrm>
            <a:off x="5235752" y="3299355"/>
            <a:ext cx="649287" cy="228600"/>
            <a:chOff x="2893" y="1038"/>
            <a:chExt cx="409" cy="144"/>
          </a:xfrm>
        </p:grpSpPr>
        <p:sp>
          <p:nvSpPr>
            <p:cNvPr id="24604" name="Line 31"/>
            <p:cNvSpPr>
              <a:spLocks noChangeShapeType="1"/>
            </p:cNvSpPr>
            <p:nvPr>
              <p:custDataLst>
                <p:tags r:id="rId20"/>
              </p:custDataLst>
            </p:nvPr>
          </p:nvSpPr>
          <p:spPr bwMode="auto">
            <a:xfrm>
              <a:off x="3014" y="1066"/>
              <a:ext cx="28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4605" name="Text Box 32"/>
            <p:cNvSpPr txBox="1">
              <a:spLocks noChangeArrowheads="1"/>
            </p:cNvSpPr>
            <p:nvPr>
              <p:custDataLst>
                <p:tags r:id="rId21"/>
              </p:custDataLst>
            </p:nvPr>
          </p:nvSpPr>
          <p:spPr bwMode="auto">
            <a:xfrm>
              <a:off x="2893" y="1038"/>
              <a:ext cx="38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900"/>
                <a:t>returns</a:t>
              </a:r>
              <a:endParaRPr lang="en-US" sz="1000"/>
            </a:p>
          </p:txBody>
        </p:sp>
      </p:grpSp>
      <p:grpSp>
        <p:nvGrpSpPr>
          <p:cNvPr id="24595" name="Group 33"/>
          <p:cNvGrpSpPr>
            <a:grpSpLocks/>
          </p:cNvGrpSpPr>
          <p:nvPr>
            <p:custDataLst>
              <p:tags r:id="rId15"/>
            </p:custDataLst>
          </p:nvPr>
        </p:nvGrpSpPr>
        <p:grpSpPr bwMode="auto">
          <a:xfrm>
            <a:off x="5388152" y="4402667"/>
            <a:ext cx="649287" cy="228600"/>
            <a:chOff x="2893" y="1038"/>
            <a:chExt cx="409" cy="144"/>
          </a:xfrm>
        </p:grpSpPr>
        <p:sp>
          <p:nvSpPr>
            <p:cNvPr id="24602" name="Line 34"/>
            <p:cNvSpPr>
              <a:spLocks noChangeShapeType="1"/>
            </p:cNvSpPr>
            <p:nvPr>
              <p:custDataLst>
                <p:tags r:id="rId18"/>
              </p:custDataLst>
            </p:nvPr>
          </p:nvSpPr>
          <p:spPr bwMode="auto">
            <a:xfrm>
              <a:off x="3014" y="1066"/>
              <a:ext cx="28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4603" name="Text Box 35"/>
            <p:cNvSpPr txBox="1">
              <a:spLocks noChangeArrowheads="1"/>
            </p:cNvSpPr>
            <p:nvPr>
              <p:custDataLst>
                <p:tags r:id="rId19"/>
              </p:custDataLst>
            </p:nvPr>
          </p:nvSpPr>
          <p:spPr bwMode="auto">
            <a:xfrm>
              <a:off x="2893" y="1038"/>
              <a:ext cx="38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900" dirty="0"/>
                <a:t>returns</a:t>
              </a:r>
              <a:endParaRPr lang="en-US" sz="1000" dirty="0"/>
            </a:p>
          </p:txBody>
        </p:sp>
      </p:grpSp>
      <p:sp>
        <p:nvSpPr>
          <p:cNvPr id="24596" name="Rectangle 36"/>
          <p:cNvSpPr>
            <a:spLocks noChangeArrowheads="1"/>
          </p:cNvSpPr>
          <p:nvPr>
            <p:custDataLst>
              <p:tags r:id="rId16"/>
            </p:custDataLst>
          </p:nvPr>
        </p:nvSpPr>
        <p:spPr bwMode="auto">
          <a:xfrm>
            <a:off x="6053314" y="1176867"/>
            <a:ext cx="23622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eaLnBrk="0" hangingPunct="0">
              <a:lnSpc>
                <a:spcPct val="140000"/>
              </a:lnSpc>
            </a:pPr>
            <a:r>
              <a:rPr lang="en-US" sz="1800" b="1">
                <a:solidFill>
                  <a:srgbClr val="067B0E"/>
                </a:solidFill>
                <a:latin typeface="Courier New" pitchFamily="49" charset="0"/>
              </a:rPr>
              <a:t>'I &lt;3 Latin' </a:t>
            </a:r>
          </a:p>
          <a:p>
            <a:pPr eaLnBrk="0" hangingPunct="0">
              <a:lnSpc>
                <a:spcPct val="140000"/>
              </a:lnSpc>
            </a:pPr>
            <a:r>
              <a:rPr lang="en-US" sz="1800" b="1">
                <a:solidFill>
                  <a:srgbClr val="067B0E"/>
                </a:solidFill>
                <a:latin typeface="Courier New" pitchFamily="49" charset="0"/>
              </a:rPr>
              <a:t>'J &lt;3 Mbujo'</a:t>
            </a:r>
          </a:p>
          <a:p>
            <a:pPr eaLnBrk="0" hangingPunct="0">
              <a:lnSpc>
                <a:spcPct val="140000"/>
              </a:lnSpc>
            </a:pPr>
            <a:r>
              <a:rPr lang="en-US" sz="1800" b="1">
                <a:solidFill>
                  <a:srgbClr val="067B0E"/>
                </a:solidFill>
                <a:latin typeface="Courier New" pitchFamily="49" charset="0"/>
              </a:rPr>
              <a:t>'K &lt;3 Ncvkp'</a:t>
            </a:r>
          </a:p>
          <a:p>
            <a:pPr eaLnBrk="0" hangingPunct="0">
              <a:lnSpc>
                <a:spcPct val="140000"/>
              </a:lnSpc>
            </a:pPr>
            <a:r>
              <a:rPr lang="en-US" sz="1800" b="1">
                <a:solidFill>
                  <a:srgbClr val="067B0E"/>
                </a:solidFill>
                <a:latin typeface="Courier New" pitchFamily="49" charset="0"/>
              </a:rPr>
              <a:t>'L &lt;3 Odwlq'</a:t>
            </a:r>
          </a:p>
          <a:p>
            <a:pPr eaLnBrk="0" hangingPunct="0">
              <a:lnSpc>
                <a:spcPct val="140000"/>
              </a:lnSpc>
            </a:pPr>
            <a:r>
              <a:rPr lang="en-US" sz="1800" b="1">
                <a:solidFill>
                  <a:srgbClr val="067B0E"/>
                </a:solidFill>
                <a:latin typeface="Courier New" pitchFamily="49" charset="0"/>
              </a:rPr>
              <a:t>'M &lt;3 Pexmr'</a:t>
            </a:r>
          </a:p>
          <a:p>
            <a:pPr eaLnBrk="0" hangingPunct="0">
              <a:lnSpc>
                <a:spcPct val="140000"/>
              </a:lnSpc>
            </a:pPr>
            <a:r>
              <a:rPr lang="en-US" sz="1800" b="1">
                <a:solidFill>
                  <a:srgbClr val="067B0E"/>
                </a:solidFill>
                <a:latin typeface="Courier New" pitchFamily="49" charset="0"/>
              </a:rPr>
              <a:t>'N &lt;3 Qfyns'</a:t>
            </a:r>
          </a:p>
        </p:txBody>
      </p:sp>
      <p:sp>
        <p:nvSpPr>
          <p:cNvPr id="24597" name="Rectangle 37"/>
          <p:cNvSpPr>
            <a:spLocks noChangeArrowheads="1"/>
          </p:cNvSpPr>
          <p:nvPr>
            <p:custDataLst>
              <p:tags r:id="rId17"/>
            </p:custDataLst>
          </p:nvPr>
        </p:nvSpPr>
        <p:spPr bwMode="auto">
          <a:xfrm>
            <a:off x="6070777" y="4305830"/>
            <a:ext cx="1838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1800" b="1">
                <a:solidFill>
                  <a:srgbClr val="067B0E"/>
                </a:solidFill>
                <a:latin typeface="Courier New" pitchFamily="49" charset="0"/>
              </a:rPr>
              <a:t>'H &lt;3 Kzshm'</a:t>
            </a:r>
          </a:p>
        </p:txBody>
      </p:sp>
      <p:sp>
        <p:nvSpPr>
          <p:cNvPr id="2" name="Oval 1"/>
          <p:cNvSpPr/>
          <p:nvPr/>
        </p:nvSpPr>
        <p:spPr bwMode="auto">
          <a:xfrm>
            <a:off x="4749448" y="3759201"/>
            <a:ext cx="45720" cy="45720"/>
          </a:xfrm>
          <a:prstGeom prst="ellipse">
            <a:avLst/>
          </a:prstGeom>
          <a:solidFill>
            <a:srgbClr val="C00000"/>
          </a:solid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6" charset="0"/>
              <a:ea typeface="ＭＳ Ｐゴシック" pitchFamily="-106" charset="-128"/>
              <a:cs typeface="ＭＳ Ｐゴシック" pitchFamily="-106" charset="-128"/>
            </a:endParaRPr>
          </a:p>
        </p:txBody>
      </p:sp>
      <p:sp>
        <p:nvSpPr>
          <p:cNvPr id="41" name="Oval 40"/>
          <p:cNvSpPr/>
          <p:nvPr/>
        </p:nvSpPr>
        <p:spPr bwMode="auto">
          <a:xfrm>
            <a:off x="4757914" y="3911601"/>
            <a:ext cx="45720" cy="45720"/>
          </a:xfrm>
          <a:prstGeom prst="ellipse">
            <a:avLst/>
          </a:prstGeom>
          <a:solidFill>
            <a:srgbClr val="C00000"/>
          </a:solid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6" charset="0"/>
              <a:ea typeface="ＭＳ Ｐゴシック" pitchFamily="-106" charset="-128"/>
              <a:cs typeface="ＭＳ Ｐゴシック" pitchFamily="-106" charset="-128"/>
            </a:endParaRPr>
          </a:p>
        </p:txBody>
      </p:sp>
      <p:sp>
        <p:nvSpPr>
          <p:cNvPr id="42" name="Oval 41"/>
          <p:cNvSpPr/>
          <p:nvPr/>
        </p:nvSpPr>
        <p:spPr bwMode="auto">
          <a:xfrm>
            <a:off x="4757914" y="4064001"/>
            <a:ext cx="45720" cy="45720"/>
          </a:xfrm>
          <a:prstGeom prst="ellipse">
            <a:avLst/>
          </a:prstGeom>
          <a:solidFill>
            <a:srgbClr val="C00000"/>
          </a:solid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6" charset="0"/>
              <a:ea typeface="ＭＳ Ｐゴシック" pitchFamily="-106" charset="-128"/>
              <a:cs typeface="ＭＳ Ｐゴシック" pitchFamily="-106" charset="-128"/>
            </a:endParaRPr>
          </a:p>
        </p:txBody>
      </p:sp>
      <mc:AlternateContent xmlns:mc="http://schemas.openxmlformats.org/markup-compatibility/2006">
        <mc:Choice xmlns:p14="http://schemas.microsoft.com/office/powerpoint/2010/main" Requires="p14">
          <p:contentPart p14:bwMode="auto" r:id="rId33">
            <p14:nvContentPartPr>
              <p14:cNvPr id="4" name="Ink 3"/>
              <p14:cNvContentPartPr/>
              <p14:nvPr/>
            </p14:nvContentPartPr>
            <p14:xfrm>
              <a:off x="6286680" y="4686480"/>
              <a:ext cx="133560" cy="9720"/>
            </p14:xfrm>
          </p:contentPart>
        </mc:Choice>
        <mc:Fallback>
          <p:pic>
            <p:nvPicPr>
              <p:cNvPr id="4" name="Ink 3"/>
              <p:cNvPicPr/>
              <p:nvPr/>
            </p:nvPicPr>
            <p:blipFill>
              <a:blip r:embed="rId34"/>
              <a:stretch>
                <a:fillRect/>
              </a:stretch>
            </p:blipFill>
            <p:spPr>
              <a:xfrm>
                <a:off x="6277320" y="4677120"/>
                <a:ext cx="152280" cy="28440"/>
              </a:xfrm>
              <a:prstGeom prst="rect">
                <a:avLst/>
              </a:prstGeom>
            </p:spPr>
          </p:pic>
        </mc:Fallback>
      </mc:AlternateContent>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6"/>
          <p:cNvSpPr txBox="1">
            <a:spLocks noChangeArrowheads="1"/>
          </p:cNvSpPr>
          <p:nvPr>
            <p:custDataLst>
              <p:tags r:id="rId1"/>
            </p:custDataLst>
          </p:nvPr>
        </p:nvSpPr>
        <p:spPr bwMode="auto">
          <a:xfrm>
            <a:off x="990600" y="152400"/>
            <a:ext cx="72310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000" dirty="0">
                <a:latin typeface="Cambria" pitchFamily="18" charset="0"/>
              </a:rPr>
              <a:t>Caesar Cipher:   </a:t>
            </a:r>
            <a:r>
              <a:rPr lang="en-US" sz="3600" b="1" dirty="0">
                <a:latin typeface="Courier New" pitchFamily="49" charset="0"/>
              </a:rPr>
              <a:t>encipher</a:t>
            </a:r>
            <a:endParaRPr lang="en-US" sz="4000" dirty="0"/>
          </a:p>
        </p:txBody>
      </p:sp>
      <p:sp>
        <p:nvSpPr>
          <p:cNvPr id="24582" name="Text Box 8"/>
          <p:cNvSpPr txBox="1">
            <a:spLocks noChangeArrowheads="1"/>
          </p:cNvSpPr>
          <p:nvPr>
            <p:custDataLst>
              <p:tags r:id="rId2"/>
            </p:custDataLst>
          </p:nvPr>
        </p:nvSpPr>
        <p:spPr bwMode="auto">
          <a:xfrm>
            <a:off x="1258888" y="2878138"/>
            <a:ext cx="457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800" b="1">
                <a:latin typeface="Courier New" pitchFamily="49" charset="0"/>
              </a:rPr>
              <a:t>encipher( </a:t>
            </a:r>
            <a:r>
              <a:rPr lang="en-US" sz="1800" b="1">
                <a:solidFill>
                  <a:srgbClr val="067B0E"/>
                </a:solidFill>
                <a:latin typeface="Courier New" pitchFamily="49" charset="0"/>
              </a:rPr>
              <a:t>'I &lt;3 Latin' </a:t>
            </a:r>
            <a:r>
              <a:rPr lang="en-US" sz="1800" b="1">
                <a:latin typeface="Courier New" pitchFamily="49" charset="0"/>
              </a:rPr>
              <a:t>, </a:t>
            </a:r>
            <a:r>
              <a:rPr lang="en-US" sz="1800" b="1">
                <a:solidFill>
                  <a:srgbClr val="C00000"/>
                </a:solidFill>
                <a:latin typeface="Courier New" pitchFamily="49" charset="0"/>
              </a:rPr>
              <a:t>0</a:t>
            </a:r>
            <a:r>
              <a:rPr lang="en-US" sz="1800" b="1">
                <a:latin typeface="Courier New" pitchFamily="49" charset="0"/>
              </a:rPr>
              <a:t> )</a:t>
            </a:r>
          </a:p>
        </p:txBody>
      </p:sp>
      <p:sp>
        <p:nvSpPr>
          <p:cNvPr id="24583" name="Text Box 9"/>
          <p:cNvSpPr txBox="1">
            <a:spLocks noChangeArrowheads="1"/>
          </p:cNvSpPr>
          <p:nvPr>
            <p:custDataLst>
              <p:tags r:id="rId3"/>
            </p:custDataLst>
          </p:nvPr>
        </p:nvSpPr>
        <p:spPr bwMode="auto">
          <a:xfrm>
            <a:off x="1258888" y="3273425"/>
            <a:ext cx="457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800" b="1">
                <a:latin typeface="Courier New" pitchFamily="49" charset="0"/>
              </a:rPr>
              <a:t>encipher( </a:t>
            </a:r>
            <a:r>
              <a:rPr lang="en-US" sz="1800" b="1">
                <a:solidFill>
                  <a:srgbClr val="067B0E"/>
                </a:solidFill>
                <a:latin typeface="Courier New" pitchFamily="49" charset="0"/>
              </a:rPr>
              <a:t>'I &lt;3 Latin' </a:t>
            </a:r>
            <a:r>
              <a:rPr lang="en-US" sz="1800" b="1">
                <a:latin typeface="Courier New" pitchFamily="49" charset="0"/>
              </a:rPr>
              <a:t>, </a:t>
            </a:r>
            <a:r>
              <a:rPr lang="en-US" sz="1800" b="1">
                <a:solidFill>
                  <a:srgbClr val="C00000"/>
                </a:solidFill>
                <a:latin typeface="Courier New" pitchFamily="49" charset="0"/>
              </a:rPr>
              <a:t>1</a:t>
            </a:r>
            <a:r>
              <a:rPr lang="en-US" sz="1800" b="1">
                <a:latin typeface="Courier New" pitchFamily="49" charset="0"/>
              </a:rPr>
              <a:t> )</a:t>
            </a:r>
          </a:p>
        </p:txBody>
      </p:sp>
      <p:sp>
        <p:nvSpPr>
          <p:cNvPr id="24584" name="Text Box 10"/>
          <p:cNvSpPr txBox="1">
            <a:spLocks noChangeArrowheads="1"/>
          </p:cNvSpPr>
          <p:nvPr>
            <p:custDataLst>
              <p:tags r:id="rId4"/>
            </p:custDataLst>
          </p:nvPr>
        </p:nvSpPr>
        <p:spPr bwMode="auto">
          <a:xfrm>
            <a:off x="1258888" y="3654425"/>
            <a:ext cx="457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800" b="1">
                <a:latin typeface="Courier New" pitchFamily="49" charset="0"/>
              </a:rPr>
              <a:t>encipher( </a:t>
            </a:r>
            <a:r>
              <a:rPr lang="en-US" sz="1800" b="1">
                <a:solidFill>
                  <a:srgbClr val="067B0E"/>
                </a:solidFill>
                <a:latin typeface="Courier New" pitchFamily="49" charset="0"/>
              </a:rPr>
              <a:t>'I &lt;3 Latin' </a:t>
            </a:r>
            <a:r>
              <a:rPr lang="en-US" sz="1800" b="1">
                <a:latin typeface="Courier New" pitchFamily="49" charset="0"/>
              </a:rPr>
              <a:t>, </a:t>
            </a:r>
            <a:r>
              <a:rPr lang="en-US" sz="1800" b="1">
                <a:solidFill>
                  <a:srgbClr val="C00000"/>
                </a:solidFill>
                <a:latin typeface="Courier New" pitchFamily="49" charset="0"/>
              </a:rPr>
              <a:t>2</a:t>
            </a:r>
            <a:r>
              <a:rPr lang="en-US" sz="1800" b="1">
                <a:latin typeface="Courier New" pitchFamily="49" charset="0"/>
              </a:rPr>
              <a:t> )</a:t>
            </a:r>
          </a:p>
        </p:txBody>
      </p:sp>
      <p:sp>
        <p:nvSpPr>
          <p:cNvPr id="24585" name="Text Box 11"/>
          <p:cNvSpPr txBox="1">
            <a:spLocks noChangeArrowheads="1"/>
          </p:cNvSpPr>
          <p:nvPr>
            <p:custDataLst>
              <p:tags r:id="rId5"/>
            </p:custDataLst>
          </p:nvPr>
        </p:nvSpPr>
        <p:spPr bwMode="auto">
          <a:xfrm>
            <a:off x="1258888" y="4035425"/>
            <a:ext cx="457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800" b="1">
                <a:latin typeface="Courier New" pitchFamily="49" charset="0"/>
              </a:rPr>
              <a:t>encipher( </a:t>
            </a:r>
            <a:r>
              <a:rPr lang="en-US" sz="1800" b="1">
                <a:solidFill>
                  <a:srgbClr val="067B0E"/>
                </a:solidFill>
                <a:latin typeface="Courier New" pitchFamily="49" charset="0"/>
              </a:rPr>
              <a:t>'I &lt;3 Latin' </a:t>
            </a:r>
            <a:r>
              <a:rPr lang="en-US" sz="1800" b="1">
                <a:latin typeface="Courier New" pitchFamily="49" charset="0"/>
              </a:rPr>
              <a:t>, </a:t>
            </a:r>
            <a:r>
              <a:rPr lang="en-US" sz="1800" b="1">
                <a:solidFill>
                  <a:srgbClr val="C00000"/>
                </a:solidFill>
                <a:latin typeface="Courier New" pitchFamily="49" charset="0"/>
              </a:rPr>
              <a:t>3</a:t>
            </a:r>
            <a:r>
              <a:rPr lang="en-US" sz="1800" b="1">
                <a:latin typeface="Courier New" pitchFamily="49" charset="0"/>
              </a:rPr>
              <a:t> )</a:t>
            </a:r>
          </a:p>
        </p:txBody>
      </p:sp>
      <p:sp>
        <p:nvSpPr>
          <p:cNvPr id="24586" name="Text Box 12"/>
          <p:cNvSpPr txBox="1">
            <a:spLocks noChangeArrowheads="1"/>
          </p:cNvSpPr>
          <p:nvPr>
            <p:custDataLst>
              <p:tags r:id="rId6"/>
            </p:custDataLst>
          </p:nvPr>
        </p:nvSpPr>
        <p:spPr bwMode="auto">
          <a:xfrm>
            <a:off x="1258888" y="4416425"/>
            <a:ext cx="457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800" b="1">
                <a:latin typeface="Courier New" pitchFamily="49" charset="0"/>
              </a:rPr>
              <a:t>encipher( </a:t>
            </a:r>
            <a:r>
              <a:rPr lang="en-US" sz="1800" b="1">
                <a:solidFill>
                  <a:srgbClr val="067B0E"/>
                </a:solidFill>
                <a:latin typeface="Courier New" pitchFamily="49" charset="0"/>
              </a:rPr>
              <a:t>'I &lt;3 Latin' </a:t>
            </a:r>
            <a:r>
              <a:rPr lang="en-US" sz="1800" b="1">
                <a:latin typeface="Courier New" pitchFamily="49" charset="0"/>
              </a:rPr>
              <a:t>, </a:t>
            </a:r>
            <a:r>
              <a:rPr lang="en-US" sz="1800" b="1">
                <a:solidFill>
                  <a:srgbClr val="C00000"/>
                </a:solidFill>
                <a:latin typeface="Courier New" pitchFamily="49" charset="0"/>
              </a:rPr>
              <a:t>4</a:t>
            </a:r>
            <a:r>
              <a:rPr lang="en-US" sz="1800" b="1">
                <a:latin typeface="Courier New" pitchFamily="49" charset="0"/>
              </a:rPr>
              <a:t> )</a:t>
            </a:r>
          </a:p>
        </p:txBody>
      </p:sp>
      <p:sp>
        <p:nvSpPr>
          <p:cNvPr id="24587" name="Text Box 13"/>
          <p:cNvSpPr txBox="1">
            <a:spLocks noChangeArrowheads="1"/>
          </p:cNvSpPr>
          <p:nvPr>
            <p:custDataLst>
              <p:tags r:id="rId7"/>
            </p:custDataLst>
          </p:nvPr>
        </p:nvSpPr>
        <p:spPr bwMode="auto">
          <a:xfrm>
            <a:off x="1258888" y="4797425"/>
            <a:ext cx="457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800" b="1">
                <a:latin typeface="Courier New" pitchFamily="49" charset="0"/>
              </a:rPr>
              <a:t>encipher( </a:t>
            </a:r>
            <a:r>
              <a:rPr lang="en-US" sz="1800" b="1">
                <a:solidFill>
                  <a:srgbClr val="067B0E"/>
                </a:solidFill>
                <a:latin typeface="Courier New" pitchFamily="49" charset="0"/>
              </a:rPr>
              <a:t>'I &lt;3 Latin' </a:t>
            </a:r>
            <a:r>
              <a:rPr lang="en-US" sz="1800" b="1">
                <a:latin typeface="Courier New" pitchFamily="49" charset="0"/>
              </a:rPr>
              <a:t>, </a:t>
            </a:r>
            <a:r>
              <a:rPr lang="en-US" sz="1800" b="1">
                <a:solidFill>
                  <a:srgbClr val="C00000"/>
                </a:solidFill>
                <a:latin typeface="Courier New" pitchFamily="49" charset="0"/>
              </a:rPr>
              <a:t>5</a:t>
            </a:r>
            <a:r>
              <a:rPr lang="en-US" sz="1800" b="1">
                <a:latin typeface="Courier New" pitchFamily="49" charset="0"/>
              </a:rPr>
              <a:t> )</a:t>
            </a:r>
          </a:p>
        </p:txBody>
      </p:sp>
      <p:sp>
        <p:nvSpPr>
          <p:cNvPr id="24588" name="Text Box 14"/>
          <p:cNvSpPr txBox="1">
            <a:spLocks noChangeArrowheads="1"/>
          </p:cNvSpPr>
          <p:nvPr>
            <p:custDataLst>
              <p:tags r:id="rId8"/>
            </p:custDataLst>
          </p:nvPr>
        </p:nvSpPr>
        <p:spPr bwMode="auto">
          <a:xfrm>
            <a:off x="1195387" y="5881688"/>
            <a:ext cx="457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800" b="1">
                <a:latin typeface="Courier New" pitchFamily="49" charset="0"/>
              </a:rPr>
              <a:t>encipher( </a:t>
            </a:r>
            <a:r>
              <a:rPr lang="en-US" sz="1800" b="1">
                <a:solidFill>
                  <a:srgbClr val="067B0E"/>
                </a:solidFill>
                <a:latin typeface="Courier New" pitchFamily="49" charset="0"/>
              </a:rPr>
              <a:t>'I &lt;3 Latin' </a:t>
            </a:r>
            <a:r>
              <a:rPr lang="en-US" sz="1800" b="1">
                <a:latin typeface="Courier New" pitchFamily="49" charset="0"/>
              </a:rPr>
              <a:t>, </a:t>
            </a:r>
            <a:r>
              <a:rPr lang="en-US" sz="1800" b="1">
                <a:solidFill>
                  <a:srgbClr val="C00000"/>
                </a:solidFill>
                <a:latin typeface="Courier New" pitchFamily="49" charset="0"/>
              </a:rPr>
              <a:t>25</a:t>
            </a:r>
            <a:r>
              <a:rPr lang="en-US" sz="1800" b="1">
                <a:latin typeface="Courier New" pitchFamily="49" charset="0"/>
              </a:rPr>
              <a:t> )</a:t>
            </a:r>
          </a:p>
        </p:txBody>
      </p:sp>
      <p:grpSp>
        <p:nvGrpSpPr>
          <p:cNvPr id="24589" name="Group 15"/>
          <p:cNvGrpSpPr>
            <a:grpSpLocks/>
          </p:cNvGrpSpPr>
          <p:nvPr>
            <p:custDataLst>
              <p:tags r:id="rId9"/>
            </p:custDataLst>
          </p:nvPr>
        </p:nvGrpSpPr>
        <p:grpSpPr bwMode="auto">
          <a:xfrm>
            <a:off x="5283200" y="3008313"/>
            <a:ext cx="649288" cy="228600"/>
            <a:chOff x="2893" y="1038"/>
            <a:chExt cx="409" cy="144"/>
          </a:xfrm>
        </p:grpSpPr>
        <p:sp>
          <p:nvSpPr>
            <p:cNvPr id="24614" name="Line 16"/>
            <p:cNvSpPr>
              <a:spLocks noChangeShapeType="1"/>
            </p:cNvSpPr>
            <p:nvPr>
              <p:custDataLst>
                <p:tags r:id="rId32"/>
              </p:custDataLst>
            </p:nvPr>
          </p:nvSpPr>
          <p:spPr bwMode="auto">
            <a:xfrm>
              <a:off x="3014" y="1066"/>
              <a:ext cx="28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4615" name="Text Box 17"/>
            <p:cNvSpPr txBox="1">
              <a:spLocks noChangeArrowheads="1"/>
            </p:cNvSpPr>
            <p:nvPr>
              <p:custDataLst>
                <p:tags r:id="rId33"/>
              </p:custDataLst>
            </p:nvPr>
          </p:nvSpPr>
          <p:spPr bwMode="auto">
            <a:xfrm>
              <a:off x="2893" y="1038"/>
              <a:ext cx="38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900"/>
                <a:t>returns</a:t>
              </a:r>
              <a:endParaRPr lang="en-US" sz="1000"/>
            </a:p>
          </p:txBody>
        </p:sp>
      </p:grpSp>
      <p:grpSp>
        <p:nvGrpSpPr>
          <p:cNvPr id="24590" name="Group 18"/>
          <p:cNvGrpSpPr>
            <a:grpSpLocks/>
          </p:cNvGrpSpPr>
          <p:nvPr>
            <p:custDataLst>
              <p:tags r:id="rId10"/>
            </p:custDataLst>
          </p:nvPr>
        </p:nvGrpSpPr>
        <p:grpSpPr bwMode="auto">
          <a:xfrm>
            <a:off x="5278438" y="3389313"/>
            <a:ext cx="649287" cy="228600"/>
            <a:chOff x="2893" y="1038"/>
            <a:chExt cx="409" cy="144"/>
          </a:xfrm>
        </p:grpSpPr>
        <p:sp>
          <p:nvSpPr>
            <p:cNvPr id="24612" name="Line 19"/>
            <p:cNvSpPr>
              <a:spLocks noChangeShapeType="1"/>
            </p:cNvSpPr>
            <p:nvPr>
              <p:custDataLst>
                <p:tags r:id="rId30"/>
              </p:custDataLst>
            </p:nvPr>
          </p:nvSpPr>
          <p:spPr bwMode="auto">
            <a:xfrm>
              <a:off x="3014" y="1066"/>
              <a:ext cx="28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4613" name="Text Box 20"/>
            <p:cNvSpPr txBox="1">
              <a:spLocks noChangeArrowheads="1"/>
            </p:cNvSpPr>
            <p:nvPr>
              <p:custDataLst>
                <p:tags r:id="rId31"/>
              </p:custDataLst>
            </p:nvPr>
          </p:nvSpPr>
          <p:spPr bwMode="auto">
            <a:xfrm>
              <a:off x="2893" y="1038"/>
              <a:ext cx="38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900"/>
                <a:t>returns</a:t>
              </a:r>
              <a:endParaRPr lang="en-US" sz="1000"/>
            </a:p>
          </p:txBody>
        </p:sp>
      </p:grpSp>
      <p:grpSp>
        <p:nvGrpSpPr>
          <p:cNvPr id="24591" name="Group 21"/>
          <p:cNvGrpSpPr>
            <a:grpSpLocks/>
          </p:cNvGrpSpPr>
          <p:nvPr>
            <p:custDataLst>
              <p:tags r:id="rId11"/>
            </p:custDataLst>
          </p:nvPr>
        </p:nvGrpSpPr>
        <p:grpSpPr bwMode="auto">
          <a:xfrm>
            <a:off x="5278438" y="3778250"/>
            <a:ext cx="649287" cy="228600"/>
            <a:chOff x="2893" y="1038"/>
            <a:chExt cx="409" cy="144"/>
          </a:xfrm>
        </p:grpSpPr>
        <p:sp>
          <p:nvSpPr>
            <p:cNvPr id="24610" name="Line 22"/>
            <p:cNvSpPr>
              <a:spLocks noChangeShapeType="1"/>
            </p:cNvSpPr>
            <p:nvPr>
              <p:custDataLst>
                <p:tags r:id="rId28"/>
              </p:custDataLst>
            </p:nvPr>
          </p:nvSpPr>
          <p:spPr bwMode="auto">
            <a:xfrm>
              <a:off x="3014" y="1066"/>
              <a:ext cx="28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4611" name="Text Box 23"/>
            <p:cNvSpPr txBox="1">
              <a:spLocks noChangeArrowheads="1"/>
            </p:cNvSpPr>
            <p:nvPr>
              <p:custDataLst>
                <p:tags r:id="rId29"/>
              </p:custDataLst>
            </p:nvPr>
          </p:nvSpPr>
          <p:spPr bwMode="auto">
            <a:xfrm>
              <a:off x="2893" y="1038"/>
              <a:ext cx="38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900"/>
                <a:t>returns</a:t>
              </a:r>
              <a:endParaRPr lang="en-US" sz="1000"/>
            </a:p>
          </p:txBody>
        </p:sp>
      </p:grpSp>
      <p:grpSp>
        <p:nvGrpSpPr>
          <p:cNvPr id="24592" name="Group 24"/>
          <p:cNvGrpSpPr>
            <a:grpSpLocks/>
          </p:cNvGrpSpPr>
          <p:nvPr>
            <p:custDataLst>
              <p:tags r:id="rId12"/>
            </p:custDataLst>
          </p:nvPr>
        </p:nvGrpSpPr>
        <p:grpSpPr bwMode="auto">
          <a:xfrm>
            <a:off x="5278438" y="4143375"/>
            <a:ext cx="649287" cy="228600"/>
            <a:chOff x="2893" y="1038"/>
            <a:chExt cx="409" cy="144"/>
          </a:xfrm>
        </p:grpSpPr>
        <p:sp>
          <p:nvSpPr>
            <p:cNvPr id="24608" name="Line 25"/>
            <p:cNvSpPr>
              <a:spLocks noChangeShapeType="1"/>
            </p:cNvSpPr>
            <p:nvPr>
              <p:custDataLst>
                <p:tags r:id="rId26"/>
              </p:custDataLst>
            </p:nvPr>
          </p:nvSpPr>
          <p:spPr bwMode="auto">
            <a:xfrm>
              <a:off x="3014" y="1066"/>
              <a:ext cx="28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4609" name="Text Box 26"/>
            <p:cNvSpPr txBox="1">
              <a:spLocks noChangeArrowheads="1"/>
            </p:cNvSpPr>
            <p:nvPr>
              <p:custDataLst>
                <p:tags r:id="rId27"/>
              </p:custDataLst>
            </p:nvPr>
          </p:nvSpPr>
          <p:spPr bwMode="auto">
            <a:xfrm>
              <a:off x="2893" y="1038"/>
              <a:ext cx="38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900"/>
                <a:t>returns</a:t>
              </a:r>
              <a:endParaRPr lang="en-US" sz="1000"/>
            </a:p>
          </p:txBody>
        </p:sp>
      </p:grpSp>
      <p:grpSp>
        <p:nvGrpSpPr>
          <p:cNvPr id="24593" name="Group 27"/>
          <p:cNvGrpSpPr>
            <a:grpSpLocks/>
          </p:cNvGrpSpPr>
          <p:nvPr>
            <p:custDataLst>
              <p:tags r:id="rId13"/>
            </p:custDataLst>
          </p:nvPr>
        </p:nvGrpSpPr>
        <p:grpSpPr bwMode="auto">
          <a:xfrm>
            <a:off x="5278438" y="4484688"/>
            <a:ext cx="649287" cy="228600"/>
            <a:chOff x="2893" y="1038"/>
            <a:chExt cx="409" cy="144"/>
          </a:xfrm>
        </p:grpSpPr>
        <p:sp>
          <p:nvSpPr>
            <p:cNvPr id="24606" name="Line 28"/>
            <p:cNvSpPr>
              <a:spLocks noChangeShapeType="1"/>
            </p:cNvSpPr>
            <p:nvPr>
              <p:custDataLst>
                <p:tags r:id="rId24"/>
              </p:custDataLst>
            </p:nvPr>
          </p:nvSpPr>
          <p:spPr bwMode="auto">
            <a:xfrm>
              <a:off x="3014" y="1066"/>
              <a:ext cx="28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4607" name="Text Box 29"/>
            <p:cNvSpPr txBox="1">
              <a:spLocks noChangeArrowheads="1"/>
            </p:cNvSpPr>
            <p:nvPr>
              <p:custDataLst>
                <p:tags r:id="rId25"/>
              </p:custDataLst>
            </p:nvPr>
          </p:nvSpPr>
          <p:spPr bwMode="auto">
            <a:xfrm>
              <a:off x="2893" y="1038"/>
              <a:ext cx="38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900"/>
                <a:t>returns</a:t>
              </a:r>
              <a:endParaRPr lang="en-US" sz="1000"/>
            </a:p>
          </p:txBody>
        </p:sp>
      </p:grpSp>
      <p:grpSp>
        <p:nvGrpSpPr>
          <p:cNvPr id="24594" name="Group 30"/>
          <p:cNvGrpSpPr>
            <a:grpSpLocks/>
          </p:cNvGrpSpPr>
          <p:nvPr>
            <p:custDataLst>
              <p:tags r:id="rId14"/>
            </p:custDataLst>
          </p:nvPr>
        </p:nvGrpSpPr>
        <p:grpSpPr bwMode="auto">
          <a:xfrm>
            <a:off x="5278438" y="4865688"/>
            <a:ext cx="649287" cy="228600"/>
            <a:chOff x="2893" y="1038"/>
            <a:chExt cx="409" cy="144"/>
          </a:xfrm>
        </p:grpSpPr>
        <p:sp>
          <p:nvSpPr>
            <p:cNvPr id="24604" name="Line 31"/>
            <p:cNvSpPr>
              <a:spLocks noChangeShapeType="1"/>
            </p:cNvSpPr>
            <p:nvPr>
              <p:custDataLst>
                <p:tags r:id="rId22"/>
              </p:custDataLst>
            </p:nvPr>
          </p:nvSpPr>
          <p:spPr bwMode="auto">
            <a:xfrm>
              <a:off x="3014" y="1066"/>
              <a:ext cx="28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4605" name="Text Box 32"/>
            <p:cNvSpPr txBox="1">
              <a:spLocks noChangeArrowheads="1"/>
            </p:cNvSpPr>
            <p:nvPr>
              <p:custDataLst>
                <p:tags r:id="rId23"/>
              </p:custDataLst>
            </p:nvPr>
          </p:nvSpPr>
          <p:spPr bwMode="auto">
            <a:xfrm>
              <a:off x="2893" y="1038"/>
              <a:ext cx="38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900"/>
                <a:t>returns</a:t>
              </a:r>
              <a:endParaRPr lang="en-US" sz="1000"/>
            </a:p>
          </p:txBody>
        </p:sp>
      </p:grpSp>
      <p:grpSp>
        <p:nvGrpSpPr>
          <p:cNvPr id="24595" name="Group 33"/>
          <p:cNvGrpSpPr>
            <a:grpSpLocks/>
          </p:cNvGrpSpPr>
          <p:nvPr>
            <p:custDataLst>
              <p:tags r:id="rId15"/>
            </p:custDataLst>
          </p:nvPr>
        </p:nvGrpSpPr>
        <p:grpSpPr bwMode="auto">
          <a:xfrm>
            <a:off x="5403850" y="5969000"/>
            <a:ext cx="649287" cy="228600"/>
            <a:chOff x="2893" y="1038"/>
            <a:chExt cx="409" cy="144"/>
          </a:xfrm>
        </p:grpSpPr>
        <p:sp>
          <p:nvSpPr>
            <p:cNvPr id="24602" name="Line 34"/>
            <p:cNvSpPr>
              <a:spLocks noChangeShapeType="1"/>
            </p:cNvSpPr>
            <p:nvPr>
              <p:custDataLst>
                <p:tags r:id="rId20"/>
              </p:custDataLst>
            </p:nvPr>
          </p:nvSpPr>
          <p:spPr bwMode="auto">
            <a:xfrm>
              <a:off x="3014" y="1066"/>
              <a:ext cx="28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4603" name="Text Box 35"/>
            <p:cNvSpPr txBox="1">
              <a:spLocks noChangeArrowheads="1"/>
            </p:cNvSpPr>
            <p:nvPr>
              <p:custDataLst>
                <p:tags r:id="rId21"/>
              </p:custDataLst>
            </p:nvPr>
          </p:nvSpPr>
          <p:spPr bwMode="auto">
            <a:xfrm>
              <a:off x="2893" y="1038"/>
              <a:ext cx="38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900" dirty="0"/>
                <a:t>returns</a:t>
              </a:r>
              <a:endParaRPr lang="en-US" sz="1000" dirty="0"/>
            </a:p>
          </p:txBody>
        </p:sp>
      </p:grpSp>
      <p:sp>
        <p:nvSpPr>
          <p:cNvPr id="24596" name="Rectangle 36"/>
          <p:cNvSpPr>
            <a:spLocks noChangeArrowheads="1"/>
          </p:cNvSpPr>
          <p:nvPr>
            <p:custDataLst>
              <p:tags r:id="rId16"/>
            </p:custDataLst>
          </p:nvPr>
        </p:nvSpPr>
        <p:spPr bwMode="auto">
          <a:xfrm>
            <a:off x="6096000" y="2743200"/>
            <a:ext cx="23622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eaLnBrk="0" hangingPunct="0">
              <a:lnSpc>
                <a:spcPct val="140000"/>
              </a:lnSpc>
            </a:pPr>
            <a:r>
              <a:rPr lang="en-US" sz="1800" b="1">
                <a:solidFill>
                  <a:srgbClr val="067B0E"/>
                </a:solidFill>
                <a:latin typeface="Courier New" pitchFamily="49" charset="0"/>
              </a:rPr>
              <a:t>'I &lt;3 Latin' </a:t>
            </a:r>
          </a:p>
          <a:p>
            <a:pPr eaLnBrk="0" hangingPunct="0">
              <a:lnSpc>
                <a:spcPct val="140000"/>
              </a:lnSpc>
            </a:pPr>
            <a:r>
              <a:rPr lang="en-US" sz="1800" b="1">
                <a:solidFill>
                  <a:srgbClr val="067B0E"/>
                </a:solidFill>
                <a:latin typeface="Courier New" pitchFamily="49" charset="0"/>
              </a:rPr>
              <a:t>'J &lt;3 Mbujo'</a:t>
            </a:r>
          </a:p>
          <a:p>
            <a:pPr eaLnBrk="0" hangingPunct="0">
              <a:lnSpc>
                <a:spcPct val="140000"/>
              </a:lnSpc>
            </a:pPr>
            <a:r>
              <a:rPr lang="en-US" sz="1800" b="1">
                <a:solidFill>
                  <a:srgbClr val="067B0E"/>
                </a:solidFill>
                <a:latin typeface="Courier New" pitchFamily="49" charset="0"/>
              </a:rPr>
              <a:t>'K &lt;3 Ncvkp'</a:t>
            </a:r>
          </a:p>
          <a:p>
            <a:pPr eaLnBrk="0" hangingPunct="0">
              <a:lnSpc>
                <a:spcPct val="140000"/>
              </a:lnSpc>
            </a:pPr>
            <a:r>
              <a:rPr lang="en-US" sz="1800" b="1">
                <a:solidFill>
                  <a:srgbClr val="067B0E"/>
                </a:solidFill>
                <a:latin typeface="Courier New" pitchFamily="49" charset="0"/>
              </a:rPr>
              <a:t>'L &lt;3 Odwlq'</a:t>
            </a:r>
          </a:p>
          <a:p>
            <a:pPr eaLnBrk="0" hangingPunct="0">
              <a:lnSpc>
                <a:spcPct val="140000"/>
              </a:lnSpc>
            </a:pPr>
            <a:r>
              <a:rPr lang="en-US" sz="1800" b="1">
                <a:solidFill>
                  <a:srgbClr val="067B0E"/>
                </a:solidFill>
                <a:latin typeface="Courier New" pitchFamily="49" charset="0"/>
              </a:rPr>
              <a:t>'M &lt;3 Pexmr'</a:t>
            </a:r>
          </a:p>
          <a:p>
            <a:pPr eaLnBrk="0" hangingPunct="0">
              <a:lnSpc>
                <a:spcPct val="140000"/>
              </a:lnSpc>
            </a:pPr>
            <a:r>
              <a:rPr lang="en-US" sz="1800" b="1">
                <a:solidFill>
                  <a:srgbClr val="067B0E"/>
                </a:solidFill>
                <a:latin typeface="Courier New" pitchFamily="49" charset="0"/>
              </a:rPr>
              <a:t>'N &lt;3 Qfyns'</a:t>
            </a:r>
          </a:p>
        </p:txBody>
      </p:sp>
      <p:sp>
        <p:nvSpPr>
          <p:cNvPr id="24597" name="Rectangle 37"/>
          <p:cNvSpPr>
            <a:spLocks noChangeArrowheads="1"/>
          </p:cNvSpPr>
          <p:nvPr>
            <p:custDataLst>
              <p:tags r:id="rId17"/>
            </p:custDataLst>
          </p:nvPr>
        </p:nvSpPr>
        <p:spPr bwMode="auto">
          <a:xfrm>
            <a:off x="6086475" y="5872163"/>
            <a:ext cx="1838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1800" b="1">
                <a:solidFill>
                  <a:srgbClr val="067B0E"/>
                </a:solidFill>
                <a:latin typeface="Courier New" pitchFamily="49" charset="0"/>
              </a:rPr>
              <a:t>'H &lt;3 Kzshm'</a:t>
            </a:r>
          </a:p>
        </p:txBody>
      </p:sp>
      <p:sp>
        <p:nvSpPr>
          <p:cNvPr id="2" name="Oval 1"/>
          <p:cNvSpPr/>
          <p:nvPr/>
        </p:nvSpPr>
        <p:spPr bwMode="auto">
          <a:xfrm>
            <a:off x="4792134" y="5325534"/>
            <a:ext cx="45720" cy="45720"/>
          </a:xfrm>
          <a:prstGeom prst="ellipse">
            <a:avLst/>
          </a:prstGeom>
          <a:solidFill>
            <a:srgbClr val="C00000"/>
          </a:solid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6" charset="0"/>
              <a:ea typeface="ＭＳ Ｐゴシック" pitchFamily="-106" charset="-128"/>
              <a:cs typeface="ＭＳ Ｐゴシック" pitchFamily="-106" charset="-128"/>
            </a:endParaRPr>
          </a:p>
        </p:txBody>
      </p:sp>
      <p:sp>
        <p:nvSpPr>
          <p:cNvPr id="41" name="Oval 40"/>
          <p:cNvSpPr/>
          <p:nvPr/>
        </p:nvSpPr>
        <p:spPr bwMode="auto">
          <a:xfrm>
            <a:off x="4800600" y="5477934"/>
            <a:ext cx="45720" cy="45720"/>
          </a:xfrm>
          <a:prstGeom prst="ellipse">
            <a:avLst/>
          </a:prstGeom>
          <a:solidFill>
            <a:srgbClr val="C00000"/>
          </a:solid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6" charset="0"/>
              <a:ea typeface="ＭＳ Ｐゴシック" pitchFamily="-106" charset="-128"/>
              <a:cs typeface="ＭＳ Ｐゴシック" pitchFamily="-106" charset="-128"/>
            </a:endParaRPr>
          </a:p>
        </p:txBody>
      </p:sp>
      <p:sp>
        <p:nvSpPr>
          <p:cNvPr id="42" name="Oval 41"/>
          <p:cNvSpPr/>
          <p:nvPr/>
        </p:nvSpPr>
        <p:spPr bwMode="auto">
          <a:xfrm>
            <a:off x="4800600" y="5630334"/>
            <a:ext cx="45720" cy="45720"/>
          </a:xfrm>
          <a:prstGeom prst="ellipse">
            <a:avLst/>
          </a:prstGeom>
          <a:solidFill>
            <a:srgbClr val="C00000"/>
          </a:solid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6" charset="0"/>
              <a:ea typeface="ＭＳ Ｐゴシック" pitchFamily="-106" charset="-128"/>
              <a:cs typeface="ＭＳ Ｐゴシック" pitchFamily="-106" charset="-128"/>
            </a:endParaRPr>
          </a:p>
        </p:txBody>
      </p:sp>
      <p:sp>
        <p:nvSpPr>
          <p:cNvPr id="39" name="Rounded Rectangle 1"/>
          <p:cNvSpPr>
            <a:spLocks noChangeArrowheads="1"/>
          </p:cNvSpPr>
          <p:nvPr/>
        </p:nvSpPr>
        <p:spPr bwMode="auto">
          <a:xfrm>
            <a:off x="739775" y="1171575"/>
            <a:ext cx="7718425" cy="1190625"/>
          </a:xfrm>
          <a:prstGeom prst="roundRect">
            <a:avLst>
              <a:gd name="adj" fmla="val 16667"/>
            </a:avLst>
          </a:prstGeom>
          <a:solidFill>
            <a:srgbClr val="CCFFCC"/>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pPr eaLnBrk="0" hangingPunct="0"/>
            <a:endParaRPr lang="en-US"/>
          </a:p>
        </p:txBody>
      </p:sp>
      <p:sp>
        <p:nvSpPr>
          <p:cNvPr id="40" name="Text Box 38"/>
          <p:cNvSpPr txBox="1">
            <a:spLocks noChangeArrowheads="1"/>
          </p:cNvSpPr>
          <p:nvPr>
            <p:custDataLst>
              <p:tags r:id="rId18"/>
            </p:custDataLst>
          </p:nvPr>
        </p:nvSpPr>
        <p:spPr bwMode="auto">
          <a:xfrm>
            <a:off x="935038" y="1552575"/>
            <a:ext cx="2744787" cy="4619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b="1" dirty="0" smtClean="0">
                <a:latin typeface="Courier New" pitchFamily="49" charset="0"/>
              </a:rPr>
              <a:t>encipher(</a:t>
            </a:r>
            <a:r>
              <a:rPr lang="en-US" b="1" dirty="0" err="1" smtClean="0">
                <a:solidFill>
                  <a:srgbClr val="067B0E"/>
                </a:solidFill>
                <a:latin typeface="Courier New" pitchFamily="49" charset="0"/>
              </a:rPr>
              <a:t>s</a:t>
            </a:r>
            <a:r>
              <a:rPr lang="en-US" b="1" dirty="0" err="1" smtClean="0">
                <a:latin typeface="Courier New" pitchFamily="49" charset="0"/>
              </a:rPr>
              <a:t>,</a:t>
            </a:r>
            <a:r>
              <a:rPr lang="en-US" b="1" dirty="0" err="1" smtClean="0">
                <a:solidFill>
                  <a:srgbClr val="C00000"/>
                </a:solidFill>
                <a:latin typeface="Courier New" pitchFamily="49" charset="0"/>
              </a:rPr>
              <a:t>n</a:t>
            </a:r>
            <a:r>
              <a:rPr lang="en-US" b="1" dirty="0" smtClean="0">
                <a:latin typeface="Courier New" pitchFamily="49" charset="0"/>
              </a:rPr>
              <a:t>)</a:t>
            </a:r>
            <a:endParaRPr lang="en-US" b="1" dirty="0">
              <a:latin typeface="Courier New" pitchFamily="49" charset="0"/>
            </a:endParaRPr>
          </a:p>
        </p:txBody>
      </p:sp>
      <p:sp>
        <p:nvSpPr>
          <p:cNvPr id="43" name="Text Box 39"/>
          <p:cNvSpPr txBox="1">
            <a:spLocks noChangeArrowheads="1"/>
          </p:cNvSpPr>
          <p:nvPr>
            <p:custDataLst>
              <p:tags r:id="rId19"/>
            </p:custDataLst>
          </p:nvPr>
        </p:nvSpPr>
        <p:spPr bwMode="auto">
          <a:xfrm>
            <a:off x="3871735" y="1312686"/>
            <a:ext cx="4114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800" dirty="0">
                <a:latin typeface="Cambria" pitchFamily="18" charset="0"/>
              </a:rPr>
              <a:t>should return the string </a:t>
            </a:r>
            <a:r>
              <a:rPr lang="en-US" sz="1800" b="1" dirty="0">
                <a:solidFill>
                  <a:srgbClr val="067B0E"/>
                </a:solidFill>
                <a:latin typeface="Courier New" pitchFamily="49" charset="0"/>
              </a:rPr>
              <a:t>s</a:t>
            </a:r>
            <a:r>
              <a:rPr lang="en-US" sz="1800" dirty="0" smtClean="0">
                <a:latin typeface="Cambria" pitchFamily="18" charset="0"/>
              </a:rPr>
              <a:t> </a:t>
            </a:r>
            <a:r>
              <a:rPr lang="en-US" sz="1800" dirty="0">
                <a:latin typeface="Cambria" pitchFamily="18" charset="0"/>
              </a:rPr>
              <a:t>with each </a:t>
            </a:r>
            <a:r>
              <a:rPr lang="en-US" sz="1800" b="1" i="1" dirty="0">
                <a:latin typeface="Cambria" pitchFamily="18" charset="0"/>
              </a:rPr>
              <a:t>alphabetic </a:t>
            </a:r>
            <a:r>
              <a:rPr lang="en-US" sz="1800" dirty="0">
                <a:latin typeface="Cambria" pitchFamily="18" charset="0"/>
              </a:rPr>
              <a:t>character shifted/wrapped by </a:t>
            </a:r>
            <a:r>
              <a:rPr lang="en-US" sz="1800" b="1" dirty="0">
                <a:solidFill>
                  <a:srgbClr val="C00000"/>
                </a:solidFill>
                <a:latin typeface="Courier New" pitchFamily="49" charset="0"/>
              </a:rPr>
              <a:t>n</a:t>
            </a:r>
            <a:r>
              <a:rPr lang="en-US" sz="1800" dirty="0" smtClean="0">
                <a:latin typeface="Cambria" pitchFamily="18" charset="0"/>
              </a:rPr>
              <a:t> </a:t>
            </a:r>
            <a:r>
              <a:rPr lang="en-US" sz="1800" dirty="0">
                <a:latin typeface="Cambria" pitchFamily="18" charset="0"/>
              </a:rPr>
              <a:t>places in the alphabet</a:t>
            </a:r>
          </a:p>
        </p:txBody>
      </p:sp>
    </p:spTree>
    <p:extLst>
      <p:ext uri="{BB962C8B-B14F-4D97-AF65-F5344CB8AC3E}">
        <p14:creationId xmlns:p14="http://schemas.microsoft.com/office/powerpoint/2010/main" val="13055522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5"/>
          <p:cNvSpPr txBox="1">
            <a:spLocks noChangeArrowheads="1"/>
          </p:cNvSpPr>
          <p:nvPr>
            <p:custDataLst>
              <p:tags r:id="rId1"/>
            </p:custDataLst>
          </p:nvPr>
        </p:nvSpPr>
        <p:spPr bwMode="auto">
          <a:xfrm>
            <a:off x="2171700" y="228600"/>
            <a:ext cx="4724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200" dirty="0">
                <a:latin typeface="Cambria" pitchFamily="18" charset="0"/>
              </a:rPr>
              <a:t>ASCII</a:t>
            </a:r>
          </a:p>
        </p:txBody>
      </p:sp>
      <p:pic>
        <p:nvPicPr>
          <p:cNvPr id="25604" name="Picture 6"/>
          <p:cNvPicPr>
            <a:picLocks noChangeAspect="1" noChangeArrowheads="1"/>
          </p:cNvPicPr>
          <p:nvPr>
            <p:custDataLst>
              <p:tags r:id="rId2"/>
            </p:custDataLst>
          </p:nvPr>
        </p:nvPicPr>
        <p:blipFill>
          <a:blip r:embed="rId10">
            <a:extLst>
              <a:ext uri="{28A0092B-C50C-407E-A947-70E740481C1C}">
                <a14:useLocalDpi xmlns:a14="http://schemas.microsoft.com/office/drawing/2010/main" val="0"/>
              </a:ext>
            </a:extLst>
          </a:blip>
          <a:srcRect l="15625" t="78123" r="60612" b="11488"/>
          <a:stretch>
            <a:fillRect/>
          </a:stretch>
        </p:blipFill>
        <p:spPr bwMode="auto">
          <a:xfrm>
            <a:off x="228600" y="2593975"/>
            <a:ext cx="4835525"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25605" name="Text Box 9"/>
          <p:cNvSpPr txBox="1">
            <a:spLocks noChangeArrowheads="1"/>
          </p:cNvSpPr>
          <p:nvPr>
            <p:custDataLst>
              <p:tags r:id="rId3"/>
            </p:custDataLst>
          </p:nvPr>
        </p:nvSpPr>
        <p:spPr bwMode="auto">
          <a:xfrm>
            <a:off x="437444" y="4986867"/>
            <a:ext cx="1382889"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600" dirty="0">
                <a:latin typeface="Cambria" pitchFamily="18" charset="0"/>
              </a:rPr>
              <a:t>8 </a:t>
            </a:r>
            <a:r>
              <a:rPr lang="en-US" sz="1600" dirty="0" smtClean="0">
                <a:latin typeface="Cambria" pitchFamily="18" charset="0"/>
              </a:rPr>
              <a:t>bits</a:t>
            </a:r>
          </a:p>
        </p:txBody>
      </p:sp>
      <p:sp>
        <p:nvSpPr>
          <p:cNvPr id="25606" name="Line 10"/>
          <p:cNvSpPr>
            <a:spLocks noChangeShapeType="1"/>
          </p:cNvSpPr>
          <p:nvPr>
            <p:custDataLst>
              <p:tags r:id="rId4"/>
            </p:custDataLst>
          </p:nvPr>
        </p:nvSpPr>
        <p:spPr bwMode="auto">
          <a:xfrm flipV="1">
            <a:off x="1820333" y="3077455"/>
            <a:ext cx="465667" cy="2796975"/>
          </a:xfrm>
          <a:prstGeom prst="line">
            <a:avLst/>
          </a:prstGeom>
          <a:noFill/>
          <a:ln w="19050">
            <a:solidFill>
              <a:srgbClr val="1E16E4"/>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5607" name="Text Box 11"/>
          <p:cNvSpPr txBox="1">
            <a:spLocks noChangeArrowheads="1"/>
          </p:cNvSpPr>
          <p:nvPr>
            <p:custDataLst>
              <p:tags r:id="rId5"/>
            </p:custDataLst>
          </p:nvPr>
        </p:nvSpPr>
        <p:spPr bwMode="auto">
          <a:xfrm>
            <a:off x="381000" y="5867400"/>
            <a:ext cx="44196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800" b="1" dirty="0">
                <a:solidFill>
                  <a:srgbClr val="1E16E4"/>
                </a:solidFill>
                <a:latin typeface="Cambria" pitchFamily="18" charset="0"/>
              </a:rPr>
              <a:t>The SAME bits represent </a:t>
            </a:r>
            <a:r>
              <a:rPr lang="en-US" sz="1800" b="1" dirty="0" smtClean="0">
                <a:solidFill>
                  <a:srgbClr val="1E16E4"/>
                </a:solidFill>
                <a:latin typeface="Cambria" pitchFamily="18" charset="0"/>
              </a:rPr>
              <a:t>an integer or a string, depending on type: </a:t>
            </a:r>
            <a:r>
              <a:rPr lang="en-US" sz="1800" b="1" dirty="0" err="1" smtClean="0">
                <a:latin typeface="Courier New" pitchFamily="49" charset="0"/>
                <a:cs typeface="Courier New" pitchFamily="49" charset="0"/>
              </a:rPr>
              <a:t>int</a:t>
            </a:r>
            <a:r>
              <a:rPr lang="en-US" sz="1800" b="1" dirty="0" smtClean="0">
                <a:solidFill>
                  <a:srgbClr val="1E16E4"/>
                </a:solidFill>
                <a:latin typeface="Cambria" pitchFamily="18" charset="0"/>
              </a:rPr>
              <a:t> or </a:t>
            </a:r>
            <a:r>
              <a:rPr lang="en-US" sz="1800" b="1" dirty="0" err="1">
                <a:latin typeface="Courier New" pitchFamily="49" charset="0"/>
                <a:cs typeface="Courier New" pitchFamily="49" charset="0"/>
              </a:rPr>
              <a:t>str</a:t>
            </a:r>
            <a:endParaRPr lang="en-US" sz="1800" b="1" dirty="0">
              <a:solidFill>
                <a:srgbClr val="1E16E4"/>
              </a:solidFill>
              <a:latin typeface="Courier New" pitchFamily="49" charset="0"/>
              <a:cs typeface="Courier New" pitchFamily="49" charset="0"/>
            </a:endParaRPr>
          </a:p>
        </p:txBody>
      </p:sp>
      <p:sp>
        <p:nvSpPr>
          <p:cNvPr id="25608" name="Text Box 12"/>
          <p:cNvSpPr txBox="1">
            <a:spLocks noChangeArrowheads="1"/>
          </p:cNvSpPr>
          <p:nvPr>
            <p:custDataLst>
              <p:tags r:id="rId6"/>
            </p:custDataLst>
          </p:nvPr>
        </p:nvSpPr>
        <p:spPr bwMode="auto">
          <a:xfrm>
            <a:off x="457200" y="10668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dirty="0">
                <a:latin typeface="Cambria" pitchFamily="18" charset="0"/>
              </a:rPr>
              <a:t>American Standard Code for Information Interchange</a:t>
            </a:r>
          </a:p>
        </p:txBody>
      </p:sp>
      <p:pic>
        <p:nvPicPr>
          <p:cNvPr id="25627" name="Picture 6"/>
          <p:cNvPicPr>
            <a:picLocks noChangeAspect="1" noChangeArrowheads="1"/>
          </p:cNvPicPr>
          <p:nvPr>
            <p:custDataLst>
              <p:tags r:id="rId7"/>
            </p:custDataLst>
          </p:nvPr>
        </p:nvPicPr>
        <p:blipFill>
          <a:blip r:embed="rId10">
            <a:extLst>
              <a:ext uri="{28A0092B-C50C-407E-A947-70E740481C1C}">
                <a14:useLocalDpi xmlns:a14="http://schemas.microsoft.com/office/drawing/2010/main" val="0"/>
              </a:ext>
            </a:extLst>
          </a:blip>
          <a:srcRect l="15625" t="22917" r="60612" b="71875"/>
          <a:stretch>
            <a:fillRect/>
          </a:stretch>
        </p:blipFill>
        <p:spPr bwMode="auto">
          <a:xfrm>
            <a:off x="228600" y="1981200"/>
            <a:ext cx="4835525"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8" name="Line 10"/>
          <p:cNvSpPr>
            <a:spLocks noChangeShapeType="1"/>
          </p:cNvSpPr>
          <p:nvPr>
            <p:custDataLst>
              <p:tags r:id="rId8"/>
            </p:custDataLst>
          </p:nvPr>
        </p:nvSpPr>
        <p:spPr bwMode="auto">
          <a:xfrm flipV="1">
            <a:off x="1820333" y="3077455"/>
            <a:ext cx="2142067" cy="2789945"/>
          </a:xfrm>
          <a:prstGeom prst="line">
            <a:avLst/>
          </a:prstGeom>
          <a:noFill/>
          <a:ln w="19050">
            <a:solidFill>
              <a:srgbClr val="1E16E4"/>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 name="Rectangle 2"/>
          <p:cNvSpPr/>
          <p:nvPr/>
        </p:nvSpPr>
        <p:spPr>
          <a:xfrm>
            <a:off x="647699" y="4538017"/>
            <a:ext cx="1045864" cy="461665"/>
          </a:xfrm>
          <a:prstGeom prst="rect">
            <a:avLst/>
          </a:prstGeom>
        </p:spPr>
        <p:txBody>
          <a:bodyPr wrap="none">
            <a:spAutoFit/>
          </a:bodyPr>
          <a:lstStyle/>
          <a:p>
            <a:pPr lvl="0" algn="ctr">
              <a:spcBef>
                <a:spcPct val="50000"/>
              </a:spcBef>
            </a:pPr>
            <a:r>
              <a:rPr lang="en-US" b="1" dirty="0">
                <a:latin typeface="Cambria" pitchFamily="18" charset="0"/>
              </a:rPr>
              <a:t>1 byte</a:t>
            </a:r>
          </a:p>
        </p:txBody>
      </p:sp>
      <p:sp>
        <p:nvSpPr>
          <p:cNvPr id="4" name="Right Brace 3"/>
          <p:cNvSpPr/>
          <p:nvPr/>
        </p:nvSpPr>
        <p:spPr bwMode="auto">
          <a:xfrm rot="5400000">
            <a:off x="1056330" y="3746211"/>
            <a:ext cx="228602" cy="1274464"/>
          </a:xfrm>
          <a:prstGeom prst="rightBrace">
            <a:avLst>
              <a:gd name="adj1" fmla="val 36333"/>
              <a:gd name="adj2" fmla="val 50000"/>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6" charset="0"/>
              <a:ea typeface="ＭＳ Ｐゴシック" pitchFamily="-106" charset="-128"/>
              <a:cs typeface="ＭＳ Ｐゴシック" pitchFamily="-106" charset="-128"/>
            </a:endParaRPr>
          </a:p>
        </p:txBody>
      </p:sp>
      <mc:AlternateContent xmlns:mc="http://schemas.openxmlformats.org/markup-compatibility/2006">
        <mc:Choice xmlns:p14="http://schemas.microsoft.com/office/powerpoint/2010/main" Requires="p14">
          <p:contentPart p14:bwMode="auto" r:id="rId11">
            <p14:nvContentPartPr>
              <p14:cNvPr id="2" name="Ink 1"/>
              <p14:cNvContentPartPr/>
              <p14:nvPr/>
            </p14:nvContentPartPr>
            <p14:xfrm>
              <a:off x="419400" y="2590920"/>
              <a:ext cx="3991320" cy="1038600"/>
            </p14:xfrm>
          </p:contentPart>
        </mc:Choice>
        <mc:Fallback>
          <p:pic>
            <p:nvPicPr>
              <p:cNvPr id="2" name="Ink 1"/>
              <p:cNvPicPr/>
              <p:nvPr/>
            </p:nvPicPr>
            <p:blipFill>
              <a:blip r:embed="rId12"/>
              <a:stretch>
                <a:fillRect/>
              </a:stretch>
            </p:blipFill>
            <p:spPr>
              <a:xfrm>
                <a:off x="410040" y="2581560"/>
                <a:ext cx="4010040" cy="1057320"/>
              </a:xfrm>
              <a:prstGeom prst="rect">
                <a:avLst/>
              </a:prstGeom>
            </p:spPr>
          </p:pic>
        </mc:Fallback>
      </mc:AlternateContent>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5064125" y="1752600"/>
            <a:ext cx="3927475" cy="5029200"/>
          </a:xfrm>
          <a:prstGeom prst="roundRect">
            <a:avLst/>
          </a:prstGeom>
          <a:solidFill>
            <a:srgbClr val="DDF2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6" charset="0"/>
              <a:ea typeface="ＭＳ Ｐゴシック" pitchFamily="-106" charset="-128"/>
              <a:cs typeface="ＭＳ Ｐゴシック" pitchFamily="-106" charset="-128"/>
            </a:endParaRPr>
          </a:p>
        </p:txBody>
      </p:sp>
      <p:sp>
        <p:nvSpPr>
          <p:cNvPr id="25603" name="Text Box 5"/>
          <p:cNvSpPr txBox="1">
            <a:spLocks noChangeArrowheads="1"/>
          </p:cNvSpPr>
          <p:nvPr>
            <p:custDataLst>
              <p:tags r:id="rId1"/>
            </p:custDataLst>
          </p:nvPr>
        </p:nvSpPr>
        <p:spPr bwMode="auto">
          <a:xfrm>
            <a:off x="2171700" y="228600"/>
            <a:ext cx="4724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200" dirty="0">
                <a:latin typeface="Cambria" pitchFamily="18" charset="0"/>
              </a:rPr>
              <a:t>ASCII</a:t>
            </a:r>
          </a:p>
        </p:txBody>
      </p:sp>
      <p:pic>
        <p:nvPicPr>
          <p:cNvPr id="25604" name="Picture 6"/>
          <p:cNvPicPr>
            <a:picLocks noChangeAspect="1" noChangeArrowheads="1"/>
          </p:cNvPicPr>
          <p:nvPr>
            <p:custDataLst>
              <p:tags r:id="rId2"/>
            </p:custDataLst>
          </p:nvPr>
        </p:nvPicPr>
        <p:blipFill>
          <a:blip r:embed="rId28">
            <a:extLst>
              <a:ext uri="{28A0092B-C50C-407E-A947-70E740481C1C}">
                <a14:useLocalDpi xmlns:a14="http://schemas.microsoft.com/office/drawing/2010/main" val="0"/>
              </a:ext>
            </a:extLst>
          </a:blip>
          <a:srcRect l="15625" t="78123" r="60612" b="11488"/>
          <a:stretch>
            <a:fillRect/>
          </a:stretch>
        </p:blipFill>
        <p:spPr bwMode="auto">
          <a:xfrm>
            <a:off x="228600" y="2593975"/>
            <a:ext cx="4835525"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25605" name="Text Box 9"/>
          <p:cNvSpPr txBox="1">
            <a:spLocks noChangeArrowheads="1"/>
          </p:cNvSpPr>
          <p:nvPr>
            <p:custDataLst>
              <p:tags r:id="rId3"/>
            </p:custDataLst>
          </p:nvPr>
        </p:nvSpPr>
        <p:spPr bwMode="auto">
          <a:xfrm>
            <a:off x="437444" y="4986867"/>
            <a:ext cx="1382889"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600" dirty="0">
                <a:latin typeface="Cambria" pitchFamily="18" charset="0"/>
              </a:rPr>
              <a:t>8 </a:t>
            </a:r>
            <a:r>
              <a:rPr lang="en-US" sz="1600" dirty="0" smtClean="0">
                <a:latin typeface="Cambria" pitchFamily="18" charset="0"/>
              </a:rPr>
              <a:t>bits</a:t>
            </a:r>
          </a:p>
        </p:txBody>
      </p:sp>
      <p:sp>
        <p:nvSpPr>
          <p:cNvPr id="25606" name="Line 10"/>
          <p:cNvSpPr>
            <a:spLocks noChangeShapeType="1"/>
          </p:cNvSpPr>
          <p:nvPr>
            <p:custDataLst>
              <p:tags r:id="rId4"/>
            </p:custDataLst>
          </p:nvPr>
        </p:nvSpPr>
        <p:spPr bwMode="auto">
          <a:xfrm flipV="1">
            <a:off x="1820333" y="3077455"/>
            <a:ext cx="465667" cy="2796975"/>
          </a:xfrm>
          <a:prstGeom prst="line">
            <a:avLst/>
          </a:prstGeom>
          <a:noFill/>
          <a:ln w="19050">
            <a:solidFill>
              <a:srgbClr val="1E16E4"/>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5607" name="Text Box 11"/>
          <p:cNvSpPr txBox="1">
            <a:spLocks noChangeArrowheads="1"/>
          </p:cNvSpPr>
          <p:nvPr>
            <p:custDataLst>
              <p:tags r:id="rId5"/>
            </p:custDataLst>
          </p:nvPr>
        </p:nvSpPr>
        <p:spPr bwMode="auto">
          <a:xfrm>
            <a:off x="381000" y="5867400"/>
            <a:ext cx="44196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800" b="1" dirty="0">
                <a:solidFill>
                  <a:srgbClr val="1E16E4"/>
                </a:solidFill>
                <a:latin typeface="Cambria" pitchFamily="18" charset="0"/>
              </a:rPr>
              <a:t>The SAME bits represent </a:t>
            </a:r>
            <a:r>
              <a:rPr lang="en-US" sz="1800" b="1" dirty="0" smtClean="0">
                <a:solidFill>
                  <a:srgbClr val="1E16E4"/>
                </a:solidFill>
                <a:latin typeface="Cambria" pitchFamily="18" charset="0"/>
              </a:rPr>
              <a:t>an integer or a string, depending on type: </a:t>
            </a:r>
            <a:r>
              <a:rPr lang="en-US" sz="1800" b="1" dirty="0" err="1" smtClean="0">
                <a:latin typeface="Courier New" pitchFamily="49" charset="0"/>
                <a:cs typeface="Courier New" pitchFamily="49" charset="0"/>
              </a:rPr>
              <a:t>int</a:t>
            </a:r>
            <a:r>
              <a:rPr lang="en-US" sz="1800" b="1" dirty="0" smtClean="0">
                <a:solidFill>
                  <a:srgbClr val="1E16E4"/>
                </a:solidFill>
                <a:latin typeface="Cambria" pitchFamily="18" charset="0"/>
              </a:rPr>
              <a:t> or </a:t>
            </a:r>
            <a:r>
              <a:rPr lang="en-US" sz="1800" b="1" dirty="0" err="1">
                <a:latin typeface="Courier New" pitchFamily="49" charset="0"/>
                <a:cs typeface="Courier New" pitchFamily="49" charset="0"/>
              </a:rPr>
              <a:t>str</a:t>
            </a:r>
            <a:endParaRPr lang="en-US" sz="1800" b="1" dirty="0">
              <a:solidFill>
                <a:srgbClr val="1E16E4"/>
              </a:solidFill>
              <a:latin typeface="Courier New" pitchFamily="49" charset="0"/>
              <a:cs typeface="Courier New" pitchFamily="49" charset="0"/>
            </a:endParaRPr>
          </a:p>
        </p:txBody>
      </p:sp>
      <p:sp>
        <p:nvSpPr>
          <p:cNvPr id="25608" name="Text Box 12"/>
          <p:cNvSpPr txBox="1">
            <a:spLocks noChangeArrowheads="1"/>
          </p:cNvSpPr>
          <p:nvPr>
            <p:custDataLst>
              <p:tags r:id="rId6"/>
            </p:custDataLst>
          </p:nvPr>
        </p:nvSpPr>
        <p:spPr bwMode="auto">
          <a:xfrm>
            <a:off x="457200" y="10668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dirty="0">
                <a:latin typeface="Cambria" pitchFamily="18" charset="0"/>
              </a:rPr>
              <a:t>American Standard Code for Information Interchange</a:t>
            </a:r>
          </a:p>
        </p:txBody>
      </p:sp>
      <p:sp>
        <p:nvSpPr>
          <p:cNvPr id="25609" name="AutoShape 13"/>
          <p:cNvSpPr>
            <a:spLocks noChangeArrowheads="1"/>
          </p:cNvSpPr>
          <p:nvPr>
            <p:custDataLst>
              <p:tags r:id="rId7"/>
            </p:custDataLst>
          </p:nvPr>
        </p:nvSpPr>
        <p:spPr bwMode="auto">
          <a:xfrm>
            <a:off x="5868988" y="2278063"/>
            <a:ext cx="2244725" cy="1927225"/>
          </a:xfrm>
          <a:prstGeom prst="cube">
            <a:avLst>
              <a:gd name="adj" fmla="val 53921"/>
            </a:avLst>
          </a:prstGeom>
          <a:solidFill>
            <a:schemeClr val="bg1"/>
          </a:solidFill>
          <a:ln w="19050">
            <a:solidFill>
              <a:schemeClr val="tx1"/>
            </a:solidFill>
            <a:miter lim="800000"/>
            <a:headEnd/>
            <a:tailEnd/>
          </a:ln>
        </p:spPr>
        <p:txBody>
          <a:bodyPr anchor="ctr">
            <a:spAutoFit/>
          </a:bodyPr>
          <a:lstStyle/>
          <a:p>
            <a:pPr eaLnBrk="0" hangingPunct="0"/>
            <a:endParaRPr lang="en-US"/>
          </a:p>
        </p:txBody>
      </p:sp>
      <p:sp>
        <p:nvSpPr>
          <p:cNvPr id="25610" name="AutoShape 14"/>
          <p:cNvSpPr>
            <a:spLocks noChangeArrowheads="1"/>
          </p:cNvSpPr>
          <p:nvPr>
            <p:custDataLst>
              <p:tags r:id="rId8"/>
            </p:custDataLst>
          </p:nvPr>
        </p:nvSpPr>
        <p:spPr bwMode="auto">
          <a:xfrm>
            <a:off x="5870575" y="4419600"/>
            <a:ext cx="2244725" cy="1927225"/>
          </a:xfrm>
          <a:prstGeom prst="cube">
            <a:avLst>
              <a:gd name="adj" fmla="val 53921"/>
            </a:avLst>
          </a:prstGeom>
          <a:solidFill>
            <a:schemeClr val="bg1"/>
          </a:solidFill>
          <a:ln w="19050">
            <a:solidFill>
              <a:schemeClr val="tx1"/>
            </a:solidFill>
            <a:miter lim="800000"/>
            <a:headEnd/>
            <a:tailEnd/>
          </a:ln>
        </p:spPr>
        <p:txBody>
          <a:bodyPr anchor="ctr">
            <a:spAutoFit/>
          </a:bodyPr>
          <a:lstStyle/>
          <a:p>
            <a:pPr eaLnBrk="0" hangingPunct="0"/>
            <a:endParaRPr lang="en-US"/>
          </a:p>
        </p:txBody>
      </p:sp>
      <p:sp>
        <p:nvSpPr>
          <p:cNvPr id="25611" name="Text Box 15"/>
          <p:cNvSpPr txBox="1">
            <a:spLocks noChangeArrowheads="1"/>
          </p:cNvSpPr>
          <p:nvPr>
            <p:custDataLst>
              <p:tags r:id="rId9"/>
            </p:custDataLst>
          </p:nvPr>
        </p:nvSpPr>
        <p:spPr bwMode="auto">
          <a:xfrm>
            <a:off x="5897563" y="334645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400">
                <a:solidFill>
                  <a:srgbClr val="1E16E4"/>
                </a:solidFill>
              </a:rPr>
              <a:t>type:</a:t>
            </a:r>
            <a:r>
              <a:rPr lang="en-US" sz="1400"/>
              <a:t> </a:t>
            </a:r>
            <a:r>
              <a:rPr lang="en-US" sz="1400" b="1">
                <a:latin typeface="Courier New" pitchFamily="49" charset="0"/>
              </a:rPr>
              <a:t>str</a:t>
            </a:r>
            <a:endParaRPr lang="en-US" sz="1400"/>
          </a:p>
        </p:txBody>
      </p:sp>
      <p:sp>
        <p:nvSpPr>
          <p:cNvPr id="25612" name="Text Box 16"/>
          <p:cNvSpPr txBox="1">
            <a:spLocks noChangeArrowheads="1"/>
          </p:cNvSpPr>
          <p:nvPr>
            <p:custDataLst>
              <p:tags r:id="rId10"/>
            </p:custDataLst>
          </p:nvPr>
        </p:nvSpPr>
        <p:spPr bwMode="auto">
          <a:xfrm>
            <a:off x="5899150" y="5510213"/>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400">
                <a:solidFill>
                  <a:srgbClr val="1E16E4"/>
                </a:solidFill>
              </a:rPr>
              <a:t>type:</a:t>
            </a:r>
            <a:r>
              <a:rPr lang="en-US" sz="1400"/>
              <a:t> </a:t>
            </a:r>
            <a:r>
              <a:rPr lang="en-US" sz="1400" b="1">
                <a:latin typeface="Courier New" pitchFamily="49" charset="0"/>
              </a:rPr>
              <a:t>int</a:t>
            </a:r>
            <a:endParaRPr lang="en-US" sz="1400"/>
          </a:p>
        </p:txBody>
      </p:sp>
      <p:sp>
        <p:nvSpPr>
          <p:cNvPr id="25613" name="Text Box 17"/>
          <p:cNvSpPr txBox="1">
            <a:spLocks noChangeArrowheads="1"/>
          </p:cNvSpPr>
          <p:nvPr>
            <p:custDataLst>
              <p:tags r:id="rId11"/>
            </p:custDataLst>
          </p:nvPr>
        </p:nvSpPr>
        <p:spPr bwMode="auto">
          <a:xfrm rot="-2686451">
            <a:off x="6907213" y="2903538"/>
            <a:ext cx="1371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800">
                <a:latin typeface="Georgia" pitchFamily="18" charset="0"/>
              </a:rPr>
              <a:t>00101111</a:t>
            </a:r>
          </a:p>
        </p:txBody>
      </p:sp>
      <p:sp>
        <p:nvSpPr>
          <p:cNvPr id="25614" name="Text Box 18"/>
          <p:cNvSpPr txBox="1">
            <a:spLocks noChangeArrowheads="1"/>
          </p:cNvSpPr>
          <p:nvPr>
            <p:custDataLst>
              <p:tags r:id="rId12"/>
            </p:custDataLst>
          </p:nvPr>
        </p:nvSpPr>
        <p:spPr bwMode="auto">
          <a:xfrm rot="-2686451">
            <a:off x="6889750" y="5072063"/>
            <a:ext cx="1371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800">
                <a:latin typeface="Georgia" pitchFamily="18" charset="0"/>
              </a:rPr>
              <a:t>00101111</a:t>
            </a:r>
          </a:p>
        </p:txBody>
      </p:sp>
      <p:sp>
        <p:nvSpPr>
          <p:cNvPr id="25615" name="Text Box 19"/>
          <p:cNvSpPr txBox="1">
            <a:spLocks noChangeArrowheads="1"/>
          </p:cNvSpPr>
          <p:nvPr>
            <p:custDataLst>
              <p:tags r:id="rId13"/>
            </p:custDataLst>
          </p:nvPr>
        </p:nvSpPr>
        <p:spPr bwMode="auto">
          <a:xfrm rot="-2743434">
            <a:off x="7391400" y="3260726"/>
            <a:ext cx="498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400">
                <a:solidFill>
                  <a:srgbClr val="1E16E4"/>
                </a:solidFill>
              </a:rPr>
              <a:t>bits</a:t>
            </a:r>
            <a:endParaRPr lang="en-US" sz="1400"/>
          </a:p>
        </p:txBody>
      </p:sp>
      <p:sp>
        <p:nvSpPr>
          <p:cNvPr id="25616" name="Text Box 20"/>
          <p:cNvSpPr txBox="1">
            <a:spLocks noChangeArrowheads="1"/>
          </p:cNvSpPr>
          <p:nvPr>
            <p:custDataLst>
              <p:tags r:id="rId14"/>
            </p:custDataLst>
          </p:nvPr>
        </p:nvSpPr>
        <p:spPr bwMode="auto">
          <a:xfrm rot="-2743434">
            <a:off x="7361237" y="5437188"/>
            <a:ext cx="498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400">
                <a:solidFill>
                  <a:srgbClr val="1E16E4"/>
                </a:solidFill>
              </a:rPr>
              <a:t>bits</a:t>
            </a:r>
            <a:endParaRPr lang="en-US" sz="1400"/>
          </a:p>
        </p:txBody>
      </p:sp>
      <p:sp>
        <p:nvSpPr>
          <p:cNvPr id="25617" name="Text Box 21"/>
          <p:cNvSpPr txBox="1">
            <a:spLocks noChangeArrowheads="1"/>
          </p:cNvSpPr>
          <p:nvPr>
            <p:custDataLst>
              <p:tags r:id="rId15"/>
            </p:custDataLst>
          </p:nvPr>
        </p:nvSpPr>
        <p:spPr bwMode="auto">
          <a:xfrm>
            <a:off x="5903913" y="36576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400">
                <a:solidFill>
                  <a:srgbClr val="1E16E4"/>
                </a:solidFill>
              </a:rPr>
              <a:t>name:</a:t>
            </a:r>
            <a:r>
              <a:rPr lang="en-US" sz="1400"/>
              <a:t> </a:t>
            </a:r>
          </a:p>
        </p:txBody>
      </p:sp>
      <p:sp>
        <p:nvSpPr>
          <p:cNvPr id="25618" name="Text Box 22"/>
          <p:cNvSpPr txBox="1">
            <a:spLocks noChangeArrowheads="1"/>
          </p:cNvSpPr>
          <p:nvPr>
            <p:custDataLst>
              <p:tags r:id="rId16"/>
            </p:custDataLst>
          </p:nvPr>
        </p:nvSpPr>
        <p:spPr bwMode="auto">
          <a:xfrm>
            <a:off x="5905500" y="5821363"/>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400">
                <a:solidFill>
                  <a:srgbClr val="1E16E4"/>
                </a:solidFill>
              </a:rPr>
              <a:t>name:</a:t>
            </a:r>
            <a:endParaRPr lang="en-US" sz="1400"/>
          </a:p>
        </p:txBody>
      </p:sp>
      <p:sp>
        <p:nvSpPr>
          <p:cNvPr id="25619" name="Text Box 23"/>
          <p:cNvSpPr txBox="1">
            <a:spLocks noChangeArrowheads="1"/>
          </p:cNvSpPr>
          <p:nvPr>
            <p:custDataLst>
              <p:tags r:id="rId17"/>
            </p:custDataLst>
          </p:nvPr>
        </p:nvSpPr>
        <p:spPr bwMode="auto">
          <a:xfrm>
            <a:off x="6715125" y="2484438"/>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400">
                <a:solidFill>
                  <a:srgbClr val="1E16E4"/>
                </a:solidFill>
              </a:rPr>
              <a:t>value:</a:t>
            </a:r>
            <a:r>
              <a:rPr lang="en-US" sz="1400"/>
              <a:t> </a:t>
            </a:r>
          </a:p>
        </p:txBody>
      </p:sp>
      <p:sp>
        <p:nvSpPr>
          <p:cNvPr id="25620" name="Text Box 24"/>
          <p:cNvSpPr txBox="1">
            <a:spLocks noChangeArrowheads="1"/>
          </p:cNvSpPr>
          <p:nvPr>
            <p:custDataLst>
              <p:tags r:id="rId18"/>
            </p:custDataLst>
          </p:nvPr>
        </p:nvSpPr>
        <p:spPr bwMode="auto">
          <a:xfrm>
            <a:off x="6700838" y="461645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400">
                <a:solidFill>
                  <a:srgbClr val="1E16E4"/>
                </a:solidFill>
              </a:rPr>
              <a:t>value:</a:t>
            </a:r>
            <a:endParaRPr lang="en-US" sz="1400"/>
          </a:p>
        </p:txBody>
      </p:sp>
      <p:sp>
        <p:nvSpPr>
          <p:cNvPr id="25621" name="Rectangle 25"/>
          <p:cNvSpPr>
            <a:spLocks noChangeArrowheads="1"/>
          </p:cNvSpPr>
          <p:nvPr>
            <p:custDataLst>
              <p:tags r:id="rId19"/>
            </p:custDataLst>
          </p:nvPr>
        </p:nvSpPr>
        <p:spPr bwMode="auto">
          <a:xfrm>
            <a:off x="6507163" y="2705100"/>
            <a:ext cx="736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b="1">
                <a:solidFill>
                  <a:srgbClr val="C00000"/>
                </a:solidFill>
                <a:latin typeface="Courier New" pitchFamily="49" charset="0"/>
              </a:rPr>
              <a:t>'/'</a:t>
            </a:r>
          </a:p>
        </p:txBody>
      </p:sp>
      <p:sp>
        <p:nvSpPr>
          <p:cNvPr id="25622" name="Rectangle 26"/>
          <p:cNvSpPr>
            <a:spLocks noChangeArrowheads="1"/>
          </p:cNvSpPr>
          <p:nvPr>
            <p:custDataLst>
              <p:tags r:id="rId20"/>
            </p:custDataLst>
          </p:nvPr>
        </p:nvSpPr>
        <p:spPr bwMode="auto">
          <a:xfrm>
            <a:off x="6548438" y="4849813"/>
            <a:ext cx="549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b="1">
                <a:solidFill>
                  <a:srgbClr val="C00000"/>
                </a:solidFill>
                <a:latin typeface="Courier New" pitchFamily="49" charset="0"/>
              </a:rPr>
              <a:t>47</a:t>
            </a:r>
          </a:p>
        </p:txBody>
      </p:sp>
      <p:sp>
        <p:nvSpPr>
          <p:cNvPr id="25623" name="Freeform 27"/>
          <p:cNvSpPr>
            <a:spLocks/>
          </p:cNvSpPr>
          <p:nvPr>
            <p:custDataLst>
              <p:tags r:id="rId21"/>
            </p:custDataLst>
          </p:nvPr>
        </p:nvSpPr>
        <p:spPr bwMode="auto">
          <a:xfrm>
            <a:off x="8229600" y="2819400"/>
            <a:ext cx="457200" cy="2133600"/>
          </a:xfrm>
          <a:custGeom>
            <a:avLst/>
            <a:gdLst>
              <a:gd name="T0" fmla="*/ 0 w 288"/>
              <a:gd name="T1" fmla="*/ 0 h 1344"/>
              <a:gd name="T2" fmla="*/ 2147483647 w 288"/>
              <a:gd name="T3" fmla="*/ 0 h 1344"/>
              <a:gd name="T4" fmla="*/ 2147483647 w 288"/>
              <a:gd name="T5" fmla="*/ 2147483647 h 1344"/>
              <a:gd name="T6" fmla="*/ 0 w 288"/>
              <a:gd name="T7" fmla="*/ 2147483647 h 1344"/>
              <a:gd name="T8" fmla="*/ 0 60000 65536"/>
              <a:gd name="T9" fmla="*/ 0 60000 65536"/>
              <a:gd name="T10" fmla="*/ 0 60000 65536"/>
              <a:gd name="T11" fmla="*/ 0 60000 65536"/>
              <a:gd name="T12" fmla="*/ 0 w 288"/>
              <a:gd name="T13" fmla="*/ 0 h 1344"/>
              <a:gd name="T14" fmla="*/ 288 w 288"/>
              <a:gd name="T15" fmla="*/ 1344 h 1344"/>
            </a:gdLst>
            <a:ahLst/>
            <a:cxnLst>
              <a:cxn ang="T8">
                <a:pos x="T0" y="T1"/>
              </a:cxn>
              <a:cxn ang="T9">
                <a:pos x="T2" y="T3"/>
              </a:cxn>
              <a:cxn ang="T10">
                <a:pos x="T4" y="T5"/>
              </a:cxn>
              <a:cxn ang="T11">
                <a:pos x="T6" y="T7"/>
              </a:cxn>
            </a:cxnLst>
            <a:rect l="T12" t="T13" r="T14" b="T15"/>
            <a:pathLst>
              <a:path w="288" h="1344">
                <a:moveTo>
                  <a:pt x="0" y="0"/>
                </a:moveTo>
                <a:lnTo>
                  <a:pt x="288" y="0"/>
                </a:lnTo>
                <a:lnTo>
                  <a:pt x="288" y="1344"/>
                </a:lnTo>
                <a:lnTo>
                  <a:pt x="0" y="1344"/>
                </a:lnTo>
              </a:path>
            </a:pathLst>
          </a:custGeom>
          <a:noFill/>
          <a:ln w="19050">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25624" name="Text Box 28"/>
          <p:cNvSpPr txBox="1">
            <a:spLocks noChangeArrowheads="1"/>
          </p:cNvSpPr>
          <p:nvPr>
            <p:custDataLst>
              <p:tags r:id="rId22"/>
            </p:custDataLst>
          </p:nvPr>
        </p:nvSpPr>
        <p:spPr bwMode="auto">
          <a:xfrm>
            <a:off x="7659688" y="3695700"/>
            <a:ext cx="106362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r">
              <a:spcBef>
                <a:spcPct val="50000"/>
              </a:spcBef>
            </a:pPr>
            <a:r>
              <a:rPr lang="en-US" sz="900">
                <a:latin typeface="Calibri" pitchFamily="34" charset="0"/>
              </a:rPr>
              <a:t>Identical bits are stored in each variable!</a:t>
            </a:r>
          </a:p>
        </p:txBody>
      </p:sp>
      <p:sp>
        <p:nvSpPr>
          <p:cNvPr id="25625" name="Freeform 29"/>
          <p:cNvSpPr>
            <a:spLocks/>
          </p:cNvSpPr>
          <p:nvPr>
            <p:custDataLst>
              <p:tags r:id="rId23"/>
            </p:custDataLst>
          </p:nvPr>
        </p:nvSpPr>
        <p:spPr bwMode="auto">
          <a:xfrm flipH="1">
            <a:off x="5326063" y="3516313"/>
            <a:ext cx="457200" cy="2133600"/>
          </a:xfrm>
          <a:custGeom>
            <a:avLst/>
            <a:gdLst>
              <a:gd name="T0" fmla="*/ 0 w 288"/>
              <a:gd name="T1" fmla="*/ 0 h 1344"/>
              <a:gd name="T2" fmla="*/ 2147483647 w 288"/>
              <a:gd name="T3" fmla="*/ 0 h 1344"/>
              <a:gd name="T4" fmla="*/ 2147483647 w 288"/>
              <a:gd name="T5" fmla="*/ 2147483647 h 1344"/>
              <a:gd name="T6" fmla="*/ 0 w 288"/>
              <a:gd name="T7" fmla="*/ 2147483647 h 1344"/>
              <a:gd name="T8" fmla="*/ 0 60000 65536"/>
              <a:gd name="T9" fmla="*/ 0 60000 65536"/>
              <a:gd name="T10" fmla="*/ 0 60000 65536"/>
              <a:gd name="T11" fmla="*/ 0 60000 65536"/>
              <a:gd name="T12" fmla="*/ 0 w 288"/>
              <a:gd name="T13" fmla="*/ 0 h 1344"/>
              <a:gd name="T14" fmla="*/ 288 w 288"/>
              <a:gd name="T15" fmla="*/ 1344 h 1344"/>
            </a:gdLst>
            <a:ahLst/>
            <a:cxnLst>
              <a:cxn ang="T8">
                <a:pos x="T0" y="T1"/>
              </a:cxn>
              <a:cxn ang="T9">
                <a:pos x="T2" y="T3"/>
              </a:cxn>
              <a:cxn ang="T10">
                <a:pos x="T4" y="T5"/>
              </a:cxn>
              <a:cxn ang="T11">
                <a:pos x="T6" y="T7"/>
              </a:cxn>
            </a:cxnLst>
            <a:rect l="T12" t="T13" r="T14" b="T15"/>
            <a:pathLst>
              <a:path w="288" h="1344">
                <a:moveTo>
                  <a:pt x="0" y="0"/>
                </a:moveTo>
                <a:lnTo>
                  <a:pt x="288" y="0"/>
                </a:lnTo>
                <a:lnTo>
                  <a:pt x="288" y="1344"/>
                </a:lnTo>
                <a:lnTo>
                  <a:pt x="0" y="1344"/>
                </a:lnTo>
              </a:path>
            </a:pathLst>
          </a:custGeom>
          <a:noFill/>
          <a:ln w="19050">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25626" name="Text Box 30"/>
          <p:cNvSpPr txBox="1">
            <a:spLocks noChangeArrowheads="1"/>
          </p:cNvSpPr>
          <p:nvPr>
            <p:custDataLst>
              <p:tags r:id="rId24"/>
            </p:custDataLst>
          </p:nvPr>
        </p:nvSpPr>
        <p:spPr bwMode="auto">
          <a:xfrm>
            <a:off x="5280025" y="4284663"/>
            <a:ext cx="106362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900" dirty="0">
                <a:latin typeface="Calibri" pitchFamily="34" charset="0"/>
              </a:rPr>
              <a:t>The types determine how to interpret the bits; the names don't matter at all…</a:t>
            </a:r>
          </a:p>
        </p:txBody>
      </p:sp>
      <p:pic>
        <p:nvPicPr>
          <p:cNvPr id="25627" name="Picture 6"/>
          <p:cNvPicPr>
            <a:picLocks noChangeAspect="1" noChangeArrowheads="1"/>
          </p:cNvPicPr>
          <p:nvPr>
            <p:custDataLst>
              <p:tags r:id="rId25"/>
            </p:custDataLst>
          </p:nvPr>
        </p:nvPicPr>
        <p:blipFill>
          <a:blip r:embed="rId28">
            <a:extLst>
              <a:ext uri="{28A0092B-C50C-407E-A947-70E740481C1C}">
                <a14:useLocalDpi xmlns:a14="http://schemas.microsoft.com/office/drawing/2010/main" val="0"/>
              </a:ext>
            </a:extLst>
          </a:blip>
          <a:srcRect l="15625" t="22917" r="60612" b="71875"/>
          <a:stretch>
            <a:fillRect/>
          </a:stretch>
        </p:blipFill>
        <p:spPr bwMode="auto">
          <a:xfrm>
            <a:off x="228600" y="1981200"/>
            <a:ext cx="4835525"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8" name="Line 10"/>
          <p:cNvSpPr>
            <a:spLocks noChangeShapeType="1"/>
          </p:cNvSpPr>
          <p:nvPr>
            <p:custDataLst>
              <p:tags r:id="rId26"/>
            </p:custDataLst>
          </p:nvPr>
        </p:nvSpPr>
        <p:spPr bwMode="auto">
          <a:xfrm flipV="1">
            <a:off x="1820333" y="3077455"/>
            <a:ext cx="2142067" cy="2789945"/>
          </a:xfrm>
          <a:prstGeom prst="line">
            <a:avLst/>
          </a:prstGeom>
          <a:noFill/>
          <a:ln w="19050">
            <a:solidFill>
              <a:srgbClr val="1E16E4"/>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 name="Rectangle 2"/>
          <p:cNvSpPr/>
          <p:nvPr/>
        </p:nvSpPr>
        <p:spPr>
          <a:xfrm>
            <a:off x="647699" y="4538017"/>
            <a:ext cx="1045864" cy="461665"/>
          </a:xfrm>
          <a:prstGeom prst="rect">
            <a:avLst/>
          </a:prstGeom>
        </p:spPr>
        <p:txBody>
          <a:bodyPr wrap="none">
            <a:spAutoFit/>
          </a:bodyPr>
          <a:lstStyle/>
          <a:p>
            <a:pPr lvl="0" algn="ctr">
              <a:spcBef>
                <a:spcPct val="50000"/>
              </a:spcBef>
            </a:pPr>
            <a:r>
              <a:rPr lang="en-US" b="1" dirty="0">
                <a:latin typeface="Cambria" pitchFamily="18" charset="0"/>
              </a:rPr>
              <a:t>1 byte</a:t>
            </a:r>
          </a:p>
        </p:txBody>
      </p:sp>
      <p:sp>
        <p:nvSpPr>
          <p:cNvPr id="4" name="Right Brace 3"/>
          <p:cNvSpPr/>
          <p:nvPr/>
        </p:nvSpPr>
        <p:spPr bwMode="auto">
          <a:xfrm rot="5400000">
            <a:off x="1056330" y="3746211"/>
            <a:ext cx="228602" cy="1274464"/>
          </a:xfrm>
          <a:prstGeom prst="rightBrace">
            <a:avLst>
              <a:gd name="adj1" fmla="val 36333"/>
              <a:gd name="adj2" fmla="val 50000"/>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6" charset="0"/>
              <a:ea typeface="ＭＳ Ｐゴシック" pitchFamily="-106" charset="-128"/>
              <a:cs typeface="ＭＳ Ｐゴシック" pitchFamily="-106" charset="-128"/>
            </a:endParaRPr>
          </a:p>
        </p:txBody>
      </p:sp>
      <p:sp>
        <p:nvSpPr>
          <p:cNvPr id="5" name="TextBox 4"/>
          <p:cNvSpPr txBox="1"/>
          <p:nvPr/>
        </p:nvSpPr>
        <p:spPr>
          <a:xfrm>
            <a:off x="5828420" y="1577622"/>
            <a:ext cx="2425732" cy="369332"/>
          </a:xfrm>
          <a:prstGeom prst="rect">
            <a:avLst/>
          </a:prstGeom>
          <a:solidFill>
            <a:schemeClr val="bg1"/>
          </a:solidFill>
        </p:spPr>
        <p:txBody>
          <a:bodyPr wrap="square" rtlCol="0">
            <a:spAutoFit/>
          </a:bodyPr>
          <a:lstStyle/>
          <a:p>
            <a:pPr algn="ctr"/>
            <a:r>
              <a:rPr lang="en-US" sz="1800" dirty="0" smtClean="0">
                <a:latin typeface="Cambria" pitchFamily="18" charset="0"/>
              </a:rPr>
              <a:t>over in memory…</a:t>
            </a:r>
            <a:endParaRPr lang="en-US" sz="1800" dirty="0">
              <a:latin typeface="Cambria" pitchFamily="18" charset="0"/>
            </a:endParaRPr>
          </a:p>
        </p:txBody>
      </p:sp>
      <mc:AlternateContent xmlns:mc="http://schemas.openxmlformats.org/markup-compatibility/2006">
        <mc:Choice xmlns:p14="http://schemas.microsoft.com/office/powerpoint/2010/main" Requires="p14">
          <p:contentPart p14:bwMode="auto" r:id="rId29">
            <p14:nvContentPartPr>
              <p14:cNvPr id="6" name="Ink 5"/>
              <p14:cNvContentPartPr/>
              <p14:nvPr/>
            </p14:nvContentPartPr>
            <p14:xfrm>
              <a:off x="5753160" y="2857680"/>
              <a:ext cx="2333880" cy="3029040"/>
            </p14:xfrm>
          </p:contentPart>
        </mc:Choice>
        <mc:Fallback>
          <p:pic>
            <p:nvPicPr>
              <p:cNvPr id="6" name="Ink 5"/>
              <p:cNvPicPr/>
              <p:nvPr/>
            </p:nvPicPr>
            <p:blipFill>
              <a:blip r:embed="rId30"/>
              <a:stretch>
                <a:fillRect/>
              </a:stretch>
            </p:blipFill>
            <p:spPr>
              <a:xfrm>
                <a:off x="5743800" y="2848320"/>
                <a:ext cx="2352600" cy="3047760"/>
              </a:xfrm>
              <a:prstGeom prst="rect">
                <a:avLst/>
              </a:prstGeom>
            </p:spPr>
          </p:pic>
        </mc:Fallback>
      </mc:AlternateContent>
    </p:spTree>
    <p:extLst>
      <p:ext uri="{BB962C8B-B14F-4D97-AF65-F5344CB8AC3E}">
        <p14:creationId xmlns:p14="http://schemas.microsoft.com/office/powerpoint/2010/main" val="5032243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6"/>
          <p:cNvPicPr>
            <a:picLocks noChangeAspect="1" noChangeArrowheads="1"/>
          </p:cNvPicPr>
          <p:nvPr>
            <p:custDataLst>
              <p:tags r:id="rId1"/>
            </p:custDataLst>
          </p:nvPr>
        </p:nvPicPr>
        <p:blipFill>
          <a:blip r:embed="rId9">
            <a:extLst>
              <a:ext uri="{28A0092B-C50C-407E-A947-70E740481C1C}">
                <a14:useLocalDpi xmlns:a14="http://schemas.microsoft.com/office/drawing/2010/main" val="0"/>
              </a:ext>
            </a:extLst>
          </a:blip>
          <a:srcRect l="15625" t="22917" r="17969" b="10419"/>
          <a:stretch>
            <a:fillRect/>
          </a:stretch>
        </p:blipFill>
        <p:spPr bwMode="auto">
          <a:xfrm>
            <a:off x="2514600" y="1295400"/>
            <a:ext cx="6477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 Box 9"/>
          <p:cNvSpPr txBox="1">
            <a:spLocks noChangeArrowheads="1"/>
          </p:cNvSpPr>
          <p:nvPr>
            <p:custDataLst>
              <p:tags r:id="rId2"/>
            </p:custDataLst>
          </p:nvPr>
        </p:nvSpPr>
        <p:spPr bwMode="auto">
          <a:xfrm>
            <a:off x="457200" y="2286000"/>
            <a:ext cx="1676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200" b="1">
                <a:latin typeface="Courier New" pitchFamily="49" charset="0"/>
              </a:rPr>
              <a:t>chr</a:t>
            </a:r>
          </a:p>
        </p:txBody>
      </p:sp>
      <p:sp>
        <p:nvSpPr>
          <p:cNvPr id="26631" name="Text Box 10"/>
          <p:cNvSpPr txBox="1">
            <a:spLocks noChangeArrowheads="1"/>
          </p:cNvSpPr>
          <p:nvPr>
            <p:custDataLst>
              <p:tags r:id="rId3"/>
            </p:custDataLst>
          </p:nvPr>
        </p:nvSpPr>
        <p:spPr bwMode="auto">
          <a:xfrm>
            <a:off x="457200" y="3944938"/>
            <a:ext cx="16764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200" b="1" dirty="0" err="1">
                <a:latin typeface="Courier New" pitchFamily="49" charset="0"/>
              </a:rPr>
              <a:t>ord</a:t>
            </a:r>
            <a:endParaRPr lang="en-US" sz="4200" b="1" dirty="0">
              <a:latin typeface="Courier New" pitchFamily="49" charset="0"/>
            </a:endParaRPr>
          </a:p>
        </p:txBody>
      </p:sp>
      <p:sp>
        <p:nvSpPr>
          <p:cNvPr id="26632" name="Line 11"/>
          <p:cNvSpPr>
            <a:spLocks noChangeShapeType="1"/>
          </p:cNvSpPr>
          <p:nvPr>
            <p:custDataLst>
              <p:tags r:id="rId4"/>
            </p:custDataLst>
          </p:nvPr>
        </p:nvSpPr>
        <p:spPr bwMode="auto">
          <a:xfrm>
            <a:off x="1295400" y="2949575"/>
            <a:ext cx="0" cy="106680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6633" name="Text Box 12"/>
          <p:cNvSpPr txBox="1">
            <a:spLocks noChangeArrowheads="1"/>
          </p:cNvSpPr>
          <p:nvPr>
            <p:custDataLst>
              <p:tags r:id="rId5"/>
            </p:custDataLst>
          </p:nvPr>
        </p:nvSpPr>
        <p:spPr bwMode="auto">
          <a:xfrm>
            <a:off x="260350" y="4600575"/>
            <a:ext cx="207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800" dirty="0">
                <a:latin typeface="Cambria" pitchFamily="18" charset="0"/>
              </a:rPr>
              <a:t>convert char to #</a:t>
            </a:r>
          </a:p>
        </p:txBody>
      </p:sp>
      <p:sp>
        <p:nvSpPr>
          <p:cNvPr id="26634" name="Text Box 13"/>
          <p:cNvSpPr txBox="1">
            <a:spLocks noChangeArrowheads="1"/>
          </p:cNvSpPr>
          <p:nvPr>
            <p:custDataLst>
              <p:tags r:id="rId6"/>
            </p:custDataLst>
          </p:nvPr>
        </p:nvSpPr>
        <p:spPr bwMode="auto">
          <a:xfrm>
            <a:off x="228600" y="1981200"/>
            <a:ext cx="2133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800">
                <a:latin typeface="Cambria" pitchFamily="18" charset="0"/>
              </a:rPr>
              <a:t>convert # to char</a:t>
            </a:r>
          </a:p>
        </p:txBody>
      </p:sp>
      <p:sp>
        <p:nvSpPr>
          <p:cNvPr id="13" name="Text Box 5"/>
          <p:cNvSpPr txBox="1">
            <a:spLocks noChangeArrowheads="1"/>
          </p:cNvSpPr>
          <p:nvPr>
            <p:custDataLst>
              <p:tags r:id="rId7"/>
            </p:custDataLst>
          </p:nvPr>
        </p:nvSpPr>
        <p:spPr bwMode="auto">
          <a:xfrm>
            <a:off x="2171700" y="228600"/>
            <a:ext cx="4724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200" dirty="0">
                <a:latin typeface="Cambria" pitchFamily="18" charset="0"/>
              </a:rPr>
              <a:t>ASCII</a:t>
            </a:r>
          </a:p>
        </p:txBody>
      </p:sp>
      <mc:AlternateContent xmlns:mc="http://schemas.openxmlformats.org/markup-compatibility/2006">
        <mc:Choice xmlns:p14="http://schemas.microsoft.com/office/powerpoint/2010/main" Requires="p14">
          <p:contentPart p14:bwMode="auto" r:id="rId10">
            <p14:nvContentPartPr>
              <p14:cNvPr id="3" name="Ink 2"/>
              <p14:cNvContentPartPr/>
              <p14:nvPr/>
            </p14:nvContentPartPr>
            <p14:xfrm>
              <a:off x="266760" y="895320"/>
              <a:ext cx="2400840" cy="4572360"/>
            </p14:xfrm>
          </p:contentPart>
        </mc:Choice>
        <mc:Fallback>
          <p:pic>
            <p:nvPicPr>
              <p:cNvPr id="3" name="Ink 2"/>
              <p:cNvPicPr/>
              <p:nvPr/>
            </p:nvPicPr>
            <p:blipFill>
              <a:blip r:embed="rId11"/>
              <a:stretch>
                <a:fillRect/>
              </a:stretch>
            </p:blipFill>
            <p:spPr>
              <a:xfrm>
                <a:off x="257400" y="885960"/>
                <a:ext cx="2419560" cy="4591080"/>
              </a:xfrm>
              <a:prstGeom prst="rect">
                <a:avLst/>
              </a:prstGeom>
            </p:spPr>
          </p:pic>
        </mc:Fallback>
      </mc:AlternateContent>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ounded Rectangle 1"/>
          <p:cNvSpPr>
            <a:spLocks noChangeArrowheads="1"/>
          </p:cNvSpPr>
          <p:nvPr/>
        </p:nvSpPr>
        <p:spPr bwMode="auto">
          <a:xfrm>
            <a:off x="76200" y="2971800"/>
            <a:ext cx="8763000" cy="1905000"/>
          </a:xfrm>
          <a:prstGeom prst="roundRect">
            <a:avLst>
              <a:gd name="adj" fmla="val 16667"/>
            </a:avLst>
          </a:prstGeom>
          <a:solidFill>
            <a:srgbClr val="DDF2FF"/>
          </a:solidFill>
          <a:ln>
            <a:noFill/>
          </a:ln>
          <a:extLst/>
        </p:spPr>
        <p:txBody>
          <a:bodyPr>
            <a:spAutoFit/>
          </a:bodyPr>
          <a:lstStyle/>
          <a:p>
            <a:pPr eaLnBrk="0" hangingPunct="0"/>
            <a:endParaRPr lang="en-US"/>
          </a:p>
        </p:txBody>
      </p:sp>
      <p:sp>
        <p:nvSpPr>
          <p:cNvPr id="27651" name="Text Box 5"/>
          <p:cNvSpPr txBox="1">
            <a:spLocks noChangeArrowheads="1"/>
          </p:cNvSpPr>
          <p:nvPr>
            <p:custDataLst>
              <p:tags r:id="rId1"/>
            </p:custDataLst>
          </p:nvPr>
        </p:nvSpPr>
        <p:spPr bwMode="auto">
          <a:xfrm>
            <a:off x="982663" y="152400"/>
            <a:ext cx="70945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000" b="1" dirty="0" err="1">
                <a:latin typeface="Courier New" pitchFamily="49" charset="0"/>
              </a:rPr>
              <a:t>chr</a:t>
            </a:r>
            <a:r>
              <a:rPr lang="en-US" sz="4000" dirty="0"/>
              <a:t> </a:t>
            </a:r>
            <a:r>
              <a:rPr lang="en-US" sz="4000" dirty="0">
                <a:latin typeface="Cambria" pitchFamily="18" charset="0"/>
              </a:rPr>
              <a:t>and</a:t>
            </a:r>
            <a:r>
              <a:rPr lang="en-US" sz="4000" dirty="0"/>
              <a:t> </a:t>
            </a:r>
            <a:r>
              <a:rPr lang="en-US" sz="4000" b="1" dirty="0" err="1">
                <a:latin typeface="Courier New" pitchFamily="49" charset="0"/>
              </a:rPr>
              <a:t>ord</a:t>
            </a:r>
            <a:endParaRPr lang="en-US" sz="4000" b="1" dirty="0">
              <a:latin typeface="Courier New" pitchFamily="49" charset="0"/>
            </a:endParaRPr>
          </a:p>
        </p:txBody>
      </p:sp>
      <p:sp>
        <p:nvSpPr>
          <p:cNvPr id="27652" name="Text Box 6"/>
          <p:cNvSpPr txBox="1">
            <a:spLocks noChangeArrowheads="1"/>
          </p:cNvSpPr>
          <p:nvPr>
            <p:custDataLst>
              <p:tags r:id="rId2"/>
            </p:custDataLst>
          </p:nvPr>
        </p:nvSpPr>
        <p:spPr bwMode="auto">
          <a:xfrm>
            <a:off x="2149475" y="4021138"/>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b="1">
                <a:latin typeface="Courier New" pitchFamily="49" charset="0"/>
              </a:rPr>
              <a:t>chr( n )</a:t>
            </a:r>
          </a:p>
        </p:txBody>
      </p:sp>
      <p:sp>
        <p:nvSpPr>
          <p:cNvPr id="27653" name="Text Box 7"/>
          <p:cNvSpPr txBox="1">
            <a:spLocks noChangeArrowheads="1"/>
          </p:cNvSpPr>
          <p:nvPr>
            <p:custDataLst>
              <p:tags r:id="rId3"/>
            </p:custDataLst>
          </p:nvPr>
        </p:nvSpPr>
        <p:spPr bwMode="auto">
          <a:xfrm>
            <a:off x="2149475" y="3182938"/>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b="1">
                <a:latin typeface="Courier New" pitchFamily="49" charset="0"/>
              </a:rPr>
              <a:t>ord( c )</a:t>
            </a:r>
          </a:p>
        </p:txBody>
      </p:sp>
      <p:sp>
        <p:nvSpPr>
          <p:cNvPr id="27654" name="Rectangle 8"/>
          <p:cNvSpPr>
            <a:spLocks noChangeArrowheads="1"/>
          </p:cNvSpPr>
          <p:nvPr>
            <p:custDataLst>
              <p:tags r:id="rId4"/>
            </p:custDataLst>
          </p:nvPr>
        </p:nvSpPr>
        <p:spPr bwMode="auto">
          <a:xfrm>
            <a:off x="3976688" y="3962400"/>
            <a:ext cx="340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1800" b="1" i="1">
                <a:solidFill>
                  <a:srgbClr val="B410CE"/>
                </a:solidFill>
                <a:latin typeface="Cambria" pitchFamily="18" charset="0"/>
              </a:rPr>
              <a:t>Input:</a:t>
            </a:r>
            <a:r>
              <a:rPr lang="en-US" sz="1800">
                <a:latin typeface="Cambria" pitchFamily="18" charset="0"/>
              </a:rPr>
              <a:t> an integer in </a:t>
            </a:r>
            <a:r>
              <a:rPr lang="en-US" sz="1800" b="1">
                <a:latin typeface="Cambria" pitchFamily="18" charset="0"/>
              </a:rPr>
              <a:t>range(255)</a:t>
            </a:r>
            <a:endParaRPr lang="en-US" sz="1800">
              <a:latin typeface="Cambria" pitchFamily="18" charset="0"/>
            </a:endParaRPr>
          </a:p>
        </p:txBody>
      </p:sp>
      <p:sp>
        <p:nvSpPr>
          <p:cNvPr id="27655" name="Rectangle 9"/>
          <p:cNvSpPr>
            <a:spLocks noChangeArrowheads="1"/>
          </p:cNvSpPr>
          <p:nvPr>
            <p:custDataLst>
              <p:tags r:id="rId5"/>
            </p:custDataLst>
          </p:nvPr>
        </p:nvSpPr>
        <p:spPr bwMode="auto">
          <a:xfrm>
            <a:off x="3971925" y="3097213"/>
            <a:ext cx="3429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1800" b="1" i="1" dirty="0">
                <a:solidFill>
                  <a:srgbClr val="B410CE"/>
                </a:solidFill>
                <a:latin typeface="Cambria" pitchFamily="18" charset="0"/>
              </a:rPr>
              <a:t>Input:</a:t>
            </a:r>
            <a:r>
              <a:rPr lang="en-US" sz="1800" dirty="0">
                <a:latin typeface="Cambria" pitchFamily="18" charset="0"/>
              </a:rPr>
              <a:t> a string of one character, </a:t>
            </a:r>
            <a:r>
              <a:rPr lang="en-US" sz="1800" b="1" dirty="0">
                <a:latin typeface="Cambria" pitchFamily="18" charset="0"/>
              </a:rPr>
              <a:t>c</a:t>
            </a:r>
          </a:p>
        </p:txBody>
      </p:sp>
      <p:sp>
        <p:nvSpPr>
          <p:cNvPr id="27656" name="Text Box 10"/>
          <p:cNvSpPr txBox="1">
            <a:spLocks noChangeArrowheads="1"/>
          </p:cNvSpPr>
          <p:nvPr>
            <p:custDataLst>
              <p:tags r:id="rId6"/>
            </p:custDataLst>
          </p:nvPr>
        </p:nvSpPr>
        <p:spPr bwMode="auto">
          <a:xfrm>
            <a:off x="1436688" y="1143000"/>
            <a:ext cx="7010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3200" b="1">
                <a:latin typeface="Courier New" pitchFamily="49" charset="0"/>
              </a:rPr>
              <a:t>abcdefghijklmnopqrstuvwxyz</a:t>
            </a:r>
          </a:p>
        </p:txBody>
      </p:sp>
      <p:sp>
        <p:nvSpPr>
          <p:cNvPr id="27657" name="Text Box 11"/>
          <p:cNvSpPr txBox="1">
            <a:spLocks noChangeArrowheads="1"/>
          </p:cNvSpPr>
          <p:nvPr>
            <p:custDataLst>
              <p:tags r:id="rId7"/>
            </p:custDataLst>
          </p:nvPr>
        </p:nvSpPr>
        <p:spPr bwMode="auto">
          <a:xfrm>
            <a:off x="1444625" y="1931988"/>
            <a:ext cx="7010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3200" b="1" dirty="0">
                <a:latin typeface="Courier New" pitchFamily="49" charset="0"/>
              </a:rPr>
              <a:t>ABCDEFGHIJKLMNOPQRSTUVWXYZ</a:t>
            </a:r>
          </a:p>
        </p:txBody>
      </p:sp>
      <p:sp>
        <p:nvSpPr>
          <p:cNvPr id="27658" name="Text Box 12"/>
          <p:cNvSpPr txBox="1">
            <a:spLocks noChangeArrowheads="1"/>
          </p:cNvSpPr>
          <p:nvPr>
            <p:custDataLst>
              <p:tags r:id="rId8"/>
            </p:custDataLst>
          </p:nvPr>
        </p:nvSpPr>
        <p:spPr bwMode="auto">
          <a:xfrm>
            <a:off x="316707" y="1447800"/>
            <a:ext cx="1184275" cy="812530"/>
          </a:xfrm>
          <a:prstGeom prst="rect">
            <a:avLst/>
          </a:prstGeom>
          <a:solidFill>
            <a:schemeClr val="bg1">
              <a:lumMod val="85000"/>
            </a:schemeClr>
          </a:solidFill>
          <a:ln>
            <a:noFill/>
          </a:ln>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lnSpc>
                <a:spcPct val="130000"/>
              </a:lnSpc>
              <a:spcBef>
                <a:spcPct val="50000"/>
              </a:spcBef>
            </a:pPr>
            <a:r>
              <a:rPr lang="en-US" sz="1800" dirty="0">
                <a:latin typeface="Cambria" pitchFamily="18" charset="0"/>
              </a:rPr>
              <a:t>ASCII </a:t>
            </a:r>
            <a:r>
              <a:rPr lang="en-US" sz="1800" dirty="0" smtClean="0">
                <a:latin typeface="Cambria" pitchFamily="18" charset="0"/>
              </a:rPr>
              <a:t>values</a:t>
            </a:r>
            <a:endParaRPr lang="en-US" sz="1800" dirty="0">
              <a:latin typeface="Cambria" pitchFamily="18" charset="0"/>
            </a:endParaRPr>
          </a:p>
        </p:txBody>
      </p:sp>
      <p:sp>
        <p:nvSpPr>
          <p:cNvPr id="27659" name="Rectangle 13"/>
          <p:cNvSpPr>
            <a:spLocks noChangeArrowheads="1"/>
          </p:cNvSpPr>
          <p:nvPr>
            <p:custDataLst>
              <p:tags r:id="rId9"/>
            </p:custDataLst>
          </p:nvPr>
        </p:nvSpPr>
        <p:spPr bwMode="auto">
          <a:xfrm>
            <a:off x="3976688" y="4217988"/>
            <a:ext cx="46245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1800" b="1" i="1" dirty="0">
                <a:solidFill>
                  <a:srgbClr val="0B04FF"/>
                </a:solidFill>
                <a:latin typeface="Cambria" pitchFamily="18" charset="0"/>
              </a:rPr>
              <a:t>Output</a:t>
            </a:r>
            <a:r>
              <a:rPr lang="en-US" sz="1800" b="1" i="1" dirty="0">
                <a:solidFill>
                  <a:srgbClr val="B410CE"/>
                </a:solidFill>
                <a:latin typeface="Cambria" pitchFamily="18" charset="0"/>
              </a:rPr>
              <a:t>:</a:t>
            </a:r>
            <a:r>
              <a:rPr lang="en-US" sz="1800" dirty="0">
                <a:latin typeface="Cambria" pitchFamily="18" charset="0"/>
              </a:rPr>
              <a:t>  a one-char. string of that ASCII value</a:t>
            </a:r>
          </a:p>
        </p:txBody>
      </p:sp>
      <p:sp>
        <p:nvSpPr>
          <p:cNvPr id="27660" name="Rectangle 14"/>
          <p:cNvSpPr>
            <a:spLocks noChangeArrowheads="1"/>
          </p:cNvSpPr>
          <p:nvPr>
            <p:custDataLst>
              <p:tags r:id="rId10"/>
            </p:custDataLst>
          </p:nvPr>
        </p:nvSpPr>
        <p:spPr bwMode="auto">
          <a:xfrm>
            <a:off x="3971925" y="3335338"/>
            <a:ext cx="39716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1800" b="1" i="1" dirty="0">
                <a:solidFill>
                  <a:srgbClr val="0B04FF"/>
                </a:solidFill>
                <a:latin typeface="Cambria" pitchFamily="18" charset="0"/>
              </a:rPr>
              <a:t>Output</a:t>
            </a:r>
            <a:r>
              <a:rPr lang="en-US" sz="1800" b="1" i="1" dirty="0">
                <a:solidFill>
                  <a:srgbClr val="B410CE"/>
                </a:solidFill>
                <a:latin typeface="Cambria" pitchFamily="18" charset="0"/>
              </a:rPr>
              <a:t>:</a:t>
            </a:r>
            <a:r>
              <a:rPr lang="en-US" sz="1800" dirty="0">
                <a:latin typeface="Cambria" pitchFamily="18" charset="0"/>
              </a:rPr>
              <a:t> an integer, the ASCII value of c</a:t>
            </a:r>
          </a:p>
        </p:txBody>
      </p:sp>
      <p:sp>
        <p:nvSpPr>
          <p:cNvPr id="27661" name="Text Box 15"/>
          <p:cNvSpPr txBox="1">
            <a:spLocks noChangeArrowheads="1"/>
          </p:cNvSpPr>
          <p:nvPr>
            <p:custDataLst>
              <p:tags r:id="rId11"/>
            </p:custDataLst>
          </p:nvPr>
        </p:nvSpPr>
        <p:spPr bwMode="auto">
          <a:xfrm>
            <a:off x="228600" y="3429000"/>
            <a:ext cx="1360488" cy="812530"/>
          </a:xfrm>
          <a:prstGeom prst="rect">
            <a:avLst/>
          </a:prstGeom>
          <a:solidFill>
            <a:schemeClr val="bg1">
              <a:lumMod val="85000"/>
            </a:schemeClr>
          </a:solidFill>
          <a:ln>
            <a:noFill/>
          </a:ln>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lnSpc>
                <a:spcPct val="130000"/>
              </a:lnSpc>
              <a:spcBef>
                <a:spcPct val="50000"/>
              </a:spcBef>
            </a:pPr>
            <a:r>
              <a:rPr lang="en-US" sz="1800" dirty="0" smtClean="0">
                <a:latin typeface="Cambria" pitchFamily="18" charset="0"/>
              </a:rPr>
              <a:t>Conversion functions</a:t>
            </a:r>
            <a:endParaRPr lang="en-US" sz="1800" dirty="0">
              <a:latin typeface="Cambria" pitchFamily="18" charset="0"/>
            </a:endParaRPr>
          </a:p>
        </p:txBody>
      </p:sp>
      <p:sp>
        <p:nvSpPr>
          <p:cNvPr id="27662" name="Text Box 16"/>
          <p:cNvSpPr txBox="1">
            <a:spLocks noChangeArrowheads="1"/>
          </p:cNvSpPr>
          <p:nvPr>
            <p:custDataLst>
              <p:tags r:id="rId12"/>
            </p:custDataLst>
          </p:nvPr>
        </p:nvSpPr>
        <p:spPr bwMode="auto">
          <a:xfrm>
            <a:off x="1701624" y="1555044"/>
            <a:ext cx="1143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000" b="1">
                <a:solidFill>
                  <a:srgbClr val="B410CE"/>
                </a:solidFill>
                <a:latin typeface="Calibri" pitchFamily="34" charset="0"/>
              </a:rPr>
              <a:t>97</a:t>
            </a:r>
          </a:p>
        </p:txBody>
      </p:sp>
      <p:sp>
        <p:nvSpPr>
          <p:cNvPr id="27663" name="Text Box 17"/>
          <p:cNvSpPr txBox="1">
            <a:spLocks noChangeArrowheads="1"/>
          </p:cNvSpPr>
          <p:nvPr>
            <p:custDataLst>
              <p:tags r:id="rId13"/>
            </p:custDataLst>
          </p:nvPr>
        </p:nvSpPr>
        <p:spPr bwMode="auto">
          <a:xfrm>
            <a:off x="7805561" y="1555044"/>
            <a:ext cx="4524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000" b="1">
                <a:solidFill>
                  <a:srgbClr val="B410CE"/>
                </a:solidFill>
                <a:latin typeface="Calibri" pitchFamily="34" charset="0"/>
              </a:rPr>
              <a:t>122</a:t>
            </a:r>
          </a:p>
        </p:txBody>
      </p:sp>
      <p:sp>
        <p:nvSpPr>
          <p:cNvPr id="27664" name="Text Box 18"/>
          <p:cNvSpPr txBox="1">
            <a:spLocks noChangeArrowheads="1"/>
          </p:cNvSpPr>
          <p:nvPr>
            <p:custDataLst>
              <p:tags r:id="rId14"/>
            </p:custDataLst>
          </p:nvPr>
        </p:nvSpPr>
        <p:spPr bwMode="auto">
          <a:xfrm>
            <a:off x="1739724" y="2350735"/>
            <a:ext cx="1143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000" b="1">
                <a:solidFill>
                  <a:srgbClr val="EB102C"/>
                </a:solidFill>
                <a:latin typeface="Calibri" pitchFamily="34" charset="0"/>
              </a:rPr>
              <a:t>65</a:t>
            </a:r>
          </a:p>
        </p:txBody>
      </p:sp>
      <p:sp>
        <p:nvSpPr>
          <p:cNvPr id="27665" name="Text Box 19"/>
          <p:cNvSpPr txBox="1">
            <a:spLocks noChangeArrowheads="1"/>
          </p:cNvSpPr>
          <p:nvPr>
            <p:custDataLst>
              <p:tags r:id="rId15"/>
            </p:custDataLst>
          </p:nvPr>
        </p:nvSpPr>
        <p:spPr bwMode="auto">
          <a:xfrm>
            <a:off x="7837311" y="2350735"/>
            <a:ext cx="4524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000" b="1">
                <a:solidFill>
                  <a:srgbClr val="EB102C"/>
                </a:solidFill>
                <a:latin typeface="Calibri" pitchFamily="34" charset="0"/>
              </a:rPr>
              <a:t>90</a:t>
            </a:r>
          </a:p>
        </p:txBody>
      </p:sp>
      <p:sp>
        <p:nvSpPr>
          <p:cNvPr id="27666" name="Text Box 20"/>
          <p:cNvSpPr txBox="1">
            <a:spLocks noChangeArrowheads="1"/>
          </p:cNvSpPr>
          <p:nvPr>
            <p:custDataLst>
              <p:tags r:id="rId16"/>
            </p:custDataLst>
          </p:nvPr>
        </p:nvSpPr>
        <p:spPr bwMode="auto">
          <a:xfrm>
            <a:off x="2198511" y="1555044"/>
            <a:ext cx="1143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000" b="1">
                <a:solidFill>
                  <a:srgbClr val="B410CE"/>
                </a:solidFill>
                <a:latin typeface="Calibri" pitchFamily="34" charset="0"/>
              </a:rPr>
              <a:t>99</a:t>
            </a:r>
          </a:p>
        </p:txBody>
      </p:sp>
      <p:sp>
        <p:nvSpPr>
          <p:cNvPr id="27667" name="Text Box 21"/>
          <p:cNvSpPr txBox="1">
            <a:spLocks noChangeArrowheads="1"/>
          </p:cNvSpPr>
          <p:nvPr>
            <p:custDataLst>
              <p:tags r:id="rId17"/>
            </p:custDataLst>
          </p:nvPr>
        </p:nvSpPr>
        <p:spPr bwMode="auto">
          <a:xfrm>
            <a:off x="2681111" y="1555044"/>
            <a:ext cx="1143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000" b="1">
                <a:solidFill>
                  <a:srgbClr val="B410CE"/>
                </a:solidFill>
                <a:latin typeface="Calibri" pitchFamily="34" charset="0"/>
              </a:rPr>
              <a:t>101</a:t>
            </a:r>
          </a:p>
        </p:txBody>
      </p:sp>
      <p:sp>
        <p:nvSpPr>
          <p:cNvPr id="27668" name="Text Box 22"/>
          <p:cNvSpPr txBox="1">
            <a:spLocks noChangeArrowheads="1"/>
          </p:cNvSpPr>
          <p:nvPr>
            <p:custDataLst>
              <p:tags r:id="rId18"/>
            </p:custDataLst>
          </p:nvPr>
        </p:nvSpPr>
        <p:spPr bwMode="auto">
          <a:xfrm>
            <a:off x="3151011" y="1555044"/>
            <a:ext cx="1143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000" b="1">
                <a:solidFill>
                  <a:srgbClr val="B410CE"/>
                </a:solidFill>
                <a:latin typeface="Calibri" pitchFamily="34" charset="0"/>
              </a:rPr>
              <a:t>103</a:t>
            </a:r>
          </a:p>
        </p:txBody>
      </p:sp>
      <p:sp>
        <p:nvSpPr>
          <p:cNvPr id="27669" name="Text Box 23"/>
          <p:cNvSpPr txBox="1">
            <a:spLocks noChangeArrowheads="1"/>
          </p:cNvSpPr>
          <p:nvPr>
            <p:custDataLst>
              <p:tags r:id="rId19"/>
            </p:custDataLst>
          </p:nvPr>
        </p:nvSpPr>
        <p:spPr bwMode="auto">
          <a:xfrm>
            <a:off x="3646311" y="1555044"/>
            <a:ext cx="1143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000" b="1">
                <a:solidFill>
                  <a:srgbClr val="B410CE"/>
                </a:solidFill>
                <a:latin typeface="Calibri" pitchFamily="34" charset="0"/>
              </a:rPr>
              <a:t>105</a:t>
            </a:r>
          </a:p>
        </p:txBody>
      </p:sp>
      <p:sp>
        <p:nvSpPr>
          <p:cNvPr id="27670" name="Text Box 24"/>
          <p:cNvSpPr txBox="1">
            <a:spLocks noChangeArrowheads="1"/>
          </p:cNvSpPr>
          <p:nvPr>
            <p:custDataLst>
              <p:tags r:id="rId20"/>
            </p:custDataLst>
          </p:nvPr>
        </p:nvSpPr>
        <p:spPr bwMode="auto">
          <a:xfrm>
            <a:off x="4127500" y="1555044"/>
            <a:ext cx="1143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000" b="1" dirty="0">
                <a:solidFill>
                  <a:srgbClr val="B410CE"/>
                </a:solidFill>
                <a:latin typeface="Calibri" pitchFamily="34" charset="0"/>
              </a:rPr>
              <a:t>107</a:t>
            </a:r>
          </a:p>
        </p:txBody>
      </p:sp>
      <p:sp>
        <p:nvSpPr>
          <p:cNvPr id="27671" name="Text Box 25"/>
          <p:cNvSpPr txBox="1">
            <a:spLocks noChangeArrowheads="1"/>
          </p:cNvSpPr>
          <p:nvPr>
            <p:custDataLst>
              <p:tags r:id="rId21"/>
            </p:custDataLst>
          </p:nvPr>
        </p:nvSpPr>
        <p:spPr bwMode="auto">
          <a:xfrm>
            <a:off x="4621389" y="1555044"/>
            <a:ext cx="1143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000" b="1" dirty="0">
                <a:solidFill>
                  <a:srgbClr val="B410CE"/>
                </a:solidFill>
                <a:latin typeface="Calibri" pitchFamily="34" charset="0"/>
              </a:rPr>
              <a:t>109</a:t>
            </a:r>
          </a:p>
        </p:txBody>
      </p:sp>
      <p:sp>
        <p:nvSpPr>
          <p:cNvPr id="27672" name="Text Box 26"/>
          <p:cNvSpPr txBox="1">
            <a:spLocks noChangeArrowheads="1"/>
          </p:cNvSpPr>
          <p:nvPr>
            <p:custDataLst>
              <p:tags r:id="rId22"/>
            </p:custDataLst>
          </p:nvPr>
        </p:nvSpPr>
        <p:spPr bwMode="auto">
          <a:xfrm>
            <a:off x="5106811" y="1555044"/>
            <a:ext cx="1143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000" b="1">
                <a:solidFill>
                  <a:srgbClr val="B410CE"/>
                </a:solidFill>
                <a:latin typeface="Calibri" pitchFamily="34" charset="0"/>
              </a:rPr>
              <a:t>111</a:t>
            </a:r>
          </a:p>
        </p:txBody>
      </p:sp>
      <p:sp>
        <p:nvSpPr>
          <p:cNvPr id="27673" name="Text Box 27"/>
          <p:cNvSpPr txBox="1">
            <a:spLocks noChangeArrowheads="1"/>
          </p:cNvSpPr>
          <p:nvPr>
            <p:custDataLst>
              <p:tags r:id="rId23"/>
            </p:custDataLst>
          </p:nvPr>
        </p:nvSpPr>
        <p:spPr bwMode="auto">
          <a:xfrm>
            <a:off x="5611989" y="1555044"/>
            <a:ext cx="1143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000" b="1" dirty="0">
                <a:solidFill>
                  <a:srgbClr val="B410CE"/>
                </a:solidFill>
                <a:latin typeface="Calibri" pitchFamily="34" charset="0"/>
              </a:rPr>
              <a:t>113</a:t>
            </a:r>
          </a:p>
        </p:txBody>
      </p:sp>
      <p:sp>
        <p:nvSpPr>
          <p:cNvPr id="27674" name="Text Box 28"/>
          <p:cNvSpPr txBox="1">
            <a:spLocks noChangeArrowheads="1"/>
          </p:cNvSpPr>
          <p:nvPr>
            <p:custDataLst>
              <p:tags r:id="rId24"/>
            </p:custDataLst>
          </p:nvPr>
        </p:nvSpPr>
        <p:spPr bwMode="auto">
          <a:xfrm>
            <a:off x="6084711" y="1555044"/>
            <a:ext cx="1143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000" b="1">
                <a:solidFill>
                  <a:srgbClr val="B410CE"/>
                </a:solidFill>
                <a:latin typeface="Calibri" pitchFamily="34" charset="0"/>
              </a:rPr>
              <a:t>115</a:t>
            </a:r>
          </a:p>
        </p:txBody>
      </p:sp>
      <p:sp>
        <p:nvSpPr>
          <p:cNvPr id="27675" name="Text Box 29"/>
          <p:cNvSpPr txBox="1">
            <a:spLocks noChangeArrowheads="1"/>
          </p:cNvSpPr>
          <p:nvPr>
            <p:custDataLst>
              <p:tags r:id="rId25"/>
            </p:custDataLst>
          </p:nvPr>
        </p:nvSpPr>
        <p:spPr bwMode="auto">
          <a:xfrm>
            <a:off x="6580011" y="1555044"/>
            <a:ext cx="1143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000" b="1">
                <a:solidFill>
                  <a:srgbClr val="B410CE"/>
                </a:solidFill>
                <a:latin typeface="Calibri" pitchFamily="34" charset="0"/>
              </a:rPr>
              <a:t>117</a:t>
            </a:r>
          </a:p>
        </p:txBody>
      </p:sp>
      <p:sp>
        <p:nvSpPr>
          <p:cNvPr id="27676" name="Text Box 30"/>
          <p:cNvSpPr txBox="1">
            <a:spLocks noChangeArrowheads="1"/>
          </p:cNvSpPr>
          <p:nvPr>
            <p:custDataLst>
              <p:tags r:id="rId26"/>
            </p:custDataLst>
          </p:nvPr>
        </p:nvSpPr>
        <p:spPr bwMode="auto">
          <a:xfrm>
            <a:off x="7075311" y="1555044"/>
            <a:ext cx="1143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000" b="1">
                <a:solidFill>
                  <a:srgbClr val="B410CE"/>
                </a:solidFill>
                <a:latin typeface="Calibri" pitchFamily="34" charset="0"/>
              </a:rPr>
              <a:t>119</a:t>
            </a:r>
          </a:p>
        </p:txBody>
      </p:sp>
      <p:sp>
        <p:nvSpPr>
          <p:cNvPr id="27677" name="Text Box 31"/>
          <p:cNvSpPr txBox="1">
            <a:spLocks noChangeArrowheads="1"/>
          </p:cNvSpPr>
          <p:nvPr>
            <p:custDataLst>
              <p:tags r:id="rId27"/>
            </p:custDataLst>
          </p:nvPr>
        </p:nvSpPr>
        <p:spPr bwMode="auto">
          <a:xfrm>
            <a:off x="2249311" y="2350735"/>
            <a:ext cx="1143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000" b="1">
                <a:solidFill>
                  <a:srgbClr val="EB102C"/>
                </a:solidFill>
                <a:latin typeface="Calibri" pitchFamily="34" charset="0"/>
              </a:rPr>
              <a:t>67</a:t>
            </a:r>
          </a:p>
        </p:txBody>
      </p:sp>
      <p:sp>
        <p:nvSpPr>
          <p:cNvPr id="27678" name="Text Box 32"/>
          <p:cNvSpPr txBox="1">
            <a:spLocks noChangeArrowheads="1"/>
          </p:cNvSpPr>
          <p:nvPr>
            <p:custDataLst>
              <p:tags r:id="rId28"/>
            </p:custDataLst>
          </p:nvPr>
        </p:nvSpPr>
        <p:spPr bwMode="auto">
          <a:xfrm>
            <a:off x="2719211" y="2350735"/>
            <a:ext cx="1143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000" b="1">
                <a:solidFill>
                  <a:srgbClr val="EB102C"/>
                </a:solidFill>
                <a:latin typeface="Calibri" pitchFamily="34" charset="0"/>
              </a:rPr>
              <a:t>69</a:t>
            </a:r>
          </a:p>
        </p:txBody>
      </p:sp>
      <p:sp>
        <p:nvSpPr>
          <p:cNvPr id="27679" name="Text Box 33"/>
          <p:cNvSpPr txBox="1">
            <a:spLocks noChangeArrowheads="1"/>
          </p:cNvSpPr>
          <p:nvPr>
            <p:custDataLst>
              <p:tags r:id="rId29"/>
            </p:custDataLst>
          </p:nvPr>
        </p:nvSpPr>
        <p:spPr bwMode="auto">
          <a:xfrm>
            <a:off x="3189111" y="2350735"/>
            <a:ext cx="1143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000" b="1">
                <a:solidFill>
                  <a:srgbClr val="EB102C"/>
                </a:solidFill>
                <a:latin typeface="Calibri" pitchFamily="34" charset="0"/>
              </a:rPr>
              <a:t>71</a:t>
            </a:r>
          </a:p>
        </p:txBody>
      </p:sp>
      <p:sp>
        <p:nvSpPr>
          <p:cNvPr id="27680" name="Text Box 34"/>
          <p:cNvSpPr txBox="1">
            <a:spLocks noChangeArrowheads="1"/>
          </p:cNvSpPr>
          <p:nvPr>
            <p:custDataLst>
              <p:tags r:id="rId30"/>
            </p:custDataLst>
          </p:nvPr>
        </p:nvSpPr>
        <p:spPr bwMode="auto">
          <a:xfrm>
            <a:off x="3684411" y="2350735"/>
            <a:ext cx="1143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000" b="1">
                <a:solidFill>
                  <a:srgbClr val="EB102C"/>
                </a:solidFill>
                <a:latin typeface="Calibri" pitchFamily="34" charset="0"/>
              </a:rPr>
              <a:t>73</a:t>
            </a:r>
          </a:p>
        </p:txBody>
      </p:sp>
      <p:sp>
        <p:nvSpPr>
          <p:cNvPr id="27681" name="Text Box 35"/>
          <p:cNvSpPr txBox="1">
            <a:spLocks noChangeArrowheads="1"/>
          </p:cNvSpPr>
          <p:nvPr>
            <p:custDataLst>
              <p:tags r:id="rId31"/>
            </p:custDataLst>
          </p:nvPr>
        </p:nvSpPr>
        <p:spPr bwMode="auto">
          <a:xfrm>
            <a:off x="4176889" y="2350735"/>
            <a:ext cx="1143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000" b="1">
                <a:solidFill>
                  <a:srgbClr val="EB102C"/>
                </a:solidFill>
                <a:latin typeface="Calibri" pitchFamily="34" charset="0"/>
              </a:rPr>
              <a:t>75</a:t>
            </a:r>
          </a:p>
        </p:txBody>
      </p:sp>
      <p:sp>
        <p:nvSpPr>
          <p:cNvPr id="27682" name="Text Box 36"/>
          <p:cNvSpPr txBox="1">
            <a:spLocks noChangeArrowheads="1"/>
          </p:cNvSpPr>
          <p:nvPr>
            <p:custDataLst>
              <p:tags r:id="rId32"/>
            </p:custDataLst>
          </p:nvPr>
        </p:nvSpPr>
        <p:spPr bwMode="auto">
          <a:xfrm>
            <a:off x="4659489" y="2350735"/>
            <a:ext cx="1143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000" b="1" dirty="0">
                <a:solidFill>
                  <a:srgbClr val="EB102C"/>
                </a:solidFill>
                <a:latin typeface="Calibri" pitchFamily="34" charset="0"/>
              </a:rPr>
              <a:t>77</a:t>
            </a:r>
          </a:p>
        </p:txBody>
      </p:sp>
      <p:sp>
        <p:nvSpPr>
          <p:cNvPr id="27683" name="Text Box 37"/>
          <p:cNvSpPr txBox="1">
            <a:spLocks noChangeArrowheads="1"/>
          </p:cNvSpPr>
          <p:nvPr>
            <p:custDataLst>
              <p:tags r:id="rId33"/>
            </p:custDataLst>
          </p:nvPr>
        </p:nvSpPr>
        <p:spPr bwMode="auto">
          <a:xfrm>
            <a:off x="5144911" y="2350735"/>
            <a:ext cx="1143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000" b="1">
                <a:solidFill>
                  <a:srgbClr val="EB102C"/>
                </a:solidFill>
                <a:latin typeface="Calibri" pitchFamily="34" charset="0"/>
              </a:rPr>
              <a:t>79</a:t>
            </a:r>
          </a:p>
        </p:txBody>
      </p:sp>
      <p:sp>
        <p:nvSpPr>
          <p:cNvPr id="27684" name="Text Box 38"/>
          <p:cNvSpPr txBox="1">
            <a:spLocks noChangeArrowheads="1"/>
          </p:cNvSpPr>
          <p:nvPr>
            <p:custDataLst>
              <p:tags r:id="rId34"/>
            </p:custDataLst>
          </p:nvPr>
        </p:nvSpPr>
        <p:spPr bwMode="auto">
          <a:xfrm>
            <a:off x="5627511" y="2350735"/>
            <a:ext cx="1143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000" b="1">
                <a:solidFill>
                  <a:srgbClr val="EB102C"/>
                </a:solidFill>
                <a:latin typeface="Calibri" pitchFamily="34" charset="0"/>
              </a:rPr>
              <a:t>81</a:t>
            </a:r>
          </a:p>
        </p:txBody>
      </p:sp>
      <p:sp>
        <p:nvSpPr>
          <p:cNvPr id="27685" name="Text Box 39"/>
          <p:cNvSpPr txBox="1">
            <a:spLocks noChangeArrowheads="1"/>
          </p:cNvSpPr>
          <p:nvPr>
            <p:custDataLst>
              <p:tags r:id="rId35"/>
            </p:custDataLst>
          </p:nvPr>
        </p:nvSpPr>
        <p:spPr bwMode="auto">
          <a:xfrm>
            <a:off x="6148211" y="2350735"/>
            <a:ext cx="1143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000" b="1">
                <a:solidFill>
                  <a:srgbClr val="EB102C"/>
                </a:solidFill>
                <a:latin typeface="Calibri" pitchFamily="34" charset="0"/>
              </a:rPr>
              <a:t>83</a:t>
            </a:r>
          </a:p>
        </p:txBody>
      </p:sp>
      <p:sp>
        <p:nvSpPr>
          <p:cNvPr id="27686" name="Text Box 40"/>
          <p:cNvSpPr txBox="1">
            <a:spLocks noChangeArrowheads="1"/>
          </p:cNvSpPr>
          <p:nvPr>
            <p:custDataLst>
              <p:tags r:id="rId36"/>
            </p:custDataLst>
          </p:nvPr>
        </p:nvSpPr>
        <p:spPr bwMode="auto">
          <a:xfrm>
            <a:off x="7102299" y="2350735"/>
            <a:ext cx="1143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000" b="1">
                <a:solidFill>
                  <a:srgbClr val="EB102C"/>
                </a:solidFill>
                <a:latin typeface="Calibri" pitchFamily="34" charset="0"/>
              </a:rPr>
              <a:t>87</a:t>
            </a:r>
          </a:p>
        </p:txBody>
      </p:sp>
      <p:sp>
        <p:nvSpPr>
          <p:cNvPr id="27687" name="Text Box 41"/>
          <p:cNvSpPr txBox="1">
            <a:spLocks noChangeArrowheads="1"/>
          </p:cNvSpPr>
          <p:nvPr>
            <p:custDataLst>
              <p:tags r:id="rId37"/>
            </p:custDataLst>
          </p:nvPr>
        </p:nvSpPr>
        <p:spPr bwMode="auto">
          <a:xfrm>
            <a:off x="6618111" y="2350735"/>
            <a:ext cx="1143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000" b="1">
                <a:solidFill>
                  <a:srgbClr val="EB102C"/>
                </a:solidFill>
                <a:latin typeface="Calibri" pitchFamily="34" charset="0"/>
              </a:rPr>
              <a:t>85</a:t>
            </a:r>
          </a:p>
        </p:txBody>
      </p:sp>
      <p:sp>
        <p:nvSpPr>
          <p:cNvPr id="27688" name="Text Box 42"/>
          <p:cNvSpPr txBox="1">
            <a:spLocks noChangeArrowheads="1"/>
          </p:cNvSpPr>
          <p:nvPr>
            <p:custDataLst>
              <p:tags r:id="rId38"/>
            </p:custDataLst>
          </p:nvPr>
        </p:nvSpPr>
        <p:spPr bwMode="auto">
          <a:xfrm>
            <a:off x="1905000" y="5185657"/>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b="1">
                <a:latin typeface="Courier New" pitchFamily="49" charset="0"/>
              </a:rPr>
              <a:t>[ [i,chr(i)] </a:t>
            </a:r>
            <a:r>
              <a:rPr lang="en-US" b="1">
                <a:solidFill>
                  <a:srgbClr val="FE9A2C"/>
                </a:solidFill>
                <a:latin typeface="Courier New" pitchFamily="49" charset="0"/>
              </a:rPr>
              <a:t>for</a:t>
            </a:r>
            <a:r>
              <a:rPr lang="en-US" b="1">
                <a:latin typeface="Courier New" pitchFamily="49" charset="0"/>
              </a:rPr>
              <a:t> i </a:t>
            </a:r>
            <a:r>
              <a:rPr lang="en-US" b="1">
                <a:solidFill>
                  <a:srgbClr val="FE9A2C"/>
                </a:solidFill>
                <a:latin typeface="Courier New" pitchFamily="49" charset="0"/>
              </a:rPr>
              <a:t>in</a:t>
            </a:r>
            <a:r>
              <a:rPr lang="en-US" b="1">
                <a:latin typeface="Courier New" pitchFamily="49" charset="0"/>
              </a:rPr>
              <a:t> range(128) ]</a:t>
            </a:r>
          </a:p>
        </p:txBody>
      </p:sp>
      <p:sp>
        <p:nvSpPr>
          <p:cNvPr id="27689" name="Rectangle 43"/>
          <p:cNvSpPr>
            <a:spLocks noChangeArrowheads="1"/>
          </p:cNvSpPr>
          <p:nvPr>
            <p:custDataLst>
              <p:tags r:id="rId39"/>
            </p:custDataLst>
          </p:nvPr>
        </p:nvSpPr>
        <p:spPr bwMode="auto">
          <a:xfrm>
            <a:off x="1905000" y="5871457"/>
            <a:ext cx="6586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b="1">
                <a:latin typeface="Courier New" pitchFamily="49" charset="0"/>
              </a:rPr>
              <a:t>[ ord(i) </a:t>
            </a:r>
            <a:r>
              <a:rPr lang="en-US" b="1">
                <a:solidFill>
                  <a:srgbClr val="FE9A2C"/>
                </a:solidFill>
                <a:latin typeface="Courier New" pitchFamily="49" charset="0"/>
              </a:rPr>
              <a:t>for</a:t>
            </a:r>
            <a:r>
              <a:rPr lang="en-US" b="1">
                <a:latin typeface="Courier New" pitchFamily="49" charset="0"/>
              </a:rPr>
              <a:t> i </a:t>
            </a:r>
            <a:r>
              <a:rPr lang="en-US" b="1">
                <a:solidFill>
                  <a:srgbClr val="FE9A2C"/>
                </a:solidFill>
                <a:latin typeface="Courier New" pitchFamily="49" charset="0"/>
              </a:rPr>
              <a:t>in</a:t>
            </a:r>
            <a:r>
              <a:rPr lang="en-US" b="1">
                <a:latin typeface="Courier New" pitchFamily="49" charset="0"/>
              </a:rPr>
              <a:t> </a:t>
            </a:r>
            <a:r>
              <a:rPr lang="en-US" b="1">
                <a:solidFill>
                  <a:srgbClr val="067B0E"/>
                </a:solidFill>
                <a:latin typeface="Courier New" pitchFamily="49" charset="0"/>
              </a:rPr>
              <a:t>'**** CS! ****' </a:t>
            </a:r>
            <a:r>
              <a:rPr lang="en-US" b="1">
                <a:latin typeface="Courier New" pitchFamily="49" charset="0"/>
              </a:rPr>
              <a:t>]</a:t>
            </a:r>
          </a:p>
        </p:txBody>
      </p:sp>
      <p:sp>
        <p:nvSpPr>
          <p:cNvPr id="27690" name="Text Box 44"/>
          <p:cNvSpPr txBox="1">
            <a:spLocks noChangeArrowheads="1"/>
          </p:cNvSpPr>
          <p:nvPr>
            <p:custDataLst>
              <p:tags r:id="rId40"/>
            </p:custDataLst>
          </p:nvPr>
        </p:nvSpPr>
        <p:spPr bwMode="auto">
          <a:xfrm>
            <a:off x="300832" y="5573712"/>
            <a:ext cx="1216025" cy="369888"/>
          </a:xfrm>
          <a:prstGeom prst="rect">
            <a:avLst/>
          </a:prstGeom>
          <a:solidFill>
            <a:schemeClr val="bg1">
              <a:lumMod val="85000"/>
            </a:schemeClr>
          </a:solidFill>
          <a:ln>
            <a:noFill/>
          </a:ln>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800" dirty="0">
                <a:latin typeface="Cambria" pitchFamily="18" charset="0"/>
              </a:rPr>
              <a:t>Try these!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5"/>
          <p:cNvSpPr txBox="1">
            <a:spLocks noChangeArrowheads="1"/>
          </p:cNvSpPr>
          <p:nvPr>
            <p:custDataLst>
              <p:tags r:id="rId1"/>
            </p:custDataLst>
          </p:nvPr>
        </p:nvSpPr>
        <p:spPr bwMode="auto">
          <a:xfrm>
            <a:off x="357322" y="228600"/>
            <a:ext cx="2058811" cy="584775"/>
          </a:xfrm>
          <a:prstGeom prst="rect">
            <a:avLst/>
          </a:prstGeom>
          <a:solidFill>
            <a:srgbClr val="FCECD0"/>
          </a:solidFill>
          <a:ln>
            <a:noFill/>
          </a:ln>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3200" b="1" dirty="0" err="1" smtClean="0">
                <a:latin typeface="Courier New" pitchFamily="49" charset="0"/>
              </a:rPr>
              <a:t>chr</a:t>
            </a:r>
            <a:r>
              <a:rPr lang="en-US" sz="3200" dirty="0" smtClean="0">
                <a:latin typeface="Cambria" pitchFamily="18" charset="0"/>
              </a:rPr>
              <a:t>,</a:t>
            </a:r>
            <a:r>
              <a:rPr lang="en-US" sz="3200" dirty="0" smtClean="0"/>
              <a:t> </a:t>
            </a:r>
            <a:r>
              <a:rPr lang="en-US" sz="3200" b="1" dirty="0" err="1" smtClean="0">
                <a:latin typeface="Courier New" pitchFamily="49" charset="0"/>
              </a:rPr>
              <a:t>ord</a:t>
            </a:r>
            <a:r>
              <a:rPr lang="en-US" sz="3200" dirty="0" smtClean="0">
                <a:latin typeface="Cambria" pitchFamily="18" charset="0"/>
              </a:rPr>
              <a:t>, </a:t>
            </a:r>
            <a:endParaRPr lang="en-US" sz="3200" b="1" dirty="0">
              <a:latin typeface="Courier New" pitchFamily="49" charset="0"/>
            </a:endParaRPr>
          </a:p>
        </p:txBody>
      </p:sp>
      <p:sp>
        <p:nvSpPr>
          <p:cNvPr id="28676" name="Text Box 7"/>
          <p:cNvSpPr txBox="1">
            <a:spLocks noChangeArrowheads="1"/>
          </p:cNvSpPr>
          <p:nvPr>
            <p:custDataLst>
              <p:tags r:id="rId2"/>
            </p:custDataLst>
          </p:nvPr>
        </p:nvSpPr>
        <p:spPr bwMode="auto">
          <a:xfrm>
            <a:off x="1752600" y="1524000"/>
            <a:ext cx="4800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2000" dirty="0" smtClean="0">
                <a:latin typeface="Cambria" pitchFamily="18" charset="0"/>
              </a:rPr>
              <a:t>What is  </a:t>
            </a:r>
            <a:r>
              <a:rPr lang="en-US" sz="2000" b="1" dirty="0" err="1" smtClean="0">
                <a:latin typeface="Courier New" pitchFamily="49" charset="0"/>
              </a:rPr>
              <a:t>ord</a:t>
            </a:r>
            <a:r>
              <a:rPr lang="en-US" sz="2000" b="1" dirty="0" smtClean="0">
                <a:latin typeface="Courier New" pitchFamily="49" charset="0"/>
              </a:rPr>
              <a:t>(</a:t>
            </a:r>
            <a:r>
              <a:rPr lang="en-US" sz="2000" b="1" dirty="0" smtClean="0">
                <a:solidFill>
                  <a:srgbClr val="067B0E"/>
                </a:solidFill>
                <a:latin typeface="Courier New" pitchFamily="49" charset="0"/>
              </a:rPr>
              <a:t>'U'</a:t>
            </a:r>
            <a:r>
              <a:rPr lang="en-US" sz="2000" b="1" dirty="0" smtClean="0">
                <a:latin typeface="Courier New" pitchFamily="49" charset="0"/>
              </a:rPr>
              <a:t>)/2</a:t>
            </a:r>
            <a:r>
              <a:rPr lang="en-US" sz="2000" dirty="0" smtClean="0">
                <a:latin typeface="Cambria" pitchFamily="18" charset="0"/>
              </a:rPr>
              <a:t>?</a:t>
            </a:r>
            <a:endParaRPr lang="en-US" sz="2000" b="1" dirty="0">
              <a:solidFill>
                <a:srgbClr val="067B0E"/>
              </a:solidFill>
              <a:latin typeface="Courier New" pitchFamily="49" charset="0"/>
            </a:endParaRPr>
          </a:p>
        </p:txBody>
      </p:sp>
      <p:sp>
        <p:nvSpPr>
          <p:cNvPr id="28683" name="Text Box 15"/>
          <p:cNvSpPr txBox="1">
            <a:spLocks noChangeArrowheads="1"/>
          </p:cNvSpPr>
          <p:nvPr>
            <p:custDataLst>
              <p:tags r:id="rId3"/>
            </p:custDataLst>
          </p:nvPr>
        </p:nvSpPr>
        <p:spPr bwMode="auto">
          <a:xfrm>
            <a:off x="1741311" y="2471915"/>
            <a:ext cx="4191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2000" dirty="0">
                <a:latin typeface="Cambria" pitchFamily="18" charset="0"/>
              </a:rPr>
              <a:t>What is  </a:t>
            </a:r>
            <a:r>
              <a:rPr lang="en-US" sz="2000" b="1" dirty="0" err="1">
                <a:latin typeface="Courier New" pitchFamily="49" charset="0"/>
              </a:rPr>
              <a:t>chr</a:t>
            </a:r>
            <a:r>
              <a:rPr lang="en-US" sz="2000" b="1" dirty="0">
                <a:latin typeface="Courier New" pitchFamily="49" charset="0"/>
              </a:rPr>
              <a:t>( </a:t>
            </a:r>
            <a:r>
              <a:rPr lang="en-US" sz="2000" b="1" dirty="0" err="1">
                <a:latin typeface="Courier New" pitchFamily="49" charset="0"/>
              </a:rPr>
              <a:t>ord</a:t>
            </a:r>
            <a:r>
              <a:rPr lang="en-US" sz="2000" b="1" dirty="0" smtClean="0">
                <a:latin typeface="Courier New" pitchFamily="49" charset="0"/>
              </a:rPr>
              <a:t>(</a:t>
            </a:r>
            <a:r>
              <a:rPr lang="en-US" sz="2000" b="1" dirty="0" smtClean="0">
                <a:solidFill>
                  <a:srgbClr val="067B0E"/>
                </a:solidFill>
                <a:latin typeface="Courier New" pitchFamily="49" charset="0"/>
              </a:rPr>
              <a:t>'</a:t>
            </a:r>
            <a:r>
              <a:rPr lang="en-US" sz="2000" b="1" dirty="0">
                <a:solidFill>
                  <a:srgbClr val="067B0E"/>
                </a:solidFill>
                <a:latin typeface="Courier New" pitchFamily="49" charset="0"/>
              </a:rPr>
              <a:t>W</a:t>
            </a:r>
            <a:r>
              <a:rPr lang="en-US" sz="2000" b="1" dirty="0" smtClean="0">
                <a:solidFill>
                  <a:srgbClr val="067B0E"/>
                </a:solidFill>
                <a:latin typeface="Courier New" pitchFamily="49" charset="0"/>
              </a:rPr>
              <a:t>'</a:t>
            </a:r>
            <a:r>
              <a:rPr lang="en-US" sz="2000" b="1" dirty="0" smtClean="0">
                <a:latin typeface="Courier New" pitchFamily="49" charset="0"/>
              </a:rPr>
              <a:t>)+</a:t>
            </a:r>
            <a:r>
              <a:rPr lang="en-US" sz="2000" b="1" dirty="0">
                <a:latin typeface="Courier New" pitchFamily="49" charset="0"/>
              </a:rPr>
              <a:t>13 </a:t>
            </a:r>
            <a:r>
              <a:rPr lang="en-US" sz="2000" b="1" dirty="0" smtClean="0">
                <a:latin typeface="Courier New" pitchFamily="49" charset="0"/>
              </a:rPr>
              <a:t>)</a:t>
            </a:r>
            <a:r>
              <a:rPr lang="en-US" sz="2000" dirty="0" smtClean="0">
                <a:latin typeface="Cambria" pitchFamily="18" charset="0"/>
              </a:rPr>
              <a:t>?</a:t>
            </a:r>
            <a:endParaRPr lang="en-US" sz="2000" dirty="0">
              <a:solidFill>
                <a:srgbClr val="067B0E"/>
              </a:solidFill>
            </a:endParaRPr>
          </a:p>
        </p:txBody>
      </p:sp>
      <p:sp>
        <p:nvSpPr>
          <p:cNvPr id="80" name="Text Box 15"/>
          <p:cNvSpPr txBox="1">
            <a:spLocks noChangeArrowheads="1"/>
          </p:cNvSpPr>
          <p:nvPr>
            <p:custDataLst>
              <p:tags r:id="rId4"/>
            </p:custDataLst>
          </p:nvPr>
        </p:nvSpPr>
        <p:spPr bwMode="auto">
          <a:xfrm>
            <a:off x="1752600" y="1991492"/>
            <a:ext cx="4191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2000" dirty="0">
                <a:latin typeface="Cambria" pitchFamily="18" charset="0"/>
              </a:rPr>
              <a:t>What is  </a:t>
            </a:r>
            <a:r>
              <a:rPr lang="en-US" sz="2000" b="1" dirty="0" err="1">
                <a:latin typeface="Courier New" pitchFamily="49" charset="0"/>
              </a:rPr>
              <a:t>chr</a:t>
            </a:r>
            <a:r>
              <a:rPr lang="en-US" sz="2000" b="1" dirty="0">
                <a:latin typeface="Courier New" pitchFamily="49" charset="0"/>
              </a:rPr>
              <a:t>( </a:t>
            </a:r>
            <a:r>
              <a:rPr lang="en-US" sz="2000" b="1" dirty="0" err="1">
                <a:latin typeface="Courier New" pitchFamily="49" charset="0"/>
              </a:rPr>
              <a:t>ord</a:t>
            </a:r>
            <a:r>
              <a:rPr lang="en-US" sz="2000" b="1" dirty="0">
                <a:latin typeface="Courier New" pitchFamily="49" charset="0"/>
              </a:rPr>
              <a:t>(</a:t>
            </a:r>
            <a:r>
              <a:rPr lang="en-US" sz="2000" b="1" dirty="0">
                <a:solidFill>
                  <a:srgbClr val="067B0E"/>
                </a:solidFill>
                <a:latin typeface="Courier New" pitchFamily="49" charset="0"/>
              </a:rPr>
              <a:t>'</a:t>
            </a:r>
            <a:r>
              <a:rPr lang="en-US" sz="2000" b="1" dirty="0" err="1">
                <a:solidFill>
                  <a:srgbClr val="067B0E"/>
                </a:solidFill>
                <a:latin typeface="Courier New" pitchFamily="49" charset="0"/>
              </a:rPr>
              <a:t>i</a:t>
            </a:r>
            <a:r>
              <a:rPr lang="en-US" sz="2000" b="1" dirty="0">
                <a:solidFill>
                  <a:srgbClr val="067B0E"/>
                </a:solidFill>
                <a:latin typeface="Courier New" pitchFamily="49" charset="0"/>
              </a:rPr>
              <a:t>'</a:t>
            </a:r>
            <a:r>
              <a:rPr lang="en-US" sz="2000" b="1" dirty="0">
                <a:latin typeface="Courier New" pitchFamily="49" charset="0"/>
              </a:rPr>
              <a:t>)+13 </a:t>
            </a:r>
            <a:r>
              <a:rPr lang="en-US" sz="2000" b="1" dirty="0" smtClean="0">
                <a:latin typeface="Courier New" pitchFamily="49" charset="0"/>
              </a:rPr>
              <a:t>)</a:t>
            </a:r>
            <a:r>
              <a:rPr lang="en-US" sz="2000" dirty="0" smtClean="0">
                <a:latin typeface="Cambria" pitchFamily="18" charset="0"/>
              </a:rPr>
              <a:t>?</a:t>
            </a:r>
            <a:endParaRPr lang="en-US" sz="2000" dirty="0">
              <a:solidFill>
                <a:srgbClr val="067B0E"/>
              </a:solidFill>
            </a:endParaRPr>
          </a:p>
        </p:txBody>
      </p:sp>
      <p:sp>
        <p:nvSpPr>
          <p:cNvPr id="5" name="Rectangle 4"/>
          <p:cNvSpPr/>
          <p:nvPr/>
        </p:nvSpPr>
        <p:spPr>
          <a:xfrm>
            <a:off x="258854" y="731505"/>
            <a:ext cx="2255746" cy="584775"/>
          </a:xfrm>
          <a:prstGeom prst="rect">
            <a:avLst/>
          </a:prstGeom>
          <a:solidFill>
            <a:srgbClr val="FCECD0"/>
          </a:solidFill>
        </p:spPr>
        <p:txBody>
          <a:bodyPr wrap="none">
            <a:spAutoFit/>
          </a:bodyPr>
          <a:lstStyle/>
          <a:p>
            <a:pPr algn="ctr"/>
            <a:r>
              <a:rPr lang="en-US" sz="3200" dirty="0">
                <a:solidFill>
                  <a:srgbClr val="000000"/>
                </a:solidFill>
                <a:latin typeface="Cambria" pitchFamily="18" charset="0"/>
              </a:rPr>
              <a:t>and </a:t>
            </a:r>
            <a:r>
              <a:rPr lang="en-US" sz="3200" b="1" dirty="0">
                <a:solidFill>
                  <a:srgbClr val="000000"/>
                </a:solidFill>
                <a:latin typeface="Courier New" pitchFamily="49" charset="0"/>
              </a:rPr>
              <a:t>rot13</a:t>
            </a:r>
            <a:r>
              <a:rPr lang="en-US" sz="3200" dirty="0">
                <a:solidFill>
                  <a:srgbClr val="000000"/>
                </a:solidFill>
                <a:latin typeface="Cambria" pitchFamily="18" charset="0"/>
              </a:rPr>
              <a:t> </a:t>
            </a:r>
            <a:endParaRPr lang="en-US" dirty="0"/>
          </a:p>
        </p:txBody>
      </p:sp>
      <p:cxnSp>
        <p:nvCxnSpPr>
          <p:cNvPr id="7" name="Straight Arrow Connector 6"/>
          <p:cNvCxnSpPr/>
          <p:nvPr/>
        </p:nvCxnSpPr>
        <p:spPr bwMode="auto">
          <a:xfrm>
            <a:off x="4724400" y="1717736"/>
            <a:ext cx="1752600" cy="0"/>
          </a:xfrm>
          <a:prstGeom prst="straightConnector1">
            <a:avLst/>
          </a:prstGeom>
          <a:noFill/>
          <a:ln w="12700" cap="flat" cmpd="sng" algn="ctr">
            <a:solidFill>
              <a:schemeClr val="tx1"/>
            </a:solidFill>
            <a:prstDash val="solid"/>
            <a:round/>
            <a:headEnd type="none" w="med" len="med"/>
            <a:tailEnd type="arrow"/>
          </a:ln>
          <a:effectLst/>
        </p:spPr>
      </p:cxnSp>
      <p:cxnSp>
        <p:nvCxnSpPr>
          <p:cNvPr id="87" name="Straight Arrow Connector 86"/>
          <p:cNvCxnSpPr/>
          <p:nvPr/>
        </p:nvCxnSpPr>
        <p:spPr bwMode="auto">
          <a:xfrm>
            <a:off x="6087533" y="2197514"/>
            <a:ext cx="389467" cy="0"/>
          </a:xfrm>
          <a:prstGeom prst="straightConnector1">
            <a:avLst/>
          </a:prstGeom>
          <a:noFill/>
          <a:ln w="12700" cap="flat" cmpd="sng" algn="ctr">
            <a:solidFill>
              <a:schemeClr val="tx1"/>
            </a:solidFill>
            <a:prstDash val="solid"/>
            <a:round/>
            <a:headEnd type="none" w="med" len="med"/>
            <a:tailEnd type="arrow"/>
          </a:ln>
          <a:effectLst/>
        </p:spPr>
      </p:cxnSp>
      <p:cxnSp>
        <p:nvCxnSpPr>
          <p:cNvPr id="89" name="Straight Arrow Connector 88"/>
          <p:cNvCxnSpPr/>
          <p:nvPr/>
        </p:nvCxnSpPr>
        <p:spPr bwMode="auto">
          <a:xfrm>
            <a:off x="6087533" y="2661594"/>
            <a:ext cx="389467" cy="0"/>
          </a:xfrm>
          <a:prstGeom prst="straightConnector1">
            <a:avLst/>
          </a:prstGeom>
          <a:noFill/>
          <a:ln w="12700" cap="flat" cmpd="sng" algn="ctr">
            <a:solidFill>
              <a:schemeClr val="tx1"/>
            </a:solidFill>
            <a:prstDash val="solid"/>
            <a:round/>
            <a:headEnd type="none" w="med" len="med"/>
            <a:tailEnd type="arrow"/>
          </a:ln>
          <a:effectLst/>
        </p:spPr>
      </p:cxnSp>
      <p:sp>
        <p:nvSpPr>
          <p:cNvPr id="90" name="Text Box 6"/>
          <p:cNvSpPr txBox="1">
            <a:spLocks noChangeArrowheads="1"/>
          </p:cNvSpPr>
          <p:nvPr>
            <p:custDataLst>
              <p:tags r:id="rId5"/>
            </p:custDataLst>
          </p:nvPr>
        </p:nvSpPr>
        <p:spPr bwMode="auto">
          <a:xfrm>
            <a:off x="304800" y="3352800"/>
            <a:ext cx="8610600" cy="327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nSpc>
                <a:spcPct val="60000"/>
              </a:lnSpc>
              <a:spcBef>
                <a:spcPct val="50000"/>
              </a:spcBef>
            </a:pPr>
            <a:r>
              <a:rPr lang="en-US" sz="1500" b="1" dirty="0" err="1">
                <a:solidFill>
                  <a:srgbClr val="FE9A2C"/>
                </a:solidFill>
                <a:latin typeface="Courier New" pitchFamily="49" charset="0"/>
              </a:rPr>
              <a:t>def</a:t>
            </a:r>
            <a:r>
              <a:rPr lang="en-US" sz="1500" b="1" dirty="0">
                <a:latin typeface="Courier New" pitchFamily="49" charset="0"/>
              </a:rPr>
              <a:t> rot13( c ):</a:t>
            </a:r>
          </a:p>
          <a:p>
            <a:pPr>
              <a:lnSpc>
                <a:spcPct val="60000"/>
              </a:lnSpc>
              <a:spcBef>
                <a:spcPct val="50000"/>
              </a:spcBef>
            </a:pPr>
            <a:r>
              <a:rPr lang="en-US" sz="1500" b="1" dirty="0">
                <a:latin typeface="Courier New" pitchFamily="49" charset="0"/>
              </a:rPr>
              <a:t>    </a:t>
            </a:r>
            <a:r>
              <a:rPr lang="en-US" sz="1500" b="1" dirty="0">
                <a:solidFill>
                  <a:srgbClr val="067B0E"/>
                </a:solidFill>
                <a:latin typeface="Courier New" pitchFamily="49" charset="0"/>
              </a:rPr>
              <a:t>""" </a:t>
            </a:r>
            <a:r>
              <a:rPr lang="en-US" sz="1500" b="1" dirty="0" smtClean="0">
                <a:solidFill>
                  <a:srgbClr val="067B0E"/>
                </a:solidFill>
                <a:latin typeface="Calibri" pitchFamily="34" charset="0"/>
              </a:rPr>
              <a:t>rotate </a:t>
            </a:r>
            <a:r>
              <a:rPr lang="en-US" sz="1500" b="1" dirty="0">
                <a:solidFill>
                  <a:srgbClr val="067B0E"/>
                </a:solidFill>
                <a:latin typeface="Calibri" pitchFamily="34" charset="0"/>
              </a:rPr>
              <a:t>c by 13 chars, </a:t>
            </a:r>
            <a:r>
              <a:rPr lang="en-US" sz="1500" b="1" dirty="0" smtClean="0">
                <a:solidFill>
                  <a:srgbClr val="067B0E"/>
                </a:solidFill>
                <a:latin typeface="Calibri" pitchFamily="34" charset="0"/>
              </a:rPr>
              <a:t>"wrapping</a:t>
            </a:r>
            <a:r>
              <a:rPr lang="en-US" sz="1500" b="1" dirty="0">
                <a:solidFill>
                  <a:srgbClr val="067B0E"/>
                </a:solidFill>
                <a:latin typeface="Calibri" pitchFamily="34" charset="0"/>
              </a:rPr>
              <a:t>" as </a:t>
            </a:r>
            <a:r>
              <a:rPr lang="en-US" sz="1500" b="1" dirty="0" smtClean="0">
                <a:solidFill>
                  <a:srgbClr val="067B0E"/>
                </a:solidFill>
                <a:latin typeface="Calibri" pitchFamily="34" charset="0"/>
              </a:rPr>
              <a:t>needed; NON-LETTERS don't change </a:t>
            </a:r>
            <a:r>
              <a:rPr lang="en-US" sz="1500" b="1" dirty="0" smtClean="0">
                <a:solidFill>
                  <a:srgbClr val="067B0E"/>
                </a:solidFill>
                <a:latin typeface="Courier New" pitchFamily="49" charset="0"/>
              </a:rPr>
              <a:t>"""</a:t>
            </a:r>
            <a:endParaRPr lang="en-US" sz="1500" b="1" dirty="0">
              <a:solidFill>
                <a:srgbClr val="B410CE"/>
              </a:solidFill>
              <a:latin typeface="Courier New" pitchFamily="49" charset="0"/>
            </a:endParaRPr>
          </a:p>
          <a:p>
            <a:pPr>
              <a:lnSpc>
                <a:spcPct val="60000"/>
              </a:lnSpc>
              <a:spcBef>
                <a:spcPct val="50000"/>
              </a:spcBef>
            </a:pPr>
            <a:r>
              <a:rPr lang="en-US" sz="1500" b="1" dirty="0">
                <a:solidFill>
                  <a:srgbClr val="B410CE"/>
                </a:solidFill>
                <a:latin typeface="Courier New" pitchFamily="49" charset="0"/>
              </a:rPr>
              <a:t>    </a:t>
            </a:r>
            <a:r>
              <a:rPr lang="en-US" sz="1500" b="1" dirty="0">
                <a:solidFill>
                  <a:srgbClr val="FE9A2C"/>
                </a:solidFill>
                <a:latin typeface="Courier New" pitchFamily="49" charset="0"/>
              </a:rPr>
              <a:t>if</a:t>
            </a:r>
            <a:r>
              <a:rPr lang="en-US" sz="1500" b="1" dirty="0">
                <a:latin typeface="Courier New" pitchFamily="49" charset="0"/>
              </a:rPr>
              <a:t> </a:t>
            </a:r>
            <a:r>
              <a:rPr lang="en-US" sz="1500" b="1" dirty="0">
                <a:solidFill>
                  <a:srgbClr val="067B0E"/>
                </a:solidFill>
                <a:latin typeface="Courier New" pitchFamily="49" charset="0"/>
              </a:rPr>
              <a:t>'a'</a:t>
            </a:r>
            <a:r>
              <a:rPr lang="en-US" sz="1500" b="1" dirty="0">
                <a:latin typeface="Courier New" pitchFamily="49" charset="0"/>
              </a:rPr>
              <a:t> &lt;= c &lt;= </a:t>
            </a:r>
            <a:r>
              <a:rPr lang="en-US" sz="1500" b="1" dirty="0">
                <a:solidFill>
                  <a:srgbClr val="067B0E"/>
                </a:solidFill>
                <a:latin typeface="Courier New" pitchFamily="49" charset="0"/>
              </a:rPr>
              <a:t>'z</a:t>
            </a:r>
            <a:r>
              <a:rPr lang="en-US" sz="1500" b="1" dirty="0" smtClean="0">
                <a:solidFill>
                  <a:srgbClr val="067B0E"/>
                </a:solidFill>
                <a:latin typeface="Courier New" pitchFamily="49" charset="0"/>
              </a:rPr>
              <a:t>'</a:t>
            </a:r>
            <a:r>
              <a:rPr lang="en-US" sz="1500" b="1" dirty="0" smtClean="0">
                <a:latin typeface="Courier New" pitchFamily="49" charset="0"/>
              </a:rPr>
              <a:t>:             </a:t>
            </a:r>
            <a:r>
              <a:rPr lang="en-US" sz="1500" b="1" dirty="0" smtClean="0">
                <a:solidFill>
                  <a:srgbClr val="FF0000"/>
                </a:solidFill>
                <a:latin typeface="Courier New" pitchFamily="49" charset="0"/>
              </a:rPr>
              <a:t># test if c is a lowercase letter</a:t>
            </a:r>
            <a:endParaRPr lang="en-US" sz="1500" b="1" dirty="0">
              <a:latin typeface="Courier New" pitchFamily="49" charset="0"/>
            </a:endParaRPr>
          </a:p>
          <a:p>
            <a:pPr>
              <a:lnSpc>
                <a:spcPct val="60000"/>
              </a:lnSpc>
              <a:spcBef>
                <a:spcPct val="50000"/>
              </a:spcBef>
            </a:pPr>
            <a:r>
              <a:rPr lang="en-US" sz="1500" b="1" dirty="0">
                <a:solidFill>
                  <a:srgbClr val="B410CE"/>
                </a:solidFill>
                <a:latin typeface="Courier New" pitchFamily="49" charset="0"/>
              </a:rPr>
              <a:t>        </a:t>
            </a:r>
            <a:r>
              <a:rPr lang="en-US" sz="1500" b="1" dirty="0" err="1">
                <a:latin typeface="Courier New" pitchFamily="49" charset="0"/>
              </a:rPr>
              <a:t>new_ord</a:t>
            </a:r>
            <a:r>
              <a:rPr lang="en-US" sz="1500" b="1" dirty="0">
                <a:latin typeface="Courier New" pitchFamily="49" charset="0"/>
              </a:rPr>
              <a:t> = </a:t>
            </a:r>
            <a:r>
              <a:rPr lang="en-US" sz="1500" b="1" dirty="0" err="1">
                <a:latin typeface="Courier New" pitchFamily="49" charset="0"/>
              </a:rPr>
              <a:t>ord</a:t>
            </a:r>
            <a:r>
              <a:rPr lang="en-US" sz="1500" b="1" dirty="0">
                <a:latin typeface="Courier New" pitchFamily="49" charset="0"/>
              </a:rPr>
              <a:t>(c) + </a:t>
            </a:r>
            <a:r>
              <a:rPr lang="en-US" sz="1500" b="1" dirty="0" smtClean="0">
                <a:latin typeface="Courier New" pitchFamily="49" charset="0"/>
              </a:rPr>
              <a:t>13       </a:t>
            </a:r>
            <a:r>
              <a:rPr lang="en-US" sz="1500" b="1" dirty="0" smtClean="0">
                <a:solidFill>
                  <a:srgbClr val="FF0000"/>
                </a:solidFill>
                <a:latin typeface="Courier New" pitchFamily="49" charset="0"/>
              </a:rPr>
              <a:t># if so, find the # 13 spots ahead</a:t>
            </a:r>
            <a:endParaRPr lang="en-US" sz="1500" b="1" dirty="0">
              <a:solidFill>
                <a:srgbClr val="FF0000"/>
              </a:solidFill>
              <a:latin typeface="Courier New" pitchFamily="49" charset="0"/>
            </a:endParaRPr>
          </a:p>
          <a:p>
            <a:pPr>
              <a:lnSpc>
                <a:spcPct val="60000"/>
              </a:lnSpc>
              <a:spcBef>
                <a:spcPct val="50000"/>
              </a:spcBef>
            </a:pPr>
            <a:r>
              <a:rPr lang="en-US" sz="1500" b="1" dirty="0">
                <a:latin typeface="Courier New" pitchFamily="49" charset="0"/>
              </a:rPr>
              <a:t>        </a:t>
            </a:r>
            <a:r>
              <a:rPr lang="en-US" sz="1500" b="1" dirty="0">
                <a:solidFill>
                  <a:srgbClr val="FE9A2C"/>
                </a:solidFill>
                <a:latin typeface="Courier New" pitchFamily="49" charset="0"/>
              </a:rPr>
              <a:t>if</a:t>
            </a:r>
            <a:r>
              <a:rPr lang="en-US" sz="1500" b="1" dirty="0">
                <a:latin typeface="Courier New" pitchFamily="49" charset="0"/>
              </a:rPr>
              <a:t> </a:t>
            </a:r>
            <a:r>
              <a:rPr lang="en-US" sz="1500" b="1" dirty="0" err="1">
                <a:latin typeface="Courier New" pitchFamily="49" charset="0"/>
              </a:rPr>
              <a:t>new_ord</a:t>
            </a:r>
            <a:r>
              <a:rPr lang="en-US" sz="1500" b="1" dirty="0">
                <a:latin typeface="Courier New" pitchFamily="49" charset="0"/>
              </a:rPr>
              <a:t> &lt;= </a:t>
            </a:r>
            <a:r>
              <a:rPr lang="en-US" sz="1500" b="1" dirty="0" err="1">
                <a:latin typeface="Courier New" pitchFamily="49" charset="0"/>
              </a:rPr>
              <a:t>ord</a:t>
            </a:r>
            <a:r>
              <a:rPr lang="en-US" sz="1500" b="1" dirty="0">
                <a:latin typeface="Courier New" pitchFamily="49" charset="0"/>
              </a:rPr>
              <a:t>(</a:t>
            </a:r>
            <a:r>
              <a:rPr lang="en-US" sz="1500" b="1" dirty="0">
                <a:solidFill>
                  <a:srgbClr val="067B0E"/>
                </a:solidFill>
                <a:latin typeface="Courier New" pitchFamily="49" charset="0"/>
              </a:rPr>
              <a:t>'z'</a:t>
            </a:r>
            <a:r>
              <a:rPr lang="en-US" sz="1500" b="1" dirty="0">
                <a:latin typeface="Courier New" pitchFamily="49" charset="0"/>
              </a:rPr>
              <a:t>): </a:t>
            </a:r>
            <a:r>
              <a:rPr lang="en-US" sz="1500" b="1" dirty="0" smtClean="0">
                <a:latin typeface="Courier New" pitchFamily="49" charset="0"/>
              </a:rPr>
              <a:t>    </a:t>
            </a:r>
            <a:r>
              <a:rPr lang="en-US" sz="1500" b="1" dirty="0" smtClean="0">
                <a:solidFill>
                  <a:srgbClr val="FF0000"/>
                </a:solidFill>
                <a:latin typeface="Courier New" pitchFamily="49" charset="0"/>
              </a:rPr>
              <a:t># check if it's in bounds!</a:t>
            </a:r>
            <a:endParaRPr lang="en-US" sz="1500" b="1" dirty="0">
              <a:solidFill>
                <a:srgbClr val="FF0000"/>
              </a:solidFill>
              <a:latin typeface="Courier New" pitchFamily="49" charset="0"/>
            </a:endParaRPr>
          </a:p>
          <a:p>
            <a:pPr>
              <a:lnSpc>
                <a:spcPct val="60000"/>
              </a:lnSpc>
              <a:spcBef>
                <a:spcPct val="50000"/>
              </a:spcBef>
            </a:pPr>
            <a:r>
              <a:rPr lang="en-US" sz="1500" b="1" dirty="0">
                <a:latin typeface="Courier New" pitchFamily="49" charset="0"/>
              </a:rPr>
              <a:t>	    </a:t>
            </a:r>
            <a:r>
              <a:rPr lang="en-US" sz="1500" b="1" dirty="0" smtClean="0">
                <a:solidFill>
                  <a:srgbClr val="FE9A2C"/>
                </a:solidFill>
                <a:latin typeface="Courier New" pitchFamily="49" charset="0"/>
              </a:rPr>
              <a:t>return</a:t>
            </a:r>
            <a:r>
              <a:rPr lang="en-US" sz="1500" b="1" dirty="0" smtClean="0">
                <a:latin typeface="Courier New" pitchFamily="49" charset="0"/>
              </a:rPr>
              <a:t> </a:t>
            </a:r>
            <a:r>
              <a:rPr lang="en-US" sz="1500" b="1" dirty="0" err="1">
                <a:latin typeface="Courier New" pitchFamily="49" charset="0"/>
              </a:rPr>
              <a:t>chr</a:t>
            </a:r>
            <a:r>
              <a:rPr lang="en-US" sz="1500" b="1" dirty="0">
                <a:latin typeface="Courier New" pitchFamily="49" charset="0"/>
              </a:rPr>
              <a:t>(</a:t>
            </a:r>
            <a:r>
              <a:rPr lang="en-US" sz="1500" b="1" dirty="0" err="1">
                <a:latin typeface="Courier New" pitchFamily="49" charset="0"/>
              </a:rPr>
              <a:t>new_ord</a:t>
            </a:r>
            <a:r>
              <a:rPr lang="en-US" sz="1500" b="1" dirty="0" smtClean="0">
                <a:latin typeface="Courier New" pitchFamily="49" charset="0"/>
              </a:rPr>
              <a:t>) 	</a:t>
            </a:r>
            <a:r>
              <a:rPr lang="en-US" sz="1500" b="1" dirty="0" smtClean="0">
                <a:solidFill>
                  <a:srgbClr val="FF0000"/>
                </a:solidFill>
                <a:latin typeface="Courier New" pitchFamily="49" charset="0"/>
              </a:rPr>
              <a:t>#  if so, return it</a:t>
            </a:r>
            <a:endParaRPr lang="en-US" sz="1500" b="1" dirty="0">
              <a:solidFill>
                <a:srgbClr val="FF0000"/>
              </a:solidFill>
              <a:latin typeface="Courier New" pitchFamily="49" charset="0"/>
            </a:endParaRPr>
          </a:p>
          <a:p>
            <a:pPr>
              <a:lnSpc>
                <a:spcPct val="60000"/>
              </a:lnSpc>
              <a:spcBef>
                <a:spcPct val="50000"/>
              </a:spcBef>
            </a:pPr>
            <a:r>
              <a:rPr lang="en-US" sz="1500" b="1" dirty="0">
                <a:solidFill>
                  <a:srgbClr val="EB102C"/>
                </a:solidFill>
                <a:latin typeface="Courier New" pitchFamily="49" charset="0"/>
              </a:rPr>
              <a:t>        </a:t>
            </a:r>
            <a:r>
              <a:rPr lang="en-US" sz="1500" b="1" dirty="0">
                <a:solidFill>
                  <a:srgbClr val="FE9A2C"/>
                </a:solidFill>
                <a:latin typeface="Courier New" pitchFamily="49" charset="0"/>
              </a:rPr>
              <a:t>else</a:t>
            </a:r>
            <a:r>
              <a:rPr lang="en-US" sz="1500" b="1" dirty="0">
                <a:latin typeface="Courier New" pitchFamily="49" charset="0"/>
              </a:rPr>
              <a:t>:    </a:t>
            </a:r>
            <a:r>
              <a:rPr lang="en-US" sz="1500" b="1" dirty="0" smtClean="0">
                <a:latin typeface="Courier New" pitchFamily="49" charset="0"/>
              </a:rPr>
              <a:t>                                      </a:t>
            </a:r>
            <a:r>
              <a:rPr lang="en-US" sz="1500" b="1" dirty="0" smtClean="0">
                <a:solidFill>
                  <a:srgbClr val="FF0000"/>
                </a:solidFill>
                <a:latin typeface="Courier New" pitchFamily="49" charset="0"/>
              </a:rPr>
              <a:t># otherwise</a:t>
            </a:r>
            <a:endParaRPr lang="en-US" sz="1500" b="1" dirty="0">
              <a:solidFill>
                <a:srgbClr val="FF0000"/>
              </a:solidFill>
              <a:latin typeface="Courier New" pitchFamily="49" charset="0"/>
            </a:endParaRPr>
          </a:p>
          <a:p>
            <a:pPr>
              <a:lnSpc>
                <a:spcPct val="60000"/>
              </a:lnSpc>
              <a:spcBef>
                <a:spcPct val="50000"/>
              </a:spcBef>
            </a:pPr>
            <a:r>
              <a:rPr lang="en-US" sz="1500" b="1" dirty="0">
                <a:latin typeface="Courier New" pitchFamily="49" charset="0"/>
              </a:rPr>
              <a:t>	    </a:t>
            </a:r>
            <a:r>
              <a:rPr lang="en-US" sz="1500" b="1" dirty="0" smtClean="0">
                <a:solidFill>
                  <a:srgbClr val="FE9A2C"/>
                </a:solidFill>
                <a:latin typeface="Courier New" pitchFamily="49" charset="0"/>
              </a:rPr>
              <a:t>return                                     </a:t>
            </a:r>
            <a:r>
              <a:rPr lang="en-US" sz="1500" b="1" dirty="0" smtClean="0">
                <a:solidFill>
                  <a:srgbClr val="FF0000"/>
                </a:solidFill>
                <a:latin typeface="Courier New" pitchFamily="49" charset="0"/>
              </a:rPr>
              <a:t># what to return?</a:t>
            </a:r>
            <a:endParaRPr lang="en-US" sz="1500" b="1" dirty="0">
              <a:solidFill>
                <a:srgbClr val="FF0000"/>
              </a:solidFill>
              <a:latin typeface="Courier New" pitchFamily="49" charset="0"/>
            </a:endParaRPr>
          </a:p>
          <a:p>
            <a:pPr>
              <a:lnSpc>
                <a:spcPct val="60000"/>
              </a:lnSpc>
              <a:spcBef>
                <a:spcPct val="50000"/>
              </a:spcBef>
            </a:pPr>
            <a:endParaRPr lang="en-US" sz="1500" b="1" dirty="0">
              <a:solidFill>
                <a:srgbClr val="B410CE"/>
              </a:solidFill>
              <a:latin typeface="Courier New" pitchFamily="49" charset="0"/>
            </a:endParaRPr>
          </a:p>
          <a:p>
            <a:pPr>
              <a:lnSpc>
                <a:spcPct val="60000"/>
              </a:lnSpc>
              <a:spcBef>
                <a:spcPct val="50000"/>
              </a:spcBef>
            </a:pPr>
            <a:r>
              <a:rPr lang="en-US" sz="1500" b="1" dirty="0">
                <a:solidFill>
                  <a:srgbClr val="B410CE"/>
                </a:solidFill>
                <a:latin typeface="Courier New" pitchFamily="49" charset="0"/>
              </a:rPr>
              <a:t>    </a:t>
            </a:r>
            <a:r>
              <a:rPr lang="en-US" sz="1500" b="1" dirty="0" err="1" smtClean="0">
                <a:solidFill>
                  <a:srgbClr val="FE9A2C"/>
                </a:solidFill>
                <a:latin typeface="Courier New" pitchFamily="49" charset="0"/>
              </a:rPr>
              <a:t>elif</a:t>
            </a:r>
            <a:r>
              <a:rPr lang="en-US" sz="1500" b="1" dirty="0" smtClean="0">
                <a:solidFill>
                  <a:srgbClr val="FE9A2C"/>
                </a:solidFill>
                <a:latin typeface="Courier New" pitchFamily="49" charset="0"/>
              </a:rPr>
              <a:t>                            </a:t>
            </a:r>
            <a:r>
              <a:rPr lang="en-US" sz="1500" b="1" dirty="0" smtClean="0">
                <a:solidFill>
                  <a:srgbClr val="FF0000"/>
                </a:solidFill>
                <a:latin typeface="Courier New" pitchFamily="49" charset="0"/>
              </a:rPr>
              <a:t># what test should go here?</a:t>
            </a:r>
          </a:p>
          <a:p>
            <a:pPr>
              <a:lnSpc>
                <a:spcPct val="60000"/>
              </a:lnSpc>
              <a:spcBef>
                <a:spcPct val="50000"/>
              </a:spcBef>
            </a:pPr>
            <a:r>
              <a:rPr lang="en-US" sz="1500" b="1" dirty="0">
                <a:solidFill>
                  <a:srgbClr val="B410CE"/>
                </a:solidFill>
                <a:latin typeface="Courier New" pitchFamily="49" charset="0"/>
              </a:rPr>
              <a:t> </a:t>
            </a:r>
            <a:r>
              <a:rPr lang="en-US" sz="1500" b="1" dirty="0" smtClean="0">
                <a:solidFill>
                  <a:srgbClr val="B410CE"/>
                </a:solidFill>
                <a:latin typeface="Courier New" pitchFamily="49" charset="0"/>
              </a:rPr>
              <a:t>                                   </a:t>
            </a:r>
            <a:r>
              <a:rPr lang="en-US" sz="1500" b="1" dirty="0" smtClean="0">
                <a:solidFill>
                  <a:srgbClr val="FF0000"/>
                </a:solidFill>
                <a:latin typeface="Courier New" pitchFamily="49" charset="0"/>
              </a:rPr>
              <a:t># </a:t>
            </a:r>
            <a:r>
              <a:rPr lang="en-US" sz="1500" b="1" dirty="0">
                <a:solidFill>
                  <a:srgbClr val="FF0000"/>
                </a:solidFill>
                <a:latin typeface="Courier New" pitchFamily="49" charset="0"/>
              </a:rPr>
              <a:t>what would go here, if we had room?</a:t>
            </a:r>
            <a:r>
              <a:rPr lang="en-US" sz="1500" b="1" dirty="0" smtClean="0">
                <a:solidFill>
                  <a:srgbClr val="B410CE"/>
                </a:solidFill>
                <a:latin typeface="Courier New" pitchFamily="49" charset="0"/>
              </a:rPr>
              <a:t>      </a:t>
            </a:r>
          </a:p>
          <a:p>
            <a:pPr>
              <a:lnSpc>
                <a:spcPct val="60000"/>
              </a:lnSpc>
              <a:spcBef>
                <a:spcPct val="50000"/>
              </a:spcBef>
            </a:pPr>
            <a:endParaRPr lang="en-US" sz="1500" b="1" dirty="0">
              <a:solidFill>
                <a:srgbClr val="FF0000"/>
              </a:solidFill>
              <a:latin typeface="Courier New" pitchFamily="49" charset="0"/>
            </a:endParaRPr>
          </a:p>
          <a:p>
            <a:pPr>
              <a:lnSpc>
                <a:spcPct val="60000"/>
              </a:lnSpc>
              <a:spcBef>
                <a:spcPct val="50000"/>
              </a:spcBef>
            </a:pPr>
            <a:r>
              <a:rPr lang="en-US" sz="1500" b="1" dirty="0">
                <a:solidFill>
                  <a:srgbClr val="B410CE"/>
                </a:solidFill>
                <a:latin typeface="Courier New" pitchFamily="49" charset="0"/>
              </a:rPr>
              <a:t>    </a:t>
            </a:r>
            <a:r>
              <a:rPr lang="en-US" sz="1500" b="1" dirty="0">
                <a:solidFill>
                  <a:srgbClr val="FE9A2C"/>
                </a:solidFill>
                <a:latin typeface="Courier New" pitchFamily="49" charset="0"/>
              </a:rPr>
              <a:t>else</a:t>
            </a:r>
            <a:r>
              <a:rPr lang="en-US" sz="1500" b="1" dirty="0" smtClean="0">
                <a:latin typeface="Courier New" pitchFamily="49" charset="0"/>
              </a:rPr>
              <a:t>:                           </a:t>
            </a:r>
            <a:r>
              <a:rPr lang="en-US" sz="1500" b="1" dirty="0">
                <a:solidFill>
                  <a:srgbClr val="FF0000"/>
                </a:solidFill>
                <a:latin typeface="Courier New" pitchFamily="49" charset="0"/>
              </a:rPr>
              <a:t># what </a:t>
            </a:r>
            <a:r>
              <a:rPr lang="en-US" sz="1500" b="1" dirty="0" smtClean="0">
                <a:solidFill>
                  <a:srgbClr val="FF0000"/>
                </a:solidFill>
                <a:latin typeface="Courier New" pitchFamily="49" charset="0"/>
              </a:rPr>
              <a:t>should be done in the else?</a:t>
            </a:r>
            <a:endParaRPr lang="en-US" sz="1500" b="1" dirty="0">
              <a:solidFill>
                <a:srgbClr val="FF0000"/>
              </a:solidFill>
              <a:latin typeface="Courier New" pitchFamily="49" charset="0"/>
            </a:endParaRPr>
          </a:p>
        </p:txBody>
      </p:sp>
      <p:cxnSp>
        <p:nvCxnSpPr>
          <p:cNvPr id="10" name="Straight Connector 9"/>
          <p:cNvCxnSpPr/>
          <p:nvPr/>
        </p:nvCxnSpPr>
        <p:spPr bwMode="auto">
          <a:xfrm>
            <a:off x="347133" y="3146580"/>
            <a:ext cx="8492067" cy="0"/>
          </a:xfrm>
          <a:prstGeom prst="line">
            <a:avLst/>
          </a:prstGeom>
          <a:noFill/>
          <a:ln w="12700" cap="flat" cmpd="sng" algn="ctr">
            <a:solidFill>
              <a:schemeClr val="tx1"/>
            </a:solidFill>
            <a:prstDash val="solid"/>
            <a:round/>
            <a:headEnd type="none" w="med" len="med"/>
            <a:tailEnd type="none" w="med" len="med"/>
          </a:ln>
          <a:effectLst/>
        </p:spPr>
      </p:cxnSp>
      <p:sp>
        <p:nvSpPr>
          <p:cNvPr id="11" name="Rectangle 10"/>
          <p:cNvSpPr/>
          <p:nvPr/>
        </p:nvSpPr>
        <p:spPr>
          <a:xfrm>
            <a:off x="4607954" y="3048393"/>
            <a:ext cx="3774046" cy="323165"/>
          </a:xfrm>
          <a:prstGeom prst="rect">
            <a:avLst/>
          </a:prstGeom>
          <a:solidFill>
            <a:schemeClr val="bg1"/>
          </a:solidFill>
          <a:ln w="12700">
            <a:solidFill>
              <a:schemeClr val="tx1"/>
            </a:solidFill>
          </a:ln>
        </p:spPr>
        <p:txBody>
          <a:bodyPr wrap="none">
            <a:spAutoFit/>
          </a:bodyPr>
          <a:lstStyle/>
          <a:p>
            <a:r>
              <a:rPr lang="en-US" sz="1500" dirty="0" smtClean="0">
                <a:latin typeface="Cambria" pitchFamily="18" charset="0"/>
              </a:rPr>
              <a:t>Finish </a:t>
            </a:r>
            <a:r>
              <a:rPr lang="en-US" sz="1500" b="1" dirty="0" smtClean="0">
                <a:latin typeface="Courier New" pitchFamily="49" charset="0"/>
                <a:cs typeface="Courier New" pitchFamily="49" charset="0"/>
              </a:rPr>
              <a:t>rot13</a:t>
            </a:r>
            <a:r>
              <a:rPr lang="en-US" sz="1500" dirty="0" smtClean="0">
                <a:latin typeface="Cambria" pitchFamily="18" charset="0"/>
              </a:rPr>
              <a:t> to "shift" letters by 13 spots…</a:t>
            </a:r>
            <a:endParaRPr lang="en-US" sz="1500" dirty="0"/>
          </a:p>
        </p:txBody>
      </p:sp>
      <p:sp>
        <p:nvSpPr>
          <p:cNvPr id="12" name="Rounded Rectangle 11"/>
          <p:cNvSpPr/>
          <p:nvPr/>
        </p:nvSpPr>
        <p:spPr bwMode="auto">
          <a:xfrm>
            <a:off x="2590799" y="4954305"/>
            <a:ext cx="3699933" cy="465667"/>
          </a:xfrm>
          <a:prstGeom prst="roundRect">
            <a:avLst>
              <a:gd name="adj" fmla="val 36061"/>
            </a:avLst>
          </a:prstGeom>
          <a:solidFill>
            <a:srgbClr val="DDF2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6" charset="0"/>
              <a:ea typeface="ＭＳ Ｐゴシック" pitchFamily="-106" charset="-128"/>
              <a:cs typeface="ＭＳ Ｐゴシック" pitchFamily="-106" charset="-128"/>
            </a:endParaRPr>
          </a:p>
        </p:txBody>
      </p:sp>
      <p:sp>
        <p:nvSpPr>
          <p:cNvPr id="95" name="Rounded Rectangle 94"/>
          <p:cNvSpPr/>
          <p:nvPr/>
        </p:nvSpPr>
        <p:spPr bwMode="auto">
          <a:xfrm>
            <a:off x="1524001" y="5498995"/>
            <a:ext cx="2856088" cy="1232006"/>
          </a:xfrm>
          <a:prstGeom prst="roundRect">
            <a:avLst>
              <a:gd name="adj" fmla="val 20634"/>
            </a:avLst>
          </a:prstGeom>
          <a:solidFill>
            <a:srgbClr val="DDF2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6" charset="0"/>
              <a:ea typeface="ＭＳ Ｐゴシック" pitchFamily="-106" charset="-128"/>
              <a:cs typeface="ＭＳ Ｐゴシック" pitchFamily="-106" charset="-128"/>
            </a:endParaRPr>
          </a:p>
        </p:txBody>
      </p:sp>
      <p:sp>
        <p:nvSpPr>
          <p:cNvPr id="14" name="Rectangle 13"/>
          <p:cNvSpPr/>
          <p:nvPr/>
        </p:nvSpPr>
        <p:spPr>
          <a:xfrm>
            <a:off x="5805312" y="6611779"/>
            <a:ext cx="3336170" cy="246221"/>
          </a:xfrm>
          <a:prstGeom prst="rect">
            <a:avLst/>
          </a:prstGeom>
          <a:solidFill>
            <a:srgbClr val="DDF2FF"/>
          </a:solidFill>
        </p:spPr>
        <p:txBody>
          <a:bodyPr wrap="none">
            <a:spAutoFit/>
          </a:bodyPr>
          <a:lstStyle/>
          <a:p>
            <a:r>
              <a:rPr lang="en-US" sz="1000" dirty="0" smtClean="0">
                <a:solidFill>
                  <a:srgbClr val="000000"/>
                </a:solidFill>
                <a:latin typeface="Cambria" pitchFamily="18" charset="0"/>
              </a:rPr>
              <a:t>How would this change if we wanted to rotate by </a:t>
            </a:r>
            <a:r>
              <a:rPr lang="en-US" sz="1000" b="1" dirty="0" smtClean="0">
                <a:solidFill>
                  <a:srgbClr val="000000"/>
                </a:solidFill>
                <a:latin typeface="Courier New" pitchFamily="49" charset="0"/>
                <a:cs typeface="Courier New" pitchFamily="49" charset="0"/>
              </a:rPr>
              <a:t>n</a:t>
            </a:r>
            <a:r>
              <a:rPr lang="en-US" sz="1000" dirty="0" smtClean="0">
                <a:solidFill>
                  <a:srgbClr val="000000"/>
                </a:solidFill>
                <a:latin typeface="Cambria" pitchFamily="18" charset="0"/>
              </a:rPr>
              <a:t> spots?</a:t>
            </a:r>
            <a:endParaRPr lang="en-US" sz="1200" dirty="0"/>
          </a:p>
        </p:txBody>
      </p:sp>
      <p:pic>
        <p:nvPicPr>
          <p:cNvPr id="2052"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28527" t="31845" r="22395" b="51326"/>
          <a:stretch/>
        </p:blipFill>
        <p:spPr bwMode="auto">
          <a:xfrm>
            <a:off x="3352800" y="258166"/>
            <a:ext cx="5181600" cy="1167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p14="http://schemas.microsoft.com/office/powerpoint/2010/main" Requires="p14">
          <p:contentPart p14:bwMode="auto" r:id="rId8">
            <p14:nvContentPartPr>
              <p14:cNvPr id="3" name="Ink 2"/>
              <p14:cNvContentPartPr/>
              <p14:nvPr/>
            </p14:nvContentPartPr>
            <p14:xfrm>
              <a:off x="190800" y="219240"/>
              <a:ext cx="8334720" cy="5743800"/>
            </p14:xfrm>
          </p:contentPart>
        </mc:Choice>
        <mc:Fallback>
          <p:pic>
            <p:nvPicPr>
              <p:cNvPr id="3" name="Ink 2"/>
              <p:cNvPicPr/>
              <p:nvPr/>
            </p:nvPicPr>
            <p:blipFill>
              <a:blip r:embed="rId9"/>
              <a:stretch>
                <a:fillRect/>
              </a:stretch>
            </p:blipFill>
            <p:spPr>
              <a:xfrm>
                <a:off x="181440" y="209880"/>
                <a:ext cx="8353440" cy="5762520"/>
              </a:xfrm>
              <a:prstGeom prst="rect">
                <a:avLst/>
              </a:prstGeom>
            </p:spPr>
          </p:pic>
        </mc:Fallback>
      </mc:AlternateContent>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1828800" y="4732866"/>
            <a:ext cx="6477000" cy="465667"/>
          </a:xfrm>
          <a:prstGeom prst="roundRect">
            <a:avLst>
              <a:gd name="adj" fmla="val 36061"/>
            </a:avLst>
          </a:prstGeom>
          <a:solidFill>
            <a:srgbClr val="DDF2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6" charset="0"/>
              <a:ea typeface="ＭＳ Ｐゴシック" pitchFamily="-106" charset="-128"/>
              <a:cs typeface="ＭＳ Ｐゴシック" pitchFamily="-106" charset="-128"/>
            </a:endParaRPr>
          </a:p>
        </p:txBody>
      </p:sp>
      <p:sp>
        <p:nvSpPr>
          <p:cNvPr id="5" name="Rounded Rectangle 4"/>
          <p:cNvSpPr/>
          <p:nvPr/>
        </p:nvSpPr>
        <p:spPr bwMode="auto">
          <a:xfrm>
            <a:off x="3200400" y="4038600"/>
            <a:ext cx="4114799" cy="465667"/>
          </a:xfrm>
          <a:prstGeom prst="roundRect">
            <a:avLst>
              <a:gd name="adj" fmla="val 36061"/>
            </a:avLst>
          </a:prstGeom>
          <a:solidFill>
            <a:srgbClr val="DDF2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6" charset="0"/>
              <a:ea typeface="ＭＳ Ｐゴシック" pitchFamily="-106" charset="-128"/>
              <a:cs typeface="ＭＳ Ｐゴシック" pitchFamily="-106" charset="-128"/>
            </a:endParaRPr>
          </a:p>
        </p:txBody>
      </p:sp>
      <p:sp>
        <p:nvSpPr>
          <p:cNvPr id="29698" name="Text Box 5"/>
          <p:cNvSpPr txBox="1">
            <a:spLocks noChangeArrowheads="1"/>
          </p:cNvSpPr>
          <p:nvPr>
            <p:custDataLst>
              <p:tags r:id="rId1"/>
            </p:custDataLst>
          </p:nvPr>
        </p:nvSpPr>
        <p:spPr bwMode="auto">
          <a:xfrm>
            <a:off x="1066800" y="76200"/>
            <a:ext cx="70945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000" i="1">
                <a:latin typeface="Cambria" pitchFamily="18" charset="0"/>
              </a:rPr>
              <a:t>Rot 13</a:t>
            </a:r>
          </a:p>
        </p:txBody>
      </p:sp>
      <p:sp>
        <p:nvSpPr>
          <p:cNvPr id="29699" name="Text Box 6"/>
          <p:cNvSpPr txBox="1">
            <a:spLocks noChangeArrowheads="1"/>
          </p:cNvSpPr>
          <p:nvPr>
            <p:custDataLst>
              <p:tags r:id="rId2"/>
            </p:custDataLst>
          </p:nvPr>
        </p:nvSpPr>
        <p:spPr bwMode="auto">
          <a:xfrm>
            <a:off x="381000" y="990600"/>
            <a:ext cx="8405813" cy="4907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nSpc>
                <a:spcPct val="60000"/>
              </a:lnSpc>
              <a:spcBef>
                <a:spcPct val="50000"/>
              </a:spcBef>
            </a:pPr>
            <a:r>
              <a:rPr lang="en-US" sz="2100" b="1" dirty="0" err="1">
                <a:solidFill>
                  <a:srgbClr val="FE9A2C"/>
                </a:solidFill>
                <a:latin typeface="Courier New" pitchFamily="49" charset="0"/>
              </a:rPr>
              <a:t>def</a:t>
            </a:r>
            <a:r>
              <a:rPr lang="en-US" sz="2100" b="1" dirty="0">
                <a:latin typeface="Courier New" pitchFamily="49" charset="0"/>
              </a:rPr>
              <a:t> rot13( c ):</a:t>
            </a:r>
          </a:p>
          <a:p>
            <a:pPr>
              <a:lnSpc>
                <a:spcPct val="60000"/>
              </a:lnSpc>
              <a:spcBef>
                <a:spcPct val="50000"/>
              </a:spcBef>
            </a:pPr>
            <a:r>
              <a:rPr lang="en-US" sz="2100" b="1" dirty="0">
                <a:latin typeface="Courier New" pitchFamily="49" charset="0"/>
              </a:rPr>
              <a:t>    </a:t>
            </a:r>
            <a:r>
              <a:rPr lang="en-US" sz="2100" b="1" dirty="0">
                <a:solidFill>
                  <a:srgbClr val="067B0E"/>
                </a:solidFill>
                <a:latin typeface="Courier New" pitchFamily="49" charset="0"/>
              </a:rPr>
              <a:t>""" rotates c by 13 chars, </a:t>
            </a:r>
            <a:r>
              <a:rPr lang="en-US" sz="2100" b="1" dirty="0" smtClean="0">
                <a:solidFill>
                  <a:srgbClr val="067B0E"/>
                </a:solidFill>
                <a:latin typeface="Courier New" pitchFamily="49" charset="0"/>
              </a:rPr>
              <a:t>"wrapping</a:t>
            </a:r>
            <a:r>
              <a:rPr lang="en-US" sz="2100" b="1" dirty="0">
                <a:solidFill>
                  <a:srgbClr val="067B0E"/>
                </a:solidFill>
                <a:latin typeface="Courier New" pitchFamily="49" charset="0"/>
              </a:rPr>
              <a:t>" as needed </a:t>
            </a:r>
          </a:p>
          <a:p>
            <a:pPr>
              <a:lnSpc>
                <a:spcPct val="60000"/>
              </a:lnSpc>
              <a:spcBef>
                <a:spcPct val="50000"/>
              </a:spcBef>
            </a:pPr>
            <a:r>
              <a:rPr lang="en-US" sz="2100" b="1" dirty="0">
                <a:solidFill>
                  <a:srgbClr val="067B0E"/>
                </a:solidFill>
                <a:latin typeface="Courier New" pitchFamily="49" charset="0"/>
              </a:rPr>
              <a:t>        NON-LETTERS </a:t>
            </a:r>
            <a:r>
              <a:rPr lang="en-US" sz="2100" b="1" dirty="0" smtClean="0">
                <a:solidFill>
                  <a:srgbClr val="067B0E"/>
                </a:solidFill>
                <a:latin typeface="Courier New" pitchFamily="49" charset="0"/>
              </a:rPr>
              <a:t>don't change!      </a:t>
            </a:r>
            <a:endParaRPr lang="en-US" sz="2100" b="1" dirty="0">
              <a:solidFill>
                <a:srgbClr val="067B0E"/>
              </a:solidFill>
              <a:latin typeface="Courier New" pitchFamily="49" charset="0"/>
            </a:endParaRPr>
          </a:p>
          <a:p>
            <a:pPr>
              <a:lnSpc>
                <a:spcPct val="60000"/>
              </a:lnSpc>
              <a:spcBef>
                <a:spcPct val="50000"/>
              </a:spcBef>
            </a:pPr>
            <a:r>
              <a:rPr lang="en-US" sz="2100" b="1" dirty="0">
                <a:solidFill>
                  <a:srgbClr val="067B0E"/>
                </a:solidFill>
                <a:latin typeface="Courier New" pitchFamily="49" charset="0"/>
              </a:rPr>
              <a:t>    """</a:t>
            </a:r>
            <a:endParaRPr lang="en-US" sz="2100" b="1" dirty="0">
              <a:solidFill>
                <a:srgbClr val="B410CE"/>
              </a:solidFill>
              <a:latin typeface="Courier New" pitchFamily="49" charset="0"/>
            </a:endParaRPr>
          </a:p>
          <a:p>
            <a:pPr>
              <a:lnSpc>
                <a:spcPct val="60000"/>
              </a:lnSpc>
              <a:spcBef>
                <a:spcPct val="50000"/>
              </a:spcBef>
            </a:pPr>
            <a:r>
              <a:rPr lang="en-US" sz="2100" b="1" dirty="0">
                <a:solidFill>
                  <a:srgbClr val="B410CE"/>
                </a:solidFill>
                <a:latin typeface="Courier New" pitchFamily="49" charset="0"/>
              </a:rPr>
              <a:t>    </a:t>
            </a:r>
            <a:r>
              <a:rPr lang="en-US" sz="2100" b="1" dirty="0">
                <a:solidFill>
                  <a:srgbClr val="FE9A2C"/>
                </a:solidFill>
                <a:latin typeface="Courier New" pitchFamily="49" charset="0"/>
              </a:rPr>
              <a:t>if</a:t>
            </a:r>
            <a:r>
              <a:rPr lang="en-US" sz="2100" b="1" dirty="0">
                <a:latin typeface="Courier New" pitchFamily="49" charset="0"/>
              </a:rPr>
              <a:t> </a:t>
            </a:r>
            <a:r>
              <a:rPr lang="en-US" sz="2100" b="1" dirty="0">
                <a:solidFill>
                  <a:srgbClr val="067B0E"/>
                </a:solidFill>
                <a:latin typeface="Courier New" pitchFamily="49" charset="0"/>
              </a:rPr>
              <a:t>'a'</a:t>
            </a:r>
            <a:r>
              <a:rPr lang="en-US" sz="2100" b="1" dirty="0">
                <a:latin typeface="Courier New" pitchFamily="49" charset="0"/>
              </a:rPr>
              <a:t> &lt;= c &lt;= </a:t>
            </a:r>
            <a:r>
              <a:rPr lang="en-US" sz="2100" b="1" dirty="0">
                <a:solidFill>
                  <a:srgbClr val="067B0E"/>
                </a:solidFill>
                <a:latin typeface="Courier New" pitchFamily="49" charset="0"/>
              </a:rPr>
              <a:t>'z'</a:t>
            </a:r>
            <a:r>
              <a:rPr lang="en-US" sz="2100" b="1" dirty="0">
                <a:latin typeface="Courier New" pitchFamily="49" charset="0"/>
              </a:rPr>
              <a:t>:</a:t>
            </a:r>
          </a:p>
          <a:p>
            <a:pPr>
              <a:lnSpc>
                <a:spcPct val="60000"/>
              </a:lnSpc>
              <a:spcBef>
                <a:spcPct val="50000"/>
              </a:spcBef>
            </a:pPr>
            <a:r>
              <a:rPr lang="en-US" sz="2100" b="1" dirty="0">
                <a:solidFill>
                  <a:srgbClr val="B410CE"/>
                </a:solidFill>
                <a:latin typeface="Courier New" pitchFamily="49" charset="0"/>
              </a:rPr>
              <a:t>        </a:t>
            </a:r>
            <a:r>
              <a:rPr lang="en-US" sz="2100" b="1" dirty="0" err="1">
                <a:latin typeface="Courier New" pitchFamily="49" charset="0"/>
              </a:rPr>
              <a:t>new_ord</a:t>
            </a:r>
            <a:r>
              <a:rPr lang="en-US" sz="2100" b="1" dirty="0">
                <a:latin typeface="Courier New" pitchFamily="49" charset="0"/>
              </a:rPr>
              <a:t> = </a:t>
            </a:r>
            <a:r>
              <a:rPr lang="en-US" sz="2100" b="1" dirty="0" err="1">
                <a:latin typeface="Courier New" pitchFamily="49" charset="0"/>
              </a:rPr>
              <a:t>ord</a:t>
            </a:r>
            <a:r>
              <a:rPr lang="en-US" sz="2100" b="1" dirty="0">
                <a:latin typeface="Courier New" pitchFamily="49" charset="0"/>
              </a:rPr>
              <a:t>(c) + 13</a:t>
            </a:r>
          </a:p>
          <a:p>
            <a:pPr>
              <a:lnSpc>
                <a:spcPct val="60000"/>
              </a:lnSpc>
              <a:spcBef>
                <a:spcPct val="50000"/>
              </a:spcBef>
            </a:pPr>
            <a:r>
              <a:rPr lang="en-US" sz="2100" b="1" dirty="0">
                <a:latin typeface="Courier New" pitchFamily="49" charset="0"/>
              </a:rPr>
              <a:t>        </a:t>
            </a:r>
            <a:r>
              <a:rPr lang="en-US" sz="2100" b="1" dirty="0">
                <a:solidFill>
                  <a:srgbClr val="FE9A2C"/>
                </a:solidFill>
                <a:latin typeface="Courier New" pitchFamily="49" charset="0"/>
              </a:rPr>
              <a:t>if</a:t>
            </a:r>
            <a:r>
              <a:rPr lang="en-US" sz="2100" b="1" dirty="0">
                <a:latin typeface="Courier New" pitchFamily="49" charset="0"/>
              </a:rPr>
              <a:t> </a:t>
            </a:r>
            <a:r>
              <a:rPr lang="en-US" sz="2100" b="1" dirty="0" err="1">
                <a:latin typeface="Courier New" pitchFamily="49" charset="0"/>
              </a:rPr>
              <a:t>new_ord</a:t>
            </a:r>
            <a:r>
              <a:rPr lang="en-US" sz="2100" b="1" dirty="0">
                <a:latin typeface="Courier New" pitchFamily="49" charset="0"/>
              </a:rPr>
              <a:t> &lt;= </a:t>
            </a:r>
            <a:r>
              <a:rPr lang="en-US" sz="2100" b="1" dirty="0" err="1">
                <a:latin typeface="Courier New" pitchFamily="49" charset="0"/>
              </a:rPr>
              <a:t>ord</a:t>
            </a:r>
            <a:r>
              <a:rPr lang="en-US" sz="2100" b="1" dirty="0">
                <a:latin typeface="Courier New" pitchFamily="49" charset="0"/>
              </a:rPr>
              <a:t>(</a:t>
            </a:r>
            <a:r>
              <a:rPr lang="en-US" sz="2100" b="1" dirty="0">
                <a:solidFill>
                  <a:srgbClr val="067B0E"/>
                </a:solidFill>
                <a:latin typeface="Courier New" pitchFamily="49" charset="0"/>
              </a:rPr>
              <a:t>'z'</a:t>
            </a:r>
            <a:r>
              <a:rPr lang="en-US" sz="2100" b="1" dirty="0">
                <a:latin typeface="Courier New" pitchFamily="49" charset="0"/>
              </a:rPr>
              <a:t>): </a:t>
            </a:r>
          </a:p>
          <a:p>
            <a:pPr>
              <a:lnSpc>
                <a:spcPct val="60000"/>
              </a:lnSpc>
              <a:spcBef>
                <a:spcPct val="50000"/>
              </a:spcBef>
            </a:pPr>
            <a:r>
              <a:rPr lang="en-US" sz="2100" b="1" dirty="0">
                <a:latin typeface="Courier New" pitchFamily="49" charset="0"/>
              </a:rPr>
              <a:t>	     </a:t>
            </a:r>
            <a:r>
              <a:rPr lang="en-US" sz="2100" b="1" dirty="0">
                <a:solidFill>
                  <a:srgbClr val="FE9A2C"/>
                </a:solidFill>
                <a:latin typeface="Courier New" pitchFamily="49" charset="0"/>
              </a:rPr>
              <a:t>return</a:t>
            </a:r>
            <a:r>
              <a:rPr lang="en-US" sz="2100" b="1" dirty="0">
                <a:latin typeface="Courier New" pitchFamily="49" charset="0"/>
              </a:rPr>
              <a:t> </a:t>
            </a:r>
            <a:r>
              <a:rPr lang="en-US" sz="2100" b="1" dirty="0" err="1">
                <a:latin typeface="Courier New" pitchFamily="49" charset="0"/>
              </a:rPr>
              <a:t>chr</a:t>
            </a:r>
            <a:r>
              <a:rPr lang="en-US" sz="2100" b="1" dirty="0">
                <a:latin typeface="Courier New" pitchFamily="49" charset="0"/>
              </a:rPr>
              <a:t>(</a:t>
            </a:r>
            <a:r>
              <a:rPr lang="en-US" sz="2100" b="1" dirty="0" err="1">
                <a:latin typeface="Courier New" pitchFamily="49" charset="0"/>
              </a:rPr>
              <a:t>new_ord</a:t>
            </a:r>
            <a:r>
              <a:rPr lang="en-US" sz="2100" b="1" dirty="0">
                <a:latin typeface="Courier New" pitchFamily="49" charset="0"/>
              </a:rPr>
              <a:t>)</a:t>
            </a:r>
            <a:endParaRPr lang="en-US" sz="2100" b="1" dirty="0">
              <a:solidFill>
                <a:srgbClr val="EB102C"/>
              </a:solidFill>
              <a:latin typeface="Courier New" pitchFamily="49" charset="0"/>
            </a:endParaRPr>
          </a:p>
          <a:p>
            <a:pPr>
              <a:lnSpc>
                <a:spcPct val="60000"/>
              </a:lnSpc>
              <a:spcBef>
                <a:spcPct val="50000"/>
              </a:spcBef>
            </a:pPr>
            <a:r>
              <a:rPr lang="en-US" sz="2100" b="1" dirty="0">
                <a:solidFill>
                  <a:srgbClr val="EB102C"/>
                </a:solidFill>
                <a:latin typeface="Courier New" pitchFamily="49" charset="0"/>
              </a:rPr>
              <a:t>        </a:t>
            </a:r>
            <a:r>
              <a:rPr lang="en-US" sz="2100" b="1" dirty="0">
                <a:solidFill>
                  <a:srgbClr val="FE9A2C"/>
                </a:solidFill>
                <a:latin typeface="Courier New" pitchFamily="49" charset="0"/>
              </a:rPr>
              <a:t>else</a:t>
            </a:r>
            <a:r>
              <a:rPr lang="en-US" sz="2100" b="1" dirty="0">
                <a:latin typeface="Courier New" pitchFamily="49" charset="0"/>
              </a:rPr>
              <a:t>:    </a:t>
            </a:r>
          </a:p>
          <a:p>
            <a:pPr>
              <a:lnSpc>
                <a:spcPct val="60000"/>
              </a:lnSpc>
              <a:spcBef>
                <a:spcPct val="50000"/>
              </a:spcBef>
            </a:pPr>
            <a:r>
              <a:rPr lang="en-US" sz="2100" b="1" dirty="0">
                <a:latin typeface="Courier New" pitchFamily="49" charset="0"/>
              </a:rPr>
              <a:t>	     </a:t>
            </a:r>
            <a:r>
              <a:rPr lang="en-US" sz="2100" b="1" dirty="0" smtClean="0">
                <a:solidFill>
                  <a:srgbClr val="FE9A2C"/>
                </a:solidFill>
                <a:latin typeface="Courier New" pitchFamily="49" charset="0"/>
              </a:rPr>
              <a:t>return </a:t>
            </a:r>
            <a:r>
              <a:rPr lang="en-US" sz="2100" b="1" dirty="0" err="1">
                <a:latin typeface="Courier New" pitchFamily="49" charset="0"/>
              </a:rPr>
              <a:t>chr</a:t>
            </a:r>
            <a:r>
              <a:rPr lang="en-US" sz="2100" b="1" dirty="0" smtClean="0">
                <a:latin typeface="Courier New" pitchFamily="49" charset="0"/>
              </a:rPr>
              <a:t>(                   )</a:t>
            </a:r>
            <a:endParaRPr lang="en-US" sz="2100" b="1" dirty="0">
              <a:solidFill>
                <a:srgbClr val="FE9A2C"/>
              </a:solidFill>
              <a:latin typeface="Courier New" pitchFamily="49" charset="0"/>
            </a:endParaRPr>
          </a:p>
          <a:p>
            <a:pPr>
              <a:lnSpc>
                <a:spcPct val="60000"/>
              </a:lnSpc>
              <a:spcBef>
                <a:spcPct val="50000"/>
              </a:spcBef>
            </a:pPr>
            <a:endParaRPr lang="en-US" sz="2100" b="1" dirty="0">
              <a:solidFill>
                <a:srgbClr val="B410CE"/>
              </a:solidFill>
              <a:latin typeface="Courier New" pitchFamily="49" charset="0"/>
            </a:endParaRPr>
          </a:p>
          <a:p>
            <a:pPr>
              <a:lnSpc>
                <a:spcPct val="60000"/>
              </a:lnSpc>
              <a:spcBef>
                <a:spcPct val="50000"/>
              </a:spcBef>
            </a:pPr>
            <a:r>
              <a:rPr lang="en-US" sz="2100" b="1" dirty="0">
                <a:solidFill>
                  <a:srgbClr val="B410CE"/>
                </a:solidFill>
                <a:latin typeface="Courier New" pitchFamily="49" charset="0"/>
              </a:rPr>
              <a:t>    </a:t>
            </a:r>
            <a:r>
              <a:rPr lang="en-US" sz="2100" b="1" dirty="0" err="1" smtClean="0">
                <a:solidFill>
                  <a:srgbClr val="FE9A2C"/>
                </a:solidFill>
                <a:latin typeface="Courier New" pitchFamily="49" charset="0"/>
              </a:rPr>
              <a:t>elif</a:t>
            </a:r>
            <a:r>
              <a:rPr lang="en-US" sz="2100" b="1" dirty="0" smtClean="0">
                <a:solidFill>
                  <a:srgbClr val="FE9A2C"/>
                </a:solidFill>
                <a:latin typeface="Courier New" pitchFamily="49" charset="0"/>
              </a:rPr>
              <a:t> </a:t>
            </a:r>
            <a:r>
              <a:rPr lang="en-US" sz="2100" b="1" dirty="0" smtClean="0">
                <a:solidFill>
                  <a:srgbClr val="067B0E"/>
                </a:solidFill>
                <a:latin typeface="Courier New" pitchFamily="49" charset="0"/>
              </a:rPr>
              <a:t>'A'</a:t>
            </a:r>
            <a:r>
              <a:rPr lang="en-US" sz="2100" b="1" dirty="0" smtClean="0">
                <a:latin typeface="Courier New" pitchFamily="49" charset="0"/>
              </a:rPr>
              <a:t> </a:t>
            </a:r>
            <a:r>
              <a:rPr lang="en-US" sz="2100" b="1" dirty="0">
                <a:latin typeface="Courier New" pitchFamily="49" charset="0"/>
              </a:rPr>
              <a:t>&lt;= c &lt;= </a:t>
            </a:r>
            <a:r>
              <a:rPr lang="en-US" sz="2100" b="1" dirty="0" smtClean="0">
                <a:solidFill>
                  <a:srgbClr val="067B0E"/>
                </a:solidFill>
                <a:latin typeface="Courier New" pitchFamily="49" charset="0"/>
              </a:rPr>
              <a:t>'Z'</a:t>
            </a:r>
            <a:r>
              <a:rPr lang="en-US" sz="2100" b="1" dirty="0" smtClean="0">
                <a:latin typeface="Courier New" pitchFamily="49" charset="0"/>
              </a:rPr>
              <a:t>:    </a:t>
            </a:r>
            <a:r>
              <a:rPr lang="en-US" sz="2100" b="1" dirty="0" smtClean="0">
                <a:solidFill>
                  <a:srgbClr val="FF0000"/>
                </a:solidFill>
                <a:latin typeface="Courier New" pitchFamily="49" charset="0"/>
              </a:rPr>
              <a:t># upper-case test!</a:t>
            </a:r>
            <a:endParaRPr lang="en-US" sz="2100" b="1" dirty="0">
              <a:solidFill>
                <a:srgbClr val="FF0000"/>
              </a:solidFill>
              <a:latin typeface="Courier New" pitchFamily="49" charset="0"/>
            </a:endParaRPr>
          </a:p>
          <a:p>
            <a:pPr>
              <a:lnSpc>
                <a:spcPct val="60000"/>
              </a:lnSpc>
              <a:spcBef>
                <a:spcPct val="50000"/>
              </a:spcBef>
            </a:pPr>
            <a:endParaRPr lang="en-US" sz="2100" b="1" dirty="0">
              <a:solidFill>
                <a:srgbClr val="B410CE"/>
              </a:solidFill>
              <a:latin typeface="Courier New" pitchFamily="49" charset="0"/>
            </a:endParaRPr>
          </a:p>
          <a:p>
            <a:pPr>
              <a:lnSpc>
                <a:spcPct val="60000"/>
              </a:lnSpc>
              <a:spcBef>
                <a:spcPct val="50000"/>
              </a:spcBef>
            </a:pPr>
            <a:r>
              <a:rPr lang="en-US" sz="2100" b="1" dirty="0">
                <a:solidFill>
                  <a:srgbClr val="B410CE"/>
                </a:solidFill>
                <a:latin typeface="Courier New" pitchFamily="49" charset="0"/>
              </a:rPr>
              <a:t>    </a:t>
            </a:r>
            <a:r>
              <a:rPr lang="en-US" sz="2100" b="1" dirty="0">
                <a:solidFill>
                  <a:srgbClr val="FE9A2C"/>
                </a:solidFill>
                <a:latin typeface="Courier New" pitchFamily="49" charset="0"/>
              </a:rPr>
              <a:t>else</a:t>
            </a:r>
            <a:r>
              <a:rPr lang="en-US" sz="2100" b="1" dirty="0">
                <a:latin typeface="Courier New" pitchFamily="49" charset="0"/>
              </a:rPr>
              <a:t>:</a:t>
            </a:r>
          </a:p>
        </p:txBody>
      </p:sp>
      <p:sp>
        <p:nvSpPr>
          <p:cNvPr id="29700" name="Text Box 12"/>
          <p:cNvSpPr txBox="1">
            <a:spLocks noChangeArrowheads="1"/>
          </p:cNvSpPr>
          <p:nvPr/>
        </p:nvSpPr>
        <p:spPr bwMode="auto">
          <a:xfrm>
            <a:off x="4711700" y="6443662"/>
            <a:ext cx="4356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r">
              <a:spcBef>
                <a:spcPct val="50000"/>
              </a:spcBef>
            </a:pPr>
            <a:r>
              <a:rPr lang="en-US" sz="1600" dirty="0" smtClean="0">
                <a:solidFill>
                  <a:schemeClr val="bg2"/>
                </a:solidFill>
                <a:latin typeface="Cambria" pitchFamily="18" charset="0"/>
              </a:rPr>
              <a:t>Rotate </a:t>
            </a:r>
            <a:r>
              <a:rPr lang="en-US" sz="1600" b="1" dirty="0" smtClean="0">
                <a:solidFill>
                  <a:schemeClr val="bg2"/>
                </a:solidFill>
                <a:latin typeface="Courier New" pitchFamily="49" charset="0"/>
                <a:cs typeface="Courier New" pitchFamily="49" charset="0"/>
              </a:rPr>
              <a:t>n</a:t>
            </a:r>
            <a:r>
              <a:rPr lang="en-US" sz="1600" dirty="0" smtClean="0">
                <a:solidFill>
                  <a:schemeClr val="bg2"/>
                </a:solidFill>
                <a:latin typeface="Cambria" pitchFamily="18" charset="0"/>
              </a:rPr>
              <a:t>? Rotate an </a:t>
            </a:r>
            <a:r>
              <a:rPr lang="en-US" sz="1600" b="1" i="1" dirty="0" smtClean="0">
                <a:solidFill>
                  <a:schemeClr val="bg2"/>
                </a:solidFill>
                <a:latin typeface="Cambria" pitchFamily="18" charset="0"/>
              </a:rPr>
              <a:t>entire </a:t>
            </a:r>
            <a:r>
              <a:rPr lang="en-US" sz="1600" b="1" i="1" dirty="0">
                <a:solidFill>
                  <a:schemeClr val="bg2"/>
                </a:solidFill>
                <a:latin typeface="Cambria" pitchFamily="18" charset="0"/>
              </a:rPr>
              <a:t>string</a:t>
            </a:r>
            <a:r>
              <a:rPr lang="en-US" sz="1600" dirty="0">
                <a:solidFill>
                  <a:schemeClr val="bg2"/>
                </a:solidFill>
                <a:latin typeface="Cambria" pitchFamily="18" charset="0"/>
              </a:rPr>
              <a:t>?</a:t>
            </a:r>
          </a:p>
        </p:txBody>
      </p:sp>
      <p:sp>
        <p:nvSpPr>
          <p:cNvPr id="7" name="Rounded Rectangle 6"/>
          <p:cNvSpPr/>
          <p:nvPr/>
        </p:nvSpPr>
        <p:spPr bwMode="auto">
          <a:xfrm>
            <a:off x="1447800" y="5898097"/>
            <a:ext cx="3505200" cy="601134"/>
          </a:xfrm>
          <a:prstGeom prst="roundRect">
            <a:avLst>
              <a:gd name="adj" fmla="val 36061"/>
            </a:avLst>
          </a:prstGeom>
          <a:solidFill>
            <a:srgbClr val="DDF2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6" charset="0"/>
              <a:ea typeface="ＭＳ Ｐゴシック" pitchFamily="-106" charset="-128"/>
              <a:cs typeface="ＭＳ Ｐゴシック" pitchFamily="-106" charset="-128"/>
            </a:endParaRPr>
          </a:p>
        </p:txBody>
      </p:sp>
      <mc:AlternateContent xmlns:mc="http://schemas.openxmlformats.org/markup-compatibility/2006">
        <mc:Choice xmlns:p14="http://schemas.microsoft.com/office/powerpoint/2010/main" Requires="p14">
          <p:contentPart p14:bwMode="auto" r:id="rId4">
            <p14:nvContentPartPr>
              <p14:cNvPr id="3" name="Ink 2"/>
              <p14:cNvContentPartPr/>
              <p14:nvPr/>
            </p14:nvContentPartPr>
            <p14:xfrm>
              <a:off x="1200240" y="257040"/>
              <a:ext cx="6525000" cy="6067800"/>
            </p14:xfrm>
          </p:contentPart>
        </mc:Choice>
        <mc:Fallback>
          <p:pic>
            <p:nvPicPr>
              <p:cNvPr id="3" name="Ink 2"/>
              <p:cNvPicPr/>
              <p:nvPr/>
            </p:nvPicPr>
            <p:blipFill>
              <a:blip r:embed="rId5"/>
              <a:stretch>
                <a:fillRect/>
              </a:stretch>
            </p:blipFill>
            <p:spPr>
              <a:xfrm>
                <a:off x="1190880" y="247680"/>
                <a:ext cx="6543720" cy="6086520"/>
              </a:xfrm>
              <a:prstGeom prst="rect">
                <a:avLst/>
              </a:prstGeom>
            </p:spPr>
          </p:pic>
        </mc:Fallback>
      </mc:AlternateContent>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5"/>
          <p:cNvSpPr txBox="1">
            <a:spLocks noChangeArrowheads="1"/>
          </p:cNvSpPr>
          <p:nvPr>
            <p:custDataLst>
              <p:tags r:id="rId1"/>
            </p:custDataLst>
          </p:nvPr>
        </p:nvSpPr>
        <p:spPr bwMode="auto">
          <a:xfrm>
            <a:off x="887413" y="76200"/>
            <a:ext cx="7239000"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1500" b="1" dirty="0">
                <a:latin typeface="Courier New" pitchFamily="49" charset="0"/>
              </a:rPr>
              <a:t>max</a:t>
            </a:r>
            <a:endParaRPr lang="en-US" sz="11500" dirty="0"/>
          </a:p>
        </p:txBody>
      </p:sp>
      <p:sp>
        <p:nvSpPr>
          <p:cNvPr id="10244" name="Text Box 7"/>
          <p:cNvSpPr txBox="1">
            <a:spLocks noChangeArrowheads="1"/>
          </p:cNvSpPr>
          <p:nvPr>
            <p:custDataLst>
              <p:tags r:id="rId2"/>
            </p:custDataLst>
          </p:nvPr>
        </p:nvSpPr>
        <p:spPr bwMode="auto">
          <a:xfrm>
            <a:off x="2971800" y="1936750"/>
            <a:ext cx="3124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2800">
                <a:latin typeface="Cambria" pitchFamily="18" charset="0"/>
              </a:rPr>
              <a:t>A recipe for life ?</a:t>
            </a:r>
          </a:p>
        </p:txBody>
      </p:sp>
      <p:sp>
        <p:nvSpPr>
          <p:cNvPr id="10245" name="Text Box 8"/>
          <p:cNvSpPr txBox="1">
            <a:spLocks noChangeArrowheads="1"/>
          </p:cNvSpPr>
          <p:nvPr>
            <p:custDataLst>
              <p:tags r:id="rId3"/>
            </p:custDataLst>
          </p:nvPr>
        </p:nvSpPr>
        <p:spPr bwMode="auto">
          <a:xfrm rot="20787751">
            <a:off x="4070821" y="5260834"/>
            <a:ext cx="4681939" cy="830997"/>
          </a:xfrm>
          <a:prstGeom prst="rect">
            <a:avLst/>
          </a:prstGeom>
          <a:solidFill>
            <a:srgbClr val="CCFFCC"/>
          </a:solidFill>
          <a:ln w="19050">
            <a:noFill/>
            <a:miter lim="800000"/>
            <a:headEnd/>
            <a:tailEnd/>
          </a:ln>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dirty="0">
                <a:solidFill>
                  <a:srgbClr val="067B0E"/>
                </a:solidFill>
                <a:latin typeface="Cambria" pitchFamily="18" charset="0"/>
              </a:rPr>
              <a:t>The </a:t>
            </a:r>
            <a:r>
              <a:rPr lang="en-US" dirty="0" smtClean="0">
                <a:solidFill>
                  <a:srgbClr val="067B0E"/>
                </a:solidFill>
                <a:latin typeface="Cambria" pitchFamily="18" charset="0"/>
              </a:rPr>
              <a:t>real problem is </a:t>
            </a:r>
            <a:r>
              <a:rPr lang="en-US" dirty="0">
                <a:solidFill>
                  <a:srgbClr val="067B0E"/>
                </a:solidFill>
                <a:latin typeface="Cambria" pitchFamily="18" charset="0"/>
              </a:rPr>
              <a:t>knowing what we want to maximize!</a:t>
            </a:r>
          </a:p>
        </p:txBody>
      </p:sp>
      <p:sp>
        <p:nvSpPr>
          <p:cNvPr id="10246" name="Text Box 9"/>
          <p:cNvSpPr txBox="1">
            <a:spLocks noChangeArrowheads="1"/>
          </p:cNvSpPr>
          <p:nvPr>
            <p:custDataLst>
              <p:tags r:id="rId4"/>
            </p:custDataLst>
          </p:nvPr>
        </p:nvSpPr>
        <p:spPr bwMode="auto">
          <a:xfrm>
            <a:off x="1752600" y="2452688"/>
            <a:ext cx="5562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800">
                <a:latin typeface="Cambria" pitchFamily="18" charset="0"/>
              </a:rPr>
              <a:t>and python already has it for us…</a:t>
            </a:r>
          </a:p>
        </p:txBody>
      </p:sp>
    </p:spTree>
    <p:extLst>
      <p:ext uri="{BB962C8B-B14F-4D97-AF65-F5344CB8AC3E}">
        <p14:creationId xmlns:p14="http://schemas.microsoft.com/office/powerpoint/2010/main" val="40894083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bwMode="auto">
          <a:xfrm>
            <a:off x="160338" y="5257800"/>
            <a:ext cx="8678862" cy="875237"/>
          </a:xfrm>
          <a:prstGeom prst="roundRect">
            <a:avLst>
              <a:gd name="adj" fmla="val 36061"/>
            </a:avLst>
          </a:prstGeom>
          <a:solidFill>
            <a:srgbClr val="DDF2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6" charset="0"/>
              <a:ea typeface="ＭＳ Ｐゴシック" pitchFamily="-106" charset="-128"/>
              <a:cs typeface="ＭＳ Ｐゴシック" pitchFamily="-106" charset="-128"/>
            </a:endParaRPr>
          </a:p>
        </p:txBody>
      </p:sp>
      <p:sp>
        <p:nvSpPr>
          <p:cNvPr id="30722" name="Text Box 5"/>
          <p:cNvSpPr txBox="1">
            <a:spLocks noChangeArrowheads="1"/>
          </p:cNvSpPr>
          <p:nvPr>
            <p:custDataLst>
              <p:tags r:id="rId1"/>
            </p:custDataLst>
          </p:nvPr>
        </p:nvSpPr>
        <p:spPr bwMode="auto">
          <a:xfrm>
            <a:off x="990600" y="365125"/>
            <a:ext cx="7239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000" dirty="0">
                <a:latin typeface="Cambria" pitchFamily="18" charset="0"/>
              </a:rPr>
              <a:t>Caesar Cipher:  </a:t>
            </a:r>
            <a:r>
              <a:rPr lang="en-US" sz="3600" b="1" dirty="0">
                <a:latin typeface="Courier New" pitchFamily="49" charset="0"/>
              </a:rPr>
              <a:t>decipher</a:t>
            </a:r>
            <a:endParaRPr lang="en-US" sz="4000" dirty="0"/>
          </a:p>
        </p:txBody>
      </p:sp>
      <p:pic>
        <p:nvPicPr>
          <p:cNvPr id="30723" name="Picture 6"/>
          <p:cNvPicPr>
            <a:picLocks noChangeAspect="1" noChangeArrowheads="1"/>
          </p:cNvPicPr>
          <p:nvPr>
            <p:custDataLst>
              <p:tags r:id="rId2"/>
            </p:custDataLst>
          </p:nvPr>
        </p:nvPicPr>
        <p:blipFill>
          <a:blip r:embed="rId12">
            <a:extLst>
              <a:ext uri="{28A0092B-C50C-407E-A947-70E740481C1C}">
                <a14:useLocalDpi xmlns:a14="http://schemas.microsoft.com/office/drawing/2010/main" val="0"/>
              </a:ext>
            </a:extLst>
          </a:blip>
          <a:srcRect/>
          <a:stretch>
            <a:fillRect/>
          </a:stretch>
        </p:blipFill>
        <p:spPr bwMode="auto">
          <a:xfrm>
            <a:off x="8001000" y="2286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7"/>
          <p:cNvPicPr>
            <a:picLocks noChangeAspect="1" noChangeArrowheads="1"/>
          </p:cNvPicPr>
          <p:nvPr>
            <p:custDataLst>
              <p:tags r:id="rId3"/>
            </p:custDataLst>
          </p:nvPr>
        </p:nvPicPr>
        <p:blipFill>
          <a:blip r:embed="rId13">
            <a:extLst>
              <a:ext uri="{28A0092B-C50C-407E-A947-70E740481C1C}">
                <a14:useLocalDpi xmlns:a14="http://schemas.microsoft.com/office/drawing/2010/main" val="0"/>
              </a:ext>
            </a:extLst>
          </a:blip>
          <a:srcRect l="6667" t="10605" r="49651" b="10600"/>
          <a:stretch>
            <a:fillRect/>
          </a:stretch>
        </p:blipFill>
        <p:spPr bwMode="auto">
          <a:xfrm>
            <a:off x="160338" y="228600"/>
            <a:ext cx="10001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 Box 8"/>
          <p:cNvSpPr txBox="1">
            <a:spLocks noChangeArrowheads="1"/>
          </p:cNvSpPr>
          <p:nvPr>
            <p:custDataLst>
              <p:tags r:id="rId4"/>
            </p:custDataLst>
          </p:nvPr>
        </p:nvSpPr>
        <p:spPr bwMode="auto">
          <a:xfrm>
            <a:off x="381000" y="1600200"/>
            <a:ext cx="76120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r>
              <a:rPr lang="en-US" sz="1800" b="1">
                <a:latin typeface="Courier New" pitchFamily="49" charset="0"/>
              </a:rPr>
              <a:t>&gt;&gt;&gt; decipher(</a:t>
            </a:r>
            <a:r>
              <a:rPr lang="en-US" sz="1800" b="1">
                <a:solidFill>
                  <a:srgbClr val="067B0E"/>
                </a:solidFill>
                <a:latin typeface="Courier New" pitchFamily="49" charset="0"/>
              </a:rPr>
              <a:t>'Bzdrzq bhogdq? H oqdedq Bzdrzq rzkzc.'</a:t>
            </a:r>
            <a:r>
              <a:rPr lang="en-US" sz="1800" b="1">
                <a:latin typeface="Courier New" pitchFamily="49" charset="0"/>
              </a:rPr>
              <a:t>)</a:t>
            </a:r>
          </a:p>
          <a:p>
            <a:r>
              <a:rPr lang="en-US" sz="1800" b="1">
                <a:solidFill>
                  <a:srgbClr val="0B04FF"/>
                </a:solidFill>
                <a:latin typeface="Courier New" pitchFamily="49" charset="0"/>
              </a:rPr>
              <a:t>'Caesar cipher? I prefer Caesar salad.'</a:t>
            </a:r>
          </a:p>
        </p:txBody>
      </p:sp>
      <p:sp>
        <p:nvSpPr>
          <p:cNvPr id="30726" name="Text Box 9"/>
          <p:cNvSpPr txBox="1">
            <a:spLocks noChangeArrowheads="1"/>
          </p:cNvSpPr>
          <p:nvPr>
            <p:custDataLst>
              <p:tags r:id="rId5"/>
            </p:custDataLst>
          </p:nvPr>
        </p:nvSpPr>
        <p:spPr bwMode="auto">
          <a:xfrm>
            <a:off x="381000" y="2716213"/>
            <a:ext cx="8599488"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r>
              <a:rPr lang="en-US" sz="1800" b="1">
                <a:latin typeface="Courier New" pitchFamily="49" charset="0"/>
              </a:rPr>
              <a:t>&gt;&gt;&gt; decipher(</a:t>
            </a:r>
            <a:r>
              <a:rPr lang="en-US" sz="1800" b="1">
                <a:solidFill>
                  <a:srgbClr val="067B0E"/>
                </a:solidFill>
                <a:latin typeface="Courier New" pitchFamily="49" charset="0"/>
              </a:rPr>
              <a:t>'Hu lkbjhapvu pz doha ylthpuz hmaly dl mvynla '\</a:t>
            </a:r>
          </a:p>
          <a:p>
            <a:r>
              <a:rPr lang="en-US" sz="1800" b="1">
                <a:solidFill>
                  <a:srgbClr val="067B0E"/>
                </a:solidFill>
                <a:latin typeface="Courier New" pitchFamily="49" charset="0"/>
              </a:rPr>
              <a:t>             'lclyfaopun dl ohcl slhyulk.'</a:t>
            </a:r>
            <a:r>
              <a:rPr lang="en-US" sz="1800" b="1">
                <a:latin typeface="Courier New" pitchFamily="49" charset="0"/>
              </a:rPr>
              <a:t>)</a:t>
            </a:r>
          </a:p>
          <a:p>
            <a:r>
              <a:rPr lang="en-US" sz="1800" b="1">
                <a:solidFill>
                  <a:srgbClr val="0B04FF"/>
                </a:solidFill>
                <a:latin typeface="Courier New" pitchFamily="49" charset="0"/>
              </a:rPr>
              <a:t>'An education is what remains after we forget everything we have learned.'</a:t>
            </a:r>
            <a:endParaRPr lang="en-US" b="1">
              <a:solidFill>
                <a:srgbClr val="0B04FF"/>
              </a:solidFill>
            </a:endParaRPr>
          </a:p>
        </p:txBody>
      </p:sp>
      <p:sp>
        <p:nvSpPr>
          <p:cNvPr id="30727" name="Text Box 10"/>
          <p:cNvSpPr txBox="1">
            <a:spLocks noChangeArrowheads="1"/>
          </p:cNvSpPr>
          <p:nvPr>
            <p:custDataLst>
              <p:tags r:id="rId6"/>
            </p:custDataLst>
          </p:nvPr>
        </p:nvSpPr>
        <p:spPr bwMode="auto">
          <a:xfrm>
            <a:off x="5638800" y="6443246"/>
            <a:ext cx="3352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r">
              <a:spcBef>
                <a:spcPct val="50000"/>
              </a:spcBef>
            </a:pPr>
            <a:r>
              <a:rPr lang="en-US" sz="1600" dirty="0">
                <a:solidFill>
                  <a:srgbClr val="0B04FF"/>
                </a:solidFill>
                <a:latin typeface="Cambria" pitchFamily="18" charset="0"/>
              </a:rPr>
              <a:t>But </a:t>
            </a:r>
            <a:r>
              <a:rPr lang="en-US" sz="1600" b="1" i="1" dirty="0">
                <a:solidFill>
                  <a:srgbClr val="0B04FF"/>
                </a:solidFill>
                <a:latin typeface="Cambria" pitchFamily="18" charset="0"/>
              </a:rPr>
              <a:t>how </a:t>
            </a:r>
            <a:r>
              <a:rPr lang="en-US" sz="1600" dirty="0">
                <a:solidFill>
                  <a:srgbClr val="0B04FF"/>
                </a:solidFill>
                <a:latin typeface="Cambria" pitchFamily="18" charset="0"/>
              </a:rPr>
              <a:t>?</a:t>
            </a:r>
          </a:p>
        </p:txBody>
      </p:sp>
      <p:sp>
        <p:nvSpPr>
          <p:cNvPr id="30728" name="Text Box 11"/>
          <p:cNvSpPr txBox="1">
            <a:spLocks noChangeArrowheads="1"/>
          </p:cNvSpPr>
          <p:nvPr>
            <p:custDataLst>
              <p:tags r:id="rId7"/>
            </p:custDataLst>
          </p:nvPr>
        </p:nvSpPr>
        <p:spPr bwMode="auto">
          <a:xfrm>
            <a:off x="381000" y="4433888"/>
            <a:ext cx="76120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r>
              <a:rPr lang="en-US" sz="1800" b="1">
                <a:latin typeface="Courier New" pitchFamily="49" charset="0"/>
              </a:rPr>
              <a:t>&gt;&gt;&gt; decipher('Uifz xpsl ju pvu xjui b qfodjm!')</a:t>
            </a:r>
          </a:p>
        </p:txBody>
      </p:sp>
      <p:sp>
        <p:nvSpPr>
          <p:cNvPr id="30729" name="Text Box 12"/>
          <p:cNvSpPr txBox="1">
            <a:spLocks noChangeArrowheads="1"/>
          </p:cNvSpPr>
          <p:nvPr>
            <p:custDataLst>
              <p:tags r:id="rId8"/>
            </p:custDataLst>
          </p:nvPr>
        </p:nvSpPr>
        <p:spPr bwMode="auto">
          <a:xfrm>
            <a:off x="381000" y="5481638"/>
            <a:ext cx="76120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r>
              <a:rPr lang="en-US" b="1" dirty="0">
                <a:latin typeface="Courier New" pitchFamily="49" charset="0"/>
              </a:rPr>
              <a:t>&gt;&gt;&gt; decipher('</a:t>
            </a:r>
            <a:r>
              <a:rPr lang="en-US" b="1" dirty="0" err="1">
                <a:latin typeface="Courier New" pitchFamily="49" charset="0"/>
              </a:rPr>
              <a:t>gv</a:t>
            </a:r>
            <a:r>
              <a:rPr lang="en-US" b="1" dirty="0">
                <a:latin typeface="Courier New" pitchFamily="49" charset="0"/>
              </a:rPr>
              <a:t> </a:t>
            </a:r>
            <a:r>
              <a:rPr lang="en-US" b="1" dirty="0" err="1">
                <a:latin typeface="Courier New" pitchFamily="49" charset="0"/>
              </a:rPr>
              <a:t>vw</a:t>
            </a:r>
            <a:r>
              <a:rPr lang="en-US" b="1" dirty="0">
                <a:latin typeface="Courier New" pitchFamily="49" charset="0"/>
              </a:rPr>
              <a:t> </a:t>
            </a:r>
            <a:r>
              <a:rPr lang="en-US" b="1" dirty="0" err="1">
                <a:latin typeface="Courier New" pitchFamily="49" charset="0"/>
              </a:rPr>
              <a:t>dtwvg</a:t>
            </a:r>
            <a:r>
              <a:rPr lang="en-US" b="1" dirty="0">
                <a:latin typeface="Courier New" pitchFamily="49" charset="0"/>
              </a:rPr>
              <a:t>') </a:t>
            </a:r>
          </a:p>
        </p:txBody>
      </p:sp>
      <p:sp>
        <p:nvSpPr>
          <p:cNvPr id="12" name="Text Box 9"/>
          <p:cNvSpPr txBox="1">
            <a:spLocks noChangeArrowheads="1"/>
          </p:cNvSpPr>
          <p:nvPr>
            <p:custDataLst>
              <p:tags r:id="rId9"/>
            </p:custDataLst>
          </p:nvPr>
        </p:nvSpPr>
        <p:spPr bwMode="auto">
          <a:xfrm>
            <a:off x="228600" y="1219200"/>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000" dirty="0">
                <a:latin typeface="Cambria" pitchFamily="18" charset="0"/>
              </a:rPr>
              <a:t>Caesar</a:t>
            </a:r>
          </a:p>
        </p:txBody>
      </p:sp>
      <p:sp>
        <p:nvSpPr>
          <p:cNvPr id="13" name="Text Box 10"/>
          <p:cNvSpPr txBox="1">
            <a:spLocks noChangeArrowheads="1"/>
          </p:cNvSpPr>
          <p:nvPr>
            <p:custDataLst>
              <p:tags r:id="rId10"/>
            </p:custDataLst>
          </p:nvPr>
        </p:nvSpPr>
        <p:spPr bwMode="auto">
          <a:xfrm>
            <a:off x="8077200" y="1219200"/>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000">
                <a:latin typeface="Cambria" pitchFamily="18" charset="0"/>
              </a:rPr>
              <a:t>Brutus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5"/>
          <p:cNvSpPr txBox="1">
            <a:spLocks noChangeArrowheads="1"/>
          </p:cNvSpPr>
          <p:nvPr>
            <p:custDataLst>
              <p:tags r:id="rId1"/>
            </p:custDataLst>
          </p:nvPr>
        </p:nvSpPr>
        <p:spPr bwMode="auto">
          <a:xfrm>
            <a:off x="304800" y="228600"/>
            <a:ext cx="6248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4200" dirty="0" smtClean="0">
                <a:latin typeface="Cambria" pitchFamily="18" charset="0"/>
              </a:rPr>
              <a:t>Decipher?</a:t>
            </a:r>
            <a:endParaRPr lang="en-US" sz="4200" dirty="0">
              <a:latin typeface="Cambria" pitchFamily="18" charset="0"/>
            </a:endParaRPr>
          </a:p>
        </p:txBody>
      </p:sp>
      <p:sp>
        <p:nvSpPr>
          <p:cNvPr id="20" name="Rectangle 19"/>
          <p:cNvSpPr/>
          <p:nvPr/>
        </p:nvSpPr>
        <p:spPr>
          <a:xfrm>
            <a:off x="353884" y="2743200"/>
            <a:ext cx="2877326" cy="2031325"/>
          </a:xfrm>
          <a:prstGeom prst="rect">
            <a:avLst/>
          </a:prstGeom>
        </p:spPr>
        <p:txBody>
          <a:bodyPr wrap="none">
            <a:spAutoFit/>
          </a:bodyPr>
          <a:lstStyle/>
          <a:p>
            <a:pPr algn="ctr"/>
            <a:r>
              <a:rPr lang="en-US" sz="4200" dirty="0" smtClean="0">
                <a:latin typeface="Cambria" pitchFamily="18" charset="0"/>
              </a:rPr>
              <a:t>Strategies?</a:t>
            </a:r>
          </a:p>
          <a:p>
            <a:pPr algn="ctr"/>
            <a:endParaRPr lang="en-US" sz="4200" dirty="0">
              <a:solidFill>
                <a:srgbClr val="C00000"/>
              </a:solidFill>
              <a:latin typeface="Cambria" pitchFamily="18" charset="0"/>
            </a:endParaRPr>
          </a:p>
          <a:p>
            <a:pPr algn="ctr"/>
            <a:r>
              <a:rPr lang="en-US" sz="4200" i="1" dirty="0" smtClean="0">
                <a:solidFill>
                  <a:srgbClr val="C00000"/>
                </a:solidFill>
                <a:latin typeface="Cambria" pitchFamily="18" charset="0"/>
              </a:rPr>
              <a:t>Algorithms?</a:t>
            </a:r>
            <a:endParaRPr lang="en-US" sz="4200" i="1" dirty="0">
              <a:solidFill>
                <a:srgbClr val="C0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8" name="Rectangle 20"/>
          <p:cNvSpPr>
            <a:spLocks noChangeArrowheads="1"/>
          </p:cNvSpPr>
          <p:nvPr/>
        </p:nvSpPr>
        <p:spPr bwMode="auto">
          <a:xfrm>
            <a:off x="9488488" y="2905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endParaRPr lang="en-US"/>
          </a:p>
        </p:txBody>
      </p:sp>
      <p:sp>
        <p:nvSpPr>
          <p:cNvPr id="2" name="Rectangle 1"/>
          <p:cNvSpPr/>
          <p:nvPr/>
        </p:nvSpPr>
        <p:spPr>
          <a:xfrm>
            <a:off x="304800" y="2743200"/>
            <a:ext cx="2975495" cy="2031325"/>
          </a:xfrm>
          <a:prstGeom prst="rect">
            <a:avLst/>
          </a:prstGeom>
        </p:spPr>
        <p:txBody>
          <a:bodyPr wrap="none">
            <a:spAutoFit/>
          </a:bodyPr>
          <a:lstStyle/>
          <a:p>
            <a:pPr algn="ctr"/>
            <a:r>
              <a:rPr lang="en-US" sz="4200" dirty="0" smtClean="0">
                <a:latin typeface="Cambria" pitchFamily="18" charset="0"/>
              </a:rPr>
              <a:t>Strategies?</a:t>
            </a:r>
          </a:p>
          <a:p>
            <a:pPr algn="ctr"/>
            <a:endParaRPr lang="en-US" sz="4200" dirty="0">
              <a:solidFill>
                <a:srgbClr val="C00000"/>
              </a:solidFill>
              <a:latin typeface="Cambria" pitchFamily="18" charset="0"/>
            </a:endParaRPr>
          </a:p>
          <a:p>
            <a:pPr algn="ctr"/>
            <a:r>
              <a:rPr lang="en-US" sz="4200" i="1" dirty="0" smtClean="0">
                <a:solidFill>
                  <a:srgbClr val="C00000"/>
                </a:solidFill>
                <a:latin typeface="Cambria" pitchFamily="18" charset="0"/>
              </a:rPr>
              <a:t>Algorithms?</a:t>
            </a:r>
            <a:endParaRPr lang="en-US" sz="4200" i="1" dirty="0">
              <a:solidFill>
                <a:srgbClr val="C00000"/>
              </a:solidFill>
            </a:endParaRPr>
          </a:p>
        </p:txBody>
      </p:sp>
      <p:sp>
        <p:nvSpPr>
          <p:cNvPr id="9" name="Rectangle 15"/>
          <p:cNvSpPr>
            <a:spLocks noChangeArrowheads="1"/>
          </p:cNvSpPr>
          <p:nvPr>
            <p:custDataLst>
              <p:tags r:id="rId1"/>
            </p:custDataLst>
          </p:nvPr>
        </p:nvSpPr>
        <p:spPr bwMode="auto">
          <a:xfrm>
            <a:off x="3647656" y="194733"/>
            <a:ext cx="1542410" cy="6494085"/>
          </a:xfrm>
          <a:prstGeom prst="rect">
            <a:avLst/>
          </a:prstGeom>
          <a:solidFill>
            <a:srgbClr val="FFCCCC"/>
          </a:solidFill>
          <a:ln>
            <a:noFill/>
          </a:ln>
          <a:extLst/>
        </p:spPr>
        <p:txBody>
          <a:bodyPr wrap="none">
            <a:spAutoFit/>
          </a:bodyPr>
          <a:lstStyle/>
          <a:p>
            <a:pPr algn="ctr" eaLnBrk="0" hangingPunct="0"/>
            <a:r>
              <a:rPr lang="en-US" sz="1600" b="1" dirty="0" err="1">
                <a:latin typeface="Courier New" pitchFamily="49" charset="0"/>
              </a:rPr>
              <a:t>gv</a:t>
            </a:r>
            <a:r>
              <a:rPr lang="en-US" sz="1600" b="1" dirty="0">
                <a:latin typeface="Courier New" pitchFamily="49" charset="0"/>
              </a:rPr>
              <a:t> </a:t>
            </a:r>
            <a:r>
              <a:rPr lang="en-US" sz="1600" b="1" dirty="0" err="1">
                <a:latin typeface="Courier New" pitchFamily="49" charset="0"/>
              </a:rPr>
              <a:t>vw</a:t>
            </a:r>
            <a:r>
              <a:rPr lang="en-US" sz="1600" b="1" dirty="0">
                <a:latin typeface="Courier New" pitchFamily="49" charset="0"/>
              </a:rPr>
              <a:t> </a:t>
            </a:r>
            <a:r>
              <a:rPr lang="en-US" sz="1600" b="1" dirty="0" err="1">
                <a:latin typeface="Courier New" pitchFamily="49" charset="0"/>
              </a:rPr>
              <a:t>dtwvg</a:t>
            </a:r>
            <a:endParaRPr lang="en-US" sz="1600" b="1" dirty="0">
              <a:latin typeface="Courier New" pitchFamily="49" charset="0"/>
            </a:endParaRPr>
          </a:p>
          <a:p>
            <a:pPr algn="ctr" eaLnBrk="0" hangingPunct="0"/>
            <a:r>
              <a:rPr lang="en-US" sz="1600" b="1" dirty="0" err="1">
                <a:latin typeface="Courier New" pitchFamily="49" charset="0"/>
              </a:rPr>
              <a:t>hw</a:t>
            </a:r>
            <a:r>
              <a:rPr lang="en-US" sz="1600" b="1" dirty="0">
                <a:latin typeface="Courier New" pitchFamily="49" charset="0"/>
              </a:rPr>
              <a:t> </a:t>
            </a:r>
            <a:r>
              <a:rPr lang="en-US" sz="1600" b="1" dirty="0" err="1">
                <a:latin typeface="Courier New" pitchFamily="49" charset="0"/>
              </a:rPr>
              <a:t>wx</a:t>
            </a:r>
            <a:r>
              <a:rPr lang="en-US" sz="1600" b="1" dirty="0">
                <a:latin typeface="Courier New" pitchFamily="49" charset="0"/>
              </a:rPr>
              <a:t> </a:t>
            </a:r>
            <a:r>
              <a:rPr lang="en-US" sz="1600" b="1" dirty="0" err="1">
                <a:latin typeface="Courier New" pitchFamily="49" charset="0"/>
              </a:rPr>
              <a:t>euxwh</a:t>
            </a:r>
            <a:endParaRPr lang="en-US" sz="1600" b="1" dirty="0">
              <a:latin typeface="Courier New" pitchFamily="49" charset="0"/>
            </a:endParaRPr>
          </a:p>
          <a:p>
            <a:pPr algn="ctr" eaLnBrk="0" hangingPunct="0"/>
            <a:r>
              <a:rPr lang="en-US" sz="1600" b="1" dirty="0">
                <a:latin typeface="Courier New" pitchFamily="49" charset="0"/>
              </a:rPr>
              <a:t>ix </a:t>
            </a:r>
            <a:r>
              <a:rPr lang="en-US" sz="1600" b="1" dirty="0" err="1">
                <a:latin typeface="Courier New" pitchFamily="49" charset="0"/>
              </a:rPr>
              <a:t>xy</a:t>
            </a:r>
            <a:r>
              <a:rPr lang="en-US" sz="1600" b="1" dirty="0">
                <a:latin typeface="Courier New" pitchFamily="49" charset="0"/>
              </a:rPr>
              <a:t> </a:t>
            </a:r>
            <a:r>
              <a:rPr lang="en-US" sz="1600" b="1" dirty="0" err="1">
                <a:latin typeface="Courier New" pitchFamily="49" charset="0"/>
              </a:rPr>
              <a:t>fvyxi</a:t>
            </a:r>
            <a:endParaRPr lang="en-US" sz="1600" b="1" dirty="0">
              <a:latin typeface="Courier New" pitchFamily="49" charset="0"/>
            </a:endParaRPr>
          </a:p>
          <a:p>
            <a:pPr algn="ctr" eaLnBrk="0" hangingPunct="0"/>
            <a:r>
              <a:rPr lang="en-US" sz="1600" b="1" dirty="0" err="1">
                <a:latin typeface="Courier New" pitchFamily="49" charset="0"/>
              </a:rPr>
              <a:t>jy</a:t>
            </a:r>
            <a:r>
              <a:rPr lang="en-US" sz="1600" b="1" dirty="0">
                <a:latin typeface="Courier New" pitchFamily="49" charset="0"/>
              </a:rPr>
              <a:t> </a:t>
            </a:r>
            <a:r>
              <a:rPr lang="en-US" sz="1600" b="1" dirty="0" err="1">
                <a:latin typeface="Courier New" pitchFamily="49" charset="0"/>
              </a:rPr>
              <a:t>yz</a:t>
            </a:r>
            <a:r>
              <a:rPr lang="en-US" sz="1600" b="1" dirty="0">
                <a:latin typeface="Courier New" pitchFamily="49" charset="0"/>
              </a:rPr>
              <a:t> </a:t>
            </a:r>
            <a:r>
              <a:rPr lang="en-US" sz="1600" b="1" dirty="0" err="1">
                <a:latin typeface="Courier New" pitchFamily="49" charset="0"/>
              </a:rPr>
              <a:t>gwzyj</a:t>
            </a:r>
            <a:endParaRPr lang="en-US" sz="1600" b="1" dirty="0">
              <a:latin typeface="Courier New" pitchFamily="49" charset="0"/>
            </a:endParaRPr>
          </a:p>
          <a:p>
            <a:pPr algn="ctr" eaLnBrk="0" hangingPunct="0"/>
            <a:r>
              <a:rPr lang="en-US" sz="1600" b="1" dirty="0" err="1">
                <a:latin typeface="Courier New" pitchFamily="49" charset="0"/>
              </a:rPr>
              <a:t>kz</a:t>
            </a:r>
            <a:r>
              <a:rPr lang="en-US" sz="1600" b="1" dirty="0">
                <a:latin typeface="Courier New" pitchFamily="49" charset="0"/>
              </a:rPr>
              <a:t> </a:t>
            </a:r>
            <a:r>
              <a:rPr lang="en-US" sz="1600" b="1" dirty="0" err="1">
                <a:latin typeface="Courier New" pitchFamily="49" charset="0"/>
              </a:rPr>
              <a:t>za</a:t>
            </a:r>
            <a:r>
              <a:rPr lang="en-US" sz="1600" b="1" dirty="0">
                <a:latin typeface="Courier New" pitchFamily="49" charset="0"/>
              </a:rPr>
              <a:t> </a:t>
            </a:r>
            <a:r>
              <a:rPr lang="en-US" sz="1600" b="1" dirty="0" err="1">
                <a:latin typeface="Courier New" pitchFamily="49" charset="0"/>
              </a:rPr>
              <a:t>hxazk</a:t>
            </a:r>
            <a:endParaRPr lang="en-US" sz="1600" b="1" dirty="0">
              <a:latin typeface="Courier New" pitchFamily="49" charset="0"/>
            </a:endParaRPr>
          </a:p>
          <a:p>
            <a:pPr algn="ctr" eaLnBrk="0" hangingPunct="0"/>
            <a:r>
              <a:rPr lang="en-US" sz="1600" b="1" dirty="0">
                <a:latin typeface="Courier New" pitchFamily="49" charset="0"/>
              </a:rPr>
              <a:t>la </a:t>
            </a:r>
            <a:r>
              <a:rPr lang="en-US" sz="1600" b="1" dirty="0" err="1">
                <a:latin typeface="Courier New" pitchFamily="49" charset="0"/>
              </a:rPr>
              <a:t>ab</a:t>
            </a:r>
            <a:r>
              <a:rPr lang="en-US" sz="1600" b="1" dirty="0">
                <a:latin typeface="Courier New" pitchFamily="49" charset="0"/>
              </a:rPr>
              <a:t> </a:t>
            </a:r>
            <a:r>
              <a:rPr lang="en-US" sz="1600" b="1" dirty="0" err="1">
                <a:latin typeface="Courier New" pitchFamily="49" charset="0"/>
              </a:rPr>
              <a:t>iybal</a:t>
            </a:r>
            <a:endParaRPr lang="en-US" sz="1600" b="1" dirty="0">
              <a:latin typeface="Courier New" pitchFamily="49" charset="0"/>
            </a:endParaRPr>
          </a:p>
          <a:p>
            <a:pPr algn="ctr" eaLnBrk="0" hangingPunct="0"/>
            <a:r>
              <a:rPr lang="en-US" sz="1600" b="1" dirty="0" err="1">
                <a:latin typeface="Courier New" pitchFamily="49" charset="0"/>
              </a:rPr>
              <a:t>mb</a:t>
            </a:r>
            <a:r>
              <a:rPr lang="en-US" sz="1600" b="1" dirty="0">
                <a:latin typeface="Courier New" pitchFamily="49" charset="0"/>
              </a:rPr>
              <a:t> </a:t>
            </a:r>
            <a:r>
              <a:rPr lang="en-US" sz="1600" b="1" dirty="0" err="1">
                <a:latin typeface="Courier New" pitchFamily="49" charset="0"/>
              </a:rPr>
              <a:t>bc</a:t>
            </a:r>
            <a:r>
              <a:rPr lang="en-US" sz="1600" b="1" dirty="0">
                <a:latin typeface="Courier New" pitchFamily="49" charset="0"/>
              </a:rPr>
              <a:t> </a:t>
            </a:r>
            <a:r>
              <a:rPr lang="en-US" sz="1600" b="1" dirty="0" err="1">
                <a:latin typeface="Courier New" pitchFamily="49" charset="0"/>
              </a:rPr>
              <a:t>jzcbm</a:t>
            </a:r>
            <a:endParaRPr lang="en-US" sz="1600" b="1" dirty="0">
              <a:latin typeface="Courier New" pitchFamily="49" charset="0"/>
            </a:endParaRPr>
          </a:p>
          <a:p>
            <a:pPr algn="ctr" eaLnBrk="0" hangingPunct="0"/>
            <a:r>
              <a:rPr lang="en-US" sz="1600" b="1" dirty="0" err="1">
                <a:latin typeface="Courier New" pitchFamily="49" charset="0"/>
              </a:rPr>
              <a:t>nc</a:t>
            </a:r>
            <a:r>
              <a:rPr lang="en-US" sz="1600" b="1" dirty="0">
                <a:latin typeface="Courier New" pitchFamily="49" charset="0"/>
              </a:rPr>
              <a:t> cd </a:t>
            </a:r>
            <a:r>
              <a:rPr lang="en-US" sz="1600" b="1" dirty="0" err="1">
                <a:latin typeface="Courier New" pitchFamily="49" charset="0"/>
              </a:rPr>
              <a:t>kadcn</a:t>
            </a:r>
            <a:endParaRPr lang="en-US" sz="1600" b="1" dirty="0">
              <a:latin typeface="Courier New" pitchFamily="49" charset="0"/>
            </a:endParaRPr>
          </a:p>
          <a:p>
            <a:pPr algn="ctr" eaLnBrk="0" hangingPunct="0"/>
            <a:r>
              <a:rPr lang="en-US" sz="1600" b="1" dirty="0">
                <a:latin typeface="Courier New" pitchFamily="49" charset="0"/>
              </a:rPr>
              <a:t>od de </a:t>
            </a:r>
            <a:r>
              <a:rPr lang="en-US" sz="1600" b="1" dirty="0" err="1">
                <a:latin typeface="Courier New" pitchFamily="49" charset="0"/>
              </a:rPr>
              <a:t>lbedo</a:t>
            </a:r>
            <a:endParaRPr lang="en-US" sz="1600" b="1" dirty="0">
              <a:latin typeface="Courier New" pitchFamily="49" charset="0"/>
            </a:endParaRPr>
          </a:p>
          <a:p>
            <a:pPr algn="ctr" eaLnBrk="0" hangingPunct="0"/>
            <a:r>
              <a:rPr lang="en-US" sz="1600" b="1" dirty="0" err="1">
                <a:latin typeface="Courier New" pitchFamily="49" charset="0"/>
              </a:rPr>
              <a:t>pe</a:t>
            </a:r>
            <a:r>
              <a:rPr lang="en-US" sz="1600" b="1" dirty="0">
                <a:latin typeface="Courier New" pitchFamily="49" charset="0"/>
              </a:rPr>
              <a:t> </a:t>
            </a:r>
            <a:r>
              <a:rPr lang="en-US" sz="1600" b="1" dirty="0" err="1">
                <a:latin typeface="Courier New" pitchFamily="49" charset="0"/>
              </a:rPr>
              <a:t>ef</a:t>
            </a:r>
            <a:r>
              <a:rPr lang="en-US" sz="1600" b="1" dirty="0">
                <a:latin typeface="Courier New" pitchFamily="49" charset="0"/>
              </a:rPr>
              <a:t> </a:t>
            </a:r>
            <a:r>
              <a:rPr lang="en-US" sz="1600" b="1" dirty="0" err="1">
                <a:latin typeface="Courier New" pitchFamily="49" charset="0"/>
              </a:rPr>
              <a:t>mcfep</a:t>
            </a:r>
            <a:endParaRPr lang="en-US" sz="1600" b="1" dirty="0">
              <a:latin typeface="Courier New" pitchFamily="49" charset="0"/>
            </a:endParaRPr>
          </a:p>
          <a:p>
            <a:pPr algn="ctr" eaLnBrk="0" hangingPunct="0"/>
            <a:r>
              <a:rPr lang="en-US" sz="1600" b="1" dirty="0" err="1">
                <a:latin typeface="Courier New" pitchFamily="49" charset="0"/>
              </a:rPr>
              <a:t>qf</a:t>
            </a:r>
            <a:r>
              <a:rPr lang="en-US" sz="1600" b="1" dirty="0">
                <a:latin typeface="Courier New" pitchFamily="49" charset="0"/>
              </a:rPr>
              <a:t> </a:t>
            </a:r>
            <a:r>
              <a:rPr lang="en-US" sz="1600" b="1" dirty="0" err="1">
                <a:latin typeface="Courier New" pitchFamily="49" charset="0"/>
              </a:rPr>
              <a:t>fg</a:t>
            </a:r>
            <a:r>
              <a:rPr lang="en-US" sz="1600" b="1" dirty="0">
                <a:latin typeface="Courier New" pitchFamily="49" charset="0"/>
              </a:rPr>
              <a:t> </a:t>
            </a:r>
            <a:r>
              <a:rPr lang="en-US" sz="1600" b="1" dirty="0" err="1">
                <a:latin typeface="Courier New" pitchFamily="49" charset="0"/>
              </a:rPr>
              <a:t>ndgfq</a:t>
            </a:r>
            <a:endParaRPr lang="en-US" sz="1600" b="1" dirty="0">
              <a:latin typeface="Courier New" pitchFamily="49" charset="0"/>
            </a:endParaRPr>
          </a:p>
          <a:p>
            <a:pPr algn="ctr" eaLnBrk="0" hangingPunct="0"/>
            <a:r>
              <a:rPr lang="en-US" sz="1600" b="1" dirty="0" err="1">
                <a:latin typeface="Courier New" pitchFamily="49" charset="0"/>
              </a:rPr>
              <a:t>rg</a:t>
            </a:r>
            <a:r>
              <a:rPr lang="en-US" sz="1600" b="1" dirty="0">
                <a:latin typeface="Courier New" pitchFamily="49" charset="0"/>
              </a:rPr>
              <a:t> </a:t>
            </a:r>
            <a:r>
              <a:rPr lang="en-US" sz="1600" b="1" dirty="0" err="1">
                <a:latin typeface="Courier New" pitchFamily="49" charset="0"/>
              </a:rPr>
              <a:t>gh</a:t>
            </a:r>
            <a:r>
              <a:rPr lang="en-US" sz="1600" b="1" dirty="0">
                <a:latin typeface="Courier New" pitchFamily="49" charset="0"/>
              </a:rPr>
              <a:t> </a:t>
            </a:r>
            <a:r>
              <a:rPr lang="en-US" sz="1600" b="1" dirty="0" err="1">
                <a:latin typeface="Courier New" pitchFamily="49" charset="0"/>
              </a:rPr>
              <a:t>oehgr</a:t>
            </a:r>
            <a:endParaRPr lang="en-US" sz="1600" b="1" dirty="0">
              <a:latin typeface="Courier New" pitchFamily="49" charset="0"/>
            </a:endParaRPr>
          </a:p>
          <a:p>
            <a:pPr algn="ctr" eaLnBrk="0" hangingPunct="0"/>
            <a:r>
              <a:rPr lang="en-US" sz="1600" b="1" dirty="0" err="1">
                <a:latin typeface="Courier New" pitchFamily="49" charset="0"/>
              </a:rPr>
              <a:t>sh</a:t>
            </a:r>
            <a:r>
              <a:rPr lang="en-US" sz="1600" b="1" dirty="0">
                <a:latin typeface="Courier New" pitchFamily="49" charset="0"/>
              </a:rPr>
              <a:t> hi </a:t>
            </a:r>
            <a:r>
              <a:rPr lang="en-US" sz="1600" b="1" dirty="0" err="1">
                <a:latin typeface="Courier New" pitchFamily="49" charset="0"/>
              </a:rPr>
              <a:t>pfihs</a:t>
            </a:r>
            <a:endParaRPr lang="en-US" sz="1600" b="1" dirty="0">
              <a:latin typeface="Courier New" pitchFamily="49" charset="0"/>
            </a:endParaRPr>
          </a:p>
          <a:p>
            <a:pPr algn="ctr" eaLnBrk="0" hangingPunct="0"/>
            <a:r>
              <a:rPr lang="en-US" sz="1600" b="1" dirty="0" err="1">
                <a:latin typeface="Courier New" pitchFamily="49" charset="0"/>
              </a:rPr>
              <a:t>ti</a:t>
            </a:r>
            <a:r>
              <a:rPr lang="en-US" sz="1600" b="1" dirty="0">
                <a:latin typeface="Courier New" pitchFamily="49" charset="0"/>
              </a:rPr>
              <a:t> </a:t>
            </a:r>
            <a:r>
              <a:rPr lang="en-US" sz="1600" b="1" dirty="0" err="1">
                <a:latin typeface="Courier New" pitchFamily="49" charset="0"/>
              </a:rPr>
              <a:t>ij</a:t>
            </a:r>
            <a:r>
              <a:rPr lang="en-US" sz="1600" b="1" dirty="0">
                <a:latin typeface="Courier New" pitchFamily="49" charset="0"/>
              </a:rPr>
              <a:t> </a:t>
            </a:r>
            <a:r>
              <a:rPr lang="en-US" sz="1600" b="1" dirty="0" err="1">
                <a:latin typeface="Courier New" pitchFamily="49" charset="0"/>
              </a:rPr>
              <a:t>qgjit</a:t>
            </a:r>
            <a:endParaRPr lang="en-US" sz="1600" b="1" dirty="0">
              <a:latin typeface="Courier New" pitchFamily="49" charset="0"/>
            </a:endParaRPr>
          </a:p>
          <a:p>
            <a:pPr algn="ctr" eaLnBrk="0" hangingPunct="0"/>
            <a:r>
              <a:rPr lang="en-US" sz="1600" b="1" dirty="0" err="1">
                <a:latin typeface="Courier New" pitchFamily="49" charset="0"/>
              </a:rPr>
              <a:t>uj</a:t>
            </a:r>
            <a:r>
              <a:rPr lang="en-US" sz="1600" b="1" dirty="0">
                <a:latin typeface="Courier New" pitchFamily="49" charset="0"/>
              </a:rPr>
              <a:t> </a:t>
            </a:r>
            <a:r>
              <a:rPr lang="en-US" sz="1600" b="1" dirty="0" err="1">
                <a:latin typeface="Courier New" pitchFamily="49" charset="0"/>
              </a:rPr>
              <a:t>jk</a:t>
            </a:r>
            <a:r>
              <a:rPr lang="en-US" sz="1600" b="1" dirty="0">
                <a:latin typeface="Courier New" pitchFamily="49" charset="0"/>
              </a:rPr>
              <a:t> </a:t>
            </a:r>
            <a:r>
              <a:rPr lang="en-US" sz="1600" b="1" dirty="0" err="1">
                <a:latin typeface="Courier New" pitchFamily="49" charset="0"/>
              </a:rPr>
              <a:t>rhkju</a:t>
            </a:r>
            <a:endParaRPr lang="en-US" sz="1600" b="1" dirty="0">
              <a:latin typeface="Courier New" pitchFamily="49" charset="0"/>
            </a:endParaRPr>
          </a:p>
          <a:p>
            <a:pPr algn="ctr" eaLnBrk="0" hangingPunct="0"/>
            <a:r>
              <a:rPr lang="en-US" sz="1600" b="1" dirty="0" err="1">
                <a:latin typeface="Courier New" pitchFamily="49" charset="0"/>
              </a:rPr>
              <a:t>vk</a:t>
            </a:r>
            <a:r>
              <a:rPr lang="en-US" sz="1600" b="1" dirty="0">
                <a:latin typeface="Courier New" pitchFamily="49" charset="0"/>
              </a:rPr>
              <a:t> kl </a:t>
            </a:r>
            <a:r>
              <a:rPr lang="en-US" sz="1600" b="1" dirty="0" err="1">
                <a:latin typeface="Courier New" pitchFamily="49" charset="0"/>
              </a:rPr>
              <a:t>silkv</a:t>
            </a:r>
            <a:endParaRPr lang="en-US" sz="1600" b="1" dirty="0">
              <a:latin typeface="Courier New" pitchFamily="49" charset="0"/>
            </a:endParaRPr>
          </a:p>
          <a:p>
            <a:pPr algn="ctr" eaLnBrk="0" hangingPunct="0"/>
            <a:r>
              <a:rPr lang="en-US" sz="1600" b="1" dirty="0" err="1">
                <a:latin typeface="Courier New" pitchFamily="49" charset="0"/>
              </a:rPr>
              <a:t>wl</a:t>
            </a:r>
            <a:r>
              <a:rPr lang="en-US" sz="1600" b="1" dirty="0">
                <a:latin typeface="Courier New" pitchFamily="49" charset="0"/>
              </a:rPr>
              <a:t> lm </a:t>
            </a:r>
            <a:r>
              <a:rPr lang="en-US" sz="1600" b="1" dirty="0" err="1">
                <a:latin typeface="Courier New" pitchFamily="49" charset="0"/>
              </a:rPr>
              <a:t>tjmlw</a:t>
            </a:r>
            <a:endParaRPr lang="en-US" sz="1600" b="1" dirty="0">
              <a:latin typeface="Courier New" pitchFamily="49" charset="0"/>
            </a:endParaRPr>
          </a:p>
          <a:p>
            <a:pPr algn="ctr" eaLnBrk="0" hangingPunct="0"/>
            <a:r>
              <a:rPr lang="en-US" sz="1600" b="1" dirty="0" err="1">
                <a:latin typeface="Courier New" pitchFamily="49" charset="0"/>
              </a:rPr>
              <a:t>xm</a:t>
            </a:r>
            <a:r>
              <a:rPr lang="en-US" sz="1600" b="1" dirty="0">
                <a:latin typeface="Courier New" pitchFamily="49" charset="0"/>
              </a:rPr>
              <a:t> </a:t>
            </a:r>
            <a:r>
              <a:rPr lang="en-US" sz="1600" b="1" dirty="0" err="1">
                <a:latin typeface="Courier New" pitchFamily="49" charset="0"/>
              </a:rPr>
              <a:t>mn</a:t>
            </a:r>
            <a:r>
              <a:rPr lang="en-US" sz="1600" b="1" dirty="0">
                <a:latin typeface="Courier New" pitchFamily="49" charset="0"/>
              </a:rPr>
              <a:t> </a:t>
            </a:r>
            <a:r>
              <a:rPr lang="en-US" sz="1600" b="1" dirty="0" err="1">
                <a:latin typeface="Courier New" pitchFamily="49" charset="0"/>
              </a:rPr>
              <a:t>uknmx</a:t>
            </a:r>
            <a:endParaRPr lang="en-US" sz="1600" b="1" dirty="0">
              <a:latin typeface="Courier New" pitchFamily="49" charset="0"/>
            </a:endParaRPr>
          </a:p>
          <a:p>
            <a:pPr algn="ctr" eaLnBrk="0" hangingPunct="0"/>
            <a:r>
              <a:rPr lang="en-US" sz="1600" b="1" dirty="0" err="1">
                <a:latin typeface="Courier New" pitchFamily="49" charset="0"/>
              </a:rPr>
              <a:t>yn</a:t>
            </a:r>
            <a:r>
              <a:rPr lang="en-US" sz="1600" b="1" dirty="0">
                <a:latin typeface="Courier New" pitchFamily="49" charset="0"/>
              </a:rPr>
              <a:t> no </a:t>
            </a:r>
            <a:r>
              <a:rPr lang="en-US" sz="1600" b="1" dirty="0" err="1">
                <a:latin typeface="Courier New" pitchFamily="49" charset="0"/>
              </a:rPr>
              <a:t>vlony</a:t>
            </a:r>
            <a:endParaRPr lang="en-US" sz="1600" b="1" dirty="0">
              <a:latin typeface="Courier New" pitchFamily="49" charset="0"/>
            </a:endParaRPr>
          </a:p>
          <a:p>
            <a:pPr algn="ctr" eaLnBrk="0" hangingPunct="0"/>
            <a:r>
              <a:rPr lang="en-US" sz="1600" b="1" dirty="0" err="1">
                <a:latin typeface="Courier New" pitchFamily="49" charset="0"/>
              </a:rPr>
              <a:t>zo</a:t>
            </a:r>
            <a:r>
              <a:rPr lang="en-US" sz="1600" b="1" dirty="0">
                <a:latin typeface="Courier New" pitchFamily="49" charset="0"/>
              </a:rPr>
              <a:t> op </a:t>
            </a:r>
            <a:r>
              <a:rPr lang="en-US" sz="1600" b="1" dirty="0" err="1">
                <a:latin typeface="Courier New" pitchFamily="49" charset="0"/>
              </a:rPr>
              <a:t>wmpoz</a:t>
            </a:r>
            <a:endParaRPr lang="en-US" sz="1600" b="1" dirty="0">
              <a:latin typeface="Courier New" pitchFamily="49" charset="0"/>
            </a:endParaRPr>
          </a:p>
          <a:p>
            <a:pPr algn="ctr" eaLnBrk="0" hangingPunct="0"/>
            <a:r>
              <a:rPr lang="en-US" sz="1600" b="1" dirty="0" err="1">
                <a:latin typeface="Courier New" pitchFamily="49" charset="0"/>
              </a:rPr>
              <a:t>ap</a:t>
            </a:r>
            <a:r>
              <a:rPr lang="en-US" sz="1600" b="1" dirty="0">
                <a:latin typeface="Courier New" pitchFamily="49" charset="0"/>
              </a:rPr>
              <a:t> </a:t>
            </a:r>
            <a:r>
              <a:rPr lang="en-US" sz="1600" b="1" dirty="0" err="1">
                <a:latin typeface="Courier New" pitchFamily="49" charset="0"/>
              </a:rPr>
              <a:t>pq</a:t>
            </a:r>
            <a:r>
              <a:rPr lang="en-US" sz="1600" b="1" dirty="0">
                <a:latin typeface="Courier New" pitchFamily="49" charset="0"/>
              </a:rPr>
              <a:t> </a:t>
            </a:r>
            <a:r>
              <a:rPr lang="en-US" sz="1600" b="1" dirty="0" err="1">
                <a:latin typeface="Courier New" pitchFamily="49" charset="0"/>
              </a:rPr>
              <a:t>xnqpa</a:t>
            </a:r>
            <a:endParaRPr lang="en-US" sz="1600" b="1" dirty="0">
              <a:latin typeface="Courier New" pitchFamily="49" charset="0"/>
            </a:endParaRPr>
          </a:p>
          <a:p>
            <a:pPr algn="ctr" eaLnBrk="0" hangingPunct="0"/>
            <a:r>
              <a:rPr lang="en-US" sz="1600" b="1" dirty="0" err="1">
                <a:latin typeface="Courier New" pitchFamily="49" charset="0"/>
              </a:rPr>
              <a:t>bq</a:t>
            </a:r>
            <a:r>
              <a:rPr lang="en-US" sz="1600" b="1" dirty="0">
                <a:latin typeface="Courier New" pitchFamily="49" charset="0"/>
              </a:rPr>
              <a:t> </a:t>
            </a:r>
            <a:r>
              <a:rPr lang="en-US" sz="1600" b="1" dirty="0" err="1">
                <a:latin typeface="Courier New" pitchFamily="49" charset="0"/>
              </a:rPr>
              <a:t>qr</a:t>
            </a:r>
            <a:r>
              <a:rPr lang="en-US" sz="1600" b="1" dirty="0">
                <a:latin typeface="Courier New" pitchFamily="49" charset="0"/>
              </a:rPr>
              <a:t> </a:t>
            </a:r>
            <a:r>
              <a:rPr lang="en-US" sz="1600" b="1" dirty="0" err="1">
                <a:latin typeface="Courier New" pitchFamily="49" charset="0"/>
              </a:rPr>
              <a:t>yorqb</a:t>
            </a:r>
            <a:endParaRPr lang="en-US" sz="1600" b="1" dirty="0">
              <a:latin typeface="Courier New" pitchFamily="49" charset="0"/>
            </a:endParaRPr>
          </a:p>
          <a:p>
            <a:pPr algn="ctr" eaLnBrk="0" hangingPunct="0"/>
            <a:r>
              <a:rPr lang="en-US" sz="1600" b="1" dirty="0" err="1">
                <a:latin typeface="Courier New" pitchFamily="49" charset="0"/>
              </a:rPr>
              <a:t>cr</a:t>
            </a:r>
            <a:r>
              <a:rPr lang="en-US" sz="1600" b="1" dirty="0">
                <a:latin typeface="Courier New" pitchFamily="49" charset="0"/>
              </a:rPr>
              <a:t> </a:t>
            </a:r>
            <a:r>
              <a:rPr lang="en-US" sz="1600" b="1" dirty="0" err="1">
                <a:latin typeface="Courier New" pitchFamily="49" charset="0"/>
              </a:rPr>
              <a:t>rs</a:t>
            </a:r>
            <a:r>
              <a:rPr lang="en-US" sz="1600" b="1" dirty="0">
                <a:latin typeface="Courier New" pitchFamily="49" charset="0"/>
              </a:rPr>
              <a:t> </a:t>
            </a:r>
            <a:r>
              <a:rPr lang="en-US" sz="1600" b="1" dirty="0" err="1">
                <a:latin typeface="Courier New" pitchFamily="49" charset="0"/>
              </a:rPr>
              <a:t>zpsrc</a:t>
            </a:r>
            <a:endParaRPr lang="en-US" sz="1600" b="1" dirty="0">
              <a:latin typeface="Courier New" pitchFamily="49" charset="0"/>
            </a:endParaRPr>
          </a:p>
          <a:p>
            <a:pPr algn="ctr" eaLnBrk="0" hangingPunct="0"/>
            <a:r>
              <a:rPr lang="en-US" sz="1600" b="1" dirty="0">
                <a:latin typeface="Courier New" pitchFamily="49" charset="0"/>
              </a:rPr>
              <a:t>ds </a:t>
            </a:r>
            <a:r>
              <a:rPr lang="en-US" sz="1600" b="1" dirty="0" err="1">
                <a:latin typeface="Courier New" pitchFamily="49" charset="0"/>
              </a:rPr>
              <a:t>st</a:t>
            </a:r>
            <a:r>
              <a:rPr lang="en-US" sz="1600" b="1" dirty="0">
                <a:latin typeface="Courier New" pitchFamily="49" charset="0"/>
              </a:rPr>
              <a:t> </a:t>
            </a:r>
            <a:r>
              <a:rPr lang="en-US" sz="1600" b="1" dirty="0" err="1">
                <a:latin typeface="Courier New" pitchFamily="49" charset="0"/>
              </a:rPr>
              <a:t>aqtsd</a:t>
            </a:r>
            <a:endParaRPr lang="en-US" sz="1600" b="1" dirty="0">
              <a:latin typeface="Courier New" pitchFamily="49" charset="0"/>
            </a:endParaRPr>
          </a:p>
          <a:p>
            <a:pPr algn="ctr" eaLnBrk="0" hangingPunct="0"/>
            <a:r>
              <a:rPr lang="en-US" sz="1600" b="1" dirty="0">
                <a:latin typeface="Courier New" pitchFamily="49" charset="0"/>
              </a:rPr>
              <a:t>et </a:t>
            </a:r>
            <a:r>
              <a:rPr lang="en-US" sz="1600" b="1" dirty="0" err="1">
                <a:latin typeface="Courier New" pitchFamily="49" charset="0"/>
              </a:rPr>
              <a:t>tu</a:t>
            </a:r>
            <a:r>
              <a:rPr lang="en-US" sz="1600" b="1" dirty="0">
                <a:latin typeface="Courier New" pitchFamily="49" charset="0"/>
              </a:rPr>
              <a:t> brute</a:t>
            </a:r>
          </a:p>
          <a:p>
            <a:pPr algn="ctr" eaLnBrk="0" hangingPunct="0"/>
            <a:r>
              <a:rPr lang="en-US" sz="1600" b="1" dirty="0" err="1">
                <a:latin typeface="Courier New" pitchFamily="49" charset="0"/>
              </a:rPr>
              <a:t>fu</a:t>
            </a:r>
            <a:r>
              <a:rPr lang="en-US" sz="1600" b="1" dirty="0">
                <a:latin typeface="Courier New" pitchFamily="49" charset="0"/>
              </a:rPr>
              <a:t> </a:t>
            </a:r>
            <a:r>
              <a:rPr lang="en-US" sz="1600" b="1" dirty="0" err="1">
                <a:latin typeface="Courier New" pitchFamily="49" charset="0"/>
              </a:rPr>
              <a:t>uv</a:t>
            </a:r>
            <a:r>
              <a:rPr lang="en-US" sz="1600" b="1" dirty="0">
                <a:latin typeface="Courier New" pitchFamily="49" charset="0"/>
              </a:rPr>
              <a:t> </a:t>
            </a:r>
            <a:r>
              <a:rPr lang="en-US" sz="1600" b="1" dirty="0" err="1">
                <a:latin typeface="Courier New" pitchFamily="49" charset="0"/>
              </a:rPr>
              <a:t>csvuf</a:t>
            </a:r>
            <a:endParaRPr lang="en-US" sz="1600" b="1" dirty="0">
              <a:latin typeface="Courier New" pitchFamily="49" charset="0"/>
            </a:endParaRPr>
          </a:p>
        </p:txBody>
      </p:sp>
      <p:sp>
        <p:nvSpPr>
          <p:cNvPr id="10" name="Text Box 5"/>
          <p:cNvSpPr txBox="1">
            <a:spLocks noChangeArrowheads="1"/>
          </p:cNvSpPr>
          <p:nvPr>
            <p:custDataLst>
              <p:tags r:id="rId2"/>
            </p:custDataLst>
          </p:nvPr>
        </p:nvSpPr>
        <p:spPr bwMode="auto">
          <a:xfrm>
            <a:off x="304800" y="228600"/>
            <a:ext cx="6248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4200" dirty="0" smtClean="0">
                <a:latin typeface="Cambria" pitchFamily="18" charset="0"/>
              </a:rPr>
              <a:t>Decipher?</a:t>
            </a:r>
            <a:endParaRPr lang="en-US" sz="4200" dirty="0">
              <a:latin typeface="Cambria" pitchFamily="18" charset="0"/>
            </a:endParaRPr>
          </a:p>
        </p:txBody>
      </p:sp>
      <p:sp>
        <p:nvSpPr>
          <p:cNvPr id="4" name="TextBox 3"/>
          <p:cNvSpPr txBox="1"/>
          <p:nvPr/>
        </p:nvSpPr>
        <p:spPr>
          <a:xfrm>
            <a:off x="1981200" y="1295400"/>
            <a:ext cx="1686212" cy="646331"/>
          </a:xfrm>
          <a:prstGeom prst="rect">
            <a:avLst/>
          </a:prstGeom>
          <a:solidFill>
            <a:srgbClr val="FFCCCC"/>
          </a:solidFill>
        </p:spPr>
        <p:txBody>
          <a:bodyPr wrap="square" rtlCol="0">
            <a:spAutoFit/>
          </a:bodyPr>
          <a:lstStyle/>
          <a:p>
            <a:pPr algn="r"/>
            <a:r>
              <a:rPr lang="en-US" sz="1800" b="1" dirty="0" smtClean="0">
                <a:latin typeface="Cambria" pitchFamily="18" charset="0"/>
              </a:rPr>
              <a:t>All possible </a:t>
            </a:r>
            <a:r>
              <a:rPr lang="en-US" sz="1800" b="1" dirty="0" err="1" smtClean="0">
                <a:latin typeface="Cambria" pitchFamily="18" charset="0"/>
              </a:rPr>
              <a:t>decipherings</a:t>
            </a:r>
            <a:endParaRPr lang="en-US" sz="1800" b="1" dirty="0">
              <a:latin typeface="Cambria" pitchFamily="18" charset="0"/>
            </a:endParaRPr>
          </a:p>
        </p:txBody>
      </p:sp>
    </p:spTree>
    <p:extLst>
      <p:ext uri="{BB962C8B-B14F-4D97-AF65-F5344CB8AC3E}">
        <p14:creationId xmlns:p14="http://schemas.microsoft.com/office/powerpoint/2010/main" val="29798697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8" name="Rectangle 20"/>
          <p:cNvSpPr>
            <a:spLocks noChangeArrowheads="1"/>
          </p:cNvSpPr>
          <p:nvPr/>
        </p:nvSpPr>
        <p:spPr bwMode="auto">
          <a:xfrm>
            <a:off x="9488488" y="2905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endParaRPr lang="en-US"/>
          </a:p>
        </p:txBody>
      </p:sp>
      <p:sp>
        <p:nvSpPr>
          <p:cNvPr id="2" name="Rectangle 1"/>
          <p:cNvSpPr/>
          <p:nvPr/>
        </p:nvSpPr>
        <p:spPr>
          <a:xfrm>
            <a:off x="304800" y="2743200"/>
            <a:ext cx="2975495" cy="2031325"/>
          </a:xfrm>
          <a:prstGeom prst="rect">
            <a:avLst/>
          </a:prstGeom>
        </p:spPr>
        <p:txBody>
          <a:bodyPr wrap="none">
            <a:spAutoFit/>
          </a:bodyPr>
          <a:lstStyle/>
          <a:p>
            <a:pPr algn="ctr"/>
            <a:r>
              <a:rPr lang="en-US" sz="4200" dirty="0" smtClean="0">
                <a:latin typeface="Cambria" pitchFamily="18" charset="0"/>
              </a:rPr>
              <a:t>Strategies?</a:t>
            </a:r>
          </a:p>
          <a:p>
            <a:pPr algn="ctr"/>
            <a:endParaRPr lang="en-US" sz="4200" dirty="0">
              <a:solidFill>
                <a:srgbClr val="C00000"/>
              </a:solidFill>
              <a:latin typeface="Cambria" pitchFamily="18" charset="0"/>
            </a:endParaRPr>
          </a:p>
          <a:p>
            <a:pPr algn="ctr"/>
            <a:r>
              <a:rPr lang="en-US" sz="4200" i="1" dirty="0" smtClean="0">
                <a:solidFill>
                  <a:srgbClr val="C00000"/>
                </a:solidFill>
                <a:latin typeface="Cambria" pitchFamily="18" charset="0"/>
              </a:rPr>
              <a:t>Algorithms?</a:t>
            </a:r>
            <a:endParaRPr lang="en-US" sz="4200" i="1" dirty="0">
              <a:solidFill>
                <a:srgbClr val="C00000"/>
              </a:solidFill>
            </a:endParaRPr>
          </a:p>
        </p:txBody>
      </p:sp>
      <p:sp>
        <p:nvSpPr>
          <p:cNvPr id="9" name="Rectangle 15"/>
          <p:cNvSpPr>
            <a:spLocks noChangeArrowheads="1"/>
          </p:cNvSpPr>
          <p:nvPr>
            <p:custDataLst>
              <p:tags r:id="rId1"/>
            </p:custDataLst>
          </p:nvPr>
        </p:nvSpPr>
        <p:spPr bwMode="auto">
          <a:xfrm>
            <a:off x="3647656" y="194733"/>
            <a:ext cx="1542410" cy="6494085"/>
          </a:xfrm>
          <a:prstGeom prst="rect">
            <a:avLst/>
          </a:prstGeom>
          <a:solidFill>
            <a:srgbClr val="FFCCCC"/>
          </a:solidFill>
          <a:ln>
            <a:noFill/>
          </a:ln>
          <a:extLst/>
        </p:spPr>
        <p:txBody>
          <a:bodyPr wrap="none">
            <a:spAutoFit/>
          </a:bodyPr>
          <a:lstStyle/>
          <a:p>
            <a:pPr algn="ctr" eaLnBrk="0" hangingPunct="0"/>
            <a:r>
              <a:rPr lang="en-US" sz="1600" b="1" dirty="0" err="1">
                <a:latin typeface="Courier New" pitchFamily="49" charset="0"/>
              </a:rPr>
              <a:t>gv</a:t>
            </a:r>
            <a:r>
              <a:rPr lang="en-US" sz="1600" b="1" dirty="0">
                <a:latin typeface="Courier New" pitchFamily="49" charset="0"/>
              </a:rPr>
              <a:t> </a:t>
            </a:r>
            <a:r>
              <a:rPr lang="en-US" sz="1600" b="1" dirty="0" err="1">
                <a:latin typeface="Courier New" pitchFamily="49" charset="0"/>
              </a:rPr>
              <a:t>vw</a:t>
            </a:r>
            <a:r>
              <a:rPr lang="en-US" sz="1600" b="1" dirty="0">
                <a:latin typeface="Courier New" pitchFamily="49" charset="0"/>
              </a:rPr>
              <a:t> </a:t>
            </a:r>
            <a:r>
              <a:rPr lang="en-US" sz="1600" b="1" dirty="0" err="1">
                <a:latin typeface="Courier New" pitchFamily="49" charset="0"/>
              </a:rPr>
              <a:t>dtwvg</a:t>
            </a:r>
            <a:endParaRPr lang="en-US" sz="1600" b="1" dirty="0">
              <a:latin typeface="Courier New" pitchFamily="49" charset="0"/>
            </a:endParaRPr>
          </a:p>
          <a:p>
            <a:pPr algn="ctr" eaLnBrk="0" hangingPunct="0"/>
            <a:r>
              <a:rPr lang="en-US" sz="1600" b="1" dirty="0" err="1">
                <a:latin typeface="Courier New" pitchFamily="49" charset="0"/>
              </a:rPr>
              <a:t>hw</a:t>
            </a:r>
            <a:r>
              <a:rPr lang="en-US" sz="1600" b="1" dirty="0">
                <a:latin typeface="Courier New" pitchFamily="49" charset="0"/>
              </a:rPr>
              <a:t> </a:t>
            </a:r>
            <a:r>
              <a:rPr lang="en-US" sz="1600" b="1" dirty="0" err="1">
                <a:latin typeface="Courier New" pitchFamily="49" charset="0"/>
              </a:rPr>
              <a:t>wx</a:t>
            </a:r>
            <a:r>
              <a:rPr lang="en-US" sz="1600" b="1" dirty="0">
                <a:latin typeface="Courier New" pitchFamily="49" charset="0"/>
              </a:rPr>
              <a:t> </a:t>
            </a:r>
            <a:r>
              <a:rPr lang="en-US" sz="1600" b="1" dirty="0" err="1">
                <a:latin typeface="Courier New" pitchFamily="49" charset="0"/>
              </a:rPr>
              <a:t>euxwh</a:t>
            </a:r>
            <a:endParaRPr lang="en-US" sz="1600" b="1" dirty="0">
              <a:latin typeface="Courier New" pitchFamily="49" charset="0"/>
            </a:endParaRPr>
          </a:p>
          <a:p>
            <a:pPr algn="ctr" eaLnBrk="0" hangingPunct="0"/>
            <a:r>
              <a:rPr lang="en-US" sz="1600" b="1" dirty="0">
                <a:latin typeface="Courier New" pitchFamily="49" charset="0"/>
              </a:rPr>
              <a:t>ix </a:t>
            </a:r>
            <a:r>
              <a:rPr lang="en-US" sz="1600" b="1" dirty="0" err="1">
                <a:latin typeface="Courier New" pitchFamily="49" charset="0"/>
              </a:rPr>
              <a:t>xy</a:t>
            </a:r>
            <a:r>
              <a:rPr lang="en-US" sz="1600" b="1" dirty="0">
                <a:latin typeface="Courier New" pitchFamily="49" charset="0"/>
              </a:rPr>
              <a:t> </a:t>
            </a:r>
            <a:r>
              <a:rPr lang="en-US" sz="1600" b="1" dirty="0" err="1">
                <a:latin typeface="Courier New" pitchFamily="49" charset="0"/>
              </a:rPr>
              <a:t>fvyxi</a:t>
            </a:r>
            <a:endParaRPr lang="en-US" sz="1600" b="1" dirty="0">
              <a:latin typeface="Courier New" pitchFamily="49" charset="0"/>
            </a:endParaRPr>
          </a:p>
          <a:p>
            <a:pPr algn="ctr" eaLnBrk="0" hangingPunct="0"/>
            <a:r>
              <a:rPr lang="en-US" sz="1600" b="1" dirty="0" err="1">
                <a:latin typeface="Courier New" pitchFamily="49" charset="0"/>
              </a:rPr>
              <a:t>jy</a:t>
            </a:r>
            <a:r>
              <a:rPr lang="en-US" sz="1600" b="1" dirty="0">
                <a:latin typeface="Courier New" pitchFamily="49" charset="0"/>
              </a:rPr>
              <a:t> </a:t>
            </a:r>
            <a:r>
              <a:rPr lang="en-US" sz="1600" b="1" dirty="0" err="1">
                <a:latin typeface="Courier New" pitchFamily="49" charset="0"/>
              </a:rPr>
              <a:t>yz</a:t>
            </a:r>
            <a:r>
              <a:rPr lang="en-US" sz="1600" b="1" dirty="0">
                <a:latin typeface="Courier New" pitchFamily="49" charset="0"/>
              </a:rPr>
              <a:t> </a:t>
            </a:r>
            <a:r>
              <a:rPr lang="en-US" sz="1600" b="1" dirty="0" err="1">
                <a:latin typeface="Courier New" pitchFamily="49" charset="0"/>
              </a:rPr>
              <a:t>gwzyj</a:t>
            </a:r>
            <a:endParaRPr lang="en-US" sz="1600" b="1" dirty="0">
              <a:latin typeface="Courier New" pitchFamily="49" charset="0"/>
            </a:endParaRPr>
          </a:p>
          <a:p>
            <a:pPr algn="ctr" eaLnBrk="0" hangingPunct="0"/>
            <a:r>
              <a:rPr lang="en-US" sz="1600" b="1" dirty="0" err="1">
                <a:latin typeface="Courier New" pitchFamily="49" charset="0"/>
              </a:rPr>
              <a:t>kz</a:t>
            </a:r>
            <a:r>
              <a:rPr lang="en-US" sz="1600" b="1" dirty="0">
                <a:latin typeface="Courier New" pitchFamily="49" charset="0"/>
              </a:rPr>
              <a:t> </a:t>
            </a:r>
            <a:r>
              <a:rPr lang="en-US" sz="1600" b="1" dirty="0" err="1">
                <a:latin typeface="Courier New" pitchFamily="49" charset="0"/>
              </a:rPr>
              <a:t>za</a:t>
            </a:r>
            <a:r>
              <a:rPr lang="en-US" sz="1600" b="1" dirty="0">
                <a:latin typeface="Courier New" pitchFamily="49" charset="0"/>
              </a:rPr>
              <a:t> </a:t>
            </a:r>
            <a:r>
              <a:rPr lang="en-US" sz="1600" b="1" dirty="0" err="1">
                <a:latin typeface="Courier New" pitchFamily="49" charset="0"/>
              </a:rPr>
              <a:t>hxazk</a:t>
            </a:r>
            <a:endParaRPr lang="en-US" sz="1600" b="1" dirty="0">
              <a:latin typeface="Courier New" pitchFamily="49" charset="0"/>
            </a:endParaRPr>
          </a:p>
          <a:p>
            <a:pPr algn="ctr" eaLnBrk="0" hangingPunct="0"/>
            <a:r>
              <a:rPr lang="en-US" sz="1600" b="1" dirty="0">
                <a:latin typeface="Courier New" pitchFamily="49" charset="0"/>
              </a:rPr>
              <a:t>la </a:t>
            </a:r>
            <a:r>
              <a:rPr lang="en-US" sz="1600" b="1" dirty="0" err="1">
                <a:latin typeface="Courier New" pitchFamily="49" charset="0"/>
              </a:rPr>
              <a:t>ab</a:t>
            </a:r>
            <a:r>
              <a:rPr lang="en-US" sz="1600" b="1" dirty="0">
                <a:latin typeface="Courier New" pitchFamily="49" charset="0"/>
              </a:rPr>
              <a:t> </a:t>
            </a:r>
            <a:r>
              <a:rPr lang="en-US" sz="1600" b="1" dirty="0" err="1">
                <a:latin typeface="Courier New" pitchFamily="49" charset="0"/>
              </a:rPr>
              <a:t>iybal</a:t>
            </a:r>
            <a:endParaRPr lang="en-US" sz="1600" b="1" dirty="0">
              <a:latin typeface="Courier New" pitchFamily="49" charset="0"/>
            </a:endParaRPr>
          </a:p>
          <a:p>
            <a:pPr algn="ctr" eaLnBrk="0" hangingPunct="0"/>
            <a:r>
              <a:rPr lang="en-US" sz="1600" b="1" dirty="0" err="1">
                <a:latin typeface="Courier New" pitchFamily="49" charset="0"/>
              </a:rPr>
              <a:t>mb</a:t>
            </a:r>
            <a:r>
              <a:rPr lang="en-US" sz="1600" b="1" dirty="0">
                <a:latin typeface="Courier New" pitchFamily="49" charset="0"/>
              </a:rPr>
              <a:t> </a:t>
            </a:r>
            <a:r>
              <a:rPr lang="en-US" sz="1600" b="1" dirty="0" err="1">
                <a:latin typeface="Courier New" pitchFamily="49" charset="0"/>
              </a:rPr>
              <a:t>bc</a:t>
            </a:r>
            <a:r>
              <a:rPr lang="en-US" sz="1600" b="1" dirty="0">
                <a:latin typeface="Courier New" pitchFamily="49" charset="0"/>
              </a:rPr>
              <a:t> </a:t>
            </a:r>
            <a:r>
              <a:rPr lang="en-US" sz="1600" b="1" dirty="0" err="1">
                <a:latin typeface="Courier New" pitchFamily="49" charset="0"/>
              </a:rPr>
              <a:t>jzcbm</a:t>
            </a:r>
            <a:endParaRPr lang="en-US" sz="1600" b="1" dirty="0">
              <a:latin typeface="Courier New" pitchFamily="49" charset="0"/>
            </a:endParaRPr>
          </a:p>
          <a:p>
            <a:pPr algn="ctr" eaLnBrk="0" hangingPunct="0"/>
            <a:r>
              <a:rPr lang="en-US" sz="1600" b="1" dirty="0" err="1">
                <a:latin typeface="Courier New" pitchFamily="49" charset="0"/>
              </a:rPr>
              <a:t>nc</a:t>
            </a:r>
            <a:r>
              <a:rPr lang="en-US" sz="1600" b="1" dirty="0">
                <a:latin typeface="Courier New" pitchFamily="49" charset="0"/>
              </a:rPr>
              <a:t> cd </a:t>
            </a:r>
            <a:r>
              <a:rPr lang="en-US" sz="1600" b="1" dirty="0" err="1">
                <a:latin typeface="Courier New" pitchFamily="49" charset="0"/>
              </a:rPr>
              <a:t>kadcn</a:t>
            </a:r>
            <a:endParaRPr lang="en-US" sz="1600" b="1" dirty="0">
              <a:latin typeface="Courier New" pitchFamily="49" charset="0"/>
            </a:endParaRPr>
          </a:p>
          <a:p>
            <a:pPr algn="ctr" eaLnBrk="0" hangingPunct="0"/>
            <a:r>
              <a:rPr lang="en-US" sz="1600" b="1" dirty="0">
                <a:latin typeface="Courier New" pitchFamily="49" charset="0"/>
              </a:rPr>
              <a:t>od de </a:t>
            </a:r>
            <a:r>
              <a:rPr lang="en-US" sz="1600" b="1" dirty="0" err="1">
                <a:latin typeface="Courier New" pitchFamily="49" charset="0"/>
              </a:rPr>
              <a:t>lbedo</a:t>
            </a:r>
            <a:endParaRPr lang="en-US" sz="1600" b="1" dirty="0">
              <a:latin typeface="Courier New" pitchFamily="49" charset="0"/>
            </a:endParaRPr>
          </a:p>
          <a:p>
            <a:pPr algn="ctr" eaLnBrk="0" hangingPunct="0"/>
            <a:r>
              <a:rPr lang="en-US" sz="1600" b="1" dirty="0" err="1">
                <a:latin typeface="Courier New" pitchFamily="49" charset="0"/>
              </a:rPr>
              <a:t>pe</a:t>
            </a:r>
            <a:r>
              <a:rPr lang="en-US" sz="1600" b="1" dirty="0">
                <a:latin typeface="Courier New" pitchFamily="49" charset="0"/>
              </a:rPr>
              <a:t> </a:t>
            </a:r>
            <a:r>
              <a:rPr lang="en-US" sz="1600" b="1" dirty="0" err="1">
                <a:latin typeface="Courier New" pitchFamily="49" charset="0"/>
              </a:rPr>
              <a:t>ef</a:t>
            </a:r>
            <a:r>
              <a:rPr lang="en-US" sz="1600" b="1" dirty="0">
                <a:latin typeface="Courier New" pitchFamily="49" charset="0"/>
              </a:rPr>
              <a:t> </a:t>
            </a:r>
            <a:r>
              <a:rPr lang="en-US" sz="1600" b="1" dirty="0" err="1">
                <a:latin typeface="Courier New" pitchFamily="49" charset="0"/>
              </a:rPr>
              <a:t>mcfep</a:t>
            </a:r>
            <a:endParaRPr lang="en-US" sz="1600" b="1" dirty="0">
              <a:latin typeface="Courier New" pitchFamily="49" charset="0"/>
            </a:endParaRPr>
          </a:p>
          <a:p>
            <a:pPr algn="ctr" eaLnBrk="0" hangingPunct="0"/>
            <a:r>
              <a:rPr lang="en-US" sz="1600" b="1" dirty="0" err="1">
                <a:latin typeface="Courier New" pitchFamily="49" charset="0"/>
              </a:rPr>
              <a:t>qf</a:t>
            </a:r>
            <a:r>
              <a:rPr lang="en-US" sz="1600" b="1" dirty="0">
                <a:latin typeface="Courier New" pitchFamily="49" charset="0"/>
              </a:rPr>
              <a:t> </a:t>
            </a:r>
            <a:r>
              <a:rPr lang="en-US" sz="1600" b="1" dirty="0" err="1">
                <a:latin typeface="Courier New" pitchFamily="49" charset="0"/>
              </a:rPr>
              <a:t>fg</a:t>
            </a:r>
            <a:r>
              <a:rPr lang="en-US" sz="1600" b="1" dirty="0">
                <a:latin typeface="Courier New" pitchFamily="49" charset="0"/>
              </a:rPr>
              <a:t> </a:t>
            </a:r>
            <a:r>
              <a:rPr lang="en-US" sz="1600" b="1" dirty="0" err="1">
                <a:latin typeface="Courier New" pitchFamily="49" charset="0"/>
              </a:rPr>
              <a:t>ndgfq</a:t>
            </a:r>
            <a:endParaRPr lang="en-US" sz="1600" b="1" dirty="0">
              <a:latin typeface="Courier New" pitchFamily="49" charset="0"/>
            </a:endParaRPr>
          </a:p>
          <a:p>
            <a:pPr algn="ctr" eaLnBrk="0" hangingPunct="0"/>
            <a:r>
              <a:rPr lang="en-US" sz="1600" b="1" dirty="0" err="1">
                <a:latin typeface="Courier New" pitchFamily="49" charset="0"/>
              </a:rPr>
              <a:t>rg</a:t>
            </a:r>
            <a:r>
              <a:rPr lang="en-US" sz="1600" b="1" dirty="0">
                <a:latin typeface="Courier New" pitchFamily="49" charset="0"/>
              </a:rPr>
              <a:t> </a:t>
            </a:r>
            <a:r>
              <a:rPr lang="en-US" sz="1600" b="1" dirty="0" err="1">
                <a:latin typeface="Courier New" pitchFamily="49" charset="0"/>
              </a:rPr>
              <a:t>gh</a:t>
            </a:r>
            <a:r>
              <a:rPr lang="en-US" sz="1600" b="1" dirty="0">
                <a:latin typeface="Courier New" pitchFamily="49" charset="0"/>
              </a:rPr>
              <a:t> </a:t>
            </a:r>
            <a:r>
              <a:rPr lang="en-US" sz="1600" b="1" dirty="0" err="1">
                <a:latin typeface="Courier New" pitchFamily="49" charset="0"/>
              </a:rPr>
              <a:t>oehgr</a:t>
            </a:r>
            <a:endParaRPr lang="en-US" sz="1600" b="1" dirty="0">
              <a:latin typeface="Courier New" pitchFamily="49" charset="0"/>
            </a:endParaRPr>
          </a:p>
          <a:p>
            <a:pPr algn="ctr" eaLnBrk="0" hangingPunct="0"/>
            <a:r>
              <a:rPr lang="en-US" sz="1600" b="1" dirty="0" err="1">
                <a:latin typeface="Courier New" pitchFamily="49" charset="0"/>
              </a:rPr>
              <a:t>sh</a:t>
            </a:r>
            <a:r>
              <a:rPr lang="en-US" sz="1600" b="1" dirty="0">
                <a:latin typeface="Courier New" pitchFamily="49" charset="0"/>
              </a:rPr>
              <a:t> hi </a:t>
            </a:r>
            <a:r>
              <a:rPr lang="en-US" sz="1600" b="1" dirty="0" err="1">
                <a:latin typeface="Courier New" pitchFamily="49" charset="0"/>
              </a:rPr>
              <a:t>pfihs</a:t>
            </a:r>
            <a:endParaRPr lang="en-US" sz="1600" b="1" dirty="0">
              <a:latin typeface="Courier New" pitchFamily="49" charset="0"/>
            </a:endParaRPr>
          </a:p>
          <a:p>
            <a:pPr algn="ctr" eaLnBrk="0" hangingPunct="0"/>
            <a:r>
              <a:rPr lang="en-US" sz="1600" b="1" dirty="0" err="1">
                <a:latin typeface="Courier New" pitchFamily="49" charset="0"/>
              </a:rPr>
              <a:t>ti</a:t>
            </a:r>
            <a:r>
              <a:rPr lang="en-US" sz="1600" b="1" dirty="0">
                <a:latin typeface="Courier New" pitchFamily="49" charset="0"/>
              </a:rPr>
              <a:t> </a:t>
            </a:r>
            <a:r>
              <a:rPr lang="en-US" sz="1600" b="1" dirty="0" err="1">
                <a:latin typeface="Courier New" pitchFamily="49" charset="0"/>
              </a:rPr>
              <a:t>ij</a:t>
            </a:r>
            <a:r>
              <a:rPr lang="en-US" sz="1600" b="1" dirty="0">
                <a:latin typeface="Courier New" pitchFamily="49" charset="0"/>
              </a:rPr>
              <a:t> </a:t>
            </a:r>
            <a:r>
              <a:rPr lang="en-US" sz="1600" b="1" dirty="0" err="1">
                <a:latin typeface="Courier New" pitchFamily="49" charset="0"/>
              </a:rPr>
              <a:t>qgjit</a:t>
            </a:r>
            <a:endParaRPr lang="en-US" sz="1600" b="1" dirty="0">
              <a:latin typeface="Courier New" pitchFamily="49" charset="0"/>
            </a:endParaRPr>
          </a:p>
          <a:p>
            <a:pPr algn="ctr" eaLnBrk="0" hangingPunct="0"/>
            <a:r>
              <a:rPr lang="en-US" sz="1600" b="1" dirty="0" err="1">
                <a:latin typeface="Courier New" pitchFamily="49" charset="0"/>
              </a:rPr>
              <a:t>uj</a:t>
            </a:r>
            <a:r>
              <a:rPr lang="en-US" sz="1600" b="1" dirty="0">
                <a:latin typeface="Courier New" pitchFamily="49" charset="0"/>
              </a:rPr>
              <a:t> </a:t>
            </a:r>
            <a:r>
              <a:rPr lang="en-US" sz="1600" b="1" dirty="0" err="1">
                <a:latin typeface="Courier New" pitchFamily="49" charset="0"/>
              </a:rPr>
              <a:t>jk</a:t>
            </a:r>
            <a:r>
              <a:rPr lang="en-US" sz="1600" b="1" dirty="0">
                <a:latin typeface="Courier New" pitchFamily="49" charset="0"/>
              </a:rPr>
              <a:t> </a:t>
            </a:r>
            <a:r>
              <a:rPr lang="en-US" sz="1600" b="1" dirty="0" err="1">
                <a:latin typeface="Courier New" pitchFamily="49" charset="0"/>
              </a:rPr>
              <a:t>rhkju</a:t>
            </a:r>
            <a:endParaRPr lang="en-US" sz="1600" b="1" dirty="0">
              <a:latin typeface="Courier New" pitchFamily="49" charset="0"/>
            </a:endParaRPr>
          </a:p>
          <a:p>
            <a:pPr algn="ctr" eaLnBrk="0" hangingPunct="0"/>
            <a:r>
              <a:rPr lang="en-US" sz="1600" b="1" dirty="0" err="1">
                <a:latin typeface="Courier New" pitchFamily="49" charset="0"/>
              </a:rPr>
              <a:t>vk</a:t>
            </a:r>
            <a:r>
              <a:rPr lang="en-US" sz="1600" b="1" dirty="0">
                <a:latin typeface="Courier New" pitchFamily="49" charset="0"/>
              </a:rPr>
              <a:t> kl </a:t>
            </a:r>
            <a:r>
              <a:rPr lang="en-US" sz="1600" b="1" dirty="0" err="1">
                <a:latin typeface="Courier New" pitchFamily="49" charset="0"/>
              </a:rPr>
              <a:t>silkv</a:t>
            </a:r>
            <a:endParaRPr lang="en-US" sz="1600" b="1" dirty="0">
              <a:latin typeface="Courier New" pitchFamily="49" charset="0"/>
            </a:endParaRPr>
          </a:p>
          <a:p>
            <a:pPr algn="ctr" eaLnBrk="0" hangingPunct="0"/>
            <a:r>
              <a:rPr lang="en-US" sz="1600" b="1" dirty="0" err="1">
                <a:latin typeface="Courier New" pitchFamily="49" charset="0"/>
              </a:rPr>
              <a:t>wl</a:t>
            </a:r>
            <a:r>
              <a:rPr lang="en-US" sz="1600" b="1" dirty="0">
                <a:latin typeface="Courier New" pitchFamily="49" charset="0"/>
              </a:rPr>
              <a:t> lm </a:t>
            </a:r>
            <a:r>
              <a:rPr lang="en-US" sz="1600" b="1" dirty="0" err="1">
                <a:latin typeface="Courier New" pitchFamily="49" charset="0"/>
              </a:rPr>
              <a:t>tjmlw</a:t>
            </a:r>
            <a:endParaRPr lang="en-US" sz="1600" b="1" dirty="0">
              <a:latin typeface="Courier New" pitchFamily="49" charset="0"/>
            </a:endParaRPr>
          </a:p>
          <a:p>
            <a:pPr algn="ctr" eaLnBrk="0" hangingPunct="0"/>
            <a:r>
              <a:rPr lang="en-US" sz="1600" b="1" dirty="0" err="1">
                <a:latin typeface="Courier New" pitchFamily="49" charset="0"/>
              </a:rPr>
              <a:t>xm</a:t>
            </a:r>
            <a:r>
              <a:rPr lang="en-US" sz="1600" b="1" dirty="0">
                <a:latin typeface="Courier New" pitchFamily="49" charset="0"/>
              </a:rPr>
              <a:t> </a:t>
            </a:r>
            <a:r>
              <a:rPr lang="en-US" sz="1600" b="1" dirty="0" err="1">
                <a:latin typeface="Courier New" pitchFamily="49" charset="0"/>
              </a:rPr>
              <a:t>mn</a:t>
            </a:r>
            <a:r>
              <a:rPr lang="en-US" sz="1600" b="1" dirty="0">
                <a:latin typeface="Courier New" pitchFamily="49" charset="0"/>
              </a:rPr>
              <a:t> </a:t>
            </a:r>
            <a:r>
              <a:rPr lang="en-US" sz="1600" b="1" dirty="0" err="1">
                <a:latin typeface="Courier New" pitchFamily="49" charset="0"/>
              </a:rPr>
              <a:t>uknmx</a:t>
            </a:r>
            <a:endParaRPr lang="en-US" sz="1600" b="1" dirty="0">
              <a:latin typeface="Courier New" pitchFamily="49" charset="0"/>
            </a:endParaRPr>
          </a:p>
          <a:p>
            <a:pPr algn="ctr" eaLnBrk="0" hangingPunct="0"/>
            <a:r>
              <a:rPr lang="en-US" sz="1600" b="1" dirty="0" err="1">
                <a:latin typeface="Courier New" pitchFamily="49" charset="0"/>
              </a:rPr>
              <a:t>yn</a:t>
            </a:r>
            <a:r>
              <a:rPr lang="en-US" sz="1600" b="1" dirty="0">
                <a:latin typeface="Courier New" pitchFamily="49" charset="0"/>
              </a:rPr>
              <a:t> no </a:t>
            </a:r>
            <a:r>
              <a:rPr lang="en-US" sz="1600" b="1" dirty="0" err="1">
                <a:latin typeface="Courier New" pitchFamily="49" charset="0"/>
              </a:rPr>
              <a:t>vlony</a:t>
            </a:r>
            <a:endParaRPr lang="en-US" sz="1600" b="1" dirty="0">
              <a:latin typeface="Courier New" pitchFamily="49" charset="0"/>
            </a:endParaRPr>
          </a:p>
          <a:p>
            <a:pPr algn="ctr" eaLnBrk="0" hangingPunct="0"/>
            <a:r>
              <a:rPr lang="en-US" sz="1600" b="1" dirty="0" err="1">
                <a:latin typeface="Courier New" pitchFamily="49" charset="0"/>
              </a:rPr>
              <a:t>zo</a:t>
            </a:r>
            <a:r>
              <a:rPr lang="en-US" sz="1600" b="1" dirty="0">
                <a:latin typeface="Courier New" pitchFamily="49" charset="0"/>
              </a:rPr>
              <a:t> op </a:t>
            </a:r>
            <a:r>
              <a:rPr lang="en-US" sz="1600" b="1" dirty="0" err="1">
                <a:latin typeface="Courier New" pitchFamily="49" charset="0"/>
              </a:rPr>
              <a:t>wmpoz</a:t>
            </a:r>
            <a:endParaRPr lang="en-US" sz="1600" b="1" dirty="0">
              <a:latin typeface="Courier New" pitchFamily="49" charset="0"/>
            </a:endParaRPr>
          </a:p>
          <a:p>
            <a:pPr algn="ctr" eaLnBrk="0" hangingPunct="0"/>
            <a:r>
              <a:rPr lang="en-US" sz="1600" b="1" dirty="0" err="1">
                <a:latin typeface="Courier New" pitchFamily="49" charset="0"/>
              </a:rPr>
              <a:t>ap</a:t>
            </a:r>
            <a:r>
              <a:rPr lang="en-US" sz="1600" b="1" dirty="0">
                <a:latin typeface="Courier New" pitchFamily="49" charset="0"/>
              </a:rPr>
              <a:t> </a:t>
            </a:r>
            <a:r>
              <a:rPr lang="en-US" sz="1600" b="1" dirty="0" err="1">
                <a:latin typeface="Courier New" pitchFamily="49" charset="0"/>
              </a:rPr>
              <a:t>pq</a:t>
            </a:r>
            <a:r>
              <a:rPr lang="en-US" sz="1600" b="1" dirty="0">
                <a:latin typeface="Courier New" pitchFamily="49" charset="0"/>
              </a:rPr>
              <a:t> </a:t>
            </a:r>
            <a:r>
              <a:rPr lang="en-US" sz="1600" b="1" dirty="0" err="1">
                <a:latin typeface="Courier New" pitchFamily="49" charset="0"/>
              </a:rPr>
              <a:t>xnqpa</a:t>
            </a:r>
            <a:endParaRPr lang="en-US" sz="1600" b="1" dirty="0">
              <a:latin typeface="Courier New" pitchFamily="49" charset="0"/>
            </a:endParaRPr>
          </a:p>
          <a:p>
            <a:pPr algn="ctr" eaLnBrk="0" hangingPunct="0"/>
            <a:r>
              <a:rPr lang="en-US" sz="1600" b="1" dirty="0" err="1">
                <a:latin typeface="Courier New" pitchFamily="49" charset="0"/>
              </a:rPr>
              <a:t>bq</a:t>
            </a:r>
            <a:r>
              <a:rPr lang="en-US" sz="1600" b="1" dirty="0">
                <a:latin typeface="Courier New" pitchFamily="49" charset="0"/>
              </a:rPr>
              <a:t> </a:t>
            </a:r>
            <a:r>
              <a:rPr lang="en-US" sz="1600" b="1" dirty="0" err="1">
                <a:latin typeface="Courier New" pitchFamily="49" charset="0"/>
              </a:rPr>
              <a:t>qr</a:t>
            </a:r>
            <a:r>
              <a:rPr lang="en-US" sz="1600" b="1" dirty="0">
                <a:latin typeface="Courier New" pitchFamily="49" charset="0"/>
              </a:rPr>
              <a:t> </a:t>
            </a:r>
            <a:r>
              <a:rPr lang="en-US" sz="1600" b="1" dirty="0" err="1">
                <a:latin typeface="Courier New" pitchFamily="49" charset="0"/>
              </a:rPr>
              <a:t>yorqb</a:t>
            </a:r>
            <a:endParaRPr lang="en-US" sz="1600" b="1" dirty="0">
              <a:latin typeface="Courier New" pitchFamily="49" charset="0"/>
            </a:endParaRPr>
          </a:p>
          <a:p>
            <a:pPr algn="ctr" eaLnBrk="0" hangingPunct="0"/>
            <a:r>
              <a:rPr lang="en-US" sz="1600" b="1" dirty="0" err="1">
                <a:latin typeface="Courier New" pitchFamily="49" charset="0"/>
              </a:rPr>
              <a:t>cr</a:t>
            </a:r>
            <a:r>
              <a:rPr lang="en-US" sz="1600" b="1" dirty="0">
                <a:latin typeface="Courier New" pitchFamily="49" charset="0"/>
              </a:rPr>
              <a:t> </a:t>
            </a:r>
            <a:r>
              <a:rPr lang="en-US" sz="1600" b="1" dirty="0" err="1">
                <a:latin typeface="Courier New" pitchFamily="49" charset="0"/>
              </a:rPr>
              <a:t>rs</a:t>
            </a:r>
            <a:r>
              <a:rPr lang="en-US" sz="1600" b="1" dirty="0">
                <a:latin typeface="Courier New" pitchFamily="49" charset="0"/>
              </a:rPr>
              <a:t> </a:t>
            </a:r>
            <a:r>
              <a:rPr lang="en-US" sz="1600" b="1" dirty="0" err="1">
                <a:latin typeface="Courier New" pitchFamily="49" charset="0"/>
              </a:rPr>
              <a:t>zpsrc</a:t>
            </a:r>
            <a:endParaRPr lang="en-US" sz="1600" b="1" dirty="0">
              <a:latin typeface="Courier New" pitchFamily="49" charset="0"/>
            </a:endParaRPr>
          </a:p>
          <a:p>
            <a:pPr algn="ctr" eaLnBrk="0" hangingPunct="0"/>
            <a:r>
              <a:rPr lang="en-US" sz="1600" b="1" dirty="0">
                <a:latin typeface="Courier New" pitchFamily="49" charset="0"/>
              </a:rPr>
              <a:t>ds </a:t>
            </a:r>
            <a:r>
              <a:rPr lang="en-US" sz="1600" b="1" dirty="0" err="1">
                <a:latin typeface="Courier New" pitchFamily="49" charset="0"/>
              </a:rPr>
              <a:t>st</a:t>
            </a:r>
            <a:r>
              <a:rPr lang="en-US" sz="1600" b="1" dirty="0">
                <a:latin typeface="Courier New" pitchFamily="49" charset="0"/>
              </a:rPr>
              <a:t> </a:t>
            </a:r>
            <a:r>
              <a:rPr lang="en-US" sz="1600" b="1" dirty="0" err="1">
                <a:latin typeface="Courier New" pitchFamily="49" charset="0"/>
              </a:rPr>
              <a:t>aqtsd</a:t>
            </a:r>
            <a:endParaRPr lang="en-US" sz="1600" b="1" dirty="0">
              <a:latin typeface="Courier New" pitchFamily="49" charset="0"/>
            </a:endParaRPr>
          </a:p>
          <a:p>
            <a:pPr algn="ctr" eaLnBrk="0" hangingPunct="0"/>
            <a:r>
              <a:rPr lang="en-US" sz="1600" b="1" dirty="0">
                <a:latin typeface="Courier New" pitchFamily="49" charset="0"/>
              </a:rPr>
              <a:t>et </a:t>
            </a:r>
            <a:r>
              <a:rPr lang="en-US" sz="1600" b="1" dirty="0" err="1">
                <a:latin typeface="Courier New" pitchFamily="49" charset="0"/>
              </a:rPr>
              <a:t>tu</a:t>
            </a:r>
            <a:r>
              <a:rPr lang="en-US" sz="1600" b="1" dirty="0">
                <a:latin typeface="Courier New" pitchFamily="49" charset="0"/>
              </a:rPr>
              <a:t> brute</a:t>
            </a:r>
          </a:p>
          <a:p>
            <a:pPr algn="ctr" eaLnBrk="0" hangingPunct="0"/>
            <a:r>
              <a:rPr lang="en-US" sz="1600" b="1" dirty="0" err="1">
                <a:latin typeface="Courier New" pitchFamily="49" charset="0"/>
              </a:rPr>
              <a:t>fu</a:t>
            </a:r>
            <a:r>
              <a:rPr lang="en-US" sz="1600" b="1" dirty="0">
                <a:latin typeface="Courier New" pitchFamily="49" charset="0"/>
              </a:rPr>
              <a:t> </a:t>
            </a:r>
            <a:r>
              <a:rPr lang="en-US" sz="1600" b="1" dirty="0" err="1">
                <a:latin typeface="Courier New" pitchFamily="49" charset="0"/>
              </a:rPr>
              <a:t>uv</a:t>
            </a:r>
            <a:r>
              <a:rPr lang="en-US" sz="1600" b="1" dirty="0">
                <a:latin typeface="Courier New" pitchFamily="49" charset="0"/>
              </a:rPr>
              <a:t> </a:t>
            </a:r>
            <a:r>
              <a:rPr lang="en-US" sz="1600" b="1" dirty="0" err="1">
                <a:latin typeface="Courier New" pitchFamily="49" charset="0"/>
              </a:rPr>
              <a:t>csvuf</a:t>
            </a:r>
            <a:endParaRPr lang="en-US" sz="1600" b="1" dirty="0">
              <a:latin typeface="Courier New" pitchFamily="49" charset="0"/>
            </a:endParaRPr>
          </a:p>
        </p:txBody>
      </p:sp>
      <p:sp>
        <p:nvSpPr>
          <p:cNvPr id="10" name="Text Box 5"/>
          <p:cNvSpPr txBox="1">
            <a:spLocks noChangeArrowheads="1"/>
          </p:cNvSpPr>
          <p:nvPr>
            <p:custDataLst>
              <p:tags r:id="rId2"/>
            </p:custDataLst>
          </p:nvPr>
        </p:nvSpPr>
        <p:spPr bwMode="auto">
          <a:xfrm>
            <a:off x="304800" y="228600"/>
            <a:ext cx="6248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4200" dirty="0" smtClean="0">
                <a:latin typeface="Cambria" pitchFamily="18" charset="0"/>
              </a:rPr>
              <a:t>Decipher?</a:t>
            </a:r>
            <a:endParaRPr lang="en-US" sz="4200" dirty="0">
              <a:latin typeface="Cambria" pitchFamily="18" charset="0"/>
            </a:endParaRPr>
          </a:p>
        </p:txBody>
      </p:sp>
      <p:sp>
        <p:nvSpPr>
          <p:cNvPr id="3" name="Right Arrow 2"/>
          <p:cNvSpPr/>
          <p:nvPr/>
        </p:nvSpPr>
        <p:spPr bwMode="auto">
          <a:xfrm>
            <a:off x="5455356" y="444425"/>
            <a:ext cx="685800" cy="393775"/>
          </a:xfrm>
          <a:prstGeom prst="rightArrow">
            <a:avLst>
              <a:gd name="adj1" fmla="val 32799"/>
              <a:gd name="adj2" fmla="val 72935"/>
            </a:avLst>
          </a:prstGeom>
          <a:solidFill>
            <a:schemeClr val="bg1">
              <a:lumMod val="8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6" charset="0"/>
              <a:ea typeface="ＭＳ Ｐゴシック" pitchFamily="-106" charset="-128"/>
              <a:cs typeface="ＭＳ Ｐゴシック" pitchFamily="-106" charset="-128"/>
            </a:endParaRPr>
          </a:p>
        </p:txBody>
      </p:sp>
      <p:sp>
        <p:nvSpPr>
          <p:cNvPr id="4" name="TextBox 3"/>
          <p:cNvSpPr txBox="1"/>
          <p:nvPr/>
        </p:nvSpPr>
        <p:spPr>
          <a:xfrm>
            <a:off x="1981200" y="1295400"/>
            <a:ext cx="1686212" cy="646331"/>
          </a:xfrm>
          <a:prstGeom prst="rect">
            <a:avLst/>
          </a:prstGeom>
          <a:solidFill>
            <a:srgbClr val="FFCCCC"/>
          </a:solidFill>
        </p:spPr>
        <p:txBody>
          <a:bodyPr wrap="square" rtlCol="0">
            <a:spAutoFit/>
          </a:bodyPr>
          <a:lstStyle/>
          <a:p>
            <a:pPr algn="r"/>
            <a:r>
              <a:rPr lang="en-US" sz="1800" b="1" dirty="0" smtClean="0">
                <a:latin typeface="Cambria" pitchFamily="18" charset="0"/>
              </a:rPr>
              <a:t>All possible </a:t>
            </a:r>
            <a:r>
              <a:rPr lang="en-US" sz="1800" b="1" dirty="0" err="1" smtClean="0">
                <a:latin typeface="Cambria" pitchFamily="18" charset="0"/>
              </a:rPr>
              <a:t>decipherings</a:t>
            </a:r>
            <a:endParaRPr lang="en-US" sz="1800" b="1" dirty="0">
              <a:latin typeface="Cambria" pitchFamily="18" charset="0"/>
            </a:endParaRPr>
          </a:p>
        </p:txBody>
      </p:sp>
      <p:sp>
        <p:nvSpPr>
          <p:cNvPr id="13" name="Rectangle 15"/>
          <p:cNvSpPr>
            <a:spLocks noChangeArrowheads="1"/>
          </p:cNvSpPr>
          <p:nvPr>
            <p:custDataLst>
              <p:tags r:id="rId3"/>
            </p:custDataLst>
          </p:nvPr>
        </p:nvSpPr>
        <p:spPr bwMode="auto">
          <a:xfrm>
            <a:off x="6324952" y="194733"/>
            <a:ext cx="2562225" cy="6494085"/>
          </a:xfrm>
          <a:prstGeom prst="rect">
            <a:avLst/>
          </a:prstGeom>
          <a:solidFill>
            <a:srgbClr val="DDF2FF"/>
          </a:solidFill>
          <a:ln>
            <a:noFill/>
          </a:ln>
          <a:extLst/>
        </p:spPr>
        <p:txBody>
          <a:bodyPr wrap="square">
            <a:spAutoFit/>
          </a:bodyPr>
          <a:lstStyle/>
          <a:p>
            <a:pPr eaLnBrk="0" hangingPunct="0"/>
            <a:r>
              <a:rPr lang="en-US" sz="1600" b="1" dirty="0">
                <a:latin typeface="Courier New" pitchFamily="49" charset="0"/>
              </a:rPr>
              <a:t>[0, '</a:t>
            </a:r>
            <a:r>
              <a:rPr lang="en-US" sz="1600" b="1" dirty="0" err="1">
                <a:latin typeface="Courier New" pitchFamily="49" charset="0"/>
              </a:rPr>
              <a:t>gv</a:t>
            </a:r>
            <a:r>
              <a:rPr lang="en-US" sz="1600" b="1" dirty="0">
                <a:latin typeface="Courier New" pitchFamily="49" charset="0"/>
              </a:rPr>
              <a:t> </a:t>
            </a:r>
            <a:r>
              <a:rPr lang="en-US" sz="1600" b="1" dirty="0" err="1">
                <a:latin typeface="Courier New" pitchFamily="49" charset="0"/>
              </a:rPr>
              <a:t>vw</a:t>
            </a:r>
            <a:r>
              <a:rPr lang="en-US" sz="1600" b="1" dirty="0">
                <a:latin typeface="Courier New" pitchFamily="49" charset="0"/>
              </a:rPr>
              <a:t> </a:t>
            </a:r>
            <a:r>
              <a:rPr lang="en-US" sz="1600" b="1" dirty="0" err="1">
                <a:latin typeface="Courier New" pitchFamily="49" charset="0"/>
              </a:rPr>
              <a:t>dtwvg</a:t>
            </a:r>
            <a:r>
              <a:rPr lang="en-US" sz="1600" b="1" dirty="0">
                <a:latin typeface="Courier New" pitchFamily="49" charset="0"/>
              </a:rPr>
              <a:t>'], </a:t>
            </a:r>
          </a:p>
          <a:p>
            <a:pPr eaLnBrk="0" hangingPunct="0"/>
            <a:r>
              <a:rPr lang="en-US" sz="1600" b="1" dirty="0">
                <a:latin typeface="Courier New" pitchFamily="49" charset="0"/>
              </a:rPr>
              <a:t>[2, '</a:t>
            </a:r>
            <a:r>
              <a:rPr lang="en-US" sz="1600" b="1" dirty="0" err="1">
                <a:latin typeface="Courier New" pitchFamily="49" charset="0"/>
              </a:rPr>
              <a:t>hw</a:t>
            </a:r>
            <a:r>
              <a:rPr lang="en-US" sz="1600" b="1" dirty="0">
                <a:latin typeface="Courier New" pitchFamily="49" charset="0"/>
              </a:rPr>
              <a:t> </a:t>
            </a:r>
            <a:r>
              <a:rPr lang="en-US" sz="1600" b="1" dirty="0" err="1">
                <a:latin typeface="Courier New" pitchFamily="49" charset="0"/>
              </a:rPr>
              <a:t>wx</a:t>
            </a:r>
            <a:r>
              <a:rPr lang="en-US" sz="1600" b="1" dirty="0">
                <a:latin typeface="Courier New" pitchFamily="49" charset="0"/>
              </a:rPr>
              <a:t> </a:t>
            </a:r>
            <a:r>
              <a:rPr lang="en-US" sz="1600" b="1" dirty="0" err="1">
                <a:latin typeface="Courier New" pitchFamily="49" charset="0"/>
              </a:rPr>
              <a:t>euxwh</a:t>
            </a:r>
            <a:r>
              <a:rPr lang="en-US" sz="1600" b="1" dirty="0">
                <a:latin typeface="Courier New" pitchFamily="49" charset="0"/>
              </a:rPr>
              <a:t>'], </a:t>
            </a:r>
          </a:p>
          <a:p>
            <a:pPr eaLnBrk="0" hangingPunct="0"/>
            <a:r>
              <a:rPr lang="en-US" sz="1600" b="1" dirty="0">
                <a:latin typeface="Courier New" pitchFamily="49" charset="0"/>
              </a:rPr>
              <a:t>[2, 'ix </a:t>
            </a:r>
            <a:r>
              <a:rPr lang="en-US" sz="1600" b="1" dirty="0" err="1">
                <a:latin typeface="Courier New" pitchFamily="49" charset="0"/>
              </a:rPr>
              <a:t>xy</a:t>
            </a:r>
            <a:r>
              <a:rPr lang="en-US" sz="1600" b="1" dirty="0">
                <a:latin typeface="Courier New" pitchFamily="49" charset="0"/>
              </a:rPr>
              <a:t> </a:t>
            </a:r>
            <a:r>
              <a:rPr lang="en-US" sz="1600" b="1" dirty="0" err="1">
                <a:latin typeface="Courier New" pitchFamily="49" charset="0"/>
              </a:rPr>
              <a:t>fvyxi</a:t>
            </a:r>
            <a:r>
              <a:rPr lang="en-US" sz="1600" b="1" dirty="0">
                <a:latin typeface="Courier New" pitchFamily="49" charset="0"/>
              </a:rPr>
              <a:t>'], </a:t>
            </a:r>
          </a:p>
          <a:p>
            <a:pPr eaLnBrk="0" hangingPunct="0"/>
            <a:r>
              <a:rPr lang="en-US" sz="1600" b="1" dirty="0">
                <a:latin typeface="Courier New" pitchFamily="49" charset="0"/>
              </a:rPr>
              <a:t>[0, '</a:t>
            </a:r>
            <a:r>
              <a:rPr lang="en-US" sz="1600" b="1" dirty="0" err="1">
                <a:latin typeface="Courier New" pitchFamily="49" charset="0"/>
              </a:rPr>
              <a:t>jy</a:t>
            </a:r>
            <a:r>
              <a:rPr lang="en-US" sz="1600" b="1" dirty="0">
                <a:latin typeface="Courier New" pitchFamily="49" charset="0"/>
              </a:rPr>
              <a:t> </a:t>
            </a:r>
            <a:r>
              <a:rPr lang="en-US" sz="1600" b="1" dirty="0" err="1">
                <a:latin typeface="Courier New" pitchFamily="49" charset="0"/>
              </a:rPr>
              <a:t>yz</a:t>
            </a:r>
            <a:r>
              <a:rPr lang="en-US" sz="1600" b="1" dirty="0">
                <a:latin typeface="Courier New" pitchFamily="49" charset="0"/>
              </a:rPr>
              <a:t> </a:t>
            </a:r>
            <a:r>
              <a:rPr lang="en-US" sz="1600" b="1" dirty="0" err="1">
                <a:latin typeface="Courier New" pitchFamily="49" charset="0"/>
              </a:rPr>
              <a:t>gwzyj</a:t>
            </a:r>
            <a:r>
              <a:rPr lang="en-US" sz="1600" b="1" dirty="0">
                <a:latin typeface="Courier New" pitchFamily="49" charset="0"/>
              </a:rPr>
              <a:t>'], </a:t>
            </a:r>
          </a:p>
          <a:p>
            <a:pPr eaLnBrk="0" hangingPunct="0"/>
            <a:r>
              <a:rPr lang="en-US" sz="1600" b="1" dirty="0">
                <a:latin typeface="Courier New" pitchFamily="49" charset="0"/>
              </a:rPr>
              <a:t>[2, '</a:t>
            </a:r>
            <a:r>
              <a:rPr lang="en-US" sz="1600" b="1" dirty="0" err="1">
                <a:latin typeface="Courier New" pitchFamily="49" charset="0"/>
              </a:rPr>
              <a:t>kz</a:t>
            </a:r>
            <a:r>
              <a:rPr lang="en-US" sz="1600" b="1" dirty="0">
                <a:latin typeface="Courier New" pitchFamily="49" charset="0"/>
              </a:rPr>
              <a:t> </a:t>
            </a:r>
            <a:r>
              <a:rPr lang="en-US" sz="1600" b="1" dirty="0" err="1">
                <a:latin typeface="Courier New" pitchFamily="49" charset="0"/>
              </a:rPr>
              <a:t>za</a:t>
            </a:r>
            <a:r>
              <a:rPr lang="en-US" sz="1600" b="1" dirty="0">
                <a:latin typeface="Courier New" pitchFamily="49" charset="0"/>
              </a:rPr>
              <a:t> </a:t>
            </a:r>
            <a:r>
              <a:rPr lang="en-US" sz="1600" b="1" dirty="0" err="1">
                <a:latin typeface="Courier New" pitchFamily="49" charset="0"/>
              </a:rPr>
              <a:t>hxazk</a:t>
            </a:r>
            <a:r>
              <a:rPr lang="en-US" sz="1600" b="1" dirty="0">
                <a:latin typeface="Courier New" pitchFamily="49" charset="0"/>
              </a:rPr>
              <a:t>'], </a:t>
            </a:r>
          </a:p>
          <a:p>
            <a:pPr eaLnBrk="0" hangingPunct="0"/>
            <a:r>
              <a:rPr lang="en-US" sz="1600" b="1" dirty="0">
                <a:latin typeface="Courier New" pitchFamily="49" charset="0"/>
              </a:rPr>
              <a:t>[4, 'la </a:t>
            </a:r>
            <a:r>
              <a:rPr lang="en-US" sz="1600" b="1" dirty="0" err="1">
                <a:latin typeface="Courier New" pitchFamily="49" charset="0"/>
              </a:rPr>
              <a:t>ab</a:t>
            </a:r>
            <a:r>
              <a:rPr lang="en-US" sz="1600" b="1" dirty="0">
                <a:latin typeface="Courier New" pitchFamily="49" charset="0"/>
              </a:rPr>
              <a:t> </a:t>
            </a:r>
            <a:r>
              <a:rPr lang="en-US" sz="1600" b="1" dirty="0" err="1">
                <a:latin typeface="Courier New" pitchFamily="49" charset="0"/>
              </a:rPr>
              <a:t>iybal</a:t>
            </a:r>
            <a:r>
              <a:rPr lang="en-US" sz="1600" b="1" dirty="0">
                <a:latin typeface="Courier New" pitchFamily="49" charset="0"/>
              </a:rPr>
              <a:t>'], </a:t>
            </a:r>
          </a:p>
          <a:p>
            <a:pPr eaLnBrk="0" hangingPunct="0"/>
            <a:r>
              <a:rPr lang="en-US" sz="1600" b="1" dirty="0">
                <a:latin typeface="Courier New" pitchFamily="49" charset="0"/>
              </a:rPr>
              <a:t>[0, '</a:t>
            </a:r>
            <a:r>
              <a:rPr lang="en-US" sz="1600" b="1" dirty="0" err="1">
                <a:latin typeface="Courier New" pitchFamily="49" charset="0"/>
              </a:rPr>
              <a:t>mb</a:t>
            </a:r>
            <a:r>
              <a:rPr lang="en-US" sz="1600" b="1" dirty="0">
                <a:latin typeface="Courier New" pitchFamily="49" charset="0"/>
              </a:rPr>
              <a:t> </a:t>
            </a:r>
            <a:r>
              <a:rPr lang="en-US" sz="1600" b="1" dirty="0" err="1">
                <a:latin typeface="Courier New" pitchFamily="49" charset="0"/>
              </a:rPr>
              <a:t>bc</a:t>
            </a:r>
            <a:r>
              <a:rPr lang="en-US" sz="1600" b="1" dirty="0">
                <a:latin typeface="Courier New" pitchFamily="49" charset="0"/>
              </a:rPr>
              <a:t> </a:t>
            </a:r>
            <a:r>
              <a:rPr lang="en-US" sz="1600" b="1" dirty="0" err="1">
                <a:latin typeface="Courier New" pitchFamily="49" charset="0"/>
              </a:rPr>
              <a:t>jzcbm</a:t>
            </a:r>
            <a:r>
              <a:rPr lang="en-US" sz="1600" b="1" dirty="0">
                <a:latin typeface="Courier New" pitchFamily="49" charset="0"/>
              </a:rPr>
              <a:t>'], </a:t>
            </a:r>
          </a:p>
          <a:p>
            <a:pPr eaLnBrk="0" hangingPunct="0"/>
            <a:r>
              <a:rPr lang="en-US" sz="1600" b="1" dirty="0">
                <a:latin typeface="Courier New" pitchFamily="49" charset="0"/>
              </a:rPr>
              <a:t>[1, '</a:t>
            </a:r>
            <a:r>
              <a:rPr lang="en-US" sz="1600" b="1" dirty="0" err="1">
                <a:latin typeface="Courier New" pitchFamily="49" charset="0"/>
              </a:rPr>
              <a:t>nc</a:t>
            </a:r>
            <a:r>
              <a:rPr lang="en-US" sz="1600" b="1" dirty="0">
                <a:latin typeface="Courier New" pitchFamily="49" charset="0"/>
              </a:rPr>
              <a:t> cd </a:t>
            </a:r>
            <a:r>
              <a:rPr lang="en-US" sz="1600" b="1" dirty="0" err="1">
                <a:latin typeface="Courier New" pitchFamily="49" charset="0"/>
              </a:rPr>
              <a:t>kadcn</a:t>
            </a:r>
            <a:r>
              <a:rPr lang="en-US" sz="1600" b="1" dirty="0">
                <a:latin typeface="Courier New" pitchFamily="49" charset="0"/>
              </a:rPr>
              <a:t>'], </a:t>
            </a:r>
          </a:p>
          <a:p>
            <a:pPr eaLnBrk="0" hangingPunct="0"/>
            <a:r>
              <a:rPr lang="en-US" sz="1600" b="1" dirty="0">
                <a:latin typeface="Courier New" pitchFamily="49" charset="0"/>
              </a:rPr>
              <a:t>[4, 'od de </a:t>
            </a:r>
            <a:r>
              <a:rPr lang="en-US" sz="1600" b="1" dirty="0" err="1">
                <a:latin typeface="Courier New" pitchFamily="49" charset="0"/>
              </a:rPr>
              <a:t>lbedo</a:t>
            </a:r>
            <a:r>
              <a:rPr lang="en-US" sz="1600" b="1" dirty="0">
                <a:latin typeface="Courier New" pitchFamily="49" charset="0"/>
              </a:rPr>
              <a:t>'], </a:t>
            </a:r>
          </a:p>
          <a:p>
            <a:pPr eaLnBrk="0" hangingPunct="0"/>
            <a:r>
              <a:rPr lang="en-US" sz="1600" b="1" dirty="0">
                <a:latin typeface="Courier New" pitchFamily="49" charset="0"/>
              </a:rPr>
              <a:t>[3, '</a:t>
            </a:r>
            <a:r>
              <a:rPr lang="en-US" sz="1600" b="1" dirty="0" err="1">
                <a:latin typeface="Courier New" pitchFamily="49" charset="0"/>
              </a:rPr>
              <a:t>pe</a:t>
            </a:r>
            <a:r>
              <a:rPr lang="en-US" sz="1600" b="1" dirty="0">
                <a:latin typeface="Courier New" pitchFamily="49" charset="0"/>
              </a:rPr>
              <a:t> </a:t>
            </a:r>
            <a:r>
              <a:rPr lang="en-US" sz="1600" b="1" dirty="0" err="1">
                <a:latin typeface="Courier New" pitchFamily="49" charset="0"/>
              </a:rPr>
              <a:t>ef</a:t>
            </a:r>
            <a:r>
              <a:rPr lang="en-US" sz="1600" b="1" dirty="0">
                <a:latin typeface="Courier New" pitchFamily="49" charset="0"/>
              </a:rPr>
              <a:t> </a:t>
            </a:r>
            <a:r>
              <a:rPr lang="en-US" sz="1600" b="1" dirty="0" err="1">
                <a:latin typeface="Courier New" pitchFamily="49" charset="0"/>
              </a:rPr>
              <a:t>mcfep</a:t>
            </a:r>
            <a:r>
              <a:rPr lang="en-US" sz="1600" b="1" dirty="0">
                <a:latin typeface="Courier New" pitchFamily="49" charset="0"/>
              </a:rPr>
              <a:t>'], </a:t>
            </a:r>
          </a:p>
          <a:p>
            <a:pPr eaLnBrk="0" hangingPunct="0"/>
            <a:r>
              <a:rPr lang="en-US" sz="1600" b="1" dirty="0">
                <a:latin typeface="Courier New" pitchFamily="49" charset="0"/>
              </a:rPr>
              <a:t>[0, '</a:t>
            </a:r>
            <a:r>
              <a:rPr lang="en-US" sz="1600" b="1" dirty="0" err="1">
                <a:latin typeface="Courier New" pitchFamily="49" charset="0"/>
              </a:rPr>
              <a:t>qf</a:t>
            </a:r>
            <a:r>
              <a:rPr lang="en-US" sz="1600" b="1" dirty="0">
                <a:latin typeface="Courier New" pitchFamily="49" charset="0"/>
              </a:rPr>
              <a:t> </a:t>
            </a:r>
            <a:r>
              <a:rPr lang="en-US" sz="1600" b="1" dirty="0" err="1">
                <a:latin typeface="Courier New" pitchFamily="49" charset="0"/>
              </a:rPr>
              <a:t>fg</a:t>
            </a:r>
            <a:r>
              <a:rPr lang="en-US" sz="1600" b="1" dirty="0">
                <a:latin typeface="Courier New" pitchFamily="49" charset="0"/>
              </a:rPr>
              <a:t> </a:t>
            </a:r>
            <a:r>
              <a:rPr lang="en-US" sz="1600" b="1" dirty="0" err="1">
                <a:latin typeface="Courier New" pitchFamily="49" charset="0"/>
              </a:rPr>
              <a:t>ndgfq</a:t>
            </a:r>
            <a:r>
              <a:rPr lang="en-US" sz="1600" b="1" dirty="0">
                <a:latin typeface="Courier New" pitchFamily="49" charset="0"/>
              </a:rPr>
              <a:t>'], </a:t>
            </a:r>
          </a:p>
          <a:p>
            <a:pPr eaLnBrk="0" hangingPunct="0"/>
            <a:r>
              <a:rPr lang="en-US" sz="1600" b="1" dirty="0">
                <a:latin typeface="Courier New" pitchFamily="49" charset="0"/>
              </a:rPr>
              <a:t>[2, '</a:t>
            </a:r>
            <a:r>
              <a:rPr lang="en-US" sz="1600" b="1" dirty="0" err="1">
                <a:latin typeface="Courier New" pitchFamily="49" charset="0"/>
              </a:rPr>
              <a:t>rg</a:t>
            </a:r>
            <a:r>
              <a:rPr lang="en-US" sz="1600" b="1" dirty="0">
                <a:latin typeface="Courier New" pitchFamily="49" charset="0"/>
              </a:rPr>
              <a:t> </a:t>
            </a:r>
            <a:r>
              <a:rPr lang="en-US" sz="1600" b="1" dirty="0" err="1">
                <a:latin typeface="Courier New" pitchFamily="49" charset="0"/>
              </a:rPr>
              <a:t>gh</a:t>
            </a:r>
            <a:r>
              <a:rPr lang="en-US" sz="1600" b="1" dirty="0">
                <a:latin typeface="Courier New" pitchFamily="49" charset="0"/>
              </a:rPr>
              <a:t> </a:t>
            </a:r>
            <a:r>
              <a:rPr lang="en-US" sz="1600" b="1" dirty="0" err="1">
                <a:latin typeface="Courier New" pitchFamily="49" charset="0"/>
              </a:rPr>
              <a:t>oehgr</a:t>
            </a:r>
            <a:r>
              <a:rPr lang="en-US" sz="1600" b="1" dirty="0">
                <a:latin typeface="Courier New" pitchFamily="49" charset="0"/>
              </a:rPr>
              <a:t>'], </a:t>
            </a:r>
          </a:p>
          <a:p>
            <a:pPr eaLnBrk="0" hangingPunct="0"/>
            <a:r>
              <a:rPr lang="en-US" sz="1600" b="1" dirty="0">
                <a:latin typeface="Courier New" pitchFamily="49" charset="0"/>
              </a:rPr>
              <a:t>[2, '</a:t>
            </a:r>
            <a:r>
              <a:rPr lang="en-US" sz="1600" b="1" dirty="0" err="1">
                <a:latin typeface="Courier New" pitchFamily="49" charset="0"/>
              </a:rPr>
              <a:t>sh</a:t>
            </a:r>
            <a:r>
              <a:rPr lang="en-US" sz="1600" b="1" dirty="0">
                <a:latin typeface="Courier New" pitchFamily="49" charset="0"/>
              </a:rPr>
              <a:t> hi </a:t>
            </a:r>
            <a:r>
              <a:rPr lang="en-US" sz="1600" b="1" dirty="0" err="1">
                <a:latin typeface="Courier New" pitchFamily="49" charset="0"/>
              </a:rPr>
              <a:t>pfihs</a:t>
            </a:r>
            <a:r>
              <a:rPr lang="en-US" sz="1600" b="1" dirty="0">
                <a:latin typeface="Courier New" pitchFamily="49" charset="0"/>
              </a:rPr>
              <a:t>'], </a:t>
            </a:r>
          </a:p>
          <a:p>
            <a:pPr eaLnBrk="0" hangingPunct="0"/>
            <a:r>
              <a:rPr lang="en-US" sz="1600" b="1" dirty="0">
                <a:latin typeface="Courier New" pitchFamily="49" charset="0"/>
              </a:rPr>
              <a:t>[3, '</a:t>
            </a:r>
            <a:r>
              <a:rPr lang="en-US" sz="1600" b="1" dirty="0" err="1">
                <a:latin typeface="Courier New" pitchFamily="49" charset="0"/>
              </a:rPr>
              <a:t>ti</a:t>
            </a:r>
            <a:r>
              <a:rPr lang="en-US" sz="1600" b="1" dirty="0">
                <a:latin typeface="Courier New" pitchFamily="49" charset="0"/>
              </a:rPr>
              <a:t> </a:t>
            </a:r>
            <a:r>
              <a:rPr lang="en-US" sz="1600" b="1" dirty="0" err="1">
                <a:latin typeface="Courier New" pitchFamily="49" charset="0"/>
              </a:rPr>
              <a:t>ij</a:t>
            </a:r>
            <a:r>
              <a:rPr lang="en-US" sz="1600" b="1" dirty="0">
                <a:latin typeface="Courier New" pitchFamily="49" charset="0"/>
              </a:rPr>
              <a:t> </a:t>
            </a:r>
            <a:r>
              <a:rPr lang="en-US" sz="1600" b="1" dirty="0" err="1">
                <a:latin typeface="Courier New" pitchFamily="49" charset="0"/>
              </a:rPr>
              <a:t>qgjit</a:t>
            </a:r>
            <a:r>
              <a:rPr lang="en-US" sz="1600" b="1" dirty="0">
                <a:latin typeface="Courier New" pitchFamily="49" charset="0"/>
              </a:rPr>
              <a:t>'], </a:t>
            </a:r>
          </a:p>
          <a:p>
            <a:pPr eaLnBrk="0" hangingPunct="0"/>
            <a:r>
              <a:rPr lang="en-US" sz="1600" b="1" dirty="0">
                <a:latin typeface="Courier New" pitchFamily="49" charset="0"/>
              </a:rPr>
              <a:t>[2, '</a:t>
            </a:r>
            <a:r>
              <a:rPr lang="en-US" sz="1600" b="1" dirty="0" err="1">
                <a:latin typeface="Courier New" pitchFamily="49" charset="0"/>
              </a:rPr>
              <a:t>uj</a:t>
            </a:r>
            <a:r>
              <a:rPr lang="en-US" sz="1600" b="1" dirty="0">
                <a:latin typeface="Courier New" pitchFamily="49" charset="0"/>
              </a:rPr>
              <a:t> </a:t>
            </a:r>
            <a:r>
              <a:rPr lang="en-US" sz="1600" b="1" dirty="0" err="1">
                <a:latin typeface="Courier New" pitchFamily="49" charset="0"/>
              </a:rPr>
              <a:t>jk</a:t>
            </a:r>
            <a:r>
              <a:rPr lang="en-US" sz="1600" b="1" dirty="0">
                <a:latin typeface="Courier New" pitchFamily="49" charset="0"/>
              </a:rPr>
              <a:t> </a:t>
            </a:r>
            <a:r>
              <a:rPr lang="en-US" sz="1600" b="1" dirty="0" err="1">
                <a:latin typeface="Courier New" pitchFamily="49" charset="0"/>
              </a:rPr>
              <a:t>rhkju</a:t>
            </a:r>
            <a:r>
              <a:rPr lang="en-US" sz="1600" b="1" dirty="0">
                <a:latin typeface="Courier New" pitchFamily="49" charset="0"/>
              </a:rPr>
              <a:t>'], </a:t>
            </a:r>
          </a:p>
          <a:p>
            <a:pPr eaLnBrk="0" hangingPunct="0"/>
            <a:r>
              <a:rPr lang="en-US" sz="1600" b="1" dirty="0">
                <a:latin typeface="Courier New" pitchFamily="49" charset="0"/>
              </a:rPr>
              <a:t>[1, '</a:t>
            </a:r>
            <a:r>
              <a:rPr lang="en-US" sz="1600" b="1" dirty="0" err="1">
                <a:latin typeface="Courier New" pitchFamily="49" charset="0"/>
              </a:rPr>
              <a:t>vk</a:t>
            </a:r>
            <a:r>
              <a:rPr lang="en-US" sz="1600" b="1" dirty="0">
                <a:latin typeface="Courier New" pitchFamily="49" charset="0"/>
              </a:rPr>
              <a:t> kl </a:t>
            </a:r>
            <a:r>
              <a:rPr lang="en-US" sz="1600" b="1" dirty="0" err="1">
                <a:latin typeface="Courier New" pitchFamily="49" charset="0"/>
              </a:rPr>
              <a:t>silkv</a:t>
            </a:r>
            <a:r>
              <a:rPr lang="en-US" sz="1600" b="1" dirty="0">
                <a:latin typeface="Courier New" pitchFamily="49" charset="0"/>
              </a:rPr>
              <a:t>'], </a:t>
            </a:r>
          </a:p>
          <a:p>
            <a:pPr eaLnBrk="0" hangingPunct="0"/>
            <a:r>
              <a:rPr lang="en-US" sz="1600" b="1" dirty="0">
                <a:latin typeface="Courier New" pitchFamily="49" charset="0"/>
              </a:rPr>
              <a:t>[0, '</a:t>
            </a:r>
            <a:r>
              <a:rPr lang="en-US" sz="1600" b="1" dirty="0" err="1">
                <a:latin typeface="Courier New" pitchFamily="49" charset="0"/>
              </a:rPr>
              <a:t>wl</a:t>
            </a:r>
            <a:r>
              <a:rPr lang="en-US" sz="1600" b="1" dirty="0">
                <a:latin typeface="Courier New" pitchFamily="49" charset="0"/>
              </a:rPr>
              <a:t> lm </a:t>
            </a:r>
            <a:r>
              <a:rPr lang="en-US" sz="1600" b="1" dirty="0" err="1">
                <a:latin typeface="Courier New" pitchFamily="49" charset="0"/>
              </a:rPr>
              <a:t>tjmlw</a:t>
            </a:r>
            <a:r>
              <a:rPr lang="en-US" sz="1600" b="1" dirty="0">
                <a:latin typeface="Courier New" pitchFamily="49" charset="0"/>
              </a:rPr>
              <a:t>'], </a:t>
            </a:r>
          </a:p>
          <a:p>
            <a:pPr eaLnBrk="0" hangingPunct="0"/>
            <a:r>
              <a:rPr lang="en-US" sz="1600" b="1" dirty="0">
                <a:latin typeface="Courier New" pitchFamily="49" charset="0"/>
              </a:rPr>
              <a:t>[1, '</a:t>
            </a:r>
            <a:r>
              <a:rPr lang="en-US" sz="1600" b="1" dirty="0" err="1">
                <a:latin typeface="Courier New" pitchFamily="49" charset="0"/>
              </a:rPr>
              <a:t>xm</a:t>
            </a:r>
            <a:r>
              <a:rPr lang="en-US" sz="1600" b="1" dirty="0">
                <a:latin typeface="Courier New" pitchFamily="49" charset="0"/>
              </a:rPr>
              <a:t> </a:t>
            </a:r>
            <a:r>
              <a:rPr lang="en-US" sz="1600" b="1" dirty="0" err="1">
                <a:latin typeface="Courier New" pitchFamily="49" charset="0"/>
              </a:rPr>
              <a:t>mn</a:t>
            </a:r>
            <a:r>
              <a:rPr lang="en-US" sz="1600" b="1" dirty="0">
                <a:latin typeface="Courier New" pitchFamily="49" charset="0"/>
              </a:rPr>
              <a:t> </a:t>
            </a:r>
            <a:r>
              <a:rPr lang="en-US" sz="1600" b="1" dirty="0" err="1">
                <a:latin typeface="Courier New" pitchFamily="49" charset="0"/>
              </a:rPr>
              <a:t>uknmx</a:t>
            </a:r>
            <a:r>
              <a:rPr lang="en-US" sz="1600" b="1" dirty="0">
                <a:latin typeface="Courier New" pitchFamily="49" charset="0"/>
              </a:rPr>
              <a:t>'], </a:t>
            </a:r>
          </a:p>
          <a:p>
            <a:pPr eaLnBrk="0" hangingPunct="0"/>
            <a:r>
              <a:rPr lang="en-US" sz="1600" b="1" dirty="0">
                <a:latin typeface="Courier New" pitchFamily="49" charset="0"/>
              </a:rPr>
              <a:t>[2, '</a:t>
            </a:r>
            <a:r>
              <a:rPr lang="en-US" sz="1600" b="1" dirty="0" err="1">
                <a:latin typeface="Courier New" pitchFamily="49" charset="0"/>
              </a:rPr>
              <a:t>yn</a:t>
            </a:r>
            <a:r>
              <a:rPr lang="en-US" sz="1600" b="1" dirty="0">
                <a:latin typeface="Courier New" pitchFamily="49" charset="0"/>
              </a:rPr>
              <a:t> no </a:t>
            </a:r>
            <a:r>
              <a:rPr lang="en-US" sz="1600" b="1" dirty="0" err="1">
                <a:latin typeface="Courier New" pitchFamily="49" charset="0"/>
              </a:rPr>
              <a:t>vlony</a:t>
            </a:r>
            <a:r>
              <a:rPr lang="en-US" sz="1600" b="1" dirty="0">
                <a:latin typeface="Courier New" pitchFamily="49" charset="0"/>
              </a:rPr>
              <a:t>'], </a:t>
            </a:r>
          </a:p>
          <a:p>
            <a:pPr eaLnBrk="0" hangingPunct="0"/>
            <a:r>
              <a:rPr lang="en-US" sz="1600" b="1" dirty="0">
                <a:latin typeface="Courier New" pitchFamily="49" charset="0"/>
              </a:rPr>
              <a:t>[3, '</a:t>
            </a:r>
            <a:r>
              <a:rPr lang="en-US" sz="1600" b="1" dirty="0" err="1">
                <a:latin typeface="Courier New" pitchFamily="49" charset="0"/>
              </a:rPr>
              <a:t>zo</a:t>
            </a:r>
            <a:r>
              <a:rPr lang="en-US" sz="1600" b="1" dirty="0">
                <a:latin typeface="Courier New" pitchFamily="49" charset="0"/>
              </a:rPr>
              <a:t> op </a:t>
            </a:r>
            <a:r>
              <a:rPr lang="en-US" sz="1600" b="1" dirty="0" err="1">
                <a:latin typeface="Courier New" pitchFamily="49" charset="0"/>
              </a:rPr>
              <a:t>wmpoz</a:t>
            </a:r>
            <a:r>
              <a:rPr lang="en-US" sz="1600" b="1" dirty="0">
                <a:latin typeface="Courier New" pitchFamily="49" charset="0"/>
              </a:rPr>
              <a:t>'], </a:t>
            </a:r>
          </a:p>
          <a:p>
            <a:pPr eaLnBrk="0" hangingPunct="0"/>
            <a:r>
              <a:rPr lang="en-US" sz="1600" b="1" dirty="0">
                <a:latin typeface="Courier New" pitchFamily="49" charset="0"/>
              </a:rPr>
              <a:t>[2, '</a:t>
            </a:r>
            <a:r>
              <a:rPr lang="en-US" sz="1600" b="1" dirty="0" err="1">
                <a:latin typeface="Courier New" pitchFamily="49" charset="0"/>
              </a:rPr>
              <a:t>ap</a:t>
            </a:r>
            <a:r>
              <a:rPr lang="en-US" sz="1600" b="1" dirty="0">
                <a:latin typeface="Courier New" pitchFamily="49" charset="0"/>
              </a:rPr>
              <a:t> </a:t>
            </a:r>
            <a:r>
              <a:rPr lang="en-US" sz="1600" b="1" dirty="0" err="1">
                <a:latin typeface="Courier New" pitchFamily="49" charset="0"/>
              </a:rPr>
              <a:t>pq</a:t>
            </a:r>
            <a:r>
              <a:rPr lang="en-US" sz="1600" b="1" dirty="0">
                <a:latin typeface="Courier New" pitchFamily="49" charset="0"/>
              </a:rPr>
              <a:t> </a:t>
            </a:r>
            <a:r>
              <a:rPr lang="en-US" sz="1600" b="1" dirty="0" err="1">
                <a:latin typeface="Courier New" pitchFamily="49" charset="0"/>
              </a:rPr>
              <a:t>xnqpa</a:t>
            </a:r>
            <a:r>
              <a:rPr lang="en-US" sz="1600" b="1" dirty="0">
                <a:latin typeface="Courier New" pitchFamily="49" charset="0"/>
              </a:rPr>
              <a:t>'], </a:t>
            </a:r>
          </a:p>
          <a:p>
            <a:pPr eaLnBrk="0" hangingPunct="0"/>
            <a:r>
              <a:rPr lang="en-US" sz="1600" b="1" dirty="0">
                <a:latin typeface="Courier New" pitchFamily="49" charset="0"/>
              </a:rPr>
              <a:t>[1, '</a:t>
            </a:r>
            <a:r>
              <a:rPr lang="en-US" sz="1600" b="1" dirty="0" err="1">
                <a:latin typeface="Courier New" pitchFamily="49" charset="0"/>
              </a:rPr>
              <a:t>bq</a:t>
            </a:r>
            <a:r>
              <a:rPr lang="en-US" sz="1600" b="1" dirty="0">
                <a:latin typeface="Courier New" pitchFamily="49" charset="0"/>
              </a:rPr>
              <a:t> </a:t>
            </a:r>
            <a:r>
              <a:rPr lang="en-US" sz="1600" b="1" dirty="0" err="1">
                <a:latin typeface="Courier New" pitchFamily="49" charset="0"/>
              </a:rPr>
              <a:t>qr</a:t>
            </a:r>
            <a:r>
              <a:rPr lang="en-US" sz="1600" b="1" dirty="0">
                <a:latin typeface="Courier New" pitchFamily="49" charset="0"/>
              </a:rPr>
              <a:t> </a:t>
            </a:r>
            <a:r>
              <a:rPr lang="en-US" sz="1600" b="1" dirty="0" err="1">
                <a:latin typeface="Courier New" pitchFamily="49" charset="0"/>
              </a:rPr>
              <a:t>yorqb</a:t>
            </a:r>
            <a:r>
              <a:rPr lang="en-US" sz="1600" b="1" dirty="0">
                <a:latin typeface="Courier New" pitchFamily="49" charset="0"/>
              </a:rPr>
              <a:t>'], </a:t>
            </a:r>
          </a:p>
          <a:p>
            <a:pPr eaLnBrk="0" hangingPunct="0"/>
            <a:r>
              <a:rPr lang="en-US" sz="1600" b="1" dirty="0">
                <a:latin typeface="Courier New" pitchFamily="49" charset="0"/>
              </a:rPr>
              <a:t>[0, '</a:t>
            </a:r>
            <a:r>
              <a:rPr lang="en-US" sz="1600" b="1" dirty="0" err="1">
                <a:latin typeface="Courier New" pitchFamily="49" charset="0"/>
              </a:rPr>
              <a:t>cr</a:t>
            </a:r>
            <a:r>
              <a:rPr lang="en-US" sz="1600" b="1" dirty="0">
                <a:latin typeface="Courier New" pitchFamily="49" charset="0"/>
              </a:rPr>
              <a:t> </a:t>
            </a:r>
            <a:r>
              <a:rPr lang="en-US" sz="1600" b="1" dirty="0" err="1">
                <a:latin typeface="Courier New" pitchFamily="49" charset="0"/>
              </a:rPr>
              <a:t>rs</a:t>
            </a:r>
            <a:r>
              <a:rPr lang="en-US" sz="1600" b="1" dirty="0">
                <a:latin typeface="Courier New" pitchFamily="49" charset="0"/>
              </a:rPr>
              <a:t> </a:t>
            </a:r>
            <a:r>
              <a:rPr lang="en-US" sz="1600" b="1" dirty="0" err="1">
                <a:latin typeface="Courier New" pitchFamily="49" charset="0"/>
              </a:rPr>
              <a:t>zpsrc</a:t>
            </a:r>
            <a:r>
              <a:rPr lang="en-US" sz="1600" b="1" dirty="0">
                <a:latin typeface="Courier New" pitchFamily="49" charset="0"/>
              </a:rPr>
              <a:t>'], </a:t>
            </a:r>
          </a:p>
          <a:p>
            <a:pPr eaLnBrk="0" hangingPunct="0"/>
            <a:r>
              <a:rPr lang="en-US" sz="1600" b="1" dirty="0">
                <a:latin typeface="Courier New" pitchFamily="49" charset="0"/>
              </a:rPr>
              <a:t>[1, 'ds </a:t>
            </a:r>
            <a:r>
              <a:rPr lang="en-US" sz="1600" b="1" dirty="0" err="1">
                <a:latin typeface="Courier New" pitchFamily="49" charset="0"/>
              </a:rPr>
              <a:t>st</a:t>
            </a:r>
            <a:r>
              <a:rPr lang="en-US" sz="1600" b="1" dirty="0">
                <a:latin typeface="Courier New" pitchFamily="49" charset="0"/>
              </a:rPr>
              <a:t> </a:t>
            </a:r>
            <a:r>
              <a:rPr lang="en-US" sz="1600" b="1" dirty="0" err="1">
                <a:latin typeface="Courier New" pitchFamily="49" charset="0"/>
              </a:rPr>
              <a:t>aqtsd</a:t>
            </a:r>
            <a:r>
              <a:rPr lang="en-US" sz="1600" b="1" dirty="0">
                <a:latin typeface="Courier New" pitchFamily="49" charset="0"/>
              </a:rPr>
              <a:t>'], </a:t>
            </a:r>
          </a:p>
          <a:p>
            <a:pPr eaLnBrk="0" hangingPunct="0"/>
            <a:r>
              <a:rPr lang="en-US" sz="1600" b="1" dirty="0">
                <a:latin typeface="Courier New" pitchFamily="49" charset="0"/>
              </a:rPr>
              <a:t>[4, 'et </a:t>
            </a:r>
            <a:r>
              <a:rPr lang="en-US" sz="1600" b="1" dirty="0" err="1">
                <a:latin typeface="Courier New" pitchFamily="49" charset="0"/>
              </a:rPr>
              <a:t>tu</a:t>
            </a:r>
            <a:r>
              <a:rPr lang="en-US" sz="1600" b="1" dirty="0">
                <a:latin typeface="Courier New" pitchFamily="49" charset="0"/>
              </a:rPr>
              <a:t> brute'], </a:t>
            </a:r>
          </a:p>
          <a:p>
            <a:pPr eaLnBrk="0" hangingPunct="0"/>
            <a:r>
              <a:rPr lang="en-US" sz="1600" b="1" dirty="0">
                <a:latin typeface="Courier New" pitchFamily="49" charset="0"/>
              </a:rPr>
              <a:t>[3, '</a:t>
            </a:r>
            <a:r>
              <a:rPr lang="en-US" sz="1600" b="1" dirty="0" err="1">
                <a:latin typeface="Courier New" pitchFamily="49" charset="0"/>
              </a:rPr>
              <a:t>fu</a:t>
            </a:r>
            <a:r>
              <a:rPr lang="en-US" sz="1600" b="1" dirty="0">
                <a:latin typeface="Courier New" pitchFamily="49" charset="0"/>
              </a:rPr>
              <a:t> </a:t>
            </a:r>
            <a:r>
              <a:rPr lang="en-US" sz="1600" b="1" dirty="0" err="1">
                <a:latin typeface="Courier New" pitchFamily="49" charset="0"/>
              </a:rPr>
              <a:t>uv</a:t>
            </a:r>
            <a:r>
              <a:rPr lang="en-US" sz="1600" b="1" dirty="0">
                <a:latin typeface="Courier New" pitchFamily="49" charset="0"/>
              </a:rPr>
              <a:t> </a:t>
            </a:r>
            <a:r>
              <a:rPr lang="en-US" sz="1600" b="1" dirty="0" err="1">
                <a:latin typeface="Courier New" pitchFamily="49" charset="0"/>
              </a:rPr>
              <a:t>csvuf</a:t>
            </a:r>
            <a:r>
              <a:rPr lang="en-US" sz="1600" b="1" dirty="0">
                <a:latin typeface="Courier New" pitchFamily="49" charset="0"/>
              </a:rPr>
              <a:t>']</a:t>
            </a:r>
          </a:p>
        </p:txBody>
      </p:sp>
      <p:sp>
        <p:nvSpPr>
          <p:cNvPr id="14" name="TextBox 13"/>
          <p:cNvSpPr txBox="1"/>
          <p:nvPr/>
        </p:nvSpPr>
        <p:spPr>
          <a:xfrm>
            <a:off x="5596466" y="2057400"/>
            <a:ext cx="776110" cy="923330"/>
          </a:xfrm>
          <a:prstGeom prst="rect">
            <a:avLst/>
          </a:prstGeom>
          <a:solidFill>
            <a:srgbClr val="DDF2FF"/>
          </a:solidFill>
        </p:spPr>
        <p:txBody>
          <a:bodyPr wrap="square" rtlCol="0">
            <a:spAutoFit/>
          </a:bodyPr>
          <a:lstStyle/>
          <a:p>
            <a:pPr algn="r"/>
            <a:r>
              <a:rPr lang="en-US" sz="1800" b="1" dirty="0" smtClean="0">
                <a:latin typeface="Cambria" pitchFamily="18" charset="0"/>
              </a:rPr>
              <a:t>Score them all</a:t>
            </a:r>
            <a:endParaRPr lang="en-US" sz="1800" b="1" dirty="0">
              <a:latin typeface="Cambria" pitchFamily="18" charset="0"/>
            </a:endParaRPr>
          </a:p>
        </p:txBody>
      </p:sp>
      <p:sp>
        <p:nvSpPr>
          <p:cNvPr id="17" name="Text Box 18"/>
          <p:cNvSpPr txBox="1">
            <a:spLocks noChangeArrowheads="1"/>
          </p:cNvSpPr>
          <p:nvPr>
            <p:custDataLst>
              <p:tags r:id="rId4"/>
            </p:custDataLst>
          </p:nvPr>
        </p:nvSpPr>
        <p:spPr bwMode="auto">
          <a:xfrm rot="20774578">
            <a:off x="5874932" y="4148207"/>
            <a:ext cx="2443306" cy="830997"/>
          </a:xfrm>
          <a:prstGeom prst="rect">
            <a:avLst/>
          </a:prstGeom>
          <a:solidFill>
            <a:schemeClr val="bg1"/>
          </a:solidFill>
          <a:ln>
            <a:solidFill>
              <a:srgbClr val="0B04FF"/>
            </a:solidFill>
          </a:ln>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i="1" dirty="0" smtClean="0">
                <a:solidFill>
                  <a:srgbClr val="0B04FF"/>
                </a:solidFill>
                <a:latin typeface="Calibri" pitchFamily="34" charset="0"/>
              </a:rPr>
              <a:t>quantifying Englishness?</a:t>
            </a:r>
            <a:endParaRPr lang="en-US" i="1" dirty="0">
              <a:solidFill>
                <a:srgbClr val="0B04FF"/>
              </a:solidFill>
              <a:latin typeface="Calibri" pitchFamily="34" charset="0"/>
            </a:endParaRPr>
          </a:p>
        </p:txBody>
      </p:sp>
    </p:spTree>
    <p:extLst>
      <p:ext uri="{BB962C8B-B14F-4D97-AF65-F5344CB8AC3E}">
        <p14:creationId xmlns:p14="http://schemas.microsoft.com/office/powerpoint/2010/main" val="32314330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8" name="Rectangle 20"/>
          <p:cNvSpPr>
            <a:spLocks noChangeArrowheads="1"/>
          </p:cNvSpPr>
          <p:nvPr/>
        </p:nvSpPr>
        <p:spPr bwMode="auto">
          <a:xfrm>
            <a:off x="9488488" y="2905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endParaRPr lang="en-US"/>
          </a:p>
        </p:txBody>
      </p:sp>
      <p:sp>
        <p:nvSpPr>
          <p:cNvPr id="2" name="Rectangle 1"/>
          <p:cNvSpPr/>
          <p:nvPr/>
        </p:nvSpPr>
        <p:spPr>
          <a:xfrm>
            <a:off x="304800" y="2743200"/>
            <a:ext cx="2975495" cy="2031325"/>
          </a:xfrm>
          <a:prstGeom prst="rect">
            <a:avLst/>
          </a:prstGeom>
        </p:spPr>
        <p:txBody>
          <a:bodyPr wrap="none">
            <a:spAutoFit/>
          </a:bodyPr>
          <a:lstStyle/>
          <a:p>
            <a:pPr algn="ctr"/>
            <a:r>
              <a:rPr lang="en-US" sz="4200" dirty="0" smtClean="0">
                <a:latin typeface="Cambria" pitchFamily="18" charset="0"/>
              </a:rPr>
              <a:t>Strategies?</a:t>
            </a:r>
          </a:p>
          <a:p>
            <a:pPr algn="ctr"/>
            <a:endParaRPr lang="en-US" sz="4200" dirty="0">
              <a:solidFill>
                <a:srgbClr val="C00000"/>
              </a:solidFill>
              <a:latin typeface="Cambria" pitchFamily="18" charset="0"/>
            </a:endParaRPr>
          </a:p>
          <a:p>
            <a:pPr algn="ctr"/>
            <a:r>
              <a:rPr lang="en-US" sz="4200" i="1" dirty="0" smtClean="0">
                <a:solidFill>
                  <a:srgbClr val="C00000"/>
                </a:solidFill>
                <a:latin typeface="Cambria" pitchFamily="18" charset="0"/>
              </a:rPr>
              <a:t>Algorithms?</a:t>
            </a:r>
            <a:endParaRPr lang="en-US" sz="4200" i="1" dirty="0">
              <a:solidFill>
                <a:srgbClr val="C00000"/>
              </a:solidFill>
            </a:endParaRPr>
          </a:p>
        </p:txBody>
      </p:sp>
      <p:sp>
        <p:nvSpPr>
          <p:cNvPr id="9" name="Rectangle 15"/>
          <p:cNvSpPr>
            <a:spLocks noChangeArrowheads="1"/>
          </p:cNvSpPr>
          <p:nvPr>
            <p:custDataLst>
              <p:tags r:id="rId1"/>
            </p:custDataLst>
          </p:nvPr>
        </p:nvSpPr>
        <p:spPr bwMode="auto">
          <a:xfrm>
            <a:off x="3647656" y="194733"/>
            <a:ext cx="1542410" cy="6494085"/>
          </a:xfrm>
          <a:prstGeom prst="rect">
            <a:avLst/>
          </a:prstGeom>
          <a:solidFill>
            <a:srgbClr val="FFCCCC"/>
          </a:solidFill>
          <a:ln>
            <a:noFill/>
          </a:ln>
          <a:extLst/>
        </p:spPr>
        <p:txBody>
          <a:bodyPr wrap="none">
            <a:spAutoFit/>
          </a:bodyPr>
          <a:lstStyle/>
          <a:p>
            <a:pPr algn="ctr" eaLnBrk="0" hangingPunct="0"/>
            <a:r>
              <a:rPr lang="en-US" sz="1600" b="1" dirty="0" err="1">
                <a:latin typeface="Courier New" pitchFamily="49" charset="0"/>
              </a:rPr>
              <a:t>gv</a:t>
            </a:r>
            <a:r>
              <a:rPr lang="en-US" sz="1600" b="1" dirty="0">
                <a:latin typeface="Courier New" pitchFamily="49" charset="0"/>
              </a:rPr>
              <a:t> </a:t>
            </a:r>
            <a:r>
              <a:rPr lang="en-US" sz="1600" b="1" dirty="0" err="1">
                <a:latin typeface="Courier New" pitchFamily="49" charset="0"/>
              </a:rPr>
              <a:t>vw</a:t>
            </a:r>
            <a:r>
              <a:rPr lang="en-US" sz="1600" b="1" dirty="0">
                <a:latin typeface="Courier New" pitchFamily="49" charset="0"/>
              </a:rPr>
              <a:t> </a:t>
            </a:r>
            <a:r>
              <a:rPr lang="en-US" sz="1600" b="1" dirty="0" err="1">
                <a:latin typeface="Courier New" pitchFamily="49" charset="0"/>
              </a:rPr>
              <a:t>dtwvg</a:t>
            </a:r>
            <a:endParaRPr lang="en-US" sz="1600" b="1" dirty="0">
              <a:latin typeface="Courier New" pitchFamily="49" charset="0"/>
            </a:endParaRPr>
          </a:p>
          <a:p>
            <a:pPr algn="ctr" eaLnBrk="0" hangingPunct="0"/>
            <a:r>
              <a:rPr lang="en-US" sz="1600" b="1" dirty="0" err="1">
                <a:latin typeface="Courier New" pitchFamily="49" charset="0"/>
              </a:rPr>
              <a:t>hw</a:t>
            </a:r>
            <a:r>
              <a:rPr lang="en-US" sz="1600" b="1" dirty="0">
                <a:latin typeface="Courier New" pitchFamily="49" charset="0"/>
              </a:rPr>
              <a:t> </a:t>
            </a:r>
            <a:r>
              <a:rPr lang="en-US" sz="1600" b="1" dirty="0" err="1">
                <a:latin typeface="Courier New" pitchFamily="49" charset="0"/>
              </a:rPr>
              <a:t>wx</a:t>
            </a:r>
            <a:r>
              <a:rPr lang="en-US" sz="1600" b="1" dirty="0">
                <a:latin typeface="Courier New" pitchFamily="49" charset="0"/>
              </a:rPr>
              <a:t> </a:t>
            </a:r>
            <a:r>
              <a:rPr lang="en-US" sz="1600" b="1" dirty="0" err="1">
                <a:latin typeface="Courier New" pitchFamily="49" charset="0"/>
              </a:rPr>
              <a:t>euxwh</a:t>
            </a:r>
            <a:endParaRPr lang="en-US" sz="1600" b="1" dirty="0">
              <a:latin typeface="Courier New" pitchFamily="49" charset="0"/>
            </a:endParaRPr>
          </a:p>
          <a:p>
            <a:pPr algn="ctr" eaLnBrk="0" hangingPunct="0"/>
            <a:r>
              <a:rPr lang="en-US" sz="1600" b="1" dirty="0">
                <a:latin typeface="Courier New" pitchFamily="49" charset="0"/>
              </a:rPr>
              <a:t>ix </a:t>
            </a:r>
            <a:r>
              <a:rPr lang="en-US" sz="1600" b="1" dirty="0" err="1">
                <a:latin typeface="Courier New" pitchFamily="49" charset="0"/>
              </a:rPr>
              <a:t>xy</a:t>
            </a:r>
            <a:r>
              <a:rPr lang="en-US" sz="1600" b="1" dirty="0">
                <a:latin typeface="Courier New" pitchFamily="49" charset="0"/>
              </a:rPr>
              <a:t> </a:t>
            </a:r>
            <a:r>
              <a:rPr lang="en-US" sz="1600" b="1" dirty="0" err="1">
                <a:latin typeface="Courier New" pitchFamily="49" charset="0"/>
              </a:rPr>
              <a:t>fvyxi</a:t>
            </a:r>
            <a:endParaRPr lang="en-US" sz="1600" b="1" dirty="0">
              <a:latin typeface="Courier New" pitchFamily="49" charset="0"/>
            </a:endParaRPr>
          </a:p>
          <a:p>
            <a:pPr algn="ctr" eaLnBrk="0" hangingPunct="0"/>
            <a:r>
              <a:rPr lang="en-US" sz="1600" b="1" dirty="0" err="1">
                <a:latin typeface="Courier New" pitchFamily="49" charset="0"/>
              </a:rPr>
              <a:t>jy</a:t>
            </a:r>
            <a:r>
              <a:rPr lang="en-US" sz="1600" b="1" dirty="0">
                <a:latin typeface="Courier New" pitchFamily="49" charset="0"/>
              </a:rPr>
              <a:t> </a:t>
            </a:r>
            <a:r>
              <a:rPr lang="en-US" sz="1600" b="1" dirty="0" err="1">
                <a:latin typeface="Courier New" pitchFamily="49" charset="0"/>
              </a:rPr>
              <a:t>yz</a:t>
            </a:r>
            <a:r>
              <a:rPr lang="en-US" sz="1600" b="1" dirty="0">
                <a:latin typeface="Courier New" pitchFamily="49" charset="0"/>
              </a:rPr>
              <a:t> </a:t>
            </a:r>
            <a:r>
              <a:rPr lang="en-US" sz="1600" b="1" dirty="0" err="1">
                <a:latin typeface="Courier New" pitchFamily="49" charset="0"/>
              </a:rPr>
              <a:t>gwzyj</a:t>
            </a:r>
            <a:endParaRPr lang="en-US" sz="1600" b="1" dirty="0">
              <a:latin typeface="Courier New" pitchFamily="49" charset="0"/>
            </a:endParaRPr>
          </a:p>
          <a:p>
            <a:pPr algn="ctr" eaLnBrk="0" hangingPunct="0"/>
            <a:r>
              <a:rPr lang="en-US" sz="1600" b="1" dirty="0" err="1">
                <a:latin typeface="Courier New" pitchFamily="49" charset="0"/>
              </a:rPr>
              <a:t>kz</a:t>
            </a:r>
            <a:r>
              <a:rPr lang="en-US" sz="1600" b="1" dirty="0">
                <a:latin typeface="Courier New" pitchFamily="49" charset="0"/>
              </a:rPr>
              <a:t> </a:t>
            </a:r>
            <a:r>
              <a:rPr lang="en-US" sz="1600" b="1" dirty="0" err="1">
                <a:latin typeface="Courier New" pitchFamily="49" charset="0"/>
              </a:rPr>
              <a:t>za</a:t>
            </a:r>
            <a:r>
              <a:rPr lang="en-US" sz="1600" b="1" dirty="0">
                <a:latin typeface="Courier New" pitchFamily="49" charset="0"/>
              </a:rPr>
              <a:t> </a:t>
            </a:r>
            <a:r>
              <a:rPr lang="en-US" sz="1600" b="1" dirty="0" err="1">
                <a:latin typeface="Courier New" pitchFamily="49" charset="0"/>
              </a:rPr>
              <a:t>hxazk</a:t>
            </a:r>
            <a:endParaRPr lang="en-US" sz="1600" b="1" dirty="0">
              <a:latin typeface="Courier New" pitchFamily="49" charset="0"/>
            </a:endParaRPr>
          </a:p>
          <a:p>
            <a:pPr algn="ctr" eaLnBrk="0" hangingPunct="0"/>
            <a:r>
              <a:rPr lang="en-US" sz="1600" b="1" dirty="0">
                <a:latin typeface="Courier New" pitchFamily="49" charset="0"/>
              </a:rPr>
              <a:t>la </a:t>
            </a:r>
            <a:r>
              <a:rPr lang="en-US" sz="1600" b="1" dirty="0" err="1">
                <a:latin typeface="Courier New" pitchFamily="49" charset="0"/>
              </a:rPr>
              <a:t>ab</a:t>
            </a:r>
            <a:r>
              <a:rPr lang="en-US" sz="1600" b="1" dirty="0">
                <a:latin typeface="Courier New" pitchFamily="49" charset="0"/>
              </a:rPr>
              <a:t> </a:t>
            </a:r>
            <a:r>
              <a:rPr lang="en-US" sz="1600" b="1" dirty="0" err="1">
                <a:latin typeface="Courier New" pitchFamily="49" charset="0"/>
              </a:rPr>
              <a:t>iybal</a:t>
            </a:r>
            <a:endParaRPr lang="en-US" sz="1600" b="1" dirty="0">
              <a:latin typeface="Courier New" pitchFamily="49" charset="0"/>
            </a:endParaRPr>
          </a:p>
          <a:p>
            <a:pPr algn="ctr" eaLnBrk="0" hangingPunct="0"/>
            <a:r>
              <a:rPr lang="en-US" sz="1600" b="1" dirty="0" err="1">
                <a:latin typeface="Courier New" pitchFamily="49" charset="0"/>
              </a:rPr>
              <a:t>mb</a:t>
            </a:r>
            <a:r>
              <a:rPr lang="en-US" sz="1600" b="1" dirty="0">
                <a:latin typeface="Courier New" pitchFamily="49" charset="0"/>
              </a:rPr>
              <a:t> </a:t>
            </a:r>
            <a:r>
              <a:rPr lang="en-US" sz="1600" b="1" dirty="0" err="1">
                <a:latin typeface="Courier New" pitchFamily="49" charset="0"/>
              </a:rPr>
              <a:t>bc</a:t>
            </a:r>
            <a:r>
              <a:rPr lang="en-US" sz="1600" b="1" dirty="0">
                <a:latin typeface="Courier New" pitchFamily="49" charset="0"/>
              </a:rPr>
              <a:t> </a:t>
            </a:r>
            <a:r>
              <a:rPr lang="en-US" sz="1600" b="1" dirty="0" err="1">
                <a:latin typeface="Courier New" pitchFamily="49" charset="0"/>
              </a:rPr>
              <a:t>jzcbm</a:t>
            </a:r>
            <a:endParaRPr lang="en-US" sz="1600" b="1" dirty="0">
              <a:latin typeface="Courier New" pitchFamily="49" charset="0"/>
            </a:endParaRPr>
          </a:p>
          <a:p>
            <a:pPr algn="ctr" eaLnBrk="0" hangingPunct="0"/>
            <a:r>
              <a:rPr lang="en-US" sz="1600" b="1" dirty="0" err="1">
                <a:latin typeface="Courier New" pitchFamily="49" charset="0"/>
              </a:rPr>
              <a:t>nc</a:t>
            </a:r>
            <a:r>
              <a:rPr lang="en-US" sz="1600" b="1" dirty="0">
                <a:latin typeface="Courier New" pitchFamily="49" charset="0"/>
              </a:rPr>
              <a:t> cd </a:t>
            </a:r>
            <a:r>
              <a:rPr lang="en-US" sz="1600" b="1" dirty="0" err="1">
                <a:latin typeface="Courier New" pitchFamily="49" charset="0"/>
              </a:rPr>
              <a:t>kadcn</a:t>
            </a:r>
            <a:endParaRPr lang="en-US" sz="1600" b="1" dirty="0">
              <a:latin typeface="Courier New" pitchFamily="49" charset="0"/>
            </a:endParaRPr>
          </a:p>
          <a:p>
            <a:pPr algn="ctr" eaLnBrk="0" hangingPunct="0"/>
            <a:r>
              <a:rPr lang="en-US" sz="1600" b="1" dirty="0">
                <a:latin typeface="Courier New" pitchFamily="49" charset="0"/>
              </a:rPr>
              <a:t>od de </a:t>
            </a:r>
            <a:r>
              <a:rPr lang="en-US" sz="1600" b="1" dirty="0" err="1">
                <a:latin typeface="Courier New" pitchFamily="49" charset="0"/>
              </a:rPr>
              <a:t>lbedo</a:t>
            </a:r>
            <a:endParaRPr lang="en-US" sz="1600" b="1" dirty="0">
              <a:latin typeface="Courier New" pitchFamily="49" charset="0"/>
            </a:endParaRPr>
          </a:p>
          <a:p>
            <a:pPr algn="ctr" eaLnBrk="0" hangingPunct="0"/>
            <a:r>
              <a:rPr lang="en-US" sz="1600" b="1" dirty="0" err="1">
                <a:latin typeface="Courier New" pitchFamily="49" charset="0"/>
              </a:rPr>
              <a:t>pe</a:t>
            </a:r>
            <a:r>
              <a:rPr lang="en-US" sz="1600" b="1" dirty="0">
                <a:latin typeface="Courier New" pitchFamily="49" charset="0"/>
              </a:rPr>
              <a:t> </a:t>
            </a:r>
            <a:r>
              <a:rPr lang="en-US" sz="1600" b="1" dirty="0" err="1">
                <a:latin typeface="Courier New" pitchFamily="49" charset="0"/>
              </a:rPr>
              <a:t>ef</a:t>
            </a:r>
            <a:r>
              <a:rPr lang="en-US" sz="1600" b="1" dirty="0">
                <a:latin typeface="Courier New" pitchFamily="49" charset="0"/>
              </a:rPr>
              <a:t> </a:t>
            </a:r>
            <a:r>
              <a:rPr lang="en-US" sz="1600" b="1" dirty="0" err="1">
                <a:latin typeface="Courier New" pitchFamily="49" charset="0"/>
              </a:rPr>
              <a:t>mcfep</a:t>
            </a:r>
            <a:endParaRPr lang="en-US" sz="1600" b="1" dirty="0">
              <a:latin typeface="Courier New" pitchFamily="49" charset="0"/>
            </a:endParaRPr>
          </a:p>
          <a:p>
            <a:pPr algn="ctr" eaLnBrk="0" hangingPunct="0"/>
            <a:r>
              <a:rPr lang="en-US" sz="1600" b="1" dirty="0" err="1">
                <a:latin typeface="Courier New" pitchFamily="49" charset="0"/>
              </a:rPr>
              <a:t>qf</a:t>
            </a:r>
            <a:r>
              <a:rPr lang="en-US" sz="1600" b="1" dirty="0">
                <a:latin typeface="Courier New" pitchFamily="49" charset="0"/>
              </a:rPr>
              <a:t> </a:t>
            </a:r>
            <a:r>
              <a:rPr lang="en-US" sz="1600" b="1" dirty="0" err="1">
                <a:latin typeface="Courier New" pitchFamily="49" charset="0"/>
              </a:rPr>
              <a:t>fg</a:t>
            </a:r>
            <a:r>
              <a:rPr lang="en-US" sz="1600" b="1" dirty="0">
                <a:latin typeface="Courier New" pitchFamily="49" charset="0"/>
              </a:rPr>
              <a:t> </a:t>
            </a:r>
            <a:r>
              <a:rPr lang="en-US" sz="1600" b="1" dirty="0" err="1">
                <a:latin typeface="Courier New" pitchFamily="49" charset="0"/>
              </a:rPr>
              <a:t>ndgfq</a:t>
            </a:r>
            <a:endParaRPr lang="en-US" sz="1600" b="1" dirty="0">
              <a:latin typeface="Courier New" pitchFamily="49" charset="0"/>
            </a:endParaRPr>
          </a:p>
          <a:p>
            <a:pPr algn="ctr" eaLnBrk="0" hangingPunct="0"/>
            <a:r>
              <a:rPr lang="en-US" sz="1600" b="1" dirty="0" err="1">
                <a:latin typeface="Courier New" pitchFamily="49" charset="0"/>
              </a:rPr>
              <a:t>rg</a:t>
            </a:r>
            <a:r>
              <a:rPr lang="en-US" sz="1600" b="1" dirty="0">
                <a:latin typeface="Courier New" pitchFamily="49" charset="0"/>
              </a:rPr>
              <a:t> </a:t>
            </a:r>
            <a:r>
              <a:rPr lang="en-US" sz="1600" b="1" dirty="0" err="1">
                <a:latin typeface="Courier New" pitchFamily="49" charset="0"/>
              </a:rPr>
              <a:t>gh</a:t>
            </a:r>
            <a:r>
              <a:rPr lang="en-US" sz="1600" b="1" dirty="0">
                <a:latin typeface="Courier New" pitchFamily="49" charset="0"/>
              </a:rPr>
              <a:t> </a:t>
            </a:r>
            <a:r>
              <a:rPr lang="en-US" sz="1600" b="1" dirty="0" err="1">
                <a:latin typeface="Courier New" pitchFamily="49" charset="0"/>
              </a:rPr>
              <a:t>oehgr</a:t>
            </a:r>
            <a:endParaRPr lang="en-US" sz="1600" b="1" dirty="0">
              <a:latin typeface="Courier New" pitchFamily="49" charset="0"/>
            </a:endParaRPr>
          </a:p>
          <a:p>
            <a:pPr algn="ctr" eaLnBrk="0" hangingPunct="0"/>
            <a:r>
              <a:rPr lang="en-US" sz="1600" b="1" dirty="0" err="1">
                <a:latin typeface="Courier New" pitchFamily="49" charset="0"/>
              </a:rPr>
              <a:t>sh</a:t>
            </a:r>
            <a:r>
              <a:rPr lang="en-US" sz="1600" b="1" dirty="0">
                <a:latin typeface="Courier New" pitchFamily="49" charset="0"/>
              </a:rPr>
              <a:t> hi </a:t>
            </a:r>
            <a:r>
              <a:rPr lang="en-US" sz="1600" b="1" dirty="0" err="1">
                <a:latin typeface="Courier New" pitchFamily="49" charset="0"/>
              </a:rPr>
              <a:t>pfihs</a:t>
            </a:r>
            <a:endParaRPr lang="en-US" sz="1600" b="1" dirty="0">
              <a:latin typeface="Courier New" pitchFamily="49" charset="0"/>
            </a:endParaRPr>
          </a:p>
          <a:p>
            <a:pPr algn="ctr" eaLnBrk="0" hangingPunct="0"/>
            <a:r>
              <a:rPr lang="en-US" sz="1600" b="1" dirty="0" err="1">
                <a:latin typeface="Courier New" pitchFamily="49" charset="0"/>
              </a:rPr>
              <a:t>ti</a:t>
            </a:r>
            <a:r>
              <a:rPr lang="en-US" sz="1600" b="1" dirty="0">
                <a:latin typeface="Courier New" pitchFamily="49" charset="0"/>
              </a:rPr>
              <a:t> </a:t>
            </a:r>
            <a:r>
              <a:rPr lang="en-US" sz="1600" b="1" dirty="0" err="1">
                <a:latin typeface="Courier New" pitchFamily="49" charset="0"/>
              </a:rPr>
              <a:t>ij</a:t>
            </a:r>
            <a:r>
              <a:rPr lang="en-US" sz="1600" b="1" dirty="0">
                <a:latin typeface="Courier New" pitchFamily="49" charset="0"/>
              </a:rPr>
              <a:t> </a:t>
            </a:r>
            <a:r>
              <a:rPr lang="en-US" sz="1600" b="1" dirty="0" err="1">
                <a:latin typeface="Courier New" pitchFamily="49" charset="0"/>
              </a:rPr>
              <a:t>qgjit</a:t>
            </a:r>
            <a:endParaRPr lang="en-US" sz="1600" b="1" dirty="0">
              <a:latin typeface="Courier New" pitchFamily="49" charset="0"/>
            </a:endParaRPr>
          </a:p>
          <a:p>
            <a:pPr algn="ctr" eaLnBrk="0" hangingPunct="0"/>
            <a:r>
              <a:rPr lang="en-US" sz="1600" b="1" dirty="0" err="1">
                <a:latin typeface="Courier New" pitchFamily="49" charset="0"/>
              </a:rPr>
              <a:t>uj</a:t>
            </a:r>
            <a:r>
              <a:rPr lang="en-US" sz="1600" b="1" dirty="0">
                <a:latin typeface="Courier New" pitchFamily="49" charset="0"/>
              </a:rPr>
              <a:t> </a:t>
            </a:r>
            <a:r>
              <a:rPr lang="en-US" sz="1600" b="1" dirty="0" err="1">
                <a:latin typeface="Courier New" pitchFamily="49" charset="0"/>
              </a:rPr>
              <a:t>jk</a:t>
            </a:r>
            <a:r>
              <a:rPr lang="en-US" sz="1600" b="1" dirty="0">
                <a:latin typeface="Courier New" pitchFamily="49" charset="0"/>
              </a:rPr>
              <a:t> </a:t>
            </a:r>
            <a:r>
              <a:rPr lang="en-US" sz="1600" b="1" dirty="0" err="1">
                <a:latin typeface="Courier New" pitchFamily="49" charset="0"/>
              </a:rPr>
              <a:t>rhkju</a:t>
            </a:r>
            <a:endParaRPr lang="en-US" sz="1600" b="1" dirty="0">
              <a:latin typeface="Courier New" pitchFamily="49" charset="0"/>
            </a:endParaRPr>
          </a:p>
          <a:p>
            <a:pPr algn="ctr" eaLnBrk="0" hangingPunct="0"/>
            <a:r>
              <a:rPr lang="en-US" sz="1600" b="1" dirty="0" err="1">
                <a:latin typeface="Courier New" pitchFamily="49" charset="0"/>
              </a:rPr>
              <a:t>vk</a:t>
            </a:r>
            <a:r>
              <a:rPr lang="en-US" sz="1600" b="1" dirty="0">
                <a:latin typeface="Courier New" pitchFamily="49" charset="0"/>
              </a:rPr>
              <a:t> kl </a:t>
            </a:r>
            <a:r>
              <a:rPr lang="en-US" sz="1600" b="1" dirty="0" err="1">
                <a:latin typeface="Courier New" pitchFamily="49" charset="0"/>
              </a:rPr>
              <a:t>silkv</a:t>
            </a:r>
            <a:endParaRPr lang="en-US" sz="1600" b="1" dirty="0">
              <a:latin typeface="Courier New" pitchFamily="49" charset="0"/>
            </a:endParaRPr>
          </a:p>
          <a:p>
            <a:pPr algn="ctr" eaLnBrk="0" hangingPunct="0"/>
            <a:r>
              <a:rPr lang="en-US" sz="1600" b="1" dirty="0" err="1">
                <a:latin typeface="Courier New" pitchFamily="49" charset="0"/>
              </a:rPr>
              <a:t>wl</a:t>
            </a:r>
            <a:r>
              <a:rPr lang="en-US" sz="1600" b="1" dirty="0">
                <a:latin typeface="Courier New" pitchFamily="49" charset="0"/>
              </a:rPr>
              <a:t> lm </a:t>
            </a:r>
            <a:r>
              <a:rPr lang="en-US" sz="1600" b="1" dirty="0" err="1">
                <a:latin typeface="Courier New" pitchFamily="49" charset="0"/>
              </a:rPr>
              <a:t>tjmlw</a:t>
            </a:r>
            <a:endParaRPr lang="en-US" sz="1600" b="1" dirty="0">
              <a:latin typeface="Courier New" pitchFamily="49" charset="0"/>
            </a:endParaRPr>
          </a:p>
          <a:p>
            <a:pPr algn="ctr" eaLnBrk="0" hangingPunct="0"/>
            <a:r>
              <a:rPr lang="en-US" sz="1600" b="1" dirty="0" err="1">
                <a:latin typeface="Courier New" pitchFamily="49" charset="0"/>
              </a:rPr>
              <a:t>xm</a:t>
            </a:r>
            <a:r>
              <a:rPr lang="en-US" sz="1600" b="1" dirty="0">
                <a:latin typeface="Courier New" pitchFamily="49" charset="0"/>
              </a:rPr>
              <a:t> </a:t>
            </a:r>
            <a:r>
              <a:rPr lang="en-US" sz="1600" b="1" dirty="0" err="1">
                <a:latin typeface="Courier New" pitchFamily="49" charset="0"/>
              </a:rPr>
              <a:t>mn</a:t>
            </a:r>
            <a:r>
              <a:rPr lang="en-US" sz="1600" b="1" dirty="0">
                <a:latin typeface="Courier New" pitchFamily="49" charset="0"/>
              </a:rPr>
              <a:t> </a:t>
            </a:r>
            <a:r>
              <a:rPr lang="en-US" sz="1600" b="1" dirty="0" err="1">
                <a:latin typeface="Courier New" pitchFamily="49" charset="0"/>
              </a:rPr>
              <a:t>uknmx</a:t>
            </a:r>
            <a:endParaRPr lang="en-US" sz="1600" b="1" dirty="0">
              <a:latin typeface="Courier New" pitchFamily="49" charset="0"/>
            </a:endParaRPr>
          </a:p>
          <a:p>
            <a:pPr algn="ctr" eaLnBrk="0" hangingPunct="0"/>
            <a:r>
              <a:rPr lang="en-US" sz="1600" b="1" dirty="0" err="1">
                <a:latin typeface="Courier New" pitchFamily="49" charset="0"/>
              </a:rPr>
              <a:t>yn</a:t>
            </a:r>
            <a:r>
              <a:rPr lang="en-US" sz="1600" b="1" dirty="0">
                <a:latin typeface="Courier New" pitchFamily="49" charset="0"/>
              </a:rPr>
              <a:t> no </a:t>
            </a:r>
            <a:r>
              <a:rPr lang="en-US" sz="1600" b="1" dirty="0" err="1">
                <a:latin typeface="Courier New" pitchFamily="49" charset="0"/>
              </a:rPr>
              <a:t>vlony</a:t>
            </a:r>
            <a:endParaRPr lang="en-US" sz="1600" b="1" dirty="0">
              <a:latin typeface="Courier New" pitchFamily="49" charset="0"/>
            </a:endParaRPr>
          </a:p>
          <a:p>
            <a:pPr algn="ctr" eaLnBrk="0" hangingPunct="0"/>
            <a:r>
              <a:rPr lang="en-US" sz="1600" b="1" dirty="0" err="1">
                <a:latin typeface="Courier New" pitchFamily="49" charset="0"/>
              </a:rPr>
              <a:t>zo</a:t>
            </a:r>
            <a:r>
              <a:rPr lang="en-US" sz="1600" b="1" dirty="0">
                <a:latin typeface="Courier New" pitchFamily="49" charset="0"/>
              </a:rPr>
              <a:t> op </a:t>
            </a:r>
            <a:r>
              <a:rPr lang="en-US" sz="1600" b="1" dirty="0" err="1">
                <a:latin typeface="Courier New" pitchFamily="49" charset="0"/>
              </a:rPr>
              <a:t>wmpoz</a:t>
            </a:r>
            <a:endParaRPr lang="en-US" sz="1600" b="1" dirty="0">
              <a:latin typeface="Courier New" pitchFamily="49" charset="0"/>
            </a:endParaRPr>
          </a:p>
          <a:p>
            <a:pPr algn="ctr" eaLnBrk="0" hangingPunct="0"/>
            <a:r>
              <a:rPr lang="en-US" sz="1600" b="1" dirty="0" err="1">
                <a:latin typeface="Courier New" pitchFamily="49" charset="0"/>
              </a:rPr>
              <a:t>ap</a:t>
            </a:r>
            <a:r>
              <a:rPr lang="en-US" sz="1600" b="1" dirty="0">
                <a:latin typeface="Courier New" pitchFamily="49" charset="0"/>
              </a:rPr>
              <a:t> </a:t>
            </a:r>
            <a:r>
              <a:rPr lang="en-US" sz="1600" b="1" dirty="0" err="1">
                <a:latin typeface="Courier New" pitchFamily="49" charset="0"/>
              </a:rPr>
              <a:t>pq</a:t>
            </a:r>
            <a:r>
              <a:rPr lang="en-US" sz="1600" b="1" dirty="0">
                <a:latin typeface="Courier New" pitchFamily="49" charset="0"/>
              </a:rPr>
              <a:t> </a:t>
            </a:r>
            <a:r>
              <a:rPr lang="en-US" sz="1600" b="1" dirty="0" err="1">
                <a:latin typeface="Courier New" pitchFamily="49" charset="0"/>
              </a:rPr>
              <a:t>xnqpa</a:t>
            </a:r>
            <a:endParaRPr lang="en-US" sz="1600" b="1" dirty="0">
              <a:latin typeface="Courier New" pitchFamily="49" charset="0"/>
            </a:endParaRPr>
          </a:p>
          <a:p>
            <a:pPr algn="ctr" eaLnBrk="0" hangingPunct="0"/>
            <a:r>
              <a:rPr lang="en-US" sz="1600" b="1" dirty="0" err="1">
                <a:latin typeface="Courier New" pitchFamily="49" charset="0"/>
              </a:rPr>
              <a:t>bq</a:t>
            </a:r>
            <a:r>
              <a:rPr lang="en-US" sz="1600" b="1" dirty="0">
                <a:latin typeface="Courier New" pitchFamily="49" charset="0"/>
              </a:rPr>
              <a:t> </a:t>
            </a:r>
            <a:r>
              <a:rPr lang="en-US" sz="1600" b="1" dirty="0" err="1">
                <a:latin typeface="Courier New" pitchFamily="49" charset="0"/>
              </a:rPr>
              <a:t>qr</a:t>
            </a:r>
            <a:r>
              <a:rPr lang="en-US" sz="1600" b="1" dirty="0">
                <a:latin typeface="Courier New" pitchFamily="49" charset="0"/>
              </a:rPr>
              <a:t> </a:t>
            </a:r>
            <a:r>
              <a:rPr lang="en-US" sz="1600" b="1" dirty="0" err="1">
                <a:latin typeface="Courier New" pitchFamily="49" charset="0"/>
              </a:rPr>
              <a:t>yorqb</a:t>
            </a:r>
            <a:endParaRPr lang="en-US" sz="1600" b="1" dirty="0">
              <a:latin typeface="Courier New" pitchFamily="49" charset="0"/>
            </a:endParaRPr>
          </a:p>
          <a:p>
            <a:pPr algn="ctr" eaLnBrk="0" hangingPunct="0"/>
            <a:r>
              <a:rPr lang="en-US" sz="1600" b="1" dirty="0" err="1">
                <a:latin typeface="Courier New" pitchFamily="49" charset="0"/>
              </a:rPr>
              <a:t>cr</a:t>
            </a:r>
            <a:r>
              <a:rPr lang="en-US" sz="1600" b="1" dirty="0">
                <a:latin typeface="Courier New" pitchFamily="49" charset="0"/>
              </a:rPr>
              <a:t> </a:t>
            </a:r>
            <a:r>
              <a:rPr lang="en-US" sz="1600" b="1" dirty="0" err="1">
                <a:latin typeface="Courier New" pitchFamily="49" charset="0"/>
              </a:rPr>
              <a:t>rs</a:t>
            </a:r>
            <a:r>
              <a:rPr lang="en-US" sz="1600" b="1" dirty="0">
                <a:latin typeface="Courier New" pitchFamily="49" charset="0"/>
              </a:rPr>
              <a:t> </a:t>
            </a:r>
            <a:r>
              <a:rPr lang="en-US" sz="1600" b="1" dirty="0" err="1">
                <a:latin typeface="Courier New" pitchFamily="49" charset="0"/>
              </a:rPr>
              <a:t>zpsrc</a:t>
            </a:r>
            <a:endParaRPr lang="en-US" sz="1600" b="1" dirty="0">
              <a:latin typeface="Courier New" pitchFamily="49" charset="0"/>
            </a:endParaRPr>
          </a:p>
          <a:p>
            <a:pPr algn="ctr" eaLnBrk="0" hangingPunct="0"/>
            <a:r>
              <a:rPr lang="en-US" sz="1600" b="1" dirty="0">
                <a:latin typeface="Courier New" pitchFamily="49" charset="0"/>
              </a:rPr>
              <a:t>ds </a:t>
            </a:r>
            <a:r>
              <a:rPr lang="en-US" sz="1600" b="1" dirty="0" err="1">
                <a:latin typeface="Courier New" pitchFamily="49" charset="0"/>
              </a:rPr>
              <a:t>st</a:t>
            </a:r>
            <a:r>
              <a:rPr lang="en-US" sz="1600" b="1" dirty="0">
                <a:latin typeface="Courier New" pitchFamily="49" charset="0"/>
              </a:rPr>
              <a:t> </a:t>
            </a:r>
            <a:r>
              <a:rPr lang="en-US" sz="1600" b="1" dirty="0" err="1">
                <a:latin typeface="Courier New" pitchFamily="49" charset="0"/>
              </a:rPr>
              <a:t>aqtsd</a:t>
            </a:r>
            <a:endParaRPr lang="en-US" sz="1600" b="1" dirty="0">
              <a:latin typeface="Courier New" pitchFamily="49" charset="0"/>
            </a:endParaRPr>
          </a:p>
          <a:p>
            <a:pPr algn="ctr" eaLnBrk="0" hangingPunct="0"/>
            <a:r>
              <a:rPr lang="en-US" sz="1600" b="1" dirty="0">
                <a:latin typeface="Courier New" pitchFamily="49" charset="0"/>
              </a:rPr>
              <a:t>et </a:t>
            </a:r>
            <a:r>
              <a:rPr lang="en-US" sz="1600" b="1" dirty="0" err="1">
                <a:latin typeface="Courier New" pitchFamily="49" charset="0"/>
              </a:rPr>
              <a:t>tu</a:t>
            </a:r>
            <a:r>
              <a:rPr lang="en-US" sz="1600" b="1" dirty="0">
                <a:latin typeface="Courier New" pitchFamily="49" charset="0"/>
              </a:rPr>
              <a:t> brute</a:t>
            </a:r>
          </a:p>
          <a:p>
            <a:pPr algn="ctr" eaLnBrk="0" hangingPunct="0"/>
            <a:r>
              <a:rPr lang="en-US" sz="1600" b="1" dirty="0" err="1">
                <a:latin typeface="Courier New" pitchFamily="49" charset="0"/>
              </a:rPr>
              <a:t>fu</a:t>
            </a:r>
            <a:r>
              <a:rPr lang="en-US" sz="1600" b="1" dirty="0">
                <a:latin typeface="Courier New" pitchFamily="49" charset="0"/>
              </a:rPr>
              <a:t> </a:t>
            </a:r>
            <a:r>
              <a:rPr lang="en-US" sz="1600" b="1" dirty="0" err="1">
                <a:latin typeface="Courier New" pitchFamily="49" charset="0"/>
              </a:rPr>
              <a:t>uv</a:t>
            </a:r>
            <a:r>
              <a:rPr lang="en-US" sz="1600" b="1" dirty="0">
                <a:latin typeface="Courier New" pitchFamily="49" charset="0"/>
              </a:rPr>
              <a:t> </a:t>
            </a:r>
            <a:r>
              <a:rPr lang="en-US" sz="1600" b="1" dirty="0" err="1">
                <a:latin typeface="Courier New" pitchFamily="49" charset="0"/>
              </a:rPr>
              <a:t>csvuf</a:t>
            </a:r>
            <a:endParaRPr lang="en-US" sz="1600" b="1" dirty="0">
              <a:latin typeface="Courier New" pitchFamily="49" charset="0"/>
            </a:endParaRPr>
          </a:p>
        </p:txBody>
      </p:sp>
      <p:sp>
        <p:nvSpPr>
          <p:cNvPr id="10" name="Text Box 5"/>
          <p:cNvSpPr txBox="1">
            <a:spLocks noChangeArrowheads="1"/>
          </p:cNvSpPr>
          <p:nvPr>
            <p:custDataLst>
              <p:tags r:id="rId2"/>
            </p:custDataLst>
          </p:nvPr>
        </p:nvSpPr>
        <p:spPr bwMode="auto">
          <a:xfrm>
            <a:off x="304800" y="228600"/>
            <a:ext cx="6248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4200" dirty="0" smtClean="0">
                <a:latin typeface="Cambria" pitchFamily="18" charset="0"/>
              </a:rPr>
              <a:t>Decipher?</a:t>
            </a:r>
            <a:endParaRPr lang="en-US" sz="4200" dirty="0">
              <a:latin typeface="Cambria" pitchFamily="18" charset="0"/>
            </a:endParaRPr>
          </a:p>
        </p:txBody>
      </p:sp>
      <p:sp>
        <p:nvSpPr>
          <p:cNvPr id="3" name="Right Arrow 2"/>
          <p:cNvSpPr/>
          <p:nvPr/>
        </p:nvSpPr>
        <p:spPr bwMode="auto">
          <a:xfrm>
            <a:off x="5455356" y="444425"/>
            <a:ext cx="685800" cy="393775"/>
          </a:xfrm>
          <a:prstGeom prst="rightArrow">
            <a:avLst>
              <a:gd name="adj1" fmla="val 32799"/>
              <a:gd name="adj2" fmla="val 72935"/>
            </a:avLst>
          </a:prstGeom>
          <a:solidFill>
            <a:schemeClr val="bg1">
              <a:lumMod val="8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6" charset="0"/>
              <a:ea typeface="ＭＳ Ｐゴシック" pitchFamily="-106" charset="-128"/>
              <a:cs typeface="ＭＳ Ｐゴシック" pitchFamily="-106" charset="-128"/>
            </a:endParaRPr>
          </a:p>
        </p:txBody>
      </p:sp>
      <p:sp>
        <p:nvSpPr>
          <p:cNvPr id="4" name="TextBox 3"/>
          <p:cNvSpPr txBox="1"/>
          <p:nvPr/>
        </p:nvSpPr>
        <p:spPr>
          <a:xfrm>
            <a:off x="1981200" y="1295400"/>
            <a:ext cx="1686212" cy="646331"/>
          </a:xfrm>
          <a:prstGeom prst="rect">
            <a:avLst/>
          </a:prstGeom>
          <a:solidFill>
            <a:srgbClr val="FFCCCC"/>
          </a:solidFill>
        </p:spPr>
        <p:txBody>
          <a:bodyPr wrap="square" rtlCol="0">
            <a:spAutoFit/>
          </a:bodyPr>
          <a:lstStyle/>
          <a:p>
            <a:pPr algn="r"/>
            <a:r>
              <a:rPr lang="en-US" sz="1800" b="1" dirty="0" smtClean="0">
                <a:latin typeface="Cambria" pitchFamily="18" charset="0"/>
              </a:rPr>
              <a:t>All possible </a:t>
            </a:r>
            <a:r>
              <a:rPr lang="en-US" sz="1800" b="1" dirty="0" err="1" smtClean="0">
                <a:latin typeface="Cambria" pitchFamily="18" charset="0"/>
              </a:rPr>
              <a:t>decipherings</a:t>
            </a:r>
            <a:endParaRPr lang="en-US" sz="1800" b="1" dirty="0">
              <a:latin typeface="Cambria" pitchFamily="18" charset="0"/>
            </a:endParaRPr>
          </a:p>
        </p:txBody>
      </p:sp>
      <p:sp>
        <p:nvSpPr>
          <p:cNvPr id="13" name="Rectangle 15"/>
          <p:cNvSpPr>
            <a:spLocks noChangeArrowheads="1"/>
          </p:cNvSpPr>
          <p:nvPr>
            <p:custDataLst>
              <p:tags r:id="rId3"/>
            </p:custDataLst>
          </p:nvPr>
        </p:nvSpPr>
        <p:spPr bwMode="auto">
          <a:xfrm>
            <a:off x="6324952" y="194733"/>
            <a:ext cx="2562225" cy="6494085"/>
          </a:xfrm>
          <a:prstGeom prst="rect">
            <a:avLst/>
          </a:prstGeom>
          <a:solidFill>
            <a:srgbClr val="DDF2FF"/>
          </a:solidFill>
          <a:ln>
            <a:noFill/>
          </a:ln>
          <a:extLst/>
        </p:spPr>
        <p:txBody>
          <a:bodyPr wrap="square">
            <a:spAutoFit/>
          </a:bodyPr>
          <a:lstStyle/>
          <a:p>
            <a:pPr eaLnBrk="0" hangingPunct="0"/>
            <a:r>
              <a:rPr lang="en-US" sz="1600" b="1" dirty="0">
                <a:latin typeface="Courier New" pitchFamily="49" charset="0"/>
              </a:rPr>
              <a:t>[0, '</a:t>
            </a:r>
            <a:r>
              <a:rPr lang="en-US" sz="1600" b="1" dirty="0" err="1">
                <a:latin typeface="Courier New" pitchFamily="49" charset="0"/>
              </a:rPr>
              <a:t>gv</a:t>
            </a:r>
            <a:r>
              <a:rPr lang="en-US" sz="1600" b="1" dirty="0">
                <a:latin typeface="Courier New" pitchFamily="49" charset="0"/>
              </a:rPr>
              <a:t> </a:t>
            </a:r>
            <a:r>
              <a:rPr lang="en-US" sz="1600" b="1" dirty="0" err="1">
                <a:latin typeface="Courier New" pitchFamily="49" charset="0"/>
              </a:rPr>
              <a:t>vw</a:t>
            </a:r>
            <a:r>
              <a:rPr lang="en-US" sz="1600" b="1" dirty="0">
                <a:latin typeface="Courier New" pitchFamily="49" charset="0"/>
              </a:rPr>
              <a:t> </a:t>
            </a:r>
            <a:r>
              <a:rPr lang="en-US" sz="1600" b="1" dirty="0" err="1">
                <a:latin typeface="Courier New" pitchFamily="49" charset="0"/>
              </a:rPr>
              <a:t>dtwvg</a:t>
            </a:r>
            <a:r>
              <a:rPr lang="en-US" sz="1600" b="1" dirty="0">
                <a:latin typeface="Courier New" pitchFamily="49" charset="0"/>
              </a:rPr>
              <a:t>'], </a:t>
            </a:r>
          </a:p>
          <a:p>
            <a:pPr eaLnBrk="0" hangingPunct="0"/>
            <a:r>
              <a:rPr lang="en-US" sz="1600" b="1" dirty="0">
                <a:latin typeface="Courier New" pitchFamily="49" charset="0"/>
              </a:rPr>
              <a:t>[2, '</a:t>
            </a:r>
            <a:r>
              <a:rPr lang="en-US" sz="1600" b="1" dirty="0" err="1">
                <a:latin typeface="Courier New" pitchFamily="49" charset="0"/>
              </a:rPr>
              <a:t>hw</a:t>
            </a:r>
            <a:r>
              <a:rPr lang="en-US" sz="1600" b="1" dirty="0">
                <a:latin typeface="Courier New" pitchFamily="49" charset="0"/>
              </a:rPr>
              <a:t> </a:t>
            </a:r>
            <a:r>
              <a:rPr lang="en-US" sz="1600" b="1" dirty="0" err="1">
                <a:latin typeface="Courier New" pitchFamily="49" charset="0"/>
              </a:rPr>
              <a:t>wx</a:t>
            </a:r>
            <a:r>
              <a:rPr lang="en-US" sz="1600" b="1" dirty="0">
                <a:latin typeface="Courier New" pitchFamily="49" charset="0"/>
              </a:rPr>
              <a:t> </a:t>
            </a:r>
            <a:r>
              <a:rPr lang="en-US" sz="1600" b="1" dirty="0" err="1">
                <a:latin typeface="Courier New" pitchFamily="49" charset="0"/>
              </a:rPr>
              <a:t>euxwh</a:t>
            </a:r>
            <a:r>
              <a:rPr lang="en-US" sz="1600" b="1" dirty="0">
                <a:latin typeface="Courier New" pitchFamily="49" charset="0"/>
              </a:rPr>
              <a:t>'], </a:t>
            </a:r>
          </a:p>
          <a:p>
            <a:pPr eaLnBrk="0" hangingPunct="0"/>
            <a:r>
              <a:rPr lang="en-US" sz="1600" b="1" dirty="0">
                <a:latin typeface="Courier New" pitchFamily="49" charset="0"/>
              </a:rPr>
              <a:t>[2, 'ix </a:t>
            </a:r>
            <a:r>
              <a:rPr lang="en-US" sz="1600" b="1" dirty="0" err="1">
                <a:latin typeface="Courier New" pitchFamily="49" charset="0"/>
              </a:rPr>
              <a:t>xy</a:t>
            </a:r>
            <a:r>
              <a:rPr lang="en-US" sz="1600" b="1" dirty="0">
                <a:latin typeface="Courier New" pitchFamily="49" charset="0"/>
              </a:rPr>
              <a:t> </a:t>
            </a:r>
            <a:r>
              <a:rPr lang="en-US" sz="1600" b="1" dirty="0" err="1">
                <a:latin typeface="Courier New" pitchFamily="49" charset="0"/>
              </a:rPr>
              <a:t>fvyxi</a:t>
            </a:r>
            <a:r>
              <a:rPr lang="en-US" sz="1600" b="1" dirty="0">
                <a:latin typeface="Courier New" pitchFamily="49" charset="0"/>
              </a:rPr>
              <a:t>'], </a:t>
            </a:r>
          </a:p>
          <a:p>
            <a:pPr eaLnBrk="0" hangingPunct="0"/>
            <a:r>
              <a:rPr lang="en-US" sz="1600" b="1" dirty="0">
                <a:latin typeface="Courier New" pitchFamily="49" charset="0"/>
              </a:rPr>
              <a:t>[0, '</a:t>
            </a:r>
            <a:r>
              <a:rPr lang="en-US" sz="1600" b="1" dirty="0" err="1">
                <a:latin typeface="Courier New" pitchFamily="49" charset="0"/>
              </a:rPr>
              <a:t>jy</a:t>
            </a:r>
            <a:r>
              <a:rPr lang="en-US" sz="1600" b="1" dirty="0">
                <a:latin typeface="Courier New" pitchFamily="49" charset="0"/>
              </a:rPr>
              <a:t> </a:t>
            </a:r>
            <a:r>
              <a:rPr lang="en-US" sz="1600" b="1" dirty="0" err="1">
                <a:latin typeface="Courier New" pitchFamily="49" charset="0"/>
              </a:rPr>
              <a:t>yz</a:t>
            </a:r>
            <a:r>
              <a:rPr lang="en-US" sz="1600" b="1" dirty="0">
                <a:latin typeface="Courier New" pitchFamily="49" charset="0"/>
              </a:rPr>
              <a:t> </a:t>
            </a:r>
            <a:r>
              <a:rPr lang="en-US" sz="1600" b="1" dirty="0" err="1">
                <a:latin typeface="Courier New" pitchFamily="49" charset="0"/>
              </a:rPr>
              <a:t>gwzyj</a:t>
            </a:r>
            <a:r>
              <a:rPr lang="en-US" sz="1600" b="1" dirty="0">
                <a:latin typeface="Courier New" pitchFamily="49" charset="0"/>
              </a:rPr>
              <a:t>'], </a:t>
            </a:r>
          </a:p>
          <a:p>
            <a:pPr eaLnBrk="0" hangingPunct="0"/>
            <a:r>
              <a:rPr lang="en-US" sz="1600" b="1" dirty="0">
                <a:latin typeface="Courier New" pitchFamily="49" charset="0"/>
              </a:rPr>
              <a:t>[2, '</a:t>
            </a:r>
            <a:r>
              <a:rPr lang="en-US" sz="1600" b="1" dirty="0" err="1">
                <a:latin typeface="Courier New" pitchFamily="49" charset="0"/>
              </a:rPr>
              <a:t>kz</a:t>
            </a:r>
            <a:r>
              <a:rPr lang="en-US" sz="1600" b="1" dirty="0">
                <a:latin typeface="Courier New" pitchFamily="49" charset="0"/>
              </a:rPr>
              <a:t> </a:t>
            </a:r>
            <a:r>
              <a:rPr lang="en-US" sz="1600" b="1" dirty="0" err="1">
                <a:latin typeface="Courier New" pitchFamily="49" charset="0"/>
              </a:rPr>
              <a:t>za</a:t>
            </a:r>
            <a:r>
              <a:rPr lang="en-US" sz="1600" b="1" dirty="0">
                <a:latin typeface="Courier New" pitchFamily="49" charset="0"/>
              </a:rPr>
              <a:t> </a:t>
            </a:r>
            <a:r>
              <a:rPr lang="en-US" sz="1600" b="1" dirty="0" err="1">
                <a:latin typeface="Courier New" pitchFamily="49" charset="0"/>
              </a:rPr>
              <a:t>hxazk</a:t>
            </a:r>
            <a:r>
              <a:rPr lang="en-US" sz="1600" b="1" dirty="0">
                <a:latin typeface="Courier New" pitchFamily="49" charset="0"/>
              </a:rPr>
              <a:t>'], </a:t>
            </a:r>
          </a:p>
          <a:p>
            <a:pPr eaLnBrk="0" hangingPunct="0"/>
            <a:r>
              <a:rPr lang="en-US" sz="1600" b="1" dirty="0">
                <a:latin typeface="Courier New" pitchFamily="49" charset="0"/>
              </a:rPr>
              <a:t>[4, 'la </a:t>
            </a:r>
            <a:r>
              <a:rPr lang="en-US" sz="1600" b="1" dirty="0" err="1">
                <a:latin typeface="Courier New" pitchFamily="49" charset="0"/>
              </a:rPr>
              <a:t>ab</a:t>
            </a:r>
            <a:r>
              <a:rPr lang="en-US" sz="1600" b="1" dirty="0">
                <a:latin typeface="Courier New" pitchFamily="49" charset="0"/>
              </a:rPr>
              <a:t> </a:t>
            </a:r>
            <a:r>
              <a:rPr lang="en-US" sz="1600" b="1" dirty="0" err="1">
                <a:latin typeface="Courier New" pitchFamily="49" charset="0"/>
              </a:rPr>
              <a:t>iybal</a:t>
            </a:r>
            <a:r>
              <a:rPr lang="en-US" sz="1600" b="1" dirty="0">
                <a:latin typeface="Courier New" pitchFamily="49" charset="0"/>
              </a:rPr>
              <a:t>'], </a:t>
            </a:r>
          </a:p>
          <a:p>
            <a:pPr eaLnBrk="0" hangingPunct="0"/>
            <a:r>
              <a:rPr lang="en-US" sz="1600" b="1" dirty="0">
                <a:latin typeface="Courier New" pitchFamily="49" charset="0"/>
              </a:rPr>
              <a:t>[0, '</a:t>
            </a:r>
            <a:r>
              <a:rPr lang="en-US" sz="1600" b="1" dirty="0" err="1">
                <a:latin typeface="Courier New" pitchFamily="49" charset="0"/>
              </a:rPr>
              <a:t>mb</a:t>
            </a:r>
            <a:r>
              <a:rPr lang="en-US" sz="1600" b="1" dirty="0">
                <a:latin typeface="Courier New" pitchFamily="49" charset="0"/>
              </a:rPr>
              <a:t> </a:t>
            </a:r>
            <a:r>
              <a:rPr lang="en-US" sz="1600" b="1" dirty="0" err="1">
                <a:latin typeface="Courier New" pitchFamily="49" charset="0"/>
              </a:rPr>
              <a:t>bc</a:t>
            </a:r>
            <a:r>
              <a:rPr lang="en-US" sz="1600" b="1" dirty="0">
                <a:latin typeface="Courier New" pitchFamily="49" charset="0"/>
              </a:rPr>
              <a:t> </a:t>
            </a:r>
            <a:r>
              <a:rPr lang="en-US" sz="1600" b="1" dirty="0" err="1">
                <a:latin typeface="Courier New" pitchFamily="49" charset="0"/>
              </a:rPr>
              <a:t>jzcbm</a:t>
            </a:r>
            <a:r>
              <a:rPr lang="en-US" sz="1600" b="1" dirty="0">
                <a:latin typeface="Courier New" pitchFamily="49" charset="0"/>
              </a:rPr>
              <a:t>'], </a:t>
            </a:r>
          </a:p>
          <a:p>
            <a:pPr eaLnBrk="0" hangingPunct="0"/>
            <a:r>
              <a:rPr lang="en-US" sz="1600" b="1" dirty="0">
                <a:latin typeface="Courier New" pitchFamily="49" charset="0"/>
              </a:rPr>
              <a:t>[1, '</a:t>
            </a:r>
            <a:r>
              <a:rPr lang="en-US" sz="1600" b="1" dirty="0" err="1">
                <a:latin typeface="Courier New" pitchFamily="49" charset="0"/>
              </a:rPr>
              <a:t>nc</a:t>
            </a:r>
            <a:r>
              <a:rPr lang="en-US" sz="1600" b="1" dirty="0">
                <a:latin typeface="Courier New" pitchFamily="49" charset="0"/>
              </a:rPr>
              <a:t> cd </a:t>
            </a:r>
            <a:r>
              <a:rPr lang="en-US" sz="1600" b="1" dirty="0" err="1">
                <a:latin typeface="Courier New" pitchFamily="49" charset="0"/>
              </a:rPr>
              <a:t>kadcn</a:t>
            </a:r>
            <a:r>
              <a:rPr lang="en-US" sz="1600" b="1" dirty="0">
                <a:latin typeface="Courier New" pitchFamily="49" charset="0"/>
              </a:rPr>
              <a:t>'], </a:t>
            </a:r>
          </a:p>
          <a:p>
            <a:pPr eaLnBrk="0" hangingPunct="0"/>
            <a:r>
              <a:rPr lang="en-US" sz="1600" b="1" dirty="0">
                <a:latin typeface="Courier New" pitchFamily="49" charset="0"/>
              </a:rPr>
              <a:t>[4, 'od de </a:t>
            </a:r>
            <a:r>
              <a:rPr lang="en-US" sz="1600" b="1" dirty="0" err="1">
                <a:latin typeface="Courier New" pitchFamily="49" charset="0"/>
              </a:rPr>
              <a:t>lbedo</a:t>
            </a:r>
            <a:r>
              <a:rPr lang="en-US" sz="1600" b="1" dirty="0">
                <a:latin typeface="Courier New" pitchFamily="49" charset="0"/>
              </a:rPr>
              <a:t>'], </a:t>
            </a:r>
          </a:p>
          <a:p>
            <a:pPr eaLnBrk="0" hangingPunct="0"/>
            <a:r>
              <a:rPr lang="en-US" sz="1600" b="1" dirty="0">
                <a:latin typeface="Courier New" pitchFamily="49" charset="0"/>
              </a:rPr>
              <a:t>[3, '</a:t>
            </a:r>
            <a:r>
              <a:rPr lang="en-US" sz="1600" b="1" dirty="0" err="1">
                <a:latin typeface="Courier New" pitchFamily="49" charset="0"/>
              </a:rPr>
              <a:t>pe</a:t>
            </a:r>
            <a:r>
              <a:rPr lang="en-US" sz="1600" b="1" dirty="0">
                <a:latin typeface="Courier New" pitchFamily="49" charset="0"/>
              </a:rPr>
              <a:t> </a:t>
            </a:r>
            <a:r>
              <a:rPr lang="en-US" sz="1600" b="1" dirty="0" err="1">
                <a:latin typeface="Courier New" pitchFamily="49" charset="0"/>
              </a:rPr>
              <a:t>ef</a:t>
            </a:r>
            <a:r>
              <a:rPr lang="en-US" sz="1600" b="1" dirty="0">
                <a:latin typeface="Courier New" pitchFamily="49" charset="0"/>
              </a:rPr>
              <a:t> </a:t>
            </a:r>
            <a:r>
              <a:rPr lang="en-US" sz="1600" b="1" dirty="0" err="1">
                <a:latin typeface="Courier New" pitchFamily="49" charset="0"/>
              </a:rPr>
              <a:t>mcfep</a:t>
            </a:r>
            <a:r>
              <a:rPr lang="en-US" sz="1600" b="1" dirty="0">
                <a:latin typeface="Courier New" pitchFamily="49" charset="0"/>
              </a:rPr>
              <a:t>'], </a:t>
            </a:r>
          </a:p>
          <a:p>
            <a:pPr eaLnBrk="0" hangingPunct="0"/>
            <a:r>
              <a:rPr lang="en-US" sz="1600" b="1" dirty="0">
                <a:latin typeface="Courier New" pitchFamily="49" charset="0"/>
              </a:rPr>
              <a:t>[0, '</a:t>
            </a:r>
            <a:r>
              <a:rPr lang="en-US" sz="1600" b="1" dirty="0" err="1">
                <a:latin typeface="Courier New" pitchFamily="49" charset="0"/>
              </a:rPr>
              <a:t>qf</a:t>
            </a:r>
            <a:r>
              <a:rPr lang="en-US" sz="1600" b="1" dirty="0">
                <a:latin typeface="Courier New" pitchFamily="49" charset="0"/>
              </a:rPr>
              <a:t> </a:t>
            </a:r>
            <a:r>
              <a:rPr lang="en-US" sz="1600" b="1" dirty="0" err="1">
                <a:latin typeface="Courier New" pitchFamily="49" charset="0"/>
              </a:rPr>
              <a:t>fg</a:t>
            </a:r>
            <a:r>
              <a:rPr lang="en-US" sz="1600" b="1" dirty="0">
                <a:latin typeface="Courier New" pitchFamily="49" charset="0"/>
              </a:rPr>
              <a:t> </a:t>
            </a:r>
            <a:r>
              <a:rPr lang="en-US" sz="1600" b="1" dirty="0" err="1">
                <a:latin typeface="Courier New" pitchFamily="49" charset="0"/>
              </a:rPr>
              <a:t>ndgfq</a:t>
            </a:r>
            <a:r>
              <a:rPr lang="en-US" sz="1600" b="1" dirty="0">
                <a:latin typeface="Courier New" pitchFamily="49" charset="0"/>
              </a:rPr>
              <a:t>'], </a:t>
            </a:r>
          </a:p>
          <a:p>
            <a:pPr eaLnBrk="0" hangingPunct="0"/>
            <a:r>
              <a:rPr lang="en-US" sz="1600" b="1" dirty="0">
                <a:latin typeface="Courier New" pitchFamily="49" charset="0"/>
              </a:rPr>
              <a:t>[2, '</a:t>
            </a:r>
            <a:r>
              <a:rPr lang="en-US" sz="1600" b="1" dirty="0" err="1">
                <a:latin typeface="Courier New" pitchFamily="49" charset="0"/>
              </a:rPr>
              <a:t>rg</a:t>
            </a:r>
            <a:r>
              <a:rPr lang="en-US" sz="1600" b="1" dirty="0">
                <a:latin typeface="Courier New" pitchFamily="49" charset="0"/>
              </a:rPr>
              <a:t> </a:t>
            </a:r>
            <a:r>
              <a:rPr lang="en-US" sz="1600" b="1" dirty="0" err="1">
                <a:latin typeface="Courier New" pitchFamily="49" charset="0"/>
              </a:rPr>
              <a:t>gh</a:t>
            </a:r>
            <a:r>
              <a:rPr lang="en-US" sz="1600" b="1" dirty="0">
                <a:latin typeface="Courier New" pitchFamily="49" charset="0"/>
              </a:rPr>
              <a:t> </a:t>
            </a:r>
            <a:r>
              <a:rPr lang="en-US" sz="1600" b="1" dirty="0" err="1">
                <a:latin typeface="Courier New" pitchFamily="49" charset="0"/>
              </a:rPr>
              <a:t>oehgr</a:t>
            </a:r>
            <a:r>
              <a:rPr lang="en-US" sz="1600" b="1" dirty="0">
                <a:latin typeface="Courier New" pitchFamily="49" charset="0"/>
              </a:rPr>
              <a:t>'], </a:t>
            </a:r>
          </a:p>
          <a:p>
            <a:pPr eaLnBrk="0" hangingPunct="0"/>
            <a:r>
              <a:rPr lang="en-US" sz="1600" b="1" dirty="0">
                <a:latin typeface="Courier New" pitchFamily="49" charset="0"/>
              </a:rPr>
              <a:t>[2, '</a:t>
            </a:r>
            <a:r>
              <a:rPr lang="en-US" sz="1600" b="1" dirty="0" err="1">
                <a:latin typeface="Courier New" pitchFamily="49" charset="0"/>
              </a:rPr>
              <a:t>sh</a:t>
            </a:r>
            <a:r>
              <a:rPr lang="en-US" sz="1600" b="1" dirty="0">
                <a:latin typeface="Courier New" pitchFamily="49" charset="0"/>
              </a:rPr>
              <a:t> hi </a:t>
            </a:r>
            <a:r>
              <a:rPr lang="en-US" sz="1600" b="1" dirty="0" err="1">
                <a:latin typeface="Courier New" pitchFamily="49" charset="0"/>
              </a:rPr>
              <a:t>pfihs</a:t>
            </a:r>
            <a:r>
              <a:rPr lang="en-US" sz="1600" b="1" dirty="0">
                <a:latin typeface="Courier New" pitchFamily="49" charset="0"/>
              </a:rPr>
              <a:t>'], </a:t>
            </a:r>
          </a:p>
          <a:p>
            <a:pPr eaLnBrk="0" hangingPunct="0"/>
            <a:r>
              <a:rPr lang="en-US" sz="1600" b="1" dirty="0">
                <a:latin typeface="Courier New" pitchFamily="49" charset="0"/>
              </a:rPr>
              <a:t>[3, '</a:t>
            </a:r>
            <a:r>
              <a:rPr lang="en-US" sz="1600" b="1" dirty="0" err="1">
                <a:latin typeface="Courier New" pitchFamily="49" charset="0"/>
              </a:rPr>
              <a:t>ti</a:t>
            </a:r>
            <a:r>
              <a:rPr lang="en-US" sz="1600" b="1" dirty="0">
                <a:latin typeface="Courier New" pitchFamily="49" charset="0"/>
              </a:rPr>
              <a:t> </a:t>
            </a:r>
            <a:r>
              <a:rPr lang="en-US" sz="1600" b="1" dirty="0" err="1">
                <a:latin typeface="Courier New" pitchFamily="49" charset="0"/>
              </a:rPr>
              <a:t>ij</a:t>
            </a:r>
            <a:r>
              <a:rPr lang="en-US" sz="1600" b="1" dirty="0">
                <a:latin typeface="Courier New" pitchFamily="49" charset="0"/>
              </a:rPr>
              <a:t> </a:t>
            </a:r>
            <a:r>
              <a:rPr lang="en-US" sz="1600" b="1" dirty="0" err="1">
                <a:latin typeface="Courier New" pitchFamily="49" charset="0"/>
              </a:rPr>
              <a:t>qgjit</a:t>
            </a:r>
            <a:r>
              <a:rPr lang="en-US" sz="1600" b="1" dirty="0">
                <a:latin typeface="Courier New" pitchFamily="49" charset="0"/>
              </a:rPr>
              <a:t>'], </a:t>
            </a:r>
          </a:p>
          <a:p>
            <a:pPr eaLnBrk="0" hangingPunct="0"/>
            <a:r>
              <a:rPr lang="en-US" sz="1600" b="1" dirty="0">
                <a:latin typeface="Courier New" pitchFamily="49" charset="0"/>
              </a:rPr>
              <a:t>[2, '</a:t>
            </a:r>
            <a:r>
              <a:rPr lang="en-US" sz="1600" b="1" dirty="0" err="1">
                <a:latin typeface="Courier New" pitchFamily="49" charset="0"/>
              </a:rPr>
              <a:t>uj</a:t>
            </a:r>
            <a:r>
              <a:rPr lang="en-US" sz="1600" b="1" dirty="0">
                <a:latin typeface="Courier New" pitchFamily="49" charset="0"/>
              </a:rPr>
              <a:t> </a:t>
            </a:r>
            <a:r>
              <a:rPr lang="en-US" sz="1600" b="1" dirty="0" err="1">
                <a:latin typeface="Courier New" pitchFamily="49" charset="0"/>
              </a:rPr>
              <a:t>jk</a:t>
            </a:r>
            <a:r>
              <a:rPr lang="en-US" sz="1600" b="1" dirty="0">
                <a:latin typeface="Courier New" pitchFamily="49" charset="0"/>
              </a:rPr>
              <a:t> </a:t>
            </a:r>
            <a:r>
              <a:rPr lang="en-US" sz="1600" b="1" dirty="0" err="1">
                <a:latin typeface="Courier New" pitchFamily="49" charset="0"/>
              </a:rPr>
              <a:t>rhkju</a:t>
            </a:r>
            <a:r>
              <a:rPr lang="en-US" sz="1600" b="1" dirty="0">
                <a:latin typeface="Courier New" pitchFamily="49" charset="0"/>
              </a:rPr>
              <a:t>'], </a:t>
            </a:r>
          </a:p>
          <a:p>
            <a:pPr eaLnBrk="0" hangingPunct="0"/>
            <a:r>
              <a:rPr lang="en-US" sz="1600" b="1" dirty="0">
                <a:latin typeface="Courier New" pitchFamily="49" charset="0"/>
              </a:rPr>
              <a:t>[1, '</a:t>
            </a:r>
            <a:r>
              <a:rPr lang="en-US" sz="1600" b="1" dirty="0" err="1">
                <a:latin typeface="Courier New" pitchFamily="49" charset="0"/>
              </a:rPr>
              <a:t>vk</a:t>
            </a:r>
            <a:r>
              <a:rPr lang="en-US" sz="1600" b="1" dirty="0">
                <a:latin typeface="Courier New" pitchFamily="49" charset="0"/>
              </a:rPr>
              <a:t> kl </a:t>
            </a:r>
            <a:r>
              <a:rPr lang="en-US" sz="1600" b="1" dirty="0" err="1">
                <a:latin typeface="Courier New" pitchFamily="49" charset="0"/>
              </a:rPr>
              <a:t>silkv</a:t>
            </a:r>
            <a:r>
              <a:rPr lang="en-US" sz="1600" b="1" dirty="0">
                <a:latin typeface="Courier New" pitchFamily="49" charset="0"/>
              </a:rPr>
              <a:t>'], </a:t>
            </a:r>
          </a:p>
          <a:p>
            <a:pPr eaLnBrk="0" hangingPunct="0"/>
            <a:r>
              <a:rPr lang="en-US" sz="1600" b="1" dirty="0">
                <a:latin typeface="Courier New" pitchFamily="49" charset="0"/>
              </a:rPr>
              <a:t>[0, '</a:t>
            </a:r>
            <a:r>
              <a:rPr lang="en-US" sz="1600" b="1" dirty="0" err="1">
                <a:latin typeface="Courier New" pitchFamily="49" charset="0"/>
              </a:rPr>
              <a:t>wl</a:t>
            </a:r>
            <a:r>
              <a:rPr lang="en-US" sz="1600" b="1" dirty="0">
                <a:latin typeface="Courier New" pitchFamily="49" charset="0"/>
              </a:rPr>
              <a:t> lm </a:t>
            </a:r>
            <a:r>
              <a:rPr lang="en-US" sz="1600" b="1" dirty="0" err="1">
                <a:latin typeface="Courier New" pitchFamily="49" charset="0"/>
              </a:rPr>
              <a:t>tjmlw</a:t>
            </a:r>
            <a:r>
              <a:rPr lang="en-US" sz="1600" b="1" dirty="0">
                <a:latin typeface="Courier New" pitchFamily="49" charset="0"/>
              </a:rPr>
              <a:t>'], </a:t>
            </a:r>
          </a:p>
          <a:p>
            <a:pPr eaLnBrk="0" hangingPunct="0"/>
            <a:r>
              <a:rPr lang="en-US" sz="1600" b="1" dirty="0">
                <a:latin typeface="Courier New" pitchFamily="49" charset="0"/>
              </a:rPr>
              <a:t>[1, '</a:t>
            </a:r>
            <a:r>
              <a:rPr lang="en-US" sz="1600" b="1" dirty="0" err="1">
                <a:latin typeface="Courier New" pitchFamily="49" charset="0"/>
              </a:rPr>
              <a:t>xm</a:t>
            </a:r>
            <a:r>
              <a:rPr lang="en-US" sz="1600" b="1" dirty="0">
                <a:latin typeface="Courier New" pitchFamily="49" charset="0"/>
              </a:rPr>
              <a:t> </a:t>
            </a:r>
            <a:r>
              <a:rPr lang="en-US" sz="1600" b="1" dirty="0" err="1">
                <a:latin typeface="Courier New" pitchFamily="49" charset="0"/>
              </a:rPr>
              <a:t>mn</a:t>
            </a:r>
            <a:r>
              <a:rPr lang="en-US" sz="1600" b="1" dirty="0">
                <a:latin typeface="Courier New" pitchFamily="49" charset="0"/>
              </a:rPr>
              <a:t> </a:t>
            </a:r>
            <a:r>
              <a:rPr lang="en-US" sz="1600" b="1" dirty="0" err="1">
                <a:latin typeface="Courier New" pitchFamily="49" charset="0"/>
              </a:rPr>
              <a:t>uknmx</a:t>
            </a:r>
            <a:r>
              <a:rPr lang="en-US" sz="1600" b="1" dirty="0">
                <a:latin typeface="Courier New" pitchFamily="49" charset="0"/>
              </a:rPr>
              <a:t>'], </a:t>
            </a:r>
          </a:p>
          <a:p>
            <a:pPr eaLnBrk="0" hangingPunct="0"/>
            <a:r>
              <a:rPr lang="en-US" sz="1600" b="1" dirty="0">
                <a:latin typeface="Courier New" pitchFamily="49" charset="0"/>
              </a:rPr>
              <a:t>[2, '</a:t>
            </a:r>
            <a:r>
              <a:rPr lang="en-US" sz="1600" b="1" dirty="0" err="1">
                <a:latin typeface="Courier New" pitchFamily="49" charset="0"/>
              </a:rPr>
              <a:t>yn</a:t>
            </a:r>
            <a:r>
              <a:rPr lang="en-US" sz="1600" b="1" dirty="0">
                <a:latin typeface="Courier New" pitchFamily="49" charset="0"/>
              </a:rPr>
              <a:t> no </a:t>
            </a:r>
            <a:r>
              <a:rPr lang="en-US" sz="1600" b="1" dirty="0" err="1">
                <a:latin typeface="Courier New" pitchFamily="49" charset="0"/>
              </a:rPr>
              <a:t>vlony</a:t>
            </a:r>
            <a:r>
              <a:rPr lang="en-US" sz="1600" b="1" dirty="0">
                <a:latin typeface="Courier New" pitchFamily="49" charset="0"/>
              </a:rPr>
              <a:t>'], </a:t>
            </a:r>
          </a:p>
          <a:p>
            <a:pPr eaLnBrk="0" hangingPunct="0"/>
            <a:r>
              <a:rPr lang="en-US" sz="1600" b="1" dirty="0">
                <a:latin typeface="Courier New" pitchFamily="49" charset="0"/>
              </a:rPr>
              <a:t>[3, '</a:t>
            </a:r>
            <a:r>
              <a:rPr lang="en-US" sz="1600" b="1" dirty="0" err="1">
                <a:latin typeface="Courier New" pitchFamily="49" charset="0"/>
              </a:rPr>
              <a:t>zo</a:t>
            </a:r>
            <a:r>
              <a:rPr lang="en-US" sz="1600" b="1" dirty="0">
                <a:latin typeface="Courier New" pitchFamily="49" charset="0"/>
              </a:rPr>
              <a:t> op </a:t>
            </a:r>
            <a:r>
              <a:rPr lang="en-US" sz="1600" b="1" dirty="0" err="1">
                <a:latin typeface="Courier New" pitchFamily="49" charset="0"/>
              </a:rPr>
              <a:t>wmpoz</a:t>
            </a:r>
            <a:r>
              <a:rPr lang="en-US" sz="1600" b="1" dirty="0">
                <a:latin typeface="Courier New" pitchFamily="49" charset="0"/>
              </a:rPr>
              <a:t>'], </a:t>
            </a:r>
          </a:p>
          <a:p>
            <a:pPr eaLnBrk="0" hangingPunct="0"/>
            <a:r>
              <a:rPr lang="en-US" sz="1600" b="1" dirty="0">
                <a:latin typeface="Courier New" pitchFamily="49" charset="0"/>
              </a:rPr>
              <a:t>[2, '</a:t>
            </a:r>
            <a:r>
              <a:rPr lang="en-US" sz="1600" b="1" dirty="0" err="1">
                <a:latin typeface="Courier New" pitchFamily="49" charset="0"/>
              </a:rPr>
              <a:t>ap</a:t>
            </a:r>
            <a:r>
              <a:rPr lang="en-US" sz="1600" b="1" dirty="0">
                <a:latin typeface="Courier New" pitchFamily="49" charset="0"/>
              </a:rPr>
              <a:t> </a:t>
            </a:r>
            <a:r>
              <a:rPr lang="en-US" sz="1600" b="1" dirty="0" err="1">
                <a:latin typeface="Courier New" pitchFamily="49" charset="0"/>
              </a:rPr>
              <a:t>pq</a:t>
            </a:r>
            <a:r>
              <a:rPr lang="en-US" sz="1600" b="1" dirty="0">
                <a:latin typeface="Courier New" pitchFamily="49" charset="0"/>
              </a:rPr>
              <a:t> </a:t>
            </a:r>
            <a:r>
              <a:rPr lang="en-US" sz="1600" b="1" dirty="0" err="1">
                <a:latin typeface="Courier New" pitchFamily="49" charset="0"/>
              </a:rPr>
              <a:t>xnqpa</a:t>
            </a:r>
            <a:r>
              <a:rPr lang="en-US" sz="1600" b="1" dirty="0">
                <a:latin typeface="Courier New" pitchFamily="49" charset="0"/>
              </a:rPr>
              <a:t>'], </a:t>
            </a:r>
          </a:p>
          <a:p>
            <a:pPr eaLnBrk="0" hangingPunct="0"/>
            <a:r>
              <a:rPr lang="en-US" sz="1600" b="1" dirty="0">
                <a:latin typeface="Courier New" pitchFamily="49" charset="0"/>
              </a:rPr>
              <a:t>[1, '</a:t>
            </a:r>
            <a:r>
              <a:rPr lang="en-US" sz="1600" b="1" dirty="0" err="1">
                <a:latin typeface="Courier New" pitchFamily="49" charset="0"/>
              </a:rPr>
              <a:t>bq</a:t>
            </a:r>
            <a:r>
              <a:rPr lang="en-US" sz="1600" b="1" dirty="0">
                <a:latin typeface="Courier New" pitchFamily="49" charset="0"/>
              </a:rPr>
              <a:t> </a:t>
            </a:r>
            <a:r>
              <a:rPr lang="en-US" sz="1600" b="1" dirty="0" err="1">
                <a:latin typeface="Courier New" pitchFamily="49" charset="0"/>
              </a:rPr>
              <a:t>qr</a:t>
            </a:r>
            <a:r>
              <a:rPr lang="en-US" sz="1600" b="1" dirty="0">
                <a:latin typeface="Courier New" pitchFamily="49" charset="0"/>
              </a:rPr>
              <a:t> </a:t>
            </a:r>
            <a:r>
              <a:rPr lang="en-US" sz="1600" b="1" dirty="0" err="1">
                <a:latin typeface="Courier New" pitchFamily="49" charset="0"/>
              </a:rPr>
              <a:t>yorqb</a:t>
            </a:r>
            <a:r>
              <a:rPr lang="en-US" sz="1600" b="1" dirty="0">
                <a:latin typeface="Courier New" pitchFamily="49" charset="0"/>
              </a:rPr>
              <a:t>'], </a:t>
            </a:r>
          </a:p>
          <a:p>
            <a:pPr eaLnBrk="0" hangingPunct="0"/>
            <a:r>
              <a:rPr lang="en-US" sz="1600" b="1" dirty="0">
                <a:latin typeface="Courier New" pitchFamily="49" charset="0"/>
              </a:rPr>
              <a:t>[0, '</a:t>
            </a:r>
            <a:r>
              <a:rPr lang="en-US" sz="1600" b="1" dirty="0" err="1">
                <a:latin typeface="Courier New" pitchFamily="49" charset="0"/>
              </a:rPr>
              <a:t>cr</a:t>
            </a:r>
            <a:r>
              <a:rPr lang="en-US" sz="1600" b="1" dirty="0">
                <a:latin typeface="Courier New" pitchFamily="49" charset="0"/>
              </a:rPr>
              <a:t> </a:t>
            </a:r>
            <a:r>
              <a:rPr lang="en-US" sz="1600" b="1" dirty="0" err="1">
                <a:latin typeface="Courier New" pitchFamily="49" charset="0"/>
              </a:rPr>
              <a:t>rs</a:t>
            </a:r>
            <a:r>
              <a:rPr lang="en-US" sz="1600" b="1" dirty="0">
                <a:latin typeface="Courier New" pitchFamily="49" charset="0"/>
              </a:rPr>
              <a:t> </a:t>
            </a:r>
            <a:r>
              <a:rPr lang="en-US" sz="1600" b="1" dirty="0" err="1">
                <a:latin typeface="Courier New" pitchFamily="49" charset="0"/>
              </a:rPr>
              <a:t>zpsrc</a:t>
            </a:r>
            <a:r>
              <a:rPr lang="en-US" sz="1600" b="1" dirty="0">
                <a:latin typeface="Courier New" pitchFamily="49" charset="0"/>
              </a:rPr>
              <a:t>'], </a:t>
            </a:r>
          </a:p>
          <a:p>
            <a:pPr eaLnBrk="0" hangingPunct="0"/>
            <a:r>
              <a:rPr lang="en-US" sz="1600" b="1" dirty="0">
                <a:latin typeface="Courier New" pitchFamily="49" charset="0"/>
              </a:rPr>
              <a:t>[1, 'ds </a:t>
            </a:r>
            <a:r>
              <a:rPr lang="en-US" sz="1600" b="1" dirty="0" err="1">
                <a:latin typeface="Courier New" pitchFamily="49" charset="0"/>
              </a:rPr>
              <a:t>st</a:t>
            </a:r>
            <a:r>
              <a:rPr lang="en-US" sz="1600" b="1" dirty="0">
                <a:latin typeface="Courier New" pitchFamily="49" charset="0"/>
              </a:rPr>
              <a:t> </a:t>
            </a:r>
            <a:r>
              <a:rPr lang="en-US" sz="1600" b="1" dirty="0" err="1">
                <a:latin typeface="Courier New" pitchFamily="49" charset="0"/>
              </a:rPr>
              <a:t>aqtsd</a:t>
            </a:r>
            <a:r>
              <a:rPr lang="en-US" sz="1600" b="1" dirty="0">
                <a:latin typeface="Courier New" pitchFamily="49" charset="0"/>
              </a:rPr>
              <a:t>'], </a:t>
            </a:r>
          </a:p>
          <a:p>
            <a:pPr eaLnBrk="0" hangingPunct="0"/>
            <a:r>
              <a:rPr lang="en-US" sz="1600" b="1" dirty="0">
                <a:latin typeface="Courier New" pitchFamily="49" charset="0"/>
              </a:rPr>
              <a:t>[4, 'et </a:t>
            </a:r>
            <a:r>
              <a:rPr lang="en-US" sz="1600" b="1" dirty="0" err="1">
                <a:latin typeface="Courier New" pitchFamily="49" charset="0"/>
              </a:rPr>
              <a:t>tu</a:t>
            </a:r>
            <a:r>
              <a:rPr lang="en-US" sz="1600" b="1" dirty="0">
                <a:latin typeface="Courier New" pitchFamily="49" charset="0"/>
              </a:rPr>
              <a:t> brute'], </a:t>
            </a:r>
          </a:p>
          <a:p>
            <a:pPr eaLnBrk="0" hangingPunct="0"/>
            <a:r>
              <a:rPr lang="en-US" sz="1600" b="1" dirty="0">
                <a:latin typeface="Courier New" pitchFamily="49" charset="0"/>
              </a:rPr>
              <a:t>[3, '</a:t>
            </a:r>
            <a:r>
              <a:rPr lang="en-US" sz="1600" b="1" dirty="0" err="1">
                <a:latin typeface="Courier New" pitchFamily="49" charset="0"/>
              </a:rPr>
              <a:t>fu</a:t>
            </a:r>
            <a:r>
              <a:rPr lang="en-US" sz="1600" b="1" dirty="0">
                <a:latin typeface="Courier New" pitchFamily="49" charset="0"/>
              </a:rPr>
              <a:t> </a:t>
            </a:r>
            <a:r>
              <a:rPr lang="en-US" sz="1600" b="1" dirty="0" err="1">
                <a:latin typeface="Courier New" pitchFamily="49" charset="0"/>
              </a:rPr>
              <a:t>uv</a:t>
            </a:r>
            <a:r>
              <a:rPr lang="en-US" sz="1600" b="1" dirty="0">
                <a:latin typeface="Courier New" pitchFamily="49" charset="0"/>
              </a:rPr>
              <a:t> </a:t>
            </a:r>
            <a:r>
              <a:rPr lang="en-US" sz="1600" b="1" dirty="0" err="1">
                <a:latin typeface="Courier New" pitchFamily="49" charset="0"/>
              </a:rPr>
              <a:t>csvuf</a:t>
            </a:r>
            <a:r>
              <a:rPr lang="en-US" sz="1600" b="1" dirty="0">
                <a:latin typeface="Courier New" pitchFamily="49" charset="0"/>
              </a:rPr>
              <a:t>']</a:t>
            </a:r>
          </a:p>
        </p:txBody>
      </p:sp>
      <p:sp>
        <p:nvSpPr>
          <p:cNvPr id="14" name="TextBox 13"/>
          <p:cNvSpPr txBox="1"/>
          <p:nvPr/>
        </p:nvSpPr>
        <p:spPr>
          <a:xfrm>
            <a:off x="5596466" y="2057400"/>
            <a:ext cx="776110" cy="923330"/>
          </a:xfrm>
          <a:prstGeom prst="rect">
            <a:avLst/>
          </a:prstGeom>
          <a:solidFill>
            <a:srgbClr val="DDF2FF"/>
          </a:solidFill>
        </p:spPr>
        <p:txBody>
          <a:bodyPr wrap="square" rtlCol="0">
            <a:spAutoFit/>
          </a:bodyPr>
          <a:lstStyle/>
          <a:p>
            <a:pPr algn="r"/>
            <a:r>
              <a:rPr lang="en-US" sz="1800" b="1" dirty="0" smtClean="0">
                <a:latin typeface="Cambria" pitchFamily="18" charset="0"/>
              </a:rPr>
              <a:t>Score them all</a:t>
            </a:r>
            <a:endParaRPr lang="en-US" sz="1800" b="1" dirty="0">
              <a:latin typeface="Cambria" pitchFamily="18" charset="0"/>
            </a:endParaRPr>
          </a:p>
        </p:txBody>
      </p:sp>
      <p:sp>
        <p:nvSpPr>
          <p:cNvPr id="15" name="TextBox 14"/>
          <p:cNvSpPr txBox="1"/>
          <p:nvPr/>
        </p:nvSpPr>
        <p:spPr>
          <a:xfrm>
            <a:off x="5562600" y="1411339"/>
            <a:ext cx="776110" cy="369332"/>
          </a:xfrm>
          <a:prstGeom prst="rect">
            <a:avLst/>
          </a:prstGeom>
          <a:solidFill>
            <a:srgbClr val="FCECD0"/>
          </a:solidFill>
        </p:spPr>
        <p:txBody>
          <a:bodyPr wrap="square" rtlCol="0">
            <a:spAutoFit/>
          </a:bodyPr>
          <a:lstStyle/>
          <a:p>
            <a:pPr algn="ctr"/>
            <a:r>
              <a:rPr lang="en-US" sz="1800" b="1" dirty="0" smtClean="0">
                <a:latin typeface="Courier New" pitchFamily="49" charset="0"/>
                <a:cs typeface="Courier New" pitchFamily="49" charset="0"/>
              </a:rPr>
              <a:t>max</a:t>
            </a:r>
            <a:r>
              <a:rPr lang="en-US" sz="1800" b="1" dirty="0" smtClean="0">
                <a:latin typeface="Cambria" pitchFamily="18" charset="0"/>
              </a:rPr>
              <a:t>!</a:t>
            </a:r>
            <a:endParaRPr lang="en-US" sz="1800" b="1" dirty="0">
              <a:latin typeface="Cambria" pitchFamily="18" charset="0"/>
            </a:endParaRPr>
          </a:p>
        </p:txBody>
      </p:sp>
      <p:sp>
        <p:nvSpPr>
          <p:cNvPr id="5" name="Rounded Rectangle 4"/>
          <p:cNvSpPr/>
          <p:nvPr/>
        </p:nvSpPr>
        <p:spPr bwMode="auto">
          <a:xfrm>
            <a:off x="6324952" y="1365804"/>
            <a:ext cx="2406428" cy="440418"/>
          </a:xfrm>
          <a:prstGeom prst="roundRect">
            <a:avLst/>
          </a:prstGeom>
          <a:solidFill>
            <a:srgbClr val="FFCC99">
              <a:alpha val="50000"/>
            </a:srgbClr>
          </a:solidFill>
          <a:ln w="57150" cap="flat" cmpd="sng" algn="ctr">
            <a:solidFill>
              <a:srgbClr val="FF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6" charset="0"/>
              <a:ea typeface="ＭＳ Ｐゴシック" pitchFamily="-106" charset="-128"/>
              <a:cs typeface="ＭＳ Ｐゴシック" pitchFamily="-106" charset="-128"/>
            </a:endParaRPr>
          </a:p>
        </p:txBody>
      </p:sp>
      <p:sp>
        <p:nvSpPr>
          <p:cNvPr id="17" name="Text Box 18"/>
          <p:cNvSpPr txBox="1">
            <a:spLocks noChangeArrowheads="1"/>
          </p:cNvSpPr>
          <p:nvPr>
            <p:custDataLst>
              <p:tags r:id="rId4"/>
            </p:custDataLst>
          </p:nvPr>
        </p:nvSpPr>
        <p:spPr bwMode="auto">
          <a:xfrm rot="20774578">
            <a:off x="5880425" y="4009072"/>
            <a:ext cx="2060378" cy="1200329"/>
          </a:xfrm>
          <a:prstGeom prst="rect">
            <a:avLst/>
          </a:prstGeom>
          <a:solidFill>
            <a:schemeClr val="bg1"/>
          </a:solidFill>
          <a:ln>
            <a:solidFill>
              <a:srgbClr val="0B04FF"/>
            </a:solidFill>
          </a:ln>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i="1" dirty="0" smtClean="0">
                <a:solidFill>
                  <a:srgbClr val="0B04FF"/>
                </a:solidFill>
                <a:latin typeface="Calibri" pitchFamily="34" charset="0"/>
              </a:rPr>
              <a:t>yields the "most English" phrase</a:t>
            </a:r>
            <a:endParaRPr lang="en-US" i="1" dirty="0">
              <a:solidFill>
                <a:srgbClr val="0B04FF"/>
              </a:solidFill>
              <a:latin typeface="Calibri" pitchFamily="34" charset="0"/>
            </a:endParaRPr>
          </a:p>
        </p:txBody>
      </p:sp>
    </p:spTree>
    <p:extLst>
      <p:ext uri="{BB962C8B-B14F-4D97-AF65-F5344CB8AC3E}">
        <p14:creationId xmlns:p14="http://schemas.microsoft.com/office/powerpoint/2010/main" val="9386088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5"/>
          <p:cNvSpPr txBox="1">
            <a:spLocks noChangeArrowheads="1"/>
          </p:cNvSpPr>
          <p:nvPr>
            <p:custDataLst>
              <p:tags r:id="rId1"/>
            </p:custDataLst>
          </p:nvPr>
        </p:nvSpPr>
        <p:spPr bwMode="auto">
          <a:xfrm>
            <a:off x="982663" y="152400"/>
            <a:ext cx="7239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000" dirty="0" smtClean="0">
                <a:latin typeface="Cambria" pitchFamily="18" charset="0"/>
              </a:rPr>
              <a:t>Measuring  </a:t>
            </a:r>
            <a:r>
              <a:rPr lang="en-US" sz="4000" i="1" dirty="0">
                <a:latin typeface="Cambria" pitchFamily="18" charset="0"/>
              </a:rPr>
              <a:t>Englishness</a:t>
            </a:r>
          </a:p>
        </p:txBody>
      </p:sp>
      <p:sp>
        <p:nvSpPr>
          <p:cNvPr id="32771" name="Up-Down Arrow 5"/>
          <p:cNvSpPr>
            <a:spLocks noChangeArrowheads="1"/>
          </p:cNvSpPr>
          <p:nvPr/>
        </p:nvSpPr>
        <p:spPr bwMode="auto">
          <a:xfrm>
            <a:off x="2975914" y="1219200"/>
            <a:ext cx="549275" cy="5410200"/>
          </a:xfrm>
          <a:prstGeom prst="upDownArrow">
            <a:avLst>
              <a:gd name="adj1" fmla="val 50000"/>
              <a:gd name="adj2" fmla="val 49933"/>
            </a:avLst>
          </a:prstGeom>
          <a:noFill/>
          <a:ln w="12700">
            <a:solidFill>
              <a:srgbClr val="067B0E"/>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p>
        </p:txBody>
      </p:sp>
      <p:sp>
        <p:nvSpPr>
          <p:cNvPr id="32772" name="TextBox 7"/>
          <p:cNvSpPr txBox="1">
            <a:spLocks noChangeArrowheads="1"/>
          </p:cNvSpPr>
          <p:nvPr/>
        </p:nvSpPr>
        <p:spPr bwMode="auto">
          <a:xfrm>
            <a:off x="553389" y="1066800"/>
            <a:ext cx="2199898" cy="461665"/>
          </a:xfrm>
          <a:prstGeom prst="rect">
            <a:avLst/>
          </a:prstGeom>
          <a:solidFill>
            <a:srgbClr val="CCFFCC"/>
          </a:solidFill>
          <a:ln>
            <a:noFill/>
          </a:ln>
          <a:extLst/>
        </p:spPr>
        <p:txBody>
          <a:bodyPr wrap="non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r"/>
            <a:r>
              <a:rPr lang="en-US" b="1" dirty="0" smtClean="0">
                <a:solidFill>
                  <a:srgbClr val="067B0E"/>
                </a:solidFill>
                <a:latin typeface="Cambria" pitchFamily="18" charset="0"/>
              </a:rPr>
              <a:t>Very English-y</a:t>
            </a:r>
            <a:endParaRPr lang="en-US" b="1" dirty="0">
              <a:solidFill>
                <a:srgbClr val="067B0E"/>
              </a:solidFill>
              <a:latin typeface="Cambria" pitchFamily="18" charset="0"/>
            </a:endParaRPr>
          </a:p>
        </p:txBody>
      </p:sp>
      <p:sp>
        <p:nvSpPr>
          <p:cNvPr id="32773" name="TextBox 8"/>
          <p:cNvSpPr txBox="1">
            <a:spLocks noChangeArrowheads="1"/>
          </p:cNvSpPr>
          <p:nvPr/>
        </p:nvSpPr>
        <p:spPr bwMode="auto">
          <a:xfrm>
            <a:off x="626711" y="6167735"/>
            <a:ext cx="2053254" cy="461665"/>
          </a:xfrm>
          <a:prstGeom prst="rect">
            <a:avLst/>
          </a:prstGeom>
          <a:solidFill>
            <a:srgbClr val="CCFFCC"/>
          </a:solidFill>
          <a:ln>
            <a:noFill/>
          </a:ln>
          <a:extLst/>
        </p:spPr>
        <p:txBody>
          <a:bodyPr wrap="non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r"/>
            <a:r>
              <a:rPr lang="en-US" b="1" dirty="0">
                <a:solidFill>
                  <a:srgbClr val="067B0E"/>
                </a:solidFill>
                <a:latin typeface="Cambria" pitchFamily="18" charset="0"/>
              </a:rPr>
              <a:t>Not </a:t>
            </a:r>
            <a:r>
              <a:rPr lang="en-US" b="1" dirty="0" smtClean="0">
                <a:solidFill>
                  <a:srgbClr val="067B0E"/>
                </a:solidFill>
                <a:latin typeface="Cambria" pitchFamily="18" charset="0"/>
              </a:rPr>
              <a:t>English-y</a:t>
            </a:r>
            <a:endParaRPr lang="en-US" b="1" dirty="0">
              <a:solidFill>
                <a:srgbClr val="067B0E"/>
              </a:solidFill>
              <a:latin typeface="Cambria" pitchFamily="18" charset="0"/>
            </a:endParaRPr>
          </a:p>
        </p:txBody>
      </p:sp>
      <p:sp>
        <p:nvSpPr>
          <p:cNvPr id="32774" name="TextBox 9"/>
          <p:cNvSpPr txBox="1">
            <a:spLocks noChangeArrowheads="1"/>
          </p:cNvSpPr>
          <p:nvPr/>
        </p:nvSpPr>
        <p:spPr bwMode="auto">
          <a:xfrm>
            <a:off x="3691877" y="2678113"/>
            <a:ext cx="3957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dist"/>
            <a:r>
              <a:rPr lang="en-US" sz="1800">
                <a:latin typeface="Cambria" pitchFamily="18" charset="0"/>
              </a:rPr>
              <a:t>"quadruplicity drinks procrastination"</a:t>
            </a:r>
          </a:p>
        </p:txBody>
      </p:sp>
      <p:sp>
        <p:nvSpPr>
          <p:cNvPr id="32775" name="TextBox 10"/>
          <p:cNvSpPr txBox="1">
            <a:spLocks noChangeArrowheads="1"/>
          </p:cNvSpPr>
          <p:nvPr/>
        </p:nvSpPr>
        <p:spPr bwMode="auto">
          <a:xfrm>
            <a:off x="3691877" y="3703638"/>
            <a:ext cx="3268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dist"/>
            <a:r>
              <a:rPr lang="en-US" sz="1800">
                <a:latin typeface="Cambria" pitchFamily="18" charset="0"/>
              </a:rPr>
              <a:t>"the gostak distims the doshes"</a:t>
            </a:r>
          </a:p>
        </p:txBody>
      </p:sp>
      <p:sp>
        <p:nvSpPr>
          <p:cNvPr id="32776" name="TextBox 11"/>
          <p:cNvSpPr txBox="1">
            <a:spLocks noChangeArrowheads="1"/>
          </p:cNvSpPr>
          <p:nvPr/>
        </p:nvSpPr>
        <p:spPr bwMode="auto">
          <a:xfrm>
            <a:off x="3660709" y="1219200"/>
            <a:ext cx="19546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dist"/>
            <a:r>
              <a:rPr lang="en-US" sz="1800" dirty="0" smtClean="0">
                <a:latin typeface="Cambria" pitchFamily="18" charset="0"/>
              </a:rPr>
              <a:t>"Call </a:t>
            </a:r>
            <a:r>
              <a:rPr lang="en-US" sz="1800" dirty="0">
                <a:latin typeface="Cambria" pitchFamily="18" charset="0"/>
              </a:rPr>
              <a:t>me </a:t>
            </a:r>
            <a:r>
              <a:rPr lang="en-US" sz="1800" dirty="0" smtClean="0">
                <a:latin typeface="Cambria" pitchFamily="18" charset="0"/>
              </a:rPr>
              <a:t>Ishmael."</a:t>
            </a:r>
            <a:endParaRPr lang="en-US" sz="1800" dirty="0">
              <a:latin typeface="Cambria" pitchFamily="18" charset="0"/>
            </a:endParaRPr>
          </a:p>
        </p:txBody>
      </p:sp>
      <p:sp>
        <p:nvSpPr>
          <p:cNvPr id="32778" name="TextBox 13"/>
          <p:cNvSpPr txBox="1">
            <a:spLocks noChangeArrowheads="1"/>
          </p:cNvSpPr>
          <p:nvPr/>
        </p:nvSpPr>
        <p:spPr bwMode="auto">
          <a:xfrm>
            <a:off x="3691877" y="1654175"/>
            <a:ext cx="2501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dist"/>
            <a:r>
              <a:rPr lang="en-US" sz="1800">
                <a:latin typeface="Cambria" pitchFamily="18" charset="0"/>
              </a:rPr>
              <a:t>"rainbow, table, candle"</a:t>
            </a:r>
          </a:p>
        </p:txBody>
      </p:sp>
      <p:sp>
        <p:nvSpPr>
          <p:cNvPr id="32779" name="TextBox 14"/>
          <p:cNvSpPr txBox="1">
            <a:spLocks noChangeArrowheads="1"/>
          </p:cNvSpPr>
          <p:nvPr/>
        </p:nvSpPr>
        <p:spPr bwMode="auto">
          <a:xfrm>
            <a:off x="3691877" y="4138613"/>
            <a:ext cx="279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dist"/>
            <a:r>
              <a:rPr lang="en-US" sz="1800">
                <a:latin typeface="Cambria" pitchFamily="18" charset="0"/>
              </a:rPr>
              <a:t>"hension, framble, bardle" </a:t>
            </a:r>
          </a:p>
        </p:txBody>
      </p:sp>
      <p:sp>
        <p:nvSpPr>
          <p:cNvPr id="32780" name="TextBox 15"/>
          <p:cNvSpPr txBox="1">
            <a:spLocks noChangeArrowheads="1"/>
          </p:cNvSpPr>
          <p:nvPr/>
        </p:nvSpPr>
        <p:spPr bwMode="auto">
          <a:xfrm>
            <a:off x="3691877" y="4573588"/>
            <a:ext cx="2530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dist"/>
            <a:r>
              <a:rPr lang="en-US" sz="1800">
                <a:latin typeface="Cambria" pitchFamily="18" charset="0"/>
              </a:rPr>
              <a:t>"jufict, stofwus, lictpub"</a:t>
            </a:r>
          </a:p>
        </p:txBody>
      </p:sp>
      <p:sp>
        <p:nvSpPr>
          <p:cNvPr id="32781" name="TextBox 16"/>
          <p:cNvSpPr txBox="1">
            <a:spLocks noChangeArrowheads="1"/>
          </p:cNvSpPr>
          <p:nvPr/>
        </p:nvSpPr>
        <p:spPr bwMode="auto">
          <a:xfrm>
            <a:off x="3691877" y="5443538"/>
            <a:ext cx="2949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dist"/>
            <a:r>
              <a:rPr lang="en-US" sz="1800">
                <a:latin typeface="Cambria" pitchFamily="18" charset="0"/>
              </a:rPr>
              <a:t>"epadxo, nojarpn, gdxokpw"</a:t>
            </a:r>
          </a:p>
        </p:txBody>
      </p:sp>
      <p:sp>
        <p:nvSpPr>
          <p:cNvPr id="32782" name="TextBox 17"/>
          <p:cNvSpPr txBox="1">
            <a:spLocks noChangeArrowheads="1"/>
          </p:cNvSpPr>
          <p:nvPr/>
        </p:nvSpPr>
        <p:spPr bwMode="auto">
          <a:xfrm>
            <a:off x="3691877" y="5008563"/>
            <a:ext cx="2654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dist"/>
            <a:r>
              <a:rPr lang="en-US" sz="1800">
                <a:latin typeface="Cambria" pitchFamily="18" charset="0"/>
              </a:rPr>
              <a:t>"itehbs, rsnevtr, khbsota"</a:t>
            </a:r>
          </a:p>
        </p:txBody>
      </p:sp>
      <p:sp>
        <p:nvSpPr>
          <p:cNvPr id="32783" name="TextBox 18"/>
          <p:cNvSpPr txBox="1">
            <a:spLocks noChangeArrowheads="1"/>
          </p:cNvSpPr>
          <p:nvPr/>
        </p:nvSpPr>
        <p:spPr bwMode="auto">
          <a:xfrm>
            <a:off x="3691877" y="5878513"/>
            <a:ext cx="2619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dist"/>
            <a:r>
              <a:rPr lang="en-US" sz="1800">
                <a:latin typeface="Cambria" pitchFamily="18" charset="0"/>
              </a:rPr>
              <a:t>"h o q dedqBzdrzqrzkzc"</a:t>
            </a:r>
          </a:p>
        </p:txBody>
      </p:sp>
      <p:grpSp>
        <p:nvGrpSpPr>
          <p:cNvPr id="32784" name="Group 15"/>
          <p:cNvGrpSpPr>
            <a:grpSpLocks/>
          </p:cNvGrpSpPr>
          <p:nvPr>
            <p:custDataLst>
              <p:tags r:id="rId2"/>
            </p:custDataLst>
          </p:nvPr>
        </p:nvGrpSpPr>
        <p:grpSpPr bwMode="auto">
          <a:xfrm>
            <a:off x="8383588" y="6105525"/>
            <a:ext cx="531812" cy="600075"/>
            <a:chOff x="2928" y="1051"/>
            <a:chExt cx="840" cy="957"/>
          </a:xfrm>
        </p:grpSpPr>
        <p:sp>
          <p:nvSpPr>
            <p:cNvPr id="32789" name="Freeform 16"/>
            <p:cNvSpPr>
              <a:spLocks/>
            </p:cNvSpPr>
            <p:nvPr>
              <p:custDataLst>
                <p:tags r:id="rId5"/>
              </p:custDataLst>
            </p:nvPr>
          </p:nvSpPr>
          <p:spPr bwMode="auto">
            <a:xfrm>
              <a:off x="2928" y="1759"/>
              <a:ext cx="810" cy="249"/>
            </a:xfrm>
            <a:custGeom>
              <a:avLst/>
              <a:gdLst>
                <a:gd name="T0" fmla="*/ 52 w 1048"/>
                <a:gd name="T1" fmla="*/ 21 h 250"/>
                <a:gd name="T2" fmla="*/ 90 w 1048"/>
                <a:gd name="T3" fmla="*/ 83 h 250"/>
                <a:gd name="T4" fmla="*/ 94 w 1048"/>
                <a:gd name="T5" fmla="*/ 111 h 250"/>
                <a:gd name="T6" fmla="*/ 98 w 1048"/>
                <a:gd name="T7" fmla="*/ 129 h 250"/>
                <a:gd name="T8" fmla="*/ 103 w 1048"/>
                <a:gd name="T9" fmla="*/ 170 h 250"/>
                <a:gd name="T10" fmla="*/ 73 w 1048"/>
                <a:gd name="T11" fmla="*/ 239 h 250"/>
                <a:gd name="T12" fmla="*/ 8 w 1048"/>
                <a:gd name="T13" fmla="*/ 219 h 250"/>
                <a:gd name="T14" fmla="*/ 0 w 1048"/>
                <a:gd name="T15" fmla="*/ 198 h 250"/>
                <a:gd name="T16" fmla="*/ 2 w 1048"/>
                <a:gd name="T17" fmla="*/ 164 h 250"/>
                <a:gd name="T18" fmla="*/ 9 w 1048"/>
                <a:gd name="T19" fmla="*/ 125 h 250"/>
                <a:gd name="T20" fmla="*/ 20 w 1048"/>
                <a:gd name="T21" fmla="*/ 76 h 250"/>
                <a:gd name="T22" fmla="*/ 28 w 1048"/>
                <a:gd name="T23" fmla="*/ 55 h 250"/>
                <a:gd name="T24" fmla="*/ 32 w 1048"/>
                <a:gd name="T25" fmla="*/ 28 h 250"/>
                <a:gd name="T26" fmla="*/ 37 w 1048"/>
                <a:gd name="T27" fmla="*/ 14 h 250"/>
                <a:gd name="T28" fmla="*/ 49 w 1048"/>
                <a:gd name="T29" fmla="*/ 28 h 250"/>
                <a:gd name="T30" fmla="*/ 5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32790" name="Oval 17"/>
            <p:cNvSpPr>
              <a:spLocks noChangeArrowheads="1"/>
            </p:cNvSpPr>
            <p:nvPr>
              <p:custDataLst>
                <p:tags r:id="rId6"/>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eaLnBrk="0" hangingPunct="0"/>
              <a:endParaRPr lang="en-US"/>
            </a:p>
          </p:txBody>
        </p:sp>
        <p:sp>
          <p:nvSpPr>
            <p:cNvPr id="32791" name="Oval 18"/>
            <p:cNvSpPr>
              <a:spLocks noChangeArrowheads="1"/>
            </p:cNvSpPr>
            <p:nvPr>
              <p:custDataLst>
                <p:tags r:id="rId7"/>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32792" name="Oval 19"/>
            <p:cNvSpPr>
              <a:spLocks noChangeArrowheads="1"/>
            </p:cNvSpPr>
            <p:nvPr>
              <p:custDataLst>
                <p:tags r:id="rId8"/>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32793" name="Oval 20"/>
            <p:cNvSpPr>
              <a:spLocks noChangeArrowheads="1"/>
            </p:cNvSpPr>
            <p:nvPr>
              <p:custDataLst>
                <p:tags r:id="rId9"/>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32794" name="Oval 21"/>
            <p:cNvSpPr>
              <a:spLocks noChangeArrowheads="1"/>
            </p:cNvSpPr>
            <p:nvPr>
              <p:custDataLst>
                <p:tags r:id="rId10"/>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32795" name="Oval 22"/>
            <p:cNvSpPr>
              <a:spLocks noChangeArrowheads="1"/>
            </p:cNvSpPr>
            <p:nvPr>
              <p:custDataLst>
                <p:tags r:id="rId11"/>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32796" name="Oval 23"/>
            <p:cNvSpPr>
              <a:spLocks noChangeArrowheads="1"/>
            </p:cNvSpPr>
            <p:nvPr>
              <p:custDataLst>
                <p:tags r:id="rId12"/>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32797" name="AutoShape 24"/>
            <p:cNvSpPr>
              <a:spLocks noChangeArrowheads="1"/>
            </p:cNvSpPr>
            <p:nvPr>
              <p:custDataLst>
                <p:tags r:id="rId13"/>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eaLnBrk="0" hangingPunct="0"/>
              <a:endParaRPr lang="en-US"/>
            </a:p>
          </p:txBody>
        </p:sp>
        <p:sp>
          <p:nvSpPr>
            <p:cNvPr id="32798" name="Freeform 25"/>
            <p:cNvSpPr>
              <a:spLocks/>
            </p:cNvSpPr>
            <p:nvPr>
              <p:custDataLst>
                <p:tags r:id="rId14"/>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2799" name="Freeform 26"/>
            <p:cNvSpPr>
              <a:spLocks/>
            </p:cNvSpPr>
            <p:nvPr>
              <p:custDataLst>
                <p:tags r:id="rId15"/>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2800" name="Freeform 27"/>
            <p:cNvSpPr>
              <a:spLocks/>
            </p:cNvSpPr>
            <p:nvPr>
              <p:custDataLst>
                <p:tags r:id="rId16"/>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2801" name="Freeform 28"/>
            <p:cNvSpPr>
              <a:spLocks/>
            </p:cNvSpPr>
            <p:nvPr>
              <p:custDataLst>
                <p:tags r:id="rId17"/>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2785" name="Text Box 46"/>
          <p:cNvSpPr txBox="1">
            <a:spLocks noChangeArrowheads="1"/>
          </p:cNvSpPr>
          <p:nvPr>
            <p:custDataLst>
              <p:tags r:id="rId3"/>
            </p:custDataLst>
          </p:nvPr>
        </p:nvSpPr>
        <p:spPr bwMode="auto">
          <a:xfrm>
            <a:off x="7210211" y="5930213"/>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r">
              <a:spcBef>
                <a:spcPct val="50000"/>
              </a:spcBef>
            </a:pPr>
            <a:r>
              <a:rPr lang="en-US" sz="1000" dirty="0" smtClean="0">
                <a:solidFill>
                  <a:srgbClr val="067B0E"/>
                </a:solidFill>
                <a:latin typeface="Cambria" pitchFamily="18" charset="0"/>
              </a:rPr>
              <a:t>All of these sound</a:t>
            </a:r>
            <a:r>
              <a:rPr lang="en-US" sz="1000" dirty="0">
                <a:solidFill>
                  <a:srgbClr val="067B0E"/>
                </a:solidFill>
                <a:latin typeface="Cambria" pitchFamily="18" charset="0"/>
              </a:rPr>
              <a:t/>
            </a:r>
            <a:br>
              <a:rPr lang="en-US" sz="1000" dirty="0">
                <a:solidFill>
                  <a:srgbClr val="067B0E"/>
                </a:solidFill>
                <a:latin typeface="Cambria" pitchFamily="18" charset="0"/>
              </a:rPr>
            </a:br>
            <a:r>
              <a:rPr lang="en-US" sz="1000" dirty="0">
                <a:solidFill>
                  <a:srgbClr val="067B0E"/>
                </a:solidFill>
                <a:latin typeface="Cambria" pitchFamily="18" charset="0"/>
              </a:rPr>
              <a:t> good to me!</a:t>
            </a:r>
          </a:p>
        </p:txBody>
      </p:sp>
      <p:sp>
        <p:nvSpPr>
          <p:cNvPr id="32786" name="TextBox 35"/>
          <p:cNvSpPr txBox="1">
            <a:spLocks noChangeArrowheads="1"/>
          </p:cNvSpPr>
          <p:nvPr/>
        </p:nvSpPr>
        <p:spPr bwMode="auto">
          <a:xfrm>
            <a:off x="3691877" y="3114675"/>
            <a:ext cx="39036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dist"/>
            <a:r>
              <a:rPr lang="en-US" sz="1400">
                <a:latin typeface="Cambria" pitchFamily="18" charset="0"/>
              </a:rPr>
              <a:t>"Hold the newsreader's nose squarely, waiter, or </a:t>
            </a:r>
            <a:br>
              <a:rPr lang="en-US" sz="1400">
                <a:latin typeface="Cambria" pitchFamily="18" charset="0"/>
              </a:rPr>
            </a:br>
            <a:r>
              <a:rPr lang="en-US" sz="1400">
                <a:latin typeface="Cambria" pitchFamily="18" charset="0"/>
              </a:rPr>
              <a:t>  friendly milk will countermand my trousers."</a:t>
            </a:r>
          </a:p>
        </p:txBody>
      </p:sp>
      <p:sp>
        <p:nvSpPr>
          <p:cNvPr id="32787" name="TextBox 36"/>
          <p:cNvSpPr txBox="1">
            <a:spLocks noChangeArrowheads="1"/>
          </p:cNvSpPr>
          <p:nvPr/>
        </p:nvSpPr>
        <p:spPr bwMode="auto">
          <a:xfrm>
            <a:off x="5928719" y="1219200"/>
            <a:ext cx="18731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dist"/>
            <a:r>
              <a:rPr lang="en-US" sz="1800" dirty="0" smtClean="0">
                <a:latin typeface="Cambria" pitchFamily="18" charset="0"/>
              </a:rPr>
              <a:t>"Attack </a:t>
            </a:r>
            <a:r>
              <a:rPr lang="en-US" sz="1800" dirty="0">
                <a:latin typeface="Cambria" pitchFamily="18" charset="0"/>
              </a:rPr>
              <a:t>at </a:t>
            </a:r>
            <a:r>
              <a:rPr lang="en-US" sz="1800" dirty="0" smtClean="0">
                <a:latin typeface="Cambria" pitchFamily="18" charset="0"/>
              </a:rPr>
              <a:t>dawn!"</a:t>
            </a:r>
            <a:endParaRPr lang="en-US" sz="1800" dirty="0">
              <a:latin typeface="Cambria" pitchFamily="18" charset="0"/>
            </a:endParaRPr>
          </a:p>
        </p:txBody>
      </p:sp>
      <p:sp>
        <p:nvSpPr>
          <p:cNvPr id="32788" name="TextBox 37"/>
          <p:cNvSpPr txBox="1">
            <a:spLocks noChangeArrowheads="1"/>
          </p:cNvSpPr>
          <p:nvPr/>
        </p:nvSpPr>
        <p:spPr bwMode="auto">
          <a:xfrm>
            <a:off x="3691877" y="2089150"/>
            <a:ext cx="3549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dist"/>
            <a:r>
              <a:rPr lang="en-US" sz="1400">
                <a:latin typeface="Cambria" pitchFamily="18" charset="0"/>
              </a:rPr>
              <a:t>"Yow!  Legally-imposed CULTURE-reduction</a:t>
            </a:r>
            <a:br>
              <a:rPr lang="en-US" sz="1400">
                <a:latin typeface="Cambria" pitchFamily="18" charset="0"/>
              </a:rPr>
            </a:br>
            <a:r>
              <a:rPr lang="en-US" sz="1400">
                <a:latin typeface="Cambria" pitchFamily="18" charset="0"/>
              </a:rPr>
              <a:t> is CABBAGE-BRAINED!"</a:t>
            </a:r>
          </a:p>
        </p:txBody>
      </p:sp>
      <p:sp>
        <p:nvSpPr>
          <p:cNvPr id="34" name="Text Box 18"/>
          <p:cNvSpPr txBox="1">
            <a:spLocks noChangeArrowheads="1"/>
          </p:cNvSpPr>
          <p:nvPr>
            <p:custDataLst>
              <p:tags r:id="rId4"/>
            </p:custDataLst>
          </p:nvPr>
        </p:nvSpPr>
        <p:spPr bwMode="auto">
          <a:xfrm rot="20774578">
            <a:off x="520962" y="3288138"/>
            <a:ext cx="2443306" cy="830997"/>
          </a:xfrm>
          <a:prstGeom prst="rect">
            <a:avLst/>
          </a:prstGeom>
          <a:solidFill>
            <a:srgbClr val="DDF2FF"/>
          </a:solidFill>
          <a:ln>
            <a:noFill/>
          </a:ln>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i="1" dirty="0" smtClean="0">
                <a:solidFill>
                  <a:srgbClr val="0B04FF"/>
                </a:solidFill>
                <a:latin typeface="Calibri" pitchFamily="34" charset="0"/>
              </a:rPr>
              <a:t>quantifying Englishness?</a:t>
            </a:r>
            <a:endParaRPr lang="en-US" i="1" dirty="0">
              <a:solidFill>
                <a:srgbClr val="0B04FF"/>
              </a:solidFill>
              <a:latin typeface="Calibri" pitchFamily="34" charset="0"/>
            </a:endParaRPr>
          </a:p>
        </p:txBody>
      </p:sp>
      <p:sp>
        <p:nvSpPr>
          <p:cNvPr id="2" name="Rectangle 1"/>
          <p:cNvSpPr/>
          <p:nvPr/>
        </p:nvSpPr>
        <p:spPr>
          <a:xfrm>
            <a:off x="992346" y="2092562"/>
            <a:ext cx="1500539" cy="369332"/>
          </a:xfrm>
          <a:prstGeom prst="rect">
            <a:avLst/>
          </a:prstGeom>
        </p:spPr>
        <p:txBody>
          <a:bodyPr wrap="none">
            <a:spAutoFit/>
          </a:bodyPr>
          <a:lstStyle/>
          <a:p>
            <a:r>
              <a:rPr lang="en-US" sz="1800" dirty="0" smtClean="0">
                <a:solidFill>
                  <a:srgbClr val="0B04FF"/>
                </a:solidFill>
                <a:latin typeface="Cambria" pitchFamily="18" charset="0"/>
              </a:rPr>
              <a:t>higher scores</a:t>
            </a:r>
            <a:endParaRPr lang="en-US" sz="1800" dirty="0">
              <a:latin typeface="Cambria" pitchFamily="18" charset="0"/>
            </a:endParaRPr>
          </a:p>
        </p:txBody>
      </p:sp>
      <p:sp>
        <p:nvSpPr>
          <p:cNvPr id="36" name="Rectangle 35"/>
          <p:cNvSpPr/>
          <p:nvPr/>
        </p:nvSpPr>
        <p:spPr>
          <a:xfrm>
            <a:off x="1027259" y="5269468"/>
            <a:ext cx="1430713" cy="369332"/>
          </a:xfrm>
          <a:prstGeom prst="rect">
            <a:avLst/>
          </a:prstGeom>
        </p:spPr>
        <p:txBody>
          <a:bodyPr wrap="none">
            <a:spAutoFit/>
          </a:bodyPr>
          <a:lstStyle/>
          <a:p>
            <a:r>
              <a:rPr lang="en-US" sz="1800" dirty="0" smtClean="0">
                <a:solidFill>
                  <a:srgbClr val="0B04FF"/>
                </a:solidFill>
                <a:latin typeface="Cambria" pitchFamily="18" charset="0"/>
              </a:rPr>
              <a:t>lower scores</a:t>
            </a:r>
            <a:endParaRPr lang="en-US" sz="1800" dirty="0">
              <a:latin typeface="Cambria"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8" name="Rectangle 20"/>
          <p:cNvSpPr>
            <a:spLocks noChangeArrowheads="1"/>
          </p:cNvSpPr>
          <p:nvPr/>
        </p:nvSpPr>
        <p:spPr bwMode="auto">
          <a:xfrm>
            <a:off x="9488488" y="2905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endParaRPr lang="en-US"/>
          </a:p>
        </p:txBody>
      </p:sp>
      <p:sp>
        <p:nvSpPr>
          <p:cNvPr id="2" name="Rectangle 1"/>
          <p:cNvSpPr/>
          <p:nvPr/>
        </p:nvSpPr>
        <p:spPr>
          <a:xfrm>
            <a:off x="304800" y="2743200"/>
            <a:ext cx="2975495" cy="2031325"/>
          </a:xfrm>
          <a:prstGeom prst="rect">
            <a:avLst/>
          </a:prstGeom>
        </p:spPr>
        <p:txBody>
          <a:bodyPr wrap="none">
            <a:spAutoFit/>
          </a:bodyPr>
          <a:lstStyle/>
          <a:p>
            <a:pPr algn="ctr"/>
            <a:r>
              <a:rPr lang="en-US" sz="4200" dirty="0" smtClean="0">
                <a:latin typeface="Cambria" pitchFamily="18" charset="0"/>
              </a:rPr>
              <a:t>Strategies?</a:t>
            </a:r>
          </a:p>
          <a:p>
            <a:pPr algn="ctr"/>
            <a:endParaRPr lang="en-US" sz="4200" dirty="0">
              <a:solidFill>
                <a:srgbClr val="C00000"/>
              </a:solidFill>
              <a:latin typeface="Cambria" pitchFamily="18" charset="0"/>
            </a:endParaRPr>
          </a:p>
          <a:p>
            <a:pPr algn="ctr"/>
            <a:r>
              <a:rPr lang="en-US" sz="4200" i="1" dirty="0" smtClean="0">
                <a:solidFill>
                  <a:srgbClr val="C00000"/>
                </a:solidFill>
                <a:latin typeface="Cambria" pitchFamily="18" charset="0"/>
              </a:rPr>
              <a:t>Algorithms?</a:t>
            </a:r>
            <a:endParaRPr lang="en-US" sz="4200" i="1" dirty="0">
              <a:solidFill>
                <a:srgbClr val="C00000"/>
              </a:solidFill>
            </a:endParaRPr>
          </a:p>
        </p:txBody>
      </p:sp>
      <p:sp>
        <p:nvSpPr>
          <p:cNvPr id="9" name="Rectangle 15"/>
          <p:cNvSpPr>
            <a:spLocks noChangeArrowheads="1"/>
          </p:cNvSpPr>
          <p:nvPr>
            <p:custDataLst>
              <p:tags r:id="rId1"/>
            </p:custDataLst>
          </p:nvPr>
        </p:nvSpPr>
        <p:spPr bwMode="auto">
          <a:xfrm>
            <a:off x="3647656" y="194733"/>
            <a:ext cx="1542410" cy="6494085"/>
          </a:xfrm>
          <a:prstGeom prst="rect">
            <a:avLst/>
          </a:prstGeom>
          <a:solidFill>
            <a:srgbClr val="FFCCCC"/>
          </a:solidFill>
          <a:ln>
            <a:noFill/>
          </a:ln>
          <a:extLst/>
        </p:spPr>
        <p:txBody>
          <a:bodyPr wrap="none">
            <a:spAutoFit/>
          </a:bodyPr>
          <a:lstStyle/>
          <a:p>
            <a:pPr algn="ctr" eaLnBrk="0" hangingPunct="0"/>
            <a:r>
              <a:rPr lang="en-US" sz="1600" b="1" dirty="0" err="1">
                <a:latin typeface="Courier New" pitchFamily="49" charset="0"/>
              </a:rPr>
              <a:t>gv</a:t>
            </a:r>
            <a:r>
              <a:rPr lang="en-US" sz="1600" b="1" dirty="0">
                <a:latin typeface="Courier New" pitchFamily="49" charset="0"/>
              </a:rPr>
              <a:t> </a:t>
            </a:r>
            <a:r>
              <a:rPr lang="en-US" sz="1600" b="1" dirty="0" err="1">
                <a:latin typeface="Courier New" pitchFamily="49" charset="0"/>
              </a:rPr>
              <a:t>vw</a:t>
            </a:r>
            <a:r>
              <a:rPr lang="en-US" sz="1600" b="1" dirty="0">
                <a:latin typeface="Courier New" pitchFamily="49" charset="0"/>
              </a:rPr>
              <a:t> </a:t>
            </a:r>
            <a:r>
              <a:rPr lang="en-US" sz="1600" b="1" dirty="0" err="1">
                <a:latin typeface="Courier New" pitchFamily="49" charset="0"/>
              </a:rPr>
              <a:t>dtwvg</a:t>
            </a:r>
            <a:endParaRPr lang="en-US" sz="1600" b="1" dirty="0">
              <a:latin typeface="Courier New" pitchFamily="49" charset="0"/>
            </a:endParaRPr>
          </a:p>
          <a:p>
            <a:pPr algn="ctr" eaLnBrk="0" hangingPunct="0"/>
            <a:r>
              <a:rPr lang="en-US" sz="1600" b="1" dirty="0" err="1">
                <a:latin typeface="Courier New" pitchFamily="49" charset="0"/>
              </a:rPr>
              <a:t>hw</a:t>
            </a:r>
            <a:r>
              <a:rPr lang="en-US" sz="1600" b="1" dirty="0">
                <a:latin typeface="Courier New" pitchFamily="49" charset="0"/>
              </a:rPr>
              <a:t> </a:t>
            </a:r>
            <a:r>
              <a:rPr lang="en-US" sz="1600" b="1" dirty="0" err="1">
                <a:latin typeface="Courier New" pitchFamily="49" charset="0"/>
              </a:rPr>
              <a:t>wx</a:t>
            </a:r>
            <a:r>
              <a:rPr lang="en-US" sz="1600" b="1" dirty="0">
                <a:latin typeface="Courier New" pitchFamily="49" charset="0"/>
              </a:rPr>
              <a:t> </a:t>
            </a:r>
            <a:r>
              <a:rPr lang="en-US" sz="1600" b="1" dirty="0" err="1">
                <a:latin typeface="Courier New" pitchFamily="49" charset="0"/>
              </a:rPr>
              <a:t>euxwh</a:t>
            </a:r>
            <a:endParaRPr lang="en-US" sz="1600" b="1" dirty="0">
              <a:latin typeface="Courier New" pitchFamily="49" charset="0"/>
            </a:endParaRPr>
          </a:p>
          <a:p>
            <a:pPr algn="ctr" eaLnBrk="0" hangingPunct="0"/>
            <a:r>
              <a:rPr lang="en-US" sz="1600" b="1" dirty="0">
                <a:latin typeface="Courier New" pitchFamily="49" charset="0"/>
              </a:rPr>
              <a:t>ix </a:t>
            </a:r>
            <a:r>
              <a:rPr lang="en-US" sz="1600" b="1" dirty="0" err="1">
                <a:latin typeface="Courier New" pitchFamily="49" charset="0"/>
              </a:rPr>
              <a:t>xy</a:t>
            </a:r>
            <a:r>
              <a:rPr lang="en-US" sz="1600" b="1" dirty="0">
                <a:latin typeface="Courier New" pitchFamily="49" charset="0"/>
              </a:rPr>
              <a:t> </a:t>
            </a:r>
            <a:r>
              <a:rPr lang="en-US" sz="1600" b="1" dirty="0" err="1">
                <a:latin typeface="Courier New" pitchFamily="49" charset="0"/>
              </a:rPr>
              <a:t>fvyxi</a:t>
            </a:r>
            <a:endParaRPr lang="en-US" sz="1600" b="1" dirty="0">
              <a:latin typeface="Courier New" pitchFamily="49" charset="0"/>
            </a:endParaRPr>
          </a:p>
          <a:p>
            <a:pPr algn="ctr" eaLnBrk="0" hangingPunct="0"/>
            <a:r>
              <a:rPr lang="en-US" sz="1600" b="1" dirty="0" err="1">
                <a:latin typeface="Courier New" pitchFamily="49" charset="0"/>
              </a:rPr>
              <a:t>jy</a:t>
            </a:r>
            <a:r>
              <a:rPr lang="en-US" sz="1600" b="1" dirty="0">
                <a:latin typeface="Courier New" pitchFamily="49" charset="0"/>
              </a:rPr>
              <a:t> </a:t>
            </a:r>
            <a:r>
              <a:rPr lang="en-US" sz="1600" b="1" dirty="0" err="1">
                <a:latin typeface="Courier New" pitchFamily="49" charset="0"/>
              </a:rPr>
              <a:t>yz</a:t>
            </a:r>
            <a:r>
              <a:rPr lang="en-US" sz="1600" b="1" dirty="0">
                <a:latin typeface="Courier New" pitchFamily="49" charset="0"/>
              </a:rPr>
              <a:t> </a:t>
            </a:r>
            <a:r>
              <a:rPr lang="en-US" sz="1600" b="1" dirty="0" err="1">
                <a:latin typeface="Courier New" pitchFamily="49" charset="0"/>
              </a:rPr>
              <a:t>gwzyj</a:t>
            </a:r>
            <a:endParaRPr lang="en-US" sz="1600" b="1" dirty="0">
              <a:latin typeface="Courier New" pitchFamily="49" charset="0"/>
            </a:endParaRPr>
          </a:p>
          <a:p>
            <a:pPr algn="ctr" eaLnBrk="0" hangingPunct="0"/>
            <a:r>
              <a:rPr lang="en-US" sz="1600" b="1" dirty="0" err="1">
                <a:latin typeface="Courier New" pitchFamily="49" charset="0"/>
              </a:rPr>
              <a:t>kz</a:t>
            </a:r>
            <a:r>
              <a:rPr lang="en-US" sz="1600" b="1" dirty="0">
                <a:latin typeface="Courier New" pitchFamily="49" charset="0"/>
              </a:rPr>
              <a:t> </a:t>
            </a:r>
            <a:r>
              <a:rPr lang="en-US" sz="1600" b="1" dirty="0" err="1">
                <a:latin typeface="Courier New" pitchFamily="49" charset="0"/>
              </a:rPr>
              <a:t>za</a:t>
            </a:r>
            <a:r>
              <a:rPr lang="en-US" sz="1600" b="1" dirty="0">
                <a:latin typeface="Courier New" pitchFamily="49" charset="0"/>
              </a:rPr>
              <a:t> </a:t>
            </a:r>
            <a:r>
              <a:rPr lang="en-US" sz="1600" b="1" dirty="0" err="1">
                <a:latin typeface="Courier New" pitchFamily="49" charset="0"/>
              </a:rPr>
              <a:t>hxazk</a:t>
            </a:r>
            <a:endParaRPr lang="en-US" sz="1600" b="1" dirty="0">
              <a:latin typeface="Courier New" pitchFamily="49" charset="0"/>
            </a:endParaRPr>
          </a:p>
          <a:p>
            <a:pPr algn="ctr" eaLnBrk="0" hangingPunct="0"/>
            <a:r>
              <a:rPr lang="en-US" sz="1600" b="1" dirty="0">
                <a:latin typeface="Courier New" pitchFamily="49" charset="0"/>
              </a:rPr>
              <a:t>la </a:t>
            </a:r>
            <a:r>
              <a:rPr lang="en-US" sz="1600" b="1" dirty="0" err="1">
                <a:latin typeface="Courier New" pitchFamily="49" charset="0"/>
              </a:rPr>
              <a:t>ab</a:t>
            </a:r>
            <a:r>
              <a:rPr lang="en-US" sz="1600" b="1" dirty="0">
                <a:latin typeface="Courier New" pitchFamily="49" charset="0"/>
              </a:rPr>
              <a:t> </a:t>
            </a:r>
            <a:r>
              <a:rPr lang="en-US" sz="1600" b="1" dirty="0" err="1">
                <a:latin typeface="Courier New" pitchFamily="49" charset="0"/>
              </a:rPr>
              <a:t>iybal</a:t>
            </a:r>
            <a:endParaRPr lang="en-US" sz="1600" b="1" dirty="0">
              <a:latin typeface="Courier New" pitchFamily="49" charset="0"/>
            </a:endParaRPr>
          </a:p>
          <a:p>
            <a:pPr algn="ctr" eaLnBrk="0" hangingPunct="0"/>
            <a:r>
              <a:rPr lang="en-US" sz="1600" b="1" dirty="0" err="1">
                <a:latin typeface="Courier New" pitchFamily="49" charset="0"/>
              </a:rPr>
              <a:t>mb</a:t>
            </a:r>
            <a:r>
              <a:rPr lang="en-US" sz="1600" b="1" dirty="0">
                <a:latin typeface="Courier New" pitchFamily="49" charset="0"/>
              </a:rPr>
              <a:t> </a:t>
            </a:r>
            <a:r>
              <a:rPr lang="en-US" sz="1600" b="1" dirty="0" err="1">
                <a:latin typeface="Courier New" pitchFamily="49" charset="0"/>
              </a:rPr>
              <a:t>bc</a:t>
            </a:r>
            <a:r>
              <a:rPr lang="en-US" sz="1600" b="1" dirty="0">
                <a:latin typeface="Courier New" pitchFamily="49" charset="0"/>
              </a:rPr>
              <a:t> </a:t>
            </a:r>
            <a:r>
              <a:rPr lang="en-US" sz="1600" b="1" dirty="0" err="1">
                <a:latin typeface="Courier New" pitchFamily="49" charset="0"/>
              </a:rPr>
              <a:t>jzcbm</a:t>
            </a:r>
            <a:endParaRPr lang="en-US" sz="1600" b="1" dirty="0">
              <a:latin typeface="Courier New" pitchFamily="49" charset="0"/>
            </a:endParaRPr>
          </a:p>
          <a:p>
            <a:pPr algn="ctr" eaLnBrk="0" hangingPunct="0"/>
            <a:r>
              <a:rPr lang="en-US" sz="1600" b="1" dirty="0" err="1">
                <a:latin typeface="Courier New" pitchFamily="49" charset="0"/>
              </a:rPr>
              <a:t>nc</a:t>
            </a:r>
            <a:r>
              <a:rPr lang="en-US" sz="1600" b="1" dirty="0">
                <a:latin typeface="Courier New" pitchFamily="49" charset="0"/>
              </a:rPr>
              <a:t> cd </a:t>
            </a:r>
            <a:r>
              <a:rPr lang="en-US" sz="1600" b="1" dirty="0" err="1">
                <a:latin typeface="Courier New" pitchFamily="49" charset="0"/>
              </a:rPr>
              <a:t>kadcn</a:t>
            </a:r>
            <a:endParaRPr lang="en-US" sz="1600" b="1" dirty="0">
              <a:latin typeface="Courier New" pitchFamily="49" charset="0"/>
            </a:endParaRPr>
          </a:p>
          <a:p>
            <a:pPr algn="ctr" eaLnBrk="0" hangingPunct="0"/>
            <a:r>
              <a:rPr lang="en-US" sz="1600" b="1" dirty="0">
                <a:latin typeface="Courier New" pitchFamily="49" charset="0"/>
              </a:rPr>
              <a:t>od de </a:t>
            </a:r>
            <a:r>
              <a:rPr lang="en-US" sz="1600" b="1" dirty="0" err="1">
                <a:latin typeface="Courier New" pitchFamily="49" charset="0"/>
              </a:rPr>
              <a:t>lbedo</a:t>
            </a:r>
            <a:endParaRPr lang="en-US" sz="1600" b="1" dirty="0">
              <a:latin typeface="Courier New" pitchFamily="49" charset="0"/>
            </a:endParaRPr>
          </a:p>
          <a:p>
            <a:pPr algn="ctr" eaLnBrk="0" hangingPunct="0"/>
            <a:r>
              <a:rPr lang="en-US" sz="1600" b="1" dirty="0" err="1">
                <a:latin typeface="Courier New" pitchFamily="49" charset="0"/>
              </a:rPr>
              <a:t>pe</a:t>
            </a:r>
            <a:r>
              <a:rPr lang="en-US" sz="1600" b="1" dirty="0">
                <a:latin typeface="Courier New" pitchFamily="49" charset="0"/>
              </a:rPr>
              <a:t> </a:t>
            </a:r>
            <a:r>
              <a:rPr lang="en-US" sz="1600" b="1" dirty="0" err="1">
                <a:latin typeface="Courier New" pitchFamily="49" charset="0"/>
              </a:rPr>
              <a:t>ef</a:t>
            </a:r>
            <a:r>
              <a:rPr lang="en-US" sz="1600" b="1" dirty="0">
                <a:latin typeface="Courier New" pitchFamily="49" charset="0"/>
              </a:rPr>
              <a:t> </a:t>
            </a:r>
            <a:r>
              <a:rPr lang="en-US" sz="1600" b="1" dirty="0" err="1">
                <a:latin typeface="Courier New" pitchFamily="49" charset="0"/>
              </a:rPr>
              <a:t>mcfep</a:t>
            </a:r>
            <a:endParaRPr lang="en-US" sz="1600" b="1" dirty="0">
              <a:latin typeface="Courier New" pitchFamily="49" charset="0"/>
            </a:endParaRPr>
          </a:p>
          <a:p>
            <a:pPr algn="ctr" eaLnBrk="0" hangingPunct="0"/>
            <a:r>
              <a:rPr lang="en-US" sz="1600" b="1" dirty="0" err="1">
                <a:latin typeface="Courier New" pitchFamily="49" charset="0"/>
              </a:rPr>
              <a:t>qf</a:t>
            </a:r>
            <a:r>
              <a:rPr lang="en-US" sz="1600" b="1" dirty="0">
                <a:latin typeface="Courier New" pitchFamily="49" charset="0"/>
              </a:rPr>
              <a:t> </a:t>
            </a:r>
            <a:r>
              <a:rPr lang="en-US" sz="1600" b="1" dirty="0" err="1">
                <a:latin typeface="Courier New" pitchFamily="49" charset="0"/>
              </a:rPr>
              <a:t>fg</a:t>
            </a:r>
            <a:r>
              <a:rPr lang="en-US" sz="1600" b="1" dirty="0">
                <a:latin typeface="Courier New" pitchFamily="49" charset="0"/>
              </a:rPr>
              <a:t> </a:t>
            </a:r>
            <a:r>
              <a:rPr lang="en-US" sz="1600" b="1" dirty="0" err="1">
                <a:latin typeface="Courier New" pitchFamily="49" charset="0"/>
              </a:rPr>
              <a:t>ndgfq</a:t>
            </a:r>
            <a:endParaRPr lang="en-US" sz="1600" b="1" dirty="0">
              <a:latin typeface="Courier New" pitchFamily="49" charset="0"/>
            </a:endParaRPr>
          </a:p>
          <a:p>
            <a:pPr algn="ctr" eaLnBrk="0" hangingPunct="0"/>
            <a:r>
              <a:rPr lang="en-US" sz="1600" b="1" dirty="0" err="1">
                <a:latin typeface="Courier New" pitchFamily="49" charset="0"/>
              </a:rPr>
              <a:t>rg</a:t>
            </a:r>
            <a:r>
              <a:rPr lang="en-US" sz="1600" b="1" dirty="0">
                <a:latin typeface="Courier New" pitchFamily="49" charset="0"/>
              </a:rPr>
              <a:t> </a:t>
            </a:r>
            <a:r>
              <a:rPr lang="en-US" sz="1600" b="1" dirty="0" err="1">
                <a:latin typeface="Courier New" pitchFamily="49" charset="0"/>
              </a:rPr>
              <a:t>gh</a:t>
            </a:r>
            <a:r>
              <a:rPr lang="en-US" sz="1600" b="1" dirty="0">
                <a:latin typeface="Courier New" pitchFamily="49" charset="0"/>
              </a:rPr>
              <a:t> </a:t>
            </a:r>
            <a:r>
              <a:rPr lang="en-US" sz="1600" b="1" dirty="0" err="1">
                <a:latin typeface="Courier New" pitchFamily="49" charset="0"/>
              </a:rPr>
              <a:t>oehgr</a:t>
            </a:r>
            <a:endParaRPr lang="en-US" sz="1600" b="1" dirty="0">
              <a:latin typeface="Courier New" pitchFamily="49" charset="0"/>
            </a:endParaRPr>
          </a:p>
          <a:p>
            <a:pPr algn="ctr" eaLnBrk="0" hangingPunct="0"/>
            <a:r>
              <a:rPr lang="en-US" sz="1600" b="1" dirty="0" err="1">
                <a:latin typeface="Courier New" pitchFamily="49" charset="0"/>
              </a:rPr>
              <a:t>sh</a:t>
            </a:r>
            <a:r>
              <a:rPr lang="en-US" sz="1600" b="1" dirty="0">
                <a:latin typeface="Courier New" pitchFamily="49" charset="0"/>
              </a:rPr>
              <a:t> hi </a:t>
            </a:r>
            <a:r>
              <a:rPr lang="en-US" sz="1600" b="1" dirty="0" err="1">
                <a:latin typeface="Courier New" pitchFamily="49" charset="0"/>
              </a:rPr>
              <a:t>pfihs</a:t>
            </a:r>
            <a:endParaRPr lang="en-US" sz="1600" b="1" dirty="0">
              <a:latin typeface="Courier New" pitchFamily="49" charset="0"/>
            </a:endParaRPr>
          </a:p>
          <a:p>
            <a:pPr algn="ctr" eaLnBrk="0" hangingPunct="0"/>
            <a:r>
              <a:rPr lang="en-US" sz="1600" b="1" dirty="0" err="1">
                <a:latin typeface="Courier New" pitchFamily="49" charset="0"/>
              </a:rPr>
              <a:t>ti</a:t>
            </a:r>
            <a:r>
              <a:rPr lang="en-US" sz="1600" b="1" dirty="0">
                <a:latin typeface="Courier New" pitchFamily="49" charset="0"/>
              </a:rPr>
              <a:t> </a:t>
            </a:r>
            <a:r>
              <a:rPr lang="en-US" sz="1600" b="1" dirty="0" err="1">
                <a:latin typeface="Courier New" pitchFamily="49" charset="0"/>
              </a:rPr>
              <a:t>ij</a:t>
            </a:r>
            <a:r>
              <a:rPr lang="en-US" sz="1600" b="1" dirty="0">
                <a:latin typeface="Courier New" pitchFamily="49" charset="0"/>
              </a:rPr>
              <a:t> </a:t>
            </a:r>
            <a:r>
              <a:rPr lang="en-US" sz="1600" b="1" dirty="0" err="1">
                <a:latin typeface="Courier New" pitchFamily="49" charset="0"/>
              </a:rPr>
              <a:t>qgjit</a:t>
            </a:r>
            <a:endParaRPr lang="en-US" sz="1600" b="1" dirty="0">
              <a:latin typeface="Courier New" pitchFamily="49" charset="0"/>
            </a:endParaRPr>
          </a:p>
          <a:p>
            <a:pPr algn="ctr" eaLnBrk="0" hangingPunct="0"/>
            <a:r>
              <a:rPr lang="en-US" sz="1600" b="1" dirty="0" err="1">
                <a:latin typeface="Courier New" pitchFamily="49" charset="0"/>
              </a:rPr>
              <a:t>uj</a:t>
            </a:r>
            <a:r>
              <a:rPr lang="en-US" sz="1600" b="1" dirty="0">
                <a:latin typeface="Courier New" pitchFamily="49" charset="0"/>
              </a:rPr>
              <a:t> </a:t>
            </a:r>
            <a:r>
              <a:rPr lang="en-US" sz="1600" b="1" dirty="0" err="1">
                <a:latin typeface="Courier New" pitchFamily="49" charset="0"/>
              </a:rPr>
              <a:t>jk</a:t>
            </a:r>
            <a:r>
              <a:rPr lang="en-US" sz="1600" b="1" dirty="0">
                <a:latin typeface="Courier New" pitchFamily="49" charset="0"/>
              </a:rPr>
              <a:t> </a:t>
            </a:r>
            <a:r>
              <a:rPr lang="en-US" sz="1600" b="1" dirty="0" err="1">
                <a:latin typeface="Courier New" pitchFamily="49" charset="0"/>
              </a:rPr>
              <a:t>rhkju</a:t>
            </a:r>
            <a:endParaRPr lang="en-US" sz="1600" b="1" dirty="0">
              <a:latin typeface="Courier New" pitchFamily="49" charset="0"/>
            </a:endParaRPr>
          </a:p>
          <a:p>
            <a:pPr algn="ctr" eaLnBrk="0" hangingPunct="0"/>
            <a:r>
              <a:rPr lang="en-US" sz="1600" b="1" dirty="0" err="1">
                <a:latin typeface="Courier New" pitchFamily="49" charset="0"/>
              </a:rPr>
              <a:t>vk</a:t>
            </a:r>
            <a:r>
              <a:rPr lang="en-US" sz="1600" b="1" dirty="0">
                <a:latin typeface="Courier New" pitchFamily="49" charset="0"/>
              </a:rPr>
              <a:t> kl </a:t>
            </a:r>
            <a:r>
              <a:rPr lang="en-US" sz="1600" b="1" dirty="0" err="1">
                <a:latin typeface="Courier New" pitchFamily="49" charset="0"/>
              </a:rPr>
              <a:t>silkv</a:t>
            </a:r>
            <a:endParaRPr lang="en-US" sz="1600" b="1" dirty="0">
              <a:latin typeface="Courier New" pitchFamily="49" charset="0"/>
            </a:endParaRPr>
          </a:p>
          <a:p>
            <a:pPr algn="ctr" eaLnBrk="0" hangingPunct="0"/>
            <a:r>
              <a:rPr lang="en-US" sz="1600" b="1" dirty="0" err="1">
                <a:latin typeface="Courier New" pitchFamily="49" charset="0"/>
              </a:rPr>
              <a:t>wl</a:t>
            </a:r>
            <a:r>
              <a:rPr lang="en-US" sz="1600" b="1" dirty="0">
                <a:latin typeface="Courier New" pitchFamily="49" charset="0"/>
              </a:rPr>
              <a:t> lm </a:t>
            </a:r>
            <a:r>
              <a:rPr lang="en-US" sz="1600" b="1" dirty="0" err="1">
                <a:latin typeface="Courier New" pitchFamily="49" charset="0"/>
              </a:rPr>
              <a:t>tjmlw</a:t>
            </a:r>
            <a:endParaRPr lang="en-US" sz="1600" b="1" dirty="0">
              <a:latin typeface="Courier New" pitchFamily="49" charset="0"/>
            </a:endParaRPr>
          </a:p>
          <a:p>
            <a:pPr algn="ctr" eaLnBrk="0" hangingPunct="0"/>
            <a:r>
              <a:rPr lang="en-US" sz="1600" b="1" dirty="0" err="1">
                <a:latin typeface="Courier New" pitchFamily="49" charset="0"/>
              </a:rPr>
              <a:t>xm</a:t>
            </a:r>
            <a:r>
              <a:rPr lang="en-US" sz="1600" b="1" dirty="0">
                <a:latin typeface="Courier New" pitchFamily="49" charset="0"/>
              </a:rPr>
              <a:t> </a:t>
            </a:r>
            <a:r>
              <a:rPr lang="en-US" sz="1600" b="1" dirty="0" err="1">
                <a:latin typeface="Courier New" pitchFamily="49" charset="0"/>
              </a:rPr>
              <a:t>mn</a:t>
            </a:r>
            <a:r>
              <a:rPr lang="en-US" sz="1600" b="1" dirty="0">
                <a:latin typeface="Courier New" pitchFamily="49" charset="0"/>
              </a:rPr>
              <a:t> </a:t>
            </a:r>
            <a:r>
              <a:rPr lang="en-US" sz="1600" b="1" dirty="0" err="1">
                <a:latin typeface="Courier New" pitchFamily="49" charset="0"/>
              </a:rPr>
              <a:t>uknmx</a:t>
            </a:r>
            <a:endParaRPr lang="en-US" sz="1600" b="1" dirty="0">
              <a:latin typeface="Courier New" pitchFamily="49" charset="0"/>
            </a:endParaRPr>
          </a:p>
          <a:p>
            <a:pPr algn="ctr" eaLnBrk="0" hangingPunct="0"/>
            <a:r>
              <a:rPr lang="en-US" sz="1600" b="1" dirty="0" err="1">
                <a:latin typeface="Courier New" pitchFamily="49" charset="0"/>
              </a:rPr>
              <a:t>yn</a:t>
            </a:r>
            <a:r>
              <a:rPr lang="en-US" sz="1600" b="1" dirty="0">
                <a:latin typeface="Courier New" pitchFamily="49" charset="0"/>
              </a:rPr>
              <a:t> no </a:t>
            </a:r>
            <a:r>
              <a:rPr lang="en-US" sz="1600" b="1" dirty="0" err="1">
                <a:latin typeface="Courier New" pitchFamily="49" charset="0"/>
              </a:rPr>
              <a:t>vlony</a:t>
            </a:r>
            <a:endParaRPr lang="en-US" sz="1600" b="1" dirty="0">
              <a:latin typeface="Courier New" pitchFamily="49" charset="0"/>
            </a:endParaRPr>
          </a:p>
          <a:p>
            <a:pPr algn="ctr" eaLnBrk="0" hangingPunct="0"/>
            <a:r>
              <a:rPr lang="en-US" sz="1600" b="1" dirty="0" err="1">
                <a:latin typeface="Courier New" pitchFamily="49" charset="0"/>
              </a:rPr>
              <a:t>zo</a:t>
            </a:r>
            <a:r>
              <a:rPr lang="en-US" sz="1600" b="1" dirty="0">
                <a:latin typeface="Courier New" pitchFamily="49" charset="0"/>
              </a:rPr>
              <a:t> op </a:t>
            </a:r>
            <a:r>
              <a:rPr lang="en-US" sz="1600" b="1" dirty="0" err="1">
                <a:latin typeface="Courier New" pitchFamily="49" charset="0"/>
              </a:rPr>
              <a:t>wmpoz</a:t>
            </a:r>
            <a:endParaRPr lang="en-US" sz="1600" b="1" dirty="0">
              <a:latin typeface="Courier New" pitchFamily="49" charset="0"/>
            </a:endParaRPr>
          </a:p>
          <a:p>
            <a:pPr algn="ctr" eaLnBrk="0" hangingPunct="0"/>
            <a:r>
              <a:rPr lang="en-US" sz="1600" b="1" dirty="0" err="1">
                <a:latin typeface="Courier New" pitchFamily="49" charset="0"/>
              </a:rPr>
              <a:t>ap</a:t>
            </a:r>
            <a:r>
              <a:rPr lang="en-US" sz="1600" b="1" dirty="0">
                <a:latin typeface="Courier New" pitchFamily="49" charset="0"/>
              </a:rPr>
              <a:t> </a:t>
            </a:r>
            <a:r>
              <a:rPr lang="en-US" sz="1600" b="1" dirty="0" err="1">
                <a:latin typeface="Courier New" pitchFamily="49" charset="0"/>
              </a:rPr>
              <a:t>pq</a:t>
            </a:r>
            <a:r>
              <a:rPr lang="en-US" sz="1600" b="1" dirty="0">
                <a:latin typeface="Courier New" pitchFamily="49" charset="0"/>
              </a:rPr>
              <a:t> </a:t>
            </a:r>
            <a:r>
              <a:rPr lang="en-US" sz="1600" b="1" dirty="0" err="1">
                <a:latin typeface="Courier New" pitchFamily="49" charset="0"/>
              </a:rPr>
              <a:t>xnqpa</a:t>
            </a:r>
            <a:endParaRPr lang="en-US" sz="1600" b="1" dirty="0">
              <a:latin typeface="Courier New" pitchFamily="49" charset="0"/>
            </a:endParaRPr>
          </a:p>
          <a:p>
            <a:pPr algn="ctr" eaLnBrk="0" hangingPunct="0"/>
            <a:r>
              <a:rPr lang="en-US" sz="1600" b="1" dirty="0" err="1">
                <a:latin typeface="Courier New" pitchFamily="49" charset="0"/>
              </a:rPr>
              <a:t>bq</a:t>
            </a:r>
            <a:r>
              <a:rPr lang="en-US" sz="1600" b="1" dirty="0">
                <a:latin typeface="Courier New" pitchFamily="49" charset="0"/>
              </a:rPr>
              <a:t> </a:t>
            </a:r>
            <a:r>
              <a:rPr lang="en-US" sz="1600" b="1" dirty="0" err="1">
                <a:latin typeface="Courier New" pitchFamily="49" charset="0"/>
              </a:rPr>
              <a:t>qr</a:t>
            </a:r>
            <a:r>
              <a:rPr lang="en-US" sz="1600" b="1" dirty="0">
                <a:latin typeface="Courier New" pitchFamily="49" charset="0"/>
              </a:rPr>
              <a:t> </a:t>
            </a:r>
            <a:r>
              <a:rPr lang="en-US" sz="1600" b="1" dirty="0" err="1">
                <a:latin typeface="Courier New" pitchFamily="49" charset="0"/>
              </a:rPr>
              <a:t>yorqb</a:t>
            </a:r>
            <a:endParaRPr lang="en-US" sz="1600" b="1" dirty="0">
              <a:latin typeface="Courier New" pitchFamily="49" charset="0"/>
            </a:endParaRPr>
          </a:p>
          <a:p>
            <a:pPr algn="ctr" eaLnBrk="0" hangingPunct="0"/>
            <a:r>
              <a:rPr lang="en-US" sz="1600" b="1" dirty="0" err="1">
                <a:latin typeface="Courier New" pitchFamily="49" charset="0"/>
              </a:rPr>
              <a:t>cr</a:t>
            </a:r>
            <a:r>
              <a:rPr lang="en-US" sz="1600" b="1" dirty="0">
                <a:latin typeface="Courier New" pitchFamily="49" charset="0"/>
              </a:rPr>
              <a:t> </a:t>
            </a:r>
            <a:r>
              <a:rPr lang="en-US" sz="1600" b="1" dirty="0" err="1">
                <a:latin typeface="Courier New" pitchFamily="49" charset="0"/>
              </a:rPr>
              <a:t>rs</a:t>
            </a:r>
            <a:r>
              <a:rPr lang="en-US" sz="1600" b="1" dirty="0">
                <a:latin typeface="Courier New" pitchFamily="49" charset="0"/>
              </a:rPr>
              <a:t> </a:t>
            </a:r>
            <a:r>
              <a:rPr lang="en-US" sz="1600" b="1" dirty="0" err="1">
                <a:latin typeface="Courier New" pitchFamily="49" charset="0"/>
              </a:rPr>
              <a:t>zpsrc</a:t>
            </a:r>
            <a:endParaRPr lang="en-US" sz="1600" b="1" dirty="0">
              <a:latin typeface="Courier New" pitchFamily="49" charset="0"/>
            </a:endParaRPr>
          </a:p>
          <a:p>
            <a:pPr algn="ctr" eaLnBrk="0" hangingPunct="0"/>
            <a:r>
              <a:rPr lang="en-US" sz="1600" b="1" dirty="0">
                <a:latin typeface="Courier New" pitchFamily="49" charset="0"/>
              </a:rPr>
              <a:t>ds </a:t>
            </a:r>
            <a:r>
              <a:rPr lang="en-US" sz="1600" b="1" dirty="0" err="1">
                <a:latin typeface="Courier New" pitchFamily="49" charset="0"/>
              </a:rPr>
              <a:t>st</a:t>
            </a:r>
            <a:r>
              <a:rPr lang="en-US" sz="1600" b="1" dirty="0">
                <a:latin typeface="Courier New" pitchFamily="49" charset="0"/>
              </a:rPr>
              <a:t> </a:t>
            </a:r>
            <a:r>
              <a:rPr lang="en-US" sz="1600" b="1" dirty="0" err="1">
                <a:latin typeface="Courier New" pitchFamily="49" charset="0"/>
              </a:rPr>
              <a:t>aqtsd</a:t>
            </a:r>
            <a:endParaRPr lang="en-US" sz="1600" b="1" dirty="0">
              <a:latin typeface="Courier New" pitchFamily="49" charset="0"/>
            </a:endParaRPr>
          </a:p>
          <a:p>
            <a:pPr algn="ctr" eaLnBrk="0" hangingPunct="0"/>
            <a:r>
              <a:rPr lang="en-US" sz="1600" b="1" dirty="0">
                <a:latin typeface="Courier New" pitchFamily="49" charset="0"/>
              </a:rPr>
              <a:t>et </a:t>
            </a:r>
            <a:r>
              <a:rPr lang="en-US" sz="1600" b="1" dirty="0" err="1">
                <a:latin typeface="Courier New" pitchFamily="49" charset="0"/>
              </a:rPr>
              <a:t>tu</a:t>
            </a:r>
            <a:r>
              <a:rPr lang="en-US" sz="1600" b="1" dirty="0">
                <a:latin typeface="Courier New" pitchFamily="49" charset="0"/>
              </a:rPr>
              <a:t> brute</a:t>
            </a:r>
          </a:p>
          <a:p>
            <a:pPr algn="ctr" eaLnBrk="0" hangingPunct="0"/>
            <a:r>
              <a:rPr lang="en-US" sz="1600" b="1" dirty="0" err="1">
                <a:latin typeface="Courier New" pitchFamily="49" charset="0"/>
              </a:rPr>
              <a:t>fu</a:t>
            </a:r>
            <a:r>
              <a:rPr lang="en-US" sz="1600" b="1" dirty="0">
                <a:latin typeface="Courier New" pitchFamily="49" charset="0"/>
              </a:rPr>
              <a:t> </a:t>
            </a:r>
            <a:r>
              <a:rPr lang="en-US" sz="1600" b="1" dirty="0" err="1">
                <a:latin typeface="Courier New" pitchFamily="49" charset="0"/>
              </a:rPr>
              <a:t>uv</a:t>
            </a:r>
            <a:r>
              <a:rPr lang="en-US" sz="1600" b="1" dirty="0">
                <a:latin typeface="Courier New" pitchFamily="49" charset="0"/>
              </a:rPr>
              <a:t> </a:t>
            </a:r>
            <a:r>
              <a:rPr lang="en-US" sz="1600" b="1" dirty="0" err="1">
                <a:latin typeface="Courier New" pitchFamily="49" charset="0"/>
              </a:rPr>
              <a:t>csvuf</a:t>
            </a:r>
            <a:endParaRPr lang="en-US" sz="1600" b="1" dirty="0">
              <a:latin typeface="Courier New" pitchFamily="49" charset="0"/>
            </a:endParaRPr>
          </a:p>
        </p:txBody>
      </p:sp>
      <p:sp>
        <p:nvSpPr>
          <p:cNvPr id="10" name="Text Box 5"/>
          <p:cNvSpPr txBox="1">
            <a:spLocks noChangeArrowheads="1"/>
          </p:cNvSpPr>
          <p:nvPr>
            <p:custDataLst>
              <p:tags r:id="rId2"/>
            </p:custDataLst>
          </p:nvPr>
        </p:nvSpPr>
        <p:spPr bwMode="auto">
          <a:xfrm>
            <a:off x="304800" y="228600"/>
            <a:ext cx="6248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4200" dirty="0" smtClean="0">
                <a:latin typeface="Cambria" pitchFamily="18" charset="0"/>
              </a:rPr>
              <a:t>Decipher?</a:t>
            </a:r>
            <a:endParaRPr lang="en-US" sz="4200" dirty="0">
              <a:latin typeface="Cambria" pitchFamily="18" charset="0"/>
            </a:endParaRPr>
          </a:p>
        </p:txBody>
      </p:sp>
      <p:sp>
        <p:nvSpPr>
          <p:cNvPr id="3" name="Right Arrow 2"/>
          <p:cNvSpPr/>
          <p:nvPr/>
        </p:nvSpPr>
        <p:spPr bwMode="auto">
          <a:xfrm>
            <a:off x="5455356" y="444425"/>
            <a:ext cx="685800" cy="393775"/>
          </a:xfrm>
          <a:prstGeom prst="rightArrow">
            <a:avLst>
              <a:gd name="adj1" fmla="val 32799"/>
              <a:gd name="adj2" fmla="val 72935"/>
            </a:avLst>
          </a:prstGeom>
          <a:solidFill>
            <a:schemeClr val="bg1">
              <a:lumMod val="8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6" charset="0"/>
              <a:ea typeface="ＭＳ Ｐゴシック" pitchFamily="-106" charset="-128"/>
              <a:cs typeface="ＭＳ Ｐゴシック" pitchFamily="-106" charset="-128"/>
            </a:endParaRPr>
          </a:p>
        </p:txBody>
      </p:sp>
      <p:sp>
        <p:nvSpPr>
          <p:cNvPr id="4" name="TextBox 3"/>
          <p:cNvSpPr txBox="1"/>
          <p:nvPr/>
        </p:nvSpPr>
        <p:spPr>
          <a:xfrm>
            <a:off x="1981200" y="1295400"/>
            <a:ext cx="1686212" cy="646331"/>
          </a:xfrm>
          <a:prstGeom prst="rect">
            <a:avLst/>
          </a:prstGeom>
          <a:solidFill>
            <a:srgbClr val="FFCCCC"/>
          </a:solidFill>
        </p:spPr>
        <p:txBody>
          <a:bodyPr wrap="square" rtlCol="0">
            <a:spAutoFit/>
          </a:bodyPr>
          <a:lstStyle/>
          <a:p>
            <a:pPr algn="r"/>
            <a:r>
              <a:rPr lang="en-US" sz="1800" b="1" dirty="0" smtClean="0">
                <a:latin typeface="Cambria" pitchFamily="18" charset="0"/>
              </a:rPr>
              <a:t>All possible </a:t>
            </a:r>
            <a:r>
              <a:rPr lang="en-US" sz="1800" b="1" dirty="0" err="1" smtClean="0">
                <a:latin typeface="Cambria" pitchFamily="18" charset="0"/>
              </a:rPr>
              <a:t>decipherings</a:t>
            </a:r>
            <a:endParaRPr lang="en-US" sz="1800" b="1" dirty="0">
              <a:latin typeface="Cambria" pitchFamily="18" charset="0"/>
            </a:endParaRPr>
          </a:p>
        </p:txBody>
      </p:sp>
      <p:sp>
        <p:nvSpPr>
          <p:cNvPr id="13" name="Rectangle 15"/>
          <p:cNvSpPr>
            <a:spLocks noChangeArrowheads="1"/>
          </p:cNvSpPr>
          <p:nvPr>
            <p:custDataLst>
              <p:tags r:id="rId3"/>
            </p:custDataLst>
          </p:nvPr>
        </p:nvSpPr>
        <p:spPr bwMode="auto">
          <a:xfrm>
            <a:off x="6324952" y="194733"/>
            <a:ext cx="2562225" cy="6494085"/>
          </a:xfrm>
          <a:prstGeom prst="rect">
            <a:avLst/>
          </a:prstGeom>
          <a:solidFill>
            <a:srgbClr val="DDF2FF"/>
          </a:solidFill>
          <a:ln>
            <a:noFill/>
          </a:ln>
          <a:extLst/>
        </p:spPr>
        <p:txBody>
          <a:bodyPr wrap="square">
            <a:spAutoFit/>
          </a:bodyPr>
          <a:lstStyle/>
          <a:p>
            <a:pPr eaLnBrk="0" hangingPunct="0"/>
            <a:r>
              <a:rPr lang="en-US" sz="1600" b="1" dirty="0">
                <a:latin typeface="Courier New" pitchFamily="49" charset="0"/>
              </a:rPr>
              <a:t>[0, '</a:t>
            </a:r>
            <a:r>
              <a:rPr lang="en-US" sz="1600" b="1" dirty="0" err="1">
                <a:latin typeface="Courier New" pitchFamily="49" charset="0"/>
              </a:rPr>
              <a:t>gv</a:t>
            </a:r>
            <a:r>
              <a:rPr lang="en-US" sz="1600" b="1" dirty="0">
                <a:latin typeface="Courier New" pitchFamily="49" charset="0"/>
              </a:rPr>
              <a:t> </a:t>
            </a:r>
            <a:r>
              <a:rPr lang="en-US" sz="1600" b="1" dirty="0" err="1">
                <a:latin typeface="Courier New" pitchFamily="49" charset="0"/>
              </a:rPr>
              <a:t>vw</a:t>
            </a:r>
            <a:r>
              <a:rPr lang="en-US" sz="1600" b="1" dirty="0">
                <a:latin typeface="Courier New" pitchFamily="49" charset="0"/>
              </a:rPr>
              <a:t> </a:t>
            </a:r>
            <a:r>
              <a:rPr lang="en-US" sz="1600" b="1" dirty="0" err="1">
                <a:latin typeface="Courier New" pitchFamily="49" charset="0"/>
              </a:rPr>
              <a:t>dtwvg</a:t>
            </a:r>
            <a:r>
              <a:rPr lang="en-US" sz="1600" b="1" dirty="0">
                <a:latin typeface="Courier New" pitchFamily="49" charset="0"/>
              </a:rPr>
              <a:t>'], </a:t>
            </a:r>
          </a:p>
          <a:p>
            <a:pPr eaLnBrk="0" hangingPunct="0"/>
            <a:r>
              <a:rPr lang="en-US" sz="1600" b="1" dirty="0">
                <a:latin typeface="Courier New" pitchFamily="49" charset="0"/>
              </a:rPr>
              <a:t>[2, '</a:t>
            </a:r>
            <a:r>
              <a:rPr lang="en-US" sz="1600" b="1" dirty="0" err="1">
                <a:latin typeface="Courier New" pitchFamily="49" charset="0"/>
              </a:rPr>
              <a:t>hw</a:t>
            </a:r>
            <a:r>
              <a:rPr lang="en-US" sz="1600" b="1" dirty="0">
                <a:latin typeface="Courier New" pitchFamily="49" charset="0"/>
              </a:rPr>
              <a:t> </a:t>
            </a:r>
            <a:r>
              <a:rPr lang="en-US" sz="1600" b="1" dirty="0" err="1">
                <a:latin typeface="Courier New" pitchFamily="49" charset="0"/>
              </a:rPr>
              <a:t>wx</a:t>
            </a:r>
            <a:r>
              <a:rPr lang="en-US" sz="1600" b="1" dirty="0">
                <a:latin typeface="Courier New" pitchFamily="49" charset="0"/>
              </a:rPr>
              <a:t> </a:t>
            </a:r>
            <a:r>
              <a:rPr lang="en-US" sz="1600" b="1" dirty="0" err="1">
                <a:latin typeface="Courier New" pitchFamily="49" charset="0"/>
              </a:rPr>
              <a:t>euxwh</a:t>
            </a:r>
            <a:r>
              <a:rPr lang="en-US" sz="1600" b="1" dirty="0">
                <a:latin typeface="Courier New" pitchFamily="49" charset="0"/>
              </a:rPr>
              <a:t>'], </a:t>
            </a:r>
          </a:p>
          <a:p>
            <a:pPr eaLnBrk="0" hangingPunct="0"/>
            <a:r>
              <a:rPr lang="en-US" sz="1600" b="1" dirty="0">
                <a:latin typeface="Courier New" pitchFamily="49" charset="0"/>
              </a:rPr>
              <a:t>[2, 'ix </a:t>
            </a:r>
            <a:r>
              <a:rPr lang="en-US" sz="1600" b="1" dirty="0" err="1">
                <a:latin typeface="Courier New" pitchFamily="49" charset="0"/>
              </a:rPr>
              <a:t>xy</a:t>
            </a:r>
            <a:r>
              <a:rPr lang="en-US" sz="1600" b="1" dirty="0">
                <a:latin typeface="Courier New" pitchFamily="49" charset="0"/>
              </a:rPr>
              <a:t> </a:t>
            </a:r>
            <a:r>
              <a:rPr lang="en-US" sz="1600" b="1" dirty="0" err="1">
                <a:latin typeface="Courier New" pitchFamily="49" charset="0"/>
              </a:rPr>
              <a:t>fvyxi</a:t>
            </a:r>
            <a:r>
              <a:rPr lang="en-US" sz="1600" b="1" dirty="0">
                <a:latin typeface="Courier New" pitchFamily="49" charset="0"/>
              </a:rPr>
              <a:t>'], </a:t>
            </a:r>
          </a:p>
          <a:p>
            <a:pPr eaLnBrk="0" hangingPunct="0"/>
            <a:r>
              <a:rPr lang="en-US" sz="1600" b="1" dirty="0">
                <a:latin typeface="Courier New" pitchFamily="49" charset="0"/>
              </a:rPr>
              <a:t>[0, '</a:t>
            </a:r>
            <a:r>
              <a:rPr lang="en-US" sz="1600" b="1" dirty="0" err="1">
                <a:latin typeface="Courier New" pitchFamily="49" charset="0"/>
              </a:rPr>
              <a:t>jy</a:t>
            </a:r>
            <a:r>
              <a:rPr lang="en-US" sz="1600" b="1" dirty="0">
                <a:latin typeface="Courier New" pitchFamily="49" charset="0"/>
              </a:rPr>
              <a:t> </a:t>
            </a:r>
            <a:r>
              <a:rPr lang="en-US" sz="1600" b="1" dirty="0" err="1">
                <a:latin typeface="Courier New" pitchFamily="49" charset="0"/>
              </a:rPr>
              <a:t>yz</a:t>
            </a:r>
            <a:r>
              <a:rPr lang="en-US" sz="1600" b="1" dirty="0">
                <a:latin typeface="Courier New" pitchFamily="49" charset="0"/>
              </a:rPr>
              <a:t> </a:t>
            </a:r>
            <a:r>
              <a:rPr lang="en-US" sz="1600" b="1" dirty="0" err="1">
                <a:latin typeface="Courier New" pitchFamily="49" charset="0"/>
              </a:rPr>
              <a:t>gwzyj</a:t>
            </a:r>
            <a:r>
              <a:rPr lang="en-US" sz="1600" b="1" dirty="0">
                <a:latin typeface="Courier New" pitchFamily="49" charset="0"/>
              </a:rPr>
              <a:t>'], </a:t>
            </a:r>
          </a:p>
          <a:p>
            <a:pPr eaLnBrk="0" hangingPunct="0"/>
            <a:r>
              <a:rPr lang="en-US" sz="1600" b="1" dirty="0">
                <a:latin typeface="Courier New" pitchFamily="49" charset="0"/>
              </a:rPr>
              <a:t>[2, '</a:t>
            </a:r>
            <a:r>
              <a:rPr lang="en-US" sz="1600" b="1" dirty="0" err="1">
                <a:latin typeface="Courier New" pitchFamily="49" charset="0"/>
              </a:rPr>
              <a:t>kz</a:t>
            </a:r>
            <a:r>
              <a:rPr lang="en-US" sz="1600" b="1" dirty="0">
                <a:latin typeface="Courier New" pitchFamily="49" charset="0"/>
              </a:rPr>
              <a:t> </a:t>
            </a:r>
            <a:r>
              <a:rPr lang="en-US" sz="1600" b="1" dirty="0" err="1">
                <a:latin typeface="Courier New" pitchFamily="49" charset="0"/>
              </a:rPr>
              <a:t>za</a:t>
            </a:r>
            <a:r>
              <a:rPr lang="en-US" sz="1600" b="1" dirty="0">
                <a:latin typeface="Courier New" pitchFamily="49" charset="0"/>
              </a:rPr>
              <a:t> </a:t>
            </a:r>
            <a:r>
              <a:rPr lang="en-US" sz="1600" b="1" dirty="0" err="1">
                <a:latin typeface="Courier New" pitchFamily="49" charset="0"/>
              </a:rPr>
              <a:t>hxazk</a:t>
            </a:r>
            <a:r>
              <a:rPr lang="en-US" sz="1600" b="1" dirty="0">
                <a:latin typeface="Courier New" pitchFamily="49" charset="0"/>
              </a:rPr>
              <a:t>'], </a:t>
            </a:r>
          </a:p>
          <a:p>
            <a:pPr eaLnBrk="0" hangingPunct="0"/>
            <a:r>
              <a:rPr lang="en-US" sz="1600" b="1" dirty="0">
                <a:latin typeface="Courier New" pitchFamily="49" charset="0"/>
              </a:rPr>
              <a:t>[4, 'la </a:t>
            </a:r>
            <a:r>
              <a:rPr lang="en-US" sz="1600" b="1" dirty="0" err="1">
                <a:latin typeface="Courier New" pitchFamily="49" charset="0"/>
              </a:rPr>
              <a:t>ab</a:t>
            </a:r>
            <a:r>
              <a:rPr lang="en-US" sz="1600" b="1" dirty="0">
                <a:latin typeface="Courier New" pitchFamily="49" charset="0"/>
              </a:rPr>
              <a:t> </a:t>
            </a:r>
            <a:r>
              <a:rPr lang="en-US" sz="1600" b="1" dirty="0" err="1">
                <a:latin typeface="Courier New" pitchFamily="49" charset="0"/>
              </a:rPr>
              <a:t>iybal</a:t>
            </a:r>
            <a:r>
              <a:rPr lang="en-US" sz="1600" b="1" dirty="0">
                <a:latin typeface="Courier New" pitchFamily="49" charset="0"/>
              </a:rPr>
              <a:t>'], </a:t>
            </a:r>
          </a:p>
          <a:p>
            <a:pPr eaLnBrk="0" hangingPunct="0"/>
            <a:r>
              <a:rPr lang="en-US" sz="1600" b="1" dirty="0">
                <a:latin typeface="Courier New" pitchFamily="49" charset="0"/>
              </a:rPr>
              <a:t>[0, '</a:t>
            </a:r>
            <a:r>
              <a:rPr lang="en-US" sz="1600" b="1" dirty="0" err="1">
                <a:latin typeface="Courier New" pitchFamily="49" charset="0"/>
              </a:rPr>
              <a:t>mb</a:t>
            </a:r>
            <a:r>
              <a:rPr lang="en-US" sz="1600" b="1" dirty="0">
                <a:latin typeface="Courier New" pitchFamily="49" charset="0"/>
              </a:rPr>
              <a:t> </a:t>
            </a:r>
            <a:r>
              <a:rPr lang="en-US" sz="1600" b="1" dirty="0" err="1">
                <a:latin typeface="Courier New" pitchFamily="49" charset="0"/>
              </a:rPr>
              <a:t>bc</a:t>
            </a:r>
            <a:r>
              <a:rPr lang="en-US" sz="1600" b="1" dirty="0">
                <a:latin typeface="Courier New" pitchFamily="49" charset="0"/>
              </a:rPr>
              <a:t> </a:t>
            </a:r>
            <a:r>
              <a:rPr lang="en-US" sz="1600" b="1" dirty="0" err="1">
                <a:latin typeface="Courier New" pitchFamily="49" charset="0"/>
              </a:rPr>
              <a:t>jzcbm</a:t>
            </a:r>
            <a:r>
              <a:rPr lang="en-US" sz="1600" b="1" dirty="0">
                <a:latin typeface="Courier New" pitchFamily="49" charset="0"/>
              </a:rPr>
              <a:t>'], </a:t>
            </a:r>
          </a:p>
          <a:p>
            <a:pPr eaLnBrk="0" hangingPunct="0"/>
            <a:r>
              <a:rPr lang="en-US" sz="1600" b="1" dirty="0">
                <a:latin typeface="Courier New" pitchFamily="49" charset="0"/>
              </a:rPr>
              <a:t>[1, '</a:t>
            </a:r>
            <a:r>
              <a:rPr lang="en-US" sz="1600" b="1" dirty="0" err="1">
                <a:latin typeface="Courier New" pitchFamily="49" charset="0"/>
              </a:rPr>
              <a:t>nc</a:t>
            </a:r>
            <a:r>
              <a:rPr lang="en-US" sz="1600" b="1" dirty="0">
                <a:latin typeface="Courier New" pitchFamily="49" charset="0"/>
              </a:rPr>
              <a:t> cd </a:t>
            </a:r>
            <a:r>
              <a:rPr lang="en-US" sz="1600" b="1" dirty="0" err="1">
                <a:latin typeface="Courier New" pitchFamily="49" charset="0"/>
              </a:rPr>
              <a:t>kadcn</a:t>
            </a:r>
            <a:r>
              <a:rPr lang="en-US" sz="1600" b="1" dirty="0">
                <a:latin typeface="Courier New" pitchFamily="49" charset="0"/>
              </a:rPr>
              <a:t>'], </a:t>
            </a:r>
          </a:p>
          <a:p>
            <a:pPr eaLnBrk="0" hangingPunct="0"/>
            <a:r>
              <a:rPr lang="en-US" sz="1600" b="1" dirty="0">
                <a:latin typeface="Courier New" pitchFamily="49" charset="0"/>
              </a:rPr>
              <a:t>[4, 'od de </a:t>
            </a:r>
            <a:r>
              <a:rPr lang="en-US" sz="1600" b="1" dirty="0" err="1">
                <a:latin typeface="Courier New" pitchFamily="49" charset="0"/>
              </a:rPr>
              <a:t>lbedo</a:t>
            </a:r>
            <a:r>
              <a:rPr lang="en-US" sz="1600" b="1" dirty="0">
                <a:latin typeface="Courier New" pitchFamily="49" charset="0"/>
              </a:rPr>
              <a:t>'], </a:t>
            </a:r>
          </a:p>
          <a:p>
            <a:pPr eaLnBrk="0" hangingPunct="0"/>
            <a:r>
              <a:rPr lang="en-US" sz="1600" b="1" dirty="0">
                <a:latin typeface="Courier New" pitchFamily="49" charset="0"/>
              </a:rPr>
              <a:t>[3, '</a:t>
            </a:r>
            <a:r>
              <a:rPr lang="en-US" sz="1600" b="1" dirty="0" err="1">
                <a:latin typeface="Courier New" pitchFamily="49" charset="0"/>
              </a:rPr>
              <a:t>pe</a:t>
            </a:r>
            <a:r>
              <a:rPr lang="en-US" sz="1600" b="1" dirty="0">
                <a:latin typeface="Courier New" pitchFamily="49" charset="0"/>
              </a:rPr>
              <a:t> </a:t>
            </a:r>
            <a:r>
              <a:rPr lang="en-US" sz="1600" b="1" dirty="0" err="1">
                <a:latin typeface="Courier New" pitchFamily="49" charset="0"/>
              </a:rPr>
              <a:t>ef</a:t>
            </a:r>
            <a:r>
              <a:rPr lang="en-US" sz="1600" b="1" dirty="0">
                <a:latin typeface="Courier New" pitchFamily="49" charset="0"/>
              </a:rPr>
              <a:t> </a:t>
            </a:r>
            <a:r>
              <a:rPr lang="en-US" sz="1600" b="1" dirty="0" err="1">
                <a:latin typeface="Courier New" pitchFamily="49" charset="0"/>
              </a:rPr>
              <a:t>mcfep</a:t>
            </a:r>
            <a:r>
              <a:rPr lang="en-US" sz="1600" b="1" dirty="0">
                <a:latin typeface="Courier New" pitchFamily="49" charset="0"/>
              </a:rPr>
              <a:t>'], </a:t>
            </a:r>
          </a:p>
          <a:p>
            <a:pPr eaLnBrk="0" hangingPunct="0"/>
            <a:r>
              <a:rPr lang="en-US" sz="1600" b="1" dirty="0">
                <a:latin typeface="Courier New" pitchFamily="49" charset="0"/>
              </a:rPr>
              <a:t>[0, '</a:t>
            </a:r>
            <a:r>
              <a:rPr lang="en-US" sz="1600" b="1" dirty="0" err="1">
                <a:latin typeface="Courier New" pitchFamily="49" charset="0"/>
              </a:rPr>
              <a:t>qf</a:t>
            </a:r>
            <a:r>
              <a:rPr lang="en-US" sz="1600" b="1" dirty="0">
                <a:latin typeface="Courier New" pitchFamily="49" charset="0"/>
              </a:rPr>
              <a:t> </a:t>
            </a:r>
            <a:r>
              <a:rPr lang="en-US" sz="1600" b="1" dirty="0" err="1">
                <a:latin typeface="Courier New" pitchFamily="49" charset="0"/>
              </a:rPr>
              <a:t>fg</a:t>
            </a:r>
            <a:r>
              <a:rPr lang="en-US" sz="1600" b="1" dirty="0">
                <a:latin typeface="Courier New" pitchFamily="49" charset="0"/>
              </a:rPr>
              <a:t> </a:t>
            </a:r>
            <a:r>
              <a:rPr lang="en-US" sz="1600" b="1" dirty="0" err="1">
                <a:latin typeface="Courier New" pitchFamily="49" charset="0"/>
              </a:rPr>
              <a:t>ndgfq</a:t>
            </a:r>
            <a:r>
              <a:rPr lang="en-US" sz="1600" b="1" dirty="0">
                <a:latin typeface="Courier New" pitchFamily="49" charset="0"/>
              </a:rPr>
              <a:t>'], </a:t>
            </a:r>
          </a:p>
          <a:p>
            <a:pPr eaLnBrk="0" hangingPunct="0"/>
            <a:r>
              <a:rPr lang="en-US" sz="1600" b="1" dirty="0">
                <a:latin typeface="Courier New" pitchFamily="49" charset="0"/>
              </a:rPr>
              <a:t>[2, '</a:t>
            </a:r>
            <a:r>
              <a:rPr lang="en-US" sz="1600" b="1" dirty="0" err="1">
                <a:latin typeface="Courier New" pitchFamily="49" charset="0"/>
              </a:rPr>
              <a:t>rg</a:t>
            </a:r>
            <a:r>
              <a:rPr lang="en-US" sz="1600" b="1" dirty="0">
                <a:latin typeface="Courier New" pitchFamily="49" charset="0"/>
              </a:rPr>
              <a:t> </a:t>
            </a:r>
            <a:r>
              <a:rPr lang="en-US" sz="1600" b="1" dirty="0" err="1">
                <a:latin typeface="Courier New" pitchFamily="49" charset="0"/>
              </a:rPr>
              <a:t>gh</a:t>
            </a:r>
            <a:r>
              <a:rPr lang="en-US" sz="1600" b="1" dirty="0">
                <a:latin typeface="Courier New" pitchFamily="49" charset="0"/>
              </a:rPr>
              <a:t> </a:t>
            </a:r>
            <a:r>
              <a:rPr lang="en-US" sz="1600" b="1" dirty="0" err="1">
                <a:latin typeface="Courier New" pitchFamily="49" charset="0"/>
              </a:rPr>
              <a:t>oehgr</a:t>
            </a:r>
            <a:r>
              <a:rPr lang="en-US" sz="1600" b="1" dirty="0">
                <a:latin typeface="Courier New" pitchFamily="49" charset="0"/>
              </a:rPr>
              <a:t>'], </a:t>
            </a:r>
          </a:p>
          <a:p>
            <a:pPr eaLnBrk="0" hangingPunct="0"/>
            <a:r>
              <a:rPr lang="en-US" sz="1600" b="1" dirty="0">
                <a:latin typeface="Courier New" pitchFamily="49" charset="0"/>
              </a:rPr>
              <a:t>[2, '</a:t>
            </a:r>
            <a:r>
              <a:rPr lang="en-US" sz="1600" b="1" dirty="0" err="1">
                <a:latin typeface="Courier New" pitchFamily="49" charset="0"/>
              </a:rPr>
              <a:t>sh</a:t>
            </a:r>
            <a:r>
              <a:rPr lang="en-US" sz="1600" b="1" dirty="0">
                <a:latin typeface="Courier New" pitchFamily="49" charset="0"/>
              </a:rPr>
              <a:t> hi </a:t>
            </a:r>
            <a:r>
              <a:rPr lang="en-US" sz="1600" b="1" dirty="0" err="1">
                <a:latin typeface="Courier New" pitchFamily="49" charset="0"/>
              </a:rPr>
              <a:t>pfihs</a:t>
            </a:r>
            <a:r>
              <a:rPr lang="en-US" sz="1600" b="1" dirty="0">
                <a:latin typeface="Courier New" pitchFamily="49" charset="0"/>
              </a:rPr>
              <a:t>'], </a:t>
            </a:r>
          </a:p>
          <a:p>
            <a:pPr eaLnBrk="0" hangingPunct="0"/>
            <a:r>
              <a:rPr lang="en-US" sz="1600" b="1" dirty="0">
                <a:latin typeface="Courier New" pitchFamily="49" charset="0"/>
              </a:rPr>
              <a:t>[3, '</a:t>
            </a:r>
            <a:r>
              <a:rPr lang="en-US" sz="1600" b="1" dirty="0" err="1">
                <a:latin typeface="Courier New" pitchFamily="49" charset="0"/>
              </a:rPr>
              <a:t>ti</a:t>
            </a:r>
            <a:r>
              <a:rPr lang="en-US" sz="1600" b="1" dirty="0">
                <a:latin typeface="Courier New" pitchFamily="49" charset="0"/>
              </a:rPr>
              <a:t> </a:t>
            </a:r>
            <a:r>
              <a:rPr lang="en-US" sz="1600" b="1" dirty="0" err="1">
                <a:latin typeface="Courier New" pitchFamily="49" charset="0"/>
              </a:rPr>
              <a:t>ij</a:t>
            </a:r>
            <a:r>
              <a:rPr lang="en-US" sz="1600" b="1" dirty="0">
                <a:latin typeface="Courier New" pitchFamily="49" charset="0"/>
              </a:rPr>
              <a:t> </a:t>
            </a:r>
            <a:r>
              <a:rPr lang="en-US" sz="1600" b="1" dirty="0" err="1">
                <a:latin typeface="Courier New" pitchFamily="49" charset="0"/>
              </a:rPr>
              <a:t>qgjit</a:t>
            </a:r>
            <a:r>
              <a:rPr lang="en-US" sz="1600" b="1" dirty="0">
                <a:latin typeface="Courier New" pitchFamily="49" charset="0"/>
              </a:rPr>
              <a:t>'], </a:t>
            </a:r>
          </a:p>
          <a:p>
            <a:pPr eaLnBrk="0" hangingPunct="0"/>
            <a:r>
              <a:rPr lang="en-US" sz="1600" b="1" dirty="0">
                <a:latin typeface="Courier New" pitchFamily="49" charset="0"/>
              </a:rPr>
              <a:t>[2, '</a:t>
            </a:r>
            <a:r>
              <a:rPr lang="en-US" sz="1600" b="1" dirty="0" err="1">
                <a:latin typeface="Courier New" pitchFamily="49" charset="0"/>
              </a:rPr>
              <a:t>uj</a:t>
            </a:r>
            <a:r>
              <a:rPr lang="en-US" sz="1600" b="1" dirty="0">
                <a:latin typeface="Courier New" pitchFamily="49" charset="0"/>
              </a:rPr>
              <a:t> </a:t>
            </a:r>
            <a:r>
              <a:rPr lang="en-US" sz="1600" b="1" dirty="0" err="1">
                <a:latin typeface="Courier New" pitchFamily="49" charset="0"/>
              </a:rPr>
              <a:t>jk</a:t>
            </a:r>
            <a:r>
              <a:rPr lang="en-US" sz="1600" b="1" dirty="0">
                <a:latin typeface="Courier New" pitchFamily="49" charset="0"/>
              </a:rPr>
              <a:t> </a:t>
            </a:r>
            <a:r>
              <a:rPr lang="en-US" sz="1600" b="1" dirty="0" err="1">
                <a:latin typeface="Courier New" pitchFamily="49" charset="0"/>
              </a:rPr>
              <a:t>rhkju</a:t>
            </a:r>
            <a:r>
              <a:rPr lang="en-US" sz="1600" b="1" dirty="0">
                <a:latin typeface="Courier New" pitchFamily="49" charset="0"/>
              </a:rPr>
              <a:t>'], </a:t>
            </a:r>
          </a:p>
          <a:p>
            <a:pPr eaLnBrk="0" hangingPunct="0"/>
            <a:r>
              <a:rPr lang="en-US" sz="1600" b="1" dirty="0">
                <a:latin typeface="Courier New" pitchFamily="49" charset="0"/>
              </a:rPr>
              <a:t>[1, '</a:t>
            </a:r>
            <a:r>
              <a:rPr lang="en-US" sz="1600" b="1" dirty="0" err="1">
                <a:latin typeface="Courier New" pitchFamily="49" charset="0"/>
              </a:rPr>
              <a:t>vk</a:t>
            </a:r>
            <a:r>
              <a:rPr lang="en-US" sz="1600" b="1" dirty="0">
                <a:latin typeface="Courier New" pitchFamily="49" charset="0"/>
              </a:rPr>
              <a:t> kl </a:t>
            </a:r>
            <a:r>
              <a:rPr lang="en-US" sz="1600" b="1" dirty="0" err="1">
                <a:latin typeface="Courier New" pitchFamily="49" charset="0"/>
              </a:rPr>
              <a:t>silkv</a:t>
            </a:r>
            <a:r>
              <a:rPr lang="en-US" sz="1600" b="1" dirty="0">
                <a:latin typeface="Courier New" pitchFamily="49" charset="0"/>
              </a:rPr>
              <a:t>'], </a:t>
            </a:r>
          </a:p>
          <a:p>
            <a:pPr eaLnBrk="0" hangingPunct="0"/>
            <a:r>
              <a:rPr lang="en-US" sz="1600" b="1" dirty="0">
                <a:latin typeface="Courier New" pitchFamily="49" charset="0"/>
              </a:rPr>
              <a:t>[0, '</a:t>
            </a:r>
            <a:r>
              <a:rPr lang="en-US" sz="1600" b="1" dirty="0" err="1">
                <a:latin typeface="Courier New" pitchFamily="49" charset="0"/>
              </a:rPr>
              <a:t>wl</a:t>
            </a:r>
            <a:r>
              <a:rPr lang="en-US" sz="1600" b="1" dirty="0">
                <a:latin typeface="Courier New" pitchFamily="49" charset="0"/>
              </a:rPr>
              <a:t> lm </a:t>
            </a:r>
            <a:r>
              <a:rPr lang="en-US" sz="1600" b="1" dirty="0" err="1">
                <a:latin typeface="Courier New" pitchFamily="49" charset="0"/>
              </a:rPr>
              <a:t>tjmlw</a:t>
            </a:r>
            <a:r>
              <a:rPr lang="en-US" sz="1600" b="1" dirty="0">
                <a:latin typeface="Courier New" pitchFamily="49" charset="0"/>
              </a:rPr>
              <a:t>'], </a:t>
            </a:r>
          </a:p>
          <a:p>
            <a:pPr eaLnBrk="0" hangingPunct="0"/>
            <a:r>
              <a:rPr lang="en-US" sz="1600" b="1" dirty="0">
                <a:latin typeface="Courier New" pitchFamily="49" charset="0"/>
              </a:rPr>
              <a:t>[1, '</a:t>
            </a:r>
            <a:r>
              <a:rPr lang="en-US" sz="1600" b="1" dirty="0" err="1">
                <a:latin typeface="Courier New" pitchFamily="49" charset="0"/>
              </a:rPr>
              <a:t>xm</a:t>
            </a:r>
            <a:r>
              <a:rPr lang="en-US" sz="1600" b="1" dirty="0">
                <a:latin typeface="Courier New" pitchFamily="49" charset="0"/>
              </a:rPr>
              <a:t> </a:t>
            </a:r>
            <a:r>
              <a:rPr lang="en-US" sz="1600" b="1" dirty="0" err="1">
                <a:latin typeface="Courier New" pitchFamily="49" charset="0"/>
              </a:rPr>
              <a:t>mn</a:t>
            </a:r>
            <a:r>
              <a:rPr lang="en-US" sz="1600" b="1" dirty="0">
                <a:latin typeface="Courier New" pitchFamily="49" charset="0"/>
              </a:rPr>
              <a:t> </a:t>
            </a:r>
            <a:r>
              <a:rPr lang="en-US" sz="1600" b="1" dirty="0" err="1">
                <a:latin typeface="Courier New" pitchFamily="49" charset="0"/>
              </a:rPr>
              <a:t>uknmx</a:t>
            </a:r>
            <a:r>
              <a:rPr lang="en-US" sz="1600" b="1" dirty="0">
                <a:latin typeface="Courier New" pitchFamily="49" charset="0"/>
              </a:rPr>
              <a:t>'], </a:t>
            </a:r>
          </a:p>
          <a:p>
            <a:pPr eaLnBrk="0" hangingPunct="0"/>
            <a:r>
              <a:rPr lang="en-US" sz="1600" b="1" dirty="0">
                <a:latin typeface="Courier New" pitchFamily="49" charset="0"/>
              </a:rPr>
              <a:t>[2, '</a:t>
            </a:r>
            <a:r>
              <a:rPr lang="en-US" sz="1600" b="1" dirty="0" err="1">
                <a:latin typeface="Courier New" pitchFamily="49" charset="0"/>
              </a:rPr>
              <a:t>yn</a:t>
            </a:r>
            <a:r>
              <a:rPr lang="en-US" sz="1600" b="1" dirty="0">
                <a:latin typeface="Courier New" pitchFamily="49" charset="0"/>
              </a:rPr>
              <a:t> no </a:t>
            </a:r>
            <a:r>
              <a:rPr lang="en-US" sz="1600" b="1" dirty="0" err="1">
                <a:latin typeface="Courier New" pitchFamily="49" charset="0"/>
              </a:rPr>
              <a:t>vlony</a:t>
            </a:r>
            <a:r>
              <a:rPr lang="en-US" sz="1600" b="1" dirty="0">
                <a:latin typeface="Courier New" pitchFamily="49" charset="0"/>
              </a:rPr>
              <a:t>'], </a:t>
            </a:r>
          </a:p>
          <a:p>
            <a:pPr eaLnBrk="0" hangingPunct="0"/>
            <a:r>
              <a:rPr lang="en-US" sz="1600" b="1" dirty="0">
                <a:latin typeface="Courier New" pitchFamily="49" charset="0"/>
              </a:rPr>
              <a:t>[3, '</a:t>
            </a:r>
            <a:r>
              <a:rPr lang="en-US" sz="1600" b="1" dirty="0" err="1">
                <a:latin typeface="Courier New" pitchFamily="49" charset="0"/>
              </a:rPr>
              <a:t>zo</a:t>
            </a:r>
            <a:r>
              <a:rPr lang="en-US" sz="1600" b="1" dirty="0">
                <a:latin typeface="Courier New" pitchFamily="49" charset="0"/>
              </a:rPr>
              <a:t> op </a:t>
            </a:r>
            <a:r>
              <a:rPr lang="en-US" sz="1600" b="1" dirty="0" err="1">
                <a:latin typeface="Courier New" pitchFamily="49" charset="0"/>
              </a:rPr>
              <a:t>wmpoz</a:t>
            </a:r>
            <a:r>
              <a:rPr lang="en-US" sz="1600" b="1" dirty="0">
                <a:latin typeface="Courier New" pitchFamily="49" charset="0"/>
              </a:rPr>
              <a:t>'], </a:t>
            </a:r>
          </a:p>
          <a:p>
            <a:pPr eaLnBrk="0" hangingPunct="0"/>
            <a:r>
              <a:rPr lang="en-US" sz="1600" b="1" dirty="0">
                <a:latin typeface="Courier New" pitchFamily="49" charset="0"/>
              </a:rPr>
              <a:t>[2, '</a:t>
            </a:r>
            <a:r>
              <a:rPr lang="en-US" sz="1600" b="1" dirty="0" err="1">
                <a:latin typeface="Courier New" pitchFamily="49" charset="0"/>
              </a:rPr>
              <a:t>ap</a:t>
            </a:r>
            <a:r>
              <a:rPr lang="en-US" sz="1600" b="1" dirty="0">
                <a:latin typeface="Courier New" pitchFamily="49" charset="0"/>
              </a:rPr>
              <a:t> </a:t>
            </a:r>
            <a:r>
              <a:rPr lang="en-US" sz="1600" b="1" dirty="0" err="1">
                <a:latin typeface="Courier New" pitchFamily="49" charset="0"/>
              </a:rPr>
              <a:t>pq</a:t>
            </a:r>
            <a:r>
              <a:rPr lang="en-US" sz="1600" b="1" dirty="0">
                <a:latin typeface="Courier New" pitchFamily="49" charset="0"/>
              </a:rPr>
              <a:t> </a:t>
            </a:r>
            <a:r>
              <a:rPr lang="en-US" sz="1600" b="1" dirty="0" err="1">
                <a:latin typeface="Courier New" pitchFamily="49" charset="0"/>
              </a:rPr>
              <a:t>xnqpa</a:t>
            </a:r>
            <a:r>
              <a:rPr lang="en-US" sz="1600" b="1" dirty="0">
                <a:latin typeface="Courier New" pitchFamily="49" charset="0"/>
              </a:rPr>
              <a:t>'], </a:t>
            </a:r>
          </a:p>
          <a:p>
            <a:pPr eaLnBrk="0" hangingPunct="0"/>
            <a:r>
              <a:rPr lang="en-US" sz="1600" b="1" dirty="0">
                <a:latin typeface="Courier New" pitchFamily="49" charset="0"/>
              </a:rPr>
              <a:t>[1, '</a:t>
            </a:r>
            <a:r>
              <a:rPr lang="en-US" sz="1600" b="1" dirty="0" err="1">
                <a:latin typeface="Courier New" pitchFamily="49" charset="0"/>
              </a:rPr>
              <a:t>bq</a:t>
            </a:r>
            <a:r>
              <a:rPr lang="en-US" sz="1600" b="1" dirty="0">
                <a:latin typeface="Courier New" pitchFamily="49" charset="0"/>
              </a:rPr>
              <a:t> </a:t>
            </a:r>
            <a:r>
              <a:rPr lang="en-US" sz="1600" b="1" dirty="0" err="1">
                <a:latin typeface="Courier New" pitchFamily="49" charset="0"/>
              </a:rPr>
              <a:t>qr</a:t>
            </a:r>
            <a:r>
              <a:rPr lang="en-US" sz="1600" b="1" dirty="0">
                <a:latin typeface="Courier New" pitchFamily="49" charset="0"/>
              </a:rPr>
              <a:t> </a:t>
            </a:r>
            <a:r>
              <a:rPr lang="en-US" sz="1600" b="1" dirty="0" err="1">
                <a:latin typeface="Courier New" pitchFamily="49" charset="0"/>
              </a:rPr>
              <a:t>yorqb</a:t>
            </a:r>
            <a:r>
              <a:rPr lang="en-US" sz="1600" b="1" dirty="0">
                <a:latin typeface="Courier New" pitchFamily="49" charset="0"/>
              </a:rPr>
              <a:t>'], </a:t>
            </a:r>
          </a:p>
          <a:p>
            <a:pPr eaLnBrk="0" hangingPunct="0"/>
            <a:r>
              <a:rPr lang="en-US" sz="1600" b="1" dirty="0">
                <a:latin typeface="Courier New" pitchFamily="49" charset="0"/>
              </a:rPr>
              <a:t>[0, '</a:t>
            </a:r>
            <a:r>
              <a:rPr lang="en-US" sz="1600" b="1" dirty="0" err="1">
                <a:latin typeface="Courier New" pitchFamily="49" charset="0"/>
              </a:rPr>
              <a:t>cr</a:t>
            </a:r>
            <a:r>
              <a:rPr lang="en-US" sz="1600" b="1" dirty="0">
                <a:latin typeface="Courier New" pitchFamily="49" charset="0"/>
              </a:rPr>
              <a:t> </a:t>
            </a:r>
            <a:r>
              <a:rPr lang="en-US" sz="1600" b="1" dirty="0" err="1">
                <a:latin typeface="Courier New" pitchFamily="49" charset="0"/>
              </a:rPr>
              <a:t>rs</a:t>
            </a:r>
            <a:r>
              <a:rPr lang="en-US" sz="1600" b="1" dirty="0">
                <a:latin typeface="Courier New" pitchFamily="49" charset="0"/>
              </a:rPr>
              <a:t> </a:t>
            </a:r>
            <a:r>
              <a:rPr lang="en-US" sz="1600" b="1" dirty="0" err="1">
                <a:latin typeface="Courier New" pitchFamily="49" charset="0"/>
              </a:rPr>
              <a:t>zpsrc</a:t>
            </a:r>
            <a:r>
              <a:rPr lang="en-US" sz="1600" b="1" dirty="0">
                <a:latin typeface="Courier New" pitchFamily="49" charset="0"/>
              </a:rPr>
              <a:t>'], </a:t>
            </a:r>
          </a:p>
          <a:p>
            <a:pPr eaLnBrk="0" hangingPunct="0"/>
            <a:r>
              <a:rPr lang="en-US" sz="1600" b="1" dirty="0">
                <a:latin typeface="Courier New" pitchFamily="49" charset="0"/>
              </a:rPr>
              <a:t>[1, 'ds </a:t>
            </a:r>
            <a:r>
              <a:rPr lang="en-US" sz="1600" b="1" dirty="0" err="1">
                <a:latin typeface="Courier New" pitchFamily="49" charset="0"/>
              </a:rPr>
              <a:t>st</a:t>
            </a:r>
            <a:r>
              <a:rPr lang="en-US" sz="1600" b="1" dirty="0">
                <a:latin typeface="Courier New" pitchFamily="49" charset="0"/>
              </a:rPr>
              <a:t> </a:t>
            </a:r>
            <a:r>
              <a:rPr lang="en-US" sz="1600" b="1" dirty="0" err="1">
                <a:latin typeface="Courier New" pitchFamily="49" charset="0"/>
              </a:rPr>
              <a:t>aqtsd</a:t>
            </a:r>
            <a:r>
              <a:rPr lang="en-US" sz="1600" b="1" dirty="0">
                <a:latin typeface="Courier New" pitchFamily="49" charset="0"/>
              </a:rPr>
              <a:t>'], </a:t>
            </a:r>
          </a:p>
          <a:p>
            <a:pPr eaLnBrk="0" hangingPunct="0"/>
            <a:r>
              <a:rPr lang="en-US" sz="1600" b="1" dirty="0">
                <a:latin typeface="Courier New" pitchFamily="49" charset="0"/>
              </a:rPr>
              <a:t>[4, 'et </a:t>
            </a:r>
            <a:r>
              <a:rPr lang="en-US" sz="1600" b="1" dirty="0" err="1">
                <a:latin typeface="Courier New" pitchFamily="49" charset="0"/>
              </a:rPr>
              <a:t>tu</a:t>
            </a:r>
            <a:r>
              <a:rPr lang="en-US" sz="1600" b="1" dirty="0">
                <a:latin typeface="Courier New" pitchFamily="49" charset="0"/>
              </a:rPr>
              <a:t> brute'], </a:t>
            </a:r>
          </a:p>
          <a:p>
            <a:pPr eaLnBrk="0" hangingPunct="0"/>
            <a:r>
              <a:rPr lang="en-US" sz="1600" b="1" dirty="0">
                <a:latin typeface="Courier New" pitchFamily="49" charset="0"/>
              </a:rPr>
              <a:t>[3, '</a:t>
            </a:r>
            <a:r>
              <a:rPr lang="en-US" sz="1600" b="1" dirty="0" err="1">
                <a:latin typeface="Courier New" pitchFamily="49" charset="0"/>
              </a:rPr>
              <a:t>fu</a:t>
            </a:r>
            <a:r>
              <a:rPr lang="en-US" sz="1600" b="1" dirty="0">
                <a:latin typeface="Courier New" pitchFamily="49" charset="0"/>
              </a:rPr>
              <a:t> </a:t>
            </a:r>
            <a:r>
              <a:rPr lang="en-US" sz="1600" b="1" dirty="0" err="1">
                <a:latin typeface="Courier New" pitchFamily="49" charset="0"/>
              </a:rPr>
              <a:t>uv</a:t>
            </a:r>
            <a:r>
              <a:rPr lang="en-US" sz="1600" b="1" dirty="0">
                <a:latin typeface="Courier New" pitchFamily="49" charset="0"/>
              </a:rPr>
              <a:t> </a:t>
            </a:r>
            <a:r>
              <a:rPr lang="en-US" sz="1600" b="1" dirty="0" err="1">
                <a:latin typeface="Courier New" pitchFamily="49" charset="0"/>
              </a:rPr>
              <a:t>csvuf</a:t>
            </a:r>
            <a:r>
              <a:rPr lang="en-US" sz="1600" b="1" dirty="0">
                <a:latin typeface="Courier New" pitchFamily="49" charset="0"/>
              </a:rPr>
              <a:t>']</a:t>
            </a:r>
          </a:p>
        </p:txBody>
      </p:sp>
      <p:sp>
        <p:nvSpPr>
          <p:cNvPr id="14" name="TextBox 13"/>
          <p:cNvSpPr txBox="1"/>
          <p:nvPr/>
        </p:nvSpPr>
        <p:spPr>
          <a:xfrm>
            <a:off x="5596466" y="2057400"/>
            <a:ext cx="776110" cy="923330"/>
          </a:xfrm>
          <a:prstGeom prst="rect">
            <a:avLst/>
          </a:prstGeom>
          <a:solidFill>
            <a:srgbClr val="DDF2FF"/>
          </a:solidFill>
        </p:spPr>
        <p:txBody>
          <a:bodyPr wrap="square" rtlCol="0">
            <a:spAutoFit/>
          </a:bodyPr>
          <a:lstStyle/>
          <a:p>
            <a:pPr algn="r"/>
            <a:r>
              <a:rPr lang="en-US" sz="1800" b="1" dirty="0" smtClean="0">
                <a:latin typeface="Cambria" pitchFamily="18" charset="0"/>
              </a:rPr>
              <a:t>Score them all</a:t>
            </a:r>
            <a:endParaRPr lang="en-US" sz="1800" b="1" dirty="0">
              <a:latin typeface="Cambria" pitchFamily="18" charset="0"/>
            </a:endParaRPr>
          </a:p>
        </p:txBody>
      </p:sp>
      <p:sp>
        <p:nvSpPr>
          <p:cNvPr id="15" name="TextBox 14"/>
          <p:cNvSpPr txBox="1"/>
          <p:nvPr/>
        </p:nvSpPr>
        <p:spPr>
          <a:xfrm>
            <a:off x="5562600" y="1411339"/>
            <a:ext cx="776110" cy="369332"/>
          </a:xfrm>
          <a:prstGeom prst="rect">
            <a:avLst/>
          </a:prstGeom>
          <a:solidFill>
            <a:srgbClr val="FCECD0"/>
          </a:solidFill>
        </p:spPr>
        <p:txBody>
          <a:bodyPr wrap="square" rtlCol="0">
            <a:spAutoFit/>
          </a:bodyPr>
          <a:lstStyle/>
          <a:p>
            <a:pPr algn="ctr"/>
            <a:r>
              <a:rPr lang="en-US" sz="1800" b="1" dirty="0" smtClean="0">
                <a:latin typeface="Courier New" pitchFamily="49" charset="0"/>
                <a:cs typeface="Courier New" pitchFamily="49" charset="0"/>
              </a:rPr>
              <a:t>max</a:t>
            </a:r>
            <a:r>
              <a:rPr lang="en-US" sz="1800" b="1" dirty="0" smtClean="0">
                <a:latin typeface="Cambria" pitchFamily="18" charset="0"/>
              </a:rPr>
              <a:t>!</a:t>
            </a:r>
            <a:endParaRPr lang="en-US" sz="1800" b="1" dirty="0">
              <a:latin typeface="Cambria" pitchFamily="18" charset="0"/>
            </a:endParaRPr>
          </a:p>
        </p:txBody>
      </p:sp>
      <p:sp>
        <p:nvSpPr>
          <p:cNvPr id="5" name="Rounded Rectangle 4"/>
          <p:cNvSpPr/>
          <p:nvPr/>
        </p:nvSpPr>
        <p:spPr bwMode="auto">
          <a:xfrm>
            <a:off x="6324952" y="1365804"/>
            <a:ext cx="2406428" cy="440418"/>
          </a:xfrm>
          <a:prstGeom prst="roundRect">
            <a:avLst/>
          </a:prstGeom>
          <a:solidFill>
            <a:srgbClr val="FFCC99">
              <a:alpha val="50000"/>
            </a:srgbClr>
          </a:solidFill>
          <a:ln w="57150" cap="flat" cmpd="sng" algn="ctr">
            <a:solidFill>
              <a:srgbClr val="FF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6" charset="0"/>
              <a:ea typeface="ＭＳ Ｐゴシック" pitchFamily="-106" charset="-128"/>
              <a:cs typeface="ＭＳ Ｐゴシック" pitchFamily="-106" charset="-128"/>
            </a:endParaRPr>
          </a:p>
        </p:txBody>
      </p:sp>
      <p:sp>
        <p:nvSpPr>
          <p:cNvPr id="17" name="Text Box 18"/>
          <p:cNvSpPr txBox="1">
            <a:spLocks noChangeArrowheads="1"/>
          </p:cNvSpPr>
          <p:nvPr>
            <p:custDataLst>
              <p:tags r:id="rId4"/>
            </p:custDataLst>
          </p:nvPr>
        </p:nvSpPr>
        <p:spPr bwMode="auto">
          <a:xfrm rot="20774578">
            <a:off x="5879363" y="4000272"/>
            <a:ext cx="2134392" cy="1200329"/>
          </a:xfrm>
          <a:prstGeom prst="rect">
            <a:avLst/>
          </a:prstGeom>
          <a:solidFill>
            <a:schemeClr val="bg1"/>
          </a:solidFill>
          <a:ln>
            <a:solidFill>
              <a:srgbClr val="0B04FF"/>
            </a:solidFill>
          </a:ln>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i="1" dirty="0" smtClean="0">
                <a:solidFill>
                  <a:srgbClr val="0B04FF"/>
                </a:solidFill>
                <a:latin typeface="Calibri" pitchFamily="34" charset="0"/>
              </a:rPr>
              <a:t>"Englishness" score based on #-of-vowels</a:t>
            </a:r>
            <a:endParaRPr lang="en-US" i="1" dirty="0">
              <a:solidFill>
                <a:srgbClr val="0B04FF"/>
              </a:solidFill>
              <a:latin typeface="Calibri" pitchFamily="34" charset="0"/>
            </a:endParaRPr>
          </a:p>
        </p:txBody>
      </p:sp>
    </p:spTree>
    <p:extLst>
      <p:ext uri="{BB962C8B-B14F-4D97-AF65-F5344CB8AC3E}">
        <p14:creationId xmlns:p14="http://schemas.microsoft.com/office/powerpoint/2010/main" val="36427867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5"/>
          <p:cNvSpPr>
            <a:spLocks noChangeArrowheads="1"/>
          </p:cNvSpPr>
          <p:nvPr>
            <p:custDataLst>
              <p:tags r:id="rId1"/>
            </p:custDataLst>
          </p:nvPr>
        </p:nvSpPr>
        <p:spPr bwMode="auto">
          <a:xfrm>
            <a:off x="5750122" y="194733"/>
            <a:ext cx="3241478" cy="6494085"/>
          </a:xfrm>
          <a:prstGeom prst="rect">
            <a:avLst/>
          </a:prstGeom>
          <a:solidFill>
            <a:srgbClr val="DDF2FF"/>
          </a:solidFill>
          <a:ln>
            <a:noFill/>
          </a:ln>
          <a:extLst/>
        </p:spPr>
        <p:txBody>
          <a:bodyPr wrap="square">
            <a:spAutoFit/>
          </a:bodyPr>
          <a:lstStyle/>
          <a:p>
            <a:pPr eaLnBrk="0" hangingPunct="0"/>
            <a:r>
              <a:rPr lang="en-US" sz="1600" b="1" dirty="0" smtClean="0">
                <a:latin typeface="Courier New" pitchFamily="49" charset="0"/>
              </a:rPr>
              <a:t>[6.9e-05, </a:t>
            </a:r>
            <a:r>
              <a:rPr lang="en-US" sz="1600" b="1" dirty="0">
                <a:latin typeface="Courier New" pitchFamily="49" charset="0"/>
              </a:rPr>
              <a:t>'</a:t>
            </a:r>
            <a:r>
              <a:rPr lang="en-US" sz="1600" b="1" dirty="0" err="1">
                <a:latin typeface="Courier New" pitchFamily="49" charset="0"/>
              </a:rPr>
              <a:t>gv</a:t>
            </a:r>
            <a:r>
              <a:rPr lang="en-US" sz="1600" b="1" dirty="0">
                <a:latin typeface="Courier New" pitchFamily="49" charset="0"/>
              </a:rPr>
              <a:t> </a:t>
            </a:r>
            <a:r>
              <a:rPr lang="en-US" sz="1600" b="1" dirty="0" err="1">
                <a:latin typeface="Courier New" pitchFamily="49" charset="0"/>
              </a:rPr>
              <a:t>vw</a:t>
            </a:r>
            <a:r>
              <a:rPr lang="en-US" sz="1600" b="1" dirty="0">
                <a:latin typeface="Courier New" pitchFamily="49" charset="0"/>
              </a:rPr>
              <a:t> </a:t>
            </a:r>
            <a:r>
              <a:rPr lang="en-US" sz="1600" b="1" dirty="0" err="1">
                <a:latin typeface="Courier New" pitchFamily="49" charset="0"/>
              </a:rPr>
              <a:t>dtwvg</a:t>
            </a:r>
            <a:r>
              <a:rPr lang="en-US" sz="1600" b="1" dirty="0">
                <a:latin typeface="Courier New" pitchFamily="49" charset="0"/>
              </a:rPr>
              <a:t>'], </a:t>
            </a:r>
            <a:endParaRPr lang="en-US" sz="1600" b="1" dirty="0" smtClean="0">
              <a:latin typeface="Courier New" pitchFamily="49" charset="0"/>
            </a:endParaRPr>
          </a:p>
          <a:p>
            <a:pPr eaLnBrk="0" hangingPunct="0"/>
            <a:r>
              <a:rPr lang="en-US" sz="1600" b="1" dirty="0" smtClean="0">
                <a:latin typeface="Courier New" pitchFamily="49" charset="0"/>
              </a:rPr>
              <a:t>[3.6e-05, </a:t>
            </a:r>
            <a:r>
              <a:rPr lang="en-US" sz="1600" b="1" dirty="0">
                <a:latin typeface="Courier New" pitchFamily="49" charset="0"/>
              </a:rPr>
              <a:t>'</a:t>
            </a:r>
            <a:r>
              <a:rPr lang="en-US" sz="1600" b="1" dirty="0" err="1">
                <a:latin typeface="Courier New" pitchFamily="49" charset="0"/>
              </a:rPr>
              <a:t>hw</a:t>
            </a:r>
            <a:r>
              <a:rPr lang="en-US" sz="1600" b="1" dirty="0">
                <a:latin typeface="Courier New" pitchFamily="49" charset="0"/>
              </a:rPr>
              <a:t> </a:t>
            </a:r>
            <a:r>
              <a:rPr lang="en-US" sz="1600" b="1" dirty="0" err="1">
                <a:latin typeface="Courier New" pitchFamily="49" charset="0"/>
              </a:rPr>
              <a:t>wx</a:t>
            </a:r>
            <a:r>
              <a:rPr lang="en-US" sz="1600" b="1" dirty="0">
                <a:latin typeface="Courier New" pitchFamily="49" charset="0"/>
              </a:rPr>
              <a:t> </a:t>
            </a:r>
            <a:r>
              <a:rPr lang="en-US" sz="1600" b="1" dirty="0" err="1">
                <a:latin typeface="Courier New" pitchFamily="49" charset="0"/>
              </a:rPr>
              <a:t>euxwh</a:t>
            </a:r>
            <a:r>
              <a:rPr lang="en-US" sz="1600" b="1" dirty="0">
                <a:latin typeface="Courier New" pitchFamily="49" charset="0"/>
              </a:rPr>
              <a:t>'], </a:t>
            </a:r>
            <a:endParaRPr lang="en-US" sz="1600" b="1" dirty="0" smtClean="0">
              <a:latin typeface="Courier New" pitchFamily="49" charset="0"/>
            </a:endParaRPr>
          </a:p>
          <a:p>
            <a:pPr eaLnBrk="0" hangingPunct="0"/>
            <a:r>
              <a:rPr lang="en-US" sz="1600" b="1" dirty="0" smtClean="0">
                <a:latin typeface="Courier New" pitchFamily="49" charset="0"/>
              </a:rPr>
              <a:t>[1.4e-07, </a:t>
            </a:r>
            <a:r>
              <a:rPr lang="en-US" sz="1600" b="1" dirty="0">
                <a:latin typeface="Courier New" pitchFamily="49" charset="0"/>
              </a:rPr>
              <a:t>'ix </a:t>
            </a:r>
            <a:r>
              <a:rPr lang="en-US" sz="1600" b="1" dirty="0" err="1">
                <a:latin typeface="Courier New" pitchFamily="49" charset="0"/>
              </a:rPr>
              <a:t>xy</a:t>
            </a:r>
            <a:r>
              <a:rPr lang="en-US" sz="1600" b="1" dirty="0">
                <a:latin typeface="Courier New" pitchFamily="49" charset="0"/>
              </a:rPr>
              <a:t> </a:t>
            </a:r>
            <a:r>
              <a:rPr lang="en-US" sz="1600" b="1" dirty="0" err="1">
                <a:latin typeface="Courier New" pitchFamily="49" charset="0"/>
              </a:rPr>
              <a:t>fvyxi</a:t>
            </a:r>
            <a:r>
              <a:rPr lang="en-US" sz="1600" b="1" dirty="0">
                <a:latin typeface="Courier New" pitchFamily="49" charset="0"/>
              </a:rPr>
              <a:t>'], </a:t>
            </a:r>
            <a:endParaRPr lang="en-US" sz="1600" b="1" dirty="0" smtClean="0">
              <a:latin typeface="Courier New" pitchFamily="49" charset="0"/>
            </a:endParaRPr>
          </a:p>
          <a:p>
            <a:pPr eaLnBrk="0" hangingPunct="0"/>
            <a:r>
              <a:rPr lang="en-US" sz="1600" b="1" dirty="0" smtClean="0">
                <a:latin typeface="Courier New" pitchFamily="49" charset="0"/>
              </a:rPr>
              <a:t>[8.8e-11, </a:t>
            </a:r>
            <a:r>
              <a:rPr lang="en-US" sz="1600" b="1" dirty="0">
                <a:latin typeface="Courier New" pitchFamily="49" charset="0"/>
              </a:rPr>
              <a:t>'</a:t>
            </a:r>
            <a:r>
              <a:rPr lang="en-US" sz="1600" b="1" dirty="0" err="1">
                <a:latin typeface="Courier New" pitchFamily="49" charset="0"/>
              </a:rPr>
              <a:t>jy</a:t>
            </a:r>
            <a:r>
              <a:rPr lang="en-US" sz="1600" b="1" dirty="0">
                <a:latin typeface="Courier New" pitchFamily="49" charset="0"/>
              </a:rPr>
              <a:t> </a:t>
            </a:r>
            <a:r>
              <a:rPr lang="en-US" sz="1600" b="1" dirty="0" err="1">
                <a:latin typeface="Courier New" pitchFamily="49" charset="0"/>
              </a:rPr>
              <a:t>yz</a:t>
            </a:r>
            <a:r>
              <a:rPr lang="en-US" sz="1600" b="1" dirty="0">
                <a:latin typeface="Courier New" pitchFamily="49" charset="0"/>
              </a:rPr>
              <a:t> </a:t>
            </a:r>
            <a:r>
              <a:rPr lang="en-US" sz="1600" b="1" dirty="0" err="1">
                <a:latin typeface="Courier New" pitchFamily="49" charset="0"/>
              </a:rPr>
              <a:t>gwzyj</a:t>
            </a:r>
            <a:r>
              <a:rPr lang="en-US" sz="1600" b="1" dirty="0">
                <a:latin typeface="Courier New" pitchFamily="49" charset="0"/>
              </a:rPr>
              <a:t>'], </a:t>
            </a:r>
            <a:endParaRPr lang="en-US" sz="1600" b="1" dirty="0" smtClean="0">
              <a:latin typeface="Courier New" pitchFamily="49" charset="0"/>
            </a:endParaRPr>
          </a:p>
          <a:p>
            <a:pPr eaLnBrk="0" hangingPunct="0"/>
            <a:r>
              <a:rPr lang="en-US" sz="1600" b="1" dirty="0" smtClean="0">
                <a:latin typeface="Courier New" pitchFamily="49" charset="0"/>
              </a:rPr>
              <a:t>[7.2e-10</a:t>
            </a:r>
            <a:r>
              <a:rPr lang="en-US" sz="1600" b="1" dirty="0">
                <a:latin typeface="Courier New" pitchFamily="49" charset="0"/>
              </a:rPr>
              <a:t>, '</a:t>
            </a:r>
            <a:r>
              <a:rPr lang="en-US" sz="1600" b="1" dirty="0" err="1">
                <a:latin typeface="Courier New" pitchFamily="49" charset="0"/>
              </a:rPr>
              <a:t>kz</a:t>
            </a:r>
            <a:r>
              <a:rPr lang="en-US" sz="1600" b="1" dirty="0">
                <a:latin typeface="Courier New" pitchFamily="49" charset="0"/>
              </a:rPr>
              <a:t> </a:t>
            </a:r>
            <a:r>
              <a:rPr lang="en-US" sz="1600" b="1" dirty="0" err="1">
                <a:latin typeface="Courier New" pitchFamily="49" charset="0"/>
              </a:rPr>
              <a:t>za</a:t>
            </a:r>
            <a:r>
              <a:rPr lang="en-US" sz="1600" b="1" dirty="0">
                <a:latin typeface="Courier New" pitchFamily="49" charset="0"/>
              </a:rPr>
              <a:t> </a:t>
            </a:r>
            <a:r>
              <a:rPr lang="en-US" sz="1600" b="1" dirty="0" err="1">
                <a:latin typeface="Courier New" pitchFamily="49" charset="0"/>
              </a:rPr>
              <a:t>hxazk</a:t>
            </a:r>
            <a:r>
              <a:rPr lang="en-US" sz="1600" b="1" dirty="0">
                <a:latin typeface="Courier New" pitchFamily="49" charset="0"/>
              </a:rPr>
              <a:t>'], </a:t>
            </a:r>
            <a:endParaRPr lang="en-US" sz="1600" b="1" dirty="0" smtClean="0">
              <a:latin typeface="Courier New" pitchFamily="49" charset="0"/>
            </a:endParaRPr>
          </a:p>
          <a:p>
            <a:pPr eaLnBrk="0" hangingPunct="0"/>
            <a:r>
              <a:rPr lang="en-US" sz="1600" b="1" dirty="0" smtClean="0">
                <a:latin typeface="Courier New" pitchFamily="49" charset="0"/>
              </a:rPr>
              <a:t>[0.01503, </a:t>
            </a:r>
            <a:r>
              <a:rPr lang="en-US" sz="1600" b="1" dirty="0">
                <a:latin typeface="Courier New" pitchFamily="49" charset="0"/>
              </a:rPr>
              <a:t>'la </a:t>
            </a:r>
            <a:r>
              <a:rPr lang="en-US" sz="1600" b="1" dirty="0" err="1">
                <a:latin typeface="Courier New" pitchFamily="49" charset="0"/>
              </a:rPr>
              <a:t>ab</a:t>
            </a:r>
            <a:r>
              <a:rPr lang="en-US" sz="1600" b="1" dirty="0">
                <a:latin typeface="Courier New" pitchFamily="49" charset="0"/>
              </a:rPr>
              <a:t> </a:t>
            </a:r>
            <a:r>
              <a:rPr lang="en-US" sz="1600" b="1" dirty="0" err="1">
                <a:latin typeface="Courier New" pitchFamily="49" charset="0"/>
              </a:rPr>
              <a:t>iybal</a:t>
            </a:r>
            <a:r>
              <a:rPr lang="en-US" sz="1600" b="1" dirty="0">
                <a:latin typeface="Courier New" pitchFamily="49" charset="0"/>
              </a:rPr>
              <a:t>'], </a:t>
            </a:r>
            <a:endParaRPr lang="en-US" sz="1600" b="1" dirty="0" smtClean="0">
              <a:latin typeface="Courier New" pitchFamily="49" charset="0"/>
            </a:endParaRPr>
          </a:p>
          <a:p>
            <a:pPr eaLnBrk="0" hangingPunct="0"/>
            <a:r>
              <a:rPr lang="en-US" sz="1600" b="1" dirty="0" smtClean="0">
                <a:latin typeface="Courier New" pitchFamily="49" charset="0"/>
              </a:rPr>
              <a:t>[3.7e-08</a:t>
            </a:r>
            <a:r>
              <a:rPr lang="en-US" sz="1600" b="1" dirty="0">
                <a:latin typeface="Courier New" pitchFamily="49" charset="0"/>
              </a:rPr>
              <a:t>, '</a:t>
            </a:r>
            <a:r>
              <a:rPr lang="en-US" sz="1600" b="1" dirty="0" err="1">
                <a:latin typeface="Courier New" pitchFamily="49" charset="0"/>
              </a:rPr>
              <a:t>mb</a:t>
            </a:r>
            <a:r>
              <a:rPr lang="en-US" sz="1600" b="1" dirty="0">
                <a:latin typeface="Courier New" pitchFamily="49" charset="0"/>
              </a:rPr>
              <a:t> </a:t>
            </a:r>
            <a:r>
              <a:rPr lang="en-US" sz="1600" b="1" dirty="0" err="1">
                <a:latin typeface="Courier New" pitchFamily="49" charset="0"/>
              </a:rPr>
              <a:t>bc</a:t>
            </a:r>
            <a:r>
              <a:rPr lang="en-US" sz="1600" b="1" dirty="0">
                <a:latin typeface="Courier New" pitchFamily="49" charset="0"/>
              </a:rPr>
              <a:t> </a:t>
            </a:r>
            <a:r>
              <a:rPr lang="en-US" sz="1600" b="1" dirty="0" err="1">
                <a:latin typeface="Courier New" pitchFamily="49" charset="0"/>
              </a:rPr>
              <a:t>jzcbm</a:t>
            </a:r>
            <a:r>
              <a:rPr lang="en-US" sz="1600" b="1" dirty="0">
                <a:latin typeface="Courier New" pitchFamily="49" charset="0"/>
              </a:rPr>
              <a:t>'], </a:t>
            </a:r>
            <a:endParaRPr lang="en-US" sz="1600" b="1" dirty="0" smtClean="0">
              <a:latin typeface="Courier New" pitchFamily="49" charset="0"/>
            </a:endParaRPr>
          </a:p>
          <a:p>
            <a:pPr eaLnBrk="0" hangingPunct="0"/>
            <a:r>
              <a:rPr lang="en-US" sz="1600" b="1" dirty="0" smtClean="0">
                <a:latin typeface="Courier New" pitchFamily="49" charset="0"/>
              </a:rPr>
              <a:t>[0.00524, </a:t>
            </a:r>
            <a:r>
              <a:rPr lang="en-US" sz="1600" b="1" dirty="0">
                <a:latin typeface="Courier New" pitchFamily="49" charset="0"/>
              </a:rPr>
              <a:t>'</a:t>
            </a:r>
            <a:r>
              <a:rPr lang="en-US" sz="1600" b="1" dirty="0" err="1">
                <a:latin typeface="Courier New" pitchFamily="49" charset="0"/>
              </a:rPr>
              <a:t>nc</a:t>
            </a:r>
            <a:r>
              <a:rPr lang="en-US" sz="1600" b="1" dirty="0">
                <a:latin typeface="Courier New" pitchFamily="49" charset="0"/>
              </a:rPr>
              <a:t> cd </a:t>
            </a:r>
            <a:r>
              <a:rPr lang="en-US" sz="1600" b="1" dirty="0" err="1">
                <a:latin typeface="Courier New" pitchFamily="49" charset="0"/>
              </a:rPr>
              <a:t>kadcn</a:t>
            </a:r>
            <a:r>
              <a:rPr lang="en-US" sz="1600" b="1" dirty="0">
                <a:latin typeface="Courier New" pitchFamily="49" charset="0"/>
              </a:rPr>
              <a:t>'], </a:t>
            </a:r>
            <a:endParaRPr lang="en-US" sz="1600" b="1" dirty="0" smtClean="0">
              <a:latin typeface="Courier New" pitchFamily="49" charset="0"/>
            </a:endParaRPr>
          </a:p>
          <a:p>
            <a:pPr eaLnBrk="0" hangingPunct="0"/>
            <a:r>
              <a:rPr lang="en-US" sz="1600" b="1" dirty="0" smtClean="0">
                <a:latin typeface="Courier New" pitchFamily="49" charset="0"/>
              </a:rPr>
              <a:t>[0.29041, </a:t>
            </a:r>
            <a:r>
              <a:rPr lang="en-US" sz="1600" b="1" dirty="0">
                <a:latin typeface="Courier New" pitchFamily="49" charset="0"/>
              </a:rPr>
              <a:t>'od de </a:t>
            </a:r>
            <a:r>
              <a:rPr lang="en-US" sz="1600" b="1" dirty="0" err="1">
                <a:latin typeface="Courier New" pitchFamily="49" charset="0"/>
              </a:rPr>
              <a:t>lbedo</a:t>
            </a:r>
            <a:r>
              <a:rPr lang="en-US" sz="1600" b="1" dirty="0">
                <a:latin typeface="Courier New" pitchFamily="49" charset="0"/>
              </a:rPr>
              <a:t>'], </a:t>
            </a:r>
            <a:endParaRPr lang="en-US" sz="1600" b="1" dirty="0" smtClean="0">
              <a:latin typeface="Courier New" pitchFamily="49" charset="0"/>
            </a:endParaRPr>
          </a:p>
          <a:p>
            <a:pPr eaLnBrk="0" hangingPunct="0"/>
            <a:r>
              <a:rPr lang="en-US" sz="1600" b="1" dirty="0" smtClean="0">
                <a:latin typeface="Courier New" pitchFamily="49" charset="0"/>
              </a:rPr>
              <a:t>[0.00874, </a:t>
            </a:r>
            <a:r>
              <a:rPr lang="en-US" sz="1600" b="1" dirty="0">
                <a:latin typeface="Courier New" pitchFamily="49" charset="0"/>
              </a:rPr>
              <a:t>'</a:t>
            </a:r>
            <a:r>
              <a:rPr lang="en-US" sz="1600" b="1" dirty="0" err="1">
                <a:latin typeface="Courier New" pitchFamily="49" charset="0"/>
              </a:rPr>
              <a:t>pe</a:t>
            </a:r>
            <a:r>
              <a:rPr lang="en-US" sz="1600" b="1" dirty="0">
                <a:latin typeface="Courier New" pitchFamily="49" charset="0"/>
              </a:rPr>
              <a:t> </a:t>
            </a:r>
            <a:r>
              <a:rPr lang="en-US" sz="1600" b="1" dirty="0" err="1">
                <a:latin typeface="Courier New" pitchFamily="49" charset="0"/>
              </a:rPr>
              <a:t>ef</a:t>
            </a:r>
            <a:r>
              <a:rPr lang="en-US" sz="1600" b="1" dirty="0">
                <a:latin typeface="Courier New" pitchFamily="49" charset="0"/>
              </a:rPr>
              <a:t> </a:t>
            </a:r>
            <a:r>
              <a:rPr lang="en-US" sz="1600" b="1" dirty="0" err="1">
                <a:latin typeface="Courier New" pitchFamily="49" charset="0"/>
              </a:rPr>
              <a:t>mcfep</a:t>
            </a:r>
            <a:r>
              <a:rPr lang="en-US" sz="1600" b="1" dirty="0">
                <a:latin typeface="Courier New" pitchFamily="49" charset="0"/>
              </a:rPr>
              <a:t>'], </a:t>
            </a:r>
            <a:endParaRPr lang="en-US" sz="1600" b="1" dirty="0" smtClean="0">
              <a:latin typeface="Courier New" pitchFamily="49" charset="0"/>
            </a:endParaRPr>
          </a:p>
          <a:p>
            <a:pPr eaLnBrk="0" hangingPunct="0"/>
            <a:r>
              <a:rPr lang="en-US" sz="1600" b="1" dirty="0" smtClean="0">
                <a:latin typeface="Courier New" pitchFamily="49" charset="0"/>
              </a:rPr>
              <a:t>[7.3e-07</a:t>
            </a:r>
            <a:r>
              <a:rPr lang="en-US" sz="1600" b="1" dirty="0">
                <a:latin typeface="Courier New" pitchFamily="49" charset="0"/>
              </a:rPr>
              <a:t>, '</a:t>
            </a:r>
            <a:r>
              <a:rPr lang="en-US" sz="1600" b="1" dirty="0" err="1">
                <a:latin typeface="Courier New" pitchFamily="49" charset="0"/>
              </a:rPr>
              <a:t>qf</a:t>
            </a:r>
            <a:r>
              <a:rPr lang="en-US" sz="1600" b="1" dirty="0">
                <a:latin typeface="Courier New" pitchFamily="49" charset="0"/>
              </a:rPr>
              <a:t> </a:t>
            </a:r>
            <a:r>
              <a:rPr lang="en-US" sz="1600" b="1" dirty="0" err="1">
                <a:latin typeface="Courier New" pitchFamily="49" charset="0"/>
              </a:rPr>
              <a:t>fg</a:t>
            </a:r>
            <a:r>
              <a:rPr lang="en-US" sz="1600" b="1" dirty="0">
                <a:latin typeface="Courier New" pitchFamily="49" charset="0"/>
              </a:rPr>
              <a:t> </a:t>
            </a:r>
            <a:r>
              <a:rPr lang="en-US" sz="1600" b="1" dirty="0" err="1">
                <a:latin typeface="Courier New" pitchFamily="49" charset="0"/>
              </a:rPr>
              <a:t>ndgfq</a:t>
            </a:r>
            <a:r>
              <a:rPr lang="en-US" sz="1600" b="1" dirty="0">
                <a:latin typeface="Courier New" pitchFamily="49" charset="0"/>
              </a:rPr>
              <a:t>'], </a:t>
            </a:r>
            <a:endParaRPr lang="en-US" sz="1600" b="1" dirty="0" smtClean="0">
              <a:latin typeface="Courier New" pitchFamily="49" charset="0"/>
            </a:endParaRPr>
          </a:p>
          <a:p>
            <a:pPr eaLnBrk="0" hangingPunct="0"/>
            <a:r>
              <a:rPr lang="en-US" sz="1600" b="1" dirty="0" smtClean="0">
                <a:latin typeface="Courier New" pitchFamily="49" charset="0"/>
              </a:rPr>
              <a:t>[0.06410, </a:t>
            </a:r>
            <a:r>
              <a:rPr lang="en-US" sz="1600" b="1" dirty="0">
                <a:latin typeface="Courier New" pitchFamily="49" charset="0"/>
              </a:rPr>
              <a:t>'</a:t>
            </a:r>
            <a:r>
              <a:rPr lang="en-US" sz="1600" b="1" dirty="0" err="1">
                <a:latin typeface="Courier New" pitchFamily="49" charset="0"/>
              </a:rPr>
              <a:t>rg</a:t>
            </a:r>
            <a:r>
              <a:rPr lang="en-US" sz="1600" b="1" dirty="0">
                <a:latin typeface="Courier New" pitchFamily="49" charset="0"/>
              </a:rPr>
              <a:t> </a:t>
            </a:r>
            <a:r>
              <a:rPr lang="en-US" sz="1600" b="1" dirty="0" err="1">
                <a:latin typeface="Courier New" pitchFamily="49" charset="0"/>
              </a:rPr>
              <a:t>gh</a:t>
            </a:r>
            <a:r>
              <a:rPr lang="en-US" sz="1600" b="1" dirty="0">
                <a:latin typeface="Courier New" pitchFamily="49" charset="0"/>
              </a:rPr>
              <a:t> </a:t>
            </a:r>
            <a:r>
              <a:rPr lang="en-US" sz="1600" b="1" dirty="0" err="1">
                <a:latin typeface="Courier New" pitchFamily="49" charset="0"/>
              </a:rPr>
              <a:t>oehgr</a:t>
            </a:r>
            <a:r>
              <a:rPr lang="en-US" sz="1600" b="1" dirty="0">
                <a:latin typeface="Courier New" pitchFamily="49" charset="0"/>
              </a:rPr>
              <a:t>'], </a:t>
            </a:r>
            <a:endParaRPr lang="en-US" sz="1600" b="1" dirty="0" smtClean="0">
              <a:latin typeface="Courier New" pitchFamily="49" charset="0"/>
            </a:endParaRPr>
          </a:p>
          <a:p>
            <a:pPr eaLnBrk="0" hangingPunct="0"/>
            <a:r>
              <a:rPr lang="en-US" sz="1600" b="1" dirty="0" smtClean="0">
                <a:latin typeface="Courier New" pitchFamily="49" charset="0"/>
              </a:rPr>
              <a:t>[0.11955, </a:t>
            </a:r>
            <a:r>
              <a:rPr lang="en-US" sz="1600" b="1" dirty="0">
                <a:latin typeface="Courier New" pitchFamily="49" charset="0"/>
              </a:rPr>
              <a:t>'</a:t>
            </a:r>
            <a:r>
              <a:rPr lang="en-US" sz="1600" b="1" dirty="0" err="1">
                <a:latin typeface="Courier New" pitchFamily="49" charset="0"/>
              </a:rPr>
              <a:t>sh</a:t>
            </a:r>
            <a:r>
              <a:rPr lang="en-US" sz="1600" b="1" dirty="0">
                <a:latin typeface="Courier New" pitchFamily="49" charset="0"/>
              </a:rPr>
              <a:t> hi </a:t>
            </a:r>
            <a:r>
              <a:rPr lang="en-US" sz="1600" b="1" dirty="0" err="1">
                <a:latin typeface="Courier New" pitchFamily="49" charset="0"/>
              </a:rPr>
              <a:t>pfihs</a:t>
            </a:r>
            <a:r>
              <a:rPr lang="en-US" sz="1600" b="1" dirty="0">
                <a:latin typeface="Courier New" pitchFamily="49" charset="0"/>
              </a:rPr>
              <a:t>'], </a:t>
            </a:r>
            <a:endParaRPr lang="en-US" sz="1600" b="1" dirty="0" smtClean="0">
              <a:latin typeface="Courier New" pitchFamily="49" charset="0"/>
            </a:endParaRPr>
          </a:p>
          <a:p>
            <a:pPr eaLnBrk="0" hangingPunct="0"/>
            <a:r>
              <a:rPr lang="en-US" sz="1600" b="1" dirty="0" smtClean="0">
                <a:latin typeface="Courier New" pitchFamily="49" charset="0"/>
              </a:rPr>
              <a:t>[3.1e-06</a:t>
            </a:r>
            <a:r>
              <a:rPr lang="en-US" sz="1600" b="1" dirty="0">
                <a:latin typeface="Courier New" pitchFamily="49" charset="0"/>
              </a:rPr>
              <a:t>, '</a:t>
            </a:r>
            <a:r>
              <a:rPr lang="en-US" sz="1600" b="1" dirty="0" err="1">
                <a:latin typeface="Courier New" pitchFamily="49" charset="0"/>
              </a:rPr>
              <a:t>ti</a:t>
            </a:r>
            <a:r>
              <a:rPr lang="en-US" sz="1600" b="1" dirty="0">
                <a:latin typeface="Courier New" pitchFamily="49" charset="0"/>
              </a:rPr>
              <a:t> </a:t>
            </a:r>
            <a:r>
              <a:rPr lang="en-US" sz="1600" b="1" dirty="0" err="1">
                <a:latin typeface="Courier New" pitchFamily="49" charset="0"/>
              </a:rPr>
              <a:t>ij</a:t>
            </a:r>
            <a:r>
              <a:rPr lang="en-US" sz="1600" b="1" dirty="0">
                <a:latin typeface="Courier New" pitchFamily="49" charset="0"/>
              </a:rPr>
              <a:t> </a:t>
            </a:r>
            <a:r>
              <a:rPr lang="en-US" sz="1600" b="1" dirty="0" err="1">
                <a:latin typeface="Courier New" pitchFamily="49" charset="0"/>
              </a:rPr>
              <a:t>qgjit</a:t>
            </a:r>
            <a:r>
              <a:rPr lang="en-US" sz="1600" b="1" dirty="0">
                <a:latin typeface="Courier New" pitchFamily="49" charset="0"/>
              </a:rPr>
              <a:t>'], </a:t>
            </a:r>
            <a:endParaRPr lang="en-US" sz="1600" b="1" dirty="0" smtClean="0">
              <a:latin typeface="Courier New" pitchFamily="49" charset="0"/>
            </a:endParaRPr>
          </a:p>
          <a:p>
            <a:pPr eaLnBrk="0" hangingPunct="0"/>
            <a:r>
              <a:rPr lang="en-US" sz="1600" b="1" dirty="0" smtClean="0">
                <a:latin typeface="Courier New" pitchFamily="49" charset="0"/>
              </a:rPr>
              <a:t>[1.1e-08</a:t>
            </a:r>
            <a:r>
              <a:rPr lang="en-US" sz="1600" b="1" dirty="0">
                <a:latin typeface="Courier New" pitchFamily="49" charset="0"/>
              </a:rPr>
              <a:t>, '</a:t>
            </a:r>
            <a:r>
              <a:rPr lang="en-US" sz="1600" b="1" dirty="0" err="1">
                <a:latin typeface="Courier New" pitchFamily="49" charset="0"/>
              </a:rPr>
              <a:t>uj</a:t>
            </a:r>
            <a:r>
              <a:rPr lang="en-US" sz="1600" b="1" dirty="0">
                <a:latin typeface="Courier New" pitchFamily="49" charset="0"/>
              </a:rPr>
              <a:t> </a:t>
            </a:r>
            <a:r>
              <a:rPr lang="en-US" sz="1600" b="1" dirty="0" err="1">
                <a:latin typeface="Courier New" pitchFamily="49" charset="0"/>
              </a:rPr>
              <a:t>jk</a:t>
            </a:r>
            <a:r>
              <a:rPr lang="en-US" sz="1600" b="1" dirty="0">
                <a:latin typeface="Courier New" pitchFamily="49" charset="0"/>
              </a:rPr>
              <a:t> </a:t>
            </a:r>
            <a:r>
              <a:rPr lang="en-US" sz="1600" b="1" dirty="0" err="1">
                <a:latin typeface="Courier New" pitchFamily="49" charset="0"/>
              </a:rPr>
              <a:t>rhkju</a:t>
            </a:r>
            <a:r>
              <a:rPr lang="en-US" sz="1600" b="1" dirty="0">
                <a:latin typeface="Courier New" pitchFamily="49" charset="0"/>
              </a:rPr>
              <a:t>'], </a:t>
            </a:r>
            <a:endParaRPr lang="en-US" sz="1600" b="1" dirty="0" smtClean="0">
              <a:latin typeface="Courier New" pitchFamily="49" charset="0"/>
            </a:endParaRPr>
          </a:p>
          <a:p>
            <a:pPr eaLnBrk="0" hangingPunct="0"/>
            <a:r>
              <a:rPr lang="en-US" sz="1600" b="1" dirty="0" smtClean="0">
                <a:latin typeface="Courier New" pitchFamily="49" charset="0"/>
              </a:rPr>
              <a:t>[2.6e-05</a:t>
            </a:r>
            <a:r>
              <a:rPr lang="en-US" sz="1600" b="1" dirty="0">
                <a:latin typeface="Courier New" pitchFamily="49" charset="0"/>
              </a:rPr>
              <a:t>, '</a:t>
            </a:r>
            <a:r>
              <a:rPr lang="en-US" sz="1600" b="1" dirty="0" err="1">
                <a:latin typeface="Courier New" pitchFamily="49" charset="0"/>
              </a:rPr>
              <a:t>vk</a:t>
            </a:r>
            <a:r>
              <a:rPr lang="en-US" sz="1600" b="1" dirty="0">
                <a:latin typeface="Courier New" pitchFamily="49" charset="0"/>
              </a:rPr>
              <a:t> kl </a:t>
            </a:r>
            <a:r>
              <a:rPr lang="en-US" sz="1600" b="1" dirty="0" err="1">
                <a:latin typeface="Courier New" pitchFamily="49" charset="0"/>
              </a:rPr>
              <a:t>silkv</a:t>
            </a:r>
            <a:r>
              <a:rPr lang="en-US" sz="1600" b="1" dirty="0">
                <a:latin typeface="Courier New" pitchFamily="49" charset="0"/>
              </a:rPr>
              <a:t>'], </a:t>
            </a:r>
            <a:endParaRPr lang="en-US" sz="1600" b="1" dirty="0" smtClean="0">
              <a:latin typeface="Courier New" pitchFamily="49" charset="0"/>
            </a:endParaRPr>
          </a:p>
          <a:p>
            <a:pPr eaLnBrk="0" hangingPunct="0"/>
            <a:r>
              <a:rPr lang="en-US" sz="1600" b="1" dirty="0" smtClean="0">
                <a:latin typeface="Courier New" pitchFamily="49" charset="0"/>
              </a:rPr>
              <a:t>[0.00012, </a:t>
            </a:r>
            <a:r>
              <a:rPr lang="en-US" sz="1600" b="1" dirty="0">
                <a:latin typeface="Courier New" pitchFamily="49" charset="0"/>
              </a:rPr>
              <a:t>'</a:t>
            </a:r>
            <a:r>
              <a:rPr lang="en-US" sz="1600" b="1" dirty="0" err="1">
                <a:latin typeface="Courier New" pitchFamily="49" charset="0"/>
              </a:rPr>
              <a:t>wl</a:t>
            </a:r>
            <a:r>
              <a:rPr lang="en-US" sz="1600" b="1" dirty="0">
                <a:latin typeface="Courier New" pitchFamily="49" charset="0"/>
              </a:rPr>
              <a:t> lm </a:t>
            </a:r>
            <a:r>
              <a:rPr lang="en-US" sz="1600" b="1" dirty="0" err="1">
                <a:latin typeface="Courier New" pitchFamily="49" charset="0"/>
              </a:rPr>
              <a:t>tjmlw</a:t>
            </a:r>
            <a:r>
              <a:rPr lang="en-US" sz="1600" b="1" dirty="0">
                <a:latin typeface="Courier New" pitchFamily="49" charset="0"/>
              </a:rPr>
              <a:t>'], </a:t>
            </a:r>
            <a:endParaRPr lang="en-US" sz="1600" b="1" dirty="0" smtClean="0">
              <a:latin typeface="Courier New" pitchFamily="49" charset="0"/>
            </a:endParaRPr>
          </a:p>
          <a:p>
            <a:pPr eaLnBrk="0" hangingPunct="0"/>
            <a:r>
              <a:rPr lang="en-US" sz="1600" b="1" dirty="0" smtClean="0">
                <a:latin typeface="Courier New" pitchFamily="49" charset="0"/>
              </a:rPr>
              <a:t>[3.1e-06</a:t>
            </a:r>
            <a:r>
              <a:rPr lang="en-US" sz="1600" b="1" dirty="0">
                <a:latin typeface="Courier New" pitchFamily="49" charset="0"/>
              </a:rPr>
              <a:t>, '</a:t>
            </a:r>
            <a:r>
              <a:rPr lang="en-US" sz="1600" b="1" dirty="0" err="1">
                <a:latin typeface="Courier New" pitchFamily="49" charset="0"/>
              </a:rPr>
              <a:t>xm</a:t>
            </a:r>
            <a:r>
              <a:rPr lang="en-US" sz="1600" b="1" dirty="0">
                <a:latin typeface="Courier New" pitchFamily="49" charset="0"/>
              </a:rPr>
              <a:t> </a:t>
            </a:r>
            <a:r>
              <a:rPr lang="en-US" sz="1600" b="1" dirty="0" err="1">
                <a:latin typeface="Courier New" pitchFamily="49" charset="0"/>
              </a:rPr>
              <a:t>mn</a:t>
            </a:r>
            <a:r>
              <a:rPr lang="en-US" sz="1600" b="1" dirty="0">
                <a:latin typeface="Courier New" pitchFamily="49" charset="0"/>
              </a:rPr>
              <a:t> </a:t>
            </a:r>
            <a:r>
              <a:rPr lang="en-US" sz="1600" b="1" dirty="0" err="1">
                <a:latin typeface="Courier New" pitchFamily="49" charset="0"/>
              </a:rPr>
              <a:t>uknmx</a:t>
            </a:r>
            <a:r>
              <a:rPr lang="en-US" sz="1600" b="1" dirty="0">
                <a:latin typeface="Courier New" pitchFamily="49" charset="0"/>
              </a:rPr>
              <a:t>'], </a:t>
            </a:r>
            <a:endParaRPr lang="en-US" sz="1600" b="1" dirty="0" smtClean="0">
              <a:latin typeface="Courier New" pitchFamily="49" charset="0"/>
            </a:endParaRPr>
          </a:p>
          <a:p>
            <a:pPr eaLnBrk="0" hangingPunct="0"/>
            <a:r>
              <a:rPr lang="en-US" sz="1600" b="1" dirty="0" smtClean="0">
                <a:latin typeface="Courier New" pitchFamily="49" charset="0"/>
              </a:rPr>
              <a:t>[0.02011, </a:t>
            </a:r>
            <a:r>
              <a:rPr lang="en-US" sz="1600" b="1" dirty="0">
                <a:latin typeface="Courier New" pitchFamily="49" charset="0"/>
              </a:rPr>
              <a:t>'</a:t>
            </a:r>
            <a:r>
              <a:rPr lang="en-US" sz="1600" b="1" dirty="0" err="1">
                <a:latin typeface="Courier New" pitchFamily="49" charset="0"/>
              </a:rPr>
              <a:t>yn</a:t>
            </a:r>
            <a:r>
              <a:rPr lang="en-US" sz="1600" b="1" dirty="0">
                <a:latin typeface="Courier New" pitchFamily="49" charset="0"/>
              </a:rPr>
              <a:t> no </a:t>
            </a:r>
            <a:r>
              <a:rPr lang="en-US" sz="1600" b="1" dirty="0" err="1">
                <a:latin typeface="Courier New" pitchFamily="49" charset="0"/>
              </a:rPr>
              <a:t>vlony</a:t>
            </a:r>
            <a:r>
              <a:rPr lang="en-US" sz="1600" b="1" dirty="0">
                <a:latin typeface="Courier New" pitchFamily="49" charset="0"/>
              </a:rPr>
              <a:t>'], </a:t>
            </a:r>
            <a:endParaRPr lang="en-US" sz="1600" b="1" dirty="0" smtClean="0">
              <a:latin typeface="Courier New" pitchFamily="49" charset="0"/>
            </a:endParaRPr>
          </a:p>
          <a:p>
            <a:pPr eaLnBrk="0" hangingPunct="0"/>
            <a:r>
              <a:rPr lang="en-US" sz="1600" b="1" dirty="0" smtClean="0">
                <a:latin typeface="Courier New" pitchFamily="49" charset="0"/>
              </a:rPr>
              <a:t>[1.5e-06</a:t>
            </a:r>
            <a:r>
              <a:rPr lang="en-US" sz="1600" b="1" dirty="0">
                <a:latin typeface="Courier New" pitchFamily="49" charset="0"/>
              </a:rPr>
              <a:t>, '</a:t>
            </a:r>
            <a:r>
              <a:rPr lang="en-US" sz="1600" b="1" dirty="0" err="1">
                <a:latin typeface="Courier New" pitchFamily="49" charset="0"/>
              </a:rPr>
              <a:t>zo</a:t>
            </a:r>
            <a:r>
              <a:rPr lang="en-US" sz="1600" b="1" dirty="0">
                <a:latin typeface="Courier New" pitchFamily="49" charset="0"/>
              </a:rPr>
              <a:t> op </a:t>
            </a:r>
            <a:r>
              <a:rPr lang="en-US" sz="1600" b="1" dirty="0" err="1">
                <a:latin typeface="Courier New" pitchFamily="49" charset="0"/>
              </a:rPr>
              <a:t>wmpoz</a:t>
            </a:r>
            <a:r>
              <a:rPr lang="en-US" sz="1600" b="1" dirty="0">
                <a:latin typeface="Courier New" pitchFamily="49" charset="0"/>
              </a:rPr>
              <a:t>'], </a:t>
            </a:r>
            <a:endParaRPr lang="en-US" sz="1600" b="1" dirty="0" smtClean="0">
              <a:latin typeface="Courier New" pitchFamily="49" charset="0"/>
            </a:endParaRPr>
          </a:p>
          <a:p>
            <a:pPr eaLnBrk="0" hangingPunct="0"/>
            <a:r>
              <a:rPr lang="en-US" sz="1600" b="1" dirty="0" smtClean="0">
                <a:latin typeface="Courier New" pitchFamily="49" charset="0"/>
              </a:rPr>
              <a:t>[1.9e-07</a:t>
            </a:r>
            <a:r>
              <a:rPr lang="en-US" sz="1600" b="1" dirty="0">
                <a:latin typeface="Courier New" pitchFamily="49" charset="0"/>
              </a:rPr>
              <a:t>, '</a:t>
            </a:r>
            <a:r>
              <a:rPr lang="en-US" sz="1600" b="1" dirty="0" err="1">
                <a:latin typeface="Courier New" pitchFamily="49" charset="0"/>
              </a:rPr>
              <a:t>ap</a:t>
            </a:r>
            <a:r>
              <a:rPr lang="en-US" sz="1600" b="1" dirty="0">
                <a:latin typeface="Courier New" pitchFamily="49" charset="0"/>
              </a:rPr>
              <a:t> </a:t>
            </a:r>
            <a:r>
              <a:rPr lang="en-US" sz="1600" b="1" dirty="0" err="1">
                <a:latin typeface="Courier New" pitchFamily="49" charset="0"/>
              </a:rPr>
              <a:t>pq</a:t>
            </a:r>
            <a:r>
              <a:rPr lang="en-US" sz="1600" b="1" dirty="0">
                <a:latin typeface="Courier New" pitchFamily="49" charset="0"/>
              </a:rPr>
              <a:t> </a:t>
            </a:r>
            <a:r>
              <a:rPr lang="en-US" sz="1600" b="1" dirty="0" err="1">
                <a:latin typeface="Courier New" pitchFamily="49" charset="0"/>
              </a:rPr>
              <a:t>xnqpa</a:t>
            </a:r>
            <a:r>
              <a:rPr lang="en-US" sz="1600" b="1" dirty="0">
                <a:latin typeface="Courier New" pitchFamily="49" charset="0"/>
              </a:rPr>
              <a:t>'], </a:t>
            </a:r>
            <a:endParaRPr lang="en-US" sz="1600" b="1" dirty="0" smtClean="0">
              <a:latin typeface="Courier New" pitchFamily="49" charset="0"/>
            </a:endParaRPr>
          </a:p>
          <a:p>
            <a:pPr eaLnBrk="0" hangingPunct="0"/>
            <a:r>
              <a:rPr lang="en-US" sz="1600" b="1" dirty="0" smtClean="0">
                <a:latin typeface="Courier New" pitchFamily="49" charset="0"/>
              </a:rPr>
              <a:t>[5.7e-08</a:t>
            </a:r>
            <a:r>
              <a:rPr lang="en-US" sz="1600" b="1" dirty="0">
                <a:latin typeface="Courier New" pitchFamily="49" charset="0"/>
              </a:rPr>
              <a:t>, '</a:t>
            </a:r>
            <a:r>
              <a:rPr lang="en-US" sz="1600" b="1" dirty="0" err="1">
                <a:latin typeface="Courier New" pitchFamily="49" charset="0"/>
              </a:rPr>
              <a:t>bq</a:t>
            </a:r>
            <a:r>
              <a:rPr lang="en-US" sz="1600" b="1" dirty="0">
                <a:latin typeface="Courier New" pitchFamily="49" charset="0"/>
              </a:rPr>
              <a:t> </a:t>
            </a:r>
            <a:r>
              <a:rPr lang="en-US" sz="1600" b="1" dirty="0" err="1">
                <a:latin typeface="Courier New" pitchFamily="49" charset="0"/>
              </a:rPr>
              <a:t>qr</a:t>
            </a:r>
            <a:r>
              <a:rPr lang="en-US" sz="1600" b="1" dirty="0">
                <a:latin typeface="Courier New" pitchFamily="49" charset="0"/>
              </a:rPr>
              <a:t> </a:t>
            </a:r>
            <a:r>
              <a:rPr lang="en-US" sz="1600" b="1" dirty="0" err="1">
                <a:latin typeface="Courier New" pitchFamily="49" charset="0"/>
              </a:rPr>
              <a:t>yorqb</a:t>
            </a:r>
            <a:r>
              <a:rPr lang="en-US" sz="1600" b="1" dirty="0">
                <a:latin typeface="Courier New" pitchFamily="49" charset="0"/>
              </a:rPr>
              <a:t>'], </a:t>
            </a:r>
            <a:endParaRPr lang="en-US" sz="1600" b="1" dirty="0" smtClean="0">
              <a:latin typeface="Courier New" pitchFamily="49" charset="0"/>
            </a:endParaRPr>
          </a:p>
          <a:p>
            <a:pPr eaLnBrk="0" hangingPunct="0"/>
            <a:r>
              <a:rPr lang="en-US" sz="1600" b="1" dirty="0" smtClean="0">
                <a:latin typeface="Courier New" pitchFamily="49" charset="0"/>
              </a:rPr>
              <a:t>[0.00024, </a:t>
            </a:r>
            <a:r>
              <a:rPr lang="en-US" sz="1600" b="1" dirty="0">
                <a:latin typeface="Courier New" pitchFamily="49" charset="0"/>
              </a:rPr>
              <a:t>'</a:t>
            </a:r>
            <a:r>
              <a:rPr lang="en-US" sz="1600" b="1" dirty="0" err="1">
                <a:latin typeface="Courier New" pitchFamily="49" charset="0"/>
              </a:rPr>
              <a:t>cr</a:t>
            </a:r>
            <a:r>
              <a:rPr lang="en-US" sz="1600" b="1" dirty="0">
                <a:latin typeface="Courier New" pitchFamily="49" charset="0"/>
              </a:rPr>
              <a:t> </a:t>
            </a:r>
            <a:r>
              <a:rPr lang="en-US" sz="1600" b="1" dirty="0" err="1">
                <a:latin typeface="Courier New" pitchFamily="49" charset="0"/>
              </a:rPr>
              <a:t>rs</a:t>
            </a:r>
            <a:r>
              <a:rPr lang="en-US" sz="1600" b="1" dirty="0">
                <a:latin typeface="Courier New" pitchFamily="49" charset="0"/>
              </a:rPr>
              <a:t> </a:t>
            </a:r>
            <a:r>
              <a:rPr lang="en-US" sz="1600" b="1" dirty="0" err="1">
                <a:latin typeface="Courier New" pitchFamily="49" charset="0"/>
              </a:rPr>
              <a:t>zpsrc</a:t>
            </a:r>
            <a:r>
              <a:rPr lang="en-US" sz="1600" b="1" dirty="0">
                <a:latin typeface="Courier New" pitchFamily="49" charset="0"/>
              </a:rPr>
              <a:t>'], </a:t>
            </a:r>
            <a:endParaRPr lang="en-US" sz="1600" b="1" dirty="0" smtClean="0">
              <a:latin typeface="Courier New" pitchFamily="49" charset="0"/>
            </a:endParaRPr>
          </a:p>
          <a:p>
            <a:pPr eaLnBrk="0" hangingPunct="0"/>
            <a:r>
              <a:rPr lang="en-US" sz="1600" b="1" dirty="0" smtClean="0">
                <a:latin typeface="Courier New" pitchFamily="49" charset="0"/>
              </a:rPr>
              <a:t>[0.02060, </a:t>
            </a:r>
            <a:r>
              <a:rPr lang="en-US" sz="1600" b="1" dirty="0">
                <a:latin typeface="Courier New" pitchFamily="49" charset="0"/>
              </a:rPr>
              <a:t>'ds </a:t>
            </a:r>
            <a:r>
              <a:rPr lang="en-US" sz="1600" b="1" dirty="0" err="1">
                <a:latin typeface="Courier New" pitchFamily="49" charset="0"/>
              </a:rPr>
              <a:t>st</a:t>
            </a:r>
            <a:r>
              <a:rPr lang="en-US" sz="1600" b="1" dirty="0">
                <a:latin typeface="Courier New" pitchFamily="49" charset="0"/>
              </a:rPr>
              <a:t> </a:t>
            </a:r>
            <a:r>
              <a:rPr lang="en-US" sz="1600" b="1" dirty="0" err="1">
                <a:latin typeface="Courier New" pitchFamily="49" charset="0"/>
              </a:rPr>
              <a:t>aqtsd</a:t>
            </a:r>
            <a:r>
              <a:rPr lang="en-US" sz="1600" b="1" dirty="0">
                <a:latin typeface="Courier New" pitchFamily="49" charset="0"/>
              </a:rPr>
              <a:t>'], </a:t>
            </a:r>
            <a:endParaRPr lang="en-US" sz="1600" b="1" dirty="0" smtClean="0">
              <a:latin typeface="Courier New" pitchFamily="49" charset="0"/>
            </a:endParaRPr>
          </a:p>
          <a:p>
            <a:pPr eaLnBrk="0" hangingPunct="0"/>
            <a:r>
              <a:rPr lang="en-US" sz="1600" b="1" dirty="0" smtClean="0">
                <a:latin typeface="Courier New" pitchFamily="49" charset="0"/>
              </a:rPr>
              <a:t>[0.45555, </a:t>
            </a:r>
            <a:r>
              <a:rPr lang="en-US" sz="1600" b="1" dirty="0">
                <a:latin typeface="Courier New" pitchFamily="49" charset="0"/>
              </a:rPr>
              <a:t>'et </a:t>
            </a:r>
            <a:r>
              <a:rPr lang="en-US" sz="1600" b="1" dirty="0" err="1">
                <a:latin typeface="Courier New" pitchFamily="49" charset="0"/>
              </a:rPr>
              <a:t>tu</a:t>
            </a:r>
            <a:r>
              <a:rPr lang="en-US" sz="1600" b="1" dirty="0">
                <a:latin typeface="Courier New" pitchFamily="49" charset="0"/>
              </a:rPr>
              <a:t> brute'], </a:t>
            </a:r>
            <a:endParaRPr lang="en-US" sz="1600" b="1" dirty="0" smtClean="0">
              <a:latin typeface="Courier New" pitchFamily="49" charset="0"/>
            </a:endParaRPr>
          </a:p>
          <a:p>
            <a:pPr eaLnBrk="0" hangingPunct="0"/>
            <a:r>
              <a:rPr lang="en-US" sz="1600" b="1" dirty="0" smtClean="0">
                <a:latin typeface="Courier New" pitchFamily="49" charset="0"/>
              </a:rPr>
              <a:t>[0.00011, </a:t>
            </a:r>
            <a:r>
              <a:rPr lang="en-US" sz="1600" b="1" dirty="0">
                <a:latin typeface="Courier New" pitchFamily="49" charset="0"/>
              </a:rPr>
              <a:t>'</a:t>
            </a:r>
            <a:r>
              <a:rPr lang="en-US" sz="1600" b="1" dirty="0" err="1">
                <a:latin typeface="Courier New" pitchFamily="49" charset="0"/>
              </a:rPr>
              <a:t>fu</a:t>
            </a:r>
            <a:r>
              <a:rPr lang="en-US" sz="1600" b="1" dirty="0">
                <a:latin typeface="Courier New" pitchFamily="49" charset="0"/>
              </a:rPr>
              <a:t> </a:t>
            </a:r>
            <a:r>
              <a:rPr lang="en-US" sz="1600" b="1" dirty="0" err="1">
                <a:latin typeface="Courier New" pitchFamily="49" charset="0"/>
              </a:rPr>
              <a:t>uv</a:t>
            </a:r>
            <a:r>
              <a:rPr lang="en-US" sz="1600" b="1" dirty="0">
                <a:latin typeface="Courier New" pitchFamily="49" charset="0"/>
              </a:rPr>
              <a:t> </a:t>
            </a:r>
            <a:r>
              <a:rPr lang="en-US" sz="1600" b="1" dirty="0" err="1">
                <a:latin typeface="Courier New" pitchFamily="49" charset="0"/>
              </a:rPr>
              <a:t>csvuf</a:t>
            </a:r>
            <a:r>
              <a:rPr lang="en-US" sz="1600" b="1" dirty="0" smtClean="0">
                <a:latin typeface="Courier New" pitchFamily="49" charset="0"/>
              </a:rPr>
              <a:t>']</a:t>
            </a:r>
            <a:endParaRPr lang="en-US" sz="1600" b="1" dirty="0">
              <a:latin typeface="Courier New" pitchFamily="49" charset="0"/>
            </a:endParaRPr>
          </a:p>
        </p:txBody>
      </p:sp>
      <p:sp>
        <p:nvSpPr>
          <p:cNvPr id="31758" name="Rectangle 20"/>
          <p:cNvSpPr>
            <a:spLocks noChangeArrowheads="1"/>
          </p:cNvSpPr>
          <p:nvPr/>
        </p:nvSpPr>
        <p:spPr bwMode="auto">
          <a:xfrm>
            <a:off x="9488488" y="2905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endParaRPr lang="en-US"/>
          </a:p>
        </p:txBody>
      </p:sp>
      <p:sp>
        <p:nvSpPr>
          <p:cNvPr id="2" name="Rectangle 1"/>
          <p:cNvSpPr/>
          <p:nvPr/>
        </p:nvSpPr>
        <p:spPr>
          <a:xfrm>
            <a:off x="304800" y="2743200"/>
            <a:ext cx="2975495" cy="2031325"/>
          </a:xfrm>
          <a:prstGeom prst="rect">
            <a:avLst/>
          </a:prstGeom>
        </p:spPr>
        <p:txBody>
          <a:bodyPr wrap="none">
            <a:spAutoFit/>
          </a:bodyPr>
          <a:lstStyle/>
          <a:p>
            <a:pPr algn="ctr"/>
            <a:r>
              <a:rPr lang="en-US" sz="4200" dirty="0" smtClean="0">
                <a:latin typeface="Cambria" pitchFamily="18" charset="0"/>
              </a:rPr>
              <a:t>Strategies?</a:t>
            </a:r>
          </a:p>
          <a:p>
            <a:pPr algn="ctr"/>
            <a:endParaRPr lang="en-US" sz="4200" dirty="0">
              <a:solidFill>
                <a:srgbClr val="C00000"/>
              </a:solidFill>
              <a:latin typeface="Cambria" pitchFamily="18" charset="0"/>
            </a:endParaRPr>
          </a:p>
          <a:p>
            <a:pPr algn="ctr"/>
            <a:r>
              <a:rPr lang="en-US" sz="4200" i="1" dirty="0" smtClean="0">
                <a:solidFill>
                  <a:srgbClr val="C00000"/>
                </a:solidFill>
                <a:latin typeface="Cambria" pitchFamily="18" charset="0"/>
              </a:rPr>
              <a:t>Algorithms?</a:t>
            </a:r>
            <a:endParaRPr lang="en-US" sz="4200" i="1" dirty="0">
              <a:solidFill>
                <a:srgbClr val="C00000"/>
              </a:solidFill>
            </a:endParaRPr>
          </a:p>
        </p:txBody>
      </p:sp>
      <p:sp>
        <p:nvSpPr>
          <p:cNvPr id="9" name="Rectangle 15"/>
          <p:cNvSpPr>
            <a:spLocks noChangeArrowheads="1"/>
          </p:cNvSpPr>
          <p:nvPr>
            <p:custDataLst>
              <p:tags r:id="rId2"/>
            </p:custDataLst>
          </p:nvPr>
        </p:nvSpPr>
        <p:spPr bwMode="auto">
          <a:xfrm>
            <a:off x="3647656" y="194733"/>
            <a:ext cx="1542410" cy="6494085"/>
          </a:xfrm>
          <a:prstGeom prst="rect">
            <a:avLst/>
          </a:prstGeom>
          <a:solidFill>
            <a:srgbClr val="FFCCCC"/>
          </a:solidFill>
          <a:ln>
            <a:noFill/>
          </a:ln>
          <a:extLst/>
        </p:spPr>
        <p:txBody>
          <a:bodyPr wrap="none">
            <a:spAutoFit/>
          </a:bodyPr>
          <a:lstStyle/>
          <a:p>
            <a:pPr algn="ctr" eaLnBrk="0" hangingPunct="0"/>
            <a:r>
              <a:rPr lang="en-US" sz="1600" b="1" dirty="0" err="1">
                <a:latin typeface="Courier New" pitchFamily="49" charset="0"/>
              </a:rPr>
              <a:t>gv</a:t>
            </a:r>
            <a:r>
              <a:rPr lang="en-US" sz="1600" b="1" dirty="0">
                <a:latin typeface="Courier New" pitchFamily="49" charset="0"/>
              </a:rPr>
              <a:t> </a:t>
            </a:r>
            <a:r>
              <a:rPr lang="en-US" sz="1600" b="1" dirty="0" err="1">
                <a:latin typeface="Courier New" pitchFamily="49" charset="0"/>
              </a:rPr>
              <a:t>vw</a:t>
            </a:r>
            <a:r>
              <a:rPr lang="en-US" sz="1600" b="1" dirty="0">
                <a:latin typeface="Courier New" pitchFamily="49" charset="0"/>
              </a:rPr>
              <a:t> </a:t>
            </a:r>
            <a:r>
              <a:rPr lang="en-US" sz="1600" b="1" dirty="0" err="1">
                <a:latin typeface="Courier New" pitchFamily="49" charset="0"/>
              </a:rPr>
              <a:t>dtwvg</a:t>
            </a:r>
            <a:endParaRPr lang="en-US" sz="1600" b="1" dirty="0">
              <a:latin typeface="Courier New" pitchFamily="49" charset="0"/>
            </a:endParaRPr>
          </a:p>
          <a:p>
            <a:pPr algn="ctr" eaLnBrk="0" hangingPunct="0"/>
            <a:r>
              <a:rPr lang="en-US" sz="1600" b="1" dirty="0" err="1">
                <a:latin typeface="Courier New" pitchFamily="49" charset="0"/>
              </a:rPr>
              <a:t>hw</a:t>
            </a:r>
            <a:r>
              <a:rPr lang="en-US" sz="1600" b="1" dirty="0">
                <a:latin typeface="Courier New" pitchFamily="49" charset="0"/>
              </a:rPr>
              <a:t> </a:t>
            </a:r>
            <a:r>
              <a:rPr lang="en-US" sz="1600" b="1" dirty="0" err="1">
                <a:latin typeface="Courier New" pitchFamily="49" charset="0"/>
              </a:rPr>
              <a:t>wx</a:t>
            </a:r>
            <a:r>
              <a:rPr lang="en-US" sz="1600" b="1" dirty="0">
                <a:latin typeface="Courier New" pitchFamily="49" charset="0"/>
              </a:rPr>
              <a:t> </a:t>
            </a:r>
            <a:r>
              <a:rPr lang="en-US" sz="1600" b="1" dirty="0" err="1">
                <a:latin typeface="Courier New" pitchFamily="49" charset="0"/>
              </a:rPr>
              <a:t>euxwh</a:t>
            </a:r>
            <a:endParaRPr lang="en-US" sz="1600" b="1" dirty="0">
              <a:latin typeface="Courier New" pitchFamily="49" charset="0"/>
            </a:endParaRPr>
          </a:p>
          <a:p>
            <a:pPr algn="ctr" eaLnBrk="0" hangingPunct="0"/>
            <a:r>
              <a:rPr lang="en-US" sz="1600" b="1" dirty="0">
                <a:latin typeface="Courier New" pitchFamily="49" charset="0"/>
              </a:rPr>
              <a:t>ix </a:t>
            </a:r>
            <a:r>
              <a:rPr lang="en-US" sz="1600" b="1" dirty="0" err="1">
                <a:latin typeface="Courier New" pitchFamily="49" charset="0"/>
              </a:rPr>
              <a:t>xy</a:t>
            </a:r>
            <a:r>
              <a:rPr lang="en-US" sz="1600" b="1" dirty="0">
                <a:latin typeface="Courier New" pitchFamily="49" charset="0"/>
              </a:rPr>
              <a:t> </a:t>
            </a:r>
            <a:r>
              <a:rPr lang="en-US" sz="1600" b="1" dirty="0" err="1">
                <a:latin typeface="Courier New" pitchFamily="49" charset="0"/>
              </a:rPr>
              <a:t>fvyxi</a:t>
            </a:r>
            <a:endParaRPr lang="en-US" sz="1600" b="1" dirty="0">
              <a:latin typeface="Courier New" pitchFamily="49" charset="0"/>
            </a:endParaRPr>
          </a:p>
          <a:p>
            <a:pPr algn="ctr" eaLnBrk="0" hangingPunct="0"/>
            <a:r>
              <a:rPr lang="en-US" sz="1600" b="1" dirty="0" err="1">
                <a:latin typeface="Courier New" pitchFamily="49" charset="0"/>
              </a:rPr>
              <a:t>jy</a:t>
            </a:r>
            <a:r>
              <a:rPr lang="en-US" sz="1600" b="1" dirty="0">
                <a:latin typeface="Courier New" pitchFamily="49" charset="0"/>
              </a:rPr>
              <a:t> </a:t>
            </a:r>
            <a:r>
              <a:rPr lang="en-US" sz="1600" b="1" dirty="0" err="1">
                <a:latin typeface="Courier New" pitchFamily="49" charset="0"/>
              </a:rPr>
              <a:t>yz</a:t>
            </a:r>
            <a:r>
              <a:rPr lang="en-US" sz="1600" b="1" dirty="0">
                <a:latin typeface="Courier New" pitchFamily="49" charset="0"/>
              </a:rPr>
              <a:t> </a:t>
            </a:r>
            <a:r>
              <a:rPr lang="en-US" sz="1600" b="1" dirty="0" err="1">
                <a:latin typeface="Courier New" pitchFamily="49" charset="0"/>
              </a:rPr>
              <a:t>gwzyj</a:t>
            </a:r>
            <a:endParaRPr lang="en-US" sz="1600" b="1" dirty="0">
              <a:latin typeface="Courier New" pitchFamily="49" charset="0"/>
            </a:endParaRPr>
          </a:p>
          <a:p>
            <a:pPr algn="ctr" eaLnBrk="0" hangingPunct="0"/>
            <a:r>
              <a:rPr lang="en-US" sz="1600" b="1" dirty="0" err="1">
                <a:latin typeface="Courier New" pitchFamily="49" charset="0"/>
              </a:rPr>
              <a:t>kz</a:t>
            </a:r>
            <a:r>
              <a:rPr lang="en-US" sz="1600" b="1" dirty="0">
                <a:latin typeface="Courier New" pitchFamily="49" charset="0"/>
              </a:rPr>
              <a:t> </a:t>
            </a:r>
            <a:r>
              <a:rPr lang="en-US" sz="1600" b="1" dirty="0" err="1">
                <a:latin typeface="Courier New" pitchFamily="49" charset="0"/>
              </a:rPr>
              <a:t>za</a:t>
            </a:r>
            <a:r>
              <a:rPr lang="en-US" sz="1600" b="1" dirty="0">
                <a:latin typeface="Courier New" pitchFamily="49" charset="0"/>
              </a:rPr>
              <a:t> </a:t>
            </a:r>
            <a:r>
              <a:rPr lang="en-US" sz="1600" b="1" dirty="0" err="1">
                <a:latin typeface="Courier New" pitchFamily="49" charset="0"/>
              </a:rPr>
              <a:t>hxazk</a:t>
            </a:r>
            <a:endParaRPr lang="en-US" sz="1600" b="1" dirty="0">
              <a:latin typeface="Courier New" pitchFamily="49" charset="0"/>
            </a:endParaRPr>
          </a:p>
          <a:p>
            <a:pPr algn="ctr" eaLnBrk="0" hangingPunct="0"/>
            <a:r>
              <a:rPr lang="en-US" sz="1600" b="1" dirty="0">
                <a:latin typeface="Courier New" pitchFamily="49" charset="0"/>
              </a:rPr>
              <a:t>la </a:t>
            </a:r>
            <a:r>
              <a:rPr lang="en-US" sz="1600" b="1" dirty="0" err="1">
                <a:latin typeface="Courier New" pitchFamily="49" charset="0"/>
              </a:rPr>
              <a:t>ab</a:t>
            </a:r>
            <a:r>
              <a:rPr lang="en-US" sz="1600" b="1" dirty="0">
                <a:latin typeface="Courier New" pitchFamily="49" charset="0"/>
              </a:rPr>
              <a:t> </a:t>
            </a:r>
            <a:r>
              <a:rPr lang="en-US" sz="1600" b="1" dirty="0" err="1">
                <a:latin typeface="Courier New" pitchFamily="49" charset="0"/>
              </a:rPr>
              <a:t>iybal</a:t>
            </a:r>
            <a:endParaRPr lang="en-US" sz="1600" b="1" dirty="0">
              <a:latin typeface="Courier New" pitchFamily="49" charset="0"/>
            </a:endParaRPr>
          </a:p>
          <a:p>
            <a:pPr algn="ctr" eaLnBrk="0" hangingPunct="0"/>
            <a:r>
              <a:rPr lang="en-US" sz="1600" b="1" dirty="0" err="1">
                <a:latin typeface="Courier New" pitchFamily="49" charset="0"/>
              </a:rPr>
              <a:t>mb</a:t>
            </a:r>
            <a:r>
              <a:rPr lang="en-US" sz="1600" b="1" dirty="0">
                <a:latin typeface="Courier New" pitchFamily="49" charset="0"/>
              </a:rPr>
              <a:t> </a:t>
            </a:r>
            <a:r>
              <a:rPr lang="en-US" sz="1600" b="1" dirty="0" err="1">
                <a:latin typeface="Courier New" pitchFamily="49" charset="0"/>
              </a:rPr>
              <a:t>bc</a:t>
            </a:r>
            <a:r>
              <a:rPr lang="en-US" sz="1600" b="1" dirty="0">
                <a:latin typeface="Courier New" pitchFamily="49" charset="0"/>
              </a:rPr>
              <a:t> </a:t>
            </a:r>
            <a:r>
              <a:rPr lang="en-US" sz="1600" b="1" dirty="0" err="1">
                <a:latin typeface="Courier New" pitchFamily="49" charset="0"/>
              </a:rPr>
              <a:t>jzcbm</a:t>
            </a:r>
            <a:endParaRPr lang="en-US" sz="1600" b="1" dirty="0">
              <a:latin typeface="Courier New" pitchFamily="49" charset="0"/>
            </a:endParaRPr>
          </a:p>
          <a:p>
            <a:pPr algn="ctr" eaLnBrk="0" hangingPunct="0"/>
            <a:r>
              <a:rPr lang="en-US" sz="1600" b="1" dirty="0" err="1">
                <a:latin typeface="Courier New" pitchFamily="49" charset="0"/>
              </a:rPr>
              <a:t>nc</a:t>
            </a:r>
            <a:r>
              <a:rPr lang="en-US" sz="1600" b="1" dirty="0">
                <a:latin typeface="Courier New" pitchFamily="49" charset="0"/>
              </a:rPr>
              <a:t> cd </a:t>
            </a:r>
            <a:r>
              <a:rPr lang="en-US" sz="1600" b="1" dirty="0" err="1">
                <a:latin typeface="Courier New" pitchFamily="49" charset="0"/>
              </a:rPr>
              <a:t>kadcn</a:t>
            </a:r>
            <a:endParaRPr lang="en-US" sz="1600" b="1" dirty="0">
              <a:latin typeface="Courier New" pitchFamily="49" charset="0"/>
            </a:endParaRPr>
          </a:p>
          <a:p>
            <a:pPr algn="ctr" eaLnBrk="0" hangingPunct="0"/>
            <a:r>
              <a:rPr lang="en-US" sz="1600" b="1" dirty="0">
                <a:latin typeface="Courier New" pitchFamily="49" charset="0"/>
              </a:rPr>
              <a:t>od de </a:t>
            </a:r>
            <a:r>
              <a:rPr lang="en-US" sz="1600" b="1" dirty="0" err="1">
                <a:latin typeface="Courier New" pitchFamily="49" charset="0"/>
              </a:rPr>
              <a:t>lbedo</a:t>
            </a:r>
            <a:endParaRPr lang="en-US" sz="1600" b="1" dirty="0">
              <a:latin typeface="Courier New" pitchFamily="49" charset="0"/>
            </a:endParaRPr>
          </a:p>
          <a:p>
            <a:pPr algn="ctr" eaLnBrk="0" hangingPunct="0"/>
            <a:r>
              <a:rPr lang="en-US" sz="1600" b="1" dirty="0" err="1">
                <a:latin typeface="Courier New" pitchFamily="49" charset="0"/>
              </a:rPr>
              <a:t>pe</a:t>
            </a:r>
            <a:r>
              <a:rPr lang="en-US" sz="1600" b="1" dirty="0">
                <a:latin typeface="Courier New" pitchFamily="49" charset="0"/>
              </a:rPr>
              <a:t> </a:t>
            </a:r>
            <a:r>
              <a:rPr lang="en-US" sz="1600" b="1" dirty="0" err="1">
                <a:latin typeface="Courier New" pitchFamily="49" charset="0"/>
              </a:rPr>
              <a:t>ef</a:t>
            </a:r>
            <a:r>
              <a:rPr lang="en-US" sz="1600" b="1" dirty="0">
                <a:latin typeface="Courier New" pitchFamily="49" charset="0"/>
              </a:rPr>
              <a:t> </a:t>
            </a:r>
            <a:r>
              <a:rPr lang="en-US" sz="1600" b="1" dirty="0" err="1">
                <a:latin typeface="Courier New" pitchFamily="49" charset="0"/>
              </a:rPr>
              <a:t>mcfep</a:t>
            </a:r>
            <a:endParaRPr lang="en-US" sz="1600" b="1" dirty="0">
              <a:latin typeface="Courier New" pitchFamily="49" charset="0"/>
            </a:endParaRPr>
          </a:p>
          <a:p>
            <a:pPr algn="ctr" eaLnBrk="0" hangingPunct="0"/>
            <a:r>
              <a:rPr lang="en-US" sz="1600" b="1" dirty="0" err="1">
                <a:latin typeface="Courier New" pitchFamily="49" charset="0"/>
              </a:rPr>
              <a:t>qf</a:t>
            </a:r>
            <a:r>
              <a:rPr lang="en-US" sz="1600" b="1" dirty="0">
                <a:latin typeface="Courier New" pitchFamily="49" charset="0"/>
              </a:rPr>
              <a:t> </a:t>
            </a:r>
            <a:r>
              <a:rPr lang="en-US" sz="1600" b="1" dirty="0" err="1">
                <a:latin typeface="Courier New" pitchFamily="49" charset="0"/>
              </a:rPr>
              <a:t>fg</a:t>
            </a:r>
            <a:r>
              <a:rPr lang="en-US" sz="1600" b="1" dirty="0">
                <a:latin typeface="Courier New" pitchFamily="49" charset="0"/>
              </a:rPr>
              <a:t> </a:t>
            </a:r>
            <a:r>
              <a:rPr lang="en-US" sz="1600" b="1" dirty="0" err="1">
                <a:latin typeface="Courier New" pitchFamily="49" charset="0"/>
              </a:rPr>
              <a:t>ndgfq</a:t>
            </a:r>
            <a:endParaRPr lang="en-US" sz="1600" b="1" dirty="0">
              <a:latin typeface="Courier New" pitchFamily="49" charset="0"/>
            </a:endParaRPr>
          </a:p>
          <a:p>
            <a:pPr algn="ctr" eaLnBrk="0" hangingPunct="0"/>
            <a:r>
              <a:rPr lang="en-US" sz="1600" b="1" dirty="0" err="1">
                <a:latin typeface="Courier New" pitchFamily="49" charset="0"/>
              </a:rPr>
              <a:t>rg</a:t>
            </a:r>
            <a:r>
              <a:rPr lang="en-US" sz="1600" b="1" dirty="0">
                <a:latin typeface="Courier New" pitchFamily="49" charset="0"/>
              </a:rPr>
              <a:t> </a:t>
            </a:r>
            <a:r>
              <a:rPr lang="en-US" sz="1600" b="1" dirty="0" err="1">
                <a:latin typeface="Courier New" pitchFamily="49" charset="0"/>
              </a:rPr>
              <a:t>gh</a:t>
            </a:r>
            <a:r>
              <a:rPr lang="en-US" sz="1600" b="1" dirty="0">
                <a:latin typeface="Courier New" pitchFamily="49" charset="0"/>
              </a:rPr>
              <a:t> </a:t>
            </a:r>
            <a:r>
              <a:rPr lang="en-US" sz="1600" b="1" dirty="0" err="1">
                <a:latin typeface="Courier New" pitchFamily="49" charset="0"/>
              </a:rPr>
              <a:t>oehgr</a:t>
            </a:r>
            <a:endParaRPr lang="en-US" sz="1600" b="1" dirty="0">
              <a:latin typeface="Courier New" pitchFamily="49" charset="0"/>
            </a:endParaRPr>
          </a:p>
          <a:p>
            <a:pPr algn="ctr" eaLnBrk="0" hangingPunct="0"/>
            <a:r>
              <a:rPr lang="en-US" sz="1600" b="1" dirty="0" err="1">
                <a:latin typeface="Courier New" pitchFamily="49" charset="0"/>
              </a:rPr>
              <a:t>sh</a:t>
            </a:r>
            <a:r>
              <a:rPr lang="en-US" sz="1600" b="1" dirty="0">
                <a:latin typeface="Courier New" pitchFamily="49" charset="0"/>
              </a:rPr>
              <a:t> hi </a:t>
            </a:r>
            <a:r>
              <a:rPr lang="en-US" sz="1600" b="1" dirty="0" err="1">
                <a:latin typeface="Courier New" pitchFamily="49" charset="0"/>
              </a:rPr>
              <a:t>pfihs</a:t>
            </a:r>
            <a:endParaRPr lang="en-US" sz="1600" b="1" dirty="0">
              <a:latin typeface="Courier New" pitchFamily="49" charset="0"/>
            </a:endParaRPr>
          </a:p>
          <a:p>
            <a:pPr algn="ctr" eaLnBrk="0" hangingPunct="0"/>
            <a:r>
              <a:rPr lang="en-US" sz="1600" b="1" dirty="0" err="1">
                <a:latin typeface="Courier New" pitchFamily="49" charset="0"/>
              </a:rPr>
              <a:t>ti</a:t>
            </a:r>
            <a:r>
              <a:rPr lang="en-US" sz="1600" b="1" dirty="0">
                <a:latin typeface="Courier New" pitchFamily="49" charset="0"/>
              </a:rPr>
              <a:t> </a:t>
            </a:r>
            <a:r>
              <a:rPr lang="en-US" sz="1600" b="1" dirty="0" err="1">
                <a:latin typeface="Courier New" pitchFamily="49" charset="0"/>
              </a:rPr>
              <a:t>ij</a:t>
            </a:r>
            <a:r>
              <a:rPr lang="en-US" sz="1600" b="1" dirty="0">
                <a:latin typeface="Courier New" pitchFamily="49" charset="0"/>
              </a:rPr>
              <a:t> </a:t>
            </a:r>
            <a:r>
              <a:rPr lang="en-US" sz="1600" b="1" dirty="0" err="1">
                <a:latin typeface="Courier New" pitchFamily="49" charset="0"/>
              </a:rPr>
              <a:t>qgjit</a:t>
            </a:r>
            <a:endParaRPr lang="en-US" sz="1600" b="1" dirty="0">
              <a:latin typeface="Courier New" pitchFamily="49" charset="0"/>
            </a:endParaRPr>
          </a:p>
          <a:p>
            <a:pPr algn="ctr" eaLnBrk="0" hangingPunct="0"/>
            <a:r>
              <a:rPr lang="en-US" sz="1600" b="1" dirty="0" err="1">
                <a:latin typeface="Courier New" pitchFamily="49" charset="0"/>
              </a:rPr>
              <a:t>uj</a:t>
            </a:r>
            <a:r>
              <a:rPr lang="en-US" sz="1600" b="1" dirty="0">
                <a:latin typeface="Courier New" pitchFamily="49" charset="0"/>
              </a:rPr>
              <a:t> </a:t>
            </a:r>
            <a:r>
              <a:rPr lang="en-US" sz="1600" b="1" dirty="0" err="1">
                <a:latin typeface="Courier New" pitchFamily="49" charset="0"/>
              </a:rPr>
              <a:t>jk</a:t>
            </a:r>
            <a:r>
              <a:rPr lang="en-US" sz="1600" b="1" dirty="0">
                <a:latin typeface="Courier New" pitchFamily="49" charset="0"/>
              </a:rPr>
              <a:t> </a:t>
            </a:r>
            <a:r>
              <a:rPr lang="en-US" sz="1600" b="1" dirty="0" err="1">
                <a:latin typeface="Courier New" pitchFamily="49" charset="0"/>
              </a:rPr>
              <a:t>rhkju</a:t>
            </a:r>
            <a:endParaRPr lang="en-US" sz="1600" b="1" dirty="0">
              <a:latin typeface="Courier New" pitchFamily="49" charset="0"/>
            </a:endParaRPr>
          </a:p>
          <a:p>
            <a:pPr algn="ctr" eaLnBrk="0" hangingPunct="0"/>
            <a:r>
              <a:rPr lang="en-US" sz="1600" b="1" dirty="0" err="1">
                <a:latin typeface="Courier New" pitchFamily="49" charset="0"/>
              </a:rPr>
              <a:t>vk</a:t>
            </a:r>
            <a:r>
              <a:rPr lang="en-US" sz="1600" b="1" dirty="0">
                <a:latin typeface="Courier New" pitchFamily="49" charset="0"/>
              </a:rPr>
              <a:t> kl </a:t>
            </a:r>
            <a:r>
              <a:rPr lang="en-US" sz="1600" b="1" dirty="0" err="1">
                <a:latin typeface="Courier New" pitchFamily="49" charset="0"/>
              </a:rPr>
              <a:t>silkv</a:t>
            </a:r>
            <a:endParaRPr lang="en-US" sz="1600" b="1" dirty="0">
              <a:latin typeface="Courier New" pitchFamily="49" charset="0"/>
            </a:endParaRPr>
          </a:p>
          <a:p>
            <a:pPr algn="ctr" eaLnBrk="0" hangingPunct="0"/>
            <a:r>
              <a:rPr lang="en-US" sz="1600" b="1" dirty="0" err="1">
                <a:latin typeface="Courier New" pitchFamily="49" charset="0"/>
              </a:rPr>
              <a:t>wl</a:t>
            </a:r>
            <a:r>
              <a:rPr lang="en-US" sz="1600" b="1" dirty="0">
                <a:latin typeface="Courier New" pitchFamily="49" charset="0"/>
              </a:rPr>
              <a:t> lm </a:t>
            </a:r>
            <a:r>
              <a:rPr lang="en-US" sz="1600" b="1" dirty="0" err="1">
                <a:latin typeface="Courier New" pitchFamily="49" charset="0"/>
              </a:rPr>
              <a:t>tjmlw</a:t>
            </a:r>
            <a:endParaRPr lang="en-US" sz="1600" b="1" dirty="0">
              <a:latin typeface="Courier New" pitchFamily="49" charset="0"/>
            </a:endParaRPr>
          </a:p>
          <a:p>
            <a:pPr algn="ctr" eaLnBrk="0" hangingPunct="0"/>
            <a:r>
              <a:rPr lang="en-US" sz="1600" b="1" dirty="0" err="1">
                <a:latin typeface="Courier New" pitchFamily="49" charset="0"/>
              </a:rPr>
              <a:t>xm</a:t>
            </a:r>
            <a:r>
              <a:rPr lang="en-US" sz="1600" b="1" dirty="0">
                <a:latin typeface="Courier New" pitchFamily="49" charset="0"/>
              </a:rPr>
              <a:t> </a:t>
            </a:r>
            <a:r>
              <a:rPr lang="en-US" sz="1600" b="1" dirty="0" err="1">
                <a:latin typeface="Courier New" pitchFamily="49" charset="0"/>
              </a:rPr>
              <a:t>mn</a:t>
            </a:r>
            <a:r>
              <a:rPr lang="en-US" sz="1600" b="1" dirty="0">
                <a:latin typeface="Courier New" pitchFamily="49" charset="0"/>
              </a:rPr>
              <a:t> </a:t>
            </a:r>
            <a:r>
              <a:rPr lang="en-US" sz="1600" b="1" dirty="0" err="1">
                <a:latin typeface="Courier New" pitchFamily="49" charset="0"/>
              </a:rPr>
              <a:t>uknmx</a:t>
            </a:r>
            <a:endParaRPr lang="en-US" sz="1600" b="1" dirty="0">
              <a:latin typeface="Courier New" pitchFamily="49" charset="0"/>
            </a:endParaRPr>
          </a:p>
          <a:p>
            <a:pPr algn="ctr" eaLnBrk="0" hangingPunct="0"/>
            <a:r>
              <a:rPr lang="en-US" sz="1600" b="1" dirty="0" err="1">
                <a:latin typeface="Courier New" pitchFamily="49" charset="0"/>
              </a:rPr>
              <a:t>yn</a:t>
            </a:r>
            <a:r>
              <a:rPr lang="en-US" sz="1600" b="1" dirty="0">
                <a:latin typeface="Courier New" pitchFamily="49" charset="0"/>
              </a:rPr>
              <a:t> no </a:t>
            </a:r>
            <a:r>
              <a:rPr lang="en-US" sz="1600" b="1" dirty="0" err="1">
                <a:latin typeface="Courier New" pitchFamily="49" charset="0"/>
              </a:rPr>
              <a:t>vlony</a:t>
            </a:r>
            <a:endParaRPr lang="en-US" sz="1600" b="1" dirty="0">
              <a:latin typeface="Courier New" pitchFamily="49" charset="0"/>
            </a:endParaRPr>
          </a:p>
          <a:p>
            <a:pPr algn="ctr" eaLnBrk="0" hangingPunct="0"/>
            <a:r>
              <a:rPr lang="en-US" sz="1600" b="1" dirty="0" err="1">
                <a:latin typeface="Courier New" pitchFamily="49" charset="0"/>
              </a:rPr>
              <a:t>zo</a:t>
            </a:r>
            <a:r>
              <a:rPr lang="en-US" sz="1600" b="1" dirty="0">
                <a:latin typeface="Courier New" pitchFamily="49" charset="0"/>
              </a:rPr>
              <a:t> op </a:t>
            </a:r>
            <a:r>
              <a:rPr lang="en-US" sz="1600" b="1" dirty="0" err="1">
                <a:latin typeface="Courier New" pitchFamily="49" charset="0"/>
              </a:rPr>
              <a:t>wmpoz</a:t>
            </a:r>
            <a:endParaRPr lang="en-US" sz="1600" b="1" dirty="0">
              <a:latin typeface="Courier New" pitchFamily="49" charset="0"/>
            </a:endParaRPr>
          </a:p>
          <a:p>
            <a:pPr algn="ctr" eaLnBrk="0" hangingPunct="0"/>
            <a:r>
              <a:rPr lang="en-US" sz="1600" b="1" dirty="0" err="1">
                <a:latin typeface="Courier New" pitchFamily="49" charset="0"/>
              </a:rPr>
              <a:t>ap</a:t>
            </a:r>
            <a:r>
              <a:rPr lang="en-US" sz="1600" b="1" dirty="0">
                <a:latin typeface="Courier New" pitchFamily="49" charset="0"/>
              </a:rPr>
              <a:t> </a:t>
            </a:r>
            <a:r>
              <a:rPr lang="en-US" sz="1600" b="1" dirty="0" err="1">
                <a:latin typeface="Courier New" pitchFamily="49" charset="0"/>
              </a:rPr>
              <a:t>pq</a:t>
            </a:r>
            <a:r>
              <a:rPr lang="en-US" sz="1600" b="1" dirty="0">
                <a:latin typeface="Courier New" pitchFamily="49" charset="0"/>
              </a:rPr>
              <a:t> </a:t>
            </a:r>
            <a:r>
              <a:rPr lang="en-US" sz="1600" b="1" dirty="0" err="1">
                <a:latin typeface="Courier New" pitchFamily="49" charset="0"/>
              </a:rPr>
              <a:t>xnqpa</a:t>
            </a:r>
            <a:endParaRPr lang="en-US" sz="1600" b="1" dirty="0">
              <a:latin typeface="Courier New" pitchFamily="49" charset="0"/>
            </a:endParaRPr>
          </a:p>
          <a:p>
            <a:pPr algn="ctr" eaLnBrk="0" hangingPunct="0"/>
            <a:r>
              <a:rPr lang="en-US" sz="1600" b="1" dirty="0" err="1">
                <a:latin typeface="Courier New" pitchFamily="49" charset="0"/>
              </a:rPr>
              <a:t>bq</a:t>
            </a:r>
            <a:r>
              <a:rPr lang="en-US" sz="1600" b="1" dirty="0">
                <a:latin typeface="Courier New" pitchFamily="49" charset="0"/>
              </a:rPr>
              <a:t> </a:t>
            </a:r>
            <a:r>
              <a:rPr lang="en-US" sz="1600" b="1" dirty="0" err="1">
                <a:latin typeface="Courier New" pitchFamily="49" charset="0"/>
              </a:rPr>
              <a:t>qr</a:t>
            </a:r>
            <a:r>
              <a:rPr lang="en-US" sz="1600" b="1" dirty="0">
                <a:latin typeface="Courier New" pitchFamily="49" charset="0"/>
              </a:rPr>
              <a:t> </a:t>
            </a:r>
            <a:r>
              <a:rPr lang="en-US" sz="1600" b="1" dirty="0" err="1">
                <a:latin typeface="Courier New" pitchFamily="49" charset="0"/>
              </a:rPr>
              <a:t>yorqb</a:t>
            </a:r>
            <a:endParaRPr lang="en-US" sz="1600" b="1" dirty="0">
              <a:latin typeface="Courier New" pitchFamily="49" charset="0"/>
            </a:endParaRPr>
          </a:p>
          <a:p>
            <a:pPr algn="ctr" eaLnBrk="0" hangingPunct="0"/>
            <a:r>
              <a:rPr lang="en-US" sz="1600" b="1" dirty="0" err="1">
                <a:latin typeface="Courier New" pitchFamily="49" charset="0"/>
              </a:rPr>
              <a:t>cr</a:t>
            </a:r>
            <a:r>
              <a:rPr lang="en-US" sz="1600" b="1" dirty="0">
                <a:latin typeface="Courier New" pitchFamily="49" charset="0"/>
              </a:rPr>
              <a:t> </a:t>
            </a:r>
            <a:r>
              <a:rPr lang="en-US" sz="1600" b="1" dirty="0" err="1">
                <a:latin typeface="Courier New" pitchFamily="49" charset="0"/>
              </a:rPr>
              <a:t>rs</a:t>
            </a:r>
            <a:r>
              <a:rPr lang="en-US" sz="1600" b="1" dirty="0">
                <a:latin typeface="Courier New" pitchFamily="49" charset="0"/>
              </a:rPr>
              <a:t> </a:t>
            </a:r>
            <a:r>
              <a:rPr lang="en-US" sz="1600" b="1" dirty="0" err="1">
                <a:latin typeface="Courier New" pitchFamily="49" charset="0"/>
              </a:rPr>
              <a:t>zpsrc</a:t>
            </a:r>
            <a:endParaRPr lang="en-US" sz="1600" b="1" dirty="0">
              <a:latin typeface="Courier New" pitchFamily="49" charset="0"/>
            </a:endParaRPr>
          </a:p>
          <a:p>
            <a:pPr algn="ctr" eaLnBrk="0" hangingPunct="0"/>
            <a:r>
              <a:rPr lang="en-US" sz="1600" b="1" dirty="0">
                <a:latin typeface="Courier New" pitchFamily="49" charset="0"/>
              </a:rPr>
              <a:t>ds </a:t>
            </a:r>
            <a:r>
              <a:rPr lang="en-US" sz="1600" b="1" dirty="0" err="1">
                <a:latin typeface="Courier New" pitchFamily="49" charset="0"/>
              </a:rPr>
              <a:t>st</a:t>
            </a:r>
            <a:r>
              <a:rPr lang="en-US" sz="1600" b="1" dirty="0">
                <a:latin typeface="Courier New" pitchFamily="49" charset="0"/>
              </a:rPr>
              <a:t> </a:t>
            </a:r>
            <a:r>
              <a:rPr lang="en-US" sz="1600" b="1" dirty="0" err="1">
                <a:latin typeface="Courier New" pitchFamily="49" charset="0"/>
              </a:rPr>
              <a:t>aqtsd</a:t>
            </a:r>
            <a:endParaRPr lang="en-US" sz="1600" b="1" dirty="0">
              <a:latin typeface="Courier New" pitchFamily="49" charset="0"/>
            </a:endParaRPr>
          </a:p>
          <a:p>
            <a:pPr algn="ctr" eaLnBrk="0" hangingPunct="0"/>
            <a:r>
              <a:rPr lang="en-US" sz="1600" b="1" dirty="0">
                <a:latin typeface="Courier New" pitchFamily="49" charset="0"/>
              </a:rPr>
              <a:t>et </a:t>
            </a:r>
            <a:r>
              <a:rPr lang="en-US" sz="1600" b="1" dirty="0" err="1">
                <a:latin typeface="Courier New" pitchFamily="49" charset="0"/>
              </a:rPr>
              <a:t>tu</a:t>
            </a:r>
            <a:r>
              <a:rPr lang="en-US" sz="1600" b="1" dirty="0">
                <a:latin typeface="Courier New" pitchFamily="49" charset="0"/>
              </a:rPr>
              <a:t> brute</a:t>
            </a:r>
          </a:p>
          <a:p>
            <a:pPr algn="ctr" eaLnBrk="0" hangingPunct="0"/>
            <a:r>
              <a:rPr lang="en-US" sz="1600" b="1" dirty="0" err="1">
                <a:latin typeface="Courier New" pitchFamily="49" charset="0"/>
              </a:rPr>
              <a:t>fu</a:t>
            </a:r>
            <a:r>
              <a:rPr lang="en-US" sz="1600" b="1" dirty="0">
                <a:latin typeface="Courier New" pitchFamily="49" charset="0"/>
              </a:rPr>
              <a:t> </a:t>
            </a:r>
            <a:r>
              <a:rPr lang="en-US" sz="1600" b="1" dirty="0" err="1">
                <a:latin typeface="Courier New" pitchFamily="49" charset="0"/>
              </a:rPr>
              <a:t>uv</a:t>
            </a:r>
            <a:r>
              <a:rPr lang="en-US" sz="1600" b="1" dirty="0">
                <a:latin typeface="Courier New" pitchFamily="49" charset="0"/>
              </a:rPr>
              <a:t> </a:t>
            </a:r>
            <a:r>
              <a:rPr lang="en-US" sz="1600" b="1" dirty="0" err="1">
                <a:latin typeface="Courier New" pitchFamily="49" charset="0"/>
              </a:rPr>
              <a:t>csvuf</a:t>
            </a:r>
            <a:endParaRPr lang="en-US" sz="1600" b="1" dirty="0">
              <a:latin typeface="Courier New" pitchFamily="49" charset="0"/>
            </a:endParaRPr>
          </a:p>
        </p:txBody>
      </p:sp>
      <p:sp>
        <p:nvSpPr>
          <p:cNvPr id="10" name="Text Box 5"/>
          <p:cNvSpPr txBox="1">
            <a:spLocks noChangeArrowheads="1"/>
          </p:cNvSpPr>
          <p:nvPr>
            <p:custDataLst>
              <p:tags r:id="rId3"/>
            </p:custDataLst>
          </p:nvPr>
        </p:nvSpPr>
        <p:spPr bwMode="auto">
          <a:xfrm>
            <a:off x="304800" y="228600"/>
            <a:ext cx="6248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4200" dirty="0" smtClean="0">
                <a:latin typeface="Cambria" pitchFamily="18" charset="0"/>
              </a:rPr>
              <a:t>Decipher?</a:t>
            </a:r>
            <a:endParaRPr lang="en-US" sz="4200" dirty="0">
              <a:latin typeface="Cambria" pitchFamily="18" charset="0"/>
            </a:endParaRPr>
          </a:p>
        </p:txBody>
      </p:sp>
      <p:sp>
        <p:nvSpPr>
          <p:cNvPr id="3" name="Right Arrow 2"/>
          <p:cNvSpPr/>
          <p:nvPr/>
        </p:nvSpPr>
        <p:spPr bwMode="auto">
          <a:xfrm>
            <a:off x="5181600" y="410558"/>
            <a:ext cx="685800" cy="393775"/>
          </a:xfrm>
          <a:prstGeom prst="rightArrow">
            <a:avLst>
              <a:gd name="adj1" fmla="val 32799"/>
              <a:gd name="adj2" fmla="val 72935"/>
            </a:avLst>
          </a:prstGeom>
          <a:solidFill>
            <a:schemeClr val="bg1">
              <a:lumMod val="8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6" charset="0"/>
              <a:ea typeface="ＭＳ Ｐゴシック" pitchFamily="-106" charset="-128"/>
              <a:cs typeface="ＭＳ Ｐゴシック" pitchFamily="-106" charset="-128"/>
            </a:endParaRPr>
          </a:p>
        </p:txBody>
      </p:sp>
      <p:sp>
        <p:nvSpPr>
          <p:cNvPr id="4" name="TextBox 3"/>
          <p:cNvSpPr txBox="1"/>
          <p:nvPr/>
        </p:nvSpPr>
        <p:spPr>
          <a:xfrm>
            <a:off x="1981200" y="1295400"/>
            <a:ext cx="1686212" cy="646331"/>
          </a:xfrm>
          <a:prstGeom prst="rect">
            <a:avLst/>
          </a:prstGeom>
          <a:solidFill>
            <a:srgbClr val="FFCCCC"/>
          </a:solidFill>
        </p:spPr>
        <p:txBody>
          <a:bodyPr wrap="square" rtlCol="0">
            <a:spAutoFit/>
          </a:bodyPr>
          <a:lstStyle/>
          <a:p>
            <a:pPr algn="r"/>
            <a:r>
              <a:rPr lang="en-US" sz="1800" b="1" dirty="0" smtClean="0">
                <a:latin typeface="Cambria" pitchFamily="18" charset="0"/>
              </a:rPr>
              <a:t>All possible </a:t>
            </a:r>
            <a:r>
              <a:rPr lang="en-US" sz="1800" b="1" dirty="0" err="1" smtClean="0">
                <a:latin typeface="Cambria" pitchFamily="18" charset="0"/>
              </a:rPr>
              <a:t>decipherings</a:t>
            </a:r>
            <a:endParaRPr lang="en-US" sz="1800" b="1" dirty="0">
              <a:latin typeface="Cambria" pitchFamily="18" charset="0"/>
            </a:endParaRPr>
          </a:p>
        </p:txBody>
      </p:sp>
      <p:sp>
        <p:nvSpPr>
          <p:cNvPr id="15" name="TextBox 14"/>
          <p:cNvSpPr txBox="1"/>
          <p:nvPr/>
        </p:nvSpPr>
        <p:spPr>
          <a:xfrm>
            <a:off x="5215467" y="6059156"/>
            <a:ext cx="589129" cy="307777"/>
          </a:xfrm>
          <a:prstGeom prst="rect">
            <a:avLst/>
          </a:prstGeom>
          <a:solidFill>
            <a:srgbClr val="FCECD0"/>
          </a:solidFill>
        </p:spPr>
        <p:txBody>
          <a:bodyPr wrap="square" rtlCol="0">
            <a:spAutoFit/>
          </a:bodyPr>
          <a:lstStyle/>
          <a:p>
            <a:pPr algn="ctr"/>
            <a:r>
              <a:rPr lang="en-US" sz="1400" b="1" dirty="0" smtClean="0">
                <a:latin typeface="Courier New" pitchFamily="49" charset="0"/>
                <a:cs typeface="Courier New" pitchFamily="49" charset="0"/>
              </a:rPr>
              <a:t>max</a:t>
            </a:r>
            <a:r>
              <a:rPr lang="en-US" sz="1400" b="1" dirty="0" smtClean="0">
                <a:latin typeface="Cambria" pitchFamily="18" charset="0"/>
              </a:rPr>
              <a:t>!</a:t>
            </a:r>
            <a:endParaRPr lang="en-US" sz="1400" b="1" dirty="0">
              <a:latin typeface="Cambria" pitchFamily="18" charset="0"/>
            </a:endParaRPr>
          </a:p>
        </p:txBody>
      </p:sp>
      <p:sp>
        <p:nvSpPr>
          <p:cNvPr id="5" name="Rounded Rectangle 4"/>
          <p:cNvSpPr/>
          <p:nvPr/>
        </p:nvSpPr>
        <p:spPr bwMode="auto">
          <a:xfrm>
            <a:off x="5750122" y="5977467"/>
            <a:ext cx="3241478" cy="440418"/>
          </a:xfrm>
          <a:prstGeom prst="roundRect">
            <a:avLst/>
          </a:prstGeom>
          <a:solidFill>
            <a:srgbClr val="FFCC99">
              <a:alpha val="50000"/>
            </a:srgbClr>
          </a:solidFill>
          <a:ln w="57150" cap="flat" cmpd="sng" algn="ctr">
            <a:solidFill>
              <a:srgbClr val="FF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6" charset="0"/>
              <a:ea typeface="ＭＳ Ｐゴシック" pitchFamily="-106" charset="-128"/>
              <a:cs typeface="ＭＳ Ｐゴシック" pitchFamily="-106" charset="-128"/>
            </a:endParaRPr>
          </a:p>
        </p:txBody>
      </p:sp>
      <p:sp>
        <p:nvSpPr>
          <p:cNvPr id="17" name="Text Box 18"/>
          <p:cNvSpPr txBox="1">
            <a:spLocks noChangeArrowheads="1"/>
          </p:cNvSpPr>
          <p:nvPr>
            <p:custDataLst>
              <p:tags r:id="rId4"/>
            </p:custDataLst>
          </p:nvPr>
        </p:nvSpPr>
        <p:spPr bwMode="auto">
          <a:xfrm rot="20774578">
            <a:off x="5526217" y="3980129"/>
            <a:ext cx="2443306" cy="1200329"/>
          </a:xfrm>
          <a:prstGeom prst="rect">
            <a:avLst/>
          </a:prstGeom>
          <a:solidFill>
            <a:schemeClr val="bg1"/>
          </a:solidFill>
          <a:ln>
            <a:solidFill>
              <a:srgbClr val="0B04FF"/>
            </a:solidFill>
          </a:ln>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i="1" dirty="0">
                <a:solidFill>
                  <a:srgbClr val="0B04FF"/>
                </a:solidFill>
                <a:latin typeface="Calibri" pitchFamily="34" charset="0"/>
              </a:rPr>
              <a:t>"Englishness" </a:t>
            </a:r>
            <a:r>
              <a:rPr lang="en-US" i="1" dirty="0" smtClean="0">
                <a:solidFill>
                  <a:srgbClr val="0B04FF"/>
                </a:solidFill>
                <a:latin typeface="Calibri" pitchFamily="34" charset="0"/>
              </a:rPr>
              <a:t>based on letter-probabilities</a:t>
            </a:r>
            <a:endParaRPr lang="en-US" i="1" dirty="0">
              <a:solidFill>
                <a:srgbClr val="0B04FF"/>
              </a:solidFill>
              <a:latin typeface="Calibri" pitchFamily="34" charset="0"/>
            </a:endParaRPr>
          </a:p>
        </p:txBody>
      </p:sp>
      <p:sp>
        <p:nvSpPr>
          <p:cNvPr id="16" name="TextBox 15"/>
          <p:cNvSpPr txBox="1"/>
          <p:nvPr/>
        </p:nvSpPr>
        <p:spPr>
          <a:xfrm>
            <a:off x="5365044" y="1750874"/>
            <a:ext cx="390518" cy="1754326"/>
          </a:xfrm>
          <a:prstGeom prst="rect">
            <a:avLst/>
          </a:prstGeom>
          <a:solidFill>
            <a:srgbClr val="DDF2FF"/>
          </a:solidFill>
        </p:spPr>
        <p:txBody>
          <a:bodyPr wrap="square" rtlCol="0">
            <a:spAutoFit/>
          </a:bodyPr>
          <a:lstStyle/>
          <a:p>
            <a:pPr algn="r"/>
            <a:r>
              <a:rPr lang="en-US" sz="1800" b="1" dirty="0" smtClean="0">
                <a:latin typeface="Cambria" pitchFamily="18" charset="0"/>
              </a:rPr>
              <a:t>S</a:t>
            </a:r>
          </a:p>
          <a:p>
            <a:pPr algn="r"/>
            <a:r>
              <a:rPr lang="en-US" sz="1800" b="1" dirty="0" smtClean="0">
                <a:latin typeface="Cambria" pitchFamily="18" charset="0"/>
              </a:rPr>
              <a:t>c</a:t>
            </a:r>
          </a:p>
          <a:p>
            <a:pPr algn="r"/>
            <a:r>
              <a:rPr lang="en-US" sz="1800" b="1" dirty="0" smtClean="0">
                <a:latin typeface="Cambria" pitchFamily="18" charset="0"/>
              </a:rPr>
              <a:t>o</a:t>
            </a:r>
          </a:p>
          <a:p>
            <a:pPr algn="r"/>
            <a:r>
              <a:rPr lang="en-US" sz="1800" b="1" dirty="0" smtClean="0">
                <a:latin typeface="Cambria" pitchFamily="18" charset="0"/>
              </a:rPr>
              <a:t>r</a:t>
            </a:r>
          </a:p>
          <a:p>
            <a:pPr algn="r"/>
            <a:r>
              <a:rPr lang="en-US" sz="1800" b="1" dirty="0" smtClean="0">
                <a:latin typeface="Cambria" pitchFamily="18" charset="0"/>
              </a:rPr>
              <a:t>e</a:t>
            </a:r>
          </a:p>
          <a:p>
            <a:pPr algn="r"/>
            <a:r>
              <a:rPr lang="en-US" sz="1800" b="1" dirty="0" smtClean="0">
                <a:latin typeface="Cambria" pitchFamily="18" charset="0"/>
              </a:rPr>
              <a:t>s</a:t>
            </a:r>
            <a:endParaRPr lang="en-US" sz="1800" b="1" dirty="0">
              <a:latin typeface="Cambria" pitchFamily="18" charset="0"/>
            </a:endParaRPr>
          </a:p>
        </p:txBody>
      </p:sp>
    </p:spTree>
    <p:extLst>
      <p:ext uri="{BB962C8B-B14F-4D97-AF65-F5344CB8AC3E}">
        <p14:creationId xmlns:p14="http://schemas.microsoft.com/office/powerpoint/2010/main" val="42208165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092" y="1066800"/>
            <a:ext cx="7785100" cy="390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2" name="Text Box 5"/>
          <p:cNvSpPr txBox="1">
            <a:spLocks noChangeArrowheads="1"/>
          </p:cNvSpPr>
          <p:nvPr>
            <p:custDataLst>
              <p:tags r:id="rId1"/>
            </p:custDataLst>
          </p:nvPr>
        </p:nvSpPr>
        <p:spPr bwMode="auto">
          <a:xfrm rot="21181098">
            <a:off x="3308252" y="4227421"/>
            <a:ext cx="5659437" cy="738664"/>
          </a:xfrm>
          <a:prstGeom prst="rect">
            <a:avLst/>
          </a:prstGeom>
          <a:solidFill>
            <a:schemeClr val="bg1"/>
          </a:solidFill>
          <a:ln w="9525">
            <a:solidFill>
              <a:schemeClr val="tx1"/>
            </a:solidFill>
          </a:ln>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200" dirty="0" smtClean="0">
                <a:latin typeface="Cambria" pitchFamily="18" charset="0"/>
              </a:rPr>
              <a:t>We'll  see  you </a:t>
            </a:r>
            <a:r>
              <a:rPr lang="en-US" sz="4200" dirty="0">
                <a:latin typeface="Cambria" pitchFamily="18" charset="0"/>
              </a:rPr>
              <a:t>in </a:t>
            </a:r>
            <a:r>
              <a:rPr lang="en-US" sz="4200" dirty="0" smtClean="0">
                <a:latin typeface="Cambria" pitchFamily="18" charset="0"/>
              </a:rPr>
              <a:t>Lab3 !</a:t>
            </a:r>
            <a:endParaRPr lang="en-US" sz="4200" dirty="0">
              <a:latin typeface="Cambria" pitchFamily="18" charset="0"/>
            </a:endParaRPr>
          </a:p>
        </p:txBody>
      </p:sp>
      <p:cxnSp>
        <p:nvCxnSpPr>
          <p:cNvPr id="3" name="Straight Connector 2"/>
          <p:cNvCxnSpPr/>
          <p:nvPr/>
        </p:nvCxnSpPr>
        <p:spPr bwMode="auto">
          <a:xfrm flipV="1">
            <a:off x="4834467" y="4574175"/>
            <a:ext cx="838200" cy="378472"/>
          </a:xfrm>
          <a:prstGeom prst="line">
            <a:avLst/>
          </a:prstGeom>
          <a:noFill/>
          <a:ln w="28575" cap="flat" cmpd="sng" algn="ctr">
            <a:solidFill>
              <a:srgbClr val="0B04FF"/>
            </a:solidFill>
            <a:prstDash val="solid"/>
            <a:round/>
            <a:headEnd type="none" w="med" len="med"/>
            <a:tailEnd type="none" w="med" len="med"/>
          </a:ln>
          <a:effectLst/>
        </p:spPr>
      </p:cxnSp>
      <p:sp>
        <p:nvSpPr>
          <p:cNvPr id="4" name="Rectangle 3"/>
          <p:cNvSpPr/>
          <p:nvPr/>
        </p:nvSpPr>
        <p:spPr>
          <a:xfrm rot="20257432">
            <a:off x="4696848" y="5058075"/>
            <a:ext cx="1317990" cy="738664"/>
          </a:xfrm>
          <a:prstGeom prst="rect">
            <a:avLst/>
          </a:prstGeom>
        </p:spPr>
        <p:txBody>
          <a:bodyPr wrap="none">
            <a:spAutoFit/>
          </a:bodyPr>
          <a:lstStyle/>
          <a:p>
            <a:r>
              <a:rPr lang="en-US" sz="4200" b="1" i="1" dirty="0" smtClean="0">
                <a:solidFill>
                  <a:srgbClr val="0B04FF"/>
                </a:solidFill>
                <a:latin typeface="Cambria" pitchFamily="18" charset="0"/>
              </a:rPr>
              <a:t>hear</a:t>
            </a:r>
            <a:endParaRPr lang="en-US" sz="4200" b="1" i="1" dirty="0">
              <a:solidFill>
                <a:srgbClr val="0B04FF"/>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5"/>
          <p:cNvSpPr txBox="1">
            <a:spLocks noChangeArrowheads="1"/>
          </p:cNvSpPr>
          <p:nvPr>
            <p:custDataLst>
              <p:tags r:id="rId1"/>
            </p:custDataLst>
          </p:nvPr>
        </p:nvSpPr>
        <p:spPr bwMode="auto">
          <a:xfrm>
            <a:off x="1524000" y="152400"/>
            <a:ext cx="6705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200" dirty="0" smtClean="0">
                <a:latin typeface="Cambria" pitchFamily="18" charset="0"/>
              </a:rPr>
              <a:t>Aside: web scraping</a:t>
            </a:r>
            <a:endParaRPr lang="en-US" sz="4200" dirty="0">
              <a:latin typeface="Times New Roman" pitchFamily="18" charset="0"/>
            </a:endParaRPr>
          </a:p>
        </p:txBody>
      </p:sp>
      <p:sp>
        <p:nvSpPr>
          <p:cNvPr id="2" name="TextBox 1"/>
          <p:cNvSpPr txBox="1"/>
          <p:nvPr/>
        </p:nvSpPr>
        <p:spPr>
          <a:xfrm>
            <a:off x="3200400" y="1600200"/>
            <a:ext cx="4267200" cy="830997"/>
          </a:xfrm>
          <a:prstGeom prst="rect">
            <a:avLst/>
          </a:prstGeom>
          <a:noFill/>
        </p:spPr>
        <p:txBody>
          <a:bodyPr wrap="square" rtlCol="0">
            <a:spAutoFit/>
          </a:bodyPr>
          <a:lstStyle/>
          <a:p>
            <a:pPr algn="ctr"/>
            <a:r>
              <a:rPr lang="en-US" dirty="0" smtClean="0">
                <a:solidFill>
                  <a:srgbClr val="0B04FF"/>
                </a:solidFill>
                <a:latin typeface="Cambria" pitchFamily="18" charset="0"/>
              </a:rPr>
              <a:t>How </a:t>
            </a:r>
            <a:r>
              <a:rPr lang="en-US" b="1" i="1" dirty="0" smtClean="0">
                <a:solidFill>
                  <a:srgbClr val="0B04FF"/>
                </a:solidFill>
                <a:latin typeface="Cambria" pitchFamily="18" charset="0"/>
              </a:rPr>
              <a:t>could</a:t>
            </a:r>
            <a:r>
              <a:rPr lang="en-US" dirty="0" smtClean="0">
                <a:solidFill>
                  <a:srgbClr val="0B04FF"/>
                </a:solidFill>
                <a:latin typeface="Cambria" pitchFamily="18" charset="0"/>
              </a:rPr>
              <a:t> we grab today's stock price via Python?</a:t>
            </a:r>
            <a:endParaRPr lang="en-US" dirty="0">
              <a:solidFill>
                <a:srgbClr val="0B04FF"/>
              </a:solidFill>
              <a:latin typeface="Cambria" pitchFamily="18" charset="0"/>
            </a:endParaRP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093" t="32949" r="29653" b="42354"/>
          <a:stretch/>
        </p:blipFill>
        <p:spPr bwMode="auto">
          <a:xfrm>
            <a:off x="76200" y="3048000"/>
            <a:ext cx="9005806"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bwMode="auto">
          <a:xfrm>
            <a:off x="7162800" y="2015698"/>
            <a:ext cx="1828800" cy="1641902"/>
          </a:xfrm>
          <a:prstGeom prst="straightConnector1">
            <a:avLst/>
          </a:prstGeom>
          <a:noFill/>
          <a:ln w="19050" cap="flat" cmpd="sng" algn="ctr">
            <a:solidFill>
              <a:srgbClr val="0B04FF"/>
            </a:solidFill>
            <a:prstDash val="solid"/>
            <a:round/>
            <a:headEnd type="none" w="med" len="med"/>
            <a:tailEnd type="arrow"/>
          </a:ln>
          <a:effectLst/>
        </p:spPr>
      </p:cxnSp>
    </p:spTree>
    <p:extLst>
      <p:ext uri="{BB962C8B-B14F-4D97-AF65-F5344CB8AC3E}">
        <p14:creationId xmlns:p14="http://schemas.microsoft.com/office/powerpoint/2010/main" val="3123025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9">
            <a:extLst>
              <a:ext uri="{28A0092B-C50C-407E-A947-70E740481C1C}">
                <a14:useLocalDpi xmlns:a14="http://schemas.microsoft.com/office/drawing/2010/main" val="0"/>
              </a:ext>
            </a:extLst>
          </a:blip>
          <a:srcRect l="17093" t="32949" r="29653" b="42354"/>
          <a:stretch/>
        </p:blipFill>
        <p:spPr bwMode="auto">
          <a:xfrm>
            <a:off x="4349045" y="573"/>
            <a:ext cx="4794955" cy="146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67" name="Text Box 5"/>
          <p:cNvSpPr txBox="1">
            <a:spLocks noChangeArrowheads="1"/>
          </p:cNvSpPr>
          <p:nvPr>
            <p:custDataLst>
              <p:tags r:id="rId1"/>
            </p:custDataLst>
          </p:nvPr>
        </p:nvSpPr>
        <p:spPr bwMode="auto">
          <a:xfrm>
            <a:off x="567268" y="231775"/>
            <a:ext cx="2895600" cy="707886"/>
          </a:xfrm>
          <a:prstGeom prst="rect">
            <a:avLst/>
          </a:prstGeom>
          <a:solidFill>
            <a:schemeClr val="bg1">
              <a:lumMod val="85000"/>
            </a:schemeClr>
          </a:solidFill>
          <a:ln>
            <a:noFill/>
          </a:ln>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000" dirty="0">
                <a:latin typeface="Cambria" pitchFamily="18" charset="0"/>
              </a:rPr>
              <a:t>to the</a:t>
            </a:r>
            <a:r>
              <a:rPr lang="en-US" sz="4000" b="1" dirty="0">
                <a:latin typeface="Cambria" pitchFamily="18" charset="0"/>
              </a:rPr>
              <a:t> </a:t>
            </a:r>
            <a:r>
              <a:rPr lang="en-US" sz="4000" b="1" dirty="0">
                <a:latin typeface="Courier New" pitchFamily="49" charset="0"/>
              </a:rPr>
              <a:t>max</a:t>
            </a:r>
            <a:endParaRPr lang="en-US" sz="4000" dirty="0">
              <a:latin typeface="Times New Roman" pitchFamily="18" charset="0"/>
            </a:endParaRPr>
          </a:p>
        </p:txBody>
      </p:sp>
      <p:sp>
        <p:nvSpPr>
          <p:cNvPr id="11268" name="Text Box 9"/>
          <p:cNvSpPr txBox="1">
            <a:spLocks noChangeArrowheads="1"/>
          </p:cNvSpPr>
          <p:nvPr>
            <p:custDataLst>
              <p:tags r:id="rId2"/>
            </p:custDataLst>
          </p:nvPr>
        </p:nvSpPr>
        <p:spPr bwMode="auto">
          <a:xfrm>
            <a:off x="388938" y="121285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dirty="0">
                <a:latin typeface="Cambria" pitchFamily="18" charset="0"/>
              </a:rPr>
              <a:t>W</a:t>
            </a:r>
            <a:r>
              <a:rPr lang="en-US" dirty="0" smtClean="0">
                <a:latin typeface="Cambria" pitchFamily="18" charset="0"/>
              </a:rPr>
              <a:t>ant </a:t>
            </a:r>
            <a:r>
              <a:rPr lang="en-US" dirty="0">
                <a:latin typeface="Cambria" pitchFamily="18" charset="0"/>
              </a:rPr>
              <a:t>the highest </a:t>
            </a:r>
            <a:r>
              <a:rPr lang="en-US" dirty="0" smtClean="0">
                <a:latin typeface="Cambria" pitchFamily="18" charset="0"/>
              </a:rPr>
              <a:t>price?</a:t>
            </a:r>
            <a:endParaRPr lang="en-US" dirty="0">
              <a:latin typeface="Cambria" pitchFamily="18" charset="0"/>
            </a:endParaRPr>
          </a:p>
        </p:txBody>
      </p:sp>
      <p:sp>
        <p:nvSpPr>
          <p:cNvPr id="11269" name="Text Box 10"/>
          <p:cNvSpPr txBox="1">
            <a:spLocks noChangeArrowheads="1"/>
          </p:cNvSpPr>
          <p:nvPr>
            <p:custDataLst>
              <p:tags r:id="rId3"/>
            </p:custDataLst>
          </p:nvPr>
        </p:nvSpPr>
        <p:spPr bwMode="auto">
          <a:xfrm>
            <a:off x="381000" y="2449689"/>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a:latin typeface="Cambria" pitchFamily="18" charset="0"/>
              </a:rPr>
              <a:t>What if the months are in there, as well?</a:t>
            </a:r>
          </a:p>
        </p:txBody>
      </p:sp>
      <p:sp>
        <p:nvSpPr>
          <p:cNvPr id="11272" name="Rectangle 33"/>
          <p:cNvSpPr>
            <a:spLocks noChangeArrowheads="1"/>
          </p:cNvSpPr>
          <p:nvPr>
            <p:custDataLst>
              <p:tags r:id="rId4"/>
            </p:custDataLst>
          </p:nvPr>
        </p:nvSpPr>
        <p:spPr bwMode="auto">
          <a:xfrm>
            <a:off x="685800" y="1752600"/>
            <a:ext cx="68881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p>
            <a:pPr eaLnBrk="0" hangingPunct="0"/>
            <a:r>
              <a:rPr lang="en-US" sz="1800" b="1" dirty="0">
                <a:latin typeface="Courier New" pitchFamily="49" charset="0"/>
              </a:rPr>
              <a:t>max( [475.5, 458.0, 441.3, 470.8, 532.8, 520.9] )</a:t>
            </a:r>
          </a:p>
        </p:txBody>
      </p:sp>
      <p:sp>
        <p:nvSpPr>
          <p:cNvPr id="11273" name="Text Box 34"/>
          <p:cNvSpPr txBox="1">
            <a:spLocks noChangeArrowheads="1"/>
          </p:cNvSpPr>
          <p:nvPr>
            <p:custDataLst>
              <p:tags r:id="rId5"/>
            </p:custDataLst>
          </p:nvPr>
        </p:nvSpPr>
        <p:spPr bwMode="auto">
          <a:xfrm>
            <a:off x="6292850" y="2008188"/>
            <a:ext cx="914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000" b="1">
                <a:latin typeface="Courier New" pitchFamily="49" charset="0"/>
              </a:rPr>
              <a:t>'sep'</a:t>
            </a:r>
          </a:p>
        </p:txBody>
      </p:sp>
      <p:sp>
        <p:nvSpPr>
          <p:cNvPr id="11274" name="Text Box 35"/>
          <p:cNvSpPr txBox="1">
            <a:spLocks noChangeArrowheads="1"/>
          </p:cNvSpPr>
          <p:nvPr>
            <p:custDataLst>
              <p:tags r:id="rId6"/>
            </p:custDataLst>
          </p:nvPr>
        </p:nvSpPr>
        <p:spPr bwMode="auto">
          <a:xfrm>
            <a:off x="5289550" y="2008188"/>
            <a:ext cx="914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000" b="1">
                <a:latin typeface="Courier New" pitchFamily="49" charset="0"/>
              </a:rPr>
              <a:t>'jul'</a:t>
            </a:r>
          </a:p>
        </p:txBody>
      </p:sp>
      <p:sp>
        <p:nvSpPr>
          <p:cNvPr id="11275" name="Text Box 36"/>
          <p:cNvSpPr txBox="1">
            <a:spLocks noChangeArrowheads="1"/>
          </p:cNvSpPr>
          <p:nvPr>
            <p:custDataLst>
              <p:tags r:id="rId7"/>
            </p:custDataLst>
          </p:nvPr>
        </p:nvSpPr>
        <p:spPr bwMode="auto">
          <a:xfrm>
            <a:off x="4375150" y="2008188"/>
            <a:ext cx="914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000" b="1">
                <a:latin typeface="Courier New" pitchFamily="49" charset="0"/>
              </a:rPr>
              <a:t>'may'</a:t>
            </a:r>
          </a:p>
        </p:txBody>
      </p:sp>
      <p:sp>
        <p:nvSpPr>
          <p:cNvPr id="11276" name="Text Box 37"/>
          <p:cNvSpPr txBox="1">
            <a:spLocks noChangeArrowheads="1"/>
          </p:cNvSpPr>
          <p:nvPr>
            <p:custDataLst>
              <p:tags r:id="rId8"/>
            </p:custDataLst>
          </p:nvPr>
        </p:nvSpPr>
        <p:spPr bwMode="auto">
          <a:xfrm>
            <a:off x="3384550" y="2008188"/>
            <a:ext cx="914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000" b="1">
                <a:latin typeface="Courier New" pitchFamily="49" charset="0"/>
              </a:rPr>
              <a:t>'mar'</a:t>
            </a:r>
          </a:p>
        </p:txBody>
      </p:sp>
      <p:sp>
        <p:nvSpPr>
          <p:cNvPr id="11277" name="Text Box 38"/>
          <p:cNvSpPr txBox="1">
            <a:spLocks noChangeArrowheads="1"/>
          </p:cNvSpPr>
          <p:nvPr>
            <p:custDataLst>
              <p:tags r:id="rId9"/>
            </p:custDataLst>
          </p:nvPr>
        </p:nvSpPr>
        <p:spPr bwMode="auto">
          <a:xfrm>
            <a:off x="2393950" y="2008188"/>
            <a:ext cx="914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000" b="1">
                <a:latin typeface="Courier New" pitchFamily="49" charset="0"/>
              </a:rPr>
              <a:t>'jan'</a:t>
            </a:r>
          </a:p>
        </p:txBody>
      </p:sp>
      <p:sp>
        <p:nvSpPr>
          <p:cNvPr id="11278" name="Text Box 39"/>
          <p:cNvSpPr txBox="1">
            <a:spLocks noChangeArrowheads="1"/>
          </p:cNvSpPr>
          <p:nvPr>
            <p:custDataLst>
              <p:tags r:id="rId10"/>
            </p:custDataLst>
          </p:nvPr>
        </p:nvSpPr>
        <p:spPr bwMode="auto">
          <a:xfrm>
            <a:off x="1479550" y="2008188"/>
            <a:ext cx="914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000" b="1">
                <a:latin typeface="Courier New" pitchFamily="49" charset="0"/>
              </a:rPr>
              <a:t>'nov'</a:t>
            </a:r>
          </a:p>
        </p:txBody>
      </p:sp>
      <p:sp>
        <p:nvSpPr>
          <p:cNvPr id="11279" name="Rectangle 41"/>
          <p:cNvSpPr>
            <a:spLocks noChangeArrowheads="1"/>
          </p:cNvSpPr>
          <p:nvPr>
            <p:custDataLst>
              <p:tags r:id="rId11"/>
            </p:custDataLst>
          </p:nvPr>
        </p:nvSpPr>
        <p:spPr bwMode="auto">
          <a:xfrm>
            <a:off x="685800" y="2962451"/>
            <a:ext cx="7689850" cy="369332"/>
          </a:xfrm>
          <a:prstGeom prst="rect">
            <a:avLst/>
          </a:prstGeom>
          <a:solidFill>
            <a:srgbClr val="CCFFCC"/>
          </a:solidFill>
          <a:ln>
            <a:noFill/>
          </a:ln>
          <a:extLst/>
        </p:spPr>
        <p:txBody>
          <a:bodyPr wrap="square">
            <a:spAutoFit/>
          </a:bodyPr>
          <a:lstStyle/>
          <a:p>
            <a:pPr eaLnBrk="0" hangingPunct="0"/>
            <a:r>
              <a:rPr lang="en-US" sz="1800" b="1" dirty="0">
                <a:latin typeface="Courier New" pitchFamily="49" charset="0"/>
              </a:rPr>
              <a:t>max( [ </a:t>
            </a:r>
            <a:r>
              <a:rPr lang="en-US" sz="1800" b="1" dirty="0" smtClean="0">
                <a:latin typeface="Courier New" pitchFamily="49" charset="0"/>
              </a:rPr>
              <a:t>[</a:t>
            </a:r>
            <a:r>
              <a:rPr lang="en-US" sz="1800" b="1" dirty="0">
                <a:latin typeface="Courier New" pitchFamily="49" charset="0"/>
              </a:rPr>
              <a:t>470.8,</a:t>
            </a:r>
            <a:r>
              <a:rPr lang="en-US" sz="1800" b="1" dirty="0">
                <a:solidFill>
                  <a:srgbClr val="067B0E"/>
                </a:solidFill>
                <a:latin typeface="Courier New" pitchFamily="49" charset="0"/>
              </a:rPr>
              <a:t>'may'</a:t>
            </a:r>
            <a:r>
              <a:rPr lang="en-US" sz="1800" b="1" dirty="0">
                <a:latin typeface="Courier New" pitchFamily="49" charset="0"/>
              </a:rPr>
              <a:t>], [532.8,</a:t>
            </a:r>
            <a:r>
              <a:rPr lang="en-US" sz="1800" b="1" dirty="0">
                <a:solidFill>
                  <a:srgbClr val="067B0E"/>
                </a:solidFill>
                <a:latin typeface="Courier New" pitchFamily="49" charset="0"/>
              </a:rPr>
              <a:t>'jul'</a:t>
            </a:r>
            <a:r>
              <a:rPr lang="en-US" sz="1800" b="1" dirty="0">
                <a:latin typeface="Courier New" pitchFamily="49" charset="0"/>
              </a:rPr>
              <a:t>], [520.9,</a:t>
            </a:r>
            <a:r>
              <a:rPr lang="en-US" sz="1800" b="1" dirty="0">
                <a:solidFill>
                  <a:srgbClr val="067B0E"/>
                </a:solidFill>
                <a:latin typeface="Courier New" pitchFamily="49" charset="0"/>
              </a:rPr>
              <a:t>'sep</a:t>
            </a:r>
            <a:r>
              <a:rPr lang="en-US" sz="1800" b="1" dirty="0" smtClean="0">
                <a:solidFill>
                  <a:srgbClr val="067B0E"/>
                </a:solidFill>
                <a:latin typeface="Courier New" pitchFamily="49" charset="0"/>
              </a:rPr>
              <a:t>'</a:t>
            </a:r>
            <a:r>
              <a:rPr lang="en-US" sz="1800" b="1" dirty="0" smtClean="0">
                <a:latin typeface="Courier New" pitchFamily="49" charset="0"/>
              </a:rPr>
              <a:t>] ] </a:t>
            </a:r>
            <a:r>
              <a:rPr lang="en-US" sz="1800" b="1" dirty="0">
                <a:latin typeface="Courier New" pitchFamily="49" charset="0"/>
              </a:rPr>
              <a:t>)</a:t>
            </a:r>
          </a:p>
        </p:txBody>
      </p:sp>
      <p:grpSp>
        <p:nvGrpSpPr>
          <p:cNvPr id="11283" name="Group 15"/>
          <p:cNvGrpSpPr>
            <a:grpSpLocks/>
          </p:cNvGrpSpPr>
          <p:nvPr>
            <p:custDataLst>
              <p:tags r:id="rId12"/>
            </p:custDataLst>
          </p:nvPr>
        </p:nvGrpSpPr>
        <p:grpSpPr bwMode="auto">
          <a:xfrm>
            <a:off x="4495800" y="357825"/>
            <a:ext cx="435945" cy="468488"/>
            <a:chOff x="2928" y="1051"/>
            <a:chExt cx="840" cy="957"/>
          </a:xfrm>
        </p:grpSpPr>
        <p:sp>
          <p:nvSpPr>
            <p:cNvPr id="11287" name="Freeform 16"/>
            <p:cNvSpPr>
              <a:spLocks/>
            </p:cNvSpPr>
            <p:nvPr>
              <p:custDataLst>
                <p:tags r:id="rId15"/>
              </p:custDataLst>
            </p:nvPr>
          </p:nvSpPr>
          <p:spPr bwMode="auto">
            <a:xfrm>
              <a:off x="2928" y="1759"/>
              <a:ext cx="810" cy="249"/>
            </a:xfrm>
            <a:custGeom>
              <a:avLst/>
              <a:gdLst>
                <a:gd name="T0" fmla="*/ 67 w 1048"/>
                <a:gd name="T1" fmla="*/ 21 h 250"/>
                <a:gd name="T2" fmla="*/ 116 w 1048"/>
                <a:gd name="T3" fmla="*/ 83 h 250"/>
                <a:gd name="T4" fmla="*/ 121 w 1048"/>
                <a:gd name="T5" fmla="*/ 111 h 250"/>
                <a:gd name="T6" fmla="*/ 127 w 1048"/>
                <a:gd name="T7" fmla="*/ 130 h 250"/>
                <a:gd name="T8" fmla="*/ 133 w 1048"/>
                <a:gd name="T9" fmla="*/ 171 h 250"/>
                <a:gd name="T10" fmla="*/ 95 w 1048"/>
                <a:gd name="T11" fmla="*/ 240 h 250"/>
                <a:gd name="T12" fmla="*/ 10 w 1048"/>
                <a:gd name="T13" fmla="*/ 220 h 250"/>
                <a:gd name="T14" fmla="*/ 0 w 1048"/>
                <a:gd name="T15" fmla="*/ 199 h 250"/>
                <a:gd name="T16" fmla="*/ 2 w 1048"/>
                <a:gd name="T17" fmla="*/ 165 h 250"/>
                <a:gd name="T18" fmla="*/ 12 w 1048"/>
                <a:gd name="T19" fmla="*/ 125 h 250"/>
                <a:gd name="T20" fmla="*/ 26 w 1048"/>
                <a:gd name="T21" fmla="*/ 76 h 250"/>
                <a:gd name="T22" fmla="*/ 36 w 1048"/>
                <a:gd name="T23" fmla="*/ 55 h 250"/>
                <a:gd name="T24" fmla="*/ 41 w 1048"/>
                <a:gd name="T25" fmla="*/ 28 h 250"/>
                <a:gd name="T26" fmla="*/ 48 w 1048"/>
                <a:gd name="T27" fmla="*/ 14 h 250"/>
                <a:gd name="T28" fmla="*/ 64 w 1048"/>
                <a:gd name="T29" fmla="*/ 28 h 250"/>
                <a:gd name="T30" fmla="*/ 6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1288" name="Oval 17"/>
            <p:cNvSpPr>
              <a:spLocks noChangeArrowheads="1"/>
            </p:cNvSpPr>
            <p:nvPr>
              <p:custDataLst>
                <p:tags r:id="rId16"/>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eaLnBrk="0" hangingPunct="0"/>
              <a:endParaRPr lang="en-US"/>
            </a:p>
          </p:txBody>
        </p:sp>
        <p:sp>
          <p:nvSpPr>
            <p:cNvPr id="11289" name="Oval 18"/>
            <p:cNvSpPr>
              <a:spLocks noChangeArrowheads="1"/>
            </p:cNvSpPr>
            <p:nvPr>
              <p:custDataLst>
                <p:tags r:id="rId17"/>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11290" name="Oval 19"/>
            <p:cNvSpPr>
              <a:spLocks noChangeArrowheads="1"/>
            </p:cNvSpPr>
            <p:nvPr>
              <p:custDataLst>
                <p:tags r:id="rId18"/>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11291" name="Oval 20"/>
            <p:cNvSpPr>
              <a:spLocks noChangeArrowheads="1"/>
            </p:cNvSpPr>
            <p:nvPr>
              <p:custDataLst>
                <p:tags r:id="rId19"/>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11292" name="Oval 21"/>
            <p:cNvSpPr>
              <a:spLocks noChangeArrowheads="1"/>
            </p:cNvSpPr>
            <p:nvPr>
              <p:custDataLst>
                <p:tags r:id="rId20"/>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11293" name="Oval 22"/>
            <p:cNvSpPr>
              <a:spLocks noChangeArrowheads="1"/>
            </p:cNvSpPr>
            <p:nvPr>
              <p:custDataLst>
                <p:tags r:id="rId21"/>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11294" name="Oval 23"/>
            <p:cNvSpPr>
              <a:spLocks noChangeArrowheads="1"/>
            </p:cNvSpPr>
            <p:nvPr>
              <p:custDataLst>
                <p:tags r:id="rId22"/>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11295" name="AutoShape 24"/>
            <p:cNvSpPr>
              <a:spLocks noChangeArrowheads="1"/>
            </p:cNvSpPr>
            <p:nvPr>
              <p:custDataLst>
                <p:tags r:id="rId23"/>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eaLnBrk="0" hangingPunct="0"/>
              <a:endParaRPr lang="en-US"/>
            </a:p>
          </p:txBody>
        </p:sp>
        <p:sp>
          <p:nvSpPr>
            <p:cNvPr id="11296" name="Freeform 25"/>
            <p:cNvSpPr>
              <a:spLocks/>
            </p:cNvSpPr>
            <p:nvPr>
              <p:custDataLst>
                <p:tags r:id="rId24"/>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1297" name="Freeform 26"/>
            <p:cNvSpPr>
              <a:spLocks/>
            </p:cNvSpPr>
            <p:nvPr>
              <p:custDataLst>
                <p:tags r:id="rId25"/>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1298" name="Freeform 27"/>
            <p:cNvSpPr>
              <a:spLocks/>
            </p:cNvSpPr>
            <p:nvPr>
              <p:custDataLst>
                <p:tags r:id="rId26"/>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1299" name="Freeform 28"/>
            <p:cNvSpPr>
              <a:spLocks/>
            </p:cNvSpPr>
            <p:nvPr>
              <p:custDataLst>
                <p:tags r:id="rId27"/>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1284" name="Text Box 46"/>
          <p:cNvSpPr txBox="1">
            <a:spLocks noChangeArrowheads="1"/>
          </p:cNvSpPr>
          <p:nvPr>
            <p:custDataLst>
              <p:tags r:id="rId13"/>
            </p:custDataLst>
          </p:nvPr>
        </p:nvSpPr>
        <p:spPr bwMode="auto">
          <a:xfrm>
            <a:off x="4927600" y="295734"/>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000" dirty="0">
                <a:solidFill>
                  <a:srgbClr val="067B0E"/>
                </a:solidFill>
              </a:rPr>
              <a:t>And I thought $100 was overpriced!</a:t>
            </a:r>
          </a:p>
        </p:txBody>
      </p:sp>
      <p:sp>
        <p:nvSpPr>
          <p:cNvPr id="11286" name="Rectangle 1"/>
          <p:cNvSpPr>
            <a:spLocks noChangeArrowheads="1"/>
          </p:cNvSpPr>
          <p:nvPr/>
        </p:nvSpPr>
        <p:spPr bwMode="auto">
          <a:xfrm>
            <a:off x="7483651" y="1001291"/>
            <a:ext cx="12627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200" b="1" dirty="0">
                <a:latin typeface="Cambria" pitchFamily="18" charset="0"/>
              </a:rPr>
              <a:t>NASDAQ</a:t>
            </a:r>
            <a:r>
              <a:rPr lang="en-US" sz="1200" b="1" dirty="0" smtClean="0">
                <a:latin typeface="Cambria" pitchFamily="18" charset="0"/>
              </a:rPr>
              <a:t>: GOOG</a:t>
            </a:r>
            <a:endParaRPr lang="en-US" sz="1200" b="1" dirty="0">
              <a:latin typeface="Cambria" pitchFamily="18" charset="0"/>
            </a:endParaRPr>
          </a:p>
        </p:txBody>
      </p:sp>
      <p:sp>
        <p:nvSpPr>
          <p:cNvPr id="38" name="Rectangle 41"/>
          <p:cNvSpPr>
            <a:spLocks noChangeArrowheads="1"/>
          </p:cNvSpPr>
          <p:nvPr>
            <p:custDataLst>
              <p:tags r:id="rId14"/>
            </p:custDataLst>
          </p:nvPr>
        </p:nvSpPr>
        <p:spPr bwMode="auto">
          <a:xfrm>
            <a:off x="685800" y="3419651"/>
            <a:ext cx="7689850" cy="369332"/>
          </a:xfrm>
          <a:prstGeom prst="rect">
            <a:avLst/>
          </a:prstGeom>
          <a:solidFill>
            <a:srgbClr val="FFCCCC"/>
          </a:solidFill>
          <a:ln>
            <a:noFill/>
          </a:ln>
          <a:extLst/>
        </p:spPr>
        <p:txBody>
          <a:bodyPr wrap="square">
            <a:spAutoFit/>
          </a:bodyPr>
          <a:lstStyle/>
          <a:p>
            <a:pPr eaLnBrk="0" hangingPunct="0"/>
            <a:r>
              <a:rPr lang="en-US" sz="1800" b="1" dirty="0">
                <a:latin typeface="Courier New" pitchFamily="49" charset="0"/>
              </a:rPr>
              <a:t>max( [ </a:t>
            </a:r>
            <a:r>
              <a:rPr lang="en-US" sz="1800" b="1" dirty="0" smtClean="0">
                <a:latin typeface="Courier New" pitchFamily="49" charset="0"/>
              </a:rPr>
              <a:t>[</a:t>
            </a:r>
            <a:r>
              <a:rPr lang="en-US" sz="1800" b="1" dirty="0" smtClean="0">
                <a:solidFill>
                  <a:srgbClr val="067B0E"/>
                </a:solidFill>
                <a:latin typeface="Courier New" pitchFamily="49" charset="0"/>
              </a:rPr>
              <a:t>'may'</a:t>
            </a:r>
            <a:r>
              <a:rPr lang="en-US" sz="1800" b="1" dirty="0" smtClean="0">
                <a:latin typeface="Courier New" pitchFamily="49" charset="0"/>
              </a:rPr>
              <a:t>,470.8], [</a:t>
            </a:r>
            <a:r>
              <a:rPr lang="en-US" sz="1800" b="1" dirty="0" smtClean="0">
                <a:solidFill>
                  <a:srgbClr val="067B0E"/>
                </a:solidFill>
                <a:latin typeface="Courier New" pitchFamily="49" charset="0"/>
              </a:rPr>
              <a:t>'jul'</a:t>
            </a:r>
            <a:r>
              <a:rPr lang="en-US" sz="1800" b="1" dirty="0" smtClean="0">
                <a:latin typeface="Courier New" pitchFamily="49" charset="0"/>
              </a:rPr>
              <a:t>,532.8], [</a:t>
            </a:r>
            <a:r>
              <a:rPr lang="en-US" sz="1800" b="1" dirty="0" smtClean="0">
                <a:solidFill>
                  <a:srgbClr val="067B0E"/>
                </a:solidFill>
                <a:latin typeface="Courier New" pitchFamily="49" charset="0"/>
              </a:rPr>
              <a:t>'sep'</a:t>
            </a:r>
            <a:r>
              <a:rPr lang="en-US" sz="1800" b="1" dirty="0" smtClean="0">
                <a:latin typeface="Courier New" pitchFamily="49" charset="0"/>
              </a:rPr>
              <a:t>,520.9] ] </a:t>
            </a:r>
            <a:r>
              <a:rPr lang="en-US" sz="1800" b="1" dirty="0">
                <a:latin typeface="Courier New" pitchFamily="49" charset="0"/>
              </a:rPr>
              <a:t>)</a:t>
            </a:r>
          </a:p>
        </p:txBody>
      </p:sp>
    </p:spTree>
    <p:extLst>
      <p:ext uri="{BB962C8B-B14F-4D97-AF65-F5344CB8AC3E}">
        <p14:creationId xmlns:p14="http://schemas.microsoft.com/office/powerpoint/2010/main" val="10561225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5"/>
          <p:cNvSpPr txBox="1">
            <a:spLocks noChangeArrowheads="1"/>
          </p:cNvSpPr>
          <p:nvPr>
            <p:custDataLst>
              <p:tags r:id="rId1"/>
            </p:custDataLst>
          </p:nvPr>
        </p:nvSpPr>
        <p:spPr bwMode="auto">
          <a:xfrm>
            <a:off x="1524000" y="152400"/>
            <a:ext cx="6705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200" dirty="0" smtClean="0">
                <a:latin typeface="Cambria" pitchFamily="18" charset="0"/>
              </a:rPr>
              <a:t>Example: </a:t>
            </a:r>
            <a:r>
              <a:rPr lang="en-US" sz="4200" dirty="0">
                <a:latin typeface="Cambria" pitchFamily="18" charset="0"/>
              </a:rPr>
              <a:t>web scraping</a:t>
            </a:r>
            <a:endParaRPr lang="en-US" sz="4200" dirty="0">
              <a:latin typeface="Times New Roman" pitchFamily="18" charset="0"/>
            </a:endParaRPr>
          </a:p>
        </p:txBody>
      </p:sp>
      <p:sp>
        <p:nvSpPr>
          <p:cNvPr id="4" name="Rectangle 3"/>
          <p:cNvSpPr/>
          <p:nvPr/>
        </p:nvSpPr>
        <p:spPr>
          <a:xfrm>
            <a:off x="416807" y="6443246"/>
            <a:ext cx="8498593" cy="338554"/>
          </a:xfrm>
          <a:prstGeom prst="rect">
            <a:avLst/>
          </a:prstGeom>
        </p:spPr>
        <p:txBody>
          <a:bodyPr wrap="square">
            <a:spAutoFit/>
          </a:bodyPr>
          <a:lstStyle/>
          <a:p>
            <a:pPr algn="ctr"/>
            <a:r>
              <a:rPr lang="en-US" sz="1600" dirty="0" smtClean="0">
                <a:latin typeface="Calibri" pitchFamily="34" charset="0"/>
              </a:rPr>
              <a:t>http://</a:t>
            </a:r>
            <a:r>
              <a:rPr lang="en-US" sz="1600" dirty="0" err="1" smtClean="0">
                <a:latin typeface="Calibri" pitchFamily="34" charset="0"/>
              </a:rPr>
              <a:t>stackoverflow.com</a:t>
            </a:r>
            <a:r>
              <a:rPr lang="en-US" sz="1600" dirty="0" smtClean="0">
                <a:latin typeface="Calibri" pitchFamily="34" charset="0"/>
              </a:rPr>
              <a:t>/questions/5081710/how-to-create-a-stock-quote-fetching-app-in-python</a:t>
            </a:r>
            <a:endParaRPr lang="en-US" sz="1600" dirty="0">
              <a:latin typeface="Calibri" pitchFamily="34" charset="0"/>
            </a:endParaRPr>
          </a:p>
        </p:txBody>
      </p:sp>
      <p:pic>
        <p:nvPicPr>
          <p:cNvPr id="5" name="Picture 4" descr="Screen Shot 2013-09-23 at 9.39.2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347" y="990600"/>
            <a:ext cx="8534202" cy="5088360"/>
          </a:xfrm>
          <a:prstGeom prst="rect">
            <a:avLst/>
          </a:prstGeom>
        </p:spPr>
      </p:pic>
      <p:sp>
        <p:nvSpPr>
          <p:cNvPr id="6" name="Rounded Rectangle 5"/>
          <p:cNvSpPr/>
          <p:nvPr/>
        </p:nvSpPr>
        <p:spPr>
          <a:xfrm>
            <a:off x="830868" y="5479371"/>
            <a:ext cx="7869508" cy="599589"/>
          </a:xfrm>
          <a:prstGeom prst="roundRect">
            <a:avLst/>
          </a:prstGeom>
          <a:noFill/>
          <a:ln w="5715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34544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5476" y="273015"/>
            <a:ext cx="5958510" cy="738664"/>
          </a:xfrm>
          <a:prstGeom prst="rect">
            <a:avLst/>
          </a:prstGeom>
          <a:noFill/>
        </p:spPr>
        <p:txBody>
          <a:bodyPr wrap="square" rtlCol="0">
            <a:spAutoFit/>
          </a:bodyPr>
          <a:lstStyle/>
          <a:p>
            <a:pPr algn="ctr"/>
            <a:r>
              <a:rPr lang="en-US" sz="4200" dirty="0" smtClean="0">
                <a:latin typeface="Cambria"/>
                <a:cs typeface="Cambria"/>
              </a:rPr>
              <a:t>Regular Expressions</a:t>
            </a:r>
            <a:endParaRPr lang="en-US" sz="4200" dirty="0">
              <a:latin typeface="Cambria"/>
              <a:cs typeface="Cambria"/>
            </a:endParaRPr>
          </a:p>
        </p:txBody>
      </p:sp>
      <p:sp>
        <p:nvSpPr>
          <p:cNvPr id="7" name="Rectangle 6"/>
          <p:cNvSpPr/>
          <p:nvPr/>
        </p:nvSpPr>
        <p:spPr>
          <a:xfrm>
            <a:off x="1986478" y="6550223"/>
            <a:ext cx="5333802" cy="307777"/>
          </a:xfrm>
          <a:prstGeom prst="rect">
            <a:avLst/>
          </a:prstGeom>
          <a:solidFill>
            <a:schemeClr val="bg1"/>
          </a:solidFill>
        </p:spPr>
        <p:txBody>
          <a:bodyPr wrap="square">
            <a:spAutoFit/>
          </a:bodyPr>
          <a:lstStyle/>
          <a:p>
            <a:pPr algn="ctr"/>
            <a:r>
              <a:rPr lang="en-US" sz="1400" dirty="0" smtClean="0">
                <a:latin typeface="Calibri" pitchFamily="34" charset="0"/>
              </a:rPr>
              <a:t>developers.google.com/</a:t>
            </a:r>
            <a:r>
              <a:rPr lang="en-US" sz="1400" dirty="0" err="1" smtClean="0">
                <a:latin typeface="Calibri" pitchFamily="34" charset="0"/>
              </a:rPr>
              <a:t>edu</a:t>
            </a:r>
            <a:r>
              <a:rPr lang="en-US" sz="1400" dirty="0" smtClean="0">
                <a:latin typeface="Calibri" pitchFamily="34" charset="0"/>
              </a:rPr>
              <a:t>/python/</a:t>
            </a:r>
            <a:r>
              <a:rPr lang="en-US" sz="1400" dirty="0" err="1" smtClean="0">
                <a:latin typeface="Calibri" pitchFamily="34" charset="0"/>
              </a:rPr>
              <a:t>regular-expressions?csw</a:t>
            </a:r>
            <a:r>
              <a:rPr lang="en-US" sz="1400" dirty="0" smtClean="0">
                <a:latin typeface="Calibri" pitchFamily="34" charset="0"/>
              </a:rPr>
              <a:t>=1</a:t>
            </a:r>
            <a:endParaRPr lang="en-US" sz="1400" dirty="0">
              <a:latin typeface="Calibri" pitchFamily="34" charset="0"/>
            </a:endParaRPr>
          </a:p>
        </p:txBody>
      </p:sp>
      <p:pic>
        <p:nvPicPr>
          <p:cNvPr id="8" name="Picture 7" descr="Screen Shot 2013-09-23 at 10.03.04 AM.png"/>
          <p:cNvPicPr>
            <a:picLocks noChangeAspect="1"/>
          </p:cNvPicPr>
          <p:nvPr/>
        </p:nvPicPr>
        <p:blipFill rotWithShape="1">
          <a:blip r:embed="rId2">
            <a:extLst>
              <a:ext uri="{28A0092B-C50C-407E-A947-70E740481C1C}">
                <a14:useLocalDpi xmlns:a14="http://schemas.microsoft.com/office/drawing/2010/main" val="0"/>
              </a:ext>
            </a:extLst>
          </a:blip>
          <a:srcRect b="66338"/>
          <a:stretch/>
        </p:blipFill>
        <p:spPr>
          <a:xfrm>
            <a:off x="1833296" y="5260684"/>
            <a:ext cx="5710504" cy="1232063"/>
          </a:xfrm>
          <a:prstGeom prst="rect">
            <a:avLst/>
          </a:prstGeom>
        </p:spPr>
      </p:pic>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69" t="23217" r="41159" b="65594"/>
          <a:stretch/>
        </p:blipFill>
        <p:spPr bwMode="auto">
          <a:xfrm>
            <a:off x="776021" y="1676400"/>
            <a:ext cx="7580755" cy="1008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473718" y="3119735"/>
            <a:ext cx="4404604" cy="461665"/>
          </a:xfrm>
          <a:prstGeom prst="rect">
            <a:avLst/>
          </a:prstGeom>
        </p:spPr>
        <p:txBody>
          <a:bodyPr wrap="none">
            <a:spAutoFit/>
          </a:bodyPr>
          <a:lstStyle/>
          <a:p>
            <a:r>
              <a:rPr lang="en-US" dirty="0" smtClean="0">
                <a:latin typeface="Cambria"/>
                <a:cs typeface="Cambria"/>
              </a:rPr>
              <a:t>a </a:t>
            </a:r>
            <a:r>
              <a:rPr lang="en-US" b="1" i="1" dirty="0" smtClean="0">
                <a:latin typeface="Cambria"/>
                <a:cs typeface="Cambria"/>
              </a:rPr>
              <a:t>huge</a:t>
            </a:r>
            <a:r>
              <a:rPr lang="en-US" i="1" dirty="0" smtClean="0">
                <a:latin typeface="Cambria"/>
                <a:cs typeface="Cambria"/>
              </a:rPr>
              <a:t> </a:t>
            </a:r>
            <a:r>
              <a:rPr lang="en-US" dirty="0" smtClean="0">
                <a:latin typeface="Cambria"/>
                <a:cs typeface="Cambria"/>
              </a:rPr>
              <a:t>string-processing library</a:t>
            </a:r>
            <a:endParaRPr lang="en-US" dirty="0"/>
          </a:p>
        </p:txBody>
      </p:sp>
      <p:sp>
        <p:nvSpPr>
          <p:cNvPr id="4" name="Rectangle 3"/>
          <p:cNvSpPr/>
          <p:nvPr/>
        </p:nvSpPr>
        <p:spPr>
          <a:xfrm>
            <a:off x="1827434" y="4891352"/>
            <a:ext cx="2754728" cy="369332"/>
          </a:xfrm>
          <a:prstGeom prst="rect">
            <a:avLst/>
          </a:prstGeom>
        </p:spPr>
        <p:txBody>
          <a:bodyPr wrap="none">
            <a:spAutoFit/>
          </a:bodyPr>
          <a:lstStyle/>
          <a:p>
            <a:r>
              <a:rPr lang="en-US" sz="1800" b="1" i="1" dirty="0" smtClean="0">
                <a:latin typeface="Cambria"/>
                <a:cs typeface="Cambria"/>
              </a:rPr>
              <a:t>many</a:t>
            </a:r>
            <a:r>
              <a:rPr lang="en-US" sz="1800" dirty="0" smtClean="0">
                <a:latin typeface="Cambria"/>
                <a:cs typeface="Cambria"/>
              </a:rPr>
              <a:t> tutorials available…</a:t>
            </a:r>
            <a:endParaRPr lang="en-US" sz="1800" dirty="0"/>
          </a:p>
        </p:txBody>
      </p:sp>
    </p:spTree>
    <p:extLst>
      <p:ext uri="{BB962C8B-B14F-4D97-AF65-F5344CB8AC3E}">
        <p14:creationId xmlns:p14="http://schemas.microsoft.com/office/powerpoint/2010/main" val="19292742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2347" y="6267247"/>
            <a:ext cx="8498593" cy="338554"/>
          </a:xfrm>
          <a:prstGeom prst="rect">
            <a:avLst/>
          </a:prstGeom>
        </p:spPr>
        <p:txBody>
          <a:bodyPr wrap="square">
            <a:spAutoFit/>
          </a:bodyPr>
          <a:lstStyle/>
          <a:p>
            <a:pPr algn="ctr"/>
            <a:r>
              <a:rPr lang="en-US" sz="1600" dirty="0" smtClean="0">
                <a:latin typeface="Calibri" pitchFamily="34" charset="0"/>
              </a:rPr>
              <a:t>http://</a:t>
            </a:r>
            <a:r>
              <a:rPr lang="en-US" sz="1600" dirty="0" err="1" smtClean="0">
                <a:latin typeface="Calibri" pitchFamily="34" charset="0"/>
              </a:rPr>
              <a:t>stackoverflow.com</a:t>
            </a:r>
            <a:r>
              <a:rPr lang="en-US" sz="1600" dirty="0" smtClean="0">
                <a:latin typeface="Calibri" pitchFamily="34" charset="0"/>
              </a:rPr>
              <a:t>/questions/5081710/how-to-create-a-stock-quote-fetching-app-in-python</a:t>
            </a:r>
            <a:endParaRPr lang="en-US" sz="1600" dirty="0">
              <a:latin typeface="Calibri" pitchFamily="34" charset="0"/>
            </a:endParaRPr>
          </a:p>
        </p:txBody>
      </p:sp>
      <p:sp>
        <p:nvSpPr>
          <p:cNvPr id="2" name="TextBox 1"/>
          <p:cNvSpPr txBox="1"/>
          <p:nvPr/>
        </p:nvSpPr>
        <p:spPr>
          <a:xfrm>
            <a:off x="2392296" y="5147846"/>
            <a:ext cx="6480771" cy="338554"/>
          </a:xfrm>
          <a:prstGeom prst="rect">
            <a:avLst/>
          </a:prstGeom>
          <a:noFill/>
        </p:spPr>
        <p:txBody>
          <a:bodyPr wrap="square" rtlCol="0">
            <a:spAutoFit/>
          </a:bodyPr>
          <a:lstStyle/>
          <a:p>
            <a:pPr algn="r"/>
            <a:r>
              <a:rPr lang="en-US" sz="1600" dirty="0" smtClean="0">
                <a:latin typeface="Cambria" pitchFamily="18" charset="0"/>
              </a:rPr>
              <a:t>with thanks to Jacquelyn </a:t>
            </a:r>
            <a:r>
              <a:rPr lang="en-US" sz="1600" dirty="0" err="1" smtClean="0">
                <a:latin typeface="Cambria" pitchFamily="18" charset="0"/>
              </a:rPr>
              <a:t>Zehner</a:t>
            </a:r>
            <a:r>
              <a:rPr lang="en-US" sz="1600" dirty="0" smtClean="0">
                <a:latin typeface="Cambria" pitchFamily="18" charset="0"/>
              </a:rPr>
              <a:t>!</a:t>
            </a:r>
            <a:endParaRPr lang="en-US" sz="1600" dirty="0">
              <a:latin typeface="Cambria" pitchFamily="18" charset="0"/>
            </a:endParaRPr>
          </a:p>
        </p:txBody>
      </p:sp>
      <p:pic>
        <p:nvPicPr>
          <p:cNvPr id="4" name="Picture 3" descr="reassuri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347" y="2042762"/>
            <a:ext cx="8457143" cy="3005714"/>
          </a:xfrm>
          <a:prstGeom prst="rect">
            <a:avLst/>
          </a:prstGeom>
        </p:spPr>
      </p:pic>
      <p:sp>
        <p:nvSpPr>
          <p:cNvPr id="5" name="TextBox 4"/>
          <p:cNvSpPr txBox="1"/>
          <p:nvPr/>
        </p:nvSpPr>
        <p:spPr>
          <a:xfrm>
            <a:off x="533400" y="273015"/>
            <a:ext cx="8077200" cy="738664"/>
          </a:xfrm>
          <a:prstGeom prst="rect">
            <a:avLst/>
          </a:prstGeom>
          <a:noFill/>
        </p:spPr>
        <p:txBody>
          <a:bodyPr wrap="square" rtlCol="0">
            <a:spAutoFit/>
          </a:bodyPr>
          <a:lstStyle/>
          <a:p>
            <a:pPr algn="ctr"/>
            <a:r>
              <a:rPr lang="en-US" sz="4200" dirty="0" smtClean="0">
                <a:latin typeface="Cambria"/>
                <a:cs typeface="Cambria"/>
              </a:rPr>
              <a:t>String-processing perspective…</a:t>
            </a:r>
            <a:endParaRPr lang="en-US" sz="4200" dirty="0">
              <a:latin typeface="Cambria"/>
              <a:cs typeface="Cambria"/>
            </a:endParaRPr>
          </a:p>
        </p:txBody>
      </p:sp>
    </p:spTree>
    <p:extLst>
      <p:ext uri="{BB962C8B-B14F-4D97-AF65-F5344CB8AC3E}">
        <p14:creationId xmlns:p14="http://schemas.microsoft.com/office/powerpoint/2010/main" val="34586513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7154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5"/>
          <p:cNvSpPr>
            <a:spLocks noChangeArrowheads="1"/>
          </p:cNvSpPr>
          <p:nvPr>
            <p:custDataLst>
              <p:tags r:id="rId1"/>
            </p:custDataLst>
          </p:nvPr>
        </p:nvSpPr>
        <p:spPr bwMode="auto">
          <a:xfrm>
            <a:off x="5140325" y="1166813"/>
            <a:ext cx="233269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400" b="1" dirty="0" smtClean="0">
                <a:latin typeface="Courier New" pitchFamily="49" charset="0"/>
              </a:rPr>
              <a:t>[</a:t>
            </a:r>
            <a:r>
              <a:rPr lang="en-US" sz="1400" b="1" dirty="0">
                <a:latin typeface="Courier New" pitchFamily="49" charset="0"/>
              </a:rPr>
              <a:t>0, '</a:t>
            </a:r>
            <a:r>
              <a:rPr lang="en-US" sz="1400" b="1" dirty="0" err="1">
                <a:latin typeface="Courier New" pitchFamily="49" charset="0"/>
              </a:rPr>
              <a:t>gv</a:t>
            </a:r>
            <a:r>
              <a:rPr lang="en-US" sz="1400" b="1" dirty="0">
                <a:latin typeface="Courier New" pitchFamily="49" charset="0"/>
              </a:rPr>
              <a:t> </a:t>
            </a:r>
            <a:r>
              <a:rPr lang="en-US" sz="1400" b="1" dirty="0" err="1">
                <a:latin typeface="Courier New" pitchFamily="49" charset="0"/>
              </a:rPr>
              <a:t>vw</a:t>
            </a:r>
            <a:r>
              <a:rPr lang="en-US" sz="1400" b="1" dirty="0">
                <a:latin typeface="Courier New" pitchFamily="49" charset="0"/>
              </a:rPr>
              <a:t> </a:t>
            </a:r>
            <a:r>
              <a:rPr lang="en-US" sz="1400" b="1" dirty="0" err="1">
                <a:latin typeface="Courier New" pitchFamily="49" charset="0"/>
              </a:rPr>
              <a:t>dtwvg</a:t>
            </a:r>
            <a:r>
              <a:rPr lang="en-US" sz="1400" b="1" dirty="0">
                <a:latin typeface="Courier New" pitchFamily="49" charset="0"/>
              </a:rPr>
              <a:t>'], </a:t>
            </a:r>
            <a:endParaRPr lang="en-US" sz="1400" b="1" dirty="0" smtClean="0">
              <a:latin typeface="Courier New" pitchFamily="49" charset="0"/>
            </a:endParaRPr>
          </a:p>
          <a:p>
            <a:pPr eaLnBrk="0" hangingPunct="0"/>
            <a:r>
              <a:rPr lang="en-US" sz="1400" b="1" dirty="0" smtClean="0">
                <a:latin typeface="Courier New" pitchFamily="49" charset="0"/>
              </a:rPr>
              <a:t>[</a:t>
            </a:r>
            <a:r>
              <a:rPr lang="en-US" sz="1400" b="1" dirty="0">
                <a:latin typeface="Courier New" pitchFamily="49" charset="0"/>
              </a:rPr>
              <a:t>2, '</a:t>
            </a:r>
            <a:r>
              <a:rPr lang="en-US" sz="1400" b="1" dirty="0" err="1">
                <a:latin typeface="Courier New" pitchFamily="49" charset="0"/>
              </a:rPr>
              <a:t>hw</a:t>
            </a:r>
            <a:r>
              <a:rPr lang="en-US" sz="1400" b="1" dirty="0">
                <a:latin typeface="Courier New" pitchFamily="49" charset="0"/>
              </a:rPr>
              <a:t> </a:t>
            </a:r>
            <a:r>
              <a:rPr lang="en-US" sz="1400" b="1" dirty="0" err="1">
                <a:latin typeface="Courier New" pitchFamily="49" charset="0"/>
              </a:rPr>
              <a:t>wx</a:t>
            </a:r>
            <a:r>
              <a:rPr lang="en-US" sz="1400" b="1" dirty="0">
                <a:latin typeface="Courier New" pitchFamily="49" charset="0"/>
              </a:rPr>
              <a:t> </a:t>
            </a:r>
            <a:r>
              <a:rPr lang="en-US" sz="1400" b="1" dirty="0" err="1">
                <a:latin typeface="Courier New" pitchFamily="49" charset="0"/>
              </a:rPr>
              <a:t>euxwh</a:t>
            </a:r>
            <a:r>
              <a:rPr lang="en-US" sz="1400" b="1" dirty="0">
                <a:latin typeface="Courier New" pitchFamily="49" charset="0"/>
              </a:rPr>
              <a:t>'], </a:t>
            </a:r>
            <a:endParaRPr lang="en-US" sz="1400" b="1" dirty="0" smtClean="0">
              <a:latin typeface="Courier New" pitchFamily="49" charset="0"/>
            </a:endParaRPr>
          </a:p>
          <a:p>
            <a:pPr eaLnBrk="0" hangingPunct="0"/>
            <a:r>
              <a:rPr lang="en-US" sz="1400" b="1" dirty="0" smtClean="0">
                <a:latin typeface="Courier New" pitchFamily="49" charset="0"/>
              </a:rPr>
              <a:t>[</a:t>
            </a:r>
            <a:r>
              <a:rPr lang="en-US" sz="1400" b="1" dirty="0">
                <a:latin typeface="Courier New" pitchFamily="49" charset="0"/>
              </a:rPr>
              <a:t>2, 'ix </a:t>
            </a:r>
            <a:r>
              <a:rPr lang="en-US" sz="1400" b="1" dirty="0" err="1">
                <a:latin typeface="Courier New" pitchFamily="49" charset="0"/>
              </a:rPr>
              <a:t>xy</a:t>
            </a:r>
            <a:r>
              <a:rPr lang="en-US" sz="1400" b="1" dirty="0">
                <a:latin typeface="Courier New" pitchFamily="49" charset="0"/>
              </a:rPr>
              <a:t> </a:t>
            </a:r>
            <a:r>
              <a:rPr lang="en-US" sz="1400" b="1" dirty="0" err="1">
                <a:latin typeface="Courier New" pitchFamily="49" charset="0"/>
              </a:rPr>
              <a:t>fvyxi</a:t>
            </a:r>
            <a:r>
              <a:rPr lang="en-US" sz="1400" b="1" dirty="0">
                <a:latin typeface="Courier New" pitchFamily="49" charset="0"/>
              </a:rPr>
              <a:t>'], </a:t>
            </a:r>
            <a:endParaRPr lang="en-US" sz="1400" b="1" dirty="0" smtClean="0">
              <a:latin typeface="Courier New" pitchFamily="49" charset="0"/>
            </a:endParaRPr>
          </a:p>
          <a:p>
            <a:pPr eaLnBrk="0" hangingPunct="0"/>
            <a:r>
              <a:rPr lang="en-US" sz="1400" b="1" dirty="0" smtClean="0">
                <a:latin typeface="Courier New" pitchFamily="49" charset="0"/>
              </a:rPr>
              <a:t>[</a:t>
            </a:r>
            <a:r>
              <a:rPr lang="en-US" sz="1400" b="1" dirty="0">
                <a:latin typeface="Courier New" pitchFamily="49" charset="0"/>
              </a:rPr>
              <a:t>0, '</a:t>
            </a:r>
            <a:r>
              <a:rPr lang="en-US" sz="1400" b="1" dirty="0" err="1">
                <a:latin typeface="Courier New" pitchFamily="49" charset="0"/>
              </a:rPr>
              <a:t>jy</a:t>
            </a:r>
            <a:r>
              <a:rPr lang="en-US" sz="1400" b="1" dirty="0">
                <a:latin typeface="Courier New" pitchFamily="49" charset="0"/>
              </a:rPr>
              <a:t> </a:t>
            </a:r>
            <a:r>
              <a:rPr lang="en-US" sz="1400" b="1" dirty="0" err="1">
                <a:latin typeface="Courier New" pitchFamily="49" charset="0"/>
              </a:rPr>
              <a:t>yz</a:t>
            </a:r>
            <a:r>
              <a:rPr lang="en-US" sz="1400" b="1" dirty="0">
                <a:latin typeface="Courier New" pitchFamily="49" charset="0"/>
              </a:rPr>
              <a:t> </a:t>
            </a:r>
            <a:r>
              <a:rPr lang="en-US" sz="1400" b="1" dirty="0" err="1">
                <a:latin typeface="Courier New" pitchFamily="49" charset="0"/>
              </a:rPr>
              <a:t>gwzyj</a:t>
            </a:r>
            <a:r>
              <a:rPr lang="en-US" sz="1400" b="1" dirty="0">
                <a:latin typeface="Courier New" pitchFamily="49" charset="0"/>
              </a:rPr>
              <a:t>'], </a:t>
            </a:r>
            <a:endParaRPr lang="en-US" sz="1400" b="1" dirty="0" smtClean="0">
              <a:latin typeface="Courier New" pitchFamily="49" charset="0"/>
            </a:endParaRPr>
          </a:p>
          <a:p>
            <a:pPr eaLnBrk="0" hangingPunct="0"/>
            <a:r>
              <a:rPr lang="en-US" sz="1400" b="1" dirty="0" smtClean="0">
                <a:latin typeface="Courier New" pitchFamily="49" charset="0"/>
              </a:rPr>
              <a:t>[</a:t>
            </a:r>
            <a:r>
              <a:rPr lang="en-US" sz="1400" b="1" dirty="0">
                <a:latin typeface="Courier New" pitchFamily="49" charset="0"/>
              </a:rPr>
              <a:t>2, '</a:t>
            </a:r>
            <a:r>
              <a:rPr lang="en-US" sz="1400" b="1" dirty="0" err="1">
                <a:latin typeface="Courier New" pitchFamily="49" charset="0"/>
              </a:rPr>
              <a:t>kz</a:t>
            </a:r>
            <a:r>
              <a:rPr lang="en-US" sz="1400" b="1" dirty="0">
                <a:latin typeface="Courier New" pitchFamily="49" charset="0"/>
              </a:rPr>
              <a:t> </a:t>
            </a:r>
            <a:r>
              <a:rPr lang="en-US" sz="1400" b="1" dirty="0" err="1">
                <a:latin typeface="Courier New" pitchFamily="49" charset="0"/>
              </a:rPr>
              <a:t>za</a:t>
            </a:r>
            <a:r>
              <a:rPr lang="en-US" sz="1400" b="1" dirty="0">
                <a:latin typeface="Courier New" pitchFamily="49" charset="0"/>
              </a:rPr>
              <a:t> </a:t>
            </a:r>
            <a:r>
              <a:rPr lang="en-US" sz="1400" b="1" dirty="0" err="1">
                <a:latin typeface="Courier New" pitchFamily="49" charset="0"/>
              </a:rPr>
              <a:t>hxazk</a:t>
            </a:r>
            <a:r>
              <a:rPr lang="en-US" sz="1400" b="1" dirty="0">
                <a:latin typeface="Courier New" pitchFamily="49" charset="0"/>
              </a:rPr>
              <a:t>'], </a:t>
            </a:r>
            <a:endParaRPr lang="en-US" sz="1400" b="1" dirty="0" smtClean="0">
              <a:latin typeface="Courier New" pitchFamily="49" charset="0"/>
            </a:endParaRPr>
          </a:p>
          <a:p>
            <a:pPr eaLnBrk="0" hangingPunct="0"/>
            <a:r>
              <a:rPr lang="en-US" sz="1400" b="1" dirty="0" smtClean="0">
                <a:latin typeface="Courier New" pitchFamily="49" charset="0"/>
              </a:rPr>
              <a:t>[</a:t>
            </a:r>
            <a:r>
              <a:rPr lang="en-US" sz="1400" b="1" dirty="0">
                <a:latin typeface="Courier New" pitchFamily="49" charset="0"/>
              </a:rPr>
              <a:t>4, 'la </a:t>
            </a:r>
            <a:r>
              <a:rPr lang="en-US" sz="1400" b="1" dirty="0" err="1">
                <a:latin typeface="Courier New" pitchFamily="49" charset="0"/>
              </a:rPr>
              <a:t>ab</a:t>
            </a:r>
            <a:r>
              <a:rPr lang="en-US" sz="1400" b="1" dirty="0">
                <a:latin typeface="Courier New" pitchFamily="49" charset="0"/>
              </a:rPr>
              <a:t> </a:t>
            </a:r>
            <a:r>
              <a:rPr lang="en-US" sz="1400" b="1" dirty="0" err="1">
                <a:latin typeface="Courier New" pitchFamily="49" charset="0"/>
              </a:rPr>
              <a:t>iybal</a:t>
            </a:r>
            <a:r>
              <a:rPr lang="en-US" sz="1400" b="1" dirty="0">
                <a:latin typeface="Courier New" pitchFamily="49" charset="0"/>
              </a:rPr>
              <a:t>'], </a:t>
            </a:r>
            <a:endParaRPr lang="en-US" sz="1400" b="1" dirty="0" smtClean="0">
              <a:latin typeface="Courier New" pitchFamily="49" charset="0"/>
            </a:endParaRPr>
          </a:p>
          <a:p>
            <a:pPr eaLnBrk="0" hangingPunct="0"/>
            <a:r>
              <a:rPr lang="en-US" sz="1400" b="1" dirty="0" smtClean="0">
                <a:latin typeface="Courier New" pitchFamily="49" charset="0"/>
              </a:rPr>
              <a:t>[</a:t>
            </a:r>
            <a:r>
              <a:rPr lang="en-US" sz="1400" b="1" dirty="0">
                <a:latin typeface="Courier New" pitchFamily="49" charset="0"/>
              </a:rPr>
              <a:t>0, '</a:t>
            </a:r>
            <a:r>
              <a:rPr lang="en-US" sz="1400" b="1" dirty="0" err="1">
                <a:latin typeface="Courier New" pitchFamily="49" charset="0"/>
              </a:rPr>
              <a:t>mb</a:t>
            </a:r>
            <a:r>
              <a:rPr lang="en-US" sz="1400" b="1" dirty="0">
                <a:latin typeface="Courier New" pitchFamily="49" charset="0"/>
              </a:rPr>
              <a:t> </a:t>
            </a:r>
            <a:r>
              <a:rPr lang="en-US" sz="1400" b="1" dirty="0" err="1">
                <a:latin typeface="Courier New" pitchFamily="49" charset="0"/>
              </a:rPr>
              <a:t>bc</a:t>
            </a:r>
            <a:r>
              <a:rPr lang="en-US" sz="1400" b="1" dirty="0">
                <a:latin typeface="Courier New" pitchFamily="49" charset="0"/>
              </a:rPr>
              <a:t> </a:t>
            </a:r>
            <a:r>
              <a:rPr lang="en-US" sz="1400" b="1" dirty="0" err="1">
                <a:latin typeface="Courier New" pitchFamily="49" charset="0"/>
              </a:rPr>
              <a:t>jzcbm</a:t>
            </a:r>
            <a:r>
              <a:rPr lang="en-US" sz="1400" b="1" dirty="0">
                <a:latin typeface="Courier New" pitchFamily="49" charset="0"/>
              </a:rPr>
              <a:t>'], </a:t>
            </a:r>
            <a:endParaRPr lang="en-US" sz="1400" b="1" dirty="0" smtClean="0">
              <a:latin typeface="Courier New" pitchFamily="49" charset="0"/>
            </a:endParaRPr>
          </a:p>
          <a:p>
            <a:pPr eaLnBrk="0" hangingPunct="0"/>
            <a:r>
              <a:rPr lang="en-US" sz="1400" b="1" dirty="0" smtClean="0">
                <a:latin typeface="Courier New" pitchFamily="49" charset="0"/>
              </a:rPr>
              <a:t>[</a:t>
            </a:r>
            <a:r>
              <a:rPr lang="en-US" sz="1400" b="1" dirty="0">
                <a:latin typeface="Courier New" pitchFamily="49" charset="0"/>
              </a:rPr>
              <a:t>1, '</a:t>
            </a:r>
            <a:r>
              <a:rPr lang="en-US" sz="1400" b="1" dirty="0" err="1">
                <a:latin typeface="Courier New" pitchFamily="49" charset="0"/>
              </a:rPr>
              <a:t>nc</a:t>
            </a:r>
            <a:r>
              <a:rPr lang="en-US" sz="1400" b="1" dirty="0">
                <a:latin typeface="Courier New" pitchFamily="49" charset="0"/>
              </a:rPr>
              <a:t> cd </a:t>
            </a:r>
            <a:r>
              <a:rPr lang="en-US" sz="1400" b="1" dirty="0" err="1">
                <a:latin typeface="Courier New" pitchFamily="49" charset="0"/>
              </a:rPr>
              <a:t>kadcn</a:t>
            </a:r>
            <a:r>
              <a:rPr lang="en-US" sz="1400" b="1" dirty="0">
                <a:latin typeface="Courier New" pitchFamily="49" charset="0"/>
              </a:rPr>
              <a:t>'], </a:t>
            </a:r>
            <a:endParaRPr lang="en-US" sz="1400" b="1" dirty="0" smtClean="0">
              <a:latin typeface="Courier New" pitchFamily="49" charset="0"/>
            </a:endParaRPr>
          </a:p>
          <a:p>
            <a:pPr eaLnBrk="0" hangingPunct="0"/>
            <a:r>
              <a:rPr lang="en-US" sz="1400" b="1" dirty="0" smtClean="0">
                <a:latin typeface="Courier New" pitchFamily="49" charset="0"/>
              </a:rPr>
              <a:t>[</a:t>
            </a:r>
            <a:r>
              <a:rPr lang="en-US" sz="1400" b="1" dirty="0">
                <a:latin typeface="Courier New" pitchFamily="49" charset="0"/>
              </a:rPr>
              <a:t>4, 'od de </a:t>
            </a:r>
            <a:r>
              <a:rPr lang="en-US" sz="1400" b="1" dirty="0" err="1">
                <a:latin typeface="Courier New" pitchFamily="49" charset="0"/>
              </a:rPr>
              <a:t>lbedo</a:t>
            </a:r>
            <a:r>
              <a:rPr lang="en-US" sz="1400" b="1" dirty="0">
                <a:latin typeface="Courier New" pitchFamily="49" charset="0"/>
              </a:rPr>
              <a:t>'], </a:t>
            </a:r>
            <a:endParaRPr lang="en-US" sz="1400" b="1" dirty="0" smtClean="0">
              <a:latin typeface="Courier New" pitchFamily="49" charset="0"/>
            </a:endParaRPr>
          </a:p>
          <a:p>
            <a:pPr eaLnBrk="0" hangingPunct="0"/>
            <a:r>
              <a:rPr lang="en-US" sz="1400" b="1" dirty="0" smtClean="0">
                <a:latin typeface="Courier New" pitchFamily="49" charset="0"/>
              </a:rPr>
              <a:t>[</a:t>
            </a:r>
            <a:r>
              <a:rPr lang="en-US" sz="1400" b="1" dirty="0">
                <a:latin typeface="Courier New" pitchFamily="49" charset="0"/>
              </a:rPr>
              <a:t>3, '</a:t>
            </a:r>
            <a:r>
              <a:rPr lang="en-US" sz="1400" b="1" dirty="0" err="1">
                <a:latin typeface="Courier New" pitchFamily="49" charset="0"/>
              </a:rPr>
              <a:t>pe</a:t>
            </a:r>
            <a:r>
              <a:rPr lang="en-US" sz="1400" b="1" dirty="0">
                <a:latin typeface="Courier New" pitchFamily="49" charset="0"/>
              </a:rPr>
              <a:t> </a:t>
            </a:r>
            <a:r>
              <a:rPr lang="en-US" sz="1400" b="1" dirty="0" err="1">
                <a:latin typeface="Courier New" pitchFamily="49" charset="0"/>
              </a:rPr>
              <a:t>ef</a:t>
            </a:r>
            <a:r>
              <a:rPr lang="en-US" sz="1400" b="1" dirty="0">
                <a:latin typeface="Courier New" pitchFamily="49" charset="0"/>
              </a:rPr>
              <a:t> </a:t>
            </a:r>
            <a:r>
              <a:rPr lang="en-US" sz="1400" b="1" dirty="0" err="1">
                <a:latin typeface="Courier New" pitchFamily="49" charset="0"/>
              </a:rPr>
              <a:t>mcfep</a:t>
            </a:r>
            <a:r>
              <a:rPr lang="en-US" sz="1400" b="1" dirty="0">
                <a:latin typeface="Courier New" pitchFamily="49" charset="0"/>
              </a:rPr>
              <a:t>'], </a:t>
            </a:r>
            <a:endParaRPr lang="en-US" sz="1400" b="1" dirty="0" smtClean="0">
              <a:latin typeface="Courier New" pitchFamily="49" charset="0"/>
            </a:endParaRPr>
          </a:p>
          <a:p>
            <a:pPr eaLnBrk="0" hangingPunct="0"/>
            <a:r>
              <a:rPr lang="en-US" sz="1400" b="1" dirty="0" smtClean="0">
                <a:latin typeface="Courier New" pitchFamily="49" charset="0"/>
              </a:rPr>
              <a:t>[</a:t>
            </a:r>
            <a:r>
              <a:rPr lang="en-US" sz="1400" b="1" dirty="0">
                <a:latin typeface="Courier New" pitchFamily="49" charset="0"/>
              </a:rPr>
              <a:t>0, '</a:t>
            </a:r>
            <a:r>
              <a:rPr lang="en-US" sz="1400" b="1" dirty="0" err="1">
                <a:latin typeface="Courier New" pitchFamily="49" charset="0"/>
              </a:rPr>
              <a:t>qf</a:t>
            </a:r>
            <a:r>
              <a:rPr lang="en-US" sz="1400" b="1" dirty="0">
                <a:latin typeface="Courier New" pitchFamily="49" charset="0"/>
              </a:rPr>
              <a:t> </a:t>
            </a:r>
            <a:r>
              <a:rPr lang="en-US" sz="1400" b="1" dirty="0" err="1">
                <a:latin typeface="Courier New" pitchFamily="49" charset="0"/>
              </a:rPr>
              <a:t>fg</a:t>
            </a:r>
            <a:r>
              <a:rPr lang="en-US" sz="1400" b="1" dirty="0">
                <a:latin typeface="Courier New" pitchFamily="49" charset="0"/>
              </a:rPr>
              <a:t> </a:t>
            </a:r>
            <a:r>
              <a:rPr lang="en-US" sz="1400" b="1" dirty="0" err="1">
                <a:latin typeface="Courier New" pitchFamily="49" charset="0"/>
              </a:rPr>
              <a:t>ndgfq</a:t>
            </a:r>
            <a:r>
              <a:rPr lang="en-US" sz="1400" b="1" dirty="0">
                <a:latin typeface="Courier New" pitchFamily="49" charset="0"/>
              </a:rPr>
              <a:t>'], </a:t>
            </a:r>
            <a:endParaRPr lang="en-US" sz="1400" b="1" dirty="0" smtClean="0">
              <a:latin typeface="Courier New" pitchFamily="49" charset="0"/>
            </a:endParaRPr>
          </a:p>
          <a:p>
            <a:pPr eaLnBrk="0" hangingPunct="0"/>
            <a:r>
              <a:rPr lang="en-US" sz="1400" b="1" dirty="0" smtClean="0">
                <a:latin typeface="Courier New" pitchFamily="49" charset="0"/>
              </a:rPr>
              <a:t>[</a:t>
            </a:r>
            <a:r>
              <a:rPr lang="en-US" sz="1400" b="1" dirty="0">
                <a:latin typeface="Courier New" pitchFamily="49" charset="0"/>
              </a:rPr>
              <a:t>2, '</a:t>
            </a:r>
            <a:r>
              <a:rPr lang="en-US" sz="1400" b="1" dirty="0" err="1">
                <a:latin typeface="Courier New" pitchFamily="49" charset="0"/>
              </a:rPr>
              <a:t>rg</a:t>
            </a:r>
            <a:r>
              <a:rPr lang="en-US" sz="1400" b="1" dirty="0">
                <a:latin typeface="Courier New" pitchFamily="49" charset="0"/>
              </a:rPr>
              <a:t> </a:t>
            </a:r>
            <a:r>
              <a:rPr lang="en-US" sz="1400" b="1" dirty="0" err="1">
                <a:latin typeface="Courier New" pitchFamily="49" charset="0"/>
              </a:rPr>
              <a:t>gh</a:t>
            </a:r>
            <a:r>
              <a:rPr lang="en-US" sz="1400" b="1" dirty="0">
                <a:latin typeface="Courier New" pitchFamily="49" charset="0"/>
              </a:rPr>
              <a:t> </a:t>
            </a:r>
            <a:r>
              <a:rPr lang="en-US" sz="1400" b="1" dirty="0" err="1">
                <a:latin typeface="Courier New" pitchFamily="49" charset="0"/>
              </a:rPr>
              <a:t>oehgr</a:t>
            </a:r>
            <a:r>
              <a:rPr lang="en-US" sz="1400" b="1" dirty="0">
                <a:latin typeface="Courier New" pitchFamily="49" charset="0"/>
              </a:rPr>
              <a:t>'], </a:t>
            </a:r>
            <a:endParaRPr lang="en-US" sz="1400" b="1" dirty="0" smtClean="0">
              <a:latin typeface="Courier New" pitchFamily="49" charset="0"/>
            </a:endParaRPr>
          </a:p>
          <a:p>
            <a:pPr eaLnBrk="0" hangingPunct="0"/>
            <a:r>
              <a:rPr lang="en-US" sz="1400" b="1" dirty="0" smtClean="0">
                <a:latin typeface="Courier New" pitchFamily="49" charset="0"/>
              </a:rPr>
              <a:t>[</a:t>
            </a:r>
            <a:r>
              <a:rPr lang="en-US" sz="1400" b="1" dirty="0">
                <a:latin typeface="Courier New" pitchFamily="49" charset="0"/>
              </a:rPr>
              <a:t>2, '</a:t>
            </a:r>
            <a:r>
              <a:rPr lang="en-US" sz="1400" b="1" dirty="0" err="1">
                <a:latin typeface="Courier New" pitchFamily="49" charset="0"/>
              </a:rPr>
              <a:t>sh</a:t>
            </a:r>
            <a:r>
              <a:rPr lang="en-US" sz="1400" b="1" dirty="0">
                <a:latin typeface="Courier New" pitchFamily="49" charset="0"/>
              </a:rPr>
              <a:t> hi </a:t>
            </a:r>
            <a:r>
              <a:rPr lang="en-US" sz="1400" b="1" dirty="0" err="1">
                <a:latin typeface="Courier New" pitchFamily="49" charset="0"/>
              </a:rPr>
              <a:t>pfihs</a:t>
            </a:r>
            <a:r>
              <a:rPr lang="en-US" sz="1400" b="1" dirty="0">
                <a:latin typeface="Courier New" pitchFamily="49" charset="0"/>
              </a:rPr>
              <a:t>'], </a:t>
            </a:r>
            <a:endParaRPr lang="en-US" sz="1400" b="1" dirty="0" smtClean="0">
              <a:latin typeface="Courier New" pitchFamily="49" charset="0"/>
            </a:endParaRPr>
          </a:p>
          <a:p>
            <a:pPr eaLnBrk="0" hangingPunct="0"/>
            <a:r>
              <a:rPr lang="en-US" sz="1400" b="1" dirty="0" smtClean="0">
                <a:latin typeface="Courier New" pitchFamily="49" charset="0"/>
              </a:rPr>
              <a:t>[</a:t>
            </a:r>
            <a:r>
              <a:rPr lang="en-US" sz="1400" b="1" dirty="0">
                <a:latin typeface="Courier New" pitchFamily="49" charset="0"/>
              </a:rPr>
              <a:t>3, '</a:t>
            </a:r>
            <a:r>
              <a:rPr lang="en-US" sz="1400" b="1" dirty="0" err="1">
                <a:latin typeface="Courier New" pitchFamily="49" charset="0"/>
              </a:rPr>
              <a:t>ti</a:t>
            </a:r>
            <a:r>
              <a:rPr lang="en-US" sz="1400" b="1" dirty="0">
                <a:latin typeface="Courier New" pitchFamily="49" charset="0"/>
              </a:rPr>
              <a:t> </a:t>
            </a:r>
            <a:r>
              <a:rPr lang="en-US" sz="1400" b="1" dirty="0" err="1">
                <a:latin typeface="Courier New" pitchFamily="49" charset="0"/>
              </a:rPr>
              <a:t>ij</a:t>
            </a:r>
            <a:r>
              <a:rPr lang="en-US" sz="1400" b="1" dirty="0">
                <a:latin typeface="Courier New" pitchFamily="49" charset="0"/>
              </a:rPr>
              <a:t> </a:t>
            </a:r>
            <a:r>
              <a:rPr lang="en-US" sz="1400" b="1" dirty="0" err="1">
                <a:latin typeface="Courier New" pitchFamily="49" charset="0"/>
              </a:rPr>
              <a:t>qgjit</a:t>
            </a:r>
            <a:r>
              <a:rPr lang="en-US" sz="1400" b="1" dirty="0">
                <a:latin typeface="Courier New" pitchFamily="49" charset="0"/>
              </a:rPr>
              <a:t>'], </a:t>
            </a:r>
            <a:endParaRPr lang="en-US" sz="1400" b="1" dirty="0" smtClean="0">
              <a:latin typeface="Courier New" pitchFamily="49" charset="0"/>
            </a:endParaRPr>
          </a:p>
          <a:p>
            <a:pPr eaLnBrk="0" hangingPunct="0"/>
            <a:r>
              <a:rPr lang="en-US" sz="1400" b="1" dirty="0" smtClean="0">
                <a:latin typeface="Courier New" pitchFamily="49" charset="0"/>
              </a:rPr>
              <a:t>[</a:t>
            </a:r>
            <a:r>
              <a:rPr lang="en-US" sz="1400" b="1" dirty="0">
                <a:latin typeface="Courier New" pitchFamily="49" charset="0"/>
              </a:rPr>
              <a:t>2, '</a:t>
            </a:r>
            <a:r>
              <a:rPr lang="en-US" sz="1400" b="1" dirty="0" err="1">
                <a:latin typeface="Courier New" pitchFamily="49" charset="0"/>
              </a:rPr>
              <a:t>uj</a:t>
            </a:r>
            <a:r>
              <a:rPr lang="en-US" sz="1400" b="1" dirty="0">
                <a:latin typeface="Courier New" pitchFamily="49" charset="0"/>
              </a:rPr>
              <a:t> </a:t>
            </a:r>
            <a:r>
              <a:rPr lang="en-US" sz="1400" b="1" dirty="0" err="1">
                <a:latin typeface="Courier New" pitchFamily="49" charset="0"/>
              </a:rPr>
              <a:t>jk</a:t>
            </a:r>
            <a:r>
              <a:rPr lang="en-US" sz="1400" b="1" dirty="0">
                <a:latin typeface="Courier New" pitchFamily="49" charset="0"/>
              </a:rPr>
              <a:t> </a:t>
            </a:r>
            <a:r>
              <a:rPr lang="en-US" sz="1400" b="1" dirty="0" err="1">
                <a:latin typeface="Courier New" pitchFamily="49" charset="0"/>
              </a:rPr>
              <a:t>rhkju</a:t>
            </a:r>
            <a:r>
              <a:rPr lang="en-US" sz="1400" b="1" dirty="0">
                <a:latin typeface="Courier New" pitchFamily="49" charset="0"/>
              </a:rPr>
              <a:t>'], </a:t>
            </a:r>
            <a:endParaRPr lang="en-US" sz="1400" b="1" dirty="0" smtClean="0">
              <a:latin typeface="Courier New" pitchFamily="49" charset="0"/>
            </a:endParaRPr>
          </a:p>
          <a:p>
            <a:pPr eaLnBrk="0" hangingPunct="0"/>
            <a:r>
              <a:rPr lang="en-US" sz="1400" b="1" dirty="0" smtClean="0">
                <a:latin typeface="Courier New" pitchFamily="49" charset="0"/>
              </a:rPr>
              <a:t>[</a:t>
            </a:r>
            <a:r>
              <a:rPr lang="en-US" sz="1400" b="1" dirty="0">
                <a:latin typeface="Courier New" pitchFamily="49" charset="0"/>
              </a:rPr>
              <a:t>1, '</a:t>
            </a:r>
            <a:r>
              <a:rPr lang="en-US" sz="1400" b="1" dirty="0" err="1">
                <a:latin typeface="Courier New" pitchFamily="49" charset="0"/>
              </a:rPr>
              <a:t>vk</a:t>
            </a:r>
            <a:r>
              <a:rPr lang="en-US" sz="1400" b="1" dirty="0">
                <a:latin typeface="Courier New" pitchFamily="49" charset="0"/>
              </a:rPr>
              <a:t> kl </a:t>
            </a:r>
            <a:r>
              <a:rPr lang="en-US" sz="1400" b="1" dirty="0" err="1">
                <a:latin typeface="Courier New" pitchFamily="49" charset="0"/>
              </a:rPr>
              <a:t>silkv</a:t>
            </a:r>
            <a:r>
              <a:rPr lang="en-US" sz="1400" b="1" dirty="0">
                <a:latin typeface="Courier New" pitchFamily="49" charset="0"/>
              </a:rPr>
              <a:t>'], </a:t>
            </a:r>
            <a:endParaRPr lang="en-US" sz="1400" b="1" dirty="0" smtClean="0">
              <a:latin typeface="Courier New" pitchFamily="49" charset="0"/>
            </a:endParaRPr>
          </a:p>
          <a:p>
            <a:pPr eaLnBrk="0" hangingPunct="0"/>
            <a:r>
              <a:rPr lang="en-US" sz="1400" b="1" dirty="0" smtClean="0">
                <a:latin typeface="Courier New" pitchFamily="49" charset="0"/>
              </a:rPr>
              <a:t>[</a:t>
            </a:r>
            <a:r>
              <a:rPr lang="en-US" sz="1400" b="1" dirty="0">
                <a:latin typeface="Courier New" pitchFamily="49" charset="0"/>
              </a:rPr>
              <a:t>0, '</a:t>
            </a:r>
            <a:r>
              <a:rPr lang="en-US" sz="1400" b="1" dirty="0" err="1">
                <a:latin typeface="Courier New" pitchFamily="49" charset="0"/>
              </a:rPr>
              <a:t>wl</a:t>
            </a:r>
            <a:r>
              <a:rPr lang="en-US" sz="1400" b="1" dirty="0">
                <a:latin typeface="Courier New" pitchFamily="49" charset="0"/>
              </a:rPr>
              <a:t> lm </a:t>
            </a:r>
            <a:r>
              <a:rPr lang="en-US" sz="1400" b="1" dirty="0" err="1">
                <a:latin typeface="Courier New" pitchFamily="49" charset="0"/>
              </a:rPr>
              <a:t>tjmlw</a:t>
            </a:r>
            <a:r>
              <a:rPr lang="en-US" sz="1400" b="1" dirty="0">
                <a:latin typeface="Courier New" pitchFamily="49" charset="0"/>
              </a:rPr>
              <a:t>'], </a:t>
            </a:r>
            <a:endParaRPr lang="en-US" sz="1400" b="1" dirty="0" smtClean="0">
              <a:latin typeface="Courier New" pitchFamily="49" charset="0"/>
            </a:endParaRPr>
          </a:p>
          <a:p>
            <a:pPr eaLnBrk="0" hangingPunct="0"/>
            <a:r>
              <a:rPr lang="en-US" sz="1400" b="1" dirty="0" smtClean="0">
                <a:latin typeface="Courier New" pitchFamily="49" charset="0"/>
              </a:rPr>
              <a:t>[</a:t>
            </a:r>
            <a:r>
              <a:rPr lang="en-US" sz="1400" b="1" dirty="0">
                <a:latin typeface="Courier New" pitchFamily="49" charset="0"/>
              </a:rPr>
              <a:t>1, '</a:t>
            </a:r>
            <a:r>
              <a:rPr lang="en-US" sz="1400" b="1" dirty="0" err="1">
                <a:latin typeface="Courier New" pitchFamily="49" charset="0"/>
              </a:rPr>
              <a:t>xm</a:t>
            </a:r>
            <a:r>
              <a:rPr lang="en-US" sz="1400" b="1" dirty="0">
                <a:latin typeface="Courier New" pitchFamily="49" charset="0"/>
              </a:rPr>
              <a:t> </a:t>
            </a:r>
            <a:r>
              <a:rPr lang="en-US" sz="1400" b="1" dirty="0" err="1">
                <a:latin typeface="Courier New" pitchFamily="49" charset="0"/>
              </a:rPr>
              <a:t>mn</a:t>
            </a:r>
            <a:r>
              <a:rPr lang="en-US" sz="1400" b="1" dirty="0">
                <a:latin typeface="Courier New" pitchFamily="49" charset="0"/>
              </a:rPr>
              <a:t> </a:t>
            </a:r>
            <a:r>
              <a:rPr lang="en-US" sz="1400" b="1" dirty="0" err="1">
                <a:latin typeface="Courier New" pitchFamily="49" charset="0"/>
              </a:rPr>
              <a:t>uknmx</a:t>
            </a:r>
            <a:r>
              <a:rPr lang="en-US" sz="1400" b="1" dirty="0">
                <a:latin typeface="Courier New" pitchFamily="49" charset="0"/>
              </a:rPr>
              <a:t>'], </a:t>
            </a:r>
            <a:endParaRPr lang="en-US" sz="1400" b="1" dirty="0" smtClean="0">
              <a:latin typeface="Courier New" pitchFamily="49" charset="0"/>
            </a:endParaRPr>
          </a:p>
          <a:p>
            <a:pPr eaLnBrk="0" hangingPunct="0"/>
            <a:r>
              <a:rPr lang="en-US" sz="1400" b="1" dirty="0" smtClean="0">
                <a:latin typeface="Courier New" pitchFamily="49" charset="0"/>
              </a:rPr>
              <a:t>[</a:t>
            </a:r>
            <a:r>
              <a:rPr lang="en-US" sz="1400" b="1" dirty="0">
                <a:latin typeface="Courier New" pitchFamily="49" charset="0"/>
              </a:rPr>
              <a:t>2, '</a:t>
            </a:r>
            <a:r>
              <a:rPr lang="en-US" sz="1400" b="1" dirty="0" err="1">
                <a:latin typeface="Courier New" pitchFamily="49" charset="0"/>
              </a:rPr>
              <a:t>yn</a:t>
            </a:r>
            <a:r>
              <a:rPr lang="en-US" sz="1400" b="1" dirty="0">
                <a:latin typeface="Courier New" pitchFamily="49" charset="0"/>
              </a:rPr>
              <a:t> no </a:t>
            </a:r>
            <a:r>
              <a:rPr lang="en-US" sz="1400" b="1" dirty="0" err="1">
                <a:latin typeface="Courier New" pitchFamily="49" charset="0"/>
              </a:rPr>
              <a:t>vlony</a:t>
            </a:r>
            <a:r>
              <a:rPr lang="en-US" sz="1400" b="1" dirty="0">
                <a:latin typeface="Courier New" pitchFamily="49" charset="0"/>
              </a:rPr>
              <a:t>'], </a:t>
            </a:r>
            <a:endParaRPr lang="en-US" sz="1400" b="1" dirty="0" smtClean="0">
              <a:latin typeface="Courier New" pitchFamily="49" charset="0"/>
            </a:endParaRPr>
          </a:p>
          <a:p>
            <a:pPr eaLnBrk="0" hangingPunct="0"/>
            <a:r>
              <a:rPr lang="en-US" sz="1400" b="1" dirty="0" smtClean="0">
                <a:latin typeface="Courier New" pitchFamily="49" charset="0"/>
              </a:rPr>
              <a:t>[</a:t>
            </a:r>
            <a:r>
              <a:rPr lang="en-US" sz="1400" b="1" dirty="0">
                <a:latin typeface="Courier New" pitchFamily="49" charset="0"/>
              </a:rPr>
              <a:t>3, '</a:t>
            </a:r>
            <a:r>
              <a:rPr lang="en-US" sz="1400" b="1" dirty="0" err="1">
                <a:latin typeface="Courier New" pitchFamily="49" charset="0"/>
              </a:rPr>
              <a:t>zo</a:t>
            </a:r>
            <a:r>
              <a:rPr lang="en-US" sz="1400" b="1" dirty="0">
                <a:latin typeface="Courier New" pitchFamily="49" charset="0"/>
              </a:rPr>
              <a:t> op </a:t>
            </a:r>
            <a:r>
              <a:rPr lang="en-US" sz="1400" b="1" dirty="0" err="1">
                <a:latin typeface="Courier New" pitchFamily="49" charset="0"/>
              </a:rPr>
              <a:t>wmpoz</a:t>
            </a:r>
            <a:r>
              <a:rPr lang="en-US" sz="1400" b="1" dirty="0">
                <a:latin typeface="Courier New" pitchFamily="49" charset="0"/>
              </a:rPr>
              <a:t>'], </a:t>
            </a:r>
            <a:endParaRPr lang="en-US" sz="1400" b="1" dirty="0" smtClean="0">
              <a:latin typeface="Courier New" pitchFamily="49" charset="0"/>
            </a:endParaRPr>
          </a:p>
          <a:p>
            <a:pPr eaLnBrk="0" hangingPunct="0"/>
            <a:r>
              <a:rPr lang="en-US" sz="1400" b="1" dirty="0" smtClean="0">
                <a:latin typeface="Courier New" pitchFamily="49" charset="0"/>
              </a:rPr>
              <a:t>[</a:t>
            </a:r>
            <a:r>
              <a:rPr lang="en-US" sz="1400" b="1" dirty="0">
                <a:latin typeface="Courier New" pitchFamily="49" charset="0"/>
              </a:rPr>
              <a:t>2, '</a:t>
            </a:r>
            <a:r>
              <a:rPr lang="en-US" sz="1400" b="1" dirty="0" err="1">
                <a:latin typeface="Courier New" pitchFamily="49" charset="0"/>
              </a:rPr>
              <a:t>ap</a:t>
            </a:r>
            <a:r>
              <a:rPr lang="en-US" sz="1400" b="1" dirty="0">
                <a:latin typeface="Courier New" pitchFamily="49" charset="0"/>
              </a:rPr>
              <a:t> </a:t>
            </a:r>
            <a:r>
              <a:rPr lang="en-US" sz="1400" b="1" dirty="0" err="1">
                <a:latin typeface="Courier New" pitchFamily="49" charset="0"/>
              </a:rPr>
              <a:t>pq</a:t>
            </a:r>
            <a:r>
              <a:rPr lang="en-US" sz="1400" b="1" dirty="0">
                <a:latin typeface="Courier New" pitchFamily="49" charset="0"/>
              </a:rPr>
              <a:t> </a:t>
            </a:r>
            <a:r>
              <a:rPr lang="en-US" sz="1400" b="1" dirty="0" err="1">
                <a:latin typeface="Courier New" pitchFamily="49" charset="0"/>
              </a:rPr>
              <a:t>xnqpa</a:t>
            </a:r>
            <a:r>
              <a:rPr lang="en-US" sz="1400" b="1" dirty="0">
                <a:latin typeface="Courier New" pitchFamily="49" charset="0"/>
              </a:rPr>
              <a:t>'], </a:t>
            </a:r>
            <a:endParaRPr lang="en-US" sz="1400" b="1" dirty="0" smtClean="0">
              <a:latin typeface="Courier New" pitchFamily="49" charset="0"/>
            </a:endParaRPr>
          </a:p>
          <a:p>
            <a:pPr eaLnBrk="0" hangingPunct="0"/>
            <a:r>
              <a:rPr lang="en-US" sz="1400" b="1" dirty="0" smtClean="0">
                <a:latin typeface="Courier New" pitchFamily="49" charset="0"/>
              </a:rPr>
              <a:t>[</a:t>
            </a:r>
            <a:r>
              <a:rPr lang="en-US" sz="1400" b="1" dirty="0">
                <a:latin typeface="Courier New" pitchFamily="49" charset="0"/>
              </a:rPr>
              <a:t>1, '</a:t>
            </a:r>
            <a:r>
              <a:rPr lang="en-US" sz="1400" b="1" dirty="0" err="1">
                <a:latin typeface="Courier New" pitchFamily="49" charset="0"/>
              </a:rPr>
              <a:t>bq</a:t>
            </a:r>
            <a:r>
              <a:rPr lang="en-US" sz="1400" b="1" dirty="0">
                <a:latin typeface="Courier New" pitchFamily="49" charset="0"/>
              </a:rPr>
              <a:t> </a:t>
            </a:r>
            <a:r>
              <a:rPr lang="en-US" sz="1400" b="1" dirty="0" err="1">
                <a:latin typeface="Courier New" pitchFamily="49" charset="0"/>
              </a:rPr>
              <a:t>qr</a:t>
            </a:r>
            <a:r>
              <a:rPr lang="en-US" sz="1400" b="1" dirty="0">
                <a:latin typeface="Courier New" pitchFamily="49" charset="0"/>
              </a:rPr>
              <a:t> </a:t>
            </a:r>
            <a:r>
              <a:rPr lang="en-US" sz="1400" b="1" dirty="0" err="1">
                <a:latin typeface="Courier New" pitchFamily="49" charset="0"/>
              </a:rPr>
              <a:t>yorqb</a:t>
            </a:r>
            <a:r>
              <a:rPr lang="en-US" sz="1400" b="1" dirty="0">
                <a:latin typeface="Courier New" pitchFamily="49" charset="0"/>
              </a:rPr>
              <a:t>'], </a:t>
            </a:r>
            <a:endParaRPr lang="en-US" sz="1400" b="1" dirty="0" smtClean="0">
              <a:latin typeface="Courier New" pitchFamily="49" charset="0"/>
            </a:endParaRPr>
          </a:p>
          <a:p>
            <a:pPr eaLnBrk="0" hangingPunct="0"/>
            <a:r>
              <a:rPr lang="en-US" sz="1400" b="1" dirty="0" smtClean="0">
                <a:latin typeface="Courier New" pitchFamily="49" charset="0"/>
              </a:rPr>
              <a:t>[</a:t>
            </a:r>
            <a:r>
              <a:rPr lang="en-US" sz="1400" b="1" dirty="0">
                <a:latin typeface="Courier New" pitchFamily="49" charset="0"/>
              </a:rPr>
              <a:t>0, '</a:t>
            </a:r>
            <a:r>
              <a:rPr lang="en-US" sz="1400" b="1" dirty="0" err="1">
                <a:latin typeface="Courier New" pitchFamily="49" charset="0"/>
              </a:rPr>
              <a:t>cr</a:t>
            </a:r>
            <a:r>
              <a:rPr lang="en-US" sz="1400" b="1" dirty="0">
                <a:latin typeface="Courier New" pitchFamily="49" charset="0"/>
              </a:rPr>
              <a:t> </a:t>
            </a:r>
            <a:r>
              <a:rPr lang="en-US" sz="1400" b="1" dirty="0" err="1">
                <a:latin typeface="Courier New" pitchFamily="49" charset="0"/>
              </a:rPr>
              <a:t>rs</a:t>
            </a:r>
            <a:r>
              <a:rPr lang="en-US" sz="1400" b="1" dirty="0">
                <a:latin typeface="Courier New" pitchFamily="49" charset="0"/>
              </a:rPr>
              <a:t> </a:t>
            </a:r>
            <a:r>
              <a:rPr lang="en-US" sz="1400" b="1" dirty="0" err="1">
                <a:latin typeface="Courier New" pitchFamily="49" charset="0"/>
              </a:rPr>
              <a:t>zpsrc</a:t>
            </a:r>
            <a:r>
              <a:rPr lang="en-US" sz="1400" b="1" dirty="0">
                <a:latin typeface="Courier New" pitchFamily="49" charset="0"/>
              </a:rPr>
              <a:t>'], </a:t>
            </a:r>
            <a:endParaRPr lang="en-US" sz="1400" b="1" dirty="0" smtClean="0">
              <a:latin typeface="Courier New" pitchFamily="49" charset="0"/>
            </a:endParaRPr>
          </a:p>
          <a:p>
            <a:pPr eaLnBrk="0" hangingPunct="0"/>
            <a:r>
              <a:rPr lang="en-US" sz="1400" b="1" dirty="0" smtClean="0">
                <a:latin typeface="Courier New" pitchFamily="49" charset="0"/>
              </a:rPr>
              <a:t>[</a:t>
            </a:r>
            <a:r>
              <a:rPr lang="en-US" sz="1400" b="1" dirty="0">
                <a:latin typeface="Courier New" pitchFamily="49" charset="0"/>
              </a:rPr>
              <a:t>1, 'ds </a:t>
            </a:r>
            <a:r>
              <a:rPr lang="en-US" sz="1400" b="1" dirty="0" err="1">
                <a:latin typeface="Courier New" pitchFamily="49" charset="0"/>
              </a:rPr>
              <a:t>st</a:t>
            </a:r>
            <a:r>
              <a:rPr lang="en-US" sz="1400" b="1" dirty="0">
                <a:latin typeface="Courier New" pitchFamily="49" charset="0"/>
              </a:rPr>
              <a:t> </a:t>
            </a:r>
            <a:r>
              <a:rPr lang="en-US" sz="1400" b="1" dirty="0" err="1">
                <a:latin typeface="Courier New" pitchFamily="49" charset="0"/>
              </a:rPr>
              <a:t>aqtsd</a:t>
            </a:r>
            <a:r>
              <a:rPr lang="en-US" sz="1400" b="1" dirty="0">
                <a:latin typeface="Courier New" pitchFamily="49" charset="0"/>
              </a:rPr>
              <a:t>'], </a:t>
            </a:r>
            <a:endParaRPr lang="en-US" sz="1400" b="1" dirty="0" smtClean="0">
              <a:latin typeface="Courier New" pitchFamily="49" charset="0"/>
            </a:endParaRPr>
          </a:p>
          <a:p>
            <a:pPr eaLnBrk="0" hangingPunct="0"/>
            <a:r>
              <a:rPr lang="en-US" sz="1400" b="1" dirty="0" smtClean="0">
                <a:latin typeface="Courier New" pitchFamily="49" charset="0"/>
              </a:rPr>
              <a:t>[</a:t>
            </a:r>
            <a:r>
              <a:rPr lang="en-US" sz="1400" b="1" dirty="0">
                <a:latin typeface="Courier New" pitchFamily="49" charset="0"/>
              </a:rPr>
              <a:t>4, 'et </a:t>
            </a:r>
            <a:r>
              <a:rPr lang="en-US" sz="1400" b="1" dirty="0" err="1">
                <a:latin typeface="Courier New" pitchFamily="49" charset="0"/>
              </a:rPr>
              <a:t>tu</a:t>
            </a:r>
            <a:r>
              <a:rPr lang="en-US" sz="1400" b="1" dirty="0">
                <a:latin typeface="Courier New" pitchFamily="49" charset="0"/>
              </a:rPr>
              <a:t> brute'], </a:t>
            </a:r>
            <a:endParaRPr lang="en-US" sz="1400" b="1" dirty="0" smtClean="0">
              <a:latin typeface="Courier New" pitchFamily="49" charset="0"/>
            </a:endParaRPr>
          </a:p>
          <a:p>
            <a:pPr eaLnBrk="0" hangingPunct="0"/>
            <a:r>
              <a:rPr lang="en-US" sz="1400" b="1" dirty="0" smtClean="0">
                <a:latin typeface="Courier New" pitchFamily="49" charset="0"/>
              </a:rPr>
              <a:t>[</a:t>
            </a:r>
            <a:r>
              <a:rPr lang="en-US" sz="1400" b="1" dirty="0">
                <a:latin typeface="Courier New" pitchFamily="49" charset="0"/>
              </a:rPr>
              <a:t>3, '</a:t>
            </a:r>
            <a:r>
              <a:rPr lang="en-US" sz="1400" b="1" dirty="0" err="1">
                <a:latin typeface="Courier New" pitchFamily="49" charset="0"/>
              </a:rPr>
              <a:t>fu</a:t>
            </a:r>
            <a:r>
              <a:rPr lang="en-US" sz="1400" b="1" dirty="0">
                <a:latin typeface="Courier New" pitchFamily="49" charset="0"/>
              </a:rPr>
              <a:t> </a:t>
            </a:r>
            <a:r>
              <a:rPr lang="en-US" sz="1400" b="1" dirty="0" err="1">
                <a:latin typeface="Courier New" pitchFamily="49" charset="0"/>
              </a:rPr>
              <a:t>uv</a:t>
            </a:r>
            <a:r>
              <a:rPr lang="en-US" sz="1400" b="1" dirty="0">
                <a:latin typeface="Courier New" pitchFamily="49" charset="0"/>
              </a:rPr>
              <a:t> </a:t>
            </a:r>
            <a:r>
              <a:rPr lang="en-US" sz="1400" b="1" dirty="0" err="1">
                <a:latin typeface="Courier New" pitchFamily="49" charset="0"/>
              </a:rPr>
              <a:t>csvuf</a:t>
            </a:r>
            <a:r>
              <a:rPr lang="en-US" sz="1400" b="1" dirty="0" smtClean="0">
                <a:latin typeface="Courier New" pitchFamily="49" charset="0"/>
              </a:rPr>
              <a:t>']</a:t>
            </a:r>
            <a:endParaRPr lang="en-US" sz="1400" b="1" dirty="0">
              <a:latin typeface="Courier New" pitchFamily="49" charset="0"/>
            </a:endParaRPr>
          </a:p>
        </p:txBody>
      </p:sp>
      <p:sp>
        <p:nvSpPr>
          <p:cNvPr id="33795" name="Line 16"/>
          <p:cNvSpPr>
            <a:spLocks noChangeShapeType="1"/>
          </p:cNvSpPr>
          <p:nvPr>
            <p:custDataLst>
              <p:tags r:id="rId2"/>
            </p:custDataLst>
          </p:nvPr>
        </p:nvSpPr>
        <p:spPr bwMode="auto">
          <a:xfrm>
            <a:off x="5003800" y="1338263"/>
            <a:ext cx="0" cy="5294312"/>
          </a:xfrm>
          <a:prstGeom prst="line">
            <a:avLst/>
          </a:prstGeom>
          <a:noFill/>
          <a:ln w="12700">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796" name="Rectangle 17"/>
          <p:cNvSpPr>
            <a:spLocks noChangeArrowheads="1"/>
          </p:cNvSpPr>
          <p:nvPr>
            <p:custDataLst>
              <p:tags r:id="rId3"/>
            </p:custDataLst>
          </p:nvPr>
        </p:nvSpPr>
        <p:spPr bwMode="auto">
          <a:xfrm>
            <a:off x="3575050" y="6470650"/>
            <a:ext cx="1370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hangingPunct="0"/>
            <a:r>
              <a:rPr lang="en-US" sz="1200">
                <a:solidFill>
                  <a:srgbClr val="C00000"/>
                </a:solidFill>
                <a:latin typeface="Arial" charset="0"/>
              </a:rPr>
              <a:t>all 26 possibilities</a:t>
            </a:r>
          </a:p>
        </p:txBody>
      </p:sp>
      <p:sp>
        <p:nvSpPr>
          <p:cNvPr id="33797" name="Oval 20"/>
          <p:cNvSpPr>
            <a:spLocks noChangeArrowheads="1"/>
          </p:cNvSpPr>
          <p:nvPr>
            <p:custDataLst>
              <p:tags r:id="rId4"/>
            </p:custDataLst>
          </p:nvPr>
        </p:nvSpPr>
        <p:spPr bwMode="auto">
          <a:xfrm>
            <a:off x="4992688" y="6477000"/>
            <a:ext cx="2398712" cy="319088"/>
          </a:xfrm>
          <a:prstGeom prst="ellipse">
            <a:avLst/>
          </a:prstGeom>
          <a:noFill/>
          <a:ln w="19050">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eaLnBrk="0" hangingPunct="0"/>
            <a:endParaRPr lang="en-US"/>
          </a:p>
        </p:txBody>
      </p:sp>
      <p:sp>
        <p:nvSpPr>
          <p:cNvPr id="33798" name="Text Box 21"/>
          <p:cNvSpPr txBox="1">
            <a:spLocks noChangeArrowheads="1"/>
          </p:cNvSpPr>
          <p:nvPr>
            <p:custDataLst>
              <p:tags r:id="rId5"/>
            </p:custDataLst>
          </p:nvPr>
        </p:nvSpPr>
        <p:spPr bwMode="auto">
          <a:xfrm>
            <a:off x="7543800" y="63246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200">
                <a:solidFill>
                  <a:srgbClr val="C00000"/>
                </a:solidFill>
                <a:latin typeface="Comic Sans MS" pitchFamily="66" charset="0"/>
              </a:rPr>
              <a:t>won't always be correct!</a:t>
            </a:r>
          </a:p>
        </p:txBody>
      </p:sp>
      <p:sp>
        <p:nvSpPr>
          <p:cNvPr id="33799" name="Text Box 22"/>
          <p:cNvSpPr txBox="1">
            <a:spLocks noChangeArrowheads="1"/>
          </p:cNvSpPr>
          <p:nvPr>
            <p:custDataLst>
              <p:tags r:id="rId6"/>
            </p:custDataLst>
          </p:nvPr>
        </p:nvSpPr>
        <p:spPr bwMode="auto">
          <a:xfrm>
            <a:off x="838200" y="3048000"/>
            <a:ext cx="3352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200">
                <a:latin typeface="Comic Sans MS" pitchFamily="66" charset="0"/>
              </a:rPr>
              <a:t>number-of-vowels score</a:t>
            </a:r>
          </a:p>
        </p:txBody>
      </p:sp>
      <p:sp>
        <p:nvSpPr>
          <p:cNvPr id="33800" name="Rectangle 20"/>
          <p:cNvSpPr>
            <a:spLocks noChangeArrowheads="1"/>
          </p:cNvSpPr>
          <p:nvPr/>
        </p:nvSpPr>
        <p:spPr bwMode="auto">
          <a:xfrm>
            <a:off x="3124200" y="5100638"/>
            <a:ext cx="76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b="1">
                <a:solidFill>
                  <a:srgbClr val="C00000"/>
                </a:solidFill>
                <a:latin typeface="Courier New" pitchFamily="49" charset="0"/>
                <a:cs typeface="Courier New" pitchFamily="49" charset="0"/>
              </a:rPr>
              <a:t>max</a:t>
            </a:r>
          </a:p>
        </p:txBody>
      </p:sp>
      <p:cxnSp>
        <p:nvCxnSpPr>
          <p:cNvPr id="33801" name="Straight Arrow Connector 22"/>
          <p:cNvCxnSpPr>
            <a:cxnSpLocks noChangeShapeType="1"/>
          </p:cNvCxnSpPr>
          <p:nvPr/>
        </p:nvCxnSpPr>
        <p:spPr bwMode="auto">
          <a:xfrm>
            <a:off x="3810000" y="5486400"/>
            <a:ext cx="1066800" cy="990600"/>
          </a:xfrm>
          <a:prstGeom prst="straightConnector1">
            <a:avLst/>
          </a:prstGeom>
          <a:noFill/>
          <a:ln w="1905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33802" name="Text Box 9"/>
          <p:cNvSpPr txBox="1">
            <a:spLocks noChangeArrowheads="1"/>
          </p:cNvSpPr>
          <p:nvPr>
            <p:custDataLst>
              <p:tags r:id="rId7"/>
            </p:custDataLst>
          </p:nvPr>
        </p:nvSpPr>
        <p:spPr bwMode="auto">
          <a:xfrm>
            <a:off x="228600" y="1219200"/>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000">
                <a:latin typeface="Comic Sans MS" pitchFamily="66" charset="0"/>
              </a:rPr>
              <a:t>Caesar</a:t>
            </a:r>
          </a:p>
        </p:txBody>
      </p:sp>
      <p:sp>
        <p:nvSpPr>
          <p:cNvPr id="33803" name="Text Box 10"/>
          <p:cNvSpPr txBox="1">
            <a:spLocks noChangeArrowheads="1"/>
          </p:cNvSpPr>
          <p:nvPr>
            <p:custDataLst>
              <p:tags r:id="rId8"/>
            </p:custDataLst>
          </p:nvPr>
        </p:nvSpPr>
        <p:spPr bwMode="auto">
          <a:xfrm>
            <a:off x="8077200" y="1219200"/>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000">
                <a:latin typeface="Comic Sans MS" pitchFamily="66" charset="0"/>
              </a:rPr>
              <a:t>Brutus</a:t>
            </a:r>
          </a:p>
        </p:txBody>
      </p:sp>
      <p:sp>
        <p:nvSpPr>
          <p:cNvPr id="33804" name="Text Box 5"/>
          <p:cNvSpPr txBox="1">
            <a:spLocks noChangeArrowheads="1"/>
          </p:cNvSpPr>
          <p:nvPr>
            <p:custDataLst>
              <p:tags r:id="rId9"/>
            </p:custDataLst>
          </p:nvPr>
        </p:nvSpPr>
        <p:spPr bwMode="auto">
          <a:xfrm>
            <a:off x="990600" y="365125"/>
            <a:ext cx="7239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000"/>
              <a:t>Caesar Cipher:  </a:t>
            </a:r>
            <a:r>
              <a:rPr lang="en-US" sz="3200" b="1">
                <a:latin typeface="Courier New" pitchFamily="49" charset="0"/>
              </a:rPr>
              <a:t>decipher</a:t>
            </a:r>
            <a:endParaRPr lang="en-US" sz="4000"/>
          </a:p>
        </p:txBody>
      </p:sp>
      <p:pic>
        <p:nvPicPr>
          <p:cNvPr id="33805" name="Picture 6"/>
          <p:cNvPicPr>
            <a:picLocks noChangeAspect="1" noChangeArrowheads="1"/>
          </p:cNvPicPr>
          <p:nvPr>
            <p:custDataLst>
              <p:tags r:id="rId10"/>
            </p:custDataLst>
          </p:nvPr>
        </p:nvPicPr>
        <p:blipFill>
          <a:blip r:embed="rId13">
            <a:extLst>
              <a:ext uri="{28A0092B-C50C-407E-A947-70E740481C1C}">
                <a14:useLocalDpi xmlns:a14="http://schemas.microsoft.com/office/drawing/2010/main" val="0"/>
              </a:ext>
            </a:extLst>
          </a:blip>
          <a:srcRect/>
          <a:stretch>
            <a:fillRect/>
          </a:stretch>
        </p:blipFill>
        <p:spPr bwMode="auto">
          <a:xfrm>
            <a:off x="8001000" y="2286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6" name="Picture 7"/>
          <p:cNvPicPr>
            <a:picLocks noChangeAspect="1" noChangeArrowheads="1"/>
          </p:cNvPicPr>
          <p:nvPr>
            <p:custDataLst>
              <p:tags r:id="rId11"/>
            </p:custDataLst>
          </p:nvPr>
        </p:nvPicPr>
        <p:blipFill>
          <a:blip r:embed="rId14">
            <a:extLst>
              <a:ext uri="{28A0092B-C50C-407E-A947-70E740481C1C}">
                <a14:useLocalDpi xmlns:a14="http://schemas.microsoft.com/office/drawing/2010/main" val="0"/>
              </a:ext>
            </a:extLst>
          </a:blip>
          <a:srcRect l="6667" t="10605" r="49651" b="10600"/>
          <a:stretch>
            <a:fillRect/>
          </a:stretch>
        </p:blipFill>
        <p:spPr bwMode="auto">
          <a:xfrm>
            <a:off x="160338" y="228600"/>
            <a:ext cx="10001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5"/>
          <p:cNvSpPr>
            <a:spLocks noChangeArrowheads="1"/>
          </p:cNvSpPr>
          <p:nvPr>
            <p:custDataLst>
              <p:tags r:id="rId1"/>
            </p:custDataLst>
          </p:nvPr>
        </p:nvSpPr>
        <p:spPr bwMode="auto">
          <a:xfrm>
            <a:off x="5065713" y="1166813"/>
            <a:ext cx="3084499"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400" b="1" dirty="0" smtClean="0">
                <a:solidFill>
                  <a:srgbClr val="1E16E4"/>
                </a:solidFill>
                <a:latin typeface="Courier New" pitchFamily="49" charset="0"/>
              </a:rPr>
              <a:t>[6.9e-05, </a:t>
            </a:r>
            <a:r>
              <a:rPr lang="en-US" sz="1400" b="1" dirty="0">
                <a:solidFill>
                  <a:srgbClr val="1E16E4"/>
                </a:solidFill>
                <a:latin typeface="Courier New" pitchFamily="49" charset="0"/>
              </a:rPr>
              <a:t>'</a:t>
            </a:r>
            <a:r>
              <a:rPr lang="en-US" sz="1400" b="1" dirty="0" err="1">
                <a:solidFill>
                  <a:srgbClr val="1E16E4"/>
                </a:solidFill>
                <a:latin typeface="Courier New" pitchFamily="49" charset="0"/>
              </a:rPr>
              <a:t>gv</a:t>
            </a:r>
            <a:r>
              <a:rPr lang="en-US" sz="1400" b="1" dirty="0">
                <a:solidFill>
                  <a:srgbClr val="1E16E4"/>
                </a:solidFill>
                <a:latin typeface="Courier New" pitchFamily="49" charset="0"/>
              </a:rPr>
              <a:t> </a:t>
            </a:r>
            <a:r>
              <a:rPr lang="en-US" sz="1400" b="1" dirty="0" err="1">
                <a:solidFill>
                  <a:srgbClr val="1E16E4"/>
                </a:solidFill>
                <a:latin typeface="Courier New" pitchFamily="49" charset="0"/>
              </a:rPr>
              <a:t>vw</a:t>
            </a:r>
            <a:r>
              <a:rPr lang="en-US" sz="1400" b="1" dirty="0">
                <a:solidFill>
                  <a:srgbClr val="1E16E4"/>
                </a:solidFill>
                <a:latin typeface="Courier New" pitchFamily="49" charset="0"/>
              </a:rPr>
              <a:t> </a:t>
            </a:r>
            <a:r>
              <a:rPr lang="en-US" sz="1400" b="1" dirty="0" err="1">
                <a:solidFill>
                  <a:srgbClr val="1E16E4"/>
                </a:solidFill>
                <a:latin typeface="Courier New" pitchFamily="49" charset="0"/>
              </a:rPr>
              <a:t>dtwvg</a:t>
            </a:r>
            <a:r>
              <a:rPr lang="en-US" sz="1400" b="1" dirty="0">
                <a:solidFill>
                  <a:srgbClr val="1E16E4"/>
                </a:solidFill>
                <a:latin typeface="Courier New" pitchFamily="49" charset="0"/>
              </a:rPr>
              <a:t>'], </a:t>
            </a:r>
            <a:endParaRPr lang="en-US" sz="1400" b="1" dirty="0" smtClean="0">
              <a:solidFill>
                <a:srgbClr val="1E16E4"/>
              </a:solidFill>
              <a:latin typeface="Courier New" pitchFamily="49" charset="0"/>
            </a:endParaRPr>
          </a:p>
          <a:p>
            <a:pPr eaLnBrk="0" hangingPunct="0"/>
            <a:r>
              <a:rPr lang="en-US" sz="1400" b="1" dirty="0" smtClean="0">
                <a:solidFill>
                  <a:srgbClr val="1E16E4"/>
                </a:solidFill>
                <a:latin typeface="Courier New" pitchFamily="49" charset="0"/>
              </a:rPr>
              <a:t>[3.6e-05, </a:t>
            </a:r>
            <a:r>
              <a:rPr lang="en-US" sz="1400" b="1" dirty="0">
                <a:solidFill>
                  <a:srgbClr val="1E16E4"/>
                </a:solidFill>
                <a:latin typeface="Courier New" pitchFamily="49" charset="0"/>
              </a:rPr>
              <a:t>'</a:t>
            </a:r>
            <a:r>
              <a:rPr lang="en-US" sz="1400" b="1" dirty="0" err="1">
                <a:solidFill>
                  <a:srgbClr val="1E16E4"/>
                </a:solidFill>
                <a:latin typeface="Courier New" pitchFamily="49" charset="0"/>
              </a:rPr>
              <a:t>hw</a:t>
            </a:r>
            <a:r>
              <a:rPr lang="en-US" sz="1400" b="1" dirty="0">
                <a:solidFill>
                  <a:srgbClr val="1E16E4"/>
                </a:solidFill>
                <a:latin typeface="Courier New" pitchFamily="49" charset="0"/>
              </a:rPr>
              <a:t> </a:t>
            </a:r>
            <a:r>
              <a:rPr lang="en-US" sz="1400" b="1" dirty="0" err="1">
                <a:solidFill>
                  <a:srgbClr val="1E16E4"/>
                </a:solidFill>
                <a:latin typeface="Courier New" pitchFamily="49" charset="0"/>
              </a:rPr>
              <a:t>wx</a:t>
            </a:r>
            <a:r>
              <a:rPr lang="en-US" sz="1400" b="1" dirty="0">
                <a:solidFill>
                  <a:srgbClr val="1E16E4"/>
                </a:solidFill>
                <a:latin typeface="Courier New" pitchFamily="49" charset="0"/>
              </a:rPr>
              <a:t> </a:t>
            </a:r>
            <a:r>
              <a:rPr lang="en-US" sz="1400" b="1" dirty="0" err="1">
                <a:solidFill>
                  <a:srgbClr val="1E16E4"/>
                </a:solidFill>
                <a:latin typeface="Courier New" pitchFamily="49" charset="0"/>
              </a:rPr>
              <a:t>euxwh</a:t>
            </a:r>
            <a:r>
              <a:rPr lang="en-US" sz="1400" b="1" dirty="0">
                <a:solidFill>
                  <a:srgbClr val="1E16E4"/>
                </a:solidFill>
                <a:latin typeface="Courier New" pitchFamily="49" charset="0"/>
              </a:rPr>
              <a:t>'], </a:t>
            </a:r>
            <a:endParaRPr lang="en-US" sz="1400" b="1" dirty="0" smtClean="0">
              <a:solidFill>
                <a:srgbClr val="1E16E4"/>
              </a:solidFill>
              <a:latin typeface="Courier New" pitchFamily="49" charset="0"/>
            </a:endParaRPr>
          </a:p>
          <a:p>
            <a:pPr eaLnBrk="0" hangingPunct="0"/>
            <a:r>
              <a:rPr lang="en-US" sz="1400" b="1" dirty="0" smtClean="0">
                <a:solidFill>
                  <a:srgbClr val="1E16E4"/>
                </a:solidFill>
                <a:latin typeface="Courier New" pitchFamily="49" charset="0"/>
              </a:rPr>
              <a:t>[1.4e-07, </a:t>
            </a:r>
            <a:r>
              <a:rPr lang="en-US" sz="1400" b="1" dirty="0">
                <a:solidFill>
                  <a:srgbClr val="1E16E4"/>
                </a:solidFill>
                <a:latin typeface="Courier New" pitchFamily="49" charset="0"/>
              </a:rPr>
              <a:t>'ix </a:t>
            </a:r>
            <a:r>
              <a:rPr lang="en-US" sz="1400" b="1" dirty="0" err="1">
                <a:solidFill>
                  <a:srgbClr val="1E16E4"/>
                </a:solidFill>
                <a:latin typeface="Courier New" pitchFamily="49" charset="0"/>
              </a:rPr>
              <a:t>xy</a:t>
            </a:r>
            <a:r>
              <a:rPr lang="en-US" sz="1400" b="1" dirty="0">
                <a:solidFill>
                  <a:srgbClr val="1E16E4"/>
                </a:solidFill>
                <a:latin typeface="Courier New" pitchFamily="49" charset="0"/>
              </a:rPr>
              <a:t> </a:t>
            </a:r>
            <a:r>
              <a:rPr lang="en-US" sz="1400" b="1" dirty="0" err="1">
                <a:solidFill>
                  <a:srgbClr val="1E16E4"/>
                </a:solidFill>
                <a:latin typeface="Courier New" pitchFamily="49" charset="0"/>
              </a:rPr>
              <a:t>fvyxi</a:t>
            </a:r>
            <a:r>
              <a:rPr lang="en-US" sz="1400" b="1" dirty="0">
                <a:solidFill>
                  <a:srgbClr val="1E16E4"/>
                </a:solidFill>
                <a:latin typeface="Courier New" pitchFamily="49" charset="0"/>
              </a:rPr>
              <a:t>'], </a:t>
            </a:r>
            <a:endParaRPr lang="en-US" sz="1400" b="1" dirty="0" smtClean="0">
              <a:solidFill>
                <a:srgbClr val="1E16E4"/>
              </a:solidFill>
              <a:latin typeface="Courier New" pitchFamily="49" charset="0"/>
            </a:endParaRPr>
          </a:p>
          <a:p>
            <a:pPr eaLnBrk="0" hangingPunct="0"/>
            <a:r>
              <a:rPr lang="en-US" sz="1400" b="1" dirty="0" smtClean="0">
                <a:solidFill>
                  <a:srgbClr val="1E16E4"/>
                </a:solidFill>
                <a:latin typeface="Courier New" pitchFamily="49" charset="0"/>
              </a:rPr>
              <a:t>[8.8e-11, </a:t>
            </a:r>
            <a:r>
              <a:rPr lang="en-US" sz="1400" b="1" dirty="0">
                <a:solidFill>
                  <a:srgbClr val="1E16E4"/>
                </a:solidFill>
                <a:latin typeface="Courier New" pitchFamily="49" charset="0"/>
              </a:rPr>
              <a:t>'</a:t>
            </a:r>
            <a:r>
              <a:rPr lang="en-US" sz="1400" b="1" dirty="0" err="1">
                <a:solidFill>
                  <a:srgbClr val="1E16E4"/>
                </a:solidFill>
                <a:latin typeface="Courier New" pitchFamily="49" charset="0"/>
              </a:rPr>
              <a:t>jy</a:t>
            </a:r>
            <a:r>
              <a:rPr lang="en-US" sz="1400" b="1" dirty="0">
                <a:solidFill>
                  <a:srgbClr val="1E16E4"/>
                </a:solidFill>
                <a:latin typeface="Courier New" pitchFamily="49" charset="0"/>
              </a:rPr>
              <a:t> </a:t>
            </a:r>
            <a:r>
              <a:rPr lang="en-US" sz="1400" b="1" dirty="0" err="1">
                <a:solidFill>
                  <a:srgbClr val="1E16E4"/>
                </a:solidFill>
                <a:latin typeface="Courier New" pitchFamily="49" charset="0"/>
              </a:rPr>
              <a:t>yz</a:t>
            </a:r>
            <a:r>
              <a:rPr lang="en-US" sz="1400" b="1" dirty="0">
                <a:solidFill>
                  <a:srgbClr val="1E16E4"/>
                </a:solidFill>
                <a:latin typeface="Courier New" pitchFamily="49" charset="0"/>
              </a:rPr>
              <a:t> </a:t>
            </a:r>
            <a:r>
              <a:rPr lang="en-US" sz="1400" b="1" dirty="0" err="1">
                <a:solidFill>
                  <a:srgbClr val="1E16E4"/>
                </a:solidFill>
                <a:latin typeface="Courier New" pitchFamily="49" charset="0"/>
              </a:rPr>
              <a:t>gwzyj</a:t>
            </a:r>
            <a:r>
              <a:rPr lang="en-US" sz="1400" b="1" dirty="0">
                <a:solidFill>
                  <a:srgbClr val="1E16E4"/>
                </a:solidFill>
                <a:latin typeface="Courier New" pitchFamily="49" charset="0"/>
              </a:rPr>
              <a:t>'], </a:t>
            </a:r>
            <a:endParaRPr lang="en-US" sz="1400" b="1" dirty="0" smtClean="0">
              <a:solidFill>
                <a:srgbClr val="1E16E4"/>
              </a:solidFill>
              <a:latin typeface="Courier New" pitchFamily="49" charset="0"/>
            </a:endParaRPr>
          </a:p>
          <a:p>
            <a:pPr eaLnBrk="0" hangingPunct="0"/>
            <a:r>
              <a:rPr lang="en-US" sz="1400" b="1" dirty="0" smtClean="0">
                <a:solidFill>
                  <a:srgbClr val="1E16E4"/>
                </a:solidFill>
                <a:latin typeface="Courier New" pitchFamily="49" charset="0"/>
              </a:rPr>
              <a:t>[7.2e-10</a:t>
            </a:r>
            <a:r>
              <a:rPr lang="en-US" sz="1400" b="1" dirty="0">
                <a:solidFill>
                  <a:srgbClr val="1E16E4"/>
                </a:solidFill>
                <a:latin typeface="Courier New" pitchFamily="49" charset="0"/>
              </a:rPr>
              <a:t>, '</a:t>
            </a:r>
            <a:r>
              <a:rPr lang="en-US" sz="1400" b="1" dirty="0" err="1">
                <a:solidFill>
                  <a:srgbClr val="1E16E4"/>
                </a:solidFill>
                <a:latin typeface="Courier New" pitchFamily="49" charset="0"/>
              </a:rPr>
              <a:t>kz</a:t>
            </a:r>
            <a:r>
              <a:rPr lang="en-US" sz="1400" b="1" dirty="0">
                <a:solidFill>
                  <a:srgbClr val="1E16E4"/>
                </a:solidFill>
                <a:latin typeface="Courier New" pitchFamily="49" charset="0"/>
              </a:rPr>
              <a:t> </a:t>
            </a:r>
            <a:r>
              <a:rPr lang="en-US" sz="1400" b="1" dirty="0" err="1">
                <a:solidFill>
                  <a:srgbClr val="1E16E4"/>
                </a:solidFill>
                <a:latin typeface="Courier New" pitchFamily="49" charset="0"/>
              </a:rPr>
              <a:t>za</a:t>
            </a:r>
            <a:r>
              <a:rPr lang="en-US" sz="1400" b="1" dirty="0">
                <a:solidFill>
                  <a:srgbClr val="1E16E4"/>
                </a:solidFill>
                <a:latin typeface="Courier New" pitchFamily="49" charset="0"/>
              </a:rPr>
              <a:t> </a:t>
            </a:r>
            <a:r>
              <a:rPr lang="en-US" sz="1400" b="1" dirty="0" err="1">
                <a:solidFill>
                  <a:srgbClr val="1E16E4"/>
                </a:solidFill>
                <a:latin typeface="Courier New" pitchFamily="49" charset="0"/>
              </a:rPr>
              <a:t>hxazk</a:t>
            </a:r>
            <a:r>
              <a:rPr lang="en-US" sz="1400" b="1" dirty="0">
                <a:solidFill>
                  <a:srgbClr val="1E16E4"/>
                </a:solidFill>
                <a:latin typeface="Courier New" pitchFamily="49" charset="0"/>
              </a:rPr>
              <a:t>'], </a:t>
            </a:r>
            <a:endParaRPr lang="en-US" sz="1400" b="1" dirty="0" smtClean="0">
              <a:solidFill>
                <a:srgbClr val="1E16E4"/>
              </a:solidFill>
              <a:latin typeface="Courier New" pitchFamily="49" charset="0"/>
            </a:endParaRPr>
          </a:p>
          <a:p>
            <a:pPr eaLnBrk="0" hangingPunct="0"/>
            <a:r>
              <a:rPr lang="en-US" sz="1400" b="1" dirty="0" smtClean="0">
                <a:solidFill>
                  <a:srgbClr val="1E16E4"/>
                </a:solidFill>
                <a:latin typeface="Courier New" pitchFamily="49" charset="0"/>
              </a:rPr>
              <a:t>[0.01503, </a:t>
            </a:r>
            <a:r>
              <a:rPr lang="en-US" sz="1400" b="1" dirty="0">
                <a:solidFill>
                  <a:srgbClr val="1E16E4"/>
                </a:solidFill>
                <a:latin typeface="Courier New" pitchFamily="49" charset="0"/>
              </a:rPr>
              <a:t>'la </a:t>
            </a:r>
            <a:r>
              <a:rPr lang="en-US" sz="1400" b="1" dirty="0" err="1">
                <a:solidFill>
                  <a:srgbClr val="1E16E4"/>
                </a:solidFill>
                <a:latin typeface="Courier New" pitchFamily="49" charset="0"/>
              </a:rPr>
              <a:t>ab</a:t>
            </a:r>
            <a:r>
              <a:rPr lang="en-US" sz="1400" b="1" dirty="0">
                <a:solidFill>
                  <a:srgbClr val="1E16E4"/>
                </a:solidFill>
                <a:latin typeface="Courier New" pitchFamily="49" charset="0"/>
              </a:rPr>
              <a:t> </a:t>
            </a:r>
            <a:r>
              <a:rPr lang="en-US" sz="1400" b="1" dirty="0" err="1">
                <a:solidFill>
                  <a:srgbClr val="1E16E4"/>
                </a:solidFill>
                <a:latin typeface="Courier New" pitchFamily="49" charset="0"/>
              </a:rPr>
              <a:t>iybal</a:t>
            </a:r>
            <a:r>
              <a:rPr lang="en-US" sz="1400" b="1" dirty="0">
                <a:solidFill>
                  <a:srgbClr val="1E16E4"/>
                </a:solidFill>
                <a:latin typeface="Courier New" pitchFamily="49" charset="0"/>
              </a:rPr>
              <a:t>'], </a:t>
            </a:r>
            <a:endParaRPr lang="en-US" sz="1400" b="1" dirty="0" smtClean="0">
              <a:solidFill>
                <a:srgbClr val="1E16E4"/>
              </a:solidFill>
              <a:latin typeface="Courier New" pitchFamily="49" charset="0"/>
            </a:endParaRPr>
          </a:p>
          <a:p>
            <a:pPr eaLnBrk="0" hangingPunct="0"/>
            <a:r>
              <a:rPr lang="en-US" sz="1400" b="1" dirty="0" smtClean="0">
                <a:solidFill>
                  <a:srgbClr val="1E16E4"/>
                </a:solidFill>
                <a:latin typeface="Courier New" pitchFamily="49" charset="0"/>
              </a:rPr>
              <a:t>[3.7e-08</a:t>
            </a:r>
            <a:r>
              <a:rPr lang="en-US" sz="1400" b="1" dirty="0">
                <a:solidFill>
                  <a:srgbClr val="1E16E4"/>
                </a:solidFill>
                <a:latin typeface="Courier New" pitchFamily="49" charset="0"/>
              </a:rPr>
              <a:t>, '</a:t>
            </a:r>
            <a:r>
              <a:rPr lang="en-US" sz="1400" b="1" dirty="0" err="1">
                <a:solidFill>
                  <a:srgbClr val="1E16E4"/>
                </a:solidFill>
                <a:latin typeface="Courier New" pitchFamily="49" charset="0"/>
              </a:rPr>
              <a:t>mb</a:t>
            </a:r>
            <a:r>
              <a:rPr lang="en-US" sz="1400" b="1" dirty="0">
                <a:solidFill>
                  <a:srgbClr val="1E16E4"/>
                </a:solidFill>
                <a:latin typeface="Courier New" pitchFamily="49" charset="0"/>
              </a:rPr>
              <a:t> </a:t>
            </a:r>
            <a:r>
              <a:rPr lang="en-US" sz="1400" b="1" dirty="0" err="1">
                <a:solidFill>
                  <a:srgbClr val="1E16E4"/>
                </a:solidFill>
                <a:latin typeface="Courier New" pitchFamily="49" charset="0"/>
              </a:rPr>
              <a:t>bc</a:t>
            </a:r>
            <a:r>
              <a:rPr lang="en-US" sz="1400" b="1" dirty="0">
                <a:solidFill>
                  <a:srgbClr val="1E16E4"/>
                </a:solidFill>
                <a:latin typeface="Courier New" pitchFamily="49" charset="0"/>
              </a:rPr>
              <a:t> </a:t>
            </a:r>
            <a:r>
              <a:rPr lang="en-US" sz="1400" b="1" dirty="0" err="1">
                <a:solidFill>
                  <a:srgbClr val="1E16E4"/>
                </a:solidFill>
                <a:latin typeface="Courier New" pitchFamily="49" charset="0"/>
              </a:rPr>
              <a:t>jzcbm</a:t>
            </a:r>
            <a:r>
              <a:rPr lang="en-US" sz="1400" b="1" dirty="0">
                <a:solidFill>
                  <a:srgbClr val="1E16E4"/>
                </a:solidFill>
                <a:latin typeface="Courier New" pitchFamily="49" charset="0"/>
              </a:rPr>
              <a:t>'], </a:t>
            </a:r>
            <a:endParaRPr lang="en-US" sz="1400" b="1" dirty="0" smtClean="0">
              <a:solidFill>
                <a:srgbClr val="1E16E4"/>
              </a:solidFill>
              <a:latin typeface="Courier New" pitchFamily="49" charset="0"/>
            </a:endParaRPr>
          </a:p>
          <a:p>
            <a:pPr eaLnBrk="0" hangingPunct="0"/>
            <a:r>
              <a:rPr lang="en-US" sz="1400" b="1" dirty="0" smtClean="0">
                <a:solidFill>
                  <a:srgbClr val="1E16E4"/>
                </a:solidFill>
                <a:latin typeface="Courier New" pitchFamily="49" charset="0"/>
              </a:rPr>
              <a:t>[0.00524, </a:t>
            </a:r>
            <a:r>
              <a:rPr lang="en-US" sz="1400" b="1" dirty="0">
                <a:solidFill>
                  <a:srgbClr val="1E16E4"/>
                </a:solidFill>
                <a:latin typeface="Courier New" pitchFamily="49" charset="0"/>
              </a:rPr>
              <a:t>'</a:t>
            </a:r>
            <a:r>
              <a:rPr lang="en-US" sz="1400" b="1" dirty="0" err="1">
                <a:solidFill>
                  <a:srgbClr val="1E16E4"/>
                </a:solidFill>
                <a:latin typeface="Courier New" pitchFamily="49" charset="0"/>
              </a:rPr>
              <a:t>nc</a:t>
            </a:r>
            <a:r>
              <a:rPr lang="en-US" sz="1400" b="1" dirty="0">
                <a:solidFill>
                  <a:srgbClr val="1E16E4"/>
                </a:solidFill>
                <a:latin typeface="Courier New" pitchFamily="49" charset="0"/>
              </a:rPr>
              <a:t> cd </a:t>
            </a:r>
            <a:r>
              <a:rPr lang="en-US" sz="1400" b="1" dirty="0" err="1">
                <a:solidFill>
                  <a:srgbClr val="1E16E4"/>
                </a:solidFill>
                <a:latin typeface="Courier New" pitchFamily="49" charset="0"/>
              </a:rPr>
              <a:t>kadcn</a:t>
            </a:r>
            <a:r>
              <a:rPr lang="en-US" sz="1400" b="1" dirty="0">
                <a:solidFill>
                  <a:srgbClr val="1E16E4"/>
                </a:solidFill>
                <a:latin typeface="Courier New" pitchFamily="49" charset="0"/>
              </a:rPr>
              <a:t>'], </a:t>
            </a:r>
            <a:endParaRPr lang="en-US" sz="1400" b="1" dirty="0" smtClean="0">
              <a:solidFill>
                <a:srgbClr val="1E16E4"/>
              </a:solidFill>
              <a:latin typeface="Courier New" pitchFamily="49" charset="0"/>
            </a:endParaRPr>
          </a:p>
          <a:p>
            <a:pPr eaLnBrk="0" hangingPunct="0"/>
            <a:r>
              <a:rPr lang="en-US" sz="1400" b="1" dirty="0" smtClean="0">
                <a:solidFill>
                  <a:srgbClr val="1E16E4"/>
                </a:solidFill>
                <a:latin typeface="Courier New" pitchFamily="49" charset="0"/>
              </a:rPr>
              <a:t>[0.29041, </a:t>
            </a:r>
            <a:r>
              <a:rPr lang="en-US" sz="1400" b="1" dirty="0">
                <a:solidFill>
                  <a:srgbClr val="1E16E4"/>
                </a:solidFill>
                <a:latin typeface="Courier New" pitchFamily="49" charset="0"/>
              </a:rPr>
              <a:t>'od de </a:t>
            </a:r>
            <a:r>
              <a:rPr lang="en-US" sz="1400" b="1" dirty="0" err="1">
                <a:solidFill>
                  <a:srgbClr val="1E16E4"/>
                </a:solidFill>
                <a:latin typeface="Courier New" pitchFamily="49" charset="0"/>
              </a:rPr>
              <a:t>lbedo</a:t>
            </a:r>
            <a:r>
              <a:rPr lang="en-US" sz="1400" b="1" dirty="0">
                <a:solidFill>
                  <a:srgbClr val="1E16E4"/>
                </a:solidFill>
                <a:latin typeface="Courier New" pitchFamily="49" charset="0"/>
              </a:rPr>
              <a:t>'], </a:t>
            </a:r>
            <a:endParaRPr lang="en-US" sz="1400" b="1" dirty="0" smtClean="0">
              <a:solidFill>
                <a:srgbClr val="1E16E4"/>
              </a:solidFill>
              <a:latin typeface="Courier New" pitchFamily="49" charset="0"/>
            </a:endParaRPr>
          </a:p>
          <a:p>
            <a:pPr eaLnBrk="0" hangingPunct="0"/>
            <a:r>
              <a:rPr lang="en-US" sz="1400" b="1" dirty="0" smtClean="0">
                <a:solidFill>
                  <a:srgbClr val="1E16E4"/>
                </a:solidFill>
                <a:latin typeface="Courier New" pitchFamily="49" charset="0"/>
              </a:rPr>
              <a:t>[0.00874, </a:t>
            </a:r>
            <a:r>
              <a:rPr lang="en-US" sz="1400" b="1" dirty="0">
                <a:solidFill>
                  <a:srgbClr val="1E16E4"/>
                </a:solidFill>
                <a:latin typeface="Courier New" pitchFamily="49" charset="0"/>
              </a:rPr>
              <a:t>'</a:t>
            </a:r>
            <a:r>
              <a:rPr lang="en-US" sz="1400" b="1" dirty="0" err="1">
                <a:solidFill>
                  <a:srgbClr val="1E16E4"/>
                </a:solidFill>
                <a:latin typeface="Courier New" pitchFamily="49" charset="0"/>
              </a:rPr>
              <a:t>pe</a:t>
            </a:r>
            <a:r>
              <a:rPr lang="en-US" sz="1400" b="1" dirty="0">
                <a:solidFill>
                  <a:srgbClr val="1E16E4"/>
                </a:solidFill>
                <a:latin typeface="Courier New" pitchFamily="49" charset="0"/>
              </a:rPr>
              <a:t> </a:t>
            </a:r>
            <a:r>
              <a:rPr lang="en-US" sz="1400" b="1" dirty="0" err="1">
                <a:solidFill>
                  <a:srgbClr val="1E16E4"/>
                </a:solidFill>
                <a:latin typeface="Courier New" pitchFamily="49" charset="0"/>
              </a:rPr>
              <a:t>ef</a:t>
            </a:r>
            <a:r>
              <a:rPr lang="en-US" sz="1400" b="1" dirty="0">
                <a:solidFill>
                  <a:srgbClr val="1E16E4"/>
                </a:solidFill>
                <a:latin typeface="Courier New" pitchFamily="49" charset="0"/>
              </a:rPr>
              <a:t> </a:t>
            </a:r>
            <a:r>
              <a:rPr lang="en-US" sz="1400" b="1" dirty="0" err="1">
                <a:solidFill>
                  <a:srgbClr val="1E16E4"/>
                </a:solidFill>
                <a:latin typeface="Courier New" pitchFamily="49" charset="0"/>
              </a:rPr>
              <a:t>mcfep</a:t>
            </a:r>
            <a:r>
              <a:rPr lang="en-US" sz="1400" b="1" dirty="0">
                <a:solidFill>
                  <a:srgbClr val="1E16E4"/>
                </a:solidFill>
                <a:latin typeface="Courier New" pitchFamily="49" charset="0"/>
              </a:rPr>
              <a:t>'], </a:t>
            </a:r>
            <a:endParaRPr lang="en-US" sz="1400" b="1" dirty="0" smtClean="0">
              <a:solidFill>
                <a:srgbClr val="1E16E4"/>
              </a:solidFill>
              <a:latin typeface="Courier New" pitchFamily="49" charset="0"/>
            </a:endParaRPr>
          </a:p>
          <a:p>
            <a:pPr eaLnBrk="0" hangingPunct="0"/>
            <a:r>
              <a:rPr lang="en-US" sz="1400" b="1" dirty="0" smtClean="0">
                <a:solidFill>
                  <a:srgbClr val="1E16E4"/>
                </a:solidFill>
                <a:latin typeface="Courier New" pitchFamily="49" charset="0"/>
              </a:rPr>
              <a:t>[7.3e-07</a:t>
            </a:r>
            <a:r>
              <a:rPr lang="en-US" sz="1400" b="1" dirty="0">
                <a:solidFill>
                  <a:srgbClr val="1E16E4"/>
                </a:solidFill>
                <a:latin typeface="Courier New" pitchFamily="49" charset="0"/>
              </a:rPr>
              <a:t>, '</a:t>
            </a:r>
            <a:r>
              <a:rPr lang="en-US" sz="1400" b="1" dirty="0" err="1">
                <a:solidFill>
                  <a:srgbClr val="1E16E4"/>
                </a:solidFill>
                <a:latin typeface="Courier New" pitchFamily="49" charset="0"/>
              </a:rPr>
              <a:t>qf</a:t>
            </a:r>
            <a:r>
              <a:rPr lang="en-US" sz="1400" b="1" dirty="0">
                <a:solidFill>
                  <a:srgbClr val="1E16E4"/>
                </a:solidFill>
                <a:latin typeface="Courier New" pitchFamily="49" charset="0"/>
              </a:rPr>
              <a:t> </a:t>
            </a:r>
            <a:r>
              <a:rPr lang="en-US" sz="1400" b="1" dirty="0" err="1">
                <a:solidFill>
                  <a:srgbClr val="1E16E4"/>
                </a:solidFill>
                <a:latin typeface="Courier New" pitchFamily="49" charset="0"/>
              </a:rPr>
              <a:t>fg</a:t>
            </a:r>
            <a:r>
              <a:rPr lang="en-US" sz="1400" b="1" dirty="0">
                <a:solidFill>
                  <a:srgbClr val="1E16E4"/>
                </a:solidFill>
                <a:latin typeface="Courier New" pitchFamily="49" charset="0"/>
              </a:rPr>
              <a:t> </a:t>
            </a:r>
            <a:r>
              <a:rPr lang="en-US" sz="1400" b="1" dirty="0" err="1">
                <a:solidFill>
                  <a:srgbClr val="1E16E4"/>
                </a:solidFill>
                <a:latin typeface="Courier New" pitchFamily="49" charset="0"/>
              </a:rPr>
              <a:t>ndgfq</a:t>
            </a:r>
            <a:r>
              <a:rPr lang="en-US" sz="1400" b="1" dirty="0">
                <a:solidFill>
                  <a:srgbClr val="1E16E4"/>
                </a:solidFill>
                <a:latin typeface="Courier New" pitchFamily="49" charset="0"/>
              </a:rPr>
              <a:t>'], </a:t>
            </a:r>
            <a:endParaRPr lang="en-US" sz="1400" b="1" dirty="0" smtClean="0">
              <a:solidFill>
                <a:srgbClr val="1E16E4"/>
              </a:solidFill>
              <a:latin typeface="Courier New" pitchFamily="49" charset="0"/>
            </a:endParaRPr>
          </a:p>
          <a:p>
            <a:pPr eaLnBrk="0" hangingPunct="0"/>
            <a:r>
              <a:rPr lang="en-US" sz="1400" b="1" dirty="0" smtClean="0">
                <a:solidFill>
                  <a:srgbClr val="1E16E4"/>
                </a:solidFill>
                <a:latin typeface="Courier New" pitchFamily="49" charset="0"/>
              </a:rPr>
              <a:t>[0.06410, </a:t>
            </a:r>
            <a:r>
              <a:rPr lang="en-US" sz="1400" b="1" dirty="0">
                <a:solidFill>
                  <a:srgbClr val="1E16E4"/>
                </a:solidFill>
                <a:latin typeface="Courier New" pitchFamily="49" charset="0"/>
              </a:rPr>
              <a:t>'</a:t>
            </a:r>
            <a:r>
              <a:rPr lang="en-US" sz="1400" b="1" dirty="0" err="1">
                <a:solidFill>
                  <a:srgbClr val="1E16E4"/>
                </a:solidFill>
                <a:latin typeface="Courier New" pitchFamily="49" charset="0"/>
              </a:rPr>
              <a:t>rg</a:t>
            </a:r>
            <a:r>
              <a:rPr lang="en-US" sz="1400" b="1" dirty="0">
                <a:solidFill>
                  <a:srgbClr val="1E16E4"/>
                </a:solidFill>
                <a:latin typeface="Courier New" pitchFamily="49" charset="0"/>
              </a:rPr>
              <a:t> </a:t>
            </a:r>
            <a:r>
              <a:rPr lang="en-US" sz="1400" b="1" dirty="0" err="1">
                <a:solidFill>
                  <a:srgbClr val="1E16E4"/>
                </a:solidFill>
                <a:latin typeface="Courier New" pitchFamily="49" charset="0"/>
              </a:rPr>
              <a:t>gh</a:t>
            </a:r>
            <a:r>
              <a:rPr lang="en-US" sz="1400" b="1" dirty="0">
                <a:solidFill>
                  <a:srgbClr val="1E16E4"/>
                </a:solidFill>
                <a:latin typeface="Courier New" pitchFamily="49" charset="0"/>
              </a:rPr>
              <a:t> </a:t>
            </a:r>
            <a:r>
              <a:rPr lang="en-US" sz="1400" b="1" dirty="0" err="1">
                <a:solidFill>
                  <a:srgbClr val="1E16E4"/>
                </a:solidFill>
                <a:latin typeface="Courier New" pitchFamily="49" charset="0"/>
              </a:rPr>
              <a:t>oehgr</a:t>
            </a:r>
            <a:r>
              <a:rPr lang="en-US" sz="1400" b="1" dirty="0">
                <a:solidFill>
                  <a:srgbClr val="1E16E4"/>
                </a:solidFill>
                <a:latin typeface="Courier New" pitchFamily="49" charset="0"/>
              </a:rPr>
              <a:t>'], </a:t>
            </a:r>
            <a:endParaRPr lang="en-US" sz="1400" b="1" dirty="0" smtClean="0">
              <a:solidFill>
                <a:srgbClr val="1E16E4"/>
              </a:solidFill>
              <a:latin typeface="Courier New" pitchFamily="49" charset="0"/>
            </a:endParaRPr>
          </a:p>
          <a:p>
            <a:pPr eaLnBrk="0" hangingPunct="0"/>
            <a:r>
              <a:rPr lang="en-US" sz="1400" b="1" dirty="0" smtClean="0">
                <a:solidFill>
                  <a:srgbClr val="1E16E4"/>
                </a:solidFill>
                <a:latin typeface="Courier New" pitchFamily="49" charset="0"/>
              </a:rPr>
              <a:t>[0.11955, </a:t>
            </a:r>
            <a:r>
              <a:rPr lang="en-US" sz="1400" b="1" dirty="0">
                <a:solidFill>
                  <a:srgbClr val="1E16E4"/>
                </a:solidFill>
                <a:latin typeface="Courier New" pitchFamily="49" charset="0"/>
              </a:rPr>
              <a:t>'</a:t>
            </a:r>
            <a:r>
              <a:rPr lang="en-US" sz="1400" b="1" dirty="0" err="1">
                <a:solidFill>
                  <a:srgbClr val="1E16E4"/>
                </a:solidFill>
                <a:latin typeface="Courier New" pitchFamily="49" charset="0"/>
              </a:rPr>
              <a:t>sh</a:t>
            </a:r>
            <a:r>
              <a:rPr lang="en-US" sz="1400" b="1" dirty="0">
                <a:solidFill>
                  <a:srgbClr val="1E16E4"/>
                </a:solidFill>
                <a:latin typeface="Courier New" pitchFamily="49" charset="0"/>
              </a:rPr>
              <a:t> hi </a:t>
            </a:r>
            <a:r>
              <a:rPr lang="en-US" sz="1400" b="1" dirty="0" err="1">
                <a:solidFill>
                  <a:srgbClr val="1E16E4"/>
                </a:solidFill>
                <a:latin typeface="Courier New" pitchFamily="49" charset="0"/>
              </a:rPr>
              <a:t>pfihs</a:t>
            </a:r>
            <a:r>
              <a:rPr lang="en-US" sz="1400" b="1" dirty="0">
                <a:solidFill>
                  <a:srgbClr val="1E16E4"/>
                </a:solidFill>
                <a:latin typeface="Courier New" pitchFamily="49" charset="0"/>
              </a:rPr>
              <a:t>'], </a:t>
            </a:r>
            <a:endParaRPr lang="en-US" sz="1400" b="1" dirty="0" smtClean="0">
              <a:solidFill>
                <a:srgbClr val="1E16E4"/>
              </a:solidFill>
              <a:latin typeface="Courier New" pitchFamily="49" charset="0"/>
            </a:endParaRPr>
          </a:p>
          <a:p>
            <a:pPr eaLnBrk="0" hangingPunct="0"/>
            <a:r>
              <a:rPr lang="en-US" sz="1400" b="1" dirty="0" smtClean="0">
                <a:solidFill>
                  <a:srgbClr val="1E16E4"/>
                </a:solidFill>
                <a:latin typeface="Courier New" pitchFamily="49" charset="0"/>
              </a:rPr>
              <a:t>[3.1e-06</a:t>
            </a:r>
            <a:r>
              <a:rPr lang="en-US" sz="1400" b="1" dirty="0">
                <a:solidFill>
                  <a:srgbClr val="1E16E4"/>
                </a:solidFill>
                <a:latin typeface="Courier New" pitchFamily="49" charset="0"/>
              </a:rPr>
              <a:t>, '</a:t>
            </a:r>
            <a:r>
              <a:rPr lang="en-US" sz="1400" b="1" dirty="0" err="1">
                <a:solidFill>
                  <a:srgbClr val="1E16E4"/>
                </a:solidFill>
                <a:latin typeface="Courier New" pitchFamily="49" charset="0"/>
              </a:rPr>
              <a:t>ti</a:t>
            </a:r>
            <a:r>
              <a:rPr lang="en-US" sz="1400" b="1" dirty="0">
                <a:solidFill>
                  <a:srgbClr val="1E16E4"/>
                </a:solidFill>
                <a:latin typeface="Courier New" pitchFamily="49" charset="0"/>
              </a:rPr>
              <a:t> </a:t>
            </a:r>
            <a:r>
              <a:rPr lang="en-US" sz="1400" b="1" dirty="0" err="1">
                <a:solidFill>
                  <a:srgbClr val="1E16E4"/>
                </a:solidFill>
                <a:latin typeface="Courier New" pitchFamily="49" charset="0"/>
              </a:rPr>
              <a:t>ij</a:t>
            </a:r>
            <a:r>
              <a:rPr lang="en-US" sz="1400" b="1" dirty="0">
                <a:solidFill>
                  <a:srgbClr val="1E16E4"/>
                </a:solidFill>
                <a:latin typeface="Courier New" pitchFamily="49" charset="0"/>
              </a:rPr>
              <a:t> </a:t>
            </a:r>
            <a:r>
              <a:rPr lang="en-US" sz="1400" b="1" dirty="0" err="1">
                <a:solidFill>
                  <a:srgbClr val="1E16E4"/>
                </a:solidFill>
                <a:latin typeface="Courier New" pitchFamily="49" charset="0"/>
              </a:rPr>
              <a:t>qgjit</a:t>
            </a:r>
            <a:r>
              <a:rPr lang="en-US" sz="1400" b="1" dirty="0">
                <a:solidFill>
                  <a:srgbClr val="1E16E4"/>
                </a:solidFill>
                <a:latin typeface="Courier New" pitchFamily="49" charset="0"/>
              </a:rPr>
              <a:t>'], </a:t>
            </a:r>
            <a:endParaRPr lang="en-US" sz="1400" b="1" dirty="0" smtClean="0">
              <a:solidFill>
                <a:srgbClr val="1E16E4"/>
              </a:solidFill>
              <a:latin typeface="Courier New" pitchFamily="49" charset="0"/>
            </a:endParaRPr>
          </a:p>
          <a:p>
            <a:pPr eaLnBrk="0" hangingPunct="0"/>
            <a:r>
              <a:rPr lang="en-US" sz="1400" b="1" dirty="0" smtClean="0">
                <a:solidFill>
                  <a:srgbClr val="1E16E4"/>
                </a:solidFill>
                <a:latin typeface="Courier New" pitchFamily="49" charset="0"/>
              </a:rPr>
              <a:t>[1.1e-08</a:t>
            </a:r>
            <a:r>
              <a:rPr lang="en-US" sz="1400" b="1" dirty="0">
                <a:solidFill>
                  <a:srgbClr val="1E16E4"/>
                </a:solidFill>
                <a:latin typeface="Courier New" pitchFamily="49" charset="0"/>
              </a:rPr>
              <a:t>, '</a:t>
            </a:r>
            <a:r>
              <a:rPr lang="en-US" sz="1400" b="1" dirty="0" err="1">
                <a:solidFill>
                  <a:srgbClr val="1E16E4"/>
                </a:solidFill>
                <a:latin typeface="Courier New" pitchFamily="49" charset="0"/>
              </a:rPr>
              <a:t>uj</a:t>
            </a:r>
            <a:r>
              <a:rPr lang="en-US" sz="1400" b="1" dirty="0">
                <a:solidFill>
                  <a:srgbClr val="1E16E4"/>
                </a:solidFill>
                <a:latin typeface="Courier New" pitchFamily="49" charset="0"/>
              </a:rPr>
              <a:t> </a:t>
            </a:r>
            <a:r>
              <a:rPr lang="en-US" sz="1400" b="1" dirty="0" err="1">
                <a:solidFill>
                  <a:srgbClr val="1E16E4"/>
                </a:solidFill>
                <a:latin typeface="Courier New" pitchFamily="49" charset="0"/>
              </a:rPr>
              <a:t>jk</a:t>
            </a:r>
            <a:r>
              <a:rPr lang="en-US" sz="1400" b="1" dirty="0">
                <a:solidFill>
                  <a:srgbClr val="1E16E4"/>
                </a:solidFill>
                <a:latin typeface="Courier New" pitchFamily="49" charset="0"/>
              </a:rPr>
              <a:t> </a:t>
            </a:r>
            <a:r>
              <a:rPr lang="en-US" sz="1400" b="1" dirty="0" err="1">
                <a:solidFill>
                  <a:srgbClr val="1E16E4"/>
                </a:solidFill>
                <a:latin typeface="Courier New" pitchFamily="49" charset="0"/>
              </a:rPr>
              <a:t>rhkju</a:t>
            </a:r>
            <a:r>
              <a:rPr lang="en-US" sz="1400" b="1" dirty="0">
                <a:solidFill>
                  <a:srgbClr val="1E16E4"/>
                </a:solidFill>
                <a:latin typeface="Courier New" pitchFamily="49" charset="0"/>
              </a:rPr>
              <a:t>'], </a:t>
            </a:r>
            <a:endParaRPr lang="en-US" sz="1400" b="1" dirty="0" smtClean="0">
              <a:solidFill>
                <a:srgbClr val="1E16E4"/>
              </a:solidFill>
              <a:latin typeface="Courier New" pitchFamily="49" charset="0"/>
            </a:endParaRPr>
          </a:p>
          <a:p>
            <a:pPr eaLnBrk="0" hangingPunct="0"/>
            <a:r>
              <a:rPr lang="en-US" sz="1400" b="1" dirty="0" smtClean="0">
                <a:solidFill>
                  <a:srgbClr val="1E16E4"/>
                </a:solidFill>
                <a:latin typeface="Courier New" pitchFamily="49" charset="0"/>
              </a:rPr>
              <a:t>[2.6e-05</a:t>
            </a:r>
            <a:r>
              <a:rPr lang="en-US" sz="1400" b="1" dirty="0">
                <a:solidFill>
                  <a:srgbClr val="1E16E4"/>
                </a:solidFill>
                <a:latin typeface="Courier New" pitchFamily="49" charset="0"/>
              </a:rPr>
              <a:t>, '</a:t>
            </a:r>
            <a:r>
              <a:rPr lang="en-US" sz="1400" b="1" dirty="0" err="1">
                <a:solidFill>
                  <a:srgbClr val="1E16E4"/>
                </a:solidFill>
                <a:latin typeface="Courier New" pitchFamily="49" charset="0"/>
              </a:rPr>
              <a:t>vk</a:t>
            </a:r>
            <a:r>
              <a:rPr lang="en-US" sz="1400" b="1" dirty="0">
                <a:solidFill>
                  <a:srgbClr val="1E16E4"/>
                </a:solidFill>
                <a:latin typeface="Courier New" pitchFamily="49" charset="0"/>
              </a:rPr>
              <a:t> kl </a:t>
            </a:r>
            <a:r>
              <a:rPr lang="en-US" sz="1400" b="1" dirty="0" err="1">
                <a:solidFill>
                  <a:srgbClr val="1E16E4"/>
                </a:solidFill>
                <a:latin typeface="Courier New" pitchFamily="49" charset="0"/>
              </a:rPr>
              <a:t>silkv</a:t>
            </a:r>
            <a:r>
              <a:rPr lang="en-US" sz="1400" b="1" dirty="0">
                <a:solidFill>
                  <a:srgbClr val="1E16E4"/>
                </a:solidFill>
                <a:latin typeface="Courier New" pitchFamily="49" charset="0"/>
              </a:rPr>
              <a:t>'], </a:t>
            </a:r>
            <a:endParaRPr lang="en-US" sz="1400" b="1" dirty="0" smtClean="0">
              <a:solidFill>
                <a:srgbClr val="1E16E4"/>
              </a:solidFill>
              <a:latin typeface="Courier New" pitchFamily="49" charset="0"/>
            </a:endParaRPr>
          </a:p>
          <a:p>
            <a:pPr eaLnBrk="0" hangingPunct="0"/>
            <a:r>
              <a:rPr lang="en-US" sz="1400" b="1" dirty="0" smtClean="0">
                <a:solidFill>
                  <a:srgbClr val="1E16E4"/>
                </a:solidFill>
                <a:latin typeface="Courier New" pitchFamily="49" charset="0"/>
              </a:rPr>
              <a:t>[0.00012, </a:t>
            </a:r>
            <a:r>
              <a:rPr lang="en-US" sz="1400" b="1" dirty="0">
                <a:solidFill>
                  <a:srgbClr val="1E16E4"/>
                </a:solidFill>
                <a:latin typeface="Courier New" pitchFamily="49" charset="0"/>
              </a:rPr>
              <a:t>'</a:t>
            </a:r>
            <a:r>
              <a:rPr lang="en-US" sz="1400" b="1" dirty="0" err="1">
                <a:solidFill>
                  <a:srgbClr val="1E16E4"/>
                </a:solidFill>
                <a:latin typeface="Courier New" pitchFamily="49" charset="0"/>
              </a:rPr>
              <a:t>wl</a:t>
            </a:r>
            <a:r>
              <a:rPr lang="en-US" sz="1400" b="1" dirty="0">
                <a:solidFill>
                  <a:srgbClr val="1E16E4"/>
                </a:solidFill>
                <a:latin typeface="Courier New" pitchFamily="49" charset="0"/>
              </a:rPr>
              <a:t> lm </a:t>
            </a:r>
            <a:r>
              <a:rPr lang="en-US" sz="1400" b="1" dirty="0" err="1">
                <a:solidFill>
                  <a:srgbClr val="1E16E4"/>
                </a:solidFill>
                <a:latin typeface="Courier New" pitchFamily="49" charset="0"/>
              </a:rPr>
              <a:t>tjmlw</a:t>
            </a:r>
            <a:r>
              <a:rPr lang="en-US" sz="1400" b="1" dirty="0">
                <a:solidFill>
                  <a:srgbClr val="1E16E4"/>
                </a:solidFill>
                <a:latin typeface="Courier New" pitchFamily="49" charset="0"/>
              </a:rPr>
              <a:t>'], </a:t>
            </a:r>
            <a:endParaRPr lang="en-US" sz="1400" b="1" dirty="0" smtClean="0">
              <a:solidFill>
                <a:srgbClr val="1E16E4"/>
              </a:solidFill>
              <a:latin typeface="Courier New" pitchFamily="49" charset="0"/>
            </a:endParaRPr>
          </a:p>
          <a:p>
            <a:pPr eaLnBrk="0" hangingPunct="0"/>
            <a:r>
              <a:rPr lang="en-US" sz="1400" b="1" dirty="0" smtClean="0">
                <a:solidFill>
                  <a:srgbClr val="1E16E4"/>
                </a:solidFill>
                <a:latin typeface="Courier New" pitchFamily="49" charset="0"/>
              </a:rPr>
              <a:t>[3.1e-06</a:t>
            </a:r>
            <a:r>
              <a:rPr lang="en-US" sz="1400" b="1" dirty="0">
                <a:solidFill>
                  <a:srgbClr val="1E16E4"/>
                </a:solidFill>
                <a:latin typeface="Courier New" pitchFamily="49" charset="0"/>
              </a:rPr>
              <a:t>, '</a:t>
            </a:r>
            <a:r>
              <a:rPr lang="en-US" sz="1400" b="1" dirty="0" err="1">
                <a:solidFill>
                  <a:srgbClr val="1E16E4"/>
                </a:solidFill>
                <a:latin typeface="Courier New" pitchFamily="49" charset="0"/>
              </a:rPr>
              <a:t>xm</a:t>
            </a:r>
            <a:r>
              <a:rPr lang="en-US" sz="1400" b="1" dirty="0">
                <a:solidFill>
                  <a:srgbClr val="1E16E4"/>
                </a:solidFill>
                <a:latin typeface="Courier New" pitchFamily="49" charset="0"/>
              </a:rPr>
              <a:t> </a:t>
            </a:r>
            <a:r>
              <a:rPr lang="en-US" sz="1400" b="1" dirty="0" err="1">
                <a:solidFill>
                  <a:srgbClr val="1E16E4"/>
                </a:solidFill>
                <a:latin typeface="Courier New" pitchFamily="49" charset="0"/>
              </a:rPr>
              <a:t>mn</a:t>
            </a:r>
            <a:r>
              <a:rPr lang="en-US" sz="1400" b="1" dirty="0">
                <a:solidFill>
                  <a:srgbClr val="1E16E4"/>
                </a:solidFill>
                <a:latin typeface="Courier New" pitchFamily="49" charset="0"/>
              </a:rPr>
              <a:t> </a:t>
            </a:r>
            <a:r>
              <a:rPr lang="en-US" sz="1400" b="1" dirty="0" err="1">
                <a:solidFill>
                  <a:srgbClr val="1E16E4"/>
                </a:solidFill>
                <a:latin typeface="Courier New" pitchFamily="49" charset="0"/>
              </a:rPr>
              <a:t>uknmx</a:t>
            </a:r>
            <a:r>
              <a:rPr lang="en-US" sz="1400" b="1" dirty="0">
                <a:solidFill>
                  <a:srgbClr val="1E16E4"/>
                </a:solidFill>
                <a:latin typeface="Courier New" pitchFamily="49" charset="0"/>
              </a:rPr>
              <a:t>'], </a:t>
            </a:r>
            <a:endParaRPr lang="en-US" sz="1400" b="1" dirty="0" smtClean="0">
              <a:solidFill>
                <a:srgbClr val="1E16E4"/>
              </a:solidFill>
              <a:latin typeface="Courier New" pitchFamily="49" charset="0"/>
            </a:endParaRPr>
          </a:p>
          <a:p>
            <a:pPr eaLnBrk="0" hangingPunct="0"/>
            <a:r>
              <a:rPr lang="en-US" sz="1400" b="1" dirty="0" smtClean="0">
                <a:solidFill>
                  <a:srgbClr val="1E16E4"/>
                </a:solidFill>
                <a:latin typeface="Courier New" pitchFamily="49" charset="0"/>
              </a:rPr>
              <a:t>[0.02011, </a:t>
            </a:r>
            <a:r>
              <a:rPr lang="en-US" sz="1400" b="1" dirty="0">
                <a:solidFill>
                  <a:srgbClr val="1E16E4"/>
                </a:solidFill>
                <a:latin typeface="Courier New" pitchFamily="49" charset="0"/>
              </a:rPr>
              <a:t>'</a:t>
            </a:r>
            <a:r>
              <a:rPr lang="en-US" sz="1400" b="1" dirty="0" err="1">
                <a:solidFill>
                  <a:srgbClr val="1E16E4"/>
                </a:solidFill>
                <a:latin typeface="Courier New" pitchFamily="49" charset="0"/>
              </a:rPr>
              <a:t>yn</a:t>
            </a:r>
            <a:r>
              <a:rPr lang="en-US" sz="1400" b="1" dirty="0">
                <a:solidFill>
                  <a:srgbClr val="1E16E4"/>
                </a:solidFill>
                <a:latin typeface="Courier New" pitchFamily="49" charset="0"/>
              </a:rPr>
              <a:t> no </a:t>
            </a:r>
            <a:r>
              <a:rPr lang="en-US" sz="1400" b="1" dirty="0" err="1">
                <a:solidFill>
                  <a:srgbClr val="1E16E4"/>
                </a:solidFill>
                <a:latin typeface="Courier New" pitchFamily="49" charset="0"/>
              </a:rPr>
              <a:t>vlony</a:t>
            </a:r>
            <a:r>
              <a:rPr lang="en-US" sz="1400" b="1" dirty="0">
                <a:solidFill>
                  <a:srgbClr val="1E16E4"/>
                </a:solidFill>
                <a:latin typeface="Courier New" pitchFamily="49" charset="0"/>
              </a:rPr>
              <a:t>'], </a:t>
            </a:r>
            <a:endParaRPr lang="en-US" sz="1400" b="1" dirty="0" smtClean="0">
              <a:solidFill>
                <a:srgbClr val="1E16E4"/>
              </a:solidFill>
              <a:latin typeface="Courier New" pitchFamily="49" charset="0"/>
            </a:endParaRPr>
          </a:p>
          <a:p>
            <a:pPr eaLnBrk="0" hangingPunct="0"/>
            <a:r>
              <a:rPr lang="en-US" sz="1400" b="1" dirty="0" smtClean="0">
                <a:solidFill>
                  <a:srgbClr val="1E16E4"/>
                </a:solidFill>
                <a:latin typeface="Courier New" pitchFamily="49" charset="0"/>
              </a:rPr>
              <a:t>[1.5e-06</a:t>
            </a:r>
            <a:r>
              <a:rPr lang="en-US" sz="1400" b="1" dirty="0">
                <a:solidFill>
                  <a:srgbClr val="1E16E4"/>
                </a:solidFill>
                <a:latin typeface="Courier New" pitchFamily="49" charset="0"/>
              </a:rPr>
              <a:t>, '</a:t>
            </a:r>
            <a:r>
              <a:rPr lang="en-US" sz="1400" b="1" dirty="0" err="1">
                <a:solidFill>
                  <a:srgbClr val="1E16E4"/>
                </a:solidFill>
                <a:latin typeface="Courier New" pitchFamily="49" charset="0"/>
              </a:rPr>
              <a:t>zo</a:t>
            </a:r>
            <a:r>
              <a:rPr lang="en-US" sz="1400" b="1" dirty="0">
                <a:solidFill>
                  <a:srgbClr val="1E16E4"/>
                </a:solidFill>
                <a:latin typeface="Courier New" pitchFamily="49" charset="0"/>
              </a:rPr>
              <a:t> op </a:t>
            </a:r>
            <a:r>
              <a:rPr lang="en-US" sz="1400" b="1" dirty="0" err="1">
                <a:solidFill>
                  <a:srgbClr val="1E16E4"/>
                </a:solidFill>
                <a:latin typeface="Courier New" pitchFamily="49" charset="0"/>
              </a:rPr>
              <a:t>wmpoz</a:t>
            </a:r>
            <a:r>
              <a:rPr lang="en-US" sz="1400" b="1" dirty="0">
                <a:solidFill>
                  <a:srgbClr val="1E16E4"/>
                </a:solidFill>
                <a:latin typeface="Courier New" pitchFamily="49" charset="0"/>
              </a:rPr>
              <a:t>'], </a:t>
            </a:r>
            <a:endParaRPr lang="en-US" sz="1400" b="1" dirty="0" smtClean="0">
              <a:solidFill>
                <a:srgbClr val="1E16E4"/>
              </a:solidFill>
              <a:latin typeface="Courier New" pitchFamily="49" charset="0"/>
            </a:endParaRPr>
          </a:p>
          <a:p>
            <a:pPr eaLnBrk="0" hangingPunct="0"/>
            <a:r>
              <a:rPr lang="en-US" sz="1400" b="1" dirty="0" smtClean="0">
                <a:solidFill>
                  <a:srgbClr val="1E16E4"/>
                </a:solidFill>
                <a:latin typeface="Courier New" pitchFamily="49" charset="0"/>
              </a:rPr>
              <a:t>[1.9e-07</a:t>
            </a:r>
            <a:r>
              <a:rPr lang="en-US" sz="1400" b="1" dirty="0">
                <a:solidFill>
                  <a:srgbClr val="1E16E4"/>
                </a:solidFill>
                <a:latin typeface="Courier New" pitchFamily="49" charset="0"/>
              </a:rPr>
              <a:t>, '</a:t>
            </a:r>
            <a:r>
              <a:rPr lang="en-US" sz="1400" b="1" dirty="0" err="1">
                <a:solidFill>
                  <a:srgbClr val="1E16E4"/>
                </a:solidFill>
                <a:latin typeface="Courier New" pitchFamily="49" charset="0"/>
              </a:rPr>
              <a:t>ap</a:t>
            </a:r>
            <a:r>
              <a:rPr lang="en-US" sz="1400" b="1" dirty="0">
                <a:solidFill>
                  <a:srgbClr val="1E16E4"/>
                </a:solidFill>
                <a:latin typeface="Courier New" pitchFamily="49" charset="0"/>
              </a:rPr>
              <a:t> </a:t>
            </a:r>
            <a:r>
              <a:rPr lang="en-US" sz="1400" b="1" dirty="0" err="1">
                <a:solidFill>
                  <a:srgbClr val="1E16E4"/>
                </a:solidFill>
                <a:latin typeface="Courier New" pitchFamily="49" charset="0"/>
              </a:rPr>
              <a:t>pq</a:t>
            </a:r>
            <a:r>
              <a:rPr lang="en-US" sz="1400" b="1" dirty="0">
                <a:solidFill>
                  <a:srgbClr val="1E16E4"/>
                </a:solidFill>
                <a:latin typeface="Courier New" pitchFamily="49" charset="0"/>
              </a:rPr>
              <a:t> </a:t>
            </a:r>
            <a:r>
              <a:rPr lang="en-US" sz="1400" b="1" dirty="0" err="1">
                <a:solidFill>
                  <a:srgbClr val="1E16E4"/>
                </a:solidFill>
                <a:latin typeface="Courier New" pitchFamily="49" charset="0"/>
              </a:rPr>
              <a:t>xnqpa</a:t>
            </a:r>
            <a:r>
              <a:rPr lang="en-US" sz="1400" b="1" dirty="0">
                <a:solidFill>
                  <a:srgbClr val="1E16E4"/>
                </a:solidFill>
                <a:latin typeface="Courier New" pitchFamily="49" charset="0"/>
              </a:rPr>
              <a:t>'], </a:t>
            </a:r>
            <a:endParaRPr lang="en-US" sz="1400" b="1" dirty="0" smtClean="0">
              <a:solidFill>
                <a:srgbClr val="1E16E4"/>
              </a:solidFill>
              <a:latin typeface="Courier New" pitchFamily="49" charset="0"/>
            </a:endParaRPr>
          </a:p>
          <a:p>
            <a:pPr eaLnBrk="0" hangingPunct="0"/>
            <a:r>
              <a:rPr lang="en-US" sz="1400" b="1" dirty="0" smtClean="0">
                <a:solidFill>
                  <a:srgbClr val="1E16E4"/>
                </a:solidFill>
                <a:latin typeface="Courier New" pitchFamily="49" charset="0"/>
              </a:rPr>
              <a:t>[5.7e-08</a:t>
            </a:r>
            <a:r>
              <a:rPr lang="en-US" sz="1400" b="1" dirty="0">
                <a:solidFill>
                  <a:srgbClr val="1E16E4"/>
                </a:solidFill>
                <a:latin typeface="Courier New" pitchFamily="49" charset="0"/>
              </a:rPr>
              <a:t>, '</a:t>
            </a:r>
            <a:r>
              <a:rPr lang="en-US" sz="1400" b="1" dirty="0" err="1">
                <a:solidFill>
                  <a:srgbClr val="1E16E4"/>
                </a:solidFill>
                <a:latin typeface="Courier New" pitchFamily="49" charset="0"/>
              </a:rPr>
              <a:t>bq</a:t>
            </a:r>
            <a:r>
              <a:rPr lang="en-US" sz="1400" b="1" dirty="0">
                <a:solidFill>
                  <a:srgbClr val="1E16E4"/>
                </a:solidFill>
                <a:latin typeface="Courier New" pitchFamily="49" charset="0"/>
              </a:rPr>
              <a:t> </a:t>
            </a:r>
            <a:r>
              <a:rPr lang="en-US" sz="1400" b="1" dirty="0" err="1">
                <a:solidFill>
                  <a:srgbClr val="1E16E4"/>
                </a:solidFill>
                <a:latin typeface="Courier New" pitchFamily="49" charset="0"/>
              </a:rPr>
              <a:t>qr</a:t>
            </a:r>
            <a:r>
              <a:rPr lang="en-US" sz="1400" b="1" dirty="0">
                <a:solidFill>
                  <a:srgbClr val="1E16E4"/>
                </a:solidFill>
                <a:latin typeface="Courier New" pitchFamily="49" charset="0"/>
              </a:rPr>
              <a:t> </a:t>
            </a:r>
            <a:r>
              <a:rPr lang="en-US" sz="1400" b="1" dirty="0" err="1">
                <a:solidFill>
                  <a:srgbClr val="1E16E4"/>
                </a:solidFill>
                <a:latin typeface="Courier New" pitchFamily="49" charset="0"/>
              </a:rPr>
              <a:t>yorqb</a:t>
            </a:r>
            <a:r>
              <a:rPr lang="en-US" sz="1400" b="1" dirty="0">
                <a:solidFill>
                  <a:srgbClr val="1E16E4"/>
                </a:solidFill>
                <a:latin typeface="Courier New" pitchFamily="49" charset="0"/>
              </a:rPr>
              <a:t>'], </a:t>
            </a:r>
            <a:endParaRPr lang="en-US" sz="1400" b="1" dirty="0" smtClean="0">
              <a:solidFill>
                <a:srgbClr val="1E16E4"/>
              </a:solidFill>
              <a:latin typeface="Courier New" pitchFamily="49" charset="0"/>
            </a:endParaRPr>
          </a:p>
          <a:p>
            <a:pPr eaLnBrk="0" hangingPunct="0"/>
            <a:r>
              <a:rPr lang="en-US" sz="1400" b="1" dirty="0" smtClean="0">
                <a:solidFill>
                  <a:srgbClr val="1E16E4"/>
                </a:solidFill>
                <a:latin typeface="Courier New" pitchFamily="49" charset="0"/>
              </a:rPr>
              <a:t>[0.00024, </a:t>
            </a:r>
            <a:r>
              <a:rPr lang="en-US" sz="1400" b="1" dirty="0">
                <a:solidFill>
                  <a:srgbClr val="1E16E4"/>
                </a:solidFill>
                <a:latin typeface="Courier New" pitchFamily="49" charset="0"/>
              </a:rPr>
              <a:t>'</a:t>
            </a:r>
            <a:r>
              <a:rPr lang="en-US" sz="1400" b="1" dirty="0" err="1">
                <a:solidFill>
                  <a:srgbClr val="1E16E4"/>
                </a:solidFill>
                <a:latin typeface="Courier New" pitchFamily="49" charset="0"/>
              </a:rPr>
              <a:t>cr</a:t>
            </a:r>
            <a:r>
              <a:rPr lang="en-US" sz="1400" b="1" dirty="0">
                <a:solidFill>
                  <a:srgbClr val="1E16E4"/>
                </a:solidFill>
                <a:latin typeface="Courier New" pitchFamily="49" charset="0"/>
              </a:rPr>
              <a:t> </a:t>
            </a:r>
            <a:r>
              <a:rPr lang="en-US" sz="1400" b="1" dirty="0" err="1">
                <a:solidFill>
                  <a:srgbClr val="1E16E4"/>
                </a:solidFill>
                <a:latin typeface="Courier New" pitchFamily="49" charset="0"/>
              </a:rPr>
              <a:t>rs</a:t>
            </a:r>
            <a:r>
              <a:rPr lang="en-US" sz="1400" b="1" dirty="0">
                <a:solidFill>
                  <a:srgbClr val="1E16E4"/>
                </a:solidFill>
                <a:latin typeface="Courier New" pitchFamily="49" charset="0"/>
              </a:rPr>
              <a:t> </a:t>
            </a:r>
            <a:r>
              <a:rPr lang="en-US" sz="1400" b="1" dirty="0" err="1">
                <a:solidFill>
                  <a:srgbClr val="1E16E4"/>
                </a:solidFill>
                <a:latin typeface="Courier New" pitchFamily="49" charset="0"/>
              </a:rPr>
              <a:t>zpsrc</a:t>
            </a:r>
            <a:r>
              <a:rPr lang="en-US" sz="1400" b="1" dirty="0">
                <a:solidFill>
                  <a:srgbClr val="1E16E4"/>
                </a:solidFill>
                <a:latin typeface="Courier New" pitchFamily="49" charset="0"/>
              </a:rPr>
              <a:t>'], </a:t>
            </a:r>
            <a:endParaRPr lang="en-US" sz="1400" b="1" dirty="0" smtClean="0">
              <a:solidFill>
                <a:srgbClr val="1E16E4"/>
              </a:solidFill>
              <a:latin typeface="Courier New" pitchFamily="49" charset="0"/>
            </a:endParaRPr>
          </a:p>
          <a:p>
            <a:pPr eaLnBrk="0" hangingPunct="0"/>
            <a:r>
              <a:rPr lang="en-US" sz="1400" b="1" dirty="0" smtClean="0">
                <a:solidFill>
                  <a:srgbClr val="1E16E4"/>
                </a:solidFill>
                <a:latin typeface="Courier New" pitchFamily="49" charset="0"/>
              </a:rPr>
              <a:t>[0.02060, </a:t>
            </a:r>
            <a:r>
              <a:rPr lang="en-US" sz="1400" b="1" dirty="0">
                <a:solidFill>
                  <a:srgbClr val="1E16E4"/>
                </a:solidFill>
                <a:latin typeface="Courier New" pitchFamily="49" charset="0"/>
              </a:rPr>
              <a:t>'ds </a:t>
            </a:r>
            <a:r>
              <a:rPr lang="en-US" sz="1400" b="1" dirty="0" err="1">
                <a:solidFill>
                  <a:srgbClr val="1E16E4"/>
                </a:solidFill>
                <a:latin typeface="Courier New" pitchFamily="49" charset="0"/>
              </a:rPr>
              <a:t>st</a:t>
            </a:r>
            <a:r>
              <a:rPr lang="en-US" sz="1400" b="1" dirty="0">
                <a:solidFill>
                  <a:srgbClr val="1E16E4"/>
                </a:solidFill>
                <a:latin typeface="Courier New" pitchFamily="49" charset="0"/>
              </a:rPr>
              <a:t> </a:t>
            </a:r>
            <a:r>
              <a:rPr lang="en-US" sz="1400" b="1" dirty="0" err="1">
                <a:solidFill>
                  <a:srgbClr val="1E16E4"/>
                </a:solidFill>
                <a:latin typeface="Courier New" pitchFamily="49" charset="0"/>
              </a:rPr>
              <a:t>aqtsd</a:t>
            </a:r>
            <a:r>
              <a:rPr lang="en-US" sz="1400" b="1" dirty="0">
                <a:solidFill>
                  <a:srgbClr val="1E16E4"/>
                </a:solidFill>
                <a:latin typeface="Courier New" pitchFamily="49" charset="0"/>
              </a:rPr>
              <a:t>'], </a:t>
            </a:r>
            <a:endParaRPr lang="en-US" sz="1400" b="1" dirty="0" smtClean="0">
              <a:solidFill>
                <a:srgbClr val="1E16E4"/>
              </a:solidFill>
              <a:latin typeface="Courier New" pitchFamily="49" charset="0"/>
            </a:endParaRPr>
          </a:p>
          <a:p>
            <a:pPr eaLnBrk="0" hangingPunct="0"/>
            <a:r>
              <a:rPr lang="en-US" sz="1400" b="1" dirty="0" smtClean="0">
                <a:solidFill>
                  <a:srgbClr val="1E16E4"/>
                </a:solidFill>
                <a:latin typeface="Courier New" pitchFamily="49" charset="0"/>
              </a:rPr>
              <a:t>[0.45555, </a:t>
            </a:r>
            <a:r>
              <a:rPr lang="en-US" sz="1400" b="1" dirty="0">
                <a:solidFill>
                  <a:srgbClr val="1E16E4"/>
                </a:solidFill>
                <a:latin typeface="Courier New" pitchFamily="49" charset="0"/>
              </a:rPr>
              <a:t>'et </a:t>
            </a:r>
            <a:r>
              <a:rPr lang="en-US" sz="1400" b="1" dirty="0" err="1">
                <a:solidFill>
                  <a:srgbClr val="1E16E4"/>
                </a:solidFill>
                <a:latin typeface="Courier New" pitchFamily="49" charset="0"/>
              </a:rPr>
              <a:t>tu</a:t>
            </a:r>
            <a:r>
              <a:rPr lang="en-US" sz="1400" b="1" dirty="0">
                <a:solidFill>
                  <a:srgbClr val="1E16E4"/>
                </a:solidFill>
                <a:latin typeface="Courier New" pitchFamily="49" charset="0"/>
              </a:rPr>
              <a:t> brute'], </a:t>
            </a:r>
            <a:endParaRPr lang="en-US" sz="1400" b="1" dirty="0" smtClean="0">
              <a:solidFill>
                <a:srgbClr val="1E16E4"/>
              </a:solidFill>
              <a:latin typeface="Courier New" pitchFamily="49" charset="0"/>
            </a:endParaRPr>
          </a:p>
          <a:p>
            <a:pPr eaLnBrk="0" hangingPunct="0"/>
            <a:r>
              <a:rPr lang="en-US" sz="1400" b="1" dirty="0" smtClean="0">
                <a:solidFill>
                  <a:srgbClr val="1E16E4"/>
                </a:solidFill>
                <a:latin typeface="Courier New" pitchFamily="49" charset="0"/>
              </a:rPr>
              <a:t>[0.00011, </a:t>
            </a:r>
            <a:r>
              <a:rPr lang="en-US" sz="1400" b="1" dirty="0">
                <a:solidFill>
                  <a:srgbClr val="1E16E4"/>
                </a:solidFill>
                <a:latin typeface="Courier New" pitchFamily="49" charset="0"/>
              </a:rPr>
              <a:t>'</a:t>
            </a:r>
            <a:r>
              <a:rPr lang="en-US" sz="1400" b="1" dirty="0" err="1">
                <a:solidFill>
                  <a:srgbClr val="1E16E4"/>
                </a:solidFill>
                <a:latin typeface="Courier New" pitchFamily="49" charset="0"/>
              </a:rPr>
              <a:t>fu</a:t>
            </a:r>
            <a:r>
              <a:rPr lang="en-US" sz="1400" b="1" dirty="0">
                <a:solidFill>
                  <a:srgbClr val="1E16E4"/>
                </a:solidFill>
                <a:latin typeface="Courier New" pitchFamily="49" charset="0"/>
              </a:rPr>
              <a:t> </a:t>
            </a:r>
            <a:r>
              <a:rPr lang="en-US" sz="1400" b="1" dirty="0" err="1">
                <a:solidFill>
                  <a:srgbClr val="1E16E4"/>
                </a:solidFill>
                <a:latin typeface="Courier New" pitchFamily="49" charset="0"/>
              </a:rPr>
              <a:t>uv</a:t>
            </a:r>
            <a:r>
              <a:rPr lang="en-US" sz="1400" b="1" dirty="0">
                <a:solidFill>
                  <a:srgbClr val="1E16E4"/>
                </a:solidFill>
                <a:latin typeface="Courier New" pitchFamily="49" charset="0"/>
              </a:rPr>
              <a:t> </a:t>
            </a:r>
            <a:r>
              <a:rPr lang="en-US" sz="1400" b="1" dirty="0" err="1">
                <a:solidFill>
                  <a:srgbClr val="1E16E4"/>
                </a:solidFill>
                <a:latin typeface="Courier New" pitchFamily="49" charset="0"/>
              </a:rPr>
              <a:t>csvuf</a:t>
            </a:r>
            <a:r>
              <a:rPr lang="en-US" sz="1400" b="1" dirty="0" smtClean="0">
                <a:solidFill>
                  <a:srgbClr val="1E16E4"/>
                </a:solidFill>
                <a:latin typeface="Courier New" pitchFamily="49" charset="0"/>
              </a:rPr>
              <a:t>']</a:t>
            </a:r>
            <a:endParaRPr lang="en-US" sz="1400" b="1" dirty="0">
              <a:solidFill>
                <a:srgbClr val="1E16E4"/>
              </a:solidFill>
              <a:latin typeface="Courier New" pitchFamily="49" charset="0"/>
            </a:endParaRPr>
          </a:p>
        </p:txBody>
      </p:sp>
      <p:sp>
        <p:nvSpPr>
          <p:cNvPr id="34819" name="Line 16"/>
          <p:cNvSpPr>
            <a:spLocks noChangeShapeType="1"/>
          </p:cNvSpPr>
          <p:nvPr>
            <p:custDataLst>
              <p:tags r:id="rId2"/>
            </p:custDataLst>
          </p:nvPr>
        </p:nvSpPr>
        <p:spPr bwMode="auto">
          <a:xfrm>
            <a:off x="5003800" y="1338263"/>
            <a:ext cx="0" cy="5294312"/>
          </a:xfrm>
          <a:prstGeom prst="line">
            <a:avLst/>
          </a:prstGeom>
          <a:noFill/>
          <a:ln w="12700">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20" name="Text Box 18"/>
          <p:cNvSpPr txBox="1">
            <a:spLocks noChangeArrowheads="1"/>
          </p:cNvSpPr>
          <p:nvPr>
            <p:custDataLst>
              <p:tags r:id="rId3"/>
            </p:custDataLst>
          </p:nvPr>
        </p:nvSpPr>
        <p:spPr bwMode="auto">
          <a:xfrm>
            <a:off x="381000" y="3200400"/>
            <a:ext cx="4114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200">
                <a:latin typeface="Comic Sans MS" pitchFamily="66" charset="0"/>
              </a:rPr>
              <a:t>letter-prob. score</a:t>
            </a:r>
          </a:p>
        </p:txBody>
      </p:sp>
      <p:sp>
        <p:nvSpPr>
          <p:cNvPr id="34821" name="Oval 20"/>
          <p:cNvSpPr>
            <a:spLocks noChangeArrowheads="1"/>
          </p:cNvSpPr>
          <p:nvPr>
            <p:custDataLst>
              <p:tags r:id="rId4"/>
            </p:custDataLst>
          </p:nvPr>
        </p:nvSpPr>
        <p:spPr bwMode="auto">
          <a:xfrm>
            <a:off x="4992688" y="6477000"/>
            <a:ext cx="2946400" cy="319088"/>
          </a:xfrm>
          <a:prstGeom prst="ellipse">
            <a:avLst/>
          </a:prstGeom>
          <a:noFill/>
          <a:ln w="19050">
            <a:solidFill>
              <a:srgbClr val="C000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pPr eaLnBrk="0" hangingPunct="0"/>
            <a:endParaRPr lang="en-US"/>
          </a:p>
        </p:txBody>
      </p:sp>
      <p:sp>
        <p:nvSpPr>
          <p:cNvPr id="34822" name="Text Box 21"/>
          <p:cNvSpPr txBox="1">
            <a:spLocks noChangeArrowheads="1"/>
          </p:cNvSpPr>
          <p:nvPr>
            <p:custDataLst>
              <p:tags r:id="rId5"/>
            </p:custDataLst>
          </p:nvPr>
        </p:nvSpPr>
        <p:spPr bwMode="auto">
          <a:xfrm>
            <a:off x="7772400" y="5943600"/>
            <a:ext cx="121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200">
                <a:solidFill>
                  <a:srgbClr val="C00000"/>
                </a:solidFill>
                <a:latin typeface="Comic Sans MS" pitchFamily="66" charset="0"/>
              </a:rPr>
              <a:t>not always correct, but better!</a:t>
            </a:r>
          </a:p>
        </p:txBody>
      </p:sp>
      <p:sp>
        <p:nvSpPr>
          <p:cNvPr id="34823" name="Rectangle 17"/>
          <p:cNvSpPr>
            <a:spLocks noChangeArrowheads="1"/>
          </p:cNvSpPr>
          <p:nvPr>
            <p:custDataLst>
              <p:tags r:id="rId6"/>
            </p:custDataLst>
          </p:nvPr>
        </p:nvSpPr>
        <p:spPr bwMode="auto">
          <a:xfrm>
            <a:off x="3575050" y="6470650"/>
            <a:ext cx="1370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hangingPunct="0"/>
            <a:r>
              <a:rPr lang="en-US" sz="1200">
                <a:solidFill>
                  <a:srgbClr val="C00000"/>
                </a:solidFill>
                <a:latin typeface="Arial" charset="0"/>
              </a:rPr>
              <a:t>all 26 possibilities</a:t>
            </a:r>
          </a:p>
        </p:txBody>
      </p:sp>
      <p:sp>
        <p:nvSpPr>
          <p:cNvPr id="34824" name="Rectangle 21"/>
          <p:cNvSpPr>
            <a:spLocks noChangeArrowheads="1"/>
          </p:cNvSpPr>
          <p:nvPr/>
        </p:nvSpPr>
        <p:spPr bwMode="auto">
          <a:xfrm>
            <a:off x="3124200" y="5100638"/>
            <a:ext cx="76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b="1">
                <a:solidFill>
                  <a:srgbClr val="C00000"/>
                </a:solidFill>
                <a:latin typeface="Courier New" pitchFamily="49" charset="0"/>
                <a:cs typeface="Courier New" pitchFamily="49" charset="0"/>
              </a:rPr>
              <a:t>max</a:t>
            </a:r>
          </a:p>
        </p:txBody>
      </p:sp>
      <p:cxnSp>
        <p:nvCxnSpPr>
          <p:cNvPr id="34825" name="Straight Arrow Connector 22"/>
          <p:cNvCxnSpPr>
            <a:cxnSpLocks noChangeShapeType="1"/>
          </p:cNvCxnSpPr>
          <p:nvPr/>
        </p:nvCxnSpPr>
        <p:spPr bwMode="auto">
          <a:xfrm>
            <a:off x="3810000" y="5486400"/>
            <a:ext cx="1066800" cy="990600"/>
          </a:xfrm>
          <a:prstGeom prst="straightConnector1">
            <a:avLst/>
          </a:prstGeom>
          <a:noFill/>
          <a:ln w="1905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34826" name="Text Box 9"/>
          <p:cNvSpPr txBox="1">
            <a:spLocks noChangeArrowheads="1"/>
          </p:cNvSpPr>
          <p:nvPr>
            <p:custDataLst>
              <p:tags r:id="rId7"/>
            </p:custDataLst>
          </p:nvPr>
        </p:nvSpPr>
        <p:spPr bwMode="auto">
          <a:xfrm>
            <a:off x="228600" y="1219200"/>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000">
                <a:latin typeface="Comic Sans MS" pitchFamily="66" charset="0"/>
              </a:rPr>
              <a:t>Caesar</a:t>
            </a:r>
          </a:p>
        </p:txBody>
      </p:sp>
      <p:sp>
        <p:nvSpPr>
          <p:cNvPr id="34827" name="Text Box 10"/>
          <p:cNvSpPr txBox="1">
            <a:spLocks noChangeArrowheads="1"/>
          </p:cNvSpPr>
          <p:nvPr>
            <p:custDataLst>
              <p:tags r:id="rId8"/>
            </p:custDataLst>
          </p:nvPr>
        </p:nvSpPr>
        <p:spPr bwMode="auto">
          <a:xfrm>
            <a:off x="8077200" y="1219200"/>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000">
                <a:latin typeface="Comic Sans MS" pitchFamily="66" charset="0"/>
              </a:rPr>
              <a:t>Brutus</a:t>
            </a:r>
          </a:p>
        </p:txBody>
      </p:sp>
      <p:sp>
        <p:nvSpPr>
          <p:cNvPr id="34828" name="Text Box 5"/>
          <p:cNvSpPr txBox="1">
            <a:spLocks noChangeArrowheads="1"/>
          </p:cNvSpPr>
          <p:nvPr>
            <p:custDataLst>
              <p:tags r:id="rId9"/>
            </p:custDataLst>
          </p:nvPr>
        </p:nvSpPr>
        <p:spPr bwMode="auto">
          <a:xfrm>
            <a:off x="990600" y="365125"/>
            <a:ext cx="7239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000"/>
              <a:t>Caesar Cipher:  </a:t>
            </a:r>
            <a:r>
              <a:rPr lang="en-US" sz="3200" b="1">
                <a:latin typeface="Courier New" pitchFamily="49" charset="0"/>
              </a:rPr>
              <a:t>decipher</a:t>
            </a:r>
            <a:endParaRPr lang="en-US" sz="4000"/>
          </a:p>
        </p:txBody>
      </p:sp>
      <p:pic>
        <p:nvPicPr>
          <p:cNvPr id="34829" name="Picture 6"/>
          <p:cNvPicPr>
            <a:picLocks noChangeAspect="1" noChangeArrowheads="1"/>
          </p:cNvPicPr>
          <p:nvPr>
            <p:custDataLst>
              <p:tags r:id="rId10"/>
            </p:custDataLst>
          </p:nvPr>
        </p:nvPicPr>
        <p:blipFill>
          <a:blip r:embed="rId13">
            <a:extLst>
              <a:ext uri="{28A0092B-C50C-407E-A947-70E740481C1C}">
                <a14:useLocalDpi xmlns:a14="http://schemas.microsoft.com/office/drawing/2010/main" val="0"/>
              </a:ext>
            </a:extLst>
          </a:blip>
          <a:srcRect/>
          <a:stretch>
            <a:fillRect/>
          </a:stretch>
        </p:blipFill>
        <p:spPr bwMode="auto">
          <a:xfrm>
            <a:off x="8001000" y="2286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0" name="Picture 7"/>
          <p:cNvPicPr>
            <a:picLocks noChangeAspect="1" noChangeArrowheads="1"/>
          </p:cNvPicPr>
          <p:nvPr>
            <p:custDataLst>
              <p:tags r:id="rId11"/>
            </p:custDataLst>
          </p:nvPr>
        </p:nvPicPr>
        <p:blipFill>
          <a:blip r:embed="rId14">
            <a:extLst>
              <a:ext uri="{28A0092B-C50C-407E-A947-70E740481C1C}">
                <a14:useLocalDpi xmlns:a14="http://schemas.microsoft.com/office/drawing/2010/main" val="0"/>
              </a:ext>
            </a:extLst>
          </a:blip>
          <a:srcRect l="6667" t="10605" r="49651" b="10600"/>
          <a:stretch>
            <a:fillRect/>
          </a:stretch>
        </p:blipFill>
        <p:spPr bwMode="auto">
          <a:xfrm>
            <a:off x="160338" y="228600"/>
            <a:ext cx="10001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Text Box 8"/>
          <p:cNvSpPr txBox="1">
            <a:spLocks noChangeArrowheads="1"/>
          </p:cNvSpPr>
          <p:nvPr>
            <p:custDataLst>
              <p:tags r:id="rId1"/>
            </p:custDataLst>
          </p:nvPr>
        </p:nvSpPr>
        <p:spPr bwMode="auto">
          <a:xfrm>
            <a:off x="160338" y="1828800"/>
            <a:ext cx="5021262" cy="461963"/>
          </a:xfrm>
          <a:prstGeom prst="rect">
            <a:avLst/>
          </a:prstGeom>
          <a:solidFill>
            <a:schemeClr val="bg1">
              <a:lumMod val="85000"/>
            </a:schemeClr>
          </a:solidFill>
          <a:ln>
            <a:noFill/>
          </a:ln>
        </p:spPr>
        <p:txBody>
          <a:bodyPr>
            <a:spAutoFit/>
          </a:bodyPr>
          <a:lstStyle>
            <a:lvl1pPr>
              <a:defRPr sz="2400">
                <a:solidFill>
                  <a:schemeClr val="tx1"/>
                </a:solidFill>
                <a:latin typeface="Times" pitchFamily="1" charset="0"/>
                <a:ea typeface="ＭＳ Ｐゴシック" pitchFamily="1" charset="-128"/>
              </a:defRPr>
            </a:lvl1pPr>
            <a:lvl2pPr marL="742950" indent="-285750">
              <a:defRPr sz="2400">
                <a:solidFill>
                  <a:schemeClr val="tx1"/>
                </a:solidFill>
                <a:latin typeface="Times" pitchFamily="1" charset="0"/>
                <a:ea typeface="ＭＳ Ｐゴシック" pitchFamily="1" charset="-128"/>
              </a:defRPr>
            </a:lvl2pPr>
            <a:lvl3pPr marL="1143000" indent="-228600">
              <a:defRPr sz="2400">
                <a:solidFill>
                  <a:schemeClr val="tx1"/>
                </a:solidFill>
                <a:latin typeface="Times" pitchFamily="1" charset="0"/>
                <a:ea typeface="ＭＳ Ｐゴシック" pitchFamily="1" charset="-128"/>
              </a:defRPr>
            </a:lvl3pPr>
            <a:lvl4pPr marL="1600200" indent="-228600">
              <a:defRPr sz="2400">
                <a:solidFill>
                  <a:schemeClr val="tx1"/>
                </a:solidFill>
                <a:latin typeface="Times" pitchFamily="1" charset="0"/>
                <a:ea typeface="ＭＳ Ｐゴシック" pitchFamily="1" charset="-128"/>
              </a:defRPr>
            </a:lvl4pPr>
            <a:lvl5pPr marL="2057400" indent="-228600">
              <a:defRPr sz="2400">
                <a:solidFill>
                  <a:schemeClr val="tx1"/>
                </a:solidFill>
                <a:latin typeface="Times" pitchFamily="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Times" pitchFamily="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Times" pitchFamily="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Times" pitchFamily="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Times" pitchFamily="1" charset="0"/>
                <a:ea typeface="ＭＳ Ｐゴシック" pitchFamily="1" charset="-128"/>
              </a:defRPr>
            </a:lvl9pPr>
          </a:lstStyle>
          <a:p>
            <a:pPr algn="ctr" eaLnBrk="0" hangingPunct="0">
              <a:defRPr/>
            </a:pPr>
            <a:r>
              <a:rPr lang="en-US" b="1" dirty="0" smtClean="0">
                <a:latin typeface="Courier New" pitchFamily="1" charset="0"/>
              </a:rPr>
              <a:t>decipher</a:t>
            </a:r>
            <a:r>
              <a:rPr lang="en-US" b="1" dirty="0">
                <a:latin typeface="Courier New" pitchFamily="1" charset="0"/>
              </a:rPr>
              <a:t>(</a:t>
            </a:r>
            <a:r>
              <a:rPr lang="en-US" b="1" dirty="0">
                <a:solidFill>
                  <a:schemeClr val="bg2"/>
                </a:solidFill>
                <a:latin typeface="Courier New" pitchFamily="1" charset="0"/>
              </a:rPr>
              <a:t>'</a:t>
            </a:r>
            <a:r>
              <a:rPr lang="en-US" b="1" dirty="0" err="1">
                <a:solidFill>
                  <a:schemeClr val="bg2"/>
                </a:solidFill>
                <a:latin typeface="Courier New" pitchFamily="1" charset="0"/>
              </a:rPr>
              <a:t>gv</a:t>
            </a:r>
            <a:r>
              <a:rPr lang="en-US" b="1" dirty="0">
                <a:solidFill>
                  <a:schemeClr val="bg2"/>
                </a:solidFill>
                <a:latin typeface="Courier New" pitchFamily="1" charset="0"/>
              </a:rPr>
              <a:t> </a:t>
            </a:r>
            <a:r>
              <a:rPr lang="en-US" b="1" dirty="0" err="1">
                <a:solidFill>
                  <a:schemeClr val="bg2"/>
                </a:solidFill>
                <a:latin typeface="Courier New" pitchFamily="1" charset="0"/>
              </a:rPr>
              <a:t>vw</a:t>
            </a:r>
            <a:r>
              <a:rPr lang="en-US" b="1" dirty="0">
                <a:solidFill>
                  <a:schemeClr val="bg2"/>
                </a:solidFill>
                <a:latin typeface="Courier New" pitchFamily="1" charset="0"/>
              </a:rPr>
              <a:t> </a:t>
            </a:r>
            <a:r>
              <a:rPr lang="en-US" b="1" dirty="0" err="1">
                <a:solidFill>
                  <a:schemeClr val="bg2"/>
                </a:solidFill>
                <a:latin typeface="Courier New" pitchFamily="1" charset="0"/>
              </a:rPr>
              <a:t>dtwvg</a:t>
            </a:r>
            <a:r>
              <a:rPr lang="en-US" b="1" dirty="0">
                <a:solidFill>
                  <a:schemeClr val="bg2"/>
                </a:solidFill>
                <a:latin typeface="Courier New" pitchFamily="1" charset="0"/>
              </a:rPr>
              <a:t>'</a:t>
            </a:r>
            <a:r>
              <a:rPr lang="en-US" b="1" dirty="0">
                <a:latin typeface="Courier New" pitchFamily="1" charset="0"/>
              </a:rPr>
              <a:t>)</a:t>
            </a:r>
          </a:p>
        </p:txBody>
      </p:sp>
      <p:sp>
        <p:nvSpPr>
          <p:cNvPr id="31747" name="Text Box 9"/>
          <p:cNvSpPr txBox="1">
            <a:spLocks noChangeArrowheads="1"/>
          </p:cNvSpPr>
          <p:nvPr>
            <p:custDataLst>
              <p:tags r:id="rId2"/>
            </p:custDataLst>
          </p:nvPr>
        </p:nvSpPr>
        <p:spPr bwMode="auto">
          <a:xfrm>
            <a:off x="228600" y="1219200"/>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000" dirty="0">
                <a:latin typeface="Cambria" pitchFamily="18" charset="0"/>
              </a:rPr>
              <a:t>Caesar</a:t>
            </a:r>
          </a:p>
        </p:txBody>
      </p:sp>
      <p:sp>
        <p:nvSpPr>
          <p:cNvPr id="31748" name="Text Box 10"/>
          <p:cNvSpPr txBox="1">
            <a:spLocks noChangeArrowheads="1"/>
          </p:cNvSpPr>
          <p:nvPr>
            <p:custDataLst>
              <p:tags r:id="rId3"/>
            </p:custDataLst>
          </p:nvPr>
        </p:nvSpPr>
        <p:spPr bwMode="auto">
          <a:xfrm>
            <a:off x="8077200" y="1219200"/>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000">
                <a:latin typeface="Cambria" pitchFamily="18" charset="0"/>
              </a:rPr>
              <a:t>Brutus</a:t>
            </a:r>
          </a:p>
        </p:txBody>
      </p:sp>
      <p:sp>
        <p:nvSpPr>
          <p:cNvPr id="31749" name="Text Box 11"/>
          <p:cNvSpPr txBox="1">
            <a:spLocks noChangeArrowheads="1"/>
          </p:cNvSpPr>
          <p:nvPr>
            <p:custDataLst>
              <p:tags r:id="rId4"/>
            </p:custDataLst>
          </p:nvPr>
        </p:nvSpPr>
        <p:spPr bwMode="auto">
          <a:xfrm>
            <a:off x="838200" y="2566988"/>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a:solidFill>
                  <a:srgbClr val="1E16E4"/>
                </a:solidFill>
              </a:rPr>
              <a:t>Strategy using </a:t>
            </a:r>
            <a:r>
              <a:rPr lang="en-US" b="1">
                <a:latin typeface="Courier New" pitchFamily="49" charset="0"/>
              </a:rPr>
              <a:t>max</a:t>
            </a:r>
            <a:r>
              <a:rPr lang="en-US">
                <a:solidFill>
                  <a:srgbClr val="1E16E4"/>
                </a:solidFill>
              </a:rPr>
              <a:t>:</a:t>
            </a:r>
          </a:p>
        </p:txBody>
      </p:sp>
      <p:sp>
        <p:nvSpPr>
          <p:cNvPr id="31750" name="Text Box 12"/>
          <p:cNvSpPr txBox="1">
            <a:spLocks noChangeArrowheads="1"/>
          </p:cNvSpPr>
          <p:nvPr>
            <p:custDataLst>
              <p:tags r:id="rId5"/>
            </p:custDataLst>
          </p:nvPr>
        </p:nvSpPr>
        <p:spPr bwMode="auto">
          <a:xfrm>
            <a:off x="1143000" y="3024188"/>
            <a:ext cx="3352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800" i="1">
                <a:solidFill>
                  <a:srgbClr val="1E16E4"/>
                </a:solidFill>
              </a:rPr>
              <a:t>(1) consider all possible answers</a:t>
            </a:r>
          </a:p>
        </p:txBody>
      </p:sp>
      <p:sp>
        <p:nvSpPr>
          <p:cNvPr id="31751" name="Text Box 13"/>
          <p:cNvSpPr txBox="1">
            <a:spLocks noChangeArrowheads="1"/>
          </p:cNvSpPr>
          <p:nvPr>
            <p:custDataLst>
              <p:tags r:id="rId6"/>
            </p:custDataLst>
          </p:nvPr>
        </p:nvSpPr>
        <p:spPr bwMode="auto">
          <a:xfrm>
            <a:off x="1143000" y="3413125"/>
            <a:ext cx="335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800" i="1">
                <a:solidFill>
                  <a:srgbClr val="1E16E4"/>
                </a:solidFill>
              </a:rPr>
              <a:t>(2) give them each a score</a:t>
            </a:r>
          </a:p>
        </p:txBody>
      </p:sp>
      <p:sp>
        <p:nvSpPr>
          <p:cNvPr id="31752" name="Text Box 14"/>
          <p:cNvSpPr txBox="1">
            <a:spLocks noChangeArrowheads="1"/>
          </p:cNvSpPr>
          <p:nvPr>
            <p:custDataLst>
              <p:tags r:id="rId7"/>
            </p:custDataLst>
          </p:nvPr>
        </p:nvSpPr>
        <p:spPr bwMode="auto">
          <a:xfrm>
            <a:off x="1143000" y="3800475"/>
            <a:ext cx="335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800" i="1">
                <a:solidFill>
                  <a:srgbClr val="1E16E4"/>
                </a:solidFill>
              </a:rPr>
              <a:t>(3) use our techniques to get </a:t>
            </a:r>
            <a:r>
              <a:rPr lang="en-US" sz="1800" b="1">
                <a:latin typeface="Courier New" pitchFamily="49" charset="0"/>
              </a:rPr>
              <a:t>max</a:t>
            </a:r>
          </a:p>
        </p:txBody>
      </p:sp>
      <p:sp>
        <p:nvSpPr>
          <p:cNvPr id="31753" name="Rectangle 15"/>
          <p:cNvSpPr>
            <a:spLocks noChangeArrowheads="1"/>
          </p:cNvSpPr>
          <p:nvPr>
            <p:custDataLst>
              <p:tags r:id="rId8"/>
            </p:custDataLst>
          </p:nvPr>
        </p:nvSpPr>
        <p:spPr bwMode="auto">
          <a:xfrm>
            <a:off x="5572505" y="1066800"/>
            <a:ext cx="1366079"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1400" b="1" dirty="0" err="1">
                <a:latin typeface="Courier New" pitchFamily="49" charset="0"/>
              </a:rPr>
              <a:t>gv</a:t>
            </a:r>
            <a:r>
              <a:rPr lang="en-US" sz="1400" b="1" dirty="0">
                <a:latin typeface="Courier New" pitchFamily="49" charset="0"/>
              </a:rPr>
              <a:t> </a:t>
            </a:r>
            <a:r>
              <a:rPr lang="en-US" sz="1400" b="1" dirty="0" err="1">
                <a:latin typeface="Courier New" pitchFamily="49" charset="0"/>
              </a:rPr>
              <a:t>vw</a:t>
            </a:r>
            <a:r>
              <a:rPr lang="en-US" sz="1400" b="1" dirty="0">
                <a:latin typeface="Courier New" pitchFamily="49" charset="0"/>
              </a:rPr>
              <a:t> </a:t>
            </a:r>
            <a:r>
              <a:rPr lang="en-US" sz="1400" b="1" dirty="0" err="1">
                <a:latin typeface="Courier New" pitchFamily="49" charset="0"/>
              </a:rPr>
              <a:t>dtwvg</a:t>
            </a:r>
            <a:endParaRPr lang="en-US" sz="1400" b="1" dirty="0">
              <a:latin typeface="Courier New" pitchFamily="49" charset="0"/>
            </a:endParaRPr>
          </a:p>
          <a:p>
            <a:pPr algn="ctr" eaLnBrk="0" hangingPunct="0"/>
            <a:r>
              <a:rPr lang="en-US" sz="1400" b="1" dirty="0" err="1">
                <a:latin typeface="Courier New" pitchFamily="49" charset="0"/>
              </a:rPr>
              <a:t>hw</a:t>
            </a:r>
            <a:r>
              <a:rPr lang="en-US" sz="1400" b="1" dirty="0">
                <a:latin typeface="Courier New" pitchFamily="49" charset="0"/>
              </a:rPr>
              <a:t> </a:t>
            </a:r>
            <a:r>
              <a:rPr lang="en-US" sz="1400" b="1" dirty="0" err="1">
                <a:latin typeface="Courier New" pitchFamily="49" charset="0"/>
              </a:rPr>
              <a:t>wx</a:t>
            </a:r>
            <a:r>
              <a:rPr lang="en-US" sz="1400" b="1" dirty="0">
                <a:latin typeface="Courier New" pitchFamily="49" charset="0"/>
              </a:rPr>
              <a:t> </a:t>
            </a:r>
            <a:r>
              <a:rPr lang="en-US" sz="1400" b="1" dirty="0" err="1">
                <a:latin typeface="Courier New" pitchFamily="49" charset="0"/>
              </a:rPr>
              <a:t>euxwh</a:t>
            </a:r>
            <a:endParaRPr lang="en-US" sz="1400" b="1" dirty="0">
              <a:latin typeface="Courier New" pitchFamily="49" charset="0"/>
            </a:endParaRPr>
          </a:p>
          <a:p>
            <a:pPr algn="ctr" eaLnBrk="0" hangingPunct="0"/>
            <a:r>
              <a:rPr lang="en-US" sz="1400" b="1" dirty="0">
                <a:latin typeface="Courier New" pitchFamily="49" charset="0"/>
              </a:rPr>
              <a:t>ix </a:t>
            </a:r>
            <a:r>
              <a:rPr lang="en-US" sz="1400" b="1" dirty="0" err="1">
                <a:latin typeface="Courier New" pitchFamily="49" charset="0"/>
              </a:rPr>
              <a:t>xy</a:t>
            </a:r>
            <a:r>
              <a:rPr lang="en-US" sz="1400" b="1" dirty="0">
                <a:latin typeface="Courier New" pitchFamily="49" charset="0"/>
              </a:rPr>
              <a:t> </a:t>
            </a:r>
            <a:r>
              <a:rPr lang="en-US" sz="1400" b="1" dirty="0" err="1">
                <a:latin typeface="Courier New" pitchFamily="49" charset="0"/>
              </a:rPr>
              <a:t>fvyxi</a:t>
            </a:r>
            <a:endParaRPr lang="en-US" sz="1400" b="1" dirty="0">
              <a:latin typeface="Courier New" pitchFamily="49" charset="0"/>
            </a:endParaRPr>
          </a:p>
          <a:p>
            <a:pPr algn="ctr" eaLnBrk="0" hangingPunct="0"/>
            <a:r>
              <a:rPr lang="en-US" sz="1400" b="1" dirty="0" err="1">
                <a:latin typeface="Courier New" pitchFamily="49" charset="0"/>
              </a:rPr>
              <a:t>jy</a:t>
            </a:r>
            <a:r>
              <a:rPr lang="en-US" sz="1400" b="1" dirty="0">
                <a:latin typeface="Courier New" pitchFamily="49" charset="0"/>
              </a:rPr>
              <a:t> </a:t>
            </a:r>
            <a:r>
              <a:rPr lang="en-US" sz="1400" b="1" dirty="0" err="1">
                <a:latin typeface="Courier New" pitchFamily="49" charset="0"/>
              </a:rPr>
              <a:t>yz</a:t>
            </a:r>
            <a:r>
              <a:rPr lang="en-US" sz="1400" b="1" dirty="0">
                <a:latin typeface="Courier New" pitchFamily="49" charset="0"/>
              </a:rPr>
              <a:t> </a:t>
            </a:r>
            <a:r>
              <a:rPr lang="en-US" sz="1400" b="1" dirty="0" err="1">
                <a:latin typeface="Courier New" pitchFamily="49" charset="0"/>
              </a:rPr>
              <a:t>gwzyj</a:t>
            </a:r>
            <a:endParaRPr lang="en-US" sz="1400" b="1" dirty="0">
              <a:latin typeface="Courier New" pitchFamily="49" charset="0"/>
            </a:endParaRPr>
          </a:p>
          <a:p>
            <a:pPr algn="ctr" eaLnBrk="0" hangingPunct="0"/>
            <a:r>
              <a:rPr lang="en-US" sz="1400" b="1" dirty="0" err="1">
                <a:latin typeface="Courier New" pitchFamily="49" charset="0"/>
              </a:rPr>
              <a:t>kz</a:t>
            </a:r>
            <a:r>
              <a:rPr lang="en-US" sz="1400" b="1" dirty="0">
                <a:latin typeface="Courier New" pitchFamily="49" charset="0"/>
              </a:rPr>
              <a:t> </a:t>
            </a:r>
            <a:r>
              <a:rPr lang="en-US" sz="1400" b="1" dirty="0" err="1">
                <a:latin typeface="Courier New" pitchFamily="49" charset="0"/>
              </a:rPr>
              <a:t>za</a:t>
            </a:r>
            <a:r>
              <a:rPr lang="en-US" sz="1400" b="1" dirty="0">
                <a:latin typeface="Courier New" pitchFamily="49" charset="0"/>
              </a:rPr>
              <a:t> </a:t>
            </a:r>
            <a:r>
              <a:rPr lang="en-US" sz="1400" b="1" dirty="0" err="1">
                <a:latin typeface="Courier New" pitchFamily="49" charset="0"/>
              </a:rPr>
              <a:t>hxazk</a:t>
            </a:r>
            <a:endParaRPr lang="en-US" sz="1400" b="1" dirty="0">
              <a:latin typeface="Courier New" pitchFamily="49" charset="0"/>
            </a:endParaRPr>
          </a:p>
          <a:p>
            <a:pPr algn="ctr" eaLnBrk="0" hangingPunct="0"/>
            <a:r>
              <a:rPr lang="en-US" sz="1400" b="1" dirty="0">
                <a:latin typeface="Courier New" pitchFamily="49" charset="0"/>
              </a:rPr>
              <a:t>la </a:t>
            </a:r>
            <a:r>
              <a:rPr lang="en-US" sz="1400" b="1" dirty="0" err="1">
                <a:latin typeface="Courier New" pitchFamily="49" charset="0"/>
              </a:rPr>
              <a:t>ab</a:t>
            </a:r>
            <a:r>
              <a:rPr lang="en-US" sz="1400" b="1" dirty="0">
                <a:latin typeface="Courier New" pitchFamily="49" charset="0"/>
              </a:rPr>
              <a:t> </a:t>
            </a:r>
            <a:r>
              <a:rPr lang="en-US" sz="1400" b="1" dirty="0" err="1">
                <a:latin typeface="Courier New" pitchFamily="49" charset="0"/>
              </a:rPr>
              <a:t>iybal</a:t>
            </a:r>
            <a:endParaRPr lang="en-US" sz="1400" b="1" dirty="0">
              <a:latin typeface="Courier New" pitchFamily="49" charset="0"/>
            </a:endParaRPr>
          </a:p>
          <a:p>
            <a:pPr algn="ctr" eaLnBrk="0" hangingPunct="0"/>
            <a:r>
              <a:rPr lang="en-US" sz="1400" b="1" dirty="0" err="1">
                <a:latin typeface="Courier New" pitchFamily="49" charset="0"/>
              </a:rPr>
              <a:t>mb</a:t>
            </a:r>
            <a:r>
              <a:rPr lang="en-US" sz="1400" b="1" dirty="0">
                <a:latin typeface="Courier New" pitchFamily="49" charset="0"/>
              </a:rPr>
              <a:t> </a:t>
            </a:r>
            <a:r>
              <a:rPr lang="en-US" sz="1400" b="1" dirty="0" err="1">
                <a:latin typeface="Courier New" pitchFamily="49" charset="0"/>
              </a:rPr>
              <a:t>bc</a:t>
            </a:r>
            <a:r>
              <a:rPr lang="en-US" sz="1400" b="1" dirty="0">
                <a:latin typeface="Courier New" pitchFamily="49" charset="0"/>
              </a:rPr>
              <a:t> </a:t>
            </a:r>
            <a:r>
              <a:rPr lang="en-US" sz="1400" b="1" dirty="0" err="1">
                <a:latin typeface="Courier New" pitchFamily="49" charset="0"/>
              </a:rPr>
              <a:t>jzcbm</a:t>
            </a:r>
            <a:endParaRPr lang="en-US" sz="1400" b="1" dirty="0">
              <a:latin typeface="Courier New" pitchFamily="49" charset="0"/>
            </a:endParaRPr>
          </a:p>
          <a:p>
            <a:pPr algn="ctr" eaLnBrk="0" hangingPunct="0"/>
            <a:r>
              <a:rPr lang="en-US" sz="1400" b="1" dirty="0" err="1">
                <a:latin typeface="Courier New" pitchFamily="49" charset="0"/>
              </a:rPr>
              <a:t>nc</a:t>
            </a:r>
            <a:r>
              <a:rPr lang="en-US" sz="1400" b="1" dirty="0">
                <a:latin typeface="Courier New" pitchFamily="49" charset="0"/>
              </a:rPr>
              <a:t> cd </a:t>
            </a:r>
            <a:r>
              <a:rPr lang="en-US" sz="1400" b="1" dirty="0" err="1">
                <a:latin typeface="Courier New" pitchFamily="49" charset="0"/>
              </a:rPr>
              <a:t>kadcn</a:t>
            </a:r>
            <a:endParaRPr lang="en-US" sz="1400" b="1" dirty="0">
              <a:latin typeface="Courier New" pitchFamily="49" charset="0"/>
            </a:endParaRPr>
          </a:p>
          <a:p>
            <a:pPr algn="ctr" eaLnBrk="0" hangingPunct="0"/>
            <a:r>
              <a:rPr lang="en-US" sz="1400" b="1" dirty="0">
                <a:latin typeface="Courier New" pitchFamily="49" charset="0"/>
              </a:rPr>
              <a:t>od de </a:t>
            </a:r>
            <a:r>
              <a:rPr lang="en-US" sz="1400" b="1" dirty="0" err="1">
                <a:latin typeface="Courier New" pitchFamily="49" charset="0"/>
              </a:rPr>
              <a:t>lbedo</a:t>
            </a:r>
            <a:endParaRPr lang="en-US" sz="1400" b="1" dirty="0">
              <a:latin typeface="Courier New" pitchFamily="49" charset="0"/>
            </a:endParaRPr>
          </a:p>
          <a:p>
            <a:pPr algn="ctr" eaLnBrk="0" hangingPunct="0"/>
            <a:r>
              <a:rPr lang="en-US" sz="1400" b="1" dirty="0" err="1">
                <a:latin typeface="Courier New" pitchFamily="49" charset="0"/>
              </a:rPr>
              <a:t>pe</a:t>
            </a:r>
            <a:r>
              <a:rPr lang="en-US" sz="1400" b="1" dirty="0">
                <a:latin typeface="Courier New" pitchFamily="49" charset="0"/>
              </a:rPr>
              <a:t> </a:t>
            </a:r>
            <a:r>
              <a:rPr lang="en-US" sz="1400" b="1" dirty="0" err="1">
                <a:latin typeface="Courier New" pitchFamily="49" charset="0"/>
              </a:rPr>
              <a:t>ef</a:t>
            </a:r>
            <a:r>
              <a:rPr lang="en-US" sz="1400" b="1" dirty="0">
                <a:latin typeface="Courier New" pitchFamily="49" charset="0"/>
              </a:rPr>
              <a:t> </a:t>
            </a:r>
            <a:r>
              <a:rPr lang="en-US" sz="1400" b="1" dirty="0" err="1">
                <a:latin typeface="Courier New" pitchFamily="49" charset="0"/>
              </a:rPr>
              <a:t>mcfep</a:t>
            </a:r>
            <a:endParaRPr lang="en-US" sz="1400" b="1" dirty="0">
              <a:latin typeface="Courier New" pitchFamily="49" charset="0"/>
            </a:endParaRPr>
          </a:p>
          <a:p>
            <a:pPr algn="ctr" eaLnBrk="0" hangingPunct="0"/>
            <a:r>
              <a:rPr lang="en-US" sz="1400" b="1" dirty="0" err="1">
                <a:latin typeface="Courier New" pitchFamily="49" charset="0"/>
              </a:rPr>
              <a:t>qf</a:t>
            </a:r>
            <a:r>
              <a:rPr lang="en-US" sz="1400" b="1" dirty="0">
                <a:latin typeface="Courier New" pitchFamily="49" charset="0"/>
              </a:rPr>
              <a:t> </a:t>
            </a:r>
            <a:r>
              <a:rPr lang="en-US" sz="1400" b="1" dirty="0" err="1">
                <a:latin typeface="Courier New" pitchFamily="49" charset="0"/>
              </a:rPr>
              <a:t>fg</a:t>
            </a:r>
            <a:r>
              <a:rPr lang="en-US" sz="1400" b="1" dirty="0">
                <a:latin typeface="Courier New" pitchFamily="49" charset="0"/>
              </a:rPr>
              <a:t> </a:t>
            </a:r>
            <a:r>
              <a:rPr lang="en-US" sz="1400" b="1" dirty="0" err="1">
                <a:latin typeface="Courier New" pitchFamily="49" charset="0"/>
              </a:rPr>
              <a:t>ndgfq</a:t>
            </a:r>
            <a:endParaRPr lang="en-US" sz="1400" b="1" dirty="0">
              <a:latin typeface="Courier New" pitchFamily="49" charset="0"/>
            </a:endParaRPr>
          </a:p>
          <a:p>
            <a:pPr algn="ctr" eaLnBrk="0" hangingPunct="0"/>
            <a:r>
              <a:rPr lang="en-US" sz="1400" b="1" dirty="0" err="1">
                <a:latin typeface="Courier New" pitchFamily="49" charset="0"/>
              </a:rPr>
              <a:t>rg</a:t>
            </a:r>
            <a:r>
              <a:rPr lang="en-US" sz="1400" b="1" dirty="0">
                <a:latin typeface="Courier New" pitchFamily="49" charset="0"/>
              </a:rPr>
              <a:t> </a:t>
            </a:r>
            <a:r>
              <a:rPr lang="en-US" sz="1400" b="1" dirty="0" err="1">
                <a:latin typeface="Courier New" pitchFamily="49" charset="0"/>
              </a:rPr>
              <a:t>gh</a:t>
            </a:r>
            <a:r>
              <a:rPr lang="en-US" sz="1400" b="1" dirty="0">
                <a:latin typeface="Courier New" pitchFamily="49" charset="0"/>
              </a:rPr>
              <a:t> </a:t>
            </a:r>
            <a:r>
              <a:rPr lang="en-US" sz="1400" b="1" dirty="0" err="1">
                <a:latin typeface="Courier New" pitchFamily="49" charset="0"/>
              </a:rPr>
              <a:t>oehgr</a:t>
            </a:r>
            <a:endParaRPr lang="en-US" sz="1400" b="1" dirty="0">
              <a:latin typeface="Courier New" pitchFamily="49" charset="0"/>
            </a:endParaRPr>
          </a:p>
          <a:p>
            <a:pPr algn="ctr" eaLnBrk="0" hangingPunct="0"/>
            <a:r>
              <a:rPr lang="en-US" sz="1400" b="1" dirty="0" err="1">
                <a:latin typeface="Courier New" pitchFamily="49" charset="0"/>
              </a:rPr>
              <a:t>sh</a:t>
            </a:r>
            <a:r>
              <a:rPr lang="en-US" sz="1400" b="1" dirty="0">
                <a:latin typeface="Courier New" pitchFamily="49" charset="0"/>
              </a:rPr>
              <a:t> hi </a:t>
            </a:r>
            <a:r>
              <a:rPr lang="en-US" sz="1400" b="1" dirty="0" err="1">
                <a:latin typeface="Courier New" pitchFamily="49" charset="0"/>
              </a:rPr>
              <a:t>pfihs</a:t>
            </a:r>
            <a:endParaRPr lang="en-US" sz="1400" b="1" dirty="0">
              <a:latin typeface="Courier New" pitchFamily="49" charset="0"/>
            </a:endParaRPr>
          </a:p>
          <a:p>
            <a:pPr algn="ctr" eaLnBrk="0" hangingPunct="0"/>
            <a:r>
              <a:rPr lang="en-US" sz="1400" b="1" dirty="0" err="1">
                <a:latin typeface="Courier New" pitchFamily="49" charset="0"/>
              </a:rPr>
              <a:t>ti</a:t>
            </a:r>
            <a:r>
              <a:rPr lang="en-US" sz="1400" b="1" dirty="0">
                <a:latin typeface="Courier New" pitchFamily="49" charset="0"/>
              </a:rPr>
              <a:t> </a:t>
            </a:r>
            <a:r>
              <a:rPr lang="en-US" sz="1400" b="1" dirty="0" err="1">
                <a:latin typeface="Courier New" pitchFamily="49" charset="0"/>
              </a:rPr>
              <a:t>ij</a:t>
            </a:r>
            <a:r>
              <a:rPr lang="en-US" sz="1400" b="1" dirty="0">
                <a:latin typeface="Courier New" pitchFamily="49" charset="0"/>
              </a:rPr>
              <a:t> </a:t>
            </a:r>
            <a:r>
              <a:rPr lang="en-US" sz="1400" b="1" dirty="0" err="1">
                <a:latin typeface="Courier New" pitchFamily="49" charset="0"/>
              </a:rPr>
              <a:t>qgjit</a:t>
            </a:r>
            <a:endParaRPr lang="en-US" sz="1400" b="1" dirty="0">
              <a:latin typeface="Courier New" pitchFamily="49" charset="0"/>
            </a:endParaRPr>
          </a:p>
          <a:p>
            <a:pPr algn="ctr" eaLnBrk="0" hangingPunct="0"/>
            <a:r>
              <a:rPr lang="en-US" sz="1400" b="1" dirty="0" err="1">
                <a:latin typeface="Courier New" pitchFamily="49" charset="0"/>
              </a:rPr>
              <a:t>uj</a:t>
            </a:r>
            <a:r>
              <a:rPr lang="en-US" sz="1400" b="1" dirty="0">
                <a:latin typeface="Courier New" pitchFamily="49" charset="0"/>
              </a:rPr>
              <a:t> </a:t>
            </a:r>
            <a:r>
              <a:rPr lang="en-US" sz="1400" b="1" dirty="0" err="1">
                <a:latin typeface="Courier New" pitchFamily="49" charset="0"/>
              </a:rPr>
              <a:t>jk</a:t>
            </a:r>
            <a:r>
              <a:rPr lang="en-US" sz="1400" b="1" dirty="0">
                <a:latin typeface="Courier New" pitchFamily="49" charset="0"/>
              </a:rPr>
              <a:t> </a:t>
            </a:r>
            <a:r>
              <a:rPr lang="en-US" sz="1400" b="1" dirty="0" err="1">
                <a:latin typeface="Courier New" pitchFamily="49" charset="0"/>
              </a:rPr>
              <a:t>rhkju</a:t>
            </a:r>
            <a:endParaRPr lang="en-US" sz="1400" b="1" dirty="0">
              <a:latin typeface="Courier New" pitchFamily="49" charset="0"/>
            </a:endParaRPr>
          </a:p>
          <a:p>
            <a:pPr algn="ctr" eaLnBrk="0" hangingPunct="0"/>
            <a:r>
              <a:rPr lang="en-US" sz="1400" b="1" dirty="0" err="1">
                <a:latin typeface="Courier New" pitchFamily="49" charset="0"/>
              </a:rPr>
              <a:t>vk</a:t>
            </a:r>
            <a:r>
              <a:rPr lang="en-US" sz="1400" b="1" dirty="0">
                <a:latin typeface="Courier New" pitchFamily="49" charset="0"/>
              </a:rPr>
              <a:t> kl </a:t>
            </a:r>
            <a:r>
              <a:rPr lang="en-US" sz="1400" b="1" dirty="0" err="1">
                <a:latin typeface="Courier New" pitchFamily="49" charset="0"/>
              </a:rPr>
              <a:t>silkv</a:t>
            </a:r>
            <a:endParaRPr lang="en-US" sz="1400" b="1" dirty="0">
              <a:latin typeface="Courier New" pitchFamily="49" charset="0"/>
            </a:endParaRPr>
          </a:p>
          <a:p>
            <a:pPr algn="ctr" eaLnBrk="0" hangingPunct="0"/>
            <a:r>
              <a:rPr lang="en-US" sz="1400" b="1" dirty="0" err="1">
                <a:latin typeface="Courier New" pitchFamily="49" charset="0"/>
              </a:rPr>
              <a:t>wl</a:t>
            </a:r>
            <a:r>
              <a:rPr lang="en-US" sz="1400" b="1" dirty="0">
                <a:latin typeface="Courier New" pitchFamily="49" charset="0"/>
              </a:rPr>
              <a:t> lm </a:t>
            </a:r>
            <a:r>
              <a:rPr lang="en-US" sz="1400" b="1" dirty="0" err="1">
                <a:latin typeface="Courier New" pitchFamily="49" charset="0"/>
              </a:rPr>
              <a:t>tjmlw</a:t>
            </a:r>
            <a:endParaRPr lang="en-US" sz="1400" b="1" dirty="0">
              <a:latin typeface="Courier New" pitchFamily="49" charset="0"/>
            </a:endParaRPr>
          </a:p>
          <a:p>
            <a:pPr algn="ctr" eaLnBrk="0" hangingPunct="0"/>
            <a:r>
              <a:rPr lang="en-US" sz="1400" b="1" dirty="0" err="1">
                <a:latin typeface="Courier New" pitchFamily="49" charset="0"/>
              </a:rPr>
              <a:t>xm</a:t>
            </a:r>
            <a:r>
              <a:rPr lang="en-US" sz="1400" b="1" dirty="0">
                <a:latin typeface="Courier New" pitchFamily="49" charset="0"/>
              </a:rPr>
              <a:t> </a:t>
            </a:r>
            <a:r>
              <a:rPr lang="en-US" sz="1400" b="1" dirty="0" err="1">
                <a:latin typeface="Courier New" pitchFamily="49" charset="0"/>
              </a:rPr>
              <a:t>mn</a:t>
            </a:r>
            <a:r>
              <a:rPr lang="en-US" sz="1400" b="1" dirty="0">
                <a:latin typeface="Courier New" pitchFamily="49" charset="0"/>
              </a:rPr>
              <a:t> </a:t>
            </a:r>
            <a:r>
              <a:rPr lang="en-US" sz="1400" b="1" dirty="0" err="1">
                <a:latin typeface="Courier New" pitchFamily="49" charset="0"/>
              </a:rPr>
              <a:t>uknmx</a:t>
            </a:r>
            <a:endParaRPr lang="en-US" sz="1400" b="1" dirty="0">
              <a:latin typeface="Courier New" pitchFamily="49" charset="0"/>
            </a:endParaRPr>
          </a:p>
          <a:p>
            <a:pPr algn="ctr" eaLnBrk="0" hangingPunct="0"/>
            <a:r>
              <a:rPr lang="en-US" sz="1400" b="1" dirty="0" err="1">
                <a:latin typeface="Courier New" pitchFamily="49" charset="0"/>
              </a:rPr>
              <a:t>yn</a:t>
            </a:r>
            <a:r>
              <a:rPr lang="en-US" sz="1400" b="1" dirty="0">
                <a:latin typeface="Courier New" pitchFamily="49" charset="0"/>
              </a:rPr>
              <a:t> no </a:t>
            </a:r>
            <a:r>
              <a:rPr lang="en-US" sz="1400" b="1" dirty="0" err="1">
                <a:latin typeface="Courier New" pitchFamily="49" charset="0"/>
              </a:rPr>
              <a:t>vlony</a:t>
            </a:r>
            <a:endParaRPr lang="en-US" sz="1400" b="1" dirty="0">
              <a:latin typeface="Courier New" pitchFamily="49" charset="0"/>
            </a:endParaRPr>
          </a:p>
          <a:p>
            <a:pPr algn="ctr" eaLnBrk="0" hangingPunct="0"/>
            <a:r>
              <a:rPr lang="en-US" sz="1400" b="1" dirty="0" err="1">
                <a:latin typeface="Courier New" pitchFamily="49" charset="0"/>
              </a:rPr>
              <a:t>zo</a:t>
            </a:r>
            <a:r>
              <a:rPr lang="en-US" sz="1400" b="1" dirty="0">
                <a:latin typeface="Courier New" pitchFamily="49" charset="0"/>
              </a:rPr>
              <a:t> op </a:t>
            </a:r>
            <a:r>
              <a:rPr lang="en-US" sz="1400" b="1" dirty="0" err="1">
                <a:latin typeface="Courier New" pitchFamily="49" charset="0"/>
              </a:rPr>
              <a:t>wmpoz</a:t>
            </a:r>
            <a:endParaRPr lang="en-US" sz="1400" b="1" dirty="0">
              <a:latin typeface="Courier New" pitchFamily="49" charset="0"/>
            </a:endParaRPr>
          </a:p>
          <a:p>
            <a:pPr algn="ctr" eaLnBrk="0" hangingPunct="0"/>
            <a:r>
              <a:rPr lang="en-US" sz="1400" b="1" dirty="0" err="1">
                <a:latin typeface="Courier New" pitchFamily="49" charset="0"/>
              </a:rPr>
              <a:t>ap</a:t>
            </a:r>
            <a:r>
              <a:rPr lang="en-US" sz="1400" b="1" dirty="0">
                <a:latin typeface="Courier New" pitchFamily="49" charset="0"/>
              </a:rPr>
              <a:t> </a:t>
            </a:r>
            <a:r>
              <a:rPr lang="en-US" sz="1400" b="1" dirty="0" err="1">
                <a:latin typeface="Courier New" pitchFamily="49" charset="0"/>
              </a:rPr>
              <a:t>pq</a:t>
            </a:r>
            <a:r>
              <a:rPr lang="en-US" sz="1400" b="1" dirty="0">
                <a:latin typeface="Courier New" pitchFamily="49" charset="0"/>
              </a:rPr>
              <a:t> </a:t>
            </a:r>
            <a:r>
              <a:rPr lang="en-US" sz="1400" b="1" dirty="0" err="1">
                <a:latin typeface="Courier New" pitchFamily="49" charset="0"/>
              </a:rPr>
              <a:t>xnqpa</a:t>
            </a:r>
            <a:endParaRPr lang="en-US" sz="1400" b="1" dirty="0">
              <a:latin typeface="Courier New" pitchFamily="49" charset="0"/>
            </a:endParaRPr>
          </a:p>
          <a:p>
            <a:pPr algn="ctr" eaLnBrk="0" hangingPunct="0"/>
            <a:r>
              <a:rPr lang="en-US" sz="1400" b="1" dirty="0" err="1">
                <a:latin typeface="Courier New" pitchFamily="49" charset="0"/>
              </a:rPr>
              <a:t>bq</a:t>
            </a:r>
            <a:r>
              <a:rPr lang="en-US" sz="1400" b="1" dirty="0">
                <a:latin typeface="Courier New" pitchFamily="49" charset="0"/>
              </a:rPr>
              <a:t> </a:t>
            </a:r>
            <a:r>
              <a:rPr lang="en-US" sz="1400" b="1" dirty="0" err="1">
                <a:latin typeface="Courier New" pitchFamily="49" charset="0"/>
              </a:rPr>
              <a:t>qr</a:t>
            </a:r>
            <a:r>
              <a:rPr lang="en-US" sz="1400" b="1" dirty="0">
                <a:latin typeface="Courier New" pitchFamily="49" charset="0"/>
              </a:rPr>
              <a:t> </a:t>
            </a:r>
            <a:r>
              <a:rPr lang="en-US" sz="1400" b="1" dirty="0" err="1">
                <a:latin typeface="Courier New" pitchFamily="49" charset="0"/>
              </a:rPr>
              <a:t>yorqb</a:t>
            </a:r>
            <a:endParaRPr lang="en-US" sz="1400" b="1" dirty="0">
              <a:latin typeface="Courier New" pitchFamily="49" charset="0"/>
            </a:endParaRPr>
          </a:p>
          <a:p>
            <a:pPr algn="ctr" eaLnBrk="0" hangingPunct="0"/>
            <a:r>
              <a:rPr lang="en-US" sz="1400" b="1" dirty="0" err="1">
                <a:latin typeface="Courier New" pitchFamily="49" charset="0"/>
              </a:rPr>
              <a:t>cr</a:t>
            </a:r>
            <a:r>
              <a:rPr lang="en-US" sz="1400" b="1" dirty="0">
                <a:latin typeface="Courier New" pitchFamily="49" charset="0"/>
              </a:rPr>
              <a:t> </a:t>
            </a:r>
            <a:r>
              <a:rPr lang="en-US" sz="1400" b="1" dirty="0" err="1">
                <a:latin typeface="Courier New" pitchFamily="49" charset="0"/>
              </a:rPr>
              <a:t>rs</a:t>
            </a:r>
            <a:r>
              <a:rPr lang="en-US" sz="1400" b="1" dirty="0">
                <a:latin typeface="Courier New" pitchFamily="49" charset="0"/>
              </a:rPr>
              <a:t> </a:t>
            </a:r>
            <a:r>
              <a:rPr lang="en-US" sz="1400" b="1" dirty="0" err="1">
                <a:latin typeface="Courier New" pitchFamily="49" charset="0"/>
              </a:rPr>
              <a:t>zpsrc</a:t>
            </a:r>
            <a:endParaRPr lang="en-US" sz="1400" b="1" dirty="0">
              <a:latin typeface="Courier New" pitchFamily="49" charset="0"/>
            </a:endParaRPr>
          </a:p>
          <a:p>
            <a:pPr algn="ctr" eaLnBrk="0" hangingPunct="0"/>
            <a:r>
              <a:rPr lang="en-US" sz="1400" b="1" dirty="0">
                <a:latin typeface="Courier New" pitchFamily="49" charset="0"/>
              </a:rPr>
              <a:t>ds </a:t>
            </a:r>
            <a:r>
              <a:rPr lang="en-US" sz="1400" b="1" dirty="0" err="1">
                <a:latin typeface="Courier New" pitchFamily="49" charset="0"/>
              </a:rPr>
              <a:t>st</a:t>
            </a:r>
            <a:r>
              <a:rPr lang="en-US" sz="1400" b="1" dirty="0">
                <a:latin typeface="Courier New" pitchFamily="49" charset="0"/>
              </a:rPr>
              <a:t> </a:t>
            </a:r>
            <a:r>
              <a:rPr lang="en-US" sz="1400" b="1" dirty="0" err="1">
                <a:latin typeface="Courier New" pitchFamily="49" charset="0"/>
              </a:rPr>
              <a:t>aqtsd</a:t>
            </a:r>
            <a:endParaRPr lang="en-US" sz="1400" b="1" dirty="0">
              <a:latin typeface="Courier New" pitchFamily="49" charset="0"/>
            </a:endParaRPr>
          </a:p>
          <a:p>
            <a:pPr algn="ctr" eaLnBrk="0" hangingPunct="0"/>
            <a:r>
              <a:rPr lang="en-US" sz="1400" b="1" dirty="0">
                <a:latin typeface="Courier New" pitchFamily="49" charset="0"/>
              </a:rPr>
              <a:t>et </a:t>
            </a:r>
            <a:r>
              <a:rPr lang="en-US" sz="1400" b="1" dirty="0" err="1">
                <a:latin typeface="Courier New" pitchFamily="49" charset="0"/>
              </a:rPr>
              <a:t>tu</a:t>
            </a:r>
            <a:r>
              <a:rPr lang="en-US" sz="1400" b="1" dirty="0">
                <a:latin typeface="Courier New" pitchFamily="49" charset="0"/>
              </a:rPr>
              <a:t> brute</a:t>
            </a:r>
          </a:p>
          <a:p>
            <a:pPr algn="ctr" eaLnBrk="0" hangingPunct="0"/>
            <a:r>
              <a:rPr lang="en-US" sz="1400" b="1" dirty="0" err="1">
                <a:latin typeface="Courier New" pitchFamily="49" charset="0"/>
              </a:rPr>
              <a:t>fu</a:t>
            </a:r>
            <a:r>
              <a:rPr lang="en-US" sz="1400" b="1" dirty="0">
                <a:latin typeface="Courier New" pitchFamily="49" charset="0"/>
              </a:rPr>
              <a:t> </a:t>
            </a:r>
            <a:r>
              <a:rPr lang="en-US" sz="1400" b="1" dirty="0" err="1">
                <a:latin typeface="Courier New" pitchFamily="49" charset="0"/>
              </a:rPr>
              <a:t>uv</a:t>
            </a:r>
            <a:r>
              <a:rPr lang="en-US" sz="1400" b="1" dirty="0">
                <a:latin typeface="Courier New" pitchFamily="49" charset="0"/>
              </a:rPr>
              <a:t> </a:t>
            </a:r>
            <a:r>
              <a:rPr lang="en-US" sz="1400" b="1" dirty="0" err="1">
                <a:latin typeface="Courier New" pitchFamily="49" charset="0"/>
              </a:rPr>
              <a:t>csvuf</a:t>
            </a:r>
            <a:endParaRPr lang="en-US" sz="1400" b="1" dirty="0">
              <a:latin typeface="Courier New" pitchFamily="49" charset="0"/>
            </a:endParaRPr>
          </a:p>
        </p:txBody>
      </p:sp>
      <p:sp>
        <p:nvSpPr>
          <p:cNvPr id="31754" name="Line 16"/>
          <p:cNvSpPr>
            <a:spLocks noChangeShapeType="1"/>
          </p:cNvSpPr>
          <p:nvPr>
            <p:custDataLst>
              <p:tags r:id="rId9"/>
            </p:custDataLst>
          </p:nvPr>
        </p:nvSpPr>
        <p:spPr bwMode="auto">
          <a:xfrm>
            <a:off x="5334000" y="1238250"/>
            <a:ext cx="0" cy="5294313"/>
          </a:xfrm>
          <a:prstGeom prst="line">
            <a:avLst/>
          </a:prstGeom>
          <a:noFill/>
          <a:ln w="12700">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55" name="Rectangle 17"/>
          <p:cNvSpPr>
            <a:spLocks noChangeArrowheads="1"/>
          </p:cNvSpPr>
          <p:nvPr>
            <p:custDataLst>
              <p:tags r:id="rId10"/>
            </p:custDataLst>
          </p:nvPr>
        </p:nvSpPr>
        <p:spPr bwMode="auto">
          <a:xfrm>
            <a:off x="3905250" y="6370638"/>
            <a:ext cx="13700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hangingPunct="0"/>
            <a:r>
              <a:rPr lang="en-US" sz="1200">
                <a:solidFill>
                  <a:schemeClr val="accent2"/>
                </a:solidFill>
                <a:latin typeface="Arial" charset="0"/>
              </a:rPr>
              <a:t>all 26 possibilities</a:t>
            </a:r>
          </a:p>
        </p:txBody>
      </p:sp>
      <p:sp>
        <p:nvSpPr>
          <p:cNvPr id="31756" name="Text Box 18"/>
          <p:cNvSpPr txBox="1">
            <a:spLocks noChangeArrowheads="1"/>
          </p:cNvSpPr>
          <p:nvPr>
            <p:custDataLst>
              <p:tags r:id="rId11"/>
            </p:custDataLst>
          </p:nvPr>
        </p:nvSpPr>
        <p:spPr bwMode="auto">
          <a:xfrm>
            <a:off x="381000" y="4471988"/>
            <a:ext cx="4191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200" dirty="0">
                <a:latin typeface="Comic Sans MS" pitchFamily="66" charset="0"/>
              </a:rPr>
              <a:t>Score for "Englishness"?</a:t>
            </a:r>
          </a:p>
        </p:txBody>
      </p:sp>
      <p:sp>
        <p:nvSpPr>
          <p:cNvPr id="31757" name="Text Box 19"/>
          <p:cNvSpPr txBox="1">
            <a:spLocks noChangeArrowheads="1"/>
          </p:cNvSpPr>
          <p:nvPr>
            <p:custDataLst>
              <p:tags r:id="rId12"/>
            </p:custDataLst>
          </p:nvPr>
        </p:nvSpPr>
        <p:spPr bwMode="auto">
          <a:xfrm>
            <a:off x="1828800" y="5767388"/>
            <a:ext cx="1219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200"/>
              <a:t>up to you…</a:t>
            </a:r>
          </a:p>
        </p:txBody>
      </p:sp>
      <p:sp>
        <p:nvSpPr>
          <p:cNvPr id="31758" name="Rectangle 20"/>
          <p:cNvSpPr>
            <a:spLocks noChangeArrowheads="1"/>
          </p:cNvSpPr>
          <p:nvPr/>
        </p:nvSpPr>
        <p:spPr bwMode="auto">
          <a:xfrm>
            <a:off x="9488488" y="2905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endParaRPr lang="en-US"/>
          </a:p>
        </p:txBody>
      </p:sp>
      <p:pic>
        <p:nvPicPr>
          <p:cNvPr id="31760" name="Picture 6"/>
          <p:cNvPicPr>
            <a:picLocks noChangeAspect="1" noChangeArrowheads="1"/>
          </p:cNvPicPr>
          <p:nvPr>
            <p:custDataLst>
              <p:tags r:id="rId13"/>
            </p:custDataLst>
          </p:nvPr>
        </p:nvPicPr>
        <p:blipFill>
          <a:blip r:embed="rId17">
            <a:extLst>
              <a:ext uri="{28A0092B-C50C-407E-A947-70E740481C1C}">
                <a14:useLocalDpi xmlns:a14="http://schemas.microsoft.com/office/drawing/2010/main" val="0"/>
              </a:ext>
            </a:extLst>
          </a:blip>
          <a:srcRect/>
          <a:stretch>
            <a:fillRect/>
          </a:stretch>
        </p:blipFill>
        <p:spPr bwMode="auto">
          <a:xfrm>
            <a:off x="8001000" y="2286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1" name="Picture 7"/>
          <p:cNvPicPr>
            <a:picLocks noChangeAspect="1" noChangeArrowheads="1"/>
          </p:cNvPicPr>
          <p:nvPr>
            <p:custDataLst>
              <p:tags r:id="rId14"/>
            </p:custDataLst>
          </p:nvPr>
        </p:nvPicPr>
        <p:blipFill>
          <a:blip r:embed="rId18">
            <a:extLst>
              <a:ext uri="{28A0092B-C50C-407E-A947-70E740481C1C}">
                <a14:useLocalDpi xmlns:a14="http://schemas.microsoft.com/office/drawing/2010/main" val="0"/>
              </a:ext>
            </a:extLst>
          </a:blip>
          <a:srcRect l="6667" t="10605" r="49651" b="10600"/>
          <a:stretch>
            <a:fillRect/>
          </a:stretch>
        </p:blipFill>
        <p:spPr bwMode="auto">
          <a:xfrm>
            <a:off x="160338" y="228600"/>
            <a:ext cx="10001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5"/>
          <p:cNvSpPr txBox="1">
            <a:spLocks noChangeArrowheads="1"/>
          </p:cNvSpPr>
          <p:nvPr>
            <p:custDataLst>
              <p:tags r:id="rId15"/>
            </p:custDataLst>
          </p:nvPr>
        </p:nvSpPr>
        <p:spPr bwMode="auto">
          <a:xfrm>
            <a:off x="990600" y="365125"/>
            <a:ext cx="7239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000" dirty="0">
                <a:latin typeface="Cambria" pitchFamily="18" charset="0"/>
              </a:rPr>
              <a:t>Caesar Cipher:  </a:t>
            </a:r>
            <a:r>
              <a:rPr lang="en-US" sz="3600" b="1" dirty="0">
                <a:latin typeface="Courier New" pitchFamily="49" charset="0"/>
              </a:rPr>
              <a:t>decipher</a:t>
            </a:r>
            <a:endParaRPr lang="en-US" sz="4000" dirty="0"/>
          </a:p>
        </p:txBody>
      </p:sp>
    </p:spTree>
    <p:extLst>
      <p:ext uri="{BB962C8B-B14F-4D97-AF65-F5344CB8AC3E}">
        <p14:creationId xmlns:p14="http://schemas.microsoft.com/office/powerpoint/2010/main" val="12658475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custDataLst>
              <p:tags r:id="rId1"/>
            </p:custDataLst>
          </p:nvPr>
        </p:nvSpPr>
        <p:spPr bwMode="auto">
          <a:xfrm>
            <a:off x="152400" y="152400"/>
            <a:ext cx="3276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4000"/>
              <a:t>Solutions…</a:t>
            </a:r>
          </a:p>
        </p:txBody>
      </p:sp>
      <p:sp>
        <p:nvSpPr>
          <p:cNvPr id="17411" name="Text Box 3"/>
          <p:cNvSpPr txBox="1">
            <a:spLocks noChangeArrowheads="1"/>
          </p:cNvSpPr>
          <p:nvPr>
            <p:custDataLst>
              <p:tags r:id="rId2"/>
            </p:custDataLst>
          </p:nvPr>
        </p:nvSpPr>
        <p:spPr bwMode="auto">
          <a:xfrm>
            <a:off x="898525" y="3651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endParaRPr lang="en-US"/>
          </a:p>
        </p:txBody>
      </p:sp>
      <p:sp>
        <p:nvSpPr>
          <p:cNvPr id="17412" name="Text Box 14"/>
          <p:cNvSpPr txBox="1">
            <a:spLocks noChangeArrowheads="1"/>
          </p:cNvSpPr>
          <p:nvPr>
            <p:custDataLst>
              <p:tags r:id="rId3"/>
            </p:custDataLst>
          </p:nvPr>
        </p:nvSpPr>
        <p:spPr bwMode="auto">
          <a:xfrm>
            <a:off x="190500" y="2278063"/>
            <a:ext cx="6477000"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nSpc>
                <a:spcPct val="60000"/>
              </a:lnSpc>
              <a:spcBef>
                <a:spcPct val="50000"/>
              </a:spcBef>
            </a:pPr>
            <a:r>
              <a:rPr lang="en-US" b="1">
                <a:solidFill>
                  <a:srgbClr val="FE9A2C"/>
                </a:solidFill>
                <a:latin typeface="Courier New" pitchFamily="49" charset="0"/>
              </a:rPr>
              <a:t>def</a:t>
            </a:r>
            <a:r>
              <a:rPr lang="en-US" b="1">
                <a:latin typeface="Courier New" pitchFamily="49" charset="0"/>
              </a:rPr>
              <a:t> bestNumber( L ):</a:t>
            </a:r>
          </a:p>
          <a:p>
            <a:pPr>
              <a:lnSpc>
                <a:spcPct val="60000"/>
              </a:lnSpc>
              <a:spcBef>
                <a:spcPct val="50000"/>
              </a:spcBef>
            </a:pPr>
            <a:r>
              <a:rPr lang="en-US" b="1">
                <a:latin typeface="Courier New" pitchFamily="49" charset="0"/>
              </a:rPr>
              <a:t>    </a:t>
            </a:r>
            <a:r>
              <a:rPr lang="en-US" b="1">
                <a:solidFill>
                  <a:srgbClr val="067B0E"/>
                </a:solidFill>
                <a:latin typeface="Courier New" pitchFamily="49" charset="0"/>
              </a:rPr>
              <a:t>""" returns the # in </a:t>
            </a:r>
          </a:p>
          <a:p>
            <a:pPr>
              <a:lnSpc>
                <a:spcPct val="60000"/>
              </a:lnSpc>
              <a:spcBef>
                <a:spcPct val="50000"/>
              </a:spcBef>
            </a:pPr>
            <a:r>
              <a:rPr lang="en-US" b="1">
                <a:solidFill>
                  <a:srgbClr val="067B0E"/>
                </a:solidFill>
                <a:latin typeface="Courier New" pitchFamily="49" charset="0"/>
              </a:rPr>
              <a:t>	   L closest to 42 """</a:t>
            </a:r>
          </a:p>
          <a:p>
            <a:pPr>
              <a:lnSpc>
                <a:spcPct val="60000"/>
              </a:lnSpc>
              <a:spcBef>
                <a:spcPct val="50000"/>
              </a:spcBef>
            </a:pPr>
            <a:r>
              <a:rPr lang="en-US" b="1">
                <a:solidFill>
                  <a:srgbClr val="067B0E"/>
                </a:solidFill>
                <a:latin typeface="Courier New" pitchFamily="49" charset="0"/>
              </a:rPr>
              <a:t>    </a:t>
            </a:r>
            <a:r>
              <a:rPr lang="en-US" b="1">
                <a:latin typeface="Courier New" pitchFamily="49" charset="0"/>
              </a:rPr>
              <a:t>LoL = </a:t>
            </a:r>
          </a:p>
        </p:txBody>
      </p:sp>
      <p:sp>
        <p:nvSpPr>
          <p:cNvPr id="17413" name="Text Box 52"/>
          <p:cNvSpPr txBox="1">
            <a:spLocks noChangeArrowheads="1"/>
          </p:cNvSpPr>
          <p:nvPr>
            <p:custDataLst>
              <p:tags r:id="rId4"/>
            </p:custDataLst>
          </p:nvPr>
        </p:nvSpPr>
        <p:spPr bwMode="auto">
          <a:xfrm>
            <a:off x="5181600" y="76200"/>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600" b="1"/>
              <a:t>Hints:</a:t>
            </a:r>
          </a:p>
        </p:txBody>
      </p:sp>
      <p:sp>
        <p:nvSpPr>
          <p:cNvPr id="17414" name="Text Box 53"/>
          <p:cNvSpPr txBox="1">
            <a:spLocks noChangeArrowheads="1"/>
          </p:cNvSpPr>
          <p:nvPr>
            <p:custDataLst>
              <p:tags r:id="rId5"/>
            </p:custDataLst>
          </p:nvPr>
        </p:nvSpPr>
        <p:spPr bwMode="auto">
          <a:xfrm>
            <a:off x="5943600" y="106363"/>
            <a:ext cx="2362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200" b="1">
                <a:latin typeface="Courier New" pitchFamily="49" charset="0"/>
              </a:rPr>
              <a:t>abs( x )</a:t>
            </a:r>
            <a:r>
              <a:rPr lang="en-US" sz="1200"/>
              <a:t> is built-in to Python</a:t>
            </a:r>
          </a:p>
        </p:txBody>
      </p:sp>
      <p:sp>
        <p:nvSpPr>
          <p:cNvPr id="17415" name="Text Box 54"/>
          <p:cNvSpPr txBox="1">
            <a:spLocks noChangeArrowheads="1"/>
          </p:cNvSpPr>
          <p:nvPr>
            <p:custDataLst>
              <p:tags r:id="rId6"/>
            </p:custDataLst>
          </p:nvPr>
        </p:nvSpPr>
        <p:spPr bwMode="auto">
          <a:xfrm>
            <a:off x="5900738" y="571500"/>
            <a:ext cx="21605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200"/>
              <a:t>Use </a:t>
            </a:r>
            <a:r>
              <a:rPr lang="en-US" sz="1200" b="1">
                <a:latin typeface="Courier New" pitchFamily="49" charset="0"/>
              </a:rPr>
              <a:t>bestWord</a:t>
            </a:r>
            <a:r>
              <a:rPr lang="en-US" sz="1200"/>
              <a:t> as a guide:</a:t>
            </a:r>
          </a:p>
        </p:txBody>
      </p:sp>
      <p:sp>
        <p:nvSpPr>
          <p:cNvPr id="17416" name="Text Box 55"/>
          <p:cNvSpPr txBox="1">
            <a:spLocks noChangeArrowheads="1"/>
          </p:cNvSpPr>
          <p:nvPr>
            <p:custDataLst>
              <p:tags r:id="rId7"/>
            </p:custDataLst>
          </p:nvPr>
        </p:nvSpPr>
        <p:spPr bwMode="auto">
          <a:xfrm>
            <a:off x="6172200" y="898525"/>
            <a:ext cx="28194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nSpc>
                <a:spcPct val="60000"/>
              </a:lnSpc>
              <a:spcBef>
                <a:spcPct val="50000"/>
              </a:spcBef>
            </a:pPr>
            <a:r>
              <a:rPr lang="en-US" sz="900" b="1">
                <a:solidFill>
                  <a:srgbClr val="FE9A2C"/>
                </a:solidFill>
                <a:latin typeface="Courier New" pitchFamily="49" charset="0"/>
              </a:rPr>
              <a:t>def</a:t>
            </a:r>
            <a:r>
              <a:rPr lang="en-US" sz="900" b="1">
                <a:latin typeface="Courier New" pitchFamily="49" charset="0"/>
              </a:rPr>
              <a:t> bestWord( L ):</a:t>
            </a:r>
          </a:p>
          <a:p>
            <a:pPr>
              <a:lnSpc>
                <a:spcPct val="60000"/>
              </a:lnSpc>
              <a:spcBef>
                <a:spcPct val="50000"/>
              </a:spcBef>
            </a:pPr>
            <a:r>
              <a:rPr lang="en-US" sz="900" b="1">
                <a:latin typeface="Courier New" pitchFamily="49" charset="0"/>
              </a:rPr>
              <a:t>    </a:t>
            </a:r>
            <a:r>
              <a:rPr lang="en-US" sz="900" b="1">
                <a:solidFill>
                  <a:srgbClr val="067B0E"/>
                </a:solidFill>
                <a:latin typeface="Courier New" pitchFamily="49" charset="0"/>
              </a:rPr>
              <a:t>""" example code """</a:t>
            </a:r>
            <a:endParaRPr lang="en-US" sz="900" b="1">
              <a:solidFill>
                <a:srgbClr val="B410CE"/>
              </a:solidFill>
              <a:latin typeface="Courier New" pitchFamily="49" charset="0"/>
            </a:endParaRPr>
          </a:p>
          <a:p>
            <a:pPr>
              <a:lnSpc>
                <a:spcPct val="60000"/>
              </a:lnSpc>
              <a:spcBef>
                <a:spcPct val="50000"/>
              </a:spcBef>
            </a:pPr>
            <a:r>
              <a:rPr lang="en-US" sz="900" b="1">
                <a:latin typeface="Courier New" pitchFamily="49" charset="0"/>
              </a:rPr>
              <a:t>    LOL = [ [scsc(w), w] </a:t>
            </a:r>
            <a:r>
              <a:rPr lang="en-US" sz="900" b="1">
                <a:solidFill>
                  <a:srgbClr val="FE9A2C"/>
                </a:solidFill>
                <a:latin typeface="Courier New" pitchFamily="49" charset="0"/>
              </a:rPr>
              <a:t>for</a:t>
            </a:r>
            <a:r>
              <a:rPr lang="en-US" sz="900" b="1">
                <a:latin typeface="Courier New" pitchFamily="49" charset="0"/>
              </a:rPr>
              <a:t> w </a:t>
            </a:r>
            <a:r>
              <a:rPr lang="en-US" sz="900" b="1">
                <a:solidFill>
                  <a:srgbClr val="FE9A2C"/>
                </a:solidFill>
                <a:latin typeface="Courier New" pitchFamily="49" charset="0"/>
              </a:rPr>
              <a:t>in</a:t>
            </a:r>
            <a:r>
              <a:rPr lang="en-US" sz="900" b="1">
                <a:latin typeface="Courier New" pitchFamily="49" charset="0"/>
              </a:rPr>
              <a:t> L  ]</a:t>
            </a:r>
          </a:p>
          <a:p>
            <a:pPr>
              <a:lnSpc>
                <a:spcPct val="60000"/>
              </a:lnSpc>
              <a:spcBef>
                <a:spcPct val="50000"/>
              </a:spcBef>
            </a:pPr>
            <a:r>
              <a:rPr lang="en-US" sz="900" b="1">
                <a:latin typeface="Courier New" pitchFamily="49" charset="0"/>
              </a:rPr>
              <a:t>    bestPair = max( LOL )</a:t>
            </a:r>
          </a:p>
          <a:p>
            <a:pPr>
              <a:lnSpc>
                <a:spcPct val="60000"/>
              </a:lnSpc>
              <a:spcBef>
                <a:spcPct val="50000"/>
              </a:spcBef>
            </a:pPr>
            <a:r>
              <a:rPr lang="en-US" sz="900" b="1">
                <a:latin typeface="Courier New" pitchFamily="49" charset="0"/>
              </a:rPr>
              <a:t>    </a:t>
            </a:r>
            <a:r>
              <a:rPr lang="en-US" sz="900" b="1">
                <a:solidFill>
                  <a:srgbClr val="FE9A2C"/>
                </a:solidFill>
                <a:latin typeface="Courier New" pitchFamily="49" charset="0"/>
              </a:rPr>
              <a:t>return</a:t>
            </a:r>
            <a:r>
              <a:rPr lang="en-US" sz="900" b="1">
                <a:latin typeface="Courier New" pitchFamily="49" charset="0"/>
              </a:rPr>
              <a:t> bestPair[1]</a:t>
            </a:r>
            <a:endParaRPr lang="en-US" sz="900" b="1">
              <a:solidFill>
                <a:srgbClr val="EB102C"/>
              </a:solidFill>
              <a:latin typeface="Courier New" pitchFamily="49" charset="0"/>
            </a:endParaRPr>
          </a:p>
        </p:txBody>
      </p:sp>
      <p:sp>
        <p:nvSpPr>
          <p:cNvPr id="17417" name="Rectangle 11"/>
          <p:cNvSpPr>
            <a:spLocks noChangeArrowheads="1"/>
          </p:cNvSpPr>
          <p:nvPr/>
        </p:nvSpPr>
        <p:spPr bwMode="auto">
          <a:xfrm>
            <a:off x="6629400" y="2586038"/>
            <a:ext cx="202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b="1">
                <a:solidFill>
                  <a:srgbClr val="0B04FF"/>
                </a:solidFill>
                <a:latin typeface="Courier New" pitchFamily="49" charset="0"/>
              </a:rPr>
              <a:t>[30,</a:t>
            </a:r>
            <a:r>
              <a:rPr lang="en-US" b="1">
                <a:solidFill>
                  <a:srgbClr val="C00000"/>
                </a:solidFill>
                <a:latin typeface="Courier New" pitchFamily="49" charset="0"/>
              </a:rPr>
              <a:t>40</a:t>
            </a:r>
            <a:r>
              <a:rPr lang="en-US" b="1">
                <a:solidFill>
                  <a:srgbClr val="0B04FF"/>
                </a:solidFill>
                <a:latin typeface="Courier New" pitchFamily="49" charset="0"/>
              </a:rPr>
              <a:t>,50]</a:t>
            </a:r>
            <a:endParaRPr lang="en-US">
              <a:solidFill>
                <a:srgbClr val="0B04FF"/>
              </a:solidFill>
            </a:endParaRPr>
          </a:p>
        </p:txBody>
      </p:sp>
      <p:sp>
        <p:nvSpPr>
          <p:cNvPr id="17418" name="Rectangle 12"/>
          <p:cNvSpPr>
            <a:spLocks noChangeArrowheads="1"/>
          </p:cNvSpPr>
          <p:nvPr/>
        </p:nvSpPr>
        <p:spPr bwMode="auto">
          <a:xfrm>
            <a:off x="6229350" y="3486150"/>
            <a:ext cx="28384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1500" b="1">
                <a:solidFill>
                  <a:srgbClr val="0B04FF"/>
                </a:solidFill>
                <a:latin typeface="Courier New" pitchFamily="49" charset="0"/>
              </a:rPr>
              <a:t>[[12,30],</a:t>
            </a:r>
            <a:r>
              <a:rPr lang="en-US" sz="1500" b="1">
                <a:solidFill>
                  <a:srgbClr val="C00000"/>
                </a:solidFill>
                <a:latin typeface="Courier New" pitchFamily="49" charset="0"/>
              </a:rPr>
              <a:t>[2,40]</a:t>
            </a:r>
            <a:r>
              <a:rPr lang="en-US" sz="1500" b="1">
                <a:solidFill>
                  <a:srgbClr val="0B04FF"/>
                </a:solidFill>
                <a:latin typeface="Courier New" pitchFamily="49" charset="0"/>
              </a:rPr>
              <a:t>,[8,50]]</a:t>
            </a:r>
            <a:endParaRPr lang="en-US" sz="1500">
              <a:solidFill>
                <a:srgbClr val="0B04FF"/>
              </a:solidFill>
            </a:endParaRPr>
          </a:p>
        </p:txBody>
      </p:sp>
      <p:sp>
        <p:nvSpPr>
          <p:cNvPr id="17419" name="Rectangle 13"/>
          <p:cNvSpPr>
            <a:spLocks noChangeArrowheads="1"/>
          </p:cNvSpPr>
          <p:nvPr/>
        </p:nvSpPr>
        <p:spPr bwMode="auto">
          <a:xfrm>
            <a:off x="7442200" y="1995488"/>
            <a:ext cx="368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b="1">
                <a:solidFill>
                  <a:srgbClr val="0B04FF"/>
                </a:solidFill>
                <a:latin typeface="Courier New" pitchFamily="49" charset="0"/>
              </a:rPr>
              <a:t>L</a:t>
            </a:r>
            <a:endParaRPr lang="en-US">
              <a:solidFill>
                <a:srgbClr val="0B04FF"/>
              </a:solidFill>
            </a:endParaRPr>
          </a:p>
        </p:txBody>
      </p:sp>
      <p:cxnSp>
        <p:nvCxnSpPr>
          <p:cNvPr id="17420" name="Straight Arrow Connector 15"/>
          <p:cNvCxnSpPr>
            <a:cxnSpLocks noChangeShapeType="1"/>
          </p:cNvCxnSpPr>
          <p:nvPr/>
        </p:nvCxnSpPr>
        <p:spPr bwMode="auto">
          <a:xfrm flipH="1">
            <a:off x="6807200" y="3048000"/>
            <a:ext cx="203200" cy="4445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7421" name="Straight Arrow Connector 16"/>
          <p:cNvCxnSpPr>
            <a:cxnSpLocks noChangeShapeType="1"/>
            <a:stCxn id="17417" idx="2"/>
            <a:endCxn id="17418" idx="0"/>
          </p:cNvCxnSpPr>
          <p:nvPr/>
        </p:nvCxnSpPr>
        <p:spPr bwMode="auto">
          <a:xfrm>
            <a:off x="7643813" y="3048000"/>
            <a:ext cx="4762" cy="43815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7422" name="Straight Arrow Connector 19"/>
          <p:cNvCxnSpPr>
            <a:cxnSpLocks noChangeShapeType="1"/>
          </p:cNvCxnSpPr>
          <p:nvPr/>
        </p:nvCxnSpPr>
        <p:spPr bwMode="auto">
          <a:xfrm>
            <a:off x="8153400" y="3048000"/>
            <a:ext cx="301625" cy="430213"/>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7423" name="Rectangle 25"/>
          <p:cNvSpPr>
            <a:spLocks noChangeArrowheads="1"/>
          </p:cNvSpPr>
          <p:nvPr/>
        </p:nvSpPr>
        <p:spPr bwMode="auto">
          <a:xfrm>
            <a:off x="7116763" y="4338638"/>
            <a:ext cx="12906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b="1">
                <a:solidFill>
                  <a:srgbClr val="0B04FF"/>
                </a:solidFill>
                <a:latin typeface="Courier New" pitchFamily="49" charset="0"/>
              </a:rPr>
              <a:t>[2,</a:t>
            </a:r>
            <a:r>
              <a:rPr lang="en-US" b="1">
                <a:solidFill>
                  <a:srgbClr val="C00000"/>
                </a:solidFill>
                <a:latin typeface="Courier New" pitchFamily="49" charset="0"/>
              </a:rPr>
              <a:t>40</a:t>
            </a:r>
            <a:r>
              <a:rPr lang="en-US" b="1">
                <a:solidFill>
                  <a:srgbClr val="0B04FF"/>
                </a:solidFill>
                <a:latin typeface="Courier New" pitchFamily="49" charset="0"/>
              </a:rPr>
              <a:t>]</a:t>
            </a:r>
            <a:endParaRPr lang="en-US">
              <a:solidFill>
                <a:srgbClr val="0B04FF"/>
              </a:solidFill>
            </a:endParaRPr>
          </a:p>
        </p:txBody>
      </p:sp>
      <p:cxnSp>
        <p:nvCxnSpPr>
          <p:cNvPr id="17424" name="Straight Arrow Connector 26"/>
          <p:cNvCxnSpPr>
            <a:cxnSpLocks noChangeShapeType="1"/>
          </p:cNvCxnSpPr>
          <p:nvPr/>
        </p:nvCxnSpPr>
        <p:spPr bwMode="auto">
          <a:xfrm>
            <a:off x="7696200" y="3905250"/>
            <a:ext cx="4763" cy="43815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7425" name="Rectangle 27"/>
          <p:cNvSpPr>
            <a:spLocks noChangeArrowheads="1"/>
          </p:cNvSpPr>
          <p:nvPr/>
        </p:nvSpPr>
        <p:spPr bwMode="auto">
          <a:xfrm>
            <a:off x="7423150" y="5195888"/>
            <a:ext cx="552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b="1">
                <a:solidFill>
                  <a:srgbClr val="C00000"/>
                </a:solidFill>
                <a:latin typeface="Courier New" pitchFamily="49" charset="0"/>
              </a:rPr>
              <a:t>40</a:t>
            </a:r>
            <a:endParaRPr lang="en-US">
              <a:solidFill>
                <a:srgbClr val="C00000"/>
              </a:solidFill>
            </a:endParaRPr>
          </a:p>
        </p:txBody>
      </p:sp>
      <p:cxnSp>
        <p:nvCxnSpPr>
          <p:cNvPr id="17426" name="Straight Arrow Connector 28"/>
          <p:cNvCxnSpPr>
            <a:cxnSpLocks noChangeShapeType="1"/>
          </p:cNvCxnSpPr>
          <p:nvPr/>
        </p:nvCxnSpPr>
        <p:spPr bwMode="auto">
          <a:xfrm flipH="1">
            <a:off x="7710488" y="4770438"/>
            <a:ext cx="204787" cy="4445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7427" name="Right Brace 1"/>
          <p:cNvSpPr>
            <a:spLocks/>
          </p:cNvSpPr>
          <p:nvPr/>
        </p:nvSpPr>
        <p:spPr bwMode="auto">
          <a:xfrm rot="-5400000">
            <a:off x="7519194" y="1853406"/>
            <a:ext cx="190500" cy="1296988"/>
          </a:xfrm>
          <a:prstGeom prst="rightBrace">
            <a:avLst>
              <a:gd name="adj1" fmla="val 74230"/>
              <a:gd name="adj2" fmla="val 50000"/>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eaLnBrk="0" hangingPunct="0"/>
            <a:endParaRPr lang="en-US"/>
          </a:p>
        </p:txBody>
      </p:sp>
      <mc:AlternateContent xmlns:mc="http://schemas.openxmlformats.org/markup-compatibility/2006" xmlns:p14="http://schemas.microsoft.com/office/powerpoint/2010/main">
        <mc:Choice Requires="p14">
          <p:contentPart p14:bwMode="auto" r:id="rId9">
            <p14:nvContentPartPr>
              <p14:cNvPr id="2" name="Ink 1"/>
              <p14:cNvContentPartPr/>
              <p14:nvPr/>
            </p14:nvContentPartPr>
            <p14:xfrm>
              <a:off x="1000080" y="446400"/>
              <a:ext cx="4786560" cy="4241880"/>
            </p14:xfrm>
          </p:contentPart>
        </mc:Choice>
        <mc:Fallback xmlns="">
          <p:pic>
            <p:nvPicPr>
              <p:cNvPr id="2" name="Ink 1"/>
              <p:cNvPicPr/>
              <p:nvPr/>
            </p:nvPicPr>
            <p:blipFill>
              <a:blip r:embed="rId10"/>
              <a:stretch>
                <a:fillRect/>
              </a:stretch>
            </p:blipFill>
            <p:spPr>
              <a:xfrm>
                <a:off x="990720" y="437040"/>
                <a:ext cx="4805280" cy="4260600"/>
              </a:xfrm>
              <a:prstGeom prst="rect">
                <a:avLst/>
              </a:prstGeom>
            </p:spPr>
          </p:pic>
        </mc:Fallback>
      </mc:AlternateContent>
    </p:spTree>
    <p:extLst>
      <p:ext uri="{BB962C8B-B14F-4D97-AF65-F5344CB8AC3E}">
        <p14:creationId xmlns:p14="http://schemas.microsoft.com/office/powerpoint/2010/main" val="9400148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custDataLst>
              <p:tags r:id="rId1"/>
            </p:custDataLst>
          </p:nvPr>
        </p:nvSpPr>
        <p:spPr bwMode="auto">
          <a:xfrm>
            <a:off x="152400" y="152400"/>
            <a:ext cx="3276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4000"/>
              <a:t>Solutions…</a:t>
            </a:r>
          </a:p>
        </p:txBody>
      </p:sp>
      <p:sp>
        <p:nvSpPr>
          <p:cNvPr id="17411" name="Text Box 3"/>
          <p:cNvSpPr txBox="1">
            <a:spLocks noChangeArrowheads="1"/>
          </p:cNvSpPr>
          <p:nvPr>
            <p:custDataLst>
              <p:tags r:id="rId2"/>
            </p:custDataLst>
          </p:nvPr>
        </p:nvSpPr>
        <p:spPr bwMode="auto">
          <a:xfrm>
            <a:off x="898525" y="3651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endParaRPr lang="en-US"/>
          </a:p>
        </p:txBody>
      </p:sp>
      <p:sp>
        <p:nvSpPr>
          <p:cNvPr id="17412" name="Text Box 14"/>
          <p:cNvSpPr txBox="1">
            <a:spLocks noChangeArrowheads="1"/>
          </p:cNvSpPr>
          <p:nvPr>
            <p:custDataLst>
              <p:tags r:id="rId3"/>
            </p:custDataLst>
          </p:nvPr>
        </p:nvSpPr>
        <p:spPr bwMode="auto">
          <a:xfrm>
            <a:off x="190500" y="2278063"/>
            <a:ext cx="6477000"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nSpc>
                <a:spcPct val="60000"/>
              </a:lnSpc>
              <a:spcBef>
                <a:spcPct val="50000"/>
              </a:spcBef>
            </a:pPr>
            <a:r>
              <a:rPr lang="en-US" b="1">
                <a:solidFill>
                  <a:srgbClr val="FE9A2C"/>
                </a:solidFill>
                <a:latin typeface="Courier New" pitchFamily="49" charset="0"/>
              </a:rPr>
              <a:t>def</a:t>
            </a:r>
            <a:r>
              <a:rPr lang="en-US" b="1">
                <a:latin typeface="Courier New" pitchFamily="49" charset="0"/>
              </a:rPr>
              <a:t> bestNumber( L ):</a:t>
            </a:r>
          </a:p>
          <a:p>
            <a:pPr>
              <a:lnSpc>
                <a:spcPct val="60000"/>
              </a:lnSpc>
              <a:spcBef>
                <a:spcPct val="50000"/>
              </a:spcBef>
            </a:pPr>
            <a:r>
              <a:rPr lang="en-US" b="1">
                <a:latin typeface="Courier New" pitchFamily="49" charset="0"/>
              </a:rPr>
              <a:t>    </a:t>
            </a:r>
            <a:r>
              <a:rPr lang="en-US" b="1">
                <a:solidFill>
                  <a:srgbClr val="067B0E"/>
                </a:solidFill>
                <a:latin typeface="Courier New" pitchFamily="49" charset="0"/>
              </a:rPr>
              <a:t>""" returns the # in </a:t>
            </a:r>
          </a:p>
          <a:p>
            <a:pPr>
              <a:lnSpc>
                <a:spcPct val="60000"/>
              </a:lnSpc>
              <a:spcBef>
                <a:spcPct val="50000"/>
              </a:spcBef>
            </a:pPr>
            <a:r>
              <a:rPr lang="en-US" b="1">
                <a:solidFill>
                  <a:srgbClr val="067B0E"/>
                </a:solidFill>
                <a:latin typeface="Courier New" pitchFamily="49" charset="0"/>
              </a:rPr>
              <a:t>	   L closest to 42 """</a:t>
            </a:r>
          </a:p>
          <a:p>
            <a:pPr>
              <a:lnSpc>
                <a:spcPct val="60000"/>
              </a:lnSpc>
              <a:spcBef>
                <a:spcPct val="50000"/>
              </a:spcBef>
            </a:pPr>
            <a:r>
              <a:rPr lang="en-US" b="1">
                <a:solidFill>
                  <a:srgbClr val="067B0E"/>
                </a:solidFill>
                <a:latin typeface="Courier New" pitchFamily="49" charset="0"/>
              </a:rPr>
              <a:t>    </a:t>
            </a:r>
            <a:r>
              <a:rPr lang="en-US" b="1">
                <a:latin typeface="Courier New" pitchFamily="49" charset="0"/>
              </a:rPr>
              <a:t>LoL = </a:t>
            </a:r>
          </a:p>
        </p:txBody>
      </p:sp>
      <p:sp>
        <p:nvSpPr>
          <p:cNvPr id="17413" name="Text Box 52"/>
          <p:cNvSpPr txBox="1">
            <a:spLocks noChangeArrowheads="1"/>
          </p:cNvSpPr>
          <p:nvPr>
            <p:custDataLst>
              <p:tags r:id="rId4"/>
            </p:custDataLst>
          </p:nvPr>
        </p:nvSpPr>
        <p:spPr bwMode="auto">
          <a:xfrm>
            <a:off x="5181600" y="76200"/>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600" b="1"/>
              <a:t>Hints:</a:t>
            </a:r>
          </a:p>
        </p:txBody>
      </p:sp>
      <p:sp>
        <p:nvSpPr>
          <p:cNvPr id="17414" name="Text Box 53"/>
          <p:cNvSpPr txBox="1">
            <a:spLocks noChangeArrowheads="1"/>
          </p:cNvSpPr>
          <p:nvPr>
            <p:custDataLst>
              <p:tags r:id="rId5"/>
            </p:custDataLst>
          </p:nvPr>
        </p:nvSpPr>
        <p:spPr bwMode="auto">
          <a:xfrm>
            <a:off x="5943600" y="106363"/>
            <a:ext cx="2362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200" b="1">
                <a:latin typeface="Courier New" pitchFamily="49" charset="0"/>
              </a:rPr>
              <a:t>abs( x )</a:t>
            </a:r>
            <a:r>
              <a:rPr lang="en-US" sz="1200"/>
              <a:t> is built-in to Python</a:t>
            </a:r>
          </a:p>
        </p:txBody>
      </p:sp>
      <p:sp>
        <p:nvSpPr>
          <p:cNvPr id="17415" name="Text Box 54"/>
          <p:cNvSpPr txBox="1">
            <a:spLocks noChangeArrowheads="1"/>
          </p:cNvSpPr>
          <p:nvPr>
            <p:custDataLst>
              <p:tags r:id="rId6"/>
            </p:custDataLst>
          </p:nvPr>
        </p:nvSpPr>
        <p:spPr bwMode="auto">
          <a:xfrm>
            <a:off x="5900738" y="571500"/>
            <a:ext cx="21605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200"/>
              <a:t>Use </a:t>
            </a:r>
            <a:r>
              <a:rPr lang="en-US" sz="1200" b="1">
                <a:latin typeface="Courier New" pitchFamily="49" charset="0"/>
              </a:rPr>
              <a:t>bestWord</a:t>
            </a:r>
            <a:r>
              <a:rPr lang="en-US" sz="1200"/>
              <a:t> as a guide:</a:t>
            </a:r>
          </a:p>
        </p:txBody>
      </p:sp>
      <p:sp>
        <p:nvSpPr>
          <p:cNvPr id="17416" name="Text Box 55"/>
          <p:cNvSpPr txBox="1">
            <a:spLocks noChangeArrowheads="1"/>
          </p:cNvSpPr>
          <p:nvPr>
            <p:custDataLst>
              <p:tags r:id="rId7"/>
            </p:custDataLst>
          </p:nvPr>
        </p:nvSpPr>
        <p:spPr bwMode="auto">
          <a:xfrm>
            <a:off x="6172200" y="898525"/>
            <a:ext cx="28194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nSpc>
                <a:spcPct val="60000"/>
              </a:lnSpc>
              <a:spcBef>
                <a:spcPct val="50000"/>
              </a:spcBef>
            </a:pPr>
            <a:r>
              <a:rPr lang="en-US" sz="900" b="1">
                <a:solidFill>
                  <a:srgbClr val="FE9A2C"/>
                </a:solidFill>
                <a:latin typeface="Courier New" pitchFamily="49" charset="0"/>
              </a:rPr>
              <a:t>def</a:t>
            </a:r>
            <a:r>
              <a:rPr lang="en-US" sz="900" b="1">
                <a:latin typeface="Courier New" pitchFamily="49" charset="0"/>
              </a:rPr>
              <a:t> bestWord( L ):</a:t>
            </a:r>
          </a:p>
          <a:p>
            <a:pPr>
              <a:lnSpc>
                <a:spcPct val="60000"/>
              </a:lnSpc>
              <a:spcBef>
                <a:spcPct val="50000"/>
              </a:spcBef>
            </a:pPr>
            <a:r>
              <a:rPr lang="en-US" sz="900" b="1">
                <a:latin typeface="Courier New" pitchFamily="49" charset="0"/>
              </a:rPr>
              <a:t>    </a:t>
            </a:r>
            <a:r>
              <a:rPr lang="en-US" sz="900" b="1">
                <a:solidFill>
                  <a:srgbClr val="067B0E"/>
                </a:solidFill>
                <a:latin typeface="Courier New" pitchFamily="49" charset="0"/>
              </a:rPr>
              <a:t>""" example code """</a:t>
            </a:r>
            <a:endParaRPr lang="en-US" sz="900" b="1">
              <a:solidFill>
                <a:srgbClr val="B410CE"/>
              </a:solidFill>
              <a:latin typeface="Courier New" pitchFamily="49" charset="0"/>
            </a:endParaRPr>
          </a:p>
          <a:p>
            <a:pPr>
              <a:lnSpc>
                <a:spcPct val="60000"/>
              </a:lnSpc>
              <a:spcBef>
                <a:spcPct val="50000"/>
              </a:spcBef>
            </a:pPr>
            <a:r>
              <a:rPr lang="en-US" sz="900" b="1">
                <a:latin typeface="Courier New" pitchFamily="49" charset="0"/>
              </a:rPr>
              <a:t>    LOL = [ [scsc(w), w] </a:t>
            </a:r>
            <a:r>
              <a:rPr lang="en-US" sz="900" b="1">
                <a:solidFill>
                  <a:srgbClr val="FE9A2C"/>
                </a:solidFill>
                <a:latin typeface="Courier New" pitchFamily="49" charset="0"/>
              </a:rPr>
              <a:t>for</a:t>
            </a:r>
            <a:r>
              <a:rPr lang="en-US" sz="900" b="1">
                <a:latin typeface="Courier New" pitchFamily="49" charset="0"/>
              </a:rPr>
              <a:t> w </a:t>
            </a:r>
            <a:r>
              <a:rPr lang="en-US" sz="900" b="1">
                <a:solidFill>
                  <a:srgbClr val="FE9A2C"/>
                </a:solidFill>
                <a:latin typeface="Courier New" pitchFamily="49" charset="0"/>
              </a:rPr>
              <a:t>in</a:t>
            </a:r>
            <a:r>
              <a:rPr lang="en-US" sz="900" b="1">
                <a:latin typeface="Courier New" pitchFamily="49" charset="0"/>
              </a:rPr>
              <a:t> L  ]</a:t>
            </a:r>
          </a:p>
          <a:p>
            <a:pPr>
              <a:lnSpc>
                <a:spcPct val="60000"/>
              </a:lnSpc>
              <a:spcBef>
                <a:spcPct val="50000"/>
              </a:spcBef>
            </a:pPr>
            <a:r>
              <a:rPr lang="en-US" sz="900" b="1">
                <a:latin typeface="Courier New" pitchFamily="49" charset="0"/>
              </a:rPr>
              <a:t>    bestPair = max( LOL )</a:t>
            </a:r>
          </a:p>
          <a:p>
            <a:pPr>
              <a:lnSpc>
                <a:spcPct val="60000"/>
              </a:lnSpc>
              <a:spcBef>
                <a:spcPct val="50000"/>
              </a:spcBef>
            </a:pPr>
            <a:r>
              <a:rPr lang="en-US" sz="900" b="1">
                <a:latin typeface="Courier New" pitchFamily="49" charset="0"/>
              </a:rPr>
              <a:t>    </a:t>
            </a:r>
            <a:r>
              <a:rPr lang="en-US" sz="900" b="1">
                <a:solidFill>
                  <a:srgbClr val="FE9A2C"/>
                </a:solidFill>
                <a:latin typeface="Courier New" pitchFamily="49" charset="0"/>
              </a:rPr>
              <a:t>return</a:t>
            </a:r>
            <a:r>
              <a:rPr lang="en-US" sz="900" b="1">
                <a:latin typeface="Courier New" pitchFamily="49" charset="0"/>
              </a:rPr>
              <a:t> bestPair[1]</a:t>
            </a:r>
            <a:endParaRPr lang="en-US" sz="900" b="1">
              <a:solidFill>
                <a:srgbClr val="EB102C"/>
              </a:solidFill>
              <a:latin typeface="Courier New" pitchFamily="49" charset="0"/>
            </a:endParaRPr>
          </a:p>
        </p:txBody>
      </p:sp>
      <p:sp>
        <p:nvSpPr>
          <p:cNvPr id="17417" name="Rectangle 11"/>
          <p:cNvSpPr>
            <a:spLocks noChangeArrowheads="1"/>
          </p:cNvSpPr>
          <p:nvPr/>
        </p:nvSpPr>
        <p:spPr bwMode="auto">
          <a:xfrm>
            <a:off x="6629400" y="2586038"/>
            <a:ext cx="202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b="1">
                <a:solidFill>
                  <a:srgbClr val="0B04FF"/>
                </a:solidFill>
                <a:latin typeface="Courier New" pitchFamily="49" charset="0"/>
              </a:rPr>
              <a:t>[30,</a:t>
            </a:r>
            <a:r>
              <a:rPr lang="en-US" b="1">
                <a:solidFill>
                  <a:srgbClr val="C00000"/>
                </a:solidFill>
                <a:latin typeface="Courier New" pitchFamily="49" charset="0"/>
              </a:rPr>
              <a:t>40</a:t>
            </a:r>
            <a:r>
              <a:rPr lang="en-US" b="1">
                <a:solidFill>
                  <a:srgbClr val="0B04FF"/>
                </a:solidFill>
                <a:latin typeface="Courier New" pitchFamily="49" charset="0"/>
              </a:rPr>
              <a:t>,50]</a:t>
            </a:r>
            <a:endParaRPr lang="en-US">
              <a:solidFill>
                <a:srgbClr val="0B04FF"/>
              </a:solidFill>
            </a:endParaRPr>
          </a:p>
        </p:txBody>
      </p:sp>
      <p:sp>
        <p:nvSpPr>
          <p:cNvPr id="17418" name="Rectangle 12"/>
          <p:cNvSpPr>
            <a:spLocks noChangeArrowheads="1"/>
          </p:cNvSpPr>
          <p:nvPr/>
        </p:nvSpPr>
        <p:spPr bwMode="auto">
          <a:xfrm>
            <a:off x="6229350" y="3486150"/>
            <a:ext cx="28384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1500" b="1">
                <a:solidFill>
                  <a:srgbClr val="0B04FF"/>
                </a:solidFill>
                <a:latin typeface="Courier New" pitchFamily="49" charset="0"/>
              </a:rPr>
              <a:t>[[12,30],</a:t>
            </a:r>
            <a:r>
              <a:rPr lang="en-US" sz="1500" b="1">
                <a:solidFill>
                  <a:srgbClr val="C00000"/>
                </a:solidFill>
                <a:latin typeface="Courier New" pitchFamily="49" charset="0"/>
              </a:rPr>
              <a:t>[2,40]</a:t>
            </a:r>
            <a:r>
              <a:rPr lang="en-US" sz="1500" b="1">
                <a:solidFill>
                  <a:srgbClr val="0B04FF"/>
                </a:solidFill>
                <a:latin typeface="Courier New" pitchFamily="49" charset="0"/>
              </a:rPr>
              <a:t>,[8,50]]</a:t>
            </a:r>
            <a:endParaRPr lang="en-US" sz="1500">
              <a:solidFill>
                <a:srgbClr val="0B04FF"/>
              </a:solidFill>
            </a:endParaRPr>
          </a:p>
        </p:txBody>
      </p:sp>
      <p:sp>
        <p:nvSpPr>
          <p:cNvPr id="17419" name="Rectangle 13"/>
          <p:cNvSpPr>
            <a:spLocks noChangeArrowheads="1"/>
          </p:cNvSpPr>
          <p:nvPr/>
        </p:nvSpPr>
        <p:spPr bwMode="auto">
          <a:xfrm>
            <a:off x="7442200" y="1995488"/>
            <a:ext cx="368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b="1">
                <a:solidFill>
                  <a:srgbClr val="0B04FF"/>
                </a:solidFill>
                <a:latin typeface="Courier New" pitchFamily="49" charset="0"/>
              </a:rPr>
              <a:t>L</a:t>
            </a:r>
            <a:endParaRPr lang="en-US">
              <a:solidFill>
                <a:srgbClr val="0B04FF"/>
              </a:solidFill>
            </a:endParaRPr>
          </a:p>
        </p:txBody>
      </p:sp>
      <p:cxnSp>
        <p:nvCxnSpPr>
          <p:cNvPr id="17420" name="Straight Arrow Connector 15"/>
          <p:cNvCxnSpPr>
            <a:cxnSpLocks noChangeShapeType="1"/>
          </p:cNvCxnSpPr>
          <p:nvPr/>
        </p:nvCxnSpPr>
        <p:spPr bwMode="auto">
          <a:xfrm flipH="1">
            <a:off x="6807200" y="3048000"/>
            <a:ext cx="203200" cy="4445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7421" name="Straight Arrow Connector 16"/>
          <p:cNvCxnSpPr>
            <a:cxnSpLocks noChangeShapeType="1"/>
            <a:stCxn id="17417" idx="2"/>
            <a:endCxn id="17418" idx="0"/>
          </p:cNvCxnSpPr>
          <p:nvPr/>
        </p:nvCxnSpPr>
        <p:spPr bwMode="auto">
          <a:xfrm>
            <a:off x="7643813" y="3048000"/>
            <a:ext cx="4762" cy="43815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7422" name="Straight Arrow Connector 19"/>
          <p:cNvCxnSpPr>
            <a:cxnSpLocks noChangeShapeType="1"/>
          </p:cNvCxnSpPr>
          <p:nvPr/>
        </p:nvCxnSpPr>
        <p:spPr bwMode="auto">
          <a:xfrm>
            <a:off x="8153400" y="3048000"/>
            <a:ext cx="301625" cy="430213"/>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7423" name="Rectangle 25"/>
          <p:cNvSpPr>
            <a:spLocks noChangeArrowheads="1"/>
          </p:cNvSpPr>
          <p:nvPr/>
        </p:nvSpPr>
        <p:spPr bwMode="auto">
          <a:xfrm>
            <a:off x="7116763" y="4338638"/>
            <a:ext cx="12906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b="1">
                <a:solidFill>
                  <a:srgbClr val="0B04FF"/>
                </a:solidFill>
                <a:latin typeface="Courier New" pitchFamily="49" charset="0"/>
              </a:rPr>
              <a:t>[2,</a:t>
            </a:r>
            <a:r>
              <a:rPr lang="en-US" b="1">
                <a:solidFill>
                  <a:srgbClr val="C00000"/>
                </a:solidFill>
                <a:latin typeface="Courier New" pitchFamily="49" charset="0"/>
              </a:rPr>
              <a:t>40</a:t>
            </a:r>
            <a:r>
              <a:rPr lang="en-US" b="1">
                <a:solidFill>
                  <a:srgbClr val="0B04FF"/>
                </a:solidFill>
                <a:latin typeface="Courier New" pitchFamily="49" charset="0"/>
              </a:rPr>
              <a:t>]</a:t>
            </a:r>
            <a:endParaRPr lang="en-US">
              <a:solidFill>
                <a:srgbClr val="0B04FF"/>
              </a:solidFill>
            </a:endParaRPr>
          </a:p>
        </p:txBody>
      </p:sp>
      <p:cxnSp>
        <p:nvCxnSpPr>
          <p:cNvPr id="17424" name="Straight Arrow Connector 26"/>
          <p:cNvCxnSpPr>
            <a:cxnSpLocks noChangeShapeType="1"/>
          </p:cNvCxnSpPr>
          <p:nvPr/>
        </p:nvCxnSpPr>
        <p:spPr bwMode="auto">
          <a:xfrm>
            <a:off x="7696200" y="3905250"/>
            <a:ext cx="4763" cy="43815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7425" name="Rectangle 27"/>
          <p:cNvSpPr>
            <a:spLocks noChangeArrowheads="1"/>
          </p:cNvSpPr>
          <p:nvPr/>
        </p:nvSpPr>
        <p:spPr bwMode="auto">
          <a:xfrm>
            <a:off x="7423150" y="5195888"/>
            <a:ext cx="552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b="1">
                <a:solidFill>
                  <a:srgbClr val="C00000"/>
                </a:solidFill>
                <a:latin typeface="Courier New" pitchFamily="49" charset="0"/>
              </a:rPr>
              <a:t>40</a:t>
            </a:r>
            <a:endParaRPr lang="en-US">
              <a:solidFill>
                <a:srgbClr val="C00000"/>
              </a:solidFill>
            </a:endParaRPr>
          </a:p>
        </p:txBody>
      </p:sp>
      <p:cxnSp>
        <p:nvCxnSpPr>
          <p:cNvPr id="17426" name="Straight Arrow Connector 28"/>
          <p:cNvCxnSpPr>
            <a:cxnSpLocks noChangeShapeType="1"/>
          </p:cNvCxnSpPr>
          <p:nvPr/>
        </p:nvCxnSpPr>
        <p:spPr bwMode="auto">
          <a:xfrm flipH="1">
            <a:off x="7710488" y="4770438"/>
            <a:ext cx="204787" cy="4445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7427" name="Right Brace 1"/>
          <p:cNvSpPr>
            <a:spLocks/>
          </p:cNvSpPr>
          <p:nvPr/>
        </p:nvSpPr>
        <p:spPr bwMode="auto">
          <a:xfrm rot="-5400000">
            <a:off x="7519194" y="1853406"/>
            <a:ext cx="190500" cy="1296988"/>
          </a:xfrm>
          <a:prstGeom prst="rightBrace">
            <a:avLst>
              <a:gd name="adj1" fmla="val 74230"/>
              <a:gd name="adj2" fmla="val 50000"/>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eaLnBrk="0" hangingPunct="0"/>
            <a:endParaRPr lang="en-US"/>
          </a:p>
        </p:txBody>
      </p:sp>
      <mc:AlternateContent xmlns:mc="http://schemas.openxmlformats.org/markup-compatibility/2006" xmlns:p14="http://schemas.microsoft.com/office/powerpoint/2010/main">
        <mc:Choice Requires="p14">
          <p:contentPart p14:bwMode="auto" r:id="rId9">
            <p14:nvContentPartPr>
              <p14:cNvPr id="2" name="Ink 1"/>
              <p14:cNvContentPartPr/>
              <p14:nvPr/>
            </p14:nvContentPartPr>
            <p14:xfrm>
              <a:off x="1000080" y="446400"/>
              <a:ext cx="4786560" cy="4241880"/>
            </p14:xfrm>
          </p:contentPart>
        </mc:Choice>
        <mc:Fallback xmlns="">
          <p:pic>
            <p:nvPicPr>
              <p:cNvPr id="2" name="Ink 1"/>
              <p:cNvPicPr/>
              <p:nvPr/>
            </p:nvPicPr>
            <p:blipFill>
              <a:blip r:embed="rId10"/>
              <a:stretch>
                <a:fillRect/>
              </a:stretch>
            </p:blipFill>
            <p:spPr>
              <a:xfrm>
                <a:off x="990720" y="437040"/>
                <a:ext cx="4805280" cy="4260600"/>
              </a:xfrm>
              <a:prstGeom prst="rect">
                <a:avLst/>
              </a:prstGeom>
            </p:spPr>
          </p:pic>
        </mc:Fallback>
      </mc:AlternateContent>
    </p:spTree>
    <p:extLst>
      <p:ext uri="{BB962C8B-B14F-4D97-AF65-F5344CB8AC3E}">
        <p14:creationId xmlns:p14="http://schemas.microsoft.com/office/powerpoint/2010/main" val="13734728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custDataLst>
              <p:tags r:id="rId1"/>
            </p:custDataLst>
          </p:nvPr>
        </p:nvSpPr>
        <p:spPr bwMode="auto">
          <a:xfrm>
            <a:off x="898525" y="3651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endParaRPr lang="en-US"/>
          </a:p>
        </p:txBody>
      </p:sp>
      <p:sp>
        <p:nvSpPr>
          <p:cNvPr id="18435" name="Text Box 14"/>
          <p:cNvSpPr txBox="1">
            <a:spLocks noChangeArrowheads="1"/>
          </p:cNvSpPr>
          <p:nvPr>
            <p:custDataLst>
              <p:tags r:id="rId2"/>
            </p:custDataLst>
          </p:nvPr>
        </p:nvSpPr>
        <p:spPr bwMode="auto">
          <a:xfrm>
            <a:off x="436563" y="2944813"/>
            <a:ext cx="8402637"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nSpc>
                <a:spcPct val="60000"/>
              </a:lnSpc>
              <a:spcBef>
                <a:spcPct val="50000"/>
              </a:spcBef>
            </a:pPr>
            <a:r>
              <a:rPr lang="en-US" b="1">
                <a:solidFill>
                  <a:srgbClr val="FE9A2C"/>
                </a:solidFill>
                <a:latin typeface="Courier New" pitchFamily="49" charset="0"/>
              </a:rPr>
              <a:t>def</a:t>
            </a:r>
            <a:r>
              <a:rPr lang="en-US" b="1">
                <a:latin typeface="Courier New" pitchFamily="49" charset="0"/>
              </a:rPr>
              <a:t> mode( L ):</a:t>
            </a:r>
          </a:p>
          <a:p>
            <a:pPr>
              <a:lnSpc>
                <a:spcPct val="60000"/>
              </a:lnSpc>
              <a:spcBef>
                <a:spcPct val="50000"/>
              </a:spcBef>
            </a:pPr>
            <a:r>
              <a:rPr lang="en-US" b="1">
                <a:latin typeface="Courier New" pitchFamily="49" charset="0"/>
              </a:rPr>
              <a:t>    </a:t>
            </a:r>
            <a:r>
              <a:rPr lang="en-US" b="1">
                <a:solidFill>
                  <a:srgbClr val="067B0E"/>
                </a:solidFill>
                <a:latin typeface="Courier New" pitchFamily="49" charset="0"/>
              </a:rPr>
              <a:t>""" returns the element </a:t>
            </a:r>
          </a:p>
          <a:p>
            <a:pPr>
              <a:lnSpc>
                <a:spcPct val="60000"/>
              </a:lnSpc>
              <a:spcBef>
                <a:spcPct val="50000"/>
              </a:spcBef>
            </a:pPr>
            <a:r>
              <a:rPr lang="en-US" b="1">
                <a:solidFill>
                  <a:srgbClr val="067B0E"/>
                </a:solidFill>
                <a:latin typeface="Courier New" pitchFamily="49" charset="0"/>
              </a:rPr>
              <a:t>	   appearing most often in L """</a:t>
            </a:r>
          </a:p>
        </p:txBody>
      </p:sp>
      <p:sp>
        <p:nvSpPr>
          <p:cNvPr id="18438" name="Text Box 2"/>
          <p:cNvSpPr txBox="1">
            <a:spLocks noChangeArrowheads="1"/>
          </p:cNvSpPr>
          <p:nvPr>
            <p:custDataLst>
              <p:tags r:id="rId3"/>
            </p:custDataLst>
          </p:nvPr>
        </p:nvSpPr>
        <p:spPr bwMode="auto">
          <a:xfrm>
            <a:off x="152400" y="152400"/>
            <a:ext cx="3276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4000"/>
              <a:t>Solutions…</a:t>
            </a:r>
          </a:p>
        </p:txBody>
      </p:sp>
      <p:sp>
        <p:nvSpPr>
          <p:cNvPr id="18439" name="Rectangle 1"/>
          <p:cNvSpPr>
            <a:spLocks noChangeArrowheads="1"/>
          </p:cNvSpPr>
          <p:nvPr/>
        </p:nvSpPr>
        <p:spPr bwMode="auto">
          <a:xfrm>
            <a:off x="436563" y="1219200"/>
            <a:ext cx="7005637"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lnSpc>
                <a:spcPct val="60000"/>
              </a:lnSpc>
              <a:spcBef>
                <a:spcPct val="50000"/>
              </a:spcBef>
            </a:pPr>
            <a:r>
              <a:rPr lang="en-US" b="1">
                <a:solidFill>
                  <a:srgbClr val="FE9A2C"/>
                </a:solidFill>
                <a:latin typeface="Courier New" pitchFamily="49" charset="0"/>
              </a:rPr>
              <a:t>def</a:t>
            </a:r>
            <a:r>
              <a:rPr lang="en-US" b="1">
                <a:latin typeface="Courier New" pitchFamily="49" charset="0"/>
              </a:rPr>
              <a:t> count( e, L ):</a:t>
            </a:r>
          </a:p>
          <a:p>
            <a:pPr eaLnBrk="0" hangingPunct="0">
              <a:lnSpc>
                <a:spcPct val="60000"/>
              </a:lnSpc>
              <a:spcBef>
                <a:spcPct val="50000"/>
              </a:spcBef>
            </a:pPr>
            <a:r>
              <a:rPr lang="en-US" b="1">
                <a:latin typeface="Courier New" pitchFamily="49" charset="0"/>
              </a:rPr>
              <a:t>    </a:t>
            </a:r>
            <a:r>
              <a:rPr lang="en-US" b="1">
                <a:solidFill>
                  <a:srgbClr val="067B0E"/>
                </a:solidFill>
                <a:latin typeface="Courier New" pitchFamily="49" charset="0"/>
              </a:rPr>
              <a:t>""" returns the # of e's in L """</a:t>
            </a:r>
          </a:p>
          <a:p>
            <a:pPr eaLnBrk="0" hangingPunct="0">
              <a:lnSpc>
                <a:spcPct val="60000"/>
              </a:lnSpc>
              <a:spcBef>
                <a:spcPct val="50000"/>
              </a:spcBef>
            </a:pPr>
            <a:r>
              <a:rPr lang="en-US" b="1">
                <a:latin typeface="Courier New" pitchFamily="49" charset="0"/>
              </a:rPr>
              <a:t>    </a:t>
            </a:r>
            <a:r>
              <a:rPr lang="en-US" b="1">
                <a:solidFill>
                  <a:srgbClr val="FE9A2C"/>
                </a:solidFill>
                <a:latin typeface="Courier New" pitchFamily="49" charset="0"/>
              </a:rPr>
              <a:t>return</a:t>
            </a:r>
            <a:r>
              <a:rPr lang="en-US" b="1">
                <a:latin typeface="Courier New" pitchFamily="49" charset="0"/>
              </a:rPr>
              <a:t> </a:t>
            </a:r>
            <a:r>
              <a:rPr lang="en-US" b="1">
                <a:solidFill>
                  <a:srgbClr val="990099"/>
                </a:solidFill>
                <a:latin typeface="Courier New" pitchFamily="49" charset="0"/>
              </a:rPr>
              <a:t>sum</a:t>
            </a:r>
            <a:r>
              <a:rPr lang="en-US" b="1">
                <a:latin typeface="Courier New" pitchFamily="49" charset="0"/>
              </a:rPr>
              <a:t>( [e==x </a:t>
            </a:r>
            <a:r>
              <a:rPr lang="en-US" b="1">
                <a:solidFill>
                  <a:srgbClr val="FE9A2C"/>
                </a:solidFill>
                <a:latin typeface="Courier New" pitchFamily="49" charset="0"/>
              </a:rPr>
              <a:t>for</a:t>
            </a:r>
            <a:r>
              <a:rPr lang="en-US" b="1">
                <a:latin typeface="Courier New" pitchFamily="49" charset="0"/>
              </a:rPr>
              <a:t> x </a:t>
            </a:r>
            <a:r>
              <a:rPr lang="en-US" b="1">
                <a:solidFill>
                  <a:srgbClr val="FE9A2C"/>
                </a:solidFill>
                <a:latin typeface="Courier New" pitchFamily="49" charset="0"/>
              </a:rPr>
              <a:t>in</a:t>
            </a:r>
            <a:r>
              <a:rPr lang="en-US" b="1">
                <a:latin typeface="Courier New" pitchFamily="49" charset="0"/>
              </a:rPr>
              <a:t> L] )</a:t>
            </a:r>
          </a:p>
        </p:txBody>
      </p:sp>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1241280" y="410760"/>
              <a:ext cx="7322760" cy="5518800"/>
            </p14:xfrm>
          </p:contentPart>
        </mc:Choice>
        <mc:Fallback xmlns="">
          <p:pic>
            <p:nvPicPr>
              <p:cNvPr id="2" name="Ink 1"/>
              <p:cNvPicPr/>
              <p:nvPr/>
            </p:nvPicPr>
            <p:blipFill>
              <a:blip r:embed="rId8"/>
              <a:stretch>
                <a:fillRect/>
              </a:stretch>
            </p:blipFill>
            <p:spPr>
              <a:xfrm>
                <a:off x="1231920" y="401400"/>
                <a:ext cx="7341480" cy="5537520"/>
              </a:xfrm>
              <a:prstGeom prst="rect">
                <a:avLst/>
              </a:prstGeom>
            </p:spPr>
          </p:pic>
        </mc:Fallback>
      </mc:AlternateContent>
    </p:spTree>
    <p:extLst>
      <p:ext uri="{BB962C8B-B14F-4D97-AF65-F5344CB8AC3E}">
        <p14:creationId xmlns:p14="http://schemas.microsoft.com/office/powerpoint/2010/main" val="41105098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5"/>
          <p:cNvSpPr txBox="1">
            <a:spLocks noChangeArrowheads="1"/>
          </p:cNvSpPr>
          <p:nvPr>
            <p:custDataLst>
              <p:tags r:id="rId1"/>
            </p:custDataLst>
          </p:nvPr>
        </p:nvSpPr>
        <p:spPr bwMode="auto">
          <a:xfrm>
            <a:off x="567268" y="231775"/>
            <a:ext cx="2895600" cy="707886"/>
          </a:xfrm>
          <a:prstGeom prst="rect">
            <a:avLst/>
          </a:prstGeom>
          <a:solidFill>
            <a:schemeClr val="bg1">
              <a:lumMod val="85000"/>
            </a:schemeClr>
          </a:solidFill>
          <a:ln>
            <a:noFill/>
          </a:ln>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000" dirty="0">
                <a:latin typeface="Cambria" pitchFamily="18" charset="0"/>
              </a:rPr>
              <a:t>to the</a:t>
            </a:r>
            <a:r>
              <a:rPr lang="en-US" sz="4000" b="1" dirty="0">
                <a:latin typeface="Cambria" pitchFamily="18" charset="0"/>
              </a:rPr>
              <a:t> </a:t>
            </a:r>
            <a:r>
              <a:rPr lang="en-US" sz="4000" b="1" dirty="0">
                <a:latin typeface="Courier New" pitchFamily="49" charset="0"/>
              </a:rPr>
              <a:t>max</a:t>
            </a:r>
            <a:endParaRPr lang="en-US" sz="4000" dirty="0">
              <a:latin typeface="Times New Roman" pitchFamily="18" charset="0"/>
            </a:endParaRPr>
          </a:p>
        </p:txBody>
      </p:sp>
      <p:sp>
        <p:nvSpPr>
          <p:cNvPr id="11268" name="Text Box 9"/>
          <p:cNvSpPr txBox="1">
            <a:spLocks noChangeArrowheads="1"/>
          </p:cNvSpPr>
          <p:nvPr>
            <p:custDataLst>
              <p:tags r:id="rId2"/>
            </p:custDataLst>
          </p:nvPr>
        </p:nvSpPr>
        <p:spPr bwMode="auto">
          <a:xfrm>
            <a:off x="388938" y="121285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dirty="0">
                <a:latin typeface="Cambria" pitchFamily="18" charset="0"/>
              </a:rPr>
              <a:t>W</a:t>
            </a:r>
            <a:r>
              <a:rPr lang="en-US" dirty="0" smtClean="0">
                <a:latin typeface="Cambria" pitchFamily="18" charset="0"/>
              </a:rPr>
              <a:t>ant </a:t>
            </a:r>
            <a:r>
              <a:rPr lang="en-US" dirty="0">
                <a:latin typeface="Cambria" pitchFamily="18" charset="0"/>
              </a:rPr>
              <a:t>the highest </a:t>
            </a:r>
            <a:r>
              <a:rPr lang="en-US" dirty="0" smtClean="0">
                <a:latin typeface="Cambria" pitchFamily="18" charset="0"/>
              </a:rPr>
              <a:t>price?</a:t>
            </a:r>
            <a:endParaRPr lang="en-US" dirty="0">
              <a:latin typeface="Cambria" pitchFamily="18" charset="0"/>
            </a:endParaRPr>
          </a:p>
        </p:txBody>
      </p:sp>
      <p:sp>
        <p:nvSpPr>
          <p:cNvPr id="11269" name="Text Box 10"/>
          <p:cNvSpPr txBox="1">
            <a:spLocks noChangeArrowheads="1"/>
          </p:cNvSpPr>
          <p:nvPr>
            <p:custDataLst>
              <p:tags r:id="rId3"/>
            </p:custDataLst>
          </p:nvPr>
        </p:nvSpPr>
        <p:spPr bwMode="auto">
          <a:xfrm>
            <a:off x="381000" y="2449689"/>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a:latin typeface="Cambria" pitchFamily="18" charset="0"/>
              </a:rPr>
              <a:t>What if the months are in there, as well?</a:t>
            </a:r>
          </a:p>
        </p:txBody>
      </p:sp>
      <p:sp>
        <p:nvSpPr>
          <p:cNvPr id="11270" name="Text Box 11"/>
          <p:cNvSpPr txBox="1">
            <a:spLocks noChangeArrowheads="1"/>
          </p:cNvSpPr>
          <p:nvPr>
            <p:custDataLst>
              <p:tags r:id="rId4"/>
            </p:custDataLst>
          </p:nvPr>
        </p:nvSpPr>
        <p:spPr bwMode="auto">
          <a:xfrm>
            <a:off x="381000" y="41910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i="1" dirty="0" err="1" smtClean="0">
                <a:latin typeface="Cambria" pitchFamily="18" charset="0"/>
              </a:rPr>
              <a:t>Mudd's</a:t>
            </a:r>
            <a:r>
              <a:rPr lang="en-US" i="1" dirty="0" smtClean="0">
                <a:latin typeface="Cambria" pitchFamily="18" charset="0"/>
              </a:rPr>
              <a:t>  </a:t>
            </a:r>
            <a:r>
              <a:rPr lang="en-US" b="1" dirty="0" smtClean="0">
                <a:latin typeface="Courier New" pitchFamily="49" charset="0"/>
                <a:cs typeface="Courier New" pitchFamily="49" charset="0"/>
              </a:rPr>
              <a:t>max</a:t>
            </a:r>
            <a:r>
              <a:rPr lang="en-US" dirty="0" smtClean="0">
                <a:latin typeface="Cambria" pitchFamily="18" charset="0"/>
              </a:rPr>
              <a:t>?</a:t>
            </a:r>
            <a:endParaRPr lang="en-US" dirty="0">
              <a:latin typeface="Cambria" pitchFamily="18" charset="0"/>
            </a:endParaRPr>
          </a:p>
        </p:txBody>
      </p:sp>
      <p:sp>
        <p:nvSpPr>
          <p:cNvPr id="11271" name="Text Box 14"/>
          <p:cNvSpPr txBox="1">
            <a:spLocks noChangeArrowheads="1"/>
          </p:cNvSpPr>
          <p:nvPr>
            <p:custDataLst>
              <p:tags r:id="rId5"/>
            </p:custDataLst>
          </p:nvPr>
        </p:nvSpPr>
        <p:spPr bwMode="auto">
          <a:xfrm>
            <a:off x="381000" y="6110288"/>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dirty="0" smtClean="0">
                <a:latin typeface="Cambria" pitchFamily="18" charset="0"/>
              </a:rPr>
              <a:t>Or </a:t>
            </a:r>
            <a:r>
              <a:rPr lang="en-US" dirty="0" err="1" smtClean="0">
                <a:latin typeface="Cambria" pitchFamily="18" charset="0"/>
              </a:rPr>
              <a:t>Mudd's</a:t>
            </a:r>
            <a:r>
              <a:rPr lang="en-US" dirty="0" smtClean="0">
                <a:latin typeface="Cambria" pitchFamily="18" charset="0"/>
              </a:rPr>
              <a:t>  </a:t>
            </a:r>
            <a:r>
              <a:rPr lang="en-US" b="1" dirty="0" smtClean="0">
                <a:latin typeface="Courier New" pitchFamily="49" charset="0"/>
                <a:cs typeface="Courier New" pitchFamily="49" charset="0"/>
              </a:rPr>
              <a:t>min</a:t>
            </a:r>
            <a:r>
              <a:rPr lang="en-US" dirty="0" smtClean="0">
                <a:latin typeface="Cambria" pitchFamily="18" charset="0"/>
              </a:rPr>
              <a:t>? </a:t>
            </a:r>
            <a:endParaRPr lang="en-US" dirty="0">
              <a:latin typeface="Cambria" pitchFamily="18" charset="0"/>
            </a:endParaRPr>
          </a:p>
        </p:txBody>
      </p:sp>
      <p:sp>
        <p:nvSpPr>
          <p:cNvPr id="11272" name="Rectangle 33"/>
          <p:cNvSpPr>
            <a:spLocks noChangeArrowheads="1"/>
          </p:cNvSpPr>
          <p:nvPr>
            <p:custDataLst>
              <p:tags r:id="rId6"/>
            </p:custDataLst>
          </p:nvPr>
        </p:nvSpPr>
        <p:spPr bwMode="auto">
          <a:xfrm>
            <a:off x="685800" y="1752600"/>
            <a:ext cx="68881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p>
            <a:pPr eaLnBrk="0" hangingPunct="0"/>
            <a:r>
              <a:rPr lang="en-US" sz="1800" b="1" dirty="0">
                <a:latin typeface="Courier New" pitchFamily="49" charset="0"/>
              </a:rPr>
              <a:t>max( [475.5, 458.0, 441.3, 470.8, 532.8, 520.9] )</a:t>
            </a:r>
          </a:p>
        </p:txBody>
      </p:sp>
      <p:sp>
        <p:nvSpPr>
          <p:cNvPr id="11273" name="Text Box 34"/>
          <p:cNvSpPr txBox="1">
            <a:spLocks noChangeArrowheads="1"/>
          </p:cNvSpPr>
          <p:nvPr>
            <p:custDataLst>
              <p:tags r:id="rId7"/>
            </p:custDataLst>
          </p:nvPr>
        </p:nvSpPr>
        <p:spPr bwMode="auto">
          <a:xfrm>
            <a:off x="6292850" y="2008188"/>
            <a:ext cx="914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000" b="1">
                <a:latin typeface="Courier New" pitchFamily="49" charset="0"/>
              </a:rPr>
              <a:t>'sep'</a:t>
            </a:r>
          </a:p>
        </p:txBody>
      </p:sp>
      <p:sp>
        <p:nvSpPr>
          <p:cNvPr id="11274" name="Text Box 35"/>
          <p:cNvSpPr txBox="1">
            <a:spLocks noChangeArrowheads="1"/>
          </p:cNvSpPr>
          <p:nvPr>
            <p:custDataLst>
              <p:tags r:id="rId8"/>
            </p:custDataLst>
          </p:nvPr>
        </p:nvSpPr>
        <p:spPr bwMode="auto">
          <a:xfrm>
            <a:off x="5289550" y="2008188"/>
            <a:ext cx="914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000" b="1">
                <a:latin typeface="Courier New" pitchFamily="49" charset="0"/>
              </a:rPr>
              <a:t>'jul'</a:t>
            </a:r>
          </a:p>
        </p:txBody>
      </p:sp>
      <p:sp>
        <p:nvSpPr>
          <p:cNvPr id="11275" name="Text Box 36"/>
          <p:cNvSpPr txBox="1">
            <a:spLocks noChangeArrowheads="1"/>
          </p:cNvSpPr>
          <p:nvPr>
            <p:custDataLst>
              <p:tags r:id="rId9"/>
            </p:custDataLst>
          </p:nvPr>
        </p:nvSpPr>
        <p:spPr bwMode="auto">
          <a:xfrm>
            <a:off x="4375150" y="2008188"/>
            <a:ext cx="914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000" b="1">
                <a:latin typeface="Courier New" pitchFamily="49" charset="0"/>
              </a:rPr>
              <a:t>'may'</a:t>
            </a:r>
          </a:p>
        </p:txBody>
      </p:sp>
      <p:sp>
        <p:nvSpPr>
          <p:cNvPr id="11276" name="Text Box 37"/>
          <p:cNvSpPr txBox="1">
            <a:spLocks noChangeArrowheads="1"/>
          </p:cNvSpPr>
          <p:nvPr>
            <p:custDataLst>
              <p:tags r:id="rId10"/>
            </p:custDataLst>
          </p:nvPr>
        </p:nvSpPr>
        <p:spPr bwMode="auto">
          <a:xfrm>
            <a:off x="3384550" y="2008188"/>
            <a:ext cx="914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000" b="1">
                <a:latin typeface="Courier New" pitchFamily="49" charset="0"/>
              </a:rPr>
              <a:t>'mar'</a:t>
            </a:r>
          </a:p>
        </p:txBody>
      </p:sp>
      <p:sp>
        <p:nvSpPr>
          <p:cNvPr id="11277" name="Text Box 38"/>
          <p:cNvSpPr txBox="1">
            <a:spLocks noChangeArrowheads="1"/>
          </p:cNvSpPr>
          <p:nvPr>
            <p:custDataLst>
              <p:tags r:id="rId11"/>
            </p:custDataLst>
          </p:nvPr>
        </p:nvSpPr>
        <p:spPr bwMode="auto">
          <a:xfrm>
            <a:off x="2393950" y="2008188"/>
            <a:ext cx="914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000" b="1">
                <a:latin typeface="Courier New" pitchFamily="49" charset="0"/>
              </a:rPr>
              <a:t>'jan'</a:t>
            </a:r>
          </a:p>
        </p:txBody>
      </p:sp>
      <p:sp>
        <p:nvSpPr>
          <p:cNvPr id="11278" name="Text Box 39"/>
          <p:cNvSpPr txBox="1">
            <a:spLocks noChangeArrowheads="1"/>
          </p:cNvSpPr>
          <p:nvPr>
            <p:custDataLst>
              <p:tags r:id="rId12"/>
            </p:custDataLst>
          </p:nvPr>
        </p:nvSpPr>
        <p:spPr bwMode="auto">
          <a:xfrm>
            <a:off x="1479550" y="2008188"/>
            <a:ext cx="914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000" b="1">
                <a:latin typeface="Courier New" pitchFamily="49" charset="0"/>
              </a:rPr>
              <a:t>'nov'</a:t>
            </a:r>
          </a:p>
        </p:txBody>
      </p:sp>
      <p:sp>
        <p:nvSpPr>
          <p:cNvPr id="11279" name="Rectangle 41"/>
          <p:cNvSpPr>
            <a:spLocks noChangeArrowheads="1"/>
          </p:cNvSpPr>
          <p:nvPr>
            <p:custDataLst>
              <p:tags r:id="rId13"/>
            </p:custDataLst>
          </p:nvPr>
        </p:nvSpPr>
        <p:spPr bwMode="auto">
          <a:xfrm>
            <a:off x="685800" y="2962451"/>
            <a:ext cx="7689850" cy="369332"/>
          </a:xfrm>
          <a:prstGeom prst="rect">
            <a:avLst/>
          </a:prstGeom>
          <a:solidFill>
            <a:srgbClr val="CCFFCC"/>
          </a:solidFill>
          <a:ln>
            <a:noFill/>
          </a:ln>
          <a:extLst/>
        </p:spPr>
        <p:txBody>
          <a:bodyPr wrap="square">
            <a:spAutoFit/>
          </a:bodyPr>
          <a:lstStyle/>
          <a:p>
            <a:pPr eaLnBrk="0" hangingPunct="0"/>
            <a:r>
              <a:rPr lang="en-US" sz="1800" b="1" dirty="0">
                <a:latin typeface="Courier New" pitchFamily="49" charset="0"/>
              </a:rPr>
              <a:t>max( [ </a:t>
            </a:r>
            <a:r>
              <a:rPr lang="en-US" sz="1800" b="1" dirty="0" smtClean="0">
                <a:latin typeface="Courier New" pitchFamily="49" charset="0"/>
              </a:rPr>
              <a:t>[</a:t>
            </a:r>
            <a:r>
              <a:rPr lang="en-US" sz="1800" b="1" dirty="0">
                <a:latin typeface="Courier New" pitchFamily="49" charset="0"/>
              </a:rPr>
              <a:t>470.8,</a:t>
            </a:r>
            <a:r>
              <a:rPr lang="en-US" sz="1800" b="1" dirty="0">
                <a:solidFill>
                  <a:srgbClr val="067B0E"/>
                </a:solidFill>
                <a:latin typeface="Courier New" pitchFamily="49" charset="0"/>
              </a:rPr>
              <a:t>'may'</a:t>
            </a:r>
            <a:r>
              <a:rPr lang="en-US" sz="1800" b="1" dirty="0">
                <a:latin typeface="Courier New" pitchFamily="49" charset="0"/>
              </a:rPr>
              <a:t>], [532.8,</a:t>
            </a:r>
            <a:r>
              <a:rPr lang="en-US" sz="1800" b="1" dirty="0">
                <a:solidFill>
                  <a:srgbClr val="067B0E"/>
                </a:solidFill>
                <a:latin typeface="Courier New" pitchFamily="49" charset="0"/>
              </a:rPr>
              <a:t>'jul'</a:t>
            </a:r>
            <a:r>
              <a:rPr lang="en-US" sz="1800" b="1" dirty="0">
                <a:latin typeface="Courier New" pitchFamily="49" charset="0"/>
              </a:rPr>
              <a:t>], [520.9,</a:t>
            </a:r>
            <a:r>
              <a:rPr lang="en-US" sz="1800" b="1" dirty="0">
                <a:solidFill>
                  <a:srgbClr val="067B0E"/>
                </a:solidFill>
                <a:latin typeface="Courier New" pitchFamily="49" charset="0"/>
              </a:rPr>
              <a:t>'sep</a:t>
            </a:r>
            <a:r>
              <a:rPr lang="en-US" sz="1800" b="1" dirty="0" smtClean="0">
                <a:solidFill>
                  <a:srgbClr val="067B0E"/>
                </a:solidFill>
                <a:latin typeface="Courier New" pitchFamily="49" charset="0"/>
              </a:rPr>
              <a:t>'</a:t>
            </a:r>
            <a:r>
              <a:rPr lang="en-US" sz="1800" b="1" dirty="0" smtClean="0">
                <a:latin typeface="Courier New" pitchFamily="49" charset="0"/>
              </a:rPr>
              <a:t>] ] </a:t>
            </a:r>
            <a:r>
              <a:rPr lang="en-US" sz="1800" b="1" dirty="0">
                <a:latin typeface="Courier New" pitchFamily="49" charset="0"/>
              </a:rPr>
              <a:t>)</a:t>
            </a:r>
          </a:p>
        </p:txBody>
      </p:sp>
      <p:sp>
        <p:nvSpPr>
          <p:cNvPr id="11280" name="Rectangle 42"/>
          <p:cNvSpPr>
            <a:spLocks noChangeArrowheads="1"/>
          </p:cNvSpPr>
          <p:nvPr>
            <p:custDataLst>
              <p:tags r:id="rId14"/>
            </p:custDataLst>
          </p:nvPr>
        </p:nvSpPr>
        <p:spPr bwMode="auto">
          <a:xfrm>
            <a:off x="693738" y="4648200"/>
            <a:ext cx="83280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p>
            <a:pPr eaLnBrk="0" hangingPunct="0"/>
            <a:r>
              <a:rPr lang="en-US" sz="1200" b="1" dirty="0">
                <a:latin typeface="Courier New" pitchFamily="49" charset="0"/>
              </a:rPr>
              <a:t>L = ['Harvey', '</a:t>
            </a:r>
            <a:r>
              <a:rPr lang="en-US" sz="1200" b="1" dirty="0" err="1">
                <a:latin typeface="Courier New" pitchFamily="49" charset="0"/>
              </a:rPr>
              <a:t>Mudd</a:t>
            </a:r>
            <a:r>
              <a:rPr lang="en-US" sz="1200" b="1" dirty="0">
                <a:latin typeface="Courier New" pitchFamily="49" charset="0"/>
              </a:rPr>
              <a:t>', 'College', 'seeks', 'to', 'educate', 'engineers,', 'scientists',  'and', 'mathematicians', 'well-versed', 'in', 'all', 'of', 'these', 'areas', 'and', 'in', 'the', 'humanities', 'and', 'the', 'social', 'sciences', 'so', 'that', 'they', 'may', 'assume', 'leadership', 'in', 'their', 'fields', 'with', 'a', 'clear', 'understanding', 'of', 'the', 'impact', 'of', 'their', 'work', 'on', 'society']</a:t>
            </a:r>
            <a:endParaRPr lang="en-US" sz="1200" b="1" dirty="0">
              <a:solidFill>
                <a:srgbClr val="1E16E4"/>
              </a:solidFill>
              <a:latin typeface="Courier New" pitchFamily="49" charset="0"/>
            </a:endParaRPr>
          </a:p>
        </p:txBody>
      </p:sp>
      <p:sp>
        <p:nvSpPr>
          <p:cNvPr id="11282" name="Rectangle 44"/>
          <p:cNvSpPr>
            <a:spLocks noChangeArrowheads="1"/>
          </p:cNvSpPr>
          <p:nvPr>
            <p:custDataLst>
              <p:tags r:id="rId15"/>
            </p:custDataLst>
          </p:nvPr>
        </p:nvSpPr>
        <p:spPr bwMode="auto">
          <a:xfrm>
            <a:off x="3384550" y="6151099"/>
            <a:ext cx="1665841" cy="584775"/>
          </a:xfrm>
          <a:prstGeom prst="rect">
            <a:avLst/>
          </a:prstGeom>
          <a:solidFill>
            <a:srgbClr val="CCECFF"/>
          </a:solidFill>
          <a:ln>
            <a:noFill/>
          </a:ln>
          <a:extLst/>
        </p:spPr>
        <p:txBody>
          <a:bodyPr wrap="none">
            <a:spAutoFit/>
          </a:bodyPr>
          <a:lstStyle/>
          <a:p>
            <a:pPr algn="ctr" eaLnBrk="0" hangingPunct="0"/>
            <a:r>
              <a:rPr lang="en-US" sz="3200" b="1" dirty="0">
                <a:latin typeface="Courier New" pitchFamily="49" charset="0"/>
              </a:rPr>
              <a:t>min(L)</a:t>
            </a:r>
          </a:p>
        </p:txBody>
      </p:sp>
      <p:sp>
        <p:nvSpPr>
          <p:cNvPr id="38" name="Rectangle 41"/>
          <p:cNvSpPr>
            <a:spLocks noChangeArrowheads="1"/>
          </p:cNvSpPr>
          <p:nvPr>
            <p:custDataLst>
              <p:tags r:id="rId16"/>
            </p:custDataLst>
          </p:nvPr>
        </p:nvSpPr>
        <p:spPr bwMode="auto">
          <a:xfrm>
            <a:off x="685800" y="3419651"/>
            <a:ext cx="7689850" cy="369332"/>
          </a:xfrm>
          <a:prstGeom prst="rect">
            <a:avLst/>
          </a:prstGeom>
          <a:solidFill>
            <a:srgbClr val="FFCCCC"/>
          </a:solidFill>
          <a:ln>
            <a:noFill/>
          </a:ln>
          <a:extLst/>
        </p:spPr>
        <p:txBody>
          <a:bodyPr wrap="square">
            <a:spAutoFit/>
          </a:bodyPr>
          <a:lstStyle/>
          <a:p>
            <a:pPr eaLnBrk="0" hangingPunct="0"/>
            <a:r>
              <a:rPr lang="en-US" sz="1800" b="1" dirty="0">
                <a:latin typeface="Courier New" pitchFamily="49" charset="0"/>
              </a:rPr>
              <a:t>max( [ </a:t>
            </a:r>
            <a:r>
              <a:rPr lang="en-US" sz="1800" b="1" dirty="0" smtClean="0">
                <a:latin typeface="Courier New" pitchFamily="49" charset="0"/>
              </a:rPr>
              <a:t>[</a:t>
            </a:r>
            <a:r>
              <a:rPr lang="en-US" sz="1800" b="1" dirty="0" smtClean="0">
                <a:solidFill>
                  <a:srgbClr val="067B0E"/>
                </a:solidFill>
                <a:latin typeface="Courier New" pitchFamily="49" charset="0"/>
              </a:rPr>
              <a:t>'may'</a:t>
            </a:r>
            <a:r>
              <a:rPr lang="en-US" sz="1800" b="1" dirty="0" smtClean="0">
                <a:latin typeface="Courier New" pitchFamily="49" charset="0"/>
              </a:rPr>
              <a:t>,470.8], [</a:t>
            </a:r>
            <a:r>
              <a:rPr lang="en-US" sz="1800" b="1" dirty="0" smtClean="0">
                <a:solidFill>
                  <a:srgbClr val="067B0E"/>
                </a:solidFill>
                <a:latin typeface="Courier New" pitchFamily="49" charset="0"/>
              </a:rPr>
              <a:t>'jul'</a:t>
            </a:r>
            <a:r>
              <a:rPr lang="en-US" sz="1800" b="1" dirty="0" smtClean="0">
                <a:latin typeface="Courier New" pitchFamily="49" charset="0"/>
              </a:rPr>
              <a:t>,532.8], [</a:t>
            </a:r>
            <a:r>
              <a:rPr lang="en-US" sz="1800" b="1" dirty="0" smtClean="0">
                <a:solidFill>
                  <a:srgbClr val="067B0E"/>
                </a:solidFill>
                <a:latin typeface="Courier New" pitchFamily="49" charset="0"/>
              </a:rPr>
              <a:t>'sep'</a:t>
            </a:r>
            <a:r>
              <a:rPr lang="en-US" sz="1800" b="1" dirty="0" smtClean="0">
                <a:latin typeface="Courier New" pitchFamily="49" charset="0"/>
              </a:rPr>
              <a:t>,520.9] ] </a:t>
            </a:r>
            <a:r>
              <a:rPr lang="en-US" sz="1800" b="1" dirty="0">
                <a:latin typeface="Courier New" pitchFamily="49" charset="0"/>
              </a:rPr>
              <a:t>)</a:t>
            </a:r>
          </a:p>
        </p:txBody>
      </p:sp>
      <p:sp>
        <p:nvSpPr>
          <p:cNvPr id="39" name="Rectangle 44"/>
          <p:cNvSpPr>
            <a:spLocks noChangeArrowheads="1"/>
          </p:cNvSpPr>
          <p:nvPr>
            <p:custDataLst>
              <p:tags r:id="rId17"/>
            </p:custDataLst>
          </p:nvPr>
        </p:nvSpPr>
        <p:spPr bwMode="auto">
          <a:xfrm>
            <a:off x="6629400" y="5739825"/>
            <a:ext cx="1665842" cy="584775"/>
          </a:xfrm>
          <a:prstGeom prst="rect">
            <a:avLst/>
          </a:prstGeom>
          <a:solidFill>
            <a:srgbClr val="CCECFF"/>
          </a:solidFill>
          <a:ln>
            <a:noFill/>
          </a:ln>
          <a:extLst/>
        </p:spPr>
        <p:txBody>
          <a:bodyPr wrap="none">
            <a:spAutoFit/>
          </a:bodyPr>
          <a:lstStyle/>
          <a:p>
            <a:pPr algn="ctr" eaLnBrk="0" hangingPunct="0"/>
            <a:r>
              <a:rPr lang="en-US" sz="3200" b="1" dirty="0" smtClean="0">
                <a:latin typeface="Courier New" pitchFamily="49" charset="0"/>
              </a:rPr>
              <a:t>max(L</a:t>
            </a:r>
            <a:r>
              <a:rPr lang="en-US" sz="3200" b="1" dirty="0">
                <a:latin typeface="Courier New" pitchFamily="49" charset="0"/>
              </a:rPr>
              <a:t>)</a:t>
            </a:r>
          </a:p>
        </p:txBody>
      </p:sp>
      <p:pic>
        <p:nvPicPr>
          <p:cNvPr id="36" name="Picture 2"/>
          <p:cNvPicPr>
            <a:picLocks noChangeAspect="1" noChangeArrowheads="1"/>
          </p:cNvPicPr>
          <p:nvPr/>
        </p:nvPicPr>
        <p:blipFill rotWithShape="1">
          <a:blip r:embed="rId34">
            <a:extLst>
              <a:ext uri="{28A0092B-C50C-407E-A947-70E740481C1C}">
                <a14:useLocalDpi xmlns:a14="http://schemas.microsoft.com/office/drawing/2010/main" val="0"/>
              </a:ext>
            </a:extLst>
          </a:blip>
          <a:srcRect l="17093" t="32949" r="29653" b="42354"/>
          <a:stretch/>
        </p:blipFill>
        <p:spPr bwMode="auto">
          <a:xfrm>
            <a:off x="4349045" y="573"/>
            <a:ext cx="4794955" cy="146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7" name="Group 15"/>
          <p:cNvGrpSpPr>
            <a:grpSpLocks/>
          </p:cNvGrpSpPr>
          <p:nvPr>
            <p:custDataLst>
              <p:tags r:id="rId18"/>
            </p:custDataLst>
          </p:nvPr>
        </p:nvGrpSpPr>
        <p:grpSpPr bwMode="auto">
          <a:xfrm>
            <a:off x="4495800" y="357825"/>
            <a:ext cx="435945" cy="468488"/>
            <a:chOff x="2928" y="1051"/>
            <a:chExt cx="840" cy="957"/>
          </a:xfrm>
        </p:grpSpPr>
        <p:sp>
          <p:nvSpPr>
            <p:cNvPr id="40" name="Freeform 16"/>
            <p:cNvSpPr>
              <a:spLocks/>
            </p:cNvSpPr>
            <p:nvPr>
              <p:custDataLst>
                <p:tags r:id="rId20"/>
              </p:custDataLst>
            </p:nvPr>
          </p:nvSpPr>
          <p:spPr bwMode="auto">
            <a:xfrm>
              <a:off x="2928" y="1759"/>
              <a:ext cx="810" cy="249"/>
            </a:xfrm>
            <a:custGeom>
              <a:avLst/>
              <a:gdLst>
                <a:gd name="T0" fmla="*/ 67 w 1048"/>
                <a:gd name="T1" fmla="*/ 21 h 250"/>
                <a:gd name="T2" fmla="*/ 116 w 1048"/>
                <a:gd name="T3" fmla="*/ 83 h 250"/>
                <a:gd name="T4" fmla="*/ 121 w 1048"/>
                <a:gd name="T5" fmla="*/ 111 h 250"/>
                <a:gd name="T6" fmla="*/ 127 w 1048"/>
                <a:gd name="T7" fmla="*/ 130 h 250"/>
                <a:gd name="T8" fmla="*/ 133 w 1048"/>
                <a:gd name="T9" fmla="*/ 171 h 250"/>
                <a:gd name="T10" fmla="*/ 95 w 1048"/>
                <a:gd name="T11" fmla="*/ 240 h 250"/>
                <a:gd name="T12" fmla="*/ 10 w 1048"/>
                <a:gd name="T13" fmla="*/ 220 h 250"/>
                <a:gd name="T14" fmla="*/ 0 w 1048"/>
                <a:gd name="T15" fmla="*/ 199 h 250"/>
                <a:gd name="T16" fmla="*/ 2 w 1048"/>
                <a:gd name="T17" fmla="*/ 165 h 250"/>
                <a:gd name="T18" fmla="*/ 12 w 1048"/>
                <a:gd name="T19" fmla="*/ 125 h 250"/>
                <a:gd name="T20" fmla="*/ 26 w 1048"/>
                <a:gd name="T21" fmla="*/ 76 h 250"/>
                <a:gd name="T22" fmla="*/ 36 w 1048"/>
                <a:gd name="T23" fmla="*/ 55 h 250"/>
                <a:gd name="T24" fmla="*/ 41 w 1048"/>
                <a:gd name="T25" fmla="*/ 28 h 250"/>
                <a:gd name="T26" fmla="*/ 48 w 1048"/>
                <a:gd name="T27" fmla="*/ 14 h 250"/>
                <a:gd name="T28" fmla="*/ 64 w 1048"/>
                <a:gd name="T29" fmla="*/ 28 h 250"/>
                <a:gd name="T30" fmla="*/ 6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41" name="Oval 17"/>
            <p:cNvSpPr>
              <a:spLocks noChangeArrowheads="1"/>
            </p:cNvSpPr>
            <p:nvPr>
              <p:custDataLst>
                <p:tags r:id="rId21"/>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eaLnBrk="0" hangingPunct="0"/>
              <a:endParaRPr lang="en-US"/>
            </a:p>
          </p:txBody>
        </p:sp>
        <p:sp>
          <p:nvSpPr>
            <p:cNvPr id="42" name="Oval 18"/>
            <p:cNvSpPr>
              <a:spLocks noChangeArrowheads="1"/>
            </p:cNvSpPr>
            <p:nvPr>
              <p:custDataLst>
                <p:tags r:id="rId22"/>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43" name="Oval 19"/>
            <p:cNvSpPr>
              <a:spLocks noChangeArrowheads="1"/>
            </p:cNvSpPr>
            <p:nvPr>
              <p:custDataLst>
                <p:tags r:id="rId23"/>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44" name="Oval 20"/>
            <p:cNvSpPr>
              <a:spLocks noChangeArrowheads="1"/>
            </p:cNvSpPr>
            <p:nvPr>
              <p:custDataLst>
                <p:tags r:id="rId24"/>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45" name="Oval 21"/>
            <p:cNvSpPr>
              <a:spLocks noChangeArrowheads="1"/>
            </p:cNvSpPr>
            <p:nvPr>
              <p:custDataLst>
                <p:tags r:id="rId25"/>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46" name="Oval 22"/>
            <p:cNvSpPr>
              <a:spLocks noChangeArrowheads="1"/>
            </p:cNvSpPr>
            <p:nvPr>
              <p:custDataLst>
                <p:tags r:id="rId26"/>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47" name="Oval 23"/>
            <p:cNvSpPr>
              <a:spLocks noChangeArrowheads="1"/>
            </p:cNvSpPr>
            <p:nvPr>
              <p:custDataLst>
                <p:tags r:id="rId27"/>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48" name="AutoShape 24"/>
            <p:cNvSpPr>
              <a:spLocks noChangeArrowheads="1"/>
            </p:cNvSpPr>
            <p:nvPr>
              <p:custDataLst>
                <p:tags r:id="rId28"/>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eaLnBrk="0" hangingPunct="0"/>
              <a:endParaRPr lang="en-US"/>
            </a:p>
          </p:txBody>
        </p:sp>
        <p:sp>
          <p:nvSpPr>
            <p:cNvPr id="49" name="Freeform 25"/>
            <p:cNvSpPr>
              <a:spLocks/>
            </p:cNvSpPr>
            <p:nvPr>
              <p:custDataLst>
                <p:tags r:id="rId29"/>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50" name="Freeform 26"/>
            <p:cNvSpPr>
              <a:spLocks/>
            </p:cNvSpPr>
            <p:nvPr>
              <p:custDataLst>
                <p:tags r:id="rId30"/>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51" name="Freeform 27"/>
            <p:cNvSpPr>
              <a:spLocks/>
            </p:cNvSpPr>
            <p:nvPr>
              <p:custDataLst>
                <p:tags r:id="rId31"/>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52" name="Freeform 28"/>
            <p:cNvSpPr>
              <a:spLocks/>
            </p:cNvSpPr>
            <p:nvPr>
              <p:custDataLst>
                <p:tags r:id="rId32"/>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53" name="Text Box 46"/>
          <p:cNvSpPr txBox="1">
            <a:spLocks noChangeArrowheads="1"/>
          </p:cNvSpPr>
          <p:nvPr>
            <p:custDataLst>
              <p:tags r:id="rId19"/>
            </p:custDataLst>
          </p:nvPr>
        </p:nvSpPr>
        <p:spPr bwMode="auto">
          <a:xfrm>
            <a:off x="4927600" y="295734"/>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000" dirty="0">
                <a:solidFill>
                  <a:srgbClr val="067B0E"/>
                </a:solidFill>
              </a:rPr>
              <a:t>And I thought $100 was overpriced!</a:t>
            </a:r>
          </a:p>
        </p:txBody>
      </p:sp>
      <p:sp>
        <p:nvSpPr>
          <p:cNvPr id="54" name="Rectangle 1"/>
          <p:cNvSpPr>
            <a:spLocks noChangeArrowheads="1"/>
          </p:cNvSpPr>
          <p:nvPr/>
        </p:nvSpPr>
        <p:spPr bwMode="auto">
          <a:xfrm>
            <a:off x="7483651" y="1001291"/>
            <a:ext cx="12627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200" b="1" dirty="0">
                <a:latin typeface="Cambria" pitchFamily="18" charset="0"/>
              </a:rPr>
              <a:t>NASDAQ</a:t>
            </a:r>
            <a:r>
              <a:rPr lang="en-US" sz="1200" b="1" dirty="0" smtClean="0">
                <a:latin typeface="Cambria" pitchFamily="18" charset="0"/>
              </a:rPr>
              <a:t>: GOOG</a:t>
            </a:r>
            <a:endParaRPr lang="en-US" sz="1200" b="1" dirty="0">
              <a:latin typeface="Cambria" pitchFamily="18" charset="0"/>
            </a:endParaRPr>
          </a:p>
        </p:txBody>
      </p:sp>
    </p:spTree>
    <p:extLst>
      <p:ext uri="{BB962C8B-B14F-4D97-AF65-F5344CB8AC3E}">
        <p14:creationId xmlns:p14="http://schemas.microsoft.com/office/powerpoint/2010/main" val="28265813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p:cNvSpPr txBox="1">
            <a:spLocks noChangeArrowheads="1"/>
          </p:cNvSpPr>
          <p:nvPr>
            <p:custDataLst>
              <p:tags r:id="rId1"/>
            </p:custDataLst>
          </p:nvPr>
        </p:nvSpPr>
        <p:spPr bwMode="auto">
          <a:xfrm>
            <a:off x="982663" y="152400"/>
            <a:ext cx="7239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3600"/>
              <a:t>The last word on  </a:t>
            </a:r>
            <a:r>
              <a:rPr lang="en-US" sz="3200" b="1">
                <a:latin typeface="Courier New" pitchFamily="49" charset="0"/>
              </a:rPr>
              <a:t>bestWord</a:t>
            </a:r>
            <a:endParaRPr lang="en-US" sz="3600"/>
          </a:p>
        </p:txBody>
      </p:sp>
      <p:sp>
        <p:nvSpPr>
          <p:cNvPr id="14339" name="Text Box 6"/>
          <p:cNvSpPr txBox="1">
            <a:spLocks noChangeArrowheads="1"/>
          </p:cNvSpPr>
          <p:nvPr>
            <p:custDataLst>
              <p:tags r:id="rId2"/>
            </p:custDataLst>
          </p:nvPr>
        </p:nvSpPr>
        <p:spPr bwMode="auto">
          <a:xfrm>
            <a:off x="457200" y="1371600"/>
            <a:ext cx="3783013"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nSpc>
                <a:spcPct val="60000"/>
              </a:lnSpc>
              <a:spcBef>
                <a:spcPct val="50000"/>
              </a:spcBef>
            </a:pPr>
            <a:r>
              <a:rPr lang="en-US" sz="1800" b="1">
                <a:solidFill>
                  <a:srgbClr val="FE9A2C"/>
                </a:solidFill>
                <a:latin typeface="Courier New" pitchFamily="49" charset="0"/>
              </a:rPr>
              <a:t>def</a:t>
            </a:r>
            <a:r>
              <a:rPr lang="en-US" sz="1800" b="1">
                <a:latin typeface="Courier New" pitchFamily="49" charset="0"/>
              </a:rPr>
              <a:t> scrabbleScore(w):</a:t>
            </a:r>
          </a:p>
          <a:p>
            <a:pPr>
              <a:lnSpc>
                <a:spcPct val="60000"/>
              </a:lnSpc>
              <a:spcBef>
                <a:spcPct val="50000"/>
              </a:spcBef>
            </a:pPr>
            <a:r>
              <a:rPr lang="en-US" sz="1800" b="1">
                <a:latin typeface="Courier New" pitchFamily="49" charset="0"/>
              </a:rPr>
              <a:t>    </a:t>
            </a:r>
            <a:r>
              <a:rPr lang="en-US" sz="1800" b="1">
                <a:solidFill>
                  <a:srgbClr val="EB102C"/>
                </a:solidFill>
                <a:latin typeface="Courier New" pitchFamily="49" charset="0"/>
              </a:rPr>
              <a:t># see homework #1!</a:t>
            </a:r>
            <a:endParaRPr lang="en-US" sz="1800" b="1">
              <a:latin typeface="Courier New" pitchFamily="49" charset="0"/>
            </a:endParaRPr>
          </a:p>
        </p:txBody>
      </p:sp>
      <p:sp>
        <p:nvSpPr>
          <p:cNvPr id="14340" name="Text Box 7"/>
          <p:cNvSpPr txBox="1">
            <a:spLocks noChangeArrowheads="1"/>
          </p:cNvSpPr>
          <p:nvPr>
            <p:custDataLst>
              <p:tags r:id="rId3"/>
            </p:custDataLst>
          </p:nvPr>
        </p:nvSpPr>
        <p:spPr bwMode="auto">
          <a:xfrm>
            <a:off x="898525" y="3651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endParaRPr lang="en-US"/>
          </a:p>
        </p:txBody>
      </p:sp>
      <p:sp>
        <p:nvSpPr>
          <p:cNvPr id="14341" name="Text Box 8"/>
          <p:cNvSpPr txBox="1">
            <a:spLocks noChangeArrowheads="1"/>
          </p:cNvSpPr>
          <p:nvPr>
            <p:custDataLst>
              <p:tags r:id="rId4"/>
            </p:custDataLst>
          </p:nvPr>
        </p:nvSpPr>
        <p:spPr bwMode="auto">
          <a:xfrm>
            <a:off x="1622425" y="6778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endParaRPr lang="en-US"/>
          </a:p>
        </p:txBody>
      </p:sp>
      <p:sp>
        <p:nvSpPr>
          <p:cNvPr id="14342" name="Text Box 9"/>
          <p:cNvSpPr txBox="1">
            <a:spLocks noChangeArrowheads="1"/>
          </p:cNvSpPr>
          <p:nvPr>
            <p:custDataLst>
              <p:tags r:id="rId5"/>
            </p:custDataLst>
          </p:nvPr>
        </p:nvSpPr>
        <p:spPr bwMode="auto">
          <a:xfrm>
            <a:off x="2362200" y="5029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endParaRPr lang="en-US"/>
          </a:p>
        </p:txBody>
      </p:sp>
      <p:sp>
        <p:nvSpPr>
          <p:cNvPr id="14343" name="Text Box 11"/>
          <p:cNvSpPr txBox="1">
            <a:spLocks noChangeArrowheads="1"/>
          </p:cNvSpPr>
          <p:nvPr>
            <p:custDataLst>
              <p:tags r:id="rId6"/>
            </p:custDataLst>
          </p:nvPr>
        </p:nvSpPr>
        <p:spPr bwMode="auto">
          <a:xfrm>
            <a:off x="457200" y="2590800"/>
            <a:ext cx="8534400"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nSpc>
                <a:spcPct val="60000"/>
              </a:lnSpc>
              <a:spcBef>
                <a:spcPct val="50000"/>
              </a:spcBef>
            </a:pPr>
            <a:r>
              <a:rPr lang="en-US" sz="1800" b="1">
                <a:solidFill>
                  <a:srgbClr val="FE9A2C"/>
                </a:solidFill>
                <a:latin typeface="Courier New" pitchFamily="49" charset="0"/>
              </a:rPr>
              <a:t>def</a:t>
            </a:r>
            <a:r>
              <a:rPr lang="en-US" sz="1800" b="1">
                <a:latin typeface="Courier New" pitchFamily="49" charset="0"/>
              </a:rPr>
              <a:t> bestWord( L ):</a:t>
            </a:r>
          </a:p>
          <a:p>
            <a:pPr>
              <a:lnSpc>
                <a:spcPct val="60000"/>
              </a:lnSpc>
              <a:spcBef>
                <a:spcPct val="50000"/>
              </a:spcBef>
            </a:pPr>
            <a:r>
              <a:rPr lang="en-US" sz="1800" b="1">
                <a:latin typeface="Courier New" pitchFamily="49" charset="0"/>
              </a:rPr>
              <a:t>    </a:t>
            </a:r>
            <a:r>
              <a:rPr lang="en-US" sz="1800" b="1">
                <a:solidFill>
                  <a:srgbClr val="067B0E"/>
                </a:solidFill>
                <a:latin typeface="Courier New" pitchFamily="49" charset="0"/>
              </a:rPr>
              <a:t>""" finds the "best" word from L, a list of words</a:t>
            </a:r>
          </a:p>
          <a:p>
            <a:pPr>
              <a:lnSpc>
                <a:spcPct val="60000"/>
              </a:lnSpc>
              <a:spcBef>
                <a:spcPct val="50000"/>
              </a:spcBef>
            </a:pPr>
            <a:r>
              <a:rPr lang="en-US" sz="1800" b="1">
                <a:solidFill>
                  <a:srgbClr val="067B0E"/>
                </a:solidFill>
                <a:latin typeface="Courier New" pitchFamily="49" charset="0"/>
              </a:rPr>
              <a:t>        here, "best" means highest scrabble score """</a:t>
            </a:r>
            <a:endParaRPr lang="en-US" sz="1800" b="1">
              <a:latin typeface="Courier New" pitchFamily="49" charset="0"/>
            </a:endParaRPr>
          </a:p>
          <a:p>
            <a:pPr>
              <a:lnSpc>
                <a:spcPct val="60000"/>
              </a:lnSpc>
              <a:spcBef>
                <a:spcPct val="50000"/>
              </a:spcBef>
            </a:pPr>
            <a:r>
              <a:rPr lang="en-US" sz="1800" b="1">
                <a:latin typeface="Courier New" pitchFamily="49" charset="0"/>
              </a:rPr>
              <a:t>    </a:t>
            </a:r>
            <a:r>
              <a:rPr lang="en-US" sz="1800" b="1">
                <a:solidFill>
                  <a:srgbClr val="FE9A2C"/>
                </a:solidFill>
                <a:latin typeface="Courier New" pitchFamily="49" charset="0"/>
              </a:rPr>
              <a:t>if</a:t>
            </a:r>
            <a:r>
              <a:rPr lang="en-US" sz="1800" b="1">
                <a:latin typeface="Courier New" pitchFamily="49" charset="0"/>
              </a:rPr>
              <a:t> len(L) &lt; 2:   </a:t>
            </a:r>
            <a:r>
              <a:rPr lang="en-US" sz="1800" b="1">
                <a:solidFill>
                  <a:srgbClr val="FE9A2C"/>
                </a:solidFill>
                <a:latin typeface="Courier New" pitchFamily="49" charset="0"/>
              </a:rPr>
              <a:t>return</a:t>
            </a:r>
            <a:r>
              <a:rPr lang="en-US" sz="1800" b="1">
                <a:latin typeface="Courier New" pitchFamily="49" charset="0"/>
              </a:rPr>
              <a:t> L[0]</a:t>
            </a:r>
          </a:p>
          <a:p>
            <a:pPr>
              <a:lnSpc>
                <a:spcPct val="60000"/>
              </a:lnSpc>
              <a:spcBef>
                <a:spcPct val="50000"/>
              </a:spcBef>
            </a:pPr>
            <a:r>
              <a:rPr lang="en-US" sz="1800" b="1">
                <a:latin typeface="Courier New" pitchFamily="49" charset="0"/>
              </a:rPr>
              <a:t>    </a:t>
            </a:r>
            <a:r>
              <a:rPr lang="en-US" sz="1800" b="1">
                <a:solidFill>
                  <a:srgbClr val="FE9A2C"/>
                </a:solidFill>
                <a:latin typeface="Courier New" pitchFamily="49" charset="0"/>
              </a:rPr>
              <a:t>elif</a:t>
            </a:r>
            <a:r>
              <a:rPr lang="en-US" sz="1800" b="1">
                <a:latin typeface="Courier New" pitchFamily="49" charset="0"/>
              </a:rPr>
              <a:t> scsc(L[0]) &lt; scsc(L[1]):  </a:t>
            </a:r>
            <a:r>
              <a:rPr lang="en-US" sz="1800" b="1">
                <a:solidFill>
                  <a:srgbClr val="FE9A2C"/>
                </a:solidFill>
                <a:latin typeface="Courier New" pitchFamily="49" charset="0"/>
              </a:rPr>
              <a:t>return</a:t>
            </a:r>
            <a:r>
              <a:rPr lang="en-US" sz="1800" b="1">
                <a:latin typeface="Courier New" pitchFamily="49" charset="0"/>
              </a:rPr>
              <a:t> bestWord( L[1:] )</a:t>
            </a:r>
          </a:p>
          <a:p>
            <a:pPr>
              <a:lnSpc>
                <a:spcPct val="60000"/>
              </a:lnSpc>
              <a:spcBef>
                <a:spcPct val="50000"/>
              </a:spcBef>
            </a:pPr>
            <a:r>
              <a:rPr lang="en-US" sz="1800" b="1">
                <a:latin typeface="Courier New" pitchFamily="49" charset="0"/>
              </a:rPr>
              <a:t>    </a:t>
            </a:r>
            <a:r>
              <a:rPr lang="en-US" sz="1800" b="1">
                <a:solidFill>
                  <a:srgbClr val="FE9A2C"/>
                </a:solidFill>
                <a:latin typeface="Courier New" pitchFamily="49" charset="0"/>
              </a:rPr>
              <a:t>else</a:t>
            </a:r>
            <a:r>
              <a:rPr lang="en-US" sz="1800" b="1">
                <a:latin typeface="Courier New" pitchFamily="49" charset="0"/>
              </a:rPr>
              <a:t>:   </a:t>
            </a:r>
            <a:r>
              <a:rPr lang="en-US" sz="1800" b="1">
                <a:solidFill>
                  <a:srgbClr val="FE9A2C"/>
                </a:solidFill>
                <a:latin typeface="Courier New" pitchFamily="49" charset="0"/>
              </a:rPr>
              <a:t>return</a:t>
            </a:r>
            <a:r>
              <a:rPr lang="en-US" sz="1800" b="1">
                <a:latin typeface="Courier New" pitchFamily="49" charset="0"/>
              </a:rPr>
              <a:t> bestWord( L[0:1] + L[2:] )</a:t>
            </a:r>
          </a:p>
        </p:txBody>
      </p:sp>
      <p:sp>
        <p:nvSpPr>
          <p:cNvPr id="14344" name="Text Box 13"/>
          <p:cNvSpPr txBox="1">
            <a:spLocks noChangeArrowheads="1"/>
          </p:cNvSpPr>
          <p:nvPr>
            <p:custDataLst>
              <p:tags r:id="rId7"/>
            </p:custDataLst>
          </p:nvPr>
        </p:nvSpPr>
        <p:spPr bwMode="auto">
          <a:xfrm>
            <a:off x="3886200" y="1395413"/>
            <a:ext cx="3581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200">
                <a:solidFill>
                  <a:srgbClr val="1E16E4"/>
                </a:solidFill>
                <a:latin typeface="Comic Sans MS" pitchFamily="66" charset="0"/>
              </a:rPr>
              <a:t>Let's abbreviate this function as  </a:t>
            </a:r>
            <a:r>
              <a:rPr lang="en-US" sz="1800" b="1">
                <a:latin typeface="Courier New" pitchFamily="49" charset="0"/>
              </a:rPr>
              <a:t>scsc(w)</a:t>
            </a:r>
            <a:r>
              <a:rPr lang="en-US" sz="1200">
                <a:solidFill>
                  <a:srgbClr val="1E16E4"/>
                </a:solidFill>
                <a:latin typeface="Comic Sans MS" pitchFamily="66" charset="0"/>
              </a:rPr>
              <a:t>   </a:t>
            </a:r>
          </a:p>
        </p:txBody>
      </p:sp>
      <p:sp>
        <p:nvSpPr>
          <p:cNvPr id="14345" name="AutoShape 14"/>
          <p:cNvSpPr>
            <a:spLocks/>
          </p:cNvSpPr>
          <p:nvPr>
            <p:custDataLst>
              <p:tags r:id="rId8"/>
            </p:custDataLst>
          </p:nvPr>
        </p:nvSpPr>
        <p:spPr bwMode="auto">
          <a:xfrm>
            <a:off x="3794125" y="1238250"/>
            <a:ext cx="106363" cy="706438"/>
          </a:xfrm>
          <a:prstGeom prst="rightBrace">
            <a:avLst>
              <a:gd name="adj1" fmla="val 55348"/>
              <a:gd name="adj2" fmla="val 50000"/>
            </a:avLst>
          </a:prstGeom>
          <a:noFill/>
          <a:ln w="19050">
            <a:solidFill>
              <a:srgbClr val="1E16E4"/>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pPr eaLnBrk="0" hangingPunct="0"/>
            <a:endParaRPr lang="en-US"/>
          </a:p>
        </p:txBody>
      </p:sp>
      <p:sp>
        <p:nvSpPr>
          <p:cNvPr id="14346" name="Text Box 15"/>
          <p:cNvSpPr txBox="1">
            <a:spLocks noChangeArrowheads="1"/>
          </p:cNvSpPr>
          <p:nvPr>
            <p:custDataLst>
              <p:tags r:id="rId9"/>
            </p:custDataLst>
          </p:nvPr>
        </p:nvSpPr>
        <p:spPr bwMode="auto">
          <a:xfrm>
            <a:off x="457200" y="5083175"/>
            <a:ext cx="85344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nSpc>
                <a:spcPct val="60000"/>
              </a:lnSpc>
              <a:spcBef>
                <a:spcPct val="50000"/>
              </a:spcBef>
            </a:pPr>
            <a:r>
              <a:rPr lang="en-US" sz="1800" b="1">
                <a:solidFill>
                  <a:srgbClr val="FE9A2C"/>
                </a:solidFill>
                <a:latin typeface="Courier New" pitchFamily="49" charset="0"/>
              </a:rPr>
              <a:t>def</a:t>
            </a:r>
            <a:r>
              <a:rPr lang="en-US" sz="1800" b="1">
                <a:latin typeface="Courier New" pitchFamily="49" charset="0"/>
              </a:rPr>
              <a:t> bestWord( L ):</a:t>
            </a:r>
          </a:p>
          <a:p>
            <a:pPr>
              <a:lnSpc>
                <a:spcPct val="60000"/>
              </a:lnSpc>
              <a:spcBef>
                <a:spcPct val="50000"/>
              </a:spcBef>
            </a:pPr>
            <a:r>
              <a:rPr lang="en-US" sz="1800" b="1">
                <a:latin typeface="Courier New" pitchFamily="49" charset="0"/>
              </a:rPr>
              <a:t>    </a:t>
            </a:r>
            <a:r>
              <a:rPr lang="en-US" sz="1800" b="1">
                <a:solidFill>
                  <a:srgbClr val="067B0E"/>
                </a:solidFill>
                <a:latin typeface="Courier New" pitchFamily="49" charset="0"/>
              </a:rPr>
              <a:t>""" returns the word in L w/max scrabble score """</a:t>
            </a:r>
            <a:endParaRPr lang="en-US" sz="1800" b="1">
              <a:solidFill>
                <a:srgbClr val="B410CE"/>
              </a:solidFill>
              <a:latin typeface="Courier New" pitchFamily="49" charset="0"/>
            </a:endParaRPr>
          </a:p>
          <a:p>
            <a:pPr>
              <a:lnSpc>
                <a:spcPct val="60000"/>
              </a:lnSpc>
              <a:spcBef>
                <a:spcPct val="50000"/>
              </a:spcBef>
            </a:pPr>
            <a:r>
              <a:rPr lang="en-US" sz="1800" b="1">
                <a:latin typeface="Courier New" pitchFamily="49" charset="0"/>
              </a:rPr>
              <a:t>    LoL = [ [scsc(w), w] </a:t>
            </a:r>
            <a:r>
              <a:rPr lang="en-US" sz="1800" b="1">
                <a:solidFill>
                  <a:srgbClr val="FE9A2C"/>
                </a:solidFill>
                <a:latin typeface="Courier New" pitchFamily="49" charset="0"/>
              </a:rPr>
              <a:t>for</a:t>
            </a:r>
            <a:r>
              <a:rPr lang="en-US" sz="1800" b="1">
                <a:latin typeface="Courier New" pitchFamily="49" charset="0"/>
              </a:rPr>
              <a:t> w </a:t>
            </a:r>
            <a:r>
              <a:rPr lang="en-US" sz="1800" b="1">
                <a:solidFill>
                  <a:srgbClr val="FE9A2C"/>
                </a:solidFill>
                <a:latin typeface="Courier New" pitchFamily="49" charset="0"/>
              </a:rPr>
              <a:t>in</a:t>
            </a:r>
            <a:r>
              <a:rPr lang="en-US" sz="1800" b="1">
                <a:latin typeface="Courier New" pitchFamily="49" charset="0"/>
              </a:rPr>
              <a:t> L  ]</a:t>
            </a:r>
          </a:p>
          <a:p>
            <a:pPr>
              <a:lnSpc>
                <a:spcPct val="60000"/>
              </a:lnSpc>
              <a:spcBef>
                <a:spcPct val="50000"/>
              </a:spcBef>
            </a:pPr>
            <a:r>
              <a:rPr lang="en-US" sz="1800" b="1">
                <a:latin typeface="Courier New" pitchFamily="49" charset="0"/>
              </a:rPr>
              <a:t>    bestPair = max( LoL )</a:t>
            </a:r>
          </a:p>
          <a:p>
            <a:pPr>
              <a:lnSpc>
                <a:spcPct val="60000"/>
              </a:lnSpc>
              <a:spcBef>
                <a:spcPct val="50000"/>
              </a:spcBef>
            </a:pPr>
            <a:r>
              <a:rPr lang="en-US" sz="1800" b="1">
                <a:latin typeface="Courier New" pitchFamily="49" charset="0"/>
              </a:rPr>
              <a:t>    </a:t>
            </a:r>
            <a:r>
              <a:rPr lang="en-US" sz="1800" b="1">
                <a:solidFill>
                  <a:srgbClr val="FE9A2C"/>
                </a:solidFill>
                <a:latin typeface="Courier New" pitchFamily="49" charset="0"/>
              </a:rPr>
              <a:t>return</a:t>
            </a:r>
            <a:r>
              <a:rPr lang="en-US" sz="1800" b="1">
                <a:latin typeface="Courier New" pitchFamily="49" charset="0"/>
              </a:rPr>
              <a:t> bestPair</a:t>
            </a:r>
            <a:endParaRPr lang="en-US" sz="1800" b="1">
              <a:solidFill>
                <a:srgbClr val="EB102C"/>
              </a:solidFill>
              <a:latin typeface="Courier New" pitchFamily="49" charset="0"/>
            </a:endParaRPr>
          </a:p>
        </p:txBody>
      </p:sp>
      <p:sp>
        <p:nvSpPr>
          <p:cNvPr id="14347" name="Line 16"/>
          <p:cNvSpPr>
            <a:spLocks noChangeShapeType="1"/>
          </p:cNvSpPr>
          <p:nvPr>
            <p:custDataLst>
              <p:tags r:id="rId10"/>
            </p:custDataLst>
          </p:nvPr>
        </p:nvSpPr>
        <p:spPr bwMode="auto">
          <a:xfrm>
            <a:off x="280988" y="2209800"/>
            <a:ext cx="8153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4348" name="Line 17"/>
          <p:cNvSpPr>
            <a:spLocks noChangeShapeType="1"/>
          </p:cNvSpPr>
          <p:nvPr>
            <p:custDataLst>
              <p:tags r:id="rId11"/>
            </p:custDataLst>
          </p:nvPr>
        </p:nvSpPr>
        <p:spPr bwMode="auto">
          <a:xfrm>
            <a:off x="304800" y="4800600"/>
            <a:ext cx="8153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4349" name="Rectangle 21"/>
          <p:cNvSpPr>
            <a:spLocks noChangeArrowheads="1"/>
          </p:cNvSpPr>
          <p:nvPr/>
        </p:nvSpPr>
        <p:spPr bwMode="auto">
          <a:xfrm>
            <a:off x="3694113" y="2341563"/>
            <a:ext cx="1571625" cy="293687"/>
          </a:xfrm>
          <a:prstGeom prst="rect">
            <a:avLst/>
          </a:prstGeom>
          <a:noFill/>
          <a:ln w="19050">
            <a:solidFill>
              <a:srgbClr val="0B04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eaLnBrk="0" hangingPunct="0"/>
            <a:r>
              <a:rPr lang="en-US" sz="1200">
                <a:solidFill>
                  <a:srgbClr val="1E16E4"/>
                </a:solidFill>
                <a:latin typeface="Comic Sans MS" pitchFamily="66" charset="0"/>
              </a:rPr>
              <a:t>using raw recursion</a:t>
            </a:r>
          </a:p>
        </p:txBody>
      </p:sp>
      <p:sp>
        <p:nvSpPr>
          <p:cNvPr id="14350" name="Rectangle 22"/>
          <p:cNvSpPr>
            <a:spLocks noChangeArrowheads="1"/>
          </p:cNvSpPr>
          <p:nvPr/>
        </p:nvSpPr>
        <p:spPr bwMode="auto">
          <a:xfrm>
            <a:off x="4044950" y="4908550"/>
            <a:ext cx="879475" cy="293688"/>
          </a:xfrm>
          <a:prstGeom prst="rect">
            <a:avLst/>
          </a:prstGeom>
          <a:noFill/>
          <a:ln w="19050">
            <a:solidFill>
              <a:srgbClr val="0B04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eaLnBrk="0" hangingPunct="0"/>
            <a:r>
              <a:rPr lang="en-US" sz="1200">
                <a:solidFill>
                  <a:srgbClr val="1E16E4"/>
                </a:solidFill>
                <a:latin typeface="Comic Sans MS" pitchFamily="66" charset="0"/>
              </a:rPr>
              <a:t>using </a:t>
            </a:r>
            <a:r>
              <a:rPr lang="en-US" sz="1200" b="1">
                <a:solidFill>
                  <a:srgbClr val="1E16E4"/>
                </a:solidFill>
                <a:latin typeface="Courier New" pitchFamily="49" charset="0"/>
              </a:rPr>
              <a:t>max</a:t>
            </a:r>
            <a:endParaRPr lang="en-US" sz="1200">
              <a:solidFill>
                <a:srgbClr val="1E16E4"/>
              </a:solidFill>
              <a:latin typeface="Comic Sans MS" pitchFamily="66" charset="0"/>
            </a:endParaRPr>
          </a:p>
        </p:txBody>
      </p:sp>
      <mc:AlternateContent xmlns:mc="http://schemas.openxmlformats.org/markup-compatibility/2006" xmlns:p14="http://schemas.microsoft.com/office/powerpoint/2010/main">
        <mc:Choice Requires="p14">
          <p:contentPart p14:bwMode="auto" r:id="rId13">
            <p14:nvContentPartPr>
              <p14:cNvPr id="2" name="Ink 1"/>
              <p14:cNvContentPartPr/>
              <p14:nvPr/>
            </p14:nvContentPartPr>
            <p14:xfrm>
              <a:off x="384120" y="1294920"/>
              <a:ext cx="8394120" cy="4688280"/>
            </p14:xfrm>
          </p:contentPart>
        </mc:Choice>
        <mc:Fallback xmlns="">
          <p:pic>
            <p:nvPicPr>
              <p:cNvPr id="2" name="Ink 1"/>
              <p:cNvPicPr/>
              <p:nvPr/>
            </p:nvPicPr>
            <p:blipFill>
              <a:blip r:embed="rId14"/>
              <a:stretch>
                <a:fillRect/>
              </a:stretch>
            </p:blipFill>
            <p:spPr>
              <a:xfrm>
                <a:off x="374760" y="1285560"/>
                <a:ext cx="8412840" cy="4707000"/>
              </a:xfrm>
              <a:prstGeom prst="rect">
                <a:avLst/>
              </a:prstGeom>
            </p:spPr>
          </p:pic>
        </mc:Fallback>
      </mc:AlternateContent>
    </p:spTree>
    <p:extLst>
      <p:ext uri="{BB962C8B-B14F-4D97-AF65-F5344CB8AC3E}">
        <p14:creationId xmlns:p14="http://schemas.microsoft.com/office/powerpoint/2010/main" val="32653700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3"/>
          <p:cNvSpPr txBox="1">
            <a:spLocks noChangeArrowheads="1"/>
          </p:cNvSpPr>
          <p:nvPr>
            <p:custDataLst>
              <p:tags r:id="rId1"/>
            </p:custDataLst>
          </p:nvPr>
        </p:nvSpPr>
        <p:spPr bwMode="auto">
          <a:xfrm rot="1215758">
            <a:off x="7391400" y="5624513"/>
            <a:ext cx="1217613" cy="304800"/>
          </a:xfrm>
          <a:prstGeom prst="rect">
            <a:avLst/>
          </a:prstGeom>
          <a:solidFill>
            <a:srgbClr val="CCFFCC"/>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400" b="1">
                <a:solidFill>
                  <a:srgbClr val="008000"/>
                </a:solidFill>
                <a:latin typeface="Comic Sans MS" pitchFamily="66" charset="0"/>
              </a:rPr>
              <a:t>(later)</a:t>
            </a:r>
          </a:p>
        </p:txBody>
      </p:sp>
      <p:grpSp>
        <p:nvGrpSpPr>
          <p:cNvPr id="3075" name="Group 2"/>
          <p:cNvGrpSpPr>
            <a:grpSpLocks/>
          </p:cNvGrpSpPr>
          <p:nvPr>
            <p:custDataLst>
              <p:tags r:id="rId2"/>
            </p:custDataLst>
          </p:nvPr>
        </p:nvGrpSpPr>
        <p:grpSpPr bwMode="auto">
          <a:xfrm>
            <a:off x="533400" y="1114425"/>
            <a:ext cx="8218488" cy="180975"/>
            <a:chOff x="295" y="1311"/>
            <a:chExt cx="5177" cy="114"/>
          </a:xfrm>
        </p:grpSpPr>
        <p:sp>
          <p:nvSpPr>
            <p:cNvPr id="2" name="Rectangle 3"/>
            <p:cNvSpPr>
              <a:spLocks noChangeArrowheads="1"/>
            </p:cNvSpPr>
            <p:nvPr>
              <p:custDataLst>
                <p:tags r:id="rId39"/>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sp>
          <p:nvSpPr>
            <p:cNvPr id="3114" name="Rectangle 4"/>
            <p:cNvSpPr>
              <a:spLocks noChangeArrowheads="1"/>
            </p:cNvSpPr>
            <p:nvPr>
              <p:custDataLst>
                <p:tags r:id="rId40"/>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grpSp>
      <p:sp>
        <p:nvSpPr>
          <p:cNvPr id="3076" name="Text Box 5"/>
          <p:cNvSpPr txBox="1">
            <a:spLocks noChangeArrowheads="1"/>
          </p:cNvSpPr>
          <p:nvPr>
            <p:custDataLst>
              <p:tags r:id="rId3"/>
            </p:custDataLst>
          </p:nvPr>
        </p:nvSpPr>
        <p:spPr bwMode="auto">
          <a:xfrm>
            <a:off x="228600" y="1693863"/>
            <a:ext cx="3810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2000">
                <a:solidFill>
                  <a:srgbClr val="6E0416"/>
                </a:solidFill>
                <a:latin typeface="Comic Sans MS" pitchFamily="66" charset="0"/>
              </a:rPr>
              <a:t>thinking </a:t>
            </a:r>
            <a:r>
              <a:rPr lang="en-US" sz="2000" b="1" i="1">
                <a:solidFill>
                  <a:srgbClr val="6E0416"/>
                </a:solidFill>
                <a:latin typeface="Comic Sans MS" pitchFamily="66" charset="0"/>
              </a:rPr>
              <a:t>like</a:t>
            </a:r>
            <a:r>
              <a:rPr lang="en-US" sz="2000">
                <a:solidFill>
                  <a:srgbClr val="6E0416"/>
                </a:solidFill>
                <a:latin typeface="Comic Sans MS" pitchFamily="66" charset="0"/>
              </a:rPr>
              <a:t>  a machine</a:t>
            </a:r>
          </a:p>
        </p:txBody>
      </p:sp>
      <p:sp>
        <p:nvSpPr>
          <p:cNvPr id="3077" name="Text Box 6"/>
          <p:cNvSpPr txBox="1">
            <a:spLocks noChangeArrowheads="1"/>
          </p:cNvSpPr>
          <p:nvPr>
            <p:custDataLst>
              <p:tags r:id="rId4"/>
            </p:custDataLst>
          </p:nvPr>
        </p:nvSpPr>
        <p:spPr bwMode="auto">
          <a:xfrm>
            <a:off x="4724400" y="1693863"/>
            <a:ext cx="3810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2000">
                <a:solidFill>
                  <a:srgbClr val="6E0416"/>
                </a:solidFill>
                <a:latin typeface="Comic Sans MS" pitchFamily="66" charset="0"/>
              </a:rPr>
              <a:t>thinking </a:t>
            </a:r>
            <a:r>
              <a:rPr lang="en-US" sz="2000" b="1" i="1">
                <a:solidFill>
                  <a:srgbClr val="6E0416"/>
                </a:solidFill>
                <a:latin typeface="Comic Sans MS" pitchFamily="66" charset="0"/>
              </a:rPr>
              <a:t>for</a:t>
            </a:r>
            <a:r>
              <a:rPr lang="en-US" sz="2000" b="1">
                <a:solidFill>
                  <a:srgbClr val="6E0416"/>
                </a:solidFill>
                <a:latin typeface="Comic Sans MS" pitchFamily="66" charset="0"/>
              </a:rPr>
              <a:t> </a:t>
            </a:r>
            <a:r>
              <a:rPr lang="en-US" sz="2000">
                <a:solidFill>
                  <a:srgbClr val="6E0416"/>
                </a:solidFill>
                <a:latin typeface="Comic Sans MS" pitchFamily="66" charset="0"/>
              </a:rPr>
              <a:t> a machine</a:t>
            </a:r>
          </a:p>
        </p:txBody>
      </p:sp>
      <p:sp>
        <p:nvSpPr>
          <p:cNvPr id="3078" name="AutoShape 7"/>
          <p:cNvSpPr>
            <a:spLocks/>
          </p:cNvSpPr>
          <p:nvPr>
            <p:custDataLst>
              <p:tags r:id="rId5"/>
            </p:custDataLst>
          </p:nvPr>
        </p:nvSpPr>
        <p:spPr bwMode="auto">
          <a:xfrm>
            <a:off x="3810000" y="2819400"/>
            <a:ext cx="228600" cy="3505200"/>
          </a:xfrm>
          <a:prstGeom prst="rightBrace">
            <a:avLst>
              <a:gd name="adj1" fmla="val 127778"/>
              <a:gd name="adj2" fmla="val 49319"/>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3079" name="AutoShape 11"/>
          <p:cNvSpPr>
            <a:spLocks noChangeArrowheads="1"/>
          </p:cNvSpPr>
          <p:nvPr>
            <p:custDataLst>
              <p:tags r:id="rId6"/>
            </p:custDataLst>
          </p:nvPr>
        </p:nvSpPr>
        <p:spPr bwMode="auto">
          <a:xfrm>
            <a:off x="569913" y="1690688"/>
            <a:ext cx="3098800" cy="438150"/>
          </a:xfrm>
          <a:prstGeom prst="roundRect">
            <a:avLst>
              <a:gd name="adj" fmla="val 16667"/>
            </a:avLst>
          </a:prstGeom>
          <a:noFill/>
          <a:ln w="19050">
            <a:solidFill>
              <a:srgbClr val="6E041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3080" name="AutoShape 12"/>
          <p:cNvSpPr>
            <a:spLocks noChangeArrowheads="1"/>
          </p:cNvSpPr>
          <p:nvPr>
            <p:custDataLst>
              <p:tags r:id="rId7"/>
            </p:custDataLst>
          </p:nvPr>
        </p:nvSpPr>
        <p:spPr bwMode="auto">
          <a:xfrm>
            <a:off x="5068888" y="1676400"/>
            <a:ext cx="3098800" cy="438150"/>
          </a:xfrm>
          <a:prstGeom prst="roundRect">
            <a:avLst>
              <a:gd name="adj" fmla="val 16667"/>
            </a:avLst>
          </a:prstGeom>
          <a:noFill/>
          <a:ln w="19050">
            <a:solidFill>
              <a:srgbClr val="6E041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3081" name="Text Box 13"/>
          <p:cNvSpPr txBox="1">
            <a:spLocks noChangeArrowheads="1"/>
          </p:cNvSpPr>
          <p:nvPr>
            <p:custDataLst>
              <p:tags r:id="rId8"/>
            </p:custDataLst>
          </p:nvPr>
        </p:nvSpPr>
        <p:spPr bwMode="auto">
          <a:xfrm>
            <a:off x="1447800" y="228600"/>
            <a:ext cx="6324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000"/>
              <a:t>What is CS </a:t>
            </a:r>
            <a:r>
              <a:rPr lang="en-US" sz="4000" i="1"/>
              <a:t>really </a:t>
            </a:r>
            <a:r>
              <a:rPr lang="en-US" sz="4000"/>
              <a:t>about</a:t>
            </a:r>
          </a:p>
        </p:txBody>
      </p:sp>
      <p:sp>
        <p:nvSpPr>
          <p:cNvPr id="3082" name="Text Box 14"/>
          <p:cNvSpPr txBox="1">
            <a:spLocks noChangeArrowheads="1"/>
          </p:cNvSpPr>
          <p:nvPr>
            <p:custDataLst>
              <p:tags r:id="rId9"/>
            </p:custDataLst>
          </p:nvPr>
        </p:nvSpPr>
        <p:spPr bwMode="auto">
          <a:xfrm>
            <a:off x="982663" y="5867400"/>
            <a:ext cx="190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3200" b="1" i="1">
                <a:solidFill>
                  <a:schemeClr val="accent2"/>
                </a:solidFill>
              </a:rPr>
              <a:t>recursion</a:t>
            </a:r>
            <a:endParaRPr lang="en-US" sz="3200">
              <a:solidFill>
                <a:schemeClr val="accent2"/>
              </a:solidFill>
            </a:endParaRPr>
          </a:p>
        </p:txBody>
      </p:sp>
      <p:sp>
        <p:nvSpPr>
          <p:cNvPr id="3083" name="Rectangle 15"/>
          <p:cNvSpPr>
            <a:spLocks noChangeArrowheads="1"/>
          </p:cNvSpPr>
          <p:nvPr>
            <p:custDataLst>
              <p:tags r:id="rId10"/>
            </p:custDataLst>
          </p:nvPr>
        </p:nvSpPr>
        <p:spPr bwMode="auto">
          <a:xfrm>
            <a:off x="622300" y="2471738"/>
            <a:ext cx="1284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a:solidFill>
                  <a:schemeClr val="accent2"/>
                </a:solidFill>
              </a:rPr>
              <a:t>variables</a:t>
            </a:r>
          </a:p>
        </p:txBody>
      </p:sp>
      <p:sp>
        <p:nvSpPr>
          <p:cNvPr id="3084" name="Rectangle 16"/>
          <p:cNvSpPr>
            <a:spLocks noChangeArrowheads="1"/>
          </p:cNvSpPr>
          <p:nvPr>
            <p:custDataLst>
              <p:tags r:id="rId11"/>
            </p:custDataLst>
          </p:nvPr>
        </p:nvSpPr>
        <p:spPr bwMode="auto">
          <a:xfrm>
            <a:off x="747713" y="4800600"/>
            <a:ext cx="23796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b="1">
                <a:solidFill>
                  <a:schemeClr val="accent2"/>
                </a:solidFill>
                <a:latin typeface="Courier New" pitchFamily="49" charset="0"/>
              </a:rPr>
              <a:t>if…elif…else</a:t>
            </a:r>
          </a:p>
        </p:txBody>
      </p:sp>
      <p:sp>
        <p:nvSpPr>
          <p:cNvPr id="3085" name="Rectangle 17"/>
          <p:cNvSpPr>
            <a:spLocks noChangeArrowheads="1"/>
          </p:cNvSpPr>
          <p:nvPr>
            <p:custDataLst>
              <p:tags r:id="rId12"/>
            </p:custDataLst>
          </p:nvPr>
        </p:nvSpPr>
        <p:spPr bwMode="auto">
          <a:xfrm>
            <a:off x="906463" y="5181600"/>
            <a:ext cx="2057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1800"/>
              <a:t>making decisions (conditionals)</a:t>
            </a:r>
          </a:p>
        </p:txBody>
      </p:sp>
      <p:sp>
        <p:nvSpPr>
          <p:cNvPr id="3086" name="Rectangle 18"/>
          <p:cNvSpPr>
            <a:spLocks noChangeArrowheads="1"/>
          </p:cNvSpPr>
          <p:nvPr>
            <p:custDataLst>
              <p:tags r:id="rId13"/>
            </p:custDataLst>
          </p:nvPr>
        </p:nvSpPr>
        <p:spPr bwMode="auto">
          <a:xfrm>
            <a:off x="1331913" y="2865438"/>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800"/>
              <a:t>storage</a:t>
            </a:r>
          </a:p>
        </p:txBody>
      </p:sp>
      <p:sp>
        <p:nvSpPr>
          <p:cNvPr id="3087" name="Rectangle 19"/>
          <p:cNvSpPr>
            <a:spLocks noChangeArrowheads="1"/>
          </p:cNvSpPr>
          <p:nvPr>
            <p:custDataLst>
              <p:tags r:id="rId14"/>
            </p:custDataLst>
          </p:nvPr>
        </p:nvSpPr>
        <p:spPr bwMode="auto">
          <a:xfrm>
            <a:off x="304800" y="6338888"/>
            <a:ext cx="3276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1800"/>
              <a:t>repeated, self-similar actions</a:t>
            </a:r>
          </a:p>
        </p:txBody>
      </p:sp>
      <p:sp>
        <p:nvSpPr>
          <p:cNvPr id="3088" name="AutoShape 21"/>
          <p:cNvSpPr>
            <a:spLocks noChangeArrowheads="1"/>
          </p:cNvSpPr>
          <p:nvPr>
            <p:custDataLst>
              <p:tags r:id="rId15"/>
            </p:custDataLst>
          </p:nvPr>
        </p:nvSpPr>
        <p:spPr bwMode="auto">
          <a:xfrm>
            <a:off x="2286000" y="2540000"/>
            <a:ext cx="1219200" cy="838200"/>
          </a:xfrm>
          <a:prstGeom prst="cube">
            <a:avLst>
              <a:gd name="adj" fmla="val 46782"/>
            </a:avLst>
          </a:prstGeom>
          <a:solidFill>
            <a:schemeClr val="bg1"/>
          </a:solidFill>
          <a:ln w="19050">
            <a:solidFill>
              <a:schemeClr val="tx1"/>
            </a:solidFill>
            <a:miter lim="800000"/>
            <a:headEnd/>
            <a:tailEnd/>
          </a:ln>
        </p:spPr>
        <p:txBody>
          <a:bodyPr wrap="none" anchor="ctr"/>
          <a:lstStyle/>
          <a:p>
            <a:pPr eaLnBrk="0" hangingPunct="0"/>
            <a:endParaRPr lang="en-US"/>
          </a:p>
        </p:txBody>
      </p:sp>
      <p:sp>
        <p:nvSpPr>
          <p:cNvPr id="3089" name="Rectangle 22"/>
          <p:cNvSpPr>
            <a:spLocks noChangeArrowheads="1"/>
          </p:cNvSpPr>
          <p:nvPr>
            <p:custDataLst>
              <p:tags r:id="rId16"/>
            </p:custDataLst>
          </p:nvPr>
        </p:nvSpPr>
        <p:spPr bwMode="auto">
          <a:xfrm>
            <a:off x="2222500" y="2928938"/>
            <a:ext cx="944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1200" b="1">
                <a:latin typeface="Courier New" pitchFamily="49" charset="0"/>
              </a:rPr>
              <a:t>int</a:t>
            </a:r>
          </a:p>
          <a:p>
            <a:pPr algn="ctr" eaLnBrk="0" hangingPunct="0"/>
            <a:r>
              <a:rPr lang="en-US" sz="1200" b="1">
                <a:solidFill>
                  <a:schemeClr val="accent2"/>
                </a:solidFill>
                <a:latin typeface="Courier New" pitchFamily="49" charset="0"/>
              </a:rPr>
              <a:t>guess</a:t>
            </a:r>
          </a:p>
        </p:txBody>
      </p:sp>
      <p:sp>
        <p:nvSpPr>
          <p:cNvPr id="3090" name="Rectangle 23"/>
          <p:cNvSpPr>
            <a:spLocks noChangeArrowheads="1"/>
          </p:cNvSpPr>
          <p:nvPr>
            <p:custDataLst>
              <p:tags r:id="rId17"/>
            </p:custDataLst>
          </p:nvPr>
        </p:nvSpPr>
        <p:spPr bwMode="auto">
          <a:xfrm rot="-1779309">
            <a:off x="2681288" y="2593975"/>
            <a:ext cx="3667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1200" b="1">
                <a:solidFill>
                  <a:srgbClr val="008000"/>
                </a:solidFill>
                <a:latin typeface="Courier New" pitchFamily="49" charset="0"/>
              </a:rPr>
              <a:t>42</a:t>
            </a:r>
          </a:p>
        </p:txBody>
      </p:sp>
      <p:sp>
        <p:nvSpPr>
          <p:cNvPr id="3091" name="AutoShape 24"/>
          <p:cNvSpPr>
            <a:spLocks noChangeArrowheads="1"/>
          </p:cNvSpPr>
          <p:nvPr>
            <p:custDataLst>
              <p:tags r:id="rId18"/>
            </p:custDataLst>
          </p:nvPr>
        </p:nvSpPr>
        <p:spPr bwMode="auto">
          <a:xfrm>
            <a:off x="773113" y="3792538"/>
            <a:ext cx="685800" cy="609600"/>
          </a:xfrm>
          <a:prstGeom prst="cube">
            <a:avLst>
              <a:gd name="adj" fmla="val 46782"/>
            </a:avLst>
          </a:prstGeom>
          <a:solidFill>
            <a:schemeClr val="bg1"/>
          </a:solidFill>
          <a:ln w="19050">
            <a:solidFill>
              <a:schemeClr val="tx1"/>
            </a:solidFill>
            <a:miter lim="800000"/>
            <a:headEnd/>
            <a:tailEnd/>
          </a:ln>
        </p:spPr>
        <p:txBody>
          <a:bodyPr wrap="none" anchor="ctr"/>
          <a:lstStyle/>
          <a:p>
            <a:pPr eaLnBrk="0" hangingPunct="0"/>
            <a:endParaRPr lang="en-US"/>
          </a:p>
        </p:txBody>
      </p:sp>
      <p:sp>
        <p:nvSpPr>
          <p:cNvPr id="3092" name="Rectangle 25"/>
          <p:cNvSpPr>
            <a:spLocks noChangeArrowheads="1"/>
          </p:cNvSpPr>
          <p:nvPr>
            <p:custDataLst>
              <p:tags r:id="rId19"/>
            </p:custDataLst>
          </p:nvPr>
        </p:nvSpPr>
        <p:spPr bwMode="auto">
          <a:xfrm>
            <a:off x="561975" y="3276600"/>
            <a:ext cx="1419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a:solidFill>
                  <a:schemeClr val="accent2"/>
                </a:solidFill>
              </a:rPr>
              <a:t>sequences</a:t>
            </a:r>
          </a:p>
        </p:txBody>
      </p:sp>
      <p:sp>
        <p:nvSpPr>
          <p:cNvPr id="3093" name="AutoShape 26"/>
          <p:cNvSpPr>
            <a:spLocks noChangeArrowheads="1"/>
          </p:cNvSpPr>
          <p:nvPr>
            <p:custDataLst>
              <p:tags r:id="rId20"/>
            </p:custDataLst>
          </p:nvPr>
        </p:nvSpPr>
        <p:spPr bwMode="auto">
          <a:xfrm>
            <a:off x="1344613" y="3786188"/>
            <a:ext cx="685800" cy="609600"/>
          </a:xfrm>
          <a:prstGeom prst="cube">
            <a:avLst>
              <a:gd name="adj" fmla="val 46782"/>
            </a:avLst>
          </a:prstGeom>
          <a:solidFill>
            <a:schemeClr val="bg1"/>
          </a:solidFill>
          <a:ln w="19050">
            <a:solidFill>
              <a:schemeClr val="tx1"/>
            </a:solidFill>
            <a:miter lim="800000"/>
            <a:headEnd/>
            <a:tailEnd/>
          </a:ln>
        </p:spPr>
        <p:txBody>
          <a:bodyPr wrap="none" anchor="ctr"/>
          <a:lstStyle/>
          <a:p>
            <a:pPr eaLnBrk="0" hangingPunct="0"/>
            <a:endParaRPr lang="en-US"/>
          </a:p>
        </p:txBody>
      </p:sp>
      <p:sp>
        <p:nvSpPr>
          <p:cNvPr id="3094" name="AutoShape 27"/>
          <p:cNvSpPr>
            <a:spLocks noChangeArrowheads="1"/>
          </p:cNvSpPr>
          <p:nvPr>
            <p:custDataLst>
              <p:tags r:id="rId21"/>
            </p:custDataLst>
          </p:nvPr>
        </p:nvSpPr>
        <p:spPr bwMode="auto">
          <a:xfrm>
            <a:off x="1912938" y="3789363"/>
            <a:ext cx="685800" cy="609600"/>
          </a:xfrm>
          <a:prstGeom prst="cube">
            <a:avLst>
              <a:gd name="adj" fmla="val 46782"/>
            </a:avLst>
          </a:prstGeom>
          <a:solidFill>
            <a:schemeClr val="bg1"/>
          </a:solidFill>
          <a:ln w="19050">
            <a:solidFill>
              <a:schemeClr val="tx1"/>
            </a:solidFill>
            <a:miter lim="800000"/>
            <a:headEnd/>
            <a:tailEnd/>
          </a:ln>
        </p:spPr>
        <p:txBody>
          <a:bodyPr wrap="none" anchor="ctr"/>
          <a:lstStyle/>
          <a:p>
            <a:pPr eaLnBrk="0" hangingPunct="0"/>
            <a:endParaRPr lang="en-US"/>
          </a:p>
        </p:txBody>
      </p:sp>
      <p:sp>
        <p:nvSpPr>
          <p:cNvPr id="3095" name="AutoShape 28"/>
          <p:cNvSpPr>
            <a:spLocks noChangeArrowheads="1"/>
          </p:cNvSpPr>
          <p:nvPr>
            <p:custDataLst>
              <p:tags r:id="rId22"/>
            </p:custDataLst>
          </p:nvPr>
        </p:nvSpPr>
        <p:spPr bwMode="auto">
          <a:xfrm>
            <a:off x="2482850" y="3786188"/>
            <a:ext cx="685800" cy="609600"/>
          </a:xfrm>
          <a:prstGeom prst="cube">
            <a:avLst>
              <a:gd name="adj" fmla="val 46782"/>
            </a:avLst>
          </a:prstGeom>
          <a:solidFill>
            <a:schemeClr val="bg1"/>
          </a:solidFill>
          <a:ln w="19050">
            <a:solidFill>
              <a:schemeClr val="tx1"/>
            </a:solidFill>
            <a:miter lim="800000"/>
            <a:headEnd/>
            <a:tailEnd/>
          </a:ln>
        </p:spPr>
        <p:txBody>
          <a:bodyPr wrap="none" anchor="ctr"/>
          <a:lstStyle/>
          <a:p>
            <a:pPr eaLnBrk="0" hangingPunct="0"/>
            <a:endParaRPr lang="en-US"/>
          </a:p>
        </p:txBody>
      </p:sp>
      <p:sp>
        <p:nvSpPr>
          <p:cNvPr id="3096" name="Rectangle 29"/>
          <p:cNvSpPr>
            <a:spLocks noChangeArrowheads="1"/>
          </p:cNvSpPr>
          <p:nvPr>
            <p:custDataLst>
              <p:tags r:id="rId23"/>
            </p:custDataLst>
          </p:nvPr>
        </p:nvSpPr>
        <p:spPr bwMode="auto">
          <a:xfrm>
            <a:off x="487363" y="4030663"/>
            <a:ext cx="942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1000" b="1">
                <a:latin typeface="Courier New" pitchFamily="49" charset="0"/>
              </a:rPr>
              <a:t>str</a:t>
            </a:r>
          </a:p>
          <a:p>
            <a:pPr algn="ctr" eaLnBrk="0" hangingPunct="0"/>
            <a:r>
              <a:rPr lang="en-US" sz="1000" b="1">
                <a:solidFill>
                  <a:schemeClr val="accent2"/>
                </a:solidFill>
                <a:latin typeface="Courier New" pitchFamily="49" charset="0"/>
              </a:rPr>
              <a:t>s[0]</a:t>
            </a:r>
          </a:p>
        </p:txBody>
      </p:sp>
      <p:sp>
        <p:nvSpPr>
          <p:cNvPr id="3097" name="Rectangle 30"/>
          <p:cNvSpPr>
            <a:spLocks noChangeArrowheads="1"/>
          </p:cNvSpPr>
          <p:nvPr>
            <p:custDataLst>
              <p:tags r:id="rId24"/>
            </p:custDataLst>
          </p:nvPr>
        </p:nvSpPr>
        <p:spPr bwMode="auto">
          <a:xfrm>
            <a:off x="1065213" y="4022725"/>
            <a:ext cx="946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1000" b="1">
                <a:latin typeface="Courier New" pitchFamily="49" charset="0"/>
              </a:rPr>
              <a:t>str</a:t>
            </a:r>
          </a:p>
          <a:p>
            <a:pPr algn="ctr" eaLnBrk="0" hangingPunct="0"/>
            <a:r>
              <a:rPr lang="en-US" sz="1000" b="1">
                <a:solidFill>
                  <a:schemeClr val="accent2"/>
                </a:solidFill>
                <a:latin typeface="Courier New" pitchFamily="49" charset="0"/>
              </a:rPr>
              <a:t>s[1]</a:t>
            </a:r>
          </a:p>
        </p:txBody>
      </p:sp>
      <p:sp>
        <p:nvSpPr>
          <p:cNvPr id="3098" name="Rectangle 31"/>
          <p:cNvSpPr>
            <a:spLocks noChangeArrowheads="1"/>
          </p:cNvSpPr>
          <p:nvPr>
            <p:custDataLst>
              <p:tags r:id="rId25"/>
            </p:custDataLst>
          </p:nvPr>
        </p:nvSpPr>
        <p:spPr bwMode="auto">
          <a:xfrm>
            <a:off x="1636713" y="4022725"/>
            <a:ext cx="942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1000" b="1">
                <a:latin typeface="Courier New" pitchFamily="49" charset="0"/>
              </a:rPr>
              <a:t>str</a:t>
            </a:r>
          </a:p>
          <a:p>
            <a:pPr algn="ctr" eaLnBrk="0" hangingPunct="0"/>
            <a:r>
              <a:rPr lang="en-US" sz="1000" b="1">
                <a:solidFill>
                  <a:schemeClr val="accent2"/>
                </a:solidFill>
                <a:latin typeface="Courier New" pitchFamily="49" charset="0"/>
              </a:rPr>
              <a:t>s[2]</a:t>
            </a:r>
          </a:p>
        </p:txBody>
      </p:sp>
      <p:sp>
        <p:nvSpPr>
          <p:cNvPr id="3099" name="Rectangle 32"/>
          <p:cNvSpPr>
            <a:spLocks noChangeArrowheads="1"/>
          </p:cNvSpPr>
          <p:nvPr>
            <p:custDataLst>
              <p:tags r:id="rId26"/>
            </p:custDataLst>
          </p:nvPr>
        </p:nvSpPr>
        <p:spPr bwMode="auto">
          <a:xfrm>
            <a:off x="2208213" y="4022725"/>
            <a:ext cx="946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1000" b="1">
                <a:latin typeface="Courier New" pitchFamily="49" charset="0"/>
              </a:rPr>
              <a:t>str</a:t>
            </a:r>
          </a:p>
          <a:p>
            <a:pPr algn="ctr" eaLnBrk="0" hangingPunct="0"/>
            <a:r>
              <a:rPr lang="en-US" sz="1000" b="1">
                <a:solidFill>
                  <a:schemeClr val="accent2"/>
                </a:solidFill>
                <a:latin typeface="Courier New" pitchFamily="49" charset="0"/>
              </a:rPr>
              <a:t>s[3]</a:t>
            </a:r>
          </a:p>
        </p:txBody>
      </p:sp>
      <p:sp>
        <p:nvSpPr>
          <p:cNvPr id="3100" name="Rectangle 33"/>
          <p:cNvSpPr>
            <a:spLocks noChangeArrowheads="1"/>
          </p:cNvSpPr>
          <p:nvPr>
            <p:custDataLst>
              <p:tags r:id="rId27"/>
            </p:custDataLst>
          </p:nvPr>
        </p:nvSpPr>
        <p:spPr bwMode="auto">
          <a:xfrm rot="-1779309">
            <a:off x="825500" y="3790950"/>
            <a:ext cx="4587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1200" b="1">
                <a:solidFill>
                  <a:srgbClr val="008000"/>
                </a:solidFill>
                <a:latin typeface="Courier New" pitchFamily="49" charset="0"/>
              </a:rPr>
              <a:t>'w'</a:t>
            </a:r>
          </a:p>
        </p:txBody>
      </p:sp>
      <p:sp>
        <p:nvSpPr>
          <p:cNvPr id="3101" name="Rectangle 34"/>
          <p:cNvSpPr>
            <a:spLocks noChangeArrowheads="1"/>
          </p:cNvSpPr>
          <p:nvPr>
            <p:custDataLst>
              <p:tags r:id="rId28"/>
            </p:custDataLst>
          </p:nvPr>
        </p:nvSpPr>
        <p:spPr bwMode="auto">
          <a:xfrm rot="-1779309">
            <a:off x="1435100" y="3790950"/>
            <a:ext cx="4587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1200" b="1">
                <a:solidFill>
                  <a:srgbClr val="008000"/>
                </a:solidFill>
                <a:latin typeface="Courier New" pitchFamily="49" charset="0"/>
              </a:rPr>
              <a:t>'a'</a:t>
            </a:r>
          </a:p>
        </p:txBody>
      </p:sp>
      <p:sp>
        <p:nvSpPr>
          <p:cNvPr id="3102" name="Rectangle 35"/>
          <p:cNvSpPr>
            <a:spLocks noChangeArrowheads="1"/>
          </p:cNvSpPr>
          <p:nvPr>
            <p:custDataLst>
              <p:tags r:id="rId29"/>
            </p:custDataLst>
          </p:nvPr>
        </p:nvSpPr>
        <p:spPr bwMode="auto">
          <a:xfrm rot="-1779309">
            <a:off x="1990725" y="3790950"/>
            <a:ext cx="4587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1200" b="1">
                <a:solidFill>
                  <a:srgbClr val="008000"/>
                </a:solidFill>
                <a:latin typeface="Courier New" pitchFamily="49" charset="0"/>
              </a:rPr>
              <a:t>'r'</a:t>
            </a:r>
          </a:p>
        </p:txBody>
      </p:sp>
      <p:sp>
        <p:nvSpPr>
          <p:cNvPr id="3103" name="Rectangle 36"/>
          <p:cNvSpPr>
            <a:spLocks noChangeArrowheads="1"/>
          </p:cNvSpPr>
          <p:nvPr>
            <p:custDataLst>
              <p:tags r:id="rId30"/>
            </p:custDataLst>
          </p:nvPr>
        </p:nvSpPr>
        <p:spPr bwMode="auto">
          <a:xfrm rot="-1779309">
            <a:off x="2554288" y="3790950"/>
            <a:ext cx="4587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1200" b="1">
                <a:solidFill>
                  <a:srgbClr val="008000"/>
                </a:solidFill>
                <a:latin typeface="Courier New" pitchFamily="49" charset="0"/>
              </a:rPr>
              <a:t>'t'</a:t>
            </a:r>
          </a:p>
        </p:txBody>
      </p:sp>
      <p:sp>
        <p:nvSpPr>
          <p:cNvPr id="3104" name="Rectangle 37"/>
          <p:cNvSpPr>
            <a:spLocks noChangeArrowheads="1"/>
          </p:cNvSpPr>
          <p:nvPr>
            <p:custDataLst>
              <p:tags r:id="rId31"/>
            </p:custDataLst>
          </p:nvPr>
        </p:nvSpPr>
        <p:spPr bwMode="auto">
          <a:xfrm>
            <a:off x="5181600" y="3440113"/>
            <a:ext cx="3810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800" b="1"/>
              <a:t>deciding how to use </a:t>
            </a:r>
            <a:r>
              <a:rPr lang="en-US" sz="1800" b="1" i="1"/>
              <a:t>existing</a:t>
            </a:r>
            <a:r>
              <a:rPr lang="en-US" sz="1800" b="1"/>
              <a:t> tools … </a:t>
            </a:r>
          </a:p>
        </p:txBody>
      </p:sp>
      <p:sp>
        <p:nvSpPr>
          <p:cNvPr id="3105" name="Rectangle 38"/>
          <p:cNvSpPr>
            <a:spLocks noChangeArrowheads="1"/>
          </p:cNvSpPr>
          <p:nvPr>
            <p:custDataLst>
              <p:tags r:id="rId32"/>
            </p:custDataLst>
          </p:nvPr>
        </p:nvSpPr>
        <p:spPr bwMode="auto">
          <a:xfrm>
            <a:off x="4937125" y="3048000"/>
            <a:ext cx="1293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b="1"/>
              <a:t>libraries</a:t>
            </a:r>
          </a:p>
        </p:txBody>
      </p:sp>
      <p:sp>
        <p:nvSpPr>
          <p:cNvPr id="3106" name="Rectangle 39"/>
          <p:cNvSpPr>
            <a:spLocks noChangeArrowheads="1"/>
          </p:cNvSpPr>
          <p:nvPr>
            <p:custDataLst>
              <p:tags r:id="rId33"/>
            </p:custDataLst>
          </p:nvPr>
        </p:nvSpPr>
        <p:spPr bwMode="auto">
          <a:xfrm>
            <a:off x="4937125" y="4230688"/>
            <a:ext cx="1387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b="1">
                <a:solidFill>
                  <a:srgbClr val="0B04FF"/>
                </a:solidFill>
              </a:rPr>
              <a:t>functions</a:t>
            </a:r>
          </a:p>
        </p:txBody>
      </p:sp>
      <p:sp>
        <p:nvSpPr>
          <p:cNvPr id="3107" name="Rectangle 40"/>
          <p:cNvSpPr>
            <a:spLocks noChangeArrowheads="1"/>
          </p:cNvSpPr>
          <p:nvPr>
            <p:custDataLst>
              <p:tags r:id="rId34"/>
            </p:custDataLst>
          </p:nvPr>
        </p:nvSpPr>
        <p:spPr bwMode="auto">
          <a:xfrm>
            <a:off x="5181600" y="4622800"/>
            <a:ext cx="335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800" b="1">
                <a:solidFill>
                  <a:srgbClr val="0B04FF"/>
                </a:solidFill>
              </a:rPr>
              <a:t>creating your </a:t>
            </a:r>
            <a:r>
              <a:rPr lang="en-US" sz="1800" b="1" i="1">
                <a:solidFill>
                  <a:srgbClr val="0B04FF"/>
                </a:solidFill>
              </a:rPr>
              <a:t>own</a:t>
            </a:r>
            <a:r>
              <a:rPr lang="en-US" sz="1800" b="1">
                <a:solidFill>
                  <a:srgbClr val="0B04FF"/>
                </a:solidFill>
              </a:rPr>
              <a:t> tools ...</a:t>
            </a:r>
          </a:p>
        </p:txBody>
      </p:sp>
      <p:sp>
        <p:nvSpPr>
          <p:cNvPr id="3108" name="Rectangle 41"/>
          <p:cNvSpPr>
            <a:spLocks noChangeArrowheads="1"/>
          </p:cNvSpPr>
          <p:nvPr>
            <p:custDataLst>
              <p:tags r:id="rId35"/>
            </p:custDataLst>
          </p:nvPr>
        </p:nvSpPr>
        <p:spPr bwMode="auto">
          <a:xfrm>
            <a:off x="4937125" y="5453063"/>
            <a:ext cx="1047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b="1">
                <a:solidFill>
                  <a:srgbClr val="008000"/>
                </a:solidFill>
              </a:rPr>
              <a:t>classes</a:t>
            </a:r>
          </a:p>
        </p:txBody>
      </p:sp>
      <p:sp>
        <p:nvSpPr>
          <p:cNvPr id="3109" name="Rectangle 42"/>
          <p:cNvSpPr>
            <a:spLocks noChangeArrowheads="1"/>
          </p:cNvSpPr>
          <p:nvPr>
            <p:custDataLst>
              <p:tags r:id="rId36"/>
            </p:custDataLst>
          </p:nvPr>
        </p:nvSpPr>
        <p:spPr bwMode="auto">
          <a:xfrm>
            <a:off x="5181600" y="5845175"/>
            <a:ext cx="381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800" b="1">
                <a:solidFill>
                  <a:srgbClr val="008000"/>
                </a:solidFill>
              </a:rPr>
              <a:t>creating your own </a:t>
            </a:r>
            <a:r>
              <a:rPr lang="en-US" sz="1800" b="1" i="1">
                <a:solidFill>
                  <a:srgbClr val="008000"/>
                </a:solidFill>
              </a:rPr>
              <a:t>data structures </a:t>
            </a:r>
            <a:r>
              <a:rPr lang="en-US" sz="1800" b="1">
                <a:solidFill>
                  <a:srgbClr val="008000"/>
                </a:solidFill>
              </a:rPr>
              <a:t>...</a:t>
            </a:r>
          </a:p>
        </p:txBody>
      </p:sp>
      <p:sp>
        <p:nvSpPr>
          <p:cNvPr id="3110" name="Line 44"/>
          <p:cNvSpPr>
            <a:spLocks noChangeShapeType="1"/>
          </p:cNvSpPr>
          <p:nvPr>
            <p:custDataLst>
              <p:tags r:id="rId37"/>
            </p:custDataLst>
          </p:nvPr>
        </p:nvSpPr>
        <p:spPr bwMode="auto">
          <a:xfrm>
            <a:off x="7696200" y="4535488"/>
            <a:ext cx="1143000" cy="0"/>
          </a:xfrm>
          <a:prstGeom prst="line">
            <a:avLst/>
          </a:prstGeom>
          <a:noFill/>
          <a:ln w="19050">
            <a:solidFill>
              <a:srgbClr val="1E16E4"/>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3111" name="Line 45"/>
          <p:cNvSpPr>
            <a:spLocks noChangeShapeType="1"/>
          </p:cNvSpPr>
          <p:nvPr>
            <p:custDataLst>
              <p:tags r:id="rId38"/>
            </p:custDataLst>
          </p:nvPr>
        </p:nvSpPr>
        <p:spPr bwMode="auto">
          <a:xfrm>
            <a:off x="7696200" y="3316288"/>
            <a:ext cx="11430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3113" name="AutoShape 48"/>
          <p:cNvSpPr>
            <a:spLocks noChangeArrowheads="1"/>
          </p:cNvSpPr>
          <p:nvPr/>
        </p:nvSpPr>
        <p:spPr bwMode="auto">
          <a:xfrm>
            <a:off x="4191000" y="4376738"/>
            <a:ext cx="457200" cy="304800"/>
          </a:xfrm>
          <a:prstGeom prst="rightArrow">
            <a:avLst>
              <a:gd name="adj1" fmla="val 50000"/>
              <a:gd name="adj2" fmla="val 37500"/>
            </a:avLst>
          </a:prstGeom>
          <a:solidFill>
            <a:schemeClr val="bg1">
              <a:lumMod val="85000"/>
            </a:schemeClr>
          </a:solidFill>
          <a:ln w="19050">
            <a:solidFill>
              <a:schemeClr val="tx1"/>
            </a:solidFill>
            <a:miter lim="800000"/>
            <a:headEnd/>
            <a:tailEnd/>
          </a:ln>
        </p:spPr>
        <p:txBody>
          <a:bodyPr wrap="none" anchor="ctr">
            <a:spAutoFit/>
          </a:bodyPr>
          <a:lstStyle/>
          <a:p>
            <a:pPr eaLnBrk="0" hangingPunct="0">
              <a:defRPr/>
            </a:pPr>
            <a:endParaRPr lang="en-US">
              <a:latin typeface="Times" pitchFamily="1" charset="0"/>
              <a:ea typeface="ＭＳ Ｐゴシック" pitchFamily="1" charset="-128"/>
            </a:endParaRPr>
          </a:p>
        </p:txBody>
      </p:sp>
    </p:spTree>
    <p:extLst>
      <p:ext uri="{BB962C8B-B14F-4D97-AF65-F5344CB8AC3E}">
        <p14:creationId xmlns:p14="http://schemas.microsoft.com/office/powerpoint/2010/main" val="9639440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custDataLst>
              <p:tags r:id="rId1"/>
            </p:custDataLst>
          </p:nvPr>
        </p:nvSpPr>
        <p:spPr bwMode="auto">
          <a:xfrm>
            <a:off x="1524000" y="228600"/>
            <a:ext cx="6248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000"/>
              <a:t>Top-down program design</a:t>
            </a:r>
          </a:p>
        </p:txBody>
      </p:sp>
      <p:sp>
        <p:nvSpPr>
          <p:cNvPr id="4099" name="Text Box 6"/>
          <p:cNvSpPr txBox="1">
            <a:spLocks noChangeArrowheads="1"/>
          </p:cNvSpPr>
          <p:nvPr>
            <p:custDataLst>
              <p:tags r:id="rId2"/>
            </p:custDataLst>
          </p:nvPr>
        </p:nvSpPr>
        <p:spPr bwMode="auto">
          <a:xfrm>
            <a:off x="533400" y="1385888"/>
            <a:ext cx="8077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2800" b="1">
                <a:solidFill>
                  <a:schemeClr val="accent2"/>
                </a:solidFill>
              </a:rPr>
              <a:t>Given</a:t>
            </a:r>
            <a:r>
              <a:rPr lang="en-US" sz="2800"/>
              <a:t>:      	a description of the problem</a:t>
            </a:r>
          </a:p>
        </p:txBody>
      </p:sp>
      <p:sp>
        <p:nvSpPr>
          <p:cNvPr id="4100" name="Text Box 7"/>
          <p:cNvSpPr txBox="1">
            <a:spLocks noChangeArrowheads="1"/>
          </p:cNvSpPr>
          <p:nvPr>
            <p:custDataLst>
              <p:tags r:id="rId3"/>
            </p:custDataLst>
          </p:nvPr>
        </p:nvSpPr>
        <p:spPr bwMode="auto">
          <a:xfrm>
            <a:off x="533400" y="1927225"/>
            <a:ext cx="678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2800" b="1">
                <a:solidFill>
                  <a:schemeClr val="accent2"/>
                </a:solidFill>
              </a:rPr>
              <a:t>Wanted</a:t>
            </a:r>
            <a:r>
              <a:rPr lang="en-US" sz="2800"/>
              <a:t>:   	a function that solves it</a:t>
            </a:r>
          </a:p>
        </p:txBody>
      </p:sp>
      <p:sp>
        <p:nvSpPr>
          <p:cNvPr id="4101" name="Text Box 8"/>
          <p:cNvSpPr txBox="1">
            <a:spLocks noChangeArrowheads="1"/>
          </p:cNvSpPr>
          <p:nvPr>
            <p:custDataLst>
              <p:tags r:id="rId4"/>
            </p:custDataLst>
          </p:nvPr>
        </p:nvSpPr>
        <p:spPr bwMode="auto">
          <a:xfrm>
            <a:off x="6902450" y="1773238"/>
            <a:ext cx="167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400" b="1">
                <a:solidFill>
                  <a:srgbClr val="6E0416"/>
                </a:solidFill>
                <a:latin typeface="Comic Sans MS" pitchFamily="66" charset="0"/>
              </a:rPr>
              <a:t>translation!</a:t>
            </a:r>
          </a:p>
        </p:txBody>
      </p:sp>
      <p:sp>
        <p:nvSpPr>
          <p:cNvPr id="4102" name="Freeform 9"/>
          <p:cNvSpPr>
            <a:spLocks/>
          </p:cNvSpPr>
          <p:nvPr>
            <p:custDataLst>
              <p:tags r:id="rId5"/>
            </p:custDataLst>
          </p:nvPr>
        </p:nvSpPr>
        <p:spPr bwMode="auto">
          <a:xfrm>
            <a:off x="6627813" y="1651000"/>
            <a:ext cx="528637" cy="546100"/>
          </a:xfrm>
          <a:custGeom>
            <a:avLst/>
            <a:gdLst>
              <a:gd name="T0" fmla="*/ 2147483647 w 334"/>
              <a:gd name="T1" fmla="*/ 0 h 344"/>
              <a:gd name="T2" fmla="*/ 2147483647 w 334"/>
              <a:gd name="T3" fmla="*/ 2147483647 h 344"/>
              <a:gd name="T4" fmla="*/ 2147483647 w 334"/>
              <a:gd name="T5" fmla="*/ 2147483647 h 344"/>
              <a:gd name="T6" fmla="*/ 2147483647 w 334"/>
              <a:gd name="T7" fmla="*/ 2147483647 h 344"/>
              <a:gd name="T8" fmla="*/ 2147483647 w 334"/>
              <a:gd name="T9" fmla="*/ 2147483647 h 344"/>
              <a:gd name="T10" fmla="*/ 2147483647 w 334"/>
              <a:gd name="T11" fmla="*/ 2147483647 h 344"/>
              <a:gd name="T12" fmla="*/ 0 w 334"/>
              <a:gd name="T13" fmla="*/ 2147483647 h 344"/>
              <a:gd name="T14" fmla="*/ 0 60000 65536"/>
              <a:gd name="T15" fmla="*/ 0 60000 65536"/>
              <a:gd name="T16" fmla="*/ 0 60000 65536"/>
              <a:gd name="T17" fmla="*/ 0 60000 65536"/>
              <a:gd name="T18" fmla="*/ 0 60000 65536"/>
              <a:gd name="T19" fmla="*/ 0 60000 65536"/>
              <a:gd name="T20" fmla="*/ 0 60000 65536"/>
              <a:gd name="T21" fmla="*/ 0 w 334"/>
              <a:gd name="T22" fmla="*/ 0 h 344"/>
              <a:gd name="T23" fmla="*/ 334 w 334"/>
              <a:gd name="T24" fmla="*/ 344 h 3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4" h="344">
                <a:moveTo>
                  <a:pt x="97" y="0"/>
                </a:moveTo>
                <a:cubicBezTo>
                  <a:pt x="137" y="12"/>
                  <a:pt x="177" y="24"/>
                  <a:pt x="217" y="37"/>
                </a:cubicBezTo>
                <a:cubicBezTo>
                  <a:pt x="232" y="42"/>
                  <a:pt x="262" y="52"/>
                  <a:pt x="262" y="52"/>
                </a:cubicBezTo>
                <a:cubicBezTo>
                  <a:pt x="297" y="104"/>
                  <a:pt x="277" y="87"/>
                  <a:pt x="314" y="112"/>
                </a:cubicBezTo>
                <a:cubicBezTo>
                  <a:pt x="333" y="164"/>
                  <a:pt x="334" y="206"/>
                  <a:pt x="284" y="239"/>
                </a:cubicBezTo>
                <a:cubicBezTo>
                  <a:pt x="242" y="303"/>
                  <a:pt x="143" y="300"/>
                  <a:pt x="75" y="306"/>
                </a:cubicBezTo>
                <a:cubicBezTo>
                  <a:pt x="55" y="313"/>
                  <a:pt x="14" y="330"/>
                  <a:pt x="0" y="344"/>
                </a:cubicBezTo>
              </a:path>
            </a:pathLst>
          </a:custGeom>
          <a:noFill/>
          <a:ln w="19050">
            <a:solidFill>
              <a:srgbClr val="6E041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1782891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p:cNvSpPr txBox="1">
            <a:spLocks noChangeArrowheads="1"/>
          </p:cNvSpPr>
          <p:nvPr>
            <p:custDataLst>
              <p:tags r:id="rId1"/>
            </p:custDataLst>
          </p:nvPr>
        </p:nvSpPr>
        <p:spPr bwMode="auto">
          <a:xfrm>
            <a:off x="1524000" y="228600"/>
            <a:ext cx="6248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000"/>
              <a:t>Top-down program design</a:t>
            </a:r>
          </a:p>
        </p:txBody>
      </p:sp>
      <p:sp>
        <p:nvSpPr>
          <p:cNvPr id="5123" name="Text Box 6"/>
          <p:cNvSpPr txBox="1">
            <a:spLocks noChangeArrowheads="1"/>
          </p:cNvSpPr>
          <p:nvPr>
            <p:custDataLst>
              <p:tags r:id="rId2"/>
            </p:custDataLst>
          </p:nvPr>
        </p:nvSpPr>
        <p:spPr bwMode="auto">
          <a:xfrm>
            <a:off x="533400" y="1385888"/>
            <a:ext cx="8077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2800" b="1">
                <a:solidFill>
                  <a:schemeClr val="accent2"/>
                </a:solidFill>
              </a:rPr>
              <a:t>Given</a:t>
            </a:r>
            <a:r>
              <a:rPr lang="en-US" sz="2800"/>
              <a:t>:      	a description of the problem</a:t>
            </a:r>
          </a:p>
        </p:txBody>
      </p:sp>
      <p:sp>
        <p:nvSpPr>
          <p:cNvPr id="5124" name="Text Box 7"/>
          <p:cNvSpPr txBox="1">
            <a:spLocks noChangeArrowheads="1"/>
          </p:cNvSpPr>
          <p:nvPr>
            <p:custDataLst>
              <p:tags r:id="rId3"/>
            </p:custDataLst>
          </p:nvPr>
        </p:nvSpPr>
        <p:spPr bwMode="auto">
          <a:xfrm>
            <a:off x="1219200" y="2759075"/>
            <a:ext cx="640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a:t>1. </a:t>
            </a:r>
            <a:r>
              <a:rPr lang="en-US" b="1">
                <a:solidFill>
                  <a:srgbClr val="0B04FF"/>
                </a:solidFill>
              </a:rPr>
              <a:t>Visualize</a:t>
            </a:r>
            <a:r>
              <a:rPr lang="en-US"/>
              <a:t> what the program will do	</a:t>
            </a:r>
          </a:p>
        </p:txBody>
      </p:sp>
      <p:sp>
        <p:nvSpPr>
          <p:cNvPr id="5125" name="Text Box 8"/>
          <p:cNvSpPr txBox="1">
            <a:spLocks noChangeArrowheads="1"/>
          </p:cNvSpPr>
          <p:nvPr>
            <p:custDataLst>
              <p:tags r:id="rId4"/>
            </p:custDataLst>
          </p:nvPr>
        </p:nvSpPr>
        <p:spPr bwMode="auto">
          <a:xfrm>
            <a:off x="1219200" y="3657600"/>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a:t>2. </a:t>
            </a:r>
            <a:r>
              <a:rPr lang="en-US" b="1">
                <a:solidFill>
                  <a:srgbClr val="0B04FF"/>
                </a:solidFill>
              </a:rPr>
              <a:t>Break up</a:t>
            </a:r>
            <a:r>
              <a:rPr lang="en-US"/>
              <a:t> the work into a set of smaller tasks</a:t>
            </a:r>
          </a:p>
        </p:txBody>
      </p:sp>
      <p:sp>
        <p:nvSpPr>
          <p:cNvPr id="5126" name="Text Box 9"/>
          <p:cNvSpPr txBox="1">
            <a:spLocks noChangeArrowheads="1"/>
          </p:cNvSpPr>
          <p:nvPr>
            <p:custDataLst>
              <p:tags r:id="rId5"/>
            </p:custDataLst>
          </p:nvPr>
        </p:nvSpPr>
        <p:spPr bwMode="auto">
          <a:xfrm>
            <a:off x="1219200" y="4572000"/>
            <a:ext cx="640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a:t>3. </a:t>
            </a:r>
            <a:r>
              <a:rPr lang="en-US" b="1">
                <a:solidFill>
                  <a:srgbClr val="0B04FF"/>
                </a:solidFill>
              </a:rPr>
              <a:t>Compose</a:t>
            </a:r>
            <a:r>
              <a:rPr lang="en-US"/>
              <a:t> solutions for these tasks (functions)</a:t>
            </a:r>
          </a:p>
        </p:txBody>
      </p:sp>
      <p:sp>
        <p:nvSpPr>
          <p:cNvPr id="5127" name="Text Box 11"/>
          <p:cNvSpPr txBox="1">
            <a:spLocks noChangeArrowheads="1"/>
          </p:cNvSpPr>
          <p:nvPr>
            <p:custDataLst>
              <p:tags r:id="rId6"/>
            </p:custDataLst>
          </p:nvPr>
        </p:nvSpPr>
        <p:spPr bwMode="auto">
          <a:xfrm>
            <a:off x="533400" y="1927225"/>
            <a:ext cx="678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2800" b="1">
                <a:solidFill>
                  <a:schemeClr val="accent2"/>
                </a:solidFill>
              </a:rPr>
              <a:t>Wanted</a:t>
            </a:r>
            <a:r>
              <a:rPr lang="en-US" sz="2800"/>
              <a:t>:   	a function that solves it</a:t>
            </a:r>
          </a:p>
        </p:txBody>
      </p:sp>
      <p:sp>
        <p:nvSpPr>
          <p:cNvPr id="5128" name="Text Box 12"/>
          <p:cNvSpPr txBox="1">
            <a:spLocks noChangeArrowheads="1"/>
          </p:cNvSpPr>
          <p:nvPr>
            <p:custDataLst>
              <p:tags r:id="rId7"/>
            </p:custDataLst>
          </p:nvPr>
        </p:nvSpPr>
        <p:spPr bwMode="auto">
          <a:xfrm>
            <a:off x="1828800" y="5638800"/>
            <a:ext cx="6400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buFontTx/>
              <a:buChar char="•"/>
            </a:pPr>
            <a:r>
              <a:rPr lang="en-US" sz="2000"/>
              <a:t> Are these tasks still too big?   if so, go to step 1… </a:t>
            </a:r>
          </a:p>
        </p:txBody>
      </p:sp>
      <p:sp>
        <p:nvSpPr>
          <p:cNvPr id="5129" name="Text Box 13"/>
          <p:cNvSpPr txBox="1">
            <a:spLocks noChangeArrowheads="1"/>
          </p:cNvSpPr>
          <p:nvPr>
            <p:custDataLst>
              <p:tags r:id="rId8"/>
            </p:custDataLst>
          </p:nvPr>
        </p:nvSpPr>
        <p:spPr bwMode="auto">
          <a:xfrm>
            <a:off x="1828800" y="5170488"/>
            <a:ext cx="3352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buFontTx/>
              <a:buChar char="•"/>
            </a:pPr>
            <a:r>
              <a:rPr lang="en-US" sz="2000"/>
              <a:t> What do you need for each?   </a:t>
            </a:r>
          </a:p>
        </p:txBody>
      </p:sp>
      <p:sp>
        <p:nvSpPr>
          <p:cNvPr id="5130" name="Rectangle 14"/>
          <p:cNvSpPr>
            <a:spLocks noChangeArrowheads="1"/>
          </p:cNvSpPr>
          <p:nvPr>
            <p:custDataLst>
              <p:tags r:id="rId9"/>
            </p:custDataLst>
          </p:nvPr>
        </p:nvSpPr>
        <p:spPr bwMode="auto">
          <a:xfrm>
            <a:off x="2438400" y="6043613"/>
            <a:ext cx="50085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800"/>
              <a:t>1. </a:t>
            </a:r>
            <a:r>
              <a:rPr lang="en-US" sz="1800" b="1">
                <a:solidFill>
                  <a:schemeClr val="accent2"/>
                </a:solidFill>
              </a:rPr>
              <a:t>Visualize</a:t>
            </a:r>
            <a:r>
              <a:rPr lang="en-US" sz="1800"/>
              <a:t> what the function will do ...</a:t>
            </a:r>
          </a:p>
        </p:txBody>
      </p:sp>
      <p:sp>
        <p:nvSpPr>
          <p:cNvPr id="5131" name="Text Box 15"/>
          <p:cNvSpPr txBox="1">
            <a:spLocks noChangeArrowheads="1"/>
          </p:cNvSpPr>
          <p:nvPr>
            <p:custDataLst>
              <p:tags r:id="rId10"/>
            </p:custDataLst>
          </p:nvPr>
        </p:nvSpPr>
        <p:spPr bwMode="auto">
          <a:xfrm>
            <a:off x="6902450" y="1773238"/>
            <a:ext cx="167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400" b="1">
                <a:solidFill>
                  <a:srgbClr val="6E0416"/>
                </a:solidFill>
                <a:latin typeface="Comic Sans MS" pitchFamily="66" charset="0"/>
              </a:rPr>
              <a:t>translation!</a:t>
            </a:r>
          </a:p>
        </p:txBody>
      </p:sp>
      <p:sp>
        <p:nvSpPr>
          <p:cNvPr id="5132" name="Freeform 16"/>
          <p:cNvSpPr>
            <a:spLocks/>
          </p:cNvSpPr>
          <p:nvPr>
            <p:custDataLst>
              <p:tags r:id="rId11"/>
            </p:custDataLst>
          </p:nvPr>
        </p:nvSpPr>
        <p:spPr bwMode="auto">
          <a:xfrm>
            <a:off x="6627813" y="1651000"/>
            <a:ext cx="528637" cy="546100"/>
          </a:xfrm>
          <a:custGeom>
            <a:avLst/>
            <a:gdLst>
              <a:gd name="T0" fmla="*/ 2147483647 w 334"/>
              <a:gd name="T1" fmla="*/ 0 h 344"/>
              <a:gd name="T2" fmla="*/ 2147483647 w 334"/>
              <a:gd name="T3" fmla="*/ 2147483647 h 344"/>
              <a:gd name="T4" fmla="*/ 2147483647 w 334"/>
              <a:gd name="T5" fmla="*/ 2147483647 h 344"/>
              <a:gd name="T6" fmla="*/ 2147483647 w 334"/>
              <a:gd name="T7" fmla="*/ 2147483647 h 344"/>
              <a:gd name="T8" fmla="*/ 2147483647 w 334"/>
              <a:gd name="T9" fmla="*/ 2147483647 h 344"/>
              <a:gd name="T10" fmla="*/ 2147483647 w 334"/>
              <a:gd name="T11" fmla="*/ 2147483647 h 344"/>
              <a:gd name="T12" fmla="*/ 0 w 334"/>
              <a:gd name="T13" fmla="*/ 2147483647 h 344"/>
              <a:gd name="T14" fmla="*/ 0 60000 65536"/>
              <a:gd name="T15" fmla="*/ 0 60000 65536"/>
              <a:gd name="T16" fmla="*/ 0 60000 65536"/>
              <a:gd name="T17" fmla="*/ 0 60000 65536"/>
              <a:gd name="T18" fmla="*/ 0 60000 65536"/>
              <a:gd name="T19" fmla="*/ 0 60000 65536"/>
              <a:gd name="T20" fmla="*/ 0 60000 65536"/>
              <a:gd name="T21" fmla="*/ 0 w 334"/>
              <a:gd name="T22" fmla="*/ 0 h 344"/>
              <a:gd name="T23" fmla="*/ 334 w 334"/>
              <a:gd name="T24" fmla="*/ 344 h 3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4" h="344">
                <a:moveTo>
                  <a:pt x="97" y="0"/>
                </a:moveTo>
                <a:cubicBezTo>
                  <a:pt x="137" y="12"/>
                  <a:pt x="177" y="24"/>
                  <a:pt x="217" y="37"/>
                </a:cubicBezTo>
                <a:cubicBezTo>
                  <a:pt x="232" y="42"/>
                  <a:pt x="262" y="52"/>
                  <a:pt x="262" y="52"/>
                </a:cubicBezTo>
                <a:cubicBezTo>
                  <a:pt x="297" y="104"/>
                  <a:pt x="277" y="87"/>
                  <a:pt x="314" y="112"/>
                </a:cubicBezTo>
                <a:cubicBezTo>
                  <a:pt x="333" y="164"/>
                  <a:pt x="334" y="206"/>
                  <a:pt x="284" y="239"/>
                </a:cubicBezTo>
                <a:cubicBezTo>
                  <a:pt x="242" y="303"/>
                  <a:pt x="143" y="300"/>
                  <a:pt x="75" y="306"/>
                </a:cubicBezTo>
                <a:cubicBezTo>
                  <a:pt x="55" y="313"/>
                  <a:pt x="14" y="330"/>
                  <a:pt x="0" y="344"/>
                </a:cubicBezTo>
              </a:path>
            </a:pathLst>
          </a:custGeom>
          <a:noFill/>
          <a:ln w="19050">
            <a:solidFill>
              <a:srgbClr val="6E041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33" name="Rectangle 17"/>
          <p:cNvSpPr>
            <a:spLocks noChangeArrowheads="1"/>
          </p:cNvSpPr>
          <p:nvPr/>
        </p:nvSpPr>
        <p:spPr bwMode="auto">
          <a:xfrm>
            <a:off x="6199188" y="2686050"/>
            <a:ext cx="15081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eaLnBrk="0" hangingPunct="0"/>
            <a:r>
              <a:rPr lang="en-US" sz="1400"/>
              <a:t>with as much detail as possible</a:t>
            </a:r>
          </a:p>
        </p:txBody>
      </p:sp>
      <p:sp>
        <p:nvSpPr>
          <p:cNvPr id="5134" name="Rectangle 18"/>
          <p:cNvSpPr>
            <a:spLocks noChangeArrowheads="1"/>
          </p:cNvSpPr>
          <p:nvPr/>
        </p:nvSpPr>
        <p:spPr bwMode="auto">
          <a:xfrm>
            <a:off x="5338763" y="5057775"/>
            <a:ext cx="2667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eaLnBrk="0" hangingPunct="0"/>
            <a:r>
              <a:rPr lang="en-US" sz="1600">
                <a:solidFill>
                  <a:schemeClr val="accent2"/>
                </a:solidFill>
                <a:latin typeface="Comic Sans MS" pitchFamily="66" charset="0"/>
              </a:rPr>
              <a:t>variables, lists, if…elif…else, recursion</a:t>
            </a:r>
          </a:p>
        </p:txBody>
      </p:sp>
      <p:sp>
        <p:nvSpPr>
          <p:cNvPr id="5135" name="TextBox 1"/>
          <p:cNvSpPr txBox="1">
            <a:spLocks noChangeArrowheads="1"/>
          </p:cNvSpPr>
          <p:nvPr/>
        </p:nvSpPr>
        <p:spPr bwMode="auto">
          <a:xfrm rot="1363124">
            <a:off x="265113" y="5410200"/>
            <a:ext cx="2516187" cy="738188"/>
          </a:xfrm>
          <a:prstGeom prst="rect">
            <a:avLst/>
          </a:prstGeom>
          <a:solidFill>
            <a:srgbClr val="CAF5F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r>
              <a:rPr lang="en-US" sz="4200">
                <a:latin typeface="Cambria" pitchFamily="18" charset="0"/>
              </a:rPr>
              <a:t>synthesis</a:t>
            </a:r>
          </a:p>
        </p:txBody>
      </p:sp>
      <p:sp>
        <p:nvSpPr>
          <p:cNvPr id="5136" name="TextBox 15"/>
          <p:cNvSpPr txBox="1">
            <a:spLocks noChangeArrowheads="1"/>
          </p:cNvSpPr>
          <p:nvPr/>
        </p:nvSpPr>
        <p:spPr bwMode="auto">
          <a:xfrm rot="1233228">
            <a:off x="6248400" y="3741738"/>
            <a:ext cx="2516188" cy="739775"/>
          </a:xfrm>
          <a:prstGeom prst="rect">
            <a:avLst/>
          </a:prstGeom>
          <a:solidFill>
            <a:srgbClr val="CAF5F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r>
              <a:rPr lang="en-US" sz="4200">
                <a:latin typeface="Cambria" pitchFamily="18" charset="0"/>
              </a:rPr>
              <a:t>analysis</a:t>
            </a:r>
          </a:p>
        </p:txBody>
      </p:sp>
    </p:spTree>
    <p:extLst>
      <p:ext uri="{BB962C8B-B14F-4D97-AF65-F5344CB8AC3E}">
        <p14:creationId xmlns:p14="http://schemas.microsoft.com/office/powerpoint/2010/main" val="41059455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ounded Rectangle 1"/>
          <p:cNvSpPr>
            <a:spLocks noChangeArrowheads="1"/>
          </p:cNvSpPr>
          <p:nvPr/>
        </p:nvSpPr>
        <p:spPr bwMode="auto">
          <a:xfrm>
            <a:off x="631825" y="2628900"/>
            <a:ext cx="7816850" cy="1657350"/>
          </a:xfrm>
          <a:prstGeom prst="roundRect">
            <a:avLst>
              <a:gd name="adj" fmla="val 16667"/>
            </a:avLst>
          </a:prstGeom>
          <a:solidFill>
            <a:srgbClr val="FFCCCC"/>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pPr eaLnBrk="0" hangingPunct="0"/>
            <a:endParaRPr lang="en-US"/>
          </a:p>
        </p:txBody>
      </p:sp>
      <p:sp>
        <p:nvSpPr>
          <p:cNvPr id="6147" name="Text Box 5"/>
          <p:cNvSpPr txBox="1">
            <a:spLocks noChangeArrowheads="1"/>
          </p:cNvSpPr>
          <p:nvPr>
            <p:custDataLst>
              <p:tags r:id="rId1"/>
            </p:custDataLst>
          </p:nvPr>
        </p:nvSpPr>
        <p:spPr bwMode="auto">
          <a:xfrm>
            <a:off x="1524000" y="228600"/>
            <a:ext cx="6248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000"/>
              <a:t>Top-down program design</a:t>
            </a:r>
          </a:p>
        </p:txBody>
      </p:sp>
      <p:sp>
        <p:nvSpPr>
          <p:cNvPr id="6148" name="Text Box 6"/>
          <p:cNvSpPr txBox="1">
            <a:spLocks noChangeArrowheads="1"/>
          </p:cNvSpPr>
          <p:nvPr>
            <p:custDataLst>
              <p:tags r:id="rId2"/>
            </p:custDataLst>
          </p:nvPr>
        </p:nvSpPr>
        <p:spPr bwMode="auto">
          <a:xfrm>
            <a:off x="533400" y="1385888"/>
            <a:ext cx="8077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2800" b="1">
                <a:solidFill>
                  <a:schemeClr val="accent2"/>
                </a:solidFill>
              </a:rPr>
              <a:t>Given</a:t>
            </a:r>
            <a:r>
              <a:rPr lang="en-US" sz="2800"/>
              <a:t>:      	a description of the problem</a:t>
            </a:r>
          </a:p>
        </p:txBody>
      </p:sp>
      <p:sp>
        <p:nvSpPr>
          <p:cNvPr id="6149" name="Text Box 7"/>
          <p:cNvSpPr txBox="1">
            <a:spLocks noChangeArrowheads="1"/>
          </p:cNvSpPr>
          <p:nvPr>
            <p:custDataLst>
              <p:tags r:id="rId3"/>
            </p:custDataLst>
          </p:nvPr>
        </p:nvSpPr>
        <p:spPr bwMode="auto">
          <a:xfrm>
            <a:off x="1219200" y="2759075"/>
            <a:ext cx="640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a:t>1. </a:t>
            </a:r>
            <a:r>
              <a:rPr lang="en-US" b="1">
                <a:solidFill>
                  <a:srgbClr val="0B04FF"/>
                </a:solidFill>
              </a:rPr>
              <a:t>Visualize</a:t>
            </a:r>
            <a:r>
              <a:rPr lang="en-US"/>
              <a:t> what the program will do	</a:t>
            </a:r>
          </a:p>
        </p:txBody>
      </p:sp>
      <p:sp>
        <p:nvSpPr>
          <p:cNvPr id="6150" name="Text Box 8"/>
          <p:cNvSpPr txBox="1">
            <a:spLocks noChangeArrowheads="1"/>
          </p:cNvSpPr>
          <p:nvPr>
            <p:custDataLst>
              <p:tags r:id="rId4"/>
            </p:custDataLst>
          </p:nvPr>
        </p:nvSpPr>
        <p:spPr bwMode="auto">
          <a:xfrm>
            <a:off x="1219200" y="3657600"/>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a:t>2. </a:t>
            </a:r>
            <a:r>
              <a:rPr lang="en-US" b="1">
                <a:solidFill>
                  <a:srgbClr val="0B04FF"/>
                </a:solidFill>
              </a:rPr>
              <a:t>Break up</a:t>
            </a:r>
            <a:r>
              <a:rPr lang="en-US"/>
              <a:t> the work into a set of smaller tasks</a:t>
            </a:r>
          </a:p>
        </p:txBody>
      </p:sp>
      <p:sp>
        <p:nvSpPr>
          <p:cNvPr id="6151" name="Text Box 9"/>
          <p:cNvSpPr txBox="1">
            <a:spLocks noChangeArrowheads="1"/>
          </p:cNvSpPr>
          <p:nvPr>
            <p:custDataLst>
              <p:tags r:id="rId5"/>
            </p:custDataLst>
          </p:nvPr>
        </p:nvSpPr>
        <p:spPr bwMode="auto">
          <a:xfrm>
            <a:off x="1219200" y="4572000"/>
            <a:ext cx="640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a:t>3. </a:t>
            </a:r>
            <a:r>
              <a:rPr lang="en-US" b="1">
                <a:solidFill>
                  <a:srgbClr val="0B04FF"/>
                </a:solidFill>
              </a:rPr>
              <a:t>Compose</a:t>
            </a:r>
            <a:r>
              <a:rPr lang="en-US"/>
              <a:t> solutions for these tasks (functions)</a:t>
            </a:r>
          </a:p>
        </p:txBody>
      </p:sp>
      <p:sp>
        <p:nvSpPr>
          <p:cNvPr id="6152" name="Text Box 10"/>
          <p:cNvSpPr txBox="1">
            <a:spLocks noChangeArrowheads="1"/>
          </p:cNvSpPr>
          <p:nvPr>
            <p:custDataLst>
              <p:tags r:id="rId6"/>
            </p:custDataLst>
          </p:nvPr>
        </p:nvSpPr>
        <p:spPr bwMode="auto">
          <a:xfrm>
            <a:off x="533400" y="1927225"/>
            <a:ext cx="678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2800" b="1">
                <a:solidFill>
                  <a:schemeClr val="accent2"/>
                </a:solidFill>
              </a:rPr>
              <a:t>Wanted</a:t>
            </a:r>
            <a:r>
              <a:rPr lang="en-US" sz="2800"/>
              <a:t>:   	a function that solves it</a:t>
            </a:r>
          </a:p>
        </p:txBody>
      </p:sp>
      <p:sp>
        <p:nvSpPr>
          <p:cNvPr id="6153" name="Text Box 11"/>
          <p:cNvSpPr txBox="1">
            <a:spLocks noChangeArrowheads="1"/>
          </p:cNvSpPr>
          <p:nvPr>
            <p:custDataLst>
              <p:tags r:id="rId7"/>
            </p:custDataLst>
          </p:nvPr>
        </p:nvSpPr>
        <p:spPr bwMode="auto">
          <a:xfrm>
            <a:off x="1828800" y="5638800"/>
            <a:ext cx="6400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buFontTx/>
              <a:buChar char="•"/>
            </a:pPr>
            <a:r>
              <a:rPr lang="en-US" sz="2000"/>
              <a:t> Are these tasks still too big?   if so, go to step 1… </a:t>
            </a:r>
          </a:p>
        </p:txBody>
      </p:sp>
      <p:sp>
        <p:nvSpPr>
          <p:cNvPr id="6154" name="Text Box 12"/>
          <p:cNvSpPr txBox="1">
            <a:spLocks noChangeArrowheads="1"/>
          </p:cNvSpPr>
          <p:nvPr>
            <p:custDataLst>
              <p:tags r:id="rId8"/>
            </p:custDataLst>
          </p:nvPr>
        </p:nvSpPr>
        <p:spPr bwMode="auto">
          <a:xfrm>
            <a:off x="1828800" y="5170488"/>
            <a:ext cx="3352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buFontTx/>
              <a:buChar char="•"/>
            </a:pPr>
            <a:r>
              <a:rPr lang="en-US" sz="2000"/>
              <a:t> What do you need for each?   </a:t>
            </a:r>
          </a:p>
        </p:txBody>
      </p:sp>
      <p:sp>
        <p:nvSpPr>
          <p:cNvPr id="6155" name="Rectangle 13"/>
          <p:cNvSpPr>
            <a:spLocks noChangeArrowheads="1"/>
          </p:cNvSpPr>
          <p:nvPr>
            <p:custDataLst>
              <p:tags r:id="rId9"/>
            </p:custDataLst>
          </p:nvPr>
        </p:nvSpPr>
        <p:spPr bwMode="auto">
          <a:xfrm>
            <a:off x="2438400" y="6043613"/>
            <a:ext cx="50085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800"/>
              <a:t>1. </a:t>
            </a:r>
            <a:r>
              <a:rPr lang="en-US" sz="1800" b="1">
                <a:solidFill>
                  <a:srgbClr val="0B04FF"/>
                </a:solidFill>
              </a:rPr>
              <a:t>Visualize</a:t>
            </a:r>
            <a:r>
              <a:rPr lang="en-US" sz="1800">
                <a:solidFill>
                  <a:srgbClr val="0B04FF"/>
                </a:solidFill>
              </a:rPr>
              <a:t> </a:t>
            </a:r>
            <a:r>
              <a:rPr lang="en-US" sz="1800"/>
              <a:t>what the function will do ...</a:t>
            </a:r>
          </a:p>
        </p:txBody>
      </p:sp>
      <p:sp>
        <p:nvSpPr>
          <p:cNvPr id="6156" name="Text Box 14"/>
          <p:cNvSpPr txBox="1">
            <a:spLocks noChangeArrowheads="1"/>
          </p:cNvSpPr>
          <p:nvPr>
            <p:custDataLst>
              <p:tags r:id="rId10"/>
            </p:custDataLst>
          </p:nvPr>
        </p:nvSpPr>
        <p:spPr bwMode="auto">
          <a:xfrm>
            <a:off x="6902450" y="1773238"/>
            <a:ext cx="167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400" b="1">
                <a:solidFill>
                  <a:srgbClr val="6E0416"/>
                </a:solidFill>
                <a:latin typeface="Comic Sans MS" pitchFamily="66" charset="0"/>
              </a:rPr>
              <a:t>translation!</a:t>
            </a:r>
          </a:p>
        </p:txBody>
      </p:sp>
      <p:sp>
        <p:nvSpPr>
          <p:cNvPr id="6157" name="Freeform 15"/>
          <p:cNvSpPr>
            <a:spLocks/>
          </p:cNvSpPr>
          <p:nvPr>
            <p:custDataLst>
              <p:tags r:id="rId11"/>
            </p:custDataLst>
          </p:nvPr>
        </p:nvSpPr>
        <p:spPr bwMode="auto">
          <a:xfrm>
            <a:off x="6627813" y="1651000"/>
            <a:ext cx="528637" cy="546100"/>
          </a:xfrm>
          <a:custGeom>
            <a:avLst/>
            <a:gdLst>
              <a:gd name="T0" fmla="*/ 2147483647 w 334"/>
              <a:gd name="T1" fmla="*/ 0 h 344"/>
              <a:gd name="T2" fmla="*/ 2147483647 w 334"/>
              <a:gd name="T3" fmla="*/ 2147483647 h 344"/>
              <a:gd name="T4" fmla="*/ 2147483647 w 334"/>
              <a:gd name="T5" fmla="*/ 2147483647 h 344"/>
              <a:gd name="T6" fmla="*/ 2147483647 w 334"/>
              <a:gd name="T7" fmla="*/ 2147483647 h 344"/>
              <a:gd name="T8" fmla="*/ 2147483647 w 334"/>
              <a:gd name="T9" fmla="*/ 2147483647 h 344"/>
              <a:gd name="T10" fmla="*/ 2147483647 w 334"/>
              <a:gd name="T11" fmla="*/ 2147483647 h 344"/>
              <a:gd name="T12" fmla="*/ 0 w 334"/>
              <a:gd name="T13" fmla="*/ 2147483647 h 344"/>
              <a:gd name="T14" fmla="*/ 0 60000 65536"/>
              <a:gd name="T15" fmla="*/ 0 60000 65536"/>
              <a:gd name="T16" fmla="*/ 0 60000 65536"/>
              <a:gd name="T17" fmla="*/ 0 60000 65536"/>
              <a:gd name="T18" fmla="*/ 0 60000 65536"/>
              <a:gd name="T19" fmla="*/ 0 60000 65536"/>
              <a:gd name="T20" fmla="*/ 0 60000 65536"/>
              <a:gd name="T21" fmla="*/ 0 w 334"/>
              <a:gd name="T22" fmla="*/ 0 h 344"/>
              <a:gd name="T23" fmla="*/ 334 w 334"/>
              <a:gd name="T24" fmla="*/ 344 h 3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4" h="344">
                <a:moveTo>
                  <a:pt x="97" y="0"/>
                </a:moveTo>
                <a:cubicBezTo>
                  <a:pt x="137" y="12"/>
                  <a:pt x="177" y="24"/>
                  <a:pt x="217" y="37"/>
                </a:cubicBezTo>
                <a:cubicBezTo>
                  <a:pt x="232" y="42"/>
                  <a:pt x="262" y="52"/>
                  <a:pt x="262" y="52"/>
                </a:cubicBezTo>
                <a:cubicBezTo>
                  <a:pt x="297" y="104"/>
                  <a:pt x="277" y="87"/>
                  <a:pt x="314" y="112"/>
                </a:cubicBezTo>
                <a:cubicBezTo>
                  <a:pt x="333" y="164"/>
                  <a:pt x="334" y="206"/>
                  <a:pt x="284" y="239"/>
                </a:cubicBezTo>
                <a:cubicBezTo>
                  <a:pt x="242" y="303"/>
                  <a:pt x="143" y="300"/>
                  <a:pt x="75" y="306"/>
                </a:cubicBezTo>
                <a:cubicBezTo>
                  <a:pt x="55" y="313"/>
                  <a:pt x="14" y="330"/>
                  <a:pt x="0" y="344"/>
                </a:cubicBezTo>
              </a:path>
            </a:pathLst>
          </a:custGeom>
          <a:noFill/>
          <a:ln w="19050">
            <a:solidFill>
              <a:srgbClr val="6E041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8" name="Rectangle 16"/>
          <p:cNvSpPr>
            <a:spLocks noChangeArrowheads="1"/>
          </p:cNvSpPr>
          <p:nvPr/>
        </p:nvSpPr>
        <p:spPr bwMode="auto">
          <a:xfrm>
            <a:off x="6199188" y="2686050"/>
            <a:ext cx="15081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eaLnBrk="0" hangingPunct="0"/>
            <a:r>
              <a:rPr lang="en-US" sz="1400"/>
              <a:t>with as much detail as possible</a:t>
            </a:r>
          </a:p>
        </p:txBody>
      </p:sp>
      <p:sp>
        <p:nvSpPr>
          <p:cNvPr id="6159" name="Rectangle 17"/>
          <p:cNvSpPr>
            <a:spLocks noChangeArrowheads="1"/>
          </p:cNvSpPr>
          <p:nvPr/>
        </p:nvSpPr>
        <p:spPr bwMode="auto">
          <a:xfrm>
            <a:off x="5338763" y="5057775"/>
            <a:ext cx="2667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eaLnBrk="0" hangingPunct="0"/>
            <a:r>
              <a:rPr lang="en-US" sz="1600">
                <a:solidFill>
                  <a:schemeClr val="accent2"/>
                </a:solidFill>
                <a:latin typeface="Comic Sans MS" pitchFamily="66" charset="0"/>
              </a:rPr>
              <a:t>variables, lists, if…elif…else, recursion</a:t>
            </a:r>
          </a:p>
        </p:txBody>
      </p:sp>
      <p:sp>
        <p:nvSpPr>
          <p:cNvPr id="6160" name="Text Box 19"/>
          <p:cNvSpPr txBox="1">
            <a:spLocks noChangeArrowheads="1"/>
          </p:cNvSpPr>
          <p:nvPr>
            <p:custDataLst>
              <p:tags r:id="rId12"/>
            </p:custDataLst>
          </p:nvPr>
        </p:nvSpPr>
        <p:spPr bwMode="auto">
          <a:xfrm>
            <a:off x="6673850" y="3962400"/>
            <a:ext cx="167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r">
              <a:spcBef>
                <a:spcPct val="50000"/>
              </a:spcBef>
            </a:pPr>
            <a:r>
              <a:rPr lang="en-US" sz="1400" b="1">
                <a:solidFill>
                  <a:srgbClr val="FF0000"/>
                </a:solidFill>
                <a:latin typeface="Arial" charset="0"/>
              </a:rPr>
              <a:t>Examples...</a:t>
            </a:r>
          </a:p>
        </p:txBody>
      </p:sp>
    </p:spTree>
    <p:extLst>
      <p:ext uri="{BB962C8B-B14F-4D97-AF65-F5344CB8AC3E}">
        <p14:creationId xmlns:p14="http://schemas.microsoft.com/office/powerpoint/2010/main" val="39873091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2"/>
          <p:cNvGrpSpPr>
            <a:grpSpLocks/>
          </p:cNvGrpSpPr>
          <p:nvPr>
            <p:custDataLst>
              <p:tags r:id="rId1"/>
            </p:custDataLst>
          </p:nvPr>
        </p:nvGrpSpPr>
        <p:grpSpPr bwMode="auto">
          <a:xfrm>
            <a:off x="423863" y="914400"/>
            <a:ext cx="6856412" cy="180975"/>
            <a:chOff x="295" y="1311"/>
            <a:chExt cx="5177" cy="114"/>
          </a:xfrm>
        </p:grpSpPr>
        <p:sp>
          <p:nvSpPr>
            <p:cNvPr id="36885" name="Rectangle 3"/>
            <p:cNvSpPr>
              <a:spLocks noChangeArrowheads="1"/>
            </p:cNvSpPr>
            <p:nvPr>
              <p:custDataLst>
                <p:tags r:id="rId20"/>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sp>
          <p:nvSpPr>
            <p:cNvPr id="36886" name="Rectangle 4"/>
            <p:cNvSpPr>
              <a:spLocks noChangeArrowheads="1"/>
            </p:cNvSpPr>
            <p:nvPr>
              <p:custDataLst>
                <p:tags r:id="rId21"/>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grpSp>
      <p:sp>
        <p:nvSpPr>
          <p:cNvPr id="36867" name="Text Box 5"/>
          <p:cNvSpPr txBox="1">
            <a:spLocks noChangeArrowheads="1"/>
          </p:cNvSpPr>
          <p:nvPr>
            <p:custDataLst>
              <p:tags r:id="rId2"/>
            </p:custDataLst>
          </p:nvPr>
        </p:nvSpPr>
        <p:spPr bwMode="auto">
          <a:xfrm>
            <a:off x="508000" y="207963"/>
            <a:ext cx="65849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3200" b="1">
                <a:latin typeface="Times New Roman" pitchFamily="18" charset="0"/>
              </a:rPr>
              <a:t>Files</a:t>
            </a:r>
            <a:endParaRPr lang="en-US" sz="3200">
              <a:latin typeface="Times New Roman" pitchFamily="18" charset="0"/>
            </a:endParaRPr>
          </a:p>
        </p:txBody>
      </p:sp>
      <p:sp>
        <p:nvSpPr>
          <p:cNvPr id="36868" name="Text Box 6"/>
          <p:cNvSpPr txBox="1">
            <a:spLocks noChangeArrowheads="1"/>
          </p:cNvSpPr>
          <p:nvPr>
            <p:custDataLst>
              <p:tags r:id="rId3"/>
            </p:custDataLst>
          </p:nvPr>
        </p:nvSpPr>
        <p:spPr bwMode="auto">
          <a:xfrm>
            <a:off x="388938" y="121285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a:t>Want to analyze your hum paper?</a:t>
            </a:r>
          </a:p>
        </p:txBody>
      </p:sp>
      <p:sp>
        <p:nvSpPr>
          <p:cNvPr id="36869" name="Rectangle 25"/>
          <p:cNvSpPr>
            <a:spLocks noChangeArrowheads="1"/>
          </p:cNvSpPr>
          <p:nvPr>
            <p:custDataLst>
              <p:tags r:id="rId4"/>
            </p:custDataLst>
          </p:nvPr>
        </p:nvSpPr>
        <p:spPr bwMode="auto">
          <a:xfrm>
            <a:off x="762000" y="2438400"/>
            <a:ext cx="3581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eaLnBrk="0" hangingPunct="0"/>
            <a:r>
              <a:rPr lang="en-US" sz="1800" b="1">
                <a:latin typeface="Courier New" pitchFamily="49" charset="0"/>
              </a:rPr>
              <a:t>f = file(</a:t>
            </a:r>
            <a:r>
              <a:rPr lang="en-US" sz="1800" b="1">
                <a:solidFill>
                  <a:srgbClr val="B410CE"/>
                </a:solidFill>
                <a:latin typeface="Courier New" pitchFamily="49" charset="0"/>
              </a:rPr>
              <a:t>'humpaper.txt'</a:t>
            </a:r>
            <a:r>
              <a:rPr lang="en-US" sz="1800" b="1">
                <a:latin typeface="Courier New" pitchFamily="49" charset="0"/>
              </a:rPr>
              <a:t>)</a:t>
            </a:r>
          </a:p>
        </p:txBody>
      </p:sp>
      <p:sp>
        <p:nvSpPr>
          <p:cNvPr id="36870" name="Rectangle 34"/>
          <p:cNvSpPr>
            <a:spLocks noChangeArrowheads="1"/>
          </p:cNvSpPr>
          <p:nvPr>
            <p:custDataLst>
              <p:tags r:id="rId5"/>
            </p:custDataLst>
          </p:nvPr>
        </p:nvSpPr>
        <p:spPr bwMode="auto">
          <a:xfrm>
            <a:off x="508000" y="5392738"/>
            <a:ext cx="1555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800" b="1">
                <a:solidFill>
                  <a:srgbClr val="1E16E4"/>
                </a:solidFill>
                <a:latin typeface="Courier New" pitchFamily="49" charset="0"/>
              </a:rPr>
              <a:t>max(words)</a:t>
            </a:r>
          </a:p>
        </p:txBody>
      </p:sp>
      <p:sp>
        <p:nvSpPr>
          <p:cNvPr id="36871" name="Rectangle 35"/>
          <p:cNvSpPr>
            <a:spLocks noChangeArrowheads="1"/>
          </p:cNvSpPr>
          <p:nvPr>
            <p:custDataLst>
              <p:tags r:id="rId6"/>
            </p:custDataLst>
          </p:nvPr>
        </p:nvSpPr>
        <p:spPr bwMode="auto">
          <a:xfrm>
            <a:off x="508000" y="5768975"/>
            <a:ext cx="1555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sz="1800" b="1">
                <a:solidFill>
                  <a:srgbClr val="1E16E4"/>
                </a:solidFill>
                <a:latin typeface="Courier New" pitchFamily="49" charset="0"/>
              </a:rPr>
              <a:t>min(words)</a:t>
            </a:r>
          </a:p>
        </p:txBody>
      </p:sp>
      <p:pic>
        <p:nvPicPr>
          <p:cNvPr id="36872" name="Picture 38"/>
          <p:cNvPicPr>
            <a:picLocks noChangeAspect="1" noChangeArrowheads="1"/>
          </p:cNvPicPr>
          <p:nvPr>
            <p:custDataLst>
              <p:tags r:id="rId7"/>
            </p:custDataLst>
          </p:nvPr>
        </p:nvPicPr>
        <p:blipFill>
          <a:blip r:embed="rId23">
            <a:extLst>
              <a:ext uri="{28A0092B-C50C-407E-A947-70E740481C1C}">
                <a14:useLocalDpi xmlns:a14="http://schemas.microsoft.com/office/drawing/2010/main" val="0"/>
              </a:ext>
            </a:extLst>
          </a:blip>
          <a:srcRect/>
          <a:stretch>
            <a:fillRect/>
          </a:stretch>
        </p:blipFill>
        <p:spPr bwMode="auto">
          <a:xfrm>
            <a:off x="7467600" y="152400"/>
            <a:ext cx="1450975"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36873" name="Rectangle 39"/>
          <p:cNvSpPr>
            <a:spLocks noChangeArrowheads="1"/>
          </p:cNvSpPr>
          <p:nvPr>
            <p:custDataLst>
              <p:tags r:id="rId8"/>
            </p:custDataLst>
          </p:nvPr>
        </p:nvSpPr>
        <p:spPr bwMode="auto">
          <a:xfrm>
            <a:off x="762000" y="3114675"/>
            <a:ext cx="495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eaLnBrk="0" hangingPunct="0"/>
            <a:r>
              <a:rPr lang="en-US" sz="1800" b="1">
                <a:latin typeface="Courier New" pitchFamily="49" charset="0"/>
              </a:rPr>
              <a:t>text = f.read()</a:t>
            </a:r>
          </a:p>
        </p:txBody>
      </p:sp>
      <p:sp>
        <p:nvSpPr>
          <p:cNvPr id="36874" name="Rectangle 40"/>
          <p:cNvSpPr>
            <a:spLocks noChangeArrowheads="1"/>
          </p:cNvSpPr>
          <p:nvPr>
            <p:custDataLst>
              <p:tags r:id="rId9"/>
            </p:custDataLst>
          </p:nvPr>
        </p:nvSpPr>
        <p:spPr bwMode="auto">
          <a:xfrm>
            <a:off x="762000" y="3824288"/>
            <a:ext cx="4953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eaLnBrk="0" hangingPunct="0"/>
            <a:r>
              <a:rPr lang="en-US" sz="1800" b="1">
                <a:latin typeface="Courier New" pitchFamily="49" charset="0"/>
              </a:rPr>
              <a:t>words = text.split()</a:t>
            </a:r>
          </a:p>
        </p:txBody>
      </p:sp>
      <p:sp>
        <p:nvSpPr>
          <p:cNvPr id="36875" name="Rectangle 41"/>
          <p:cNvSpPr>
            <a:spLocks noChangeArrowheads="1"/>
          </p:cNvSpPr>
          <p:nvPr>
            <p:custDataLst>
              <p:tags r:id="rId10"/>
            </p:custDataLst>
          </p:nvPr>
        </p:nvSpPr>
        <p:spPr bwMode="auto">
          <a:xfrm>
            <a:off x="5903913" y="5943600"/>
            <a:ext cx="32019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r" eaLnBrk="0" hangingPunct="0"/>
            <a:r>
              <a:rPr lang="en-US" sz="1200">
                <a:latin typeface="Georgia" pitchFamily="18" charset="0"/>
              </a:rPr>
              <a:t>Two households, both alike in dignity,</a:t>
            </a:r>
          </a:p>
          <a:p>
            <a:pPr algn="r" eaLnBrk="0" hangingPunct="0"/>
            <a:r>
              <a:rPr lang="en-US" sz="1200">
                <a:latin typeface="Georgia" pitchFamily="18" charset="0"/>
              </a:rPr>
              <a:t>In fair Verona, where we lay our scene,</a:t>
            </a:r>
          </a:p>
          <a:p>
            <a:pPr algn="r" eaLnBrk="0" hangingPunct="0"/>
            <a:r>
              <a:rPr lang="en-US" sz="1200">
                <a:latin typeface="Georgia" pitchFamily="18" charset="0"/>
              </a:rPr>
              <a:t>From ancient grudge break to new mutiny,</a:t>
            </a:r>
          </a:p>
          <a:p>
            <a:pPr algn="r" eaLnBrk="0" hangingPunct="0"/>
            <a:r>
              <a:rPr lang="en-US" sz="1200">
                <a:latin typeface="Georgia" pitchFamily="18" charset="0"/>
              </a:rPr>
              <a:t>Where civil blood makes civil hands unclean.</a:t>
            </a:r>
          </a:p>
        </p:txBody>
      </p:sp>
      <p:sp>
        <p:nvSpPr>
          <p:cNvPr id="36876" name="AutoShape 42"/>
          <p:cNvSpPr>
            <a:spLocks/>
          </p:cNvSpPr>
          <p:nvPr>
            <p:custDataLst>
              <p:tags r:id="rId11"/>
            </p:custDataLst>
          </p:nvPr>
        </p:nvSpPr>
        <p:spPr bwMode="auto">
          <a:xfrm>
            <a:off x="2087563" y="5302250"/>
            <a:ext cx="198437" cy="1479550"/>
          </a:xfrm>
          <a:prstGeom prst="rightBrace">
            <a:avLst>
              <a:gd name="adj1" fmla="val 50432"/>
              <a:gd name="adj2" fmla="val 50000"/>
            </a:avLst>
          </a:prstGeom>
          <a:noFill/>
          <a:ln w="19050">
            <a:solidFill>
              <a:srgbClr val="1E16E4"/>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pPr eaLnBrk="0" hangingPunct="0"/>
            <a:endParaRPr lang="en-US"/>
          </a:p>
        </p:txBody>
      </p:sp>
      <p:sp>
        <p:nvSpPr>
          <p:cNvPr id="36877" name="Text Box 43"/>
          <p:cNvSpPr txBox="1">
            <a:spLocks noChangeArrowheads="1"/>
          </p:cNvSpPr>
          <p:nvPr>
            <p:custDataLst>
              <p:tags r:id="rId12"/>
            </p:custDataLst>
          </p:nvPr>
        </p:nvSpPr>
        <p:spPr bwMode="auto">
          <a:xfrm>
            <a:off x="2293938" y="5537200"/>
            <a:ext cx="2127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200">
                <a:solidFill>
                  <a:srgbClr val="1E16E4"/>
                </a:solidFill>
                <a:latin typeface="Comic Sans MS" pitchFamily="66" charset="0"/>
              </a:rPr>
              <a:t>or anything else you might want to investigate… !</a:t>
            </a:r>
          </a:p>
        </p:txBody>
      </p:sp>
      <p:sp>
        <p:nvSpPr>
          <p:cNvPr id="36878" name="Text Box 44"/>
          <p:cNvSpPr txBox="1">
            <a:spLocks noChangeArrowheads="1"/>
          </p:cNvSpPr>
          <p:nvPr>
            <p:custDataLst>
              <p:tags r:id="rId13"/>
            </p:custDataLst>
          </p:nvPr>
        </p:nvSpPr>
        <p:spPr bwMode="auto">
          <a:xfrm>
            <a:off x="4267200" y="2133600"/>
            <a:ext cx="37338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200">
                <a:solidFill>
                  <a:srgbClr val="067B0E"/>
                </a:solidFill>
                <a:latin typeface="Comic Sans MS" pitchFamily="66" charset="0"/>
              </a:rPr>
              <a:t>f becomes the "file object" representing humpaper.txt in this case.</a:t>
            </a:r>
          </a:p>
          <a:p>
            <a:pPr>
              <a:spcBef>
                <a:spcPct val="50000"/>
              </a:spcBef>
            </a:pPr>
            <a:r>
              <a:rPr lang="en-US" sz="1200">
                <a:solidFill>
                  <a:srgbClr val="067B0E"/>
                </a:solidFill>
                <a:latin typeface="Comic Sans MS" pitchFamily="66" charset="0"/>
              </a:rPr>
              <a:t>Make sure you saved your paper as "plain text" (not .doc or .pdf) or else all sorts of weird formatting characters will show up!</a:t>
            </a:r>
          </a:p>
        </p:txBody>
      </p:sp>
      <p:sp>
        <p:nvSpPr>
          <p:cNvPr id="36879" name="Text Box 45"/>
          <p:cNvSpPr txBox="1">
            <a:spLocks noChangeArrowheads="1"/>
          </p:cNvSpPr>
          <p:nvPr>
            <p:custDataLst>
              <p:tags r:id="rId14"/>
            </p:custDataLst>
          </p:nvPr>
        </p:nvSpPr>
        <p:spPr bwMode="auto">
          <a:xfrm>
            <a:off x="4692650" y="3776663"/>
            <a:ext cx="21272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200">
                <a:solidFill>
                  <a:srgbClr val="067B0E"/>
                </a:solidFill>
                <a:latin typeface="Comic Sans MS" pitchFamily="66" charset="0"/>
              </a:rPr>
              <a:t>text is now one BIG string</a:t>
            </a:r>
          </a:p>
        </p:txBody>
      </p:sp>
      <p:sp>
        <p:nvSpPr>
          <p:cNvPr id="36880" name="Text Box 46"/>
          <p:cNvSpPr txBox="1">
            <a:spLocks noChangeArrowheads="1"/>
          </p:cNvSpPr>
          <p:nvPr>
            <p:custDataLst>
              <p:tags r:id="rId15"/>
            </p:custDataLst>
          </p:nvPr>
        </p:nvSpPr>
        <p:spPr bwMode="auto">
          <a:xfrm>
            <a:off x="4038600" y="4495800"/>
            <a:ext cx="3657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200">
                <a:solidFill>
                  <a:srgbClr val="067B0E"/>
                </a:solidFill>
                <a:latin typeface="Comic Sans MS" pitchFamily="66" charset="0"/>
              </a:rPr>
              <a:t>words is now one BIG list of words (strings)</a:t>
            </a:r>
          </a:p>
        </p:txBody>
      </p:sp>
      <p:sp>
        <p:nvSpPr>
          <p:cNvPr id="36881" name="Line 47"/>
          <p:cNvSpPr>
            <a:spLocks noChangeShapeType="1"/>
          </p:cNvSpPr>
          <p:nvPr>
            <p:custDataLst>
              <p:tags r:id="rId16"/>
            </p:custDataLst>
          </p:nvPr>
        </p:nvSpPr>
        <p:spPr bwMode="auto">
          <a:xfrm flipH="1" flipV="1">
            <a:off x="2992438" y="3333750"/>
            <a:ext cx="1730375" cy="555625"/>
          </a:xfrm>
          <a:prstGeom prst="line">
            <a:avLst/>
          </a:prstGeom>
          <a:noFill/>
          <a:ln w="19050">
            <a:solidFill>
              <a:srgbClr val="067B0E"/>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6882" name="Line 48"/>
          <p:cNvSpPr>
            <a:spLocks noChangeShapeType="1"/>
          </p:cNvSpPr>
          <p:nvPr>
            <p:custDataLst>
              <p:tags r:id="rId17"/>
            </p:custDataLst>
          </p:nvPr>
        </p:nvSpPr>
        <p:spPr bwMode="auto">
          <a:xfrm flipH="1" flipV="1">
            <a:off x="2486025" y="4129088"/>
            <a:ext cx="1595438" cy="484187"/>
          </a:xfrm>
          <a:prstGeom prst="line">
            <a:avLst/>
          </a:prstGeom>
          <a:noFill/>
          <a:ln w="19050">
            <a:solidFill>
              <a:srgbClr val="067B0E"/>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6883" name="Line 49"/>
          <p:cNvSpPr>
            <a:spLocks noChangeShapeType="1"/>
          </p:cNvSpPr>
          <p:nvPr>
            <p:custDataLst>
              <p:tags r:id="rId18"/>
            </p:custDataLst>
          </p:nvPr>
        </p:nvSpPr>
        <p:spPr bwMode="auto">
          <a:xfrm flipH="1">
            <a:off x="3495675" y="2249488"/>
            <a:ext cx="809625" cy="246062"/>
          </a:xfrm>
          <a:prstGeom prst="line">
            <a:avLst/>
          </a:prstGeom>
          <a:noFill/>
          <a:ln w="19050">
            <a:solidFill>
              <a:srgbClr val="067B0E"/>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6884" name="Rectangle 35"/>
          <p:cNvSpPr>
            <a:spLocks noChangeArrowheads="1"/>
          </p:cNvSpPr>
          <p:nvPr>
            <p:custDataLst>
              <p:tags r:id="rId19"/>
            </p:custDataLst>
          </p:nvPr>
        </p:nvSpPr>
        <p:spPr bwMode="auto">
          <a:xfrm>
            <a:off x="219075" y="6172200"/>
            <a:ext cx="1846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r" eaLnBrk="0" hangingPunct="0"/>
            <a:r>
              <a:rPr lang="en-US" sz="1800" b="1">
                <a:solidFill>
                  <a:srgbClr val="1E16E4"/>
                </a:solidFill>
                <a:latin typeface="Courier New" pitchFamily="49" charset="0"/>
              </a:rPr>
              <a:t>decode(text)</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custDataLst>
              <p:tags r:id="rId1"/>
            </p:custDataLst>
          </p:nvPr>
        </p:nvSpPr>
        <p:spPr bwMode="auto">
          <a:xfrm>
            <a:off x="685800" y="228600"/>
            <a:ext cx="7696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000"/>
              <a:t>Representing  Sound</a:t>
            </a:r>
          </a:p>
        </p:txBody>
      </p:sp>
      <p:grpSp>
        <p:nvGrpSpPr>
          <p:cNvPr id="37891" name="Group 3"/>
          <p:cNvGrpSpPr>
            <a:grpSpLocks/>
          </p:cNvGrpSpPr>
          <p:nvPr>
            <p:custDataLst>
              <p:tags r:id="rId2"/>
            </p:custDataLst>
          </p:nvPr>
        </p:nvGrpSpPr>
        <p:grpSpPr bwMode="auto">
          <a:xfrm>
            <a:off x="533400" y="1114425"/>
            <a:ext cx="8027988" cy="180975"/>
            <a:chOff x="295" y="1311"/>
            <a:chExt cx="5177" cy="114"/>
          </a:xfrm>
        </p:grpSpPr>
        <p:sp>
          <p:nvSpPr>
            <p:cNvPr id="37907" name="Rectangle 4"/>
            <p:cNvSpPr>
              <a:spLocks noChangeArrowheads="1"/>
            </p:cNvSpPr>
            <p:nvPr>
              <p:custDataLst>
                <p:tags r:id="rId18"/>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sp>
          <p:nvSpPr>
            <p:cNvPr id="37908" name="Rectangle 5"/>
            <p:cNvSpPr>
              <a:spLocks noChangeArrowheads="1"/>
            </p:cNvSpPr>
            <p:nvPr>
              <p:custDataLst>
                <p:tags r:id="rId19"/>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grpSp>
      <p:pic>
        <p:nvPicPr>
          <p:cNvPr id="37892" name="Picture 6"/>
          <p:cNvPicPr>
            <a:picLocks noChangeAspect="1" noChangeArrowheads="1"/>
          </p:cNvPicPr>
          <p:nvPr>
            <p:custDataLst>
              <p:tags r:id="rId3"/>
            </p:custDataLst>
          </p:nvPr>
        </p:nvPicPr>
        <p:blipFill>
          <a:blip r:embed="rId21">
            <a:extLst>
              <a:ext uri="{28A0092B-C50C-407E-A947-70E740481C1C}">
                <a14:useLocalDpi xmlns:a14="http://schemas.microsoft.com/office/drawing/2010/main" val="0"/>
              </a:ext>
            </a:extLst>
          </a:blip>
          <a:srcRect/>
          <a:stretch>
            <a:fillRect/>
          </a:stretch>
        </p:blipFill>
        <p:spPr bwMode="auto">
          <a:xfrm>
            <a:off x="3352800" y="1600200"/>
            <a:ext cx="5397500"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37893" name="Text Box 7"/>
          <p:cNvSpPr txBox="1">
            <a:spLocks noChangeArrowheads="1"/>
          </p:cNvSpPr>
          <p:nvPr>
            <p:custDataLst>
              <p:tags r:id="rId4"/>
            </p:custDataLst>
          </p:nvPr>
        </p:nvSpPr>
        <p:spPr bwMode="auto">
          <a:xfrm>
            <a:off x="381000" y="1676400"/>
            <a:ext cx="2819400" cy="720725"/>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2000">
                <a:solidFill>
                  <a:srgbClr val="008000"/>
                </a:solidFill>
                <a:latin typeface="Comic Sans MS" pitchFamily="66" charset="0"/>
              </a:rPr>
              <a:t>continuous plot of air pressure vs. time</a:t>
            </a:r>
          </a:p>
        </p:txBody>
      </p:sp>
      <p:sp>
        <p:nvSpPr>
          <p:cNvPr id="37894" name="Freeform 8"/>
          <p:cNvSpPr>
            <a:spLocks/>
          </p:cNvSpPr>
          <p:nvPr>
            <p:custDataLst>
              <p:tags r:id="rId5"/>
            </p:custDataLst>
          </p:nvPr>
        </p:nvSpPr>
        <p:spPr bwMode="auto">
          <a:xfrm>
            <a:off x="2895600" y="3259138"/>
            <a:ext cx="1328738" cy="746125"/>
          </a:xfrm>
          <a:custGeom>
            <a:avLst/>
            <a:gdLst>
              <a:gd name="T0" fmla="*/ 0 w 709"/>
              <a:gd name="T1" fmla="*/ 2147483647 h 470"/>
              <a:gd name="T2" fmla="*/ 2147483647 w 709"/>
              <a:gd name="T3" fmla="*/ 2147483647 h 470"/>
              <a:gd name="T4" fmla="*/ 2147483647 w 709"/>
              <a:gd name="T5" fmla="*/ 2147483647 h 470"/>
              <a:gd name="T6" fmla="*/ 2147483647 w 709"/>
              <a:gd name="T7" fmla="*/ 2147483647 h 470"/>
              <a:gd name="T8" fmla="*/ 2147483647 w 709"/>
              <a:gd name="T9" fmla="*/ 2147483647 h 470"/>
              <a:gd name="T10" fmla="*/ 2147483647 w 709"/>
              <a:gd name="T11" fmla="*/ 2147483647 h 470"/>
              <a:gd name="T12" fmla="*/ 2147483647 w 709"/>
              <a:gd name="T13" fmla="*/ 0 h 470"/>
              <a:gd name="T14" fmla="*/ 0 60000 65536"/>
              <a:gd name="T15" fmla="*/ 0 60000 65536"/>
              <a:gd name="T16" fmla="*/ 0 60000 65536"/>
              <a:gd name="T17" fmla="*/ 0 60000 65536"/>
              <a:gd name="T18" fmla="*/ 0 60000 65536"/>
              <a:gd name="T19" fmla="*/ 0 60000 65536"/>
              <a:gd name="T20" fmla="*/ 0 60000 65536"/>
              <a:gd name="T21" fmla="*/ 0 w 709"/>
              <a:gd name="T22" fmla="*/ 0 h 470"/>
              <a:gd name="T23" fmla="*/ 709 w 709"/>
              <a:gd name="T24" fmla="*/ 470 h 4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9" h="470">
                <a:moveTo>
                  <a:pt x="0" y="192"/>
                </a:moveTo>
                <a:cubicBezTo>
                  <a:pt x="50" y="210"/>
                  <a:pt x="108" y="222"/>
                  <a:pt x="139" y="272"/>
                </a:cubicBezTo>
                <a:cubicBezTo>
                  <a:pt x="182" y="342"/>
                  <a:pt x="192" y="438"/>
                  <a:pt x="277" y="470"/>
                </a:cubicBezTo>
                <a:cubicBezTo>
                  <a:pt x="315" y="466"/>
                  <a:pt x="345" y="469"/>
                  <a:pt x="379" y="454"/>
                </a:cubicBezTo>
                <a:cubicBezTo>
                  <a:pt x="504" y="397"/>
                  <a:pt x="607" y="270"/>
                  <a:pt x="683" y="160"/>
                </a:cubicBezTo>
                <a:cubicBezTo>
                  <a:pt x="697" y="111"/>
                  <a:pt x="709" y="84"/>
                  <a:pt x="677" y="38"/>
                </a:cubicBezTo>
                <a:cubicBezTo>
                  <a:pt x="666" y="3"/>
                  <a:pt x="674" y="13"/>
                  <a:pt x="661" y="0"/>
                </a:cubicBezTo>
              </a:path>
            </a:pathLst>
          </a:custGeom>
          <a:noFill/>
          <a:ln w="19050">
            <a:solidFill>
              <a:schemeClr val="accent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895" name="Freeform 9"/>
          <p:cNvSpPr>
            <a:spLocks/>
          </p:cNvSpPr>
          <p:nvPr>
            <p:custDataLst>
              <p:tags r:id="rId6"/>
            </p:custDataLst>
          </p:nvPr>
        </p:nvSpPr>
        <p:spPr bwMode="auto">
          <a:xfrm>
            <a:off x="4183063" y="2928938"/>
            <a:ext cx="128587" cy="601662"/>
          </a:xfrm>
          <a:custGeom>
            <a:avLst/>
            <a:gdLst>
              <a:gd name="T0" fmla="*/ 0 w 81"/>
              <a:gd name="T1" fmla="*/ 2147483647 h 379"/>
              <a:gd name="T2" fmla="*/ 2147483647 w 81"/>
              <a:gd name="T3" fmla="*/ 2147483647 h 379"/>
              <a:gd name="T4" fmla="*/ 2147483647 w 81"/>
              <a:gd name="T5" fmla="*/ 0 h 379"/>
              <a:gd name="T6" fmla="*/ 0 60000 65536"/>
              <a:gd name="T7" fmla="*/ 0 60000 65536"/>
              <a:gd name="T8" fmla="*/ 0 60000 65536"/>
              <a:gd name="T9" fmla="*/ 0 w 81"/>
              <a:gd name="T10" fmla="*/ 0 h 379"/>
              <a:gd name="T11" fmla="*/ 81 w 81"/>
              <a:gd name="T12" fmla="*/ 379 h 379"/>
            </a:gdLst>
            <a:ahLst/>
            <a:cxnLst>
              <a:cxn ang="T6">
                <a:pos x="T0" y="T1"/>
              </a:cxn>
              <a:cxn ang="T7">
                <a:pos x="T2" y="T3"/>
              </a:cxn>
              <a:cxn ang="T8">
                <a:pos x="T4" y="T5"/>
              </a:cxn>
            </a:cxnLst>
            <a:rect l="T9" t="T10" r="T11" b="T12"/>
            <a:pathLst>
              <a:path w="81" h="379">
                <a:moveTo>
                  <a:pt x="0" y="379"/>
                </a:moveTo>
                <a:cubicBezTo>
                  <a:pt x="17" y="366"/>
                  <a:pt x="21" y="353"/>
                  <a:pt x="42" y="347"/>
                </a:cubicBezTo>
                <a:cubicBezTo>
                  <a:pt x="81" y="241"/>
                  <a:pt x="64" y="108"/>
                  <a:pt x="64" y="0"/>
                </a:cubicBezTo>
              </a:path>
            </a:pathLst>
          </a:custGeom>
          <a:noFill/>
          <a:ln w="19050">
            <a:solidFill>
              <a:schemeClr val="accent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896" name="Text Box 10"/>
          <p:cNvSpPr txBox="1">
            <a:spLocks noChangeArrowheads="1"/>
          </p:cNvSpPr>
          <p:nvPr>
            <p:custDataLst>
              <p:tags r:id="rId7"/>
            </p:custDataLst>
          </p:nvPr>
        </p:nvSpPr>
        <p:spPr bwMode="auto">
          <a:xfrm>
            <a:off x="381000" y="3217863"/>
            <a:ext cx="2438400" cy="600075"/>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600">
                <a:latin typeface="Comic Sans MS" pitchFamily="66" charset="0"/>
              </a:rPr>
              <a:t>samples taken every ~ 1/22050th of a second</a:t>
            </a:r>
          </a:p>
        </p:txBody>
      </p:sp>
      <p:sp>
        <p:nvSpPr>
          <p:cNvPr id="37897" name="Text Box 11"/>
          <p:cNvSpPr txBox="1">
            <a:spLocks noChangeArrowheads="1"/>
          </p:cNvSpPr>
          <p:nvPr>
            <p:custDataLst>
              <p:tags r:id="rId8"/>
            </p:custDataLst>
          </p:nvPr>
        </p:nvSpPr>
        <p:spPr bwMode="auto">
          <a:xfrm>
            <a:off x="609600" y="4876800"/>
            <a:ext cx="3505200" cy="844550"/>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600">
                <a:latin typeface="Comic Sans MS" pitchFamily="66" charset="0"/>
              </a:rPr>
              <a:t>Each sample is measured on a loudness scale from -32,768 to 32,767. (This fits into 2 bytes.)</a:t>
            </a:r>
          </a:p>
        </p:txBody>
      </p:sp>
      <p:sp>
        <p:nvSpPr>
          <p:cNvPr id="37898" name="Text Box 12"/>
          <p:cNvSpPr txBox="1">
            <a:spLocks noChangeArrowheads="1"/>
          </p:cNvSpPr>
          <p:nvPr>
            <p:custDataLst>
              <p:tags r:id="rId9"/>
            </p:custDataLst>
          </p:nvPr>
        </p:nvSpPr>
        <p:spPr bwMode="auto">
          <a:xfrm>
            <a:off x="4800600" y="5181600"/>
            <a:ext cx="3733800" cy="1089025"/>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600">
                <a:latin typeface="Comic Sans MS" pitchFamily="66" charset="0"/>
              </a:rPr>
              <a:t>These two bytes are called a </a:t>
            </a:r>
            <a:r>
              <a:rPr lang="en-US" sz="1600" i="1">
                <a:latin typeface="Comic Sans MS" pitchFamily="66" charset="0"/>
              </a:rPr>
              <a:t>frame</a:t>
            </a:r>
            <a:r>
              <a:rPr lang="en-US" sz="1600">
                <a:latin typeface="Comic Sans MS" pitchFamily="66" charset="0"/>
              </a:rPr>
              <a:t>. Raw audio data - such as what is written to the surface of a CD - is simply a list of these frames.</a:t>
            </a:r>
          </a:p>
        </p:txBody>
      </p:sp>
      <p:sp>
        <p:nvSpPr>
          <p:cNvPr id="37899" name="Line 13"/>
          <p:cNvSpPr>
            <a:spLocks noChangeShapeType="1"/>
          </p:cNvSpPr>
          <p:nvPr>
            <p:custDataLst>
              <p:tags r:id="rId10"/>
            </p:custDataLst>
          </p:nvPr>
        </p:nvSpPr>
        <p:spPr bwMode="auto">
          <a:xfrm flipH="1">
            <a:off x="1693863" y="2641600"/>
            <a:ext cx="142875" cy="439738"/>
          </a:xfrm>
          <a:prstGeom prst="line">
            <a:avLst/>
          </a:prstGeom>
          <a:noFill/>
          <a:ln w="57150">
            <a:solidFill>
              <a:srgbClr val="008000"/>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37900" name="Line 14"/>
          <p:cNvSpPr>
            <a:spLocks noChangeShapeType="1"/>
          </p:cNvSpPr>
          <p:nvPr>
            <p:custDataLst>
              <p:tags r:id="rId11"/>
            </p:custDataLst>
          </p:nvPr>
        </p:nvSpPr>
        <p:spPr bwMode="auto">
          <a:xfrm>
            <a:off x="1666875" y="4038600"/>
            <a:ext cx="542925" cy="685800"/>
          </a:xfrm>
          <a:prstGeom prst="line">
            <a:avLst/>
          </a:prstGeom>
          <a:noFill/>
          <a:ln w="57150">
            <a:solidFill>
              <a:srgbClr val="008000"/>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37901" name="Line 15"/>
          <p:cNvSpPr>
            <a:spLocks noChangeShapeType="1"/>
          </p:cNvSpPr>
          <p:nvPr>
            <p:custDataLst>
              <p:tags r:id="rId12"/>
            </p:custDataLst>
          </p:nvPr>
        </p:nvSpPr>
        <p:spPr bwMode="auto">
          <a:xfrm>
            <a:off x="4191000" y="5410200"/>
            <a:ext cx="509588" cy="244475"/>
          </a:xfrm>
          <a:prstGeom prst="line">
            <a:avLst/>
          </a:prstGeom>
          <a:noFill/>
          <a:ln w="57150">
            <a:solidFill>
              <a:srgbClr val="008000"/>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37902" name="Text Box 16"/>
          <p:cNvSpPr txBox="1">
            <a:spLocks noChangeArrowheads="1"/>
          </p:cNvSpPr>
          <p:nvPr>
            <p:custDataLst>
              <p:tags r:id="rId13"/>
            </p:custDataLst>
          </p:nvPr>
        </p:nvSpPr>
        <p:spPr bwMode="auto">
          <a:xfrm>
            <a:off x="298450" y="2987675"/>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000" b="1">
                <a:solidFill>
                  <a:srgbClr val="008000"/>
                </a:solidFill>
                <a:latin typeface="Arial" charset="0"/>
              </a:rPr>
              <a:t>sampling</a:t>
            </a:r>
            <a:endParaRPr lang="en-US" sz="1000" b="1">
              <a:solidFill>
                <a:srgbClr val="FF0000"/>
              </a:solidFill>
              <a:latin typeface="Arial" charset="0"/>
            </a:endParaRPr>
          </a:p>
        </p:txBody>
      </p:sp>
      <p:sp>
        <p:nvSpPr>
          <p:cNvPr id="37903" name="Text Box 17"/>
          <p:cNvSpPr txBox="1">
            <a:spLocks noChangeArrowheads="1"/>
          </p:cNvSpPr>
          <p:nvPr>
            <p:custDataLst>
              <p:tags r:id="rId14"/>
            </p:custDataLst>
          </p:nvPr>
        </p:nvSpPr>
        <p:spPr bwMode="auto">
          <a:xfrm>
            <a:off x="457200" y="4619625"/>
            <a:ext cx="1143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000" b="1">
                <a:solidFill>
                  <a:srgbClr val="008000"/>
                </a:solidFill>
                <a:latin typeface="Arial" charset="0"/>
              </a:rPr>
              <a:t>quantization</a:t>
            </a:r>
            <a:endParaRPr lang="en-US" sz="1000" b="1">
              <a:solidFill>
                <a:srgbClr val="FF0000"/>
              </a:solidFill>
              <a:latin typeface="Arial" charset="0"/>
            </a:endParaRPr>
          </a:p>
        </p:txBody>
      </p:sp>
      <p:sp>
        <p:nvSpPr>
          <p:cNvPr id="37904" name="Text Box 18"/>
          <p:cNvSpPr txBox="1">
            <a:spLocks noChangeArrowheads="1"/>
          </p:cNvSpPr>
          <p:nvPr>
            <p:custDataLst>
              <p:tags r:id="rId15"/>
            </p:custDataLst>
          </p:nvPr>
        </p:nvSpPr>
        <p:spPr bwMode="auto">
          <a:xfrm>
            <a:off x="4511675" y="4933950"/>
            <a:ext cx="1143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000" b="1">
                <a:solidFill>
                  <a:srgbClr val="008000"/>
                </a:solidFill>
                <a:latin typeface="Arial" charset="0"/>
              </a:rPr>
              <a:t>storage</a:t>
            </a:r>
            <a:endParaRPr lang="en-US" sz="1000" b="1">
              <a:solidFill>
                <a:srgbClr val="FF0000"/>
              </a:solidFill>
              <a:latin typeface="Arial" charset="0"/>
            </a:endParaRPr>
          </a:p>
        </p:txBody>
      </p:sp>
      <p:sp>
        <p:nvSpPr>
          <p:cNvPr id="37905" name="Text Box 19"/>
          <p:cNvSpPr txBox="1">
            <a:spLocks noChangeArrowheads="1"/>
          </p:cNvSpPr>
          <p:nvPr>
            <p:custDataLst>
              <p:tags r:id="rId16"/>
            </p:custDataLst>
          </p:nvPr>
        </p:nvSpPr>
        <p:spPr bwMode="auto">
          <a:xfrm>
            <a:off x="144463" y="1439863"/>
            <a:ext cx="1143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000" b="1">
                <a:solidFill>
                  <a:srgbClr val="008000"/>
                </a:solidFill>
                <a:latin typeface="Arial" charset="0"/>
              </a:rPr>
              <a:t>physics</a:t>
            </a:r>
            <a:endParaRPr lang="en-US" sz="1000" b="1">
              <a:solidFill>
                <a:srgbClr val="FF0000"/>
              </a:solidFill>
              <a:latin typeface="Arial" charset="0"/>
            </a:endParaRPr>
          </a:p>
        </p:txBody>
      </p:sp>
      <p:sp>
        <p:nvSpPr>
          <p:cNvPr id="37906" name="Text Box 21"/>
          <p:cNvSpPr txBox="1">
            <a:spLocks noChangeArrowheads="1"/>
          </p:cNvSpPr>
          <p:nvPr>
            <p:custDataLst>
              <p:tags r:id="rId17"/>
            </p:custDataLst>
          </p:nvPr>
        </p:nvSpPr>
        <p:spPr bwMode="auto">
          <a:xfrm>
            <a:off x="4573588" y="6353175"/>
            <a:ext cx="4114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200"/>
              <a:t>pulse code modulation = PCM data</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5"/>
          <p:cNvSpPr txBox="1">
            <a:spLocks noChangeArrowheads="1"/>
          </p:cNvSpPr>
          <p:nvPr>
            <p:custDataLst>
              <p:tags r:id="rId1"/>
            </p:custDataLst>
          </p:nvPr>
        </p:nvSpPr>
        <p:spPr bwMode="auto">
          <a:xfrm>
            <a:off x="982663" y="152400"/>
            <a:ext cx="7239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000" b="1">
                <a:solidFill>
                  <a:srgbClr val="0B04FF"/>
                </a:solidFill>
              </a:rPr>
              <a:t>Break up</a:t>
            </a:r>
          </a:p>
        </p:txBody>
      </p:sp>
      <p:sp>
        <p:nvSpPr>
          <p:cNvPr id="38915" name="Rectangle 6"/>
          <p:cNvSpPr>
            <a:spLocks noChangeArrowheads="1"/>
          </p:cNvSpPr>
          <p:nvPr>
            <p:custDataLst>
              <p:tags r:id="rId2"/>
            </p:custDataLst>
          </p:nvPr>
        </p:nvSpPr>
        <p:spPr bwMode="auto">
          <a:xfrm>
            <a:off x="304800" y="1439863"/>
            <a:ext cx="838200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2100" b="1">
                <a:solidFill>
                  <a:srgbClr val="FE9A2C"/>
                </a:solidFill>
                <a:latin typeface="Courier New" pitchFamily="49" charset="0"/>
              </a:rPr>
              <a:t>def</a:t>
            </a:r>
            <a:r>
              <a:rPr lang="en-US" sz="2100" b="1">
                <a:latin typeface="Courier New" pitchFamily="49" charset="0"/>
              </a:rPr>
              <a:t> remAll( e, L ):</a:t>
            </a:r>
          </a:p>
          <a:p>
            <a:pPr eaLnBrk="0" hangingPunct="0"/>
            <a:r>
              <a:rPr lang="en-US" sz="2100" b="1">
                <a:solidFill>
                  <a:srgbClr val="B410CE"/>
                </a:solidFill>
                <a:latin typeface="Courier New" pitchFamily="49" charset="0"/>
              </a:rPr>
              <a:t>    </a:t>
            </a:r>
            <a:r>
              <a:rPr lang="en-US" sz="2100" b="1">
                <a:solidFill>
                  <a:srgbClr val="067B0E"/>
                </a:solidFill>
                <a:latin typeface="Courier New" pitchFamily="49" charset="0"/>
              </a:rPr>
              <a:t>""" this function removes all of the elements</a:t>
            </a:r>
          </a:p>
          <a:p>
            <a:pPr eaLnBrk="0" hangingPunct="0"/>
            <a:r>
              <a:rPr lang="en-US" sz="2100" b="1">
                <a:solidFill>
                  <a:srgbClr val="067B0E"/>
                </a:solidFill>
                <a:latin typeface="Courier New" pitchFamily="49" charset="0"/>
              </a:rPr>
              <a:t>        e from the top level of the list L</a:t>
            </a:r>
          </a:p>
          <a:p>
            <a:pPr eaLnBrk="0" hangingPunct="0"/>
            <a:r>
              <a:rPr lang="en-US" sz="2100" b="1">
                <a:solidFill>
                  <a:srgbClr val="067B0E"/>
                </a:solidFill>
                <a:latin typeface="Courier New" pitchFamily="49" charset="0"/>
              </a:rPr>
              <a:t>    """</a:t>
            </a:r>
            <a:endParaRPr lang="en-US" sz="2100" b="1">
              <a:latin typeface="Courier New" pitchFamily="49" charset="0"/>
            </a:endParaRPr>
          </a:p>
          <a:p>
            <a:pPr eaLnBrk="0" hangingPunct="0"/>
            <a:r>
              <a:rPr lang="en-US" sz="2100" b="1">
                <a:latin typeface="Courier New" pitchFamily="49" charset="0"/>
              </a:rPr>
              <a:t>    </a:t>
            </a:r>
            <a:r>
              <a:rPr lang="en-US" sz="2100" b="1">
                <a:solidFill>
                  <a:srgbClr val="FE9A2C"/>
                </a:solidFill>
                <a:latin typeface="Courier New" pitchFamily="49" charset="0"/>
              </a:rPr>
              <a:t>if</a:t>
            </a:r>
            <a:r>
              <a:rPr lang="en-US" sz="2100" b="1">
                <a:latin typeface="Courier New" pitchFamily="49" charset="0"/>
              </a:rPr>
              <a:t> len(L) == 0:      </a:t>
            </a:r>
            <a:r>
              <a:rPr lang="en-US" sz="2100" b="1">
                <a:solidFill>
                  <a:srgbClr val="EB102C"/>
                </a:solidFill>
                <a:latin typeface="Courier New" pitchFamily="49" charset="0"/>
              </a:rPr>
              <a:t># L is empty</a:t>
            </a:r>
            <a:endParaRPr lang="en-US" sz="2100" b="1">
              <a:latin typeface="Courier New" pitchFamily="49" charset="0"/>
            </a:endParaRPr>
          </a:p>
          <a:p>
            <a:pPr eaLnBrk="0" hangingPunct="0"/>
            <a:r>
              <a:rPr lang="en-US" sz="2100" b="1">
                <a:latin typeface="Courier New" pitchFamily="49" charset="0"/>
              </a:rPr>
              <a:t>        </a:t>
            </a:r>
            <a:r>
              <a:rPr lang="en-US" sz="2100" b="1">
                <a:solidFill>
                  <a:srgbClr val="FE9A2C"/>
                </a:solidFill>
                <a:latin typeface="Courier New" pitchFamily="49" charset="0"/>
              </a:rPr>
              <a:t>return</a:t>
            </a:r>
            <a:r>
              <a:rPr lang="en-US" sz="2100" b="1">
                <a:latin typeface="Courier New" pitchFamily="49" charset="0"/>
              </a:rPr>
              <a:t> L</a:t>
            </a:r>
            <a:endParaRPr lang="en-US" sz="2100" b="1">
              <a:solidFill>
                <a:srgbClr val="EB102C"/>
              </a:solidFill>
              <a:latin typeface="Courier New" pitchFamily="49" charset="0"/>
            </a:endParaRPr>
          </a:p>
          <a:p>
            <a:pPr eaLnBrk="0" hangingPunct="0"/>
            <a:endParaRPr lang="en-US" sz="2100" b="1">
              <a:latin typeface="Courier New" pitchFamily="49" charset="0"/>
            </a:endParaRPr>
          </a:p>
          <a:p>
            <a:pPr eaLnBrk="0" hangingPunct="0"/>
            <a:r>
              <a:rPr lang="en-US" sz="2100" b="1">
                <a:latin typeface="Courier New" pitchFamily="49" charset="0"/>
              </a:rPr>
              <a:t>    </a:t>
            </a:r>
            <a:r>
              <a:rPr lang="en-US" sz="2100" b="1">
                <a:solidFill>
                  <a:srgbClr val="FE9A2C"/>
                </a:solidFill>
                <a:latin typeface="Courier New" pitchFamily="49" charset="0"/>
              </a:rPr>
              <a:t>elif</a:t>
            </a:r>
          </a:p>
          <a:p>
            <a:pPr eaLnBrk="0" hangingPunct="0"/>
            <a:endParaRPr lang="en-US" sz="2100" b="1">
              <a:solidFill>
                <a:srgbClr val="FE9A2C"/>
              </a:solidFill>
              <a:latin typeface="Courier New" pitchFamily="49" charset="0"/>
            </a:endParaRPr>
          </a:p>
          <a:p>
            <a:pPr eaLnBrk="0" hangingPunct="0"/>
            <a:endParaRPr lang="en-US" sz="2100" b="1">
              <a:solidFill>
                <a:srgbClr val="FE9A2C"/>
              </a:solidFill>
              <a:latin typeface="Courier New" pitchFamily="49" charset="0"/>
            </a:endParaRPr>
          </a:p>
          <a:p>
            <a:pPr eaLnBrk="0" hangingPunct="0"/>
            <a:endParaRPr lang="en-US" sz="2100" b="1">
              <a:solidFill>
                <a:srgbClr val="FE9A2C"/>
              </a:solidFill>
              <a:latin typeface="Courier New" pitchFamily="49" charset="0"/>
            </a:endParaRPr>
          </a:p>
          <a:p>
            <a:pPr eaLnBrk="0" hangingPunct="0"/>
            <a:r>
              <a:rPr lang="en-US" sz="2100" b="1">
                <a:solidFill>
                  <a:srgbClr val="FE9A2C"/>
                </a:solidFill>
                <a:latin typeface="Courier New" pitchFamily="49" charset="0"/>
              </a:rPr>
              <a:t>    else</a:t>
            </a:r>
            <a:r>
              <a:rPr lang="en-US" sz="2100" b="1">
                <a:latin typeface="Courier New" pitchFamily="49" charset="0"/>
              </a:rPr>
              <a:t>:</a:t>
            </a:r>
          </a:p>
        </p:txBody>
      </p:sp>
      <p:sp>
        <p:nvSpPr>
          <p:cNvPr id="38916" name="Rectangle 7"/>
          <p:cNvSpPr>
            <a:spLocks noChangeArrowheads="1"/>
          </p:cNvSpPr>
          <p:nvPr/>
        </p:nvSpPr>
        <p:spPr bwMode="auto">
          <a:xfrm>
            <a:off x="241300" y="6089650"/>
            <a:ext cx="3632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1600" b="1">
                <a:latin typeface="Courier New" pitchFamily="49" charset="0"/>
              </a:rPr>
              <a:t>removeAll(42, [5,7,42,8,42])</a:t>
            </a:r>
          </a:p>
          <a:p>
            <a:pPr eaLnBrk="0" hangingPunct="0"/>
            <a:r>
              <a:rPr lang="en-US" sz="1600" b="1">
                <a:latin typeface="Courier New" pitchFamily="49" charset="0"/>
              </a:rPr>
              <a:t>[5,7,8]</a:t>
            </a:r>
          </a:p>
        </p:txBody>
      </p:sp>
      <p:sp>
        <p:nvSpPr>
          <p:cNvPr id="38917" name="Rectangle 9"/>
          <p:cNvSpPr>
            <a:spLocks noChangeArrowheads="1"/>
          </p:cNvSpPr>
          <p:nvPr/>
        </p:nvSpPr>
        <p:spPr bwMode="auto">
          <a:xfrm>
            <a:off x="4292600" y="6113463"/>
            <a:ext cx="4751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1600" b="1">
                <a:latin typeface="Courier New" pitchFamily="49" charset="0"/>
              </a:rPr>
              <a:t>removeAll(</a:t>
            </a:r>
            <a:r>
              <a:rPr lang="en-US" sz="1600" b="1">
                <a:solidFill>
                  <a:srgbClr val="067B0E"/>
                </a:solidFill>
                <a:latin typeface="Courier New" pitchFamily="49" charset="0"/>
              </a:rPr>
              <a:t>'q'</a:t>
            </a:r>
            <a:r>
              <a:rPr lang="en-US" sz="1600" b="1">
                <a:latin typeface="Courier New" pitchFamily="49" charset="0"/>
              </a:rPr>
              <a:t>, </a:t>
            </a:r>
            <a:r>
              <a:rPr lang="en-US" sz="1600" b="1">
                <a:solidFill>
                  <a:srgbClr val="067B0E"/>
                </a:solidFill>
                <a:latin typeface="Courier New" pitchFamily="49" charset="0"/>
              </a:rPr>
              <a:t>'qaqqlqqiqeqqnqqqqs'</a:t>
            </a:r>
            <a:r>
              <a:rPr lang="en-US" sz="1600" b="1">
                <a:latin typeface="Courier New" pitchFamily="49" charset="0"/>
              </a:rPr>
              <a:t>) </a:t>
            </a:r>
          </a:p>
          <a:p>
            <a:pPr eaLnBrk="0" hangingPunct="0"/>
            <a:r>
              <a:rPr lang="en-US" sz="1600" b="1">
                <a:solidFill>
                  <a:srgbClr val="067B0E"/>
                </a:solidFill>
                <a:latin typeface="Courier New" pitchFamily="49" charset="0"/>
              </a:rPr>
              <a:t>'aliens'</a:t>
            </a:r>
          </a:p>
        </p:txBody>
      </p:sp>
      <p:sp>
        <p:nvSpPr>
          <p:cNvPr id="38918" name="Line 12"/>
          <p:cNvSpPr>
            <a:spLocks noChangeShapeType="1"/>
          </p:cNvSpPr>
          <p:nvPr/>
        </p:nvSpPr>
        <p:spPr bwMode="auto">
          <a:xfrm>
            <a:off x="346075" y="6026150"/>
            <a:ext cx="8610600" cy="0"/>
          </a:xfrm>
          <a:prstGeom prst="line">
            <a:avLst/>
          </a:prstGeom>
          <a:noFill/>
          <a:ln w="19050">
            <a:solidFill>
              <a:srgbClr val="0B04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2050" name="Ink 10"/>
              <p14:cNvContentPartPr>
                <a14:cpLocks xmlns:a14="http://schemas.microsoft.com/office/drawing/2010/main" noRot="1" noChangeAspect="1" noEditPoints="1" noChangeArrowheads="1" noChangeShapeType="1"/>
              </p14:cNvContentPartPr>
              <p14:nvPr/>
            </p14:nvContentPartPr>
            <p14:xfrm>
              <a:off x="693738" y="3498850"/>
              <a:ext cx="279400" cy="725488"/>
            </p14:xfrm>
          </p:contentPart>
        </mc:Choice>
        <mc:Fallback xmlns="">
          <p:pic>
            <p:nvPicPr>
              <p:cNvPr id="2050" name="Ink 10"/>
              <p:cNvPicPr>
                <a:picLocks noRot="1" noChangeAspect="1" noEditPoints="1" noChangeArrowheads="1" noChangeShapeType="1"/>
              </p:cNvPicPr>
              <p:nvPr/>
            </p:nvPicPr>
            <p:blipFill>
              <a:blip r:embed="rId5"/>
              <a:stretch>
                <a:fillRect/>
              </a:stretch>
            </p:blipFill>
            <p:spPr>
              <a:xfrm>
                <a:off x="679354" y="3484808"/>
                <a:ext cx="303492" cy="750691"/>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051" name="Ink 11"/>
              <p14:cNvContentPartPr>
                <a14:cpLocks xmlns:a14="http://schemas.microsoft.com/office/drawing/2010/main" noRot="1" noChangeAspect="1" noEditPoints="1" noChangeArrowheads="1" noChangeShapeType="1"/>
              </p14:cNvContentPartPr>
              <p14:nvPr/>
            </p14:nvContentPartPr>
            <p14:xfrm>
              <a:off x="3302000" y="2424113"/>
              <a:ext cx="2844800" cy="576262"/>
            </p14:xfrm>
          </p:contentPart>
        </mc:Choice>
        <mc:Fallback xmlns="">
          <p:pic>
            <p:nvPicPr>
              <p:cNvPr id="2051" name="Ink 11"/>
              <p:cNvPicPr>
                <a:picLocks noRot="1" noChangeAspect="1" noEditPoints="1" noChangeArrowheads="1" noChangeShapeType="1"/>
              </p:cNvPicPr>
              <p:nvPr/>
            </p:nvPicPr>
            <p:blipFill>
              <a:blip r:embed="rId7"/>
              <a:stretch>
                <a:fillRect/>
              </a:stretch>
            </p:blipFill>
            <p:spPr>
              <a:xfrm>
                <a:off x="3286880" y="2411155"/>
                <a:ext cx="2871441" cy="605057"/>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052" name="Ink 12"/>
              <p14:cNvContentPartPr>
                <a14:cpLocks xmlns:a14="http://schemas.microsoft.com/office/drawing/2010/main" noRot="1" noChangeAspect="1" noEditPoints="1" noChangeArrowheads="1" noChangeShapeType="1"/>
              </p14:cNvContentPartPr>
              <p14:nvPr/>
            </p14:nvContentPartPr>
            <p14:xfrm>
              <a:off x="3470275" y="2449513"/>
              <a:ext cx="384175" cy="234950"/>
            </p14:xfrm>
          </p:contentPart>
        </mc:Choice>
        <mc:Fallback xmlns="">
          <p:pic>
            <p:nvPicPr>
              <p:cNvPr id="2052" name="Ink 12"/>
              <p:cNvPicPr>
                <a:picLocks noRot="1" noChangeAspect="1" noEditPoints="1" noChangeArrowheads="1" noChangeShapeType="1"/>
              </p:cNvPicPr>
              <p:nvPr/>
            </p:nvPicPr>
            <p:blipFill>
              <a:blip r:embed="rId9"/>
              <a:stretch>
                <a:fillRect/>
              </a:stretch>
            </p:blipFill>
            <p:spPr>
              <a:xfrm>
                <a:off x="3455153" y="2443756"/>
                <a:ext cx="405058" cy="255818"/>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053" name="Ink 13"/>
              <p14:cNvContentPartPr>
                <a14:cpLocks xmlns:a14="http://schemas.microsoft.com/office/drawing/2010/main" noRot="1" noChangeAspect="1" noEditPoints="1" noChangeArrowheads="1" noChangeShapeType="1"/>
              </p14:cNvContentPartPr>
              <p14:nvPr/>
            </p14:nvContentPartPr>
            <p14:xfrm>
              <a:off x="3302000" y="2860675"/>
              <a:ext cx="3022600" cy="136525"/>
            </p14:xfrm>
          </p:contentPart>
        </mc:Choice>
        <mc:Fallback xmlns="">
          <p:pic>
            <p:nvPicPr>
              <p:cNvPr id="2053" name="Ink 13"/>
              <p:cNvPicPr>
                <a:picLocks noRot="1" noChangeAspect="1" noEditPoints="1" noChangeArrowheads="1" noChangeShapeType="1"/>
              </p:cNvPicPr>
              <p:nvPr/>
            </p:nvPicPr>
            <p:blipFill>
              <a:blip r:embed="rId11"/>
              <a:stretch>
                <a:fillRect/>
              </a:stretch>
            </p:blipFill>
            <p:spPr>
              <a:xfrm>
                <a:off x="3288320" y="2848788"/>
                <a:ext cx="3052480" cy="164622"/>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054" name="Ink 14"/>
              <p14:cNvContentPartPr>
                <a14:cpLocks xmlns:a14="http://schemas.microsoft.com/office/drawing/2010/main" noRot="1" noChangeAspect="1" noEditPoints="1" noChangeArrowheads="1" noChangeShapeType="1"/>
              </p14:cNvContentPartPr>
              <p14:nvPr/>
            </p14:nvContentPartPr>
            <p14:xfrm>
              <a:off x="3517900" y="4308475"/>
              <a:ext cx="1114425" cy="512763"/>
            </p14:xfrm>
          </p:contentPart>
        </mc:Choice>
        <mc:Fallback xmlns="">
          <p:pic>
            <p:nvPicPr>
              <p:cNvPr id="2054" name="Ink 14"/>
              <p:cNvPicPr>
                <a:picLocks noRot="1" noChangeAspect="1" noEditPoints="1" noChangeArrowheads="1" noChangeShapeType="1"/>
              </p:cNvPicPr>
              <p:nvPr/>
            </p:nvPicPr>
            <p:blipFill>
              <a:blip r:embed="rId13"/>
              <a:stretch>
                <a:fillRect/>
              </a:stretch>
            </p:blipFill>
            <p:spPr>
              <a:xfrm>
                <a:off x="3501342" y="4300193"/>
                <a:ext cx="1147181" cy="536889"/>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055" name="Ink 15"/>
              <p14:cNvContentPartPr>
                <a14:cpLocks xmlns:a14="http://schemas.microsoft.com/office/drawing/2010/main" noRot="1" noChangeAspect="1" noEditPoints="1" noChangeArrowheads="1" noChangeShapeType="1"/>
              </p14:cNvContentPartPr>
              <p14:nvPr/>
            </p14:nvContentPartPr>
            <p14:xfrm>
              <a:off x="5011738" y="3713163"/>
              <a:ext cx="1935162" cy="1230312"/>
            </p14:xfrm>
          </p:contentPart>
        </mc:Choice>
        <mc:Fallback xmlns="">
          <p:pic>
            <p:nvPicPr>
              <p:cNvPr id="2055" name="Ink 15"/>
              <p:cNvPicPr>
                <a:picLocks noRot="1" noChangeAspect="1" noEditPoints="1" noChangeArrowheads="1" noChangeShapeType="1"/>
              </p:cNvPicPr>
              <p:nvPr/>
            </p:nvPicPr>
            <p:blipFill>
              <a:blip r:embed="rId15"/>
              <a:stretch>
                <a:fillRect/>
              </a:stretch>
            </p:blipFill>
            <p:spPr>
              <a:xfrm>
                <a:off x="4997697" y="3703084"/>
                <a:ext cx="1957124" cy="1254789"/>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056" name="Ink 16"/>
              <p14:cNvContentPartPr>
                <a14:cpLocks xmlns:a14="http://schemas.microsoft.com/office/drawing/2010/main" noRot="1" noChangeAspect="1" noEditPoints="1" noChangeArrowheads="1" noChangeShapeType="1"/>
              </p14:cNvContentPartPr>
              <p14:nvPr/>
            </p14:nvContentPartPr>
            <p14:xfrm>
              <a:off x="7097713" y="3690938"/>
              <a:ext cx="442912" cy="1182687"/>
            </p14:xfrm>
          </p:contentPart>
        </mc:Choice>
        <mc:Fallback xmlns="">
          <p:pic>
            <p:nvPicPr>
              <p:cNvPr id="2056" name="Ink 16"/>
              <p:cNvPicPr>
                <a:picLocks noRot="1" noChangeAspect="1" noEditPoints="1" noChangeArrowheads="1" noChangeShapeType="1"/>
              </p:cNvPicPr>
              <p:nvPr/>
            </p:nvPicPr>
            <p:blipFill>
              <a:blip r:embed="rId17"/>
              <a:stretch>
                <a:fillRect/>
              </a:stretch>
            </p:blipFill>
            <p:spPr>
              <a:xfrm>
                <a:off x="7090151" y="3682657"/>
                <a:ext cx="466318" cy="1196368"/>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57" name="Ink 17"/>
              <p14:cNvContentPartPr>
                <a14:cpLocks xmlns:a14="http://schemas.microsoft.com/office/drawing/2010/main" noRot="1" noChangeAspect="1" noEditPoints="1" noChangeArrowheads="1" noChangeShapeType="1"/>
              </p14:cNvContentPartPr>
              <p14:nvPr/>
            </p14:nvContentPartPr>
            <p14:xfrm>
              <a:off x="1963738" y="5270500"/>
              <a:ext cx="998537" cy="549275"/>
            </p14:xfrm>
          </p:contentPart>
        </mc:Choice>
        <mc:Fallback xmlns="">
          <p:pic>
            <p:nvPicPr>
              <p:cNvPr id="2057" name="Ink 17"/>
              <p:cNvPicPr>
                <a:picLocks noRot="1" noChangeAspect="1" noEditPoints="1" noChangeArrowheads="1" noChangeShapeType="1"/>
              </p:cNvPicPr>
              <p:nvPr/>
            </p:nvPicPr>
            <p:blipFill>
              <a:blip r:embed="rId19"/>
              <a:stretch>
                <a:fillRect/>
              </a:stretch>
            </p:blipFill>
            <p:spPr>
              <a:xfrm>
                <a:off x="1950054" y="5264381"/>
                <a:ext cx="1028065" cy="569792"/>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058" name="Ink 18"/>
              <p14:cNvContentPartPr>
                <a14:cpLocks xmlns:a14="http://schemas.microsoft.com/office/drawing/2010/main" noRot="1" noChangeAspect="1" noEditPoints="1" noChangeArrowheads="1" noChangeShapeType="1"/>
              </p14:cNvContentPartPr>
              <p14:nvPr/>
            </p14:nvContentPartPr>
            <p14:xfrm>
              <a:off x="3798888" y="5256213"/>
              <a:ext cx="728662" cy="482600"/>
            </p14:xfrm>
          </p:contentPart>
        </mc:Choice>
        <mc:Fallback xmlns="">
          <p:pic>
            <p:nvPicPr>
              <p:cNvPr id="2058" name="Ink 18"/>
              <p:cNvPicPr>
                <a:picLocks noRot="1" noChangeAspect="1" noEditPoints="1" noChangeArrowheads="1" noChangeShapeType="1"/>
              </p:cNvPicPr>
              <p:nvPr/>
            </p:nvPicPr>
            <p:blipFill>
              <a:blip r:embed="rId21"/>
              <a:stretch>
                <a:fillRect/>
              </a:stretch>
            </p:blipFill>
            <p:spPr>
              <a:xfrm>
                <a:off x="3784128" y="5242897"/>
                <a:ext cx="749903" cy="508871"/>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59" name="Ink 19"/>
              <p14:cNvContentPartPr>
                <a14:cpLocks xmlns:a14="http://schemas.microsoft.com/office/drawing/2010/main" noRot="1" noChangeAspect="1" noEditPoints="1" noChangeArrowheads="1" noChangeShapeType="1"/>
              </p14:cNvContentPartPr>
              <p14:nvPr/>
            </p14:nvContentPartPr>
            <p14:xfrm>
              <a:off x="4710113" y="5245100"/>
              <a:ext cx="327025" cy="455613"/>
            </p14:xfrm>
          </p:contentPart>
        </mc:Choice>
        <mc:Fallback xmlns="">
          <p:pic>
            <p:nvPicPr>
              <p:cNvPr id="2059" name="Ink 19"/>
              <p:cNvPicPr>
                <a:picLocks noRot="1" noChangeAspect="1" noEditPoints="1" noChangeArrowheads="1" noChangeShapeType="1"/>
              </p:cNvPicPr>
              <p:nvPr/>
            </p:nvPicPr>
            <p:blipFill>
              <a:blip r:embed="rId23"/>
              <a:stretch>
                <a:fillRect/>
              </a:stretch>
            </p:blipFill>
            <p:spPr>
              <a:xfrm>
                <a:off x="4696787" y="5231424"/>
                <a:ext cx="354037" cy="482964"/>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60" name="Ink 20"/>
              <p14:cNvContentPartPr>
                <a14:cpLocks xmlns:a14="http://schemas.microsoft.com/office/drawing/2010/main" noRot="1" noChangeAspect="1" noEditPoints="1" noChangeArrowheads="1" noChangeShapeType="1"/>
              </p14:cNvContentPartPr>
              <p14:nvPr/>
            </p14:nvContentPartPr>
            <p14:xfrm>
              <a:off x="5224463" y="5389563"/>
              <a:ext cx="206375" cy="219075"/>
            </p14:xfrm>
          </p:contentPart>
        </mc:Choice>
        <mc:Fallback xmlns="">
          <p:pic>
            <p:nvPicPr>
              <p:cNvPr id="2060" name="Ink 20"/>
              <p:cNvPicPr>
                <a:picLocks noRot="1" noChangeAspect="1" noEditPoints="1" noChangeArrowheads="1" noChangeShapeType="1"/>
              </p:cNvPicPr>
              <p:nvPr/>
            </p:nvPicPr>
            <p:blipFill>
              <a:blip r:embed="rId25"/>
              <a:stretch>
                <a:fillRect/>
              </a:stretch>
            </p:blipFill>
            <p:spPr>
              <a:xfrm>
                <a:off x="5214378" y="5379850"/>
                <a:ext cx="221142" cy="236342"/>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61" name="Ink 21"/>
              <p14:cNvContentPartPr>
                <a14:cpLocks xmlns:a14="http://schemas.microsoft.com/office/drawing/2010/main" noRot="1" noChangeAspect="1" noEditPoints="1" noChangeArrowheads="1" noChangeShapeType="1"/>
              </p14:cNvContentPartPr>
              <p14:nvPr/>
            </p14:nvContentPartPr>
            <p14:xfrm>
              <a:off x="5646738" y="5151438"/>
              <a:ext cx="1349375" cy="619125"/>
            </p14:xfrm>
          </p:contentPart>
        </mc:Choice>
        <mc:Fallback xmlns="">
          <p:pic>
            <p:nvPicPr>
              <p:cNvPr id="2061" name="Ink 21"/>
              <p:cNvPicPr>
                <a:picLocks noRot="1" noChangeAspect="1" noEditPoints="1" noChangeArrowheads="1" noChangeShapeType="1"/>
              </p:cNvPicPr>
              <p:nvPr/>
            </p:nvPicPr>
            <p:blipFill>
              <a:blip r:embed="rId27"/>
              <a:stretch>
                <a:fillRect/>
              </a:stretch>
            </p:blipFill>
            <p:spPr>
              <a:xfrm>
                <a:off x="5633417" y="5138120"/>
                <a:ext cx="1376017" cy="640002"/>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62" name="Ink 22"/>
              <p14:cNvContentPartPr>
                <a14:cpLocks xmlns:a14="http://schemas.microsoft.com/office/drawing/2010/main" noRot="1" noChangeAspect="1" noEditPoints="1" noChangeArrowheads="1" noChangeShapeType="1"/>
              </p14:cNvContentPartPr>
              <p14:nvPr/>
            </p14:nvContentPartPr>
            <p14:xfrm>
              <a:off x="7148513" y="5086350"/>
              <a:ext cx="982662" cy="788988"/>
            </p14:xfrm>
          </p:contentPart>
        </mc:Choice>
        <mc:Fallback xmlns="">
          <p:pic>
            <p:nvPicPr>
              <p:cNvPr id="2062" name="Ink 22"/>
              <p:cNvPicPr>
                <a:picLocks noRot="1" noChangeAspect="1" noEditPoints="1" noChangeArrowheads="1" noChangeShapeType="1"/>
              </p:cNvPicPr>
              <p:nvPr/>
            </p:nvPicPr>
            <p:blipFill>
              <a:blip r:embed="rId29"/>
              <a:stretch>
                <a:fillRect/>
              </a:stretch>
            </p:blipFill>
            <p:spPr>
              <a:xfrm>
                <a:off x="7134835" y="5074112"/>
                <a:ext cx="1011818" cy="815624"/>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63" name="Ink 23"/>
              <p14:cNvContentPartPr>
                <a14:cpLocks xmlns:a14="http://schemas.microsoft.com/office/drawing/2010/main" noRot="1" noChangeAspect="1" noEditPoints="1" noChangeArrowheads="1" noChangeShapeType="1"/>
              </p14:cNvContentPartPr>
              <p14:nvPr/>
            </p14:nvContentPartPr>
            <p14:xfrm>
              <a:off x="2122488" y="3667125"/>
              <a:ext cx="2070100" cy="574675"/>
            </p14:xfrm>
          </p:contentPart>
        </mc:Choice>
        <mc:Fallback xmlns="">
          <p:pic>
            <p:nvPicPr>
              <p:cNvPr id="2063" name="Ink 23"/>
              <p:cNvPicPr>
                <a:picLocks noRot="1" noChangeAspect="1" noEditPoints="1" noChangeArrowheads="1" noChangeShapeType="1"/>
              </p:cNvPicPr>
              <p:nvPr/>
            </p:nvPicPr>
            <p:blipFill>
              <a:blip r:embed="rId31"/>
              <a:stretch>
                <a:fillRect/>
              </a:stretch>
            </p:blipFill>
            <p:spPr>
              <a:xfrm>
                <a:off x="2106647" y="3658849"/>
                <a:ext cx="2102502" cy="599145"/>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64" name="Ink 24"/>
              <p14:cNvContentPartPr>
                <a14:cpLocks xmlns:a14="http://schemas.microsoft.com/office/drawing/2010/main" noRot="1" noChangeAspect="1" noEditPoints="1" noChangeArrowheads="1" noChangeShapeType="1"/>
              </p14:cNvContentPartPr>
              <p14:nvPr/>
            </p14:nvContentPartPr>
            <p14:xfrm>
              <a:off x="2600325" y="1044575"/>
              <a:ext cx="247650" cy="327025"/>
            </p14:xfrm>
          </p:contentPart>
        </mc:Choice>
        <mc:Fallback xmlns="">
          <p:pic>
            <p:nvPicPr>
              <p:cNvPr id="2064" name="Ink 24"/>
              <p:cNvPicPr>
                <a:picLocks noRot="1" noChangeAspect="1" noEditPoints="1" noChangeArrowheads="1" noChangeShapeType="1"/>
              </p:cNvPicPr>
              <p:nvPr/>
            </p:nvPicPr>
            <p:blipFill>
              <a:blip r:embed="rId33"/>
              <a:stretch>
                <a:fillRect/>
              </a:stretch>
            </p:blipFill>
            <p:spPr>
              <a:xfrm>
                <a:off x="2587007" y="1034851"/>
                <a:ext cx="265288" cy="35079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65" name="Ink 25"/>
              <p14:cNvContentPartPr>
                <a14:cpLocks xmlns:a14="http://schemas.microsoft.com/office/drawing/2010/main" noRot="1" noChangeAspect="1" noEditPoints="1" noChangeArrowheads="1" noChangeShapeType="1"/>
              </p14:cNvContentPartPr>
              <p14:nvPr/>
            </p14:nvContentPartPr>
            <p14:xfrm>
              <a:off x="3394075" y="1085850"/>
              <a:ext cx="23813" cy="84138"/>
            </p14:xfrm>
          </p:contentPart>
        </mc:Choice>
        <mc:Fallback xmlns="">
          <p:pic>
            <p:nvPicPr>
              <p:cNvPr id="2065" name="Ink 25"/>
              <p:cNvPicPr>
                <a:picLocks noRot="1" noChangeAspect="1" noEditPoints="1" noChangeArrowheads="1" noChangeShapeType="1"/>
              </p:cNvPicPr>
              <p:nvPr/>
            </p:nvPicPr>
            <p:blipFill>
              <a:blip r:embed="rId35"/>
              <a:stretch>
                <a:fillRect/>
              </a:stretch>
            </p:blipFill>
            <p:spPr>
              <a:xfrm>
                <a:off x="3380725" y="1073265"/>
                <a:ext cx="41492" cy="101038"/>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066" name="Ink 26"/>
              <p14:cNvContentPartPr>
                <a14:cpLocks xmlns:a14="http://schemas.microsoft.com/office/drawing/2010/main" noRot="1" noChangeAspect="1" noEditPoints="1" noChangeArrowheads="1" noChangeShapeType="1"/>
              </p14:cNvContentPartPr>
              <p14:nvPr/>
            </p14:nvContentPartPr>
            <p14:xfrm>
              <a:off x="3508375" y="1131888"/>
              <a:ext cx="66675" cy="290512"/>
            </p14:xfrm>
          </p:contentPart>
        </mc:Choice>
        <mc:Fallback xmlns="">
          <p:pic>
            <p:nvPicPr>
              <p:cNvPr id="2066" name="Ink 26"/>
              <p:cNvPicPr>
                <a:picLocks noRot="1" noChangeAspect="1" noEditPoints="1" noChangeArrowheads="1" noChangeShapeType="1"/>
              </p:cNvPicPr>
              <p:nvPr/>
            </p:nvPicPr>
            <p:blipFill>
              <a:blip r:embed="rId37"/>
              <a:stretch>
                <a:fillRect/>
              </a:stretch>
            </p:blipFill>
            <p:spPr>
              <a:xfrm>
                <a:off x="3495400" y="1118928"/>
                <a:ext cx="93345" cy="315711"/>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067" name="Ink 27"/>
              <p14:cNvContentPartPr>
                <a14:cpLocks xmlns:a14="http://schemas.microsoft.com/office/drawing/2010/main" noRot="1" noChangeAspect="1" noEditPoints="1" noChangeArrowheads="1" noChangeShapeType="1"/>
              </p14:cNvContentPartPr>
              <p14:nvPr/>
            </p14:nvContentPartPr>
            <p14:xfrm>
              <a:off x="3678238" y="1246188"/>
              <a:ext cx="112712" cy="52387"/>
            </p14:xfrm>
          </p:contentPart>
        </mc:Choice>
        <mc:Fallback xmlns="">
          <p:pic>
            <p:nvPicPr>
              <p:cNvPr id="2067" name="Ink 27"/>
              <p:cNvPicPr>
                <a:picLocks noRot="1" noChangeAspect="1" noEditPoints="1" noChangeArrowheads="1" noChangeShapeType="1"/>
              </p:cNvPicPr>
              <p:nvPr/>
            </p:nvPicPr>
            <p:blipFill>
              <a:blip r:embed="rId39"/>
              <a:stretch>
                <a:fillRect/>
              </a:stretch>
            </p:blipFill>
            <p:spPr>
              <a:xfrm>
                <a:off x="3668155" y="1241523"/>
                <a:ext cx="126396" cy="67457"/>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068" name="Ink 28"/>
              <p14:cNvContentPartPr>
                <a14:cpLocks xmlns:a14="http://schemas.microsoft.com/office/drawing/2010/main" noRot="1" noChangeAspect="1" noEditPoints="1" noChangeArrowheads="1" noChangeShapeType="1"/>
              </p14:cNvContentPartPr>
              <p14:nvPr/>
            </p14:nvContentPartPr>
            <p14:xfrm>
              <a:off x="3873500" y="1263650"/>
              <a:ext cx="15875" cy="12700"/>
            </p14:xfrm>
          </p:contentPart>
        </mc:Choice>
        <mc:Fallback xmlns="">
          <p:pic>
            <p:nvPicPr>
              <p:cNvPr id="2068" name="Ink 28"/>
              <p:cNvPicPr>
                <a:picLocks noRot="1" noChangeAspect="1" noEditPoints="1" noChangeArrowheads="1" noChangeShapeType="1"/>
              </p:cNvPicPr>
              <p:nvPr/>
            </p:nvPicPr>
            <p:blipFill>
              <a:blip r:embed="rId41"/>
              <a:stretch>
                <a:fillRect/>
              </a:stretch>
            </p:blipFill>
            <p:spPr>
              <a:xfrm>
                <a:off x="3867006" y="1257300"/>
                <a:ext cx="25616" cy="23989"/>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069" name="Ink 29"/>
              <p14:cNvContentPartPr>
                <a14:cpLocks xmlns:a14="http://schemas.microsoft.com/office/drawing/2010/main" noRot="1" noChangeAspect="1" noEditPoints="1" noChangeArrowheads="1" noChangeShapeType="1"/>
              </p14:cNvContentPartPr>
              <p14:nvPr/>
            </p14:nvContentPartPr>
            <p14:xfrm>
              <a:off x="4171950" y="1085850"/>
              <a:ext cx="14288" cy="112713"/>
            </p14:xfrm>
          </p:contentPart>
        </mc:Choice>
        <mc:Fallback xmlns="">
          <p:pic>
            <p:nvPicPr>
              <p:cNvPr id="2069" name="Ink 29"/>
              <p:cNvPicPr>
                <a:picLocks noRot="1" noChangeAspect="1" noEditPoints="1" noChangeArrowheads="1" noChangeShapeType="1"/>
              </p:cNvPicPr>
              <p:nvPr/>
            </p:nvPicPr>
            <p:blipFill>
              <a:blip r:embed="rId43"/>
              <a:stretch>
                <a:fillRect/>
              </a:stretch>
            </p:blipFill>
            <p:spPr>
              <a:xfrm>
                <a:off x="4158734" y="1072526"/>
                <a:ext cx="41078" cy="133239"/>
              </a:xfrm>
              <a:prstGeom prst="rect">
                <a:avLst/>
              </a:prstGeom>
            </p:spPr>
          </p:pic>
        </mc:Fallback>
      </mc:AlternateContent>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2"/>
          <p:cNvGrpSpPr>
            <a:grpSpLocks/>
          </p:cNvGrpSpPr>
          <p:nvPr>
            <p:custDataLst>
              <p:tags r:id="rId1"/>
            </p:custDataLst>
          </p:nvPr>
        </p:nvGrpSpPr>
        <p:grpSpPr bwMode="auto">
          <a:xfrm>
            <a:off x="423863" y="914400"/>
            <a:ext cx="8166100" cy="180975"/>
            <a:chOff x="295" y="1311"/>
            <a:chExt cx="5177" cy="114"/>
          </a:xfrm>
        </p:grpSpPr>
        <p:sp>
          <p:nvSpPr>
            <p:cNvPr id="39957" name="Rectangle 3"/>
            <p:cNvSpPr>
              <a:spLocks noChangeArrowheads="1"/>
            </p:cNvSpPr>
            <p:nvPr>
              <p:custDataLst>
                <p:tags r:id="rId4"/>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sp>
          <p:nvSpPr>
            <p:cNvPr id="39958" name="Rectangle 4"/>
            <p:cNvSpPr>
              <a:spLocks noChangeArrowheads="1"/>
            </p:cNvSpPr>
            <p:nvPr>
              <p:custDataLst>
                <p:tags r:id="rId5"/>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grpSp>
      <p:sp>
        <p:nvSpPr>
          <p:cNvPr id="39939" name="Text Box 5"/>
          <p:cNvSpPr txBox="1">
            <a:spLocks noChangeArrowheads="1"/>
          </p:cNvSpPr>
          <p:nvPr>
            <p:custDataLst>
              <p:tags r:id="rId2"/>
            </p:custDataLst>
          </p:nvPr>
        </p:nvSpPr>
        <p:spPr bwMode="auto">
          <a:xfrm>
            <a:off x="982663" y="152400"/>
            <a:ext cx="7239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000"/>
              <a:t>Warm up...</a:t>
            </a:r>
          </a:p>
        </p:txBody>
      </p:sp>
      <p:sp>
        <p:nvSpPr>
          <p:cNvPr id="39940" name="Rectangle 6"/>
          <p:cNvSpPr>
            <a:spLocks noChangeArrowheads="1"/>
          </p:cNvSpPr>
          <p:nvPr>
            <p:custDataLst>
              <p:tags r:id="rId3"/>
            </p:custDataLst>
          </p:nvPr>
        </p:nvSpPr>
        <p:spPr bwMode="auto">
          <a:xfrm>
            <a:off x="381000" y="1443038"/>
            <a:ext cx="8382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800" b="1">
                <a:solidFill>
                  <a:srgbClr val="FE9A2C"/>
                </a:solidFill>
                <a:latin typeface="Courier New" pitchFamily="49" charset="0"/>
              </a:rPr>
              <a:t>def</a:t>
            </a:r>
            <a:r>
              <a:rPr lang="en-US" sz="1800" b="1">
                <a:latin typeface="Courier New" pitchFamily="49" charset="0"/>
              </a:rPr>
              <a:t> removeAll( e, L ):</a:t>
            </a:r>
          </a:p>
          <a:p>
            <a:pPr eaLnBrk="0" hangingPunct="0"/>
            <a:r>
              <a:rPr lang="en-US" sz="1800" b="1">
                <a:solidFill>
                  <a:srgbClr val="B410CE"/>
                </a:solidFill>
                <a:latin typeface="Courier New" pitchFamily="49" charset="0"/>
              </a:rPr>
              <a:t>    </a:t>
            </a:r>
            <a:r>
              <a:rPr lang="en-US" sz="1800" b="1">
                <a:solidFill>
                  <a:srgbClr val="067B0E"/>
                </a:solidFill>
                <a:latin typeface="Courier New" pitchFamily="49" charset="0"/>
              </a:rPr>
              <a:t>""" this function removes all of the elements</a:t>
            </a:r>
          </a:p>
          <a:p>
            <a:pPr eaLnBrk="0" hangingPunct="0"/>
            <a:r>
              <a:rPr lang="en-US" sz="1800" b="1">
                <a:solidFill>
                  <a:srgbClr val="067B0E"/>
                </a:solidFill>
                <a:latin typeface="Courier New" pitchFamily="49" charset="0"/>
              </a:rPr>
              <a:t>        e from the top level of the list L</a:t>
            </a:r>
          </a:p>
          <a:p>
            <a:pPr eaLnBrk="0" hangingPunct="0"/>
            <a:r>
              <a:rPr lang="en-US" sz="1800" b="1">
                <a:solidFill>
                  <a:srgbClr val="067B0E"/>
                </a:solidFill>
                <a:latin typeface="Courier New" pitchFamily="49" charset="0"/>
              </a:rPr>
              <a:t>    """</a:t>
            </a:r>
            <a:endParaRPr lang="en-US" sz="1800" b="1">
              <a:latin typeface="Courier New" pitchFamily="49" charset="0"/>
            </a:endParaRPr>
          </a:p>
          <a:p>
            <a:pPr eaLnBrk="0" hangingPunct="0"/>
            <a:r>
              <a:rPr lang="en-US" sz="1800" b="1">
                <a:latin typeface="Courier New" pitchFamily="49" charset="0"/>
              </a:rPr>
              <a:t>    </a:t>
            </a:r>
            <a:r>
              <a:rPr lang="en-US" sz="1800" b="1">
                <a:solidFill>
                  <a:srgbClr val="FE9A2C"/>
                </a:solidFill>
                <a:latin typeface="Courier New" pitchFamily="49" charset="0"/>
              </a:rPr>
              <a:t>if</a:t>
            </a:r>
            <a:r>
              <a:rPr lang="en-US" sz="1800" b="1">
                <a:latin typeface="Courier New" pitchFamily="49" charset="0"/>
              </a:rPr>
              <a:t> len(L) == 0:</a:t>
            </a:r>
          </a:p>
          <a:p>
            <a:pPr eaLnBrk="0" hangingPunct="0"/>
            <a:r>
              <a:rPr lang="en-US" sz="1800" b="1">
                <a:latin typeface="Courier New" pitchFamily="49" charset="0"/>
              </a:rPr>
              <a:t>        </a:t>
            </a:r>
            <a:r>
              <a:rPr lang="en-US" sz="1800" b="1">
                <a:solidFill>
                  <a:srgbClr val="FE9A2C"/>
                </a:solidFill>
                <a:latin typeface="Courier New" pitchFamily="49" charset="0"/>
              </a:rPr>
              <a:t>return</a:t>
            </a:r>
            <a:r>
              <a:rPr lang="en-US" sz="1800" b="1">
                <a:latin typeface="Courier New" pitchFamily="49" charset="0"/>
              </a:rPr>
              <a:t> L       </a:t>
            </a:r>
            <a:r>
              <a:rPr lang="en-US" sz="1800" b="1">
                <a:solidFill>
                  <a:srgbClr val="EB102C"/>
                </a:solidFill>
                <a:latin typeface="Courier New" pitchFamily="49" charset="0"/>
              </a:rPr>
              <a:t># L is empty</a:t>
            </a:r>
          </a:p>
          <a:p>
            <a:pPr eaLnBrk="0" hangingPunct="0"/>
            <a:endParaRPr lang="en-US" sz="1800" b="1">
              <a:latin typeface="Courier New" pitchFamily="49" charset="0"/>
            </a:endParaRPr>
          </a:p>
          <a:p>
            <a:pPr eaLnBrk="0" hangingPunct="0"/>
            <a:r>
              <a:rPr lang="en-US" sz="1800" b="1">
                <a:latin typeface="Courier New" pitchFamily="49" charset="0"/>
              </a:rPr>
              <a:t>    </a:t>
            </a:r>
            <a:r>
              <a:rPr lang="en-US" sz="1800" b="1">
                <a:solidFill>
                  <a:srgbClr val="FE9A2C"/>
                </a:solidFill>
                <a:latin typeface="Courier New" pitchFamily="49" charset="0"/>
              </a:rPr>
              <a:t>elif</a:t>
            </a:r>
          </a:p>
          <a:p>
            <a:pPr eaLnBrk="0" hangingPunct="0"/>
            <a:endParaRPr lang="en-US" sz="1800" b="1">
              <a:solidFill>
                <a:srgbClr val="FE9A2C"/>
              </a:solidFill>
              <a:latin typeface="Courier New" pitchFamily="49" charset="0"/>
            </a:endParaRPr>
          </a:p>
          <a:p>
            <a:pPr eaLnBrk="0" hangingPunct="0"/>
            <a:endParaRPr lang="en-US" sz="1800" b="1">
              <a:solidFill>
                <a:srgbClr val="FE9A2C"/>
              </a:solidFill>
              <a:latin typeface="Courier New" pitchFamily="49" charset="0"/>
            </a:endParaRPr>
          </a:p>
          <a:p>
            <a:pPr eaLnBrk="0" hangingPunct="0"/>
            <a:endParaRPr lang="en-US" sz="1800" b="1">
              <a:solidFill>
                <a:srgbClr val="FE9A2C"/>
              </a:solidFill>
              <a:latin typeface="Courier New" pitchFamily="49" charset="0"/>
            </a:endParaRPr>
          </a:p>
          <a:p>
            <a:pPr eaLnBrk="0" hangingPunct="0"/>
            <a:r>
              <a:rPr lang="en-US" sz="1800" b="1">
                <a:solidFill>
                  <a:srgbClr val="FE9A2C"/>
                </a:solidFill>
                <a:latin typeface="Courier New" pitchFamily="49" charset="0"/>
              </a:rPr>
              <a:t>    else</a:t>
            </a:r>
            <a:r>
              <a:rPr lang="en-US" sz="1800" b="1">
                <a:latin typeface="Courier New" pitchFamily="49" charset="0"/>
              </a:rPr>
              <a:t>:</a:t>
            </a:r>
          </a:p>
        </p:txBody>
      </p:sp>
      <p:sp>
        <p:nvSpPr>
          <p:cNvPr id="39941" name="Rectangle 7"/>
          <p:cNvSpPr>
            <a:spLocks noChangeArrowheads="1"/>
          </p:cNvSpPr>
          <p:nvPr/>
        </p:nvSpPr>
        <p:spPr bwMode="auto">
          <a:xfrm>
            <a:off x="269875" y="6016625"/>
            <a:ext cx="3632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1600" b="1">
                <a:latin typeface="Courier New" pitchFamily="49" charset="0"/>
              </a:rPr>
              <a:t>removeAll(42, [5,7,42,8,42])</a:t>
            </a:r>
          </a:p>
          <a:p>
            <a:pPr eaLnBrk="0" hangingPunct="0"/>
            <a:r>
              <a:rPr lang="en-US" sz="1600" b="1">
                <a:latin typeface="Courier New" pitchFamily="49" charset="0"/>
              </a:rPr>
              <a:t>[5,7,8]</a:t>
            </a:r>
          </a:p>
        </p:txBody>
      </p:sp>
      <p:sp>
        <p:nvSpPr>
          <p:cNvPr id="39942" name="Rectangle 9"/>
          <p:cNvSpPr>
            <a:spLocks noChangeArrowheads="1"/>
          </p:cNvSpPr>
          <p:nvPr/>
        </p:nvSpPr>
        <p:spPr bwMode="auto">
          <a:xfrm>
            <a:off x="4321175" y="6040438"/>
            <a:ext cx="461803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1600" b="1">
                <a:latin typeface="Courier New" pitchFamily="49" charset="0"/>
              </a:rPr>
              <a:t>removeAll(</a:t>
            </a:r>
            <a:r>
              <a:rPr lang="en-US" sz="1600" b="1">
                <a:solidFill>
                  <a:srgbClr val="067B0E"/>
                </a:solidFill>
                <a:latin typeface="Courier New" pitchFamily="49" charset="0"/>
              </a:rPr>
              <a:t>'q'</a:t>
            </a:r>
            <a:r>
              <a:rPr lang="en-US" sz="1600" b="1">
                <a:latin typeface="Courier New" pitchFamily="49" charset="0"/>
              </a:rPr>
              <a:t>, </a:t>
            </a:r>
            <a:r>
              <a:rPr lang="en-US" sz="1600" b="1">
                <a:solidFill>
                  <a:srgbClr val="067B0E"/>
                </a:solidFill>
                <a:latin typeface="Courier New" pitchFamily="49" charset="0"/>
              </a:rPr>
              <a:t>'qcqoqmqpqquqtqeqrq'</a:t>
            </a:r>
            <a:r>
              <a:rPr lang="en-US" sz="1600" b="1">
                <a:latin typeface="Courier New" pitchFamily="49" charset="0"/>
              </a:rPr>
              <a:t>)</a:t>
            </a:r>
          </a:p>
          <a:p>
            <a:pPr eaLnBrk="0" hangingPunct="0"/>
            <a:r>
              <a:rPr lang="en-US" sz="1600" b="1">
                <a:solidFill>
                  <a:srgbClr val="067B0E"/>
                </a:solidFill>
                <a:latin typeface="Courier New" pitchFamily="49" charset="0"/>
              </a:rPr>
              <a:t>'computer'</a:t>
            </a:r>
            <a:r>
              <a:rPr lang="en-US" sz="1600" b="1">
                <a:latin typeface="Courier New" pitchFamily="49" charset="0"/>
              </a:rPr>
              <a:t> </a:t>
            </a:r>
          </a:p>
        </p:txBody>
      </p:sp>
      <p:sp>
        <p:nvSpPr>
          <p:cNvPr id="39943" name="Line 12"/>
          <p:cNvSpPr>
            <a:spLocks noChangeShapeType="1"/>
          </p:cNvSpPr>
          <p:nvPr/>
        </p:nvSpPr>
        <p:spPr bwMode="auto">
          <a:xfrm>
            <a:off x="346075" y="6026150"/>
            <a:ext cx="8610600" cy="0"/>
          </a:xfrm>
          <a:prstGeom prst="line">
            <a:avLst/>
          </a:prstGeom>
          <a:noFill/>
          <a:ln w="19050">
            <a:solidFill>
              <a:srgbClr val="0B04FF"/>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mc:AlternateContent xmlns:mc="http://schemas.openxmlformats.org/markup-compatibility/2006" xmlns:p14="http://schemas.microsoft.com/office/powerpoint/2010/main">
        <mc:Choice Requires="p14">
          <p:contentPart p14:bwMode="auto" r:id="rId7">
            <p14:nvContentPartPr>
              <p14:cNvPr id="12290" name="Ink 10"/>
              <p14:cNvContentPartPr>
                <a14:cpLocks xmlns:a14="http://schemas.microsoft.com/office/drawing/2010/main" noRot="1" noChangeAspect="1" noEditPoints="1" noChangeArrowheads="1" noChangeShapeType="1"/>
              </p14:cNvContentPartPr>
              <p14:nvPr/>
            </p14:nvContentPartPr>
            <p14:xfrm>
              <a:off x="2906713" y="3321050"/>
              <a:ext cx="7937" cy="4763"/>
            </p14:xfrm>
          </p:contentPart>
        </mc:Choice>
        <mc:Fallback xmlns="">
          <p:pic>
            <p:nvPicPr>
              <p:cNvPr id="12290" name="Ink 10"/>
              <p:cNvPicPr>
                <a:picLocks noRot="1" noChangeAspect="1" noEditPoints="1" noChangeArrowheads="1" noChangeShapeType="1"/>
              </p:cNvPicPr>
              <p:nvPr/>
            </p:nvPicPr>
            <p:blipFill>
              <a:blip r:embed="rId8"/>
              <a:stretch>
                <a:fillRect/>
              </a:stretch>
            </p:blipFill>
            <p:spPr>
              <a:xfrm>
                <a:off x="2896972" y="3311864"/>
                <a:ext cx="25976" cy="26197"/>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291" name="Ink 11"/>
              <p14:cNvContentPartPr>
                <a14:cpLocks xmlns:a14="http://schemas.microsoft.com/office/drawing/2010/main" noRot="1" noChangeAspect="1" noEditPoints="1" noChangeArrowheads="1" noChangeShapeType="1"/>
              </p14:cNvContentPartPr>
              <p14:nvPr/>
            </p14:nvContentPartPr>
            <p14:xfrm>
              <a:off x="1887538" y="3195638"/>
              <a:ext cx="1692275" cy="465137"/>
            </p14:xfrm>
          </p:contentPart>
        </mc:Choice>
        <mc:Fallback xmlns="">
          <p:pic>
            <p:nvPicPr>
              <p:cNvPr id="12291" name="Ink 11"/>
              <p:cNvPicPr>
                <a:picLocks noRot="1" noChangeAspect="1" noEditPoints="1" noChangeArrowheads="1" noChangeShapeType="1"/>
              </p:cNvPicPr>
              <p:nvPr/>
            </p:nvPicPr>
            <p:blipFill>
              <a:blip r:embed="rId10"/>
              <a:stretch>
                <a:fillRect/>
              </a:stretch>
            </p:blipFill>
            <p:spPr>
              <a:xfrm>
                <a:off x="1873859" y="3185198"/>
                <a:ext cx="1717114" cy="48169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292" name="Ink 12"/>
              <p14:cNvContentPartPr>
                <a14:cpLocks xmlns:a14="http://schemas.microsoft.com/office/drawing/2010/main" noRot="1" noChangeAspect="1" noEditPoints="1" noChangeArrowheads="1" noChangeShapeType="1"/>
              </p14:cNvContentPartPr>
              <p14:nvPr/>
            </p14:nvContentPartPr>
            <p14:xfrm>
              <a:off x="3990975" y="3225800"/>
              <a:ext cx="1317625" cy="346075"/>
            </p14:xfrm>
          </p:contentPart>
        </mc:Choice>
        <mc:Fallback xmlns="">
          <p:pic>
            <p:nvPicPr>
              <p:cNvPr id="12292" name="Ink 12"/>
              <p:cNvPicPr>
                <a:picLocks noRot="1" noChangeAspect="1" noEditPoints="1" noChangeArrowheads="1" noChangeShapeType="1"/>
              </p:cNvPicPr>
              <p:nvPr/>
            </p:nvPicPr>
            <p:blipFill>
              <a:blip r:embed="rId12"/>
              <a:stretch>
                <a:fillRect/>
              </a:stretch>
            </p:blipFill>
            <p:spPr>
              <a:xfrm>
                <a:off x="3978738" y="3213916"/>
                <a:ext cx="1335620" cy="371643"/>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293" name="Ink 13"/>
              <p14:cNvContentPartPr>
                <a14:cpLocks xmlns:a14="http://schemas.microsoft.com/office/drawing/2010/main" noRot="1" noChangeAspect="1" noEditPoints="1" noChangeArrowheads="1" noChangeShapeType="1"/>
              </p14:cNvContentPartPr>
              <p14:nvPr/>
            </p14:nvContentPartPr>
            <p14:xfrm>
              <a:off x="7227888" y="2751138"/>
              <a:ext cx="677862" cy="779462"/>
            </p14:xfrm>
          </p:contentPart>
        </mc:Choice>
        <mc:Fallback xmlns="">
          <p:pic>
            <p:nvPicPr>
              <p:cNvPr id="12293" name="Ink 13"/>
              <p:cNvPicPr>
                <a:picLocks noRot="1" noChangeAspect="1" noEditPoints="1" noChangeArrowheads="1" noChangeShapeType="1"/>
              </p:cNvPicPr>
              <p:nvPr/>
            </p:nvPicPr>
            <p:blipFill>
              <a:blip r:embed="rId14"/>
              <a:stretch>
                <a:fillRect/>
              </a:stretch>
            </p:blipFill>
            <p:spPr>
              <a:xfrm>
                <a:off x="7213848" y="2739977"/>
                <a:ext cx="703421" cy="804664"/>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294" name="Ink 14"/>
              <p14:cNvContentPartPr>
                <a14:cpLocks xmlns:a14="http://schemas.microsoft.com/office/drawing/2010/main" noRot="1" noChangeAspect="1" noEditPoints="1" noChangeArrowheads="1" noChangeShapeType="1"/>
              </p14:cNvContentPartPr>
              <p14:nvPr/>
            </p14:nvContentPartPr>
            <p14:xfrm>
              <a:off x="981075" y="3765550"/>
              <a:ext cx="679450" cy="647700"/>
            </p14:xfrm>
          </p:contentPart>
        </mc:Choice>
        <mc:Fallback xmlns="">
          <p:pic>
            <p:nvPicPr>
              <p:cNvPr id="12294" name="Ink 14"/>
              <p:cNvPicPr>
                <a:picLocks noRot="1" noChangeAspect="1" noEditPoints="1" noChangeArrowheads="1" noChangeShapeType="1"/>
              </p:cNvPicPr>
              <p:nvPr/>
            </p:nvPicPr>
            <p:blipFill>
              <a:blip r:embed="rId16"/>
              <a:stretch>
                <a:fillRect/>
              </a:stretch>
            </p:blipFill>
            <p:spPr>
              <a:xfrm>
                <a:off x="967392" y="3751516"/>
                <a:ext cx="697453" cy="67037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295" name="Ink 15"/>
              <p14:cNvContentPartPr>
                <a14:cpLocks xmlns:a14="http://schemas.microsoft.com/office/drawing/2010/main" noRot="1" noChangeAspect="1" noEditPoints="1" noChangeArrowheads="1" noChangeShapeType="1"/>
              </p14:cNvContentPartPr>
              <p14:nvPr/>
            </p14:nvContentPartPr>
            <p14:xfrm>
              <a:off x="1928813" y="3746500"/>
              <a:ext cx="3268662" cy="533400"/>
            </p14:xfrm>
          </p:contentPart>
        </mc:Choice>
        <mc:Fallback xmlns="">
          <p:pic>
            <p:nvPicPr>
              <p:cNvPr id="12295" name="Ink 15"/>
              <p:cNvPicPr>
                <a:picLocks noRot="1" noChangeAspect="1" noEditPoints="1" noChangeArrowheads="1" noChangeShapeType="1"/>
              </p:cNvPicPr>
              <p:nvPr/>
            </p:nvPicPr>
            <p:blipFill>
              <a:blip r:embed="rId18"/>
              <a:stretch>
                <a:fillRect/>
              </a:stretch>
            </p:blipFill>
            <p:spPr>
              <a:xfrm>
                <a:off x="1915494" y="3732463"/>
                <a:ext cx="3290261" cy="562913"/>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296" name="Ink 16"/>
              <p14:cNvContentPartPr>
                <a14:cpLocks xmlns:a14="http://schemas.microsoft.com/office/drawing/2010/main" noRot="1" noChangeAspect="1" noEditPoints="1" noChangeArrowheads="1" noChangeShapeType="1"/>
              </p14:cNvContentPartPr>
              <p14:nvPr/>
            </p14:nvContentPartPr>
            <p14:xfrm>
              <a:off x="5694363" y="3482975"/>
              <a:ext cx="2674937" cy="881063"/>
            </p14:xfrm>
          </p:contentPart>
        </mc:Choice>
        <mc:Fallback xmlns="">
          <p:pic>
            <p:nvPicPr>
              <p:cNvPr id="12296" name="Ink 16"/>
              <p:cNvPicPr>
                <a:picLocks noRot="1" noChangeAspect="1" noEditPoints="1" noChangeArrowheads="1" noChangeShapeType="1"/>
              </p:cNvPicPr>
              <p:nvPr/>
            </p:nvPicPr>
            <p:blipFill>
              <a:blip r:embed="rId20"/>
              <a:stretch>
                <a:fillRect/>
              </a:stretch>
            </p:blipFill>
            <p:spPr>
              <a:xfrm>
                <a:off x="5686083" y="3471458"/>
                <a:ext cx="2696178" cy="903378"/>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297" name="Ink 17"/>
              <p14:cNvContentPartPr>
                <a14:cpLocks xmlns:a14="http://schemas.microsoft.com/office/drawing/2010/main" noRot="1" noChangeAspect="1" noEditPoints="1" noChangeArrowheads="1" noChangeShapeType="1"/>
              </p14:cNvContentPartPr>
              <p14:nvPr/>
            </p14:nvContentPartPr>
            <p14:xfrm>
              <a:off x="2170113" y="4362450"/>
              <a:ext cx="1217612" cy="17463"/>
            </p14:xfrm>
          </p:contentPart>
        </mc:Choice>
        <mc:Fallback xmlns="">
          <p:pic>
            <p:nvPicPr>
              <p:cNvPr id="12297" name="Ink 17"/>
              <p:cNvPicPr>
                <a:picLocks noRot="1" noChangeAspect="1" noEditPoints="1" noChangeArrowheads="1" noChangeShapeType="1"/>
              </p:cNvPicPr>
              <p:nvPr/>
            </p:nvPicPr>
            <p:blipFill>
              <a:blip r:embed="rId22"/>
              <a:stretch>
                <a:fillRect/>
              </a:stretch>
            </p:blipFill>
            <p:spPr>
              <a:xfrm>
                <a:off x="2160320" y="4350444"/>
                <a:ext cx="1234297" cy="39656"/>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298" name="Ink 18"/>
              <p14:cNvContentPartPr>
                <a14:cpLocks xmlns:a14="http://schemas.microsoft.com/office/drawing/2010/main" noRot="1" noChangeAspect="1" noEditPoints="1" noChangeArrowheads="1" noChangeShapeType="1"/>
              </p14:cNvContentPartPr>
              <p14:nvPr/>
            </p14:nvContentPartPr>
            <p14:xfrm>
              <a:off x="4638675" y="4300538"/>
              <a:ext cx="422275" cy="141287"/>
            </p14:xfrm>
          </p:contentPart>
        </mc:Choice>
        <mc:Fallback xmlns="">
          <p:pic>
            <p:nvPicPr>
              <p:cNvPr id="12298" name="Ink 18"/>
              <p:cNvPicPr>
                <a:picLocks noRot="1" noChangeAspect="1" noEditPoints="1" noChangeArrowheads="1" noChangeShapeType="1"/>
              </p:cNvPicPr>
              <p:nvPr/>
            </p:nvPicPr>
            <p:blipFill>
              <a:blip r:embed="rId24"/>
              <a:stretch>
                <a:fillRect/>
              </a:stretch>
            </p:blipFill>
            <p:spPr>
              <a:xfrm>
                <a:off x="4632195" y="4295852"/>
                <a:ext cx="433435" cy="158587"/>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2299" name="Ink 19"/>
              <p14:cNvContentPartPr>
                <a14:cpLocks xmlns:a14="http://schemas.microsoft.com/office/drawing/2010/main" noRot="1" noChangeAspect="1" noEditPoints="1" noChangeArrowheads="1" noChangeShapeType="1"/>
              </p14:cNvContentPartPr>
              <p14:nvPr/>
            </p14:nvContentPartPr>
            <p14:xfrm>
              <a:off x="1736725" y="4951413"/>
              <a:ext cx="1101725" cy="488950"/>
            </p14:xfrm>
          </p:contentPart>
        </mc:Choice>
        <mc:Fallback xmlns="">
          <p:pic>
            <p:nvPicPr>
              <p:cNvPr id="12299" name="Ink 19"/>
              <p:cNvPicPr>
                <a:picLocks noRot="1" noChangeAspect="1" noEditPoints="1" noChangeArrowheads="1" noChangeShapeType="1"/>
              </p:cNvPicPr>
              <p:nvPr/>
            </p:nvPicPr>
            <p:blipFill>
              <a:blip r:embed="rId26"/>
              <a:stretch>
                <a:fillRect/>
              </a:stretch>
            </p:blipFill>
            <p:spPr>
              <a:xfrm>
                <a:off x="1729884" y="4939171"/>
                <a:ext cx="1122967" cy="514874"/>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2300" name="Ink 20"/>
              <p14:cNvContentPartPr>
                <a14:cpLocks xmlns:a14="http://schemas.microsoft.com/office/drawing/2010/main" noRot="1" noChangeAspect="1" noEditPoints="1" noChangeArrowheads="1" noChangeShapeType="1"/>
              </p14:cNvContentPartPr>
              <p14:nvPr/>
            </p14:nvContentPartPr>
            <p14:xfrm>
              <a:off x="3592513" y="4867275"/>
              <a:ext cx="1041400" cy="550863"/>
            </p14:xfrm>
          </p:contentPart>
        </mc:Choice>
        <mc:Fallback xmlns="">
          <p:pic>
            <p:nvPicPr>
              <p:cNvPr id="12300" name="Ink 20"/>
              <p:cNvPicPr>
                <a:picLocks noRot="1" noChangeAspect="1" noEditPoints="1" noChangeArrowheads="1" noChangeShapeType="1"/>
              </p:cNvPicPr>
              <p:nvPr/>
            </p:nvPicPr>
            <p:blipFill>
              <a:blip r:embed="rId28"/>
              <a:stretch>
                <a:fillRect/>
              </a:stretch>
            </p:blipFill>
            <p:spPr>
              <a:xfrm>
                <a:off x="3580994" y="4854314"/>
                <a:ext cx="1065518" cy="577146"/>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2301" name="Ink 21"/>
              <p14:cNvContentPartPr>
                <a14:cpLocks xmlns:a14="http://schemas.microsoft.com/office/drawing/2010/main" noRot="1" noChangeAspect="1" noEditPoints="1" noChangeArrowheads="1" noChangeShapeType="1"/>
              </p14:cNvContentPartPr>
              <p14:nvPr/>
            </p14:nvContentPartPr>
            <p14:xfrm>
              <a:off x="4956175" y="4994275"/>
              <a:ext cx="134938" cy="211138"/>
            </p14:xfrm>
          </p:contentPart>
        </mc:Choice>
        <mc:Fallback xmlns="">
          <p:pic>
            <p:nvPicPr>
              <p:cNvPr id="12301" name="Ink 21"/>
              <p:cNvPicPr>
                <a:picLocks noRot="1" noChangeAspect="1" noEditPoints="1" noChangeArrowheads="1" noChangeShapeType="1"/>
              </p:cNvPicPr>
              <p:nvPr/>
            </p:nvPicPr>
            <p:blipFill>
              <a:blip r:embed="rId30"/>
              <a:stretch>
                <a:fillRect/>
              </a:stretch>
            </p:blipFill>
            <p:spPr>
              <a:xfrm>
                <a:off x="4944660" y="4982745"/>
                <a:ext cx="152210" cy="233117"/>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2302" name="Ink 22"/>
              <p14:cNvContentPartPr>
                <a14:cpLocks xmlns:a14="http://schemas.microsoft.com/office/drawing/2010/main" noRot="1" noChangeAspect="1" noEditPoints="1" noChangeArrowheads="1" noChangeShapeType="1"/>
              </p14:cNvContentPartPr>
              <p14:nvPr/>
            </p14:nvContentPartPr>
            <p14:xfrm>
              <a:off x="5367338" y="4722813"/>
              <a:ext cx="3117850" cy="619125"/>
            </p14:xfrm>
          </p:contentPart>
        </mc:Choice>
        <mc:Fallback xmlns="">
          <p:pic>
            <p:nvPicPr>
              <p:cNvPr id="12302" name="Ink 22"/>
              <p:cNvPicPr>
                <a:picLocks noRot="1" noChangeAspect="1" noEditPoints="1" noChangeArrowheads="1" noChangeShapeType="1"/>
              </p:cNvPicPr>
              <p:nvPr/>
            </p:nvPicPr>
            <p:blipFill>
              <a:blip r:embed="rId32"/>
              <a:stretch>
                <a:fillRect/>
              </a:stretch>
            </p:blipFill>
            <p:spPr>
              <a:xfrm>
                <a:off x="5360498" y="4709495"/>
                <a:ext cx="3139809" cy="637843"/>
              </a:xfrm>
              <a:prstGeom prst="rect">
                <a:avLst/>
              </a:prstGeom>
            </p:spPr>
          </p:pic>
        </mc:Fallback>
      </mc:AlternateContent>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Group 2"/>
          <p:cNvGrpSpPr>
            <a:grpSpLocks/>
          </p:cNvGrpSpPr>
          <p:nvPr>
            <p:custDataLst>
              <p:tags r:id="rId1"/>
            </p:custDataLst>
          </p:nvPr>
        </p:nvGrpSpPr>
        <p:grpSpPr bwMode="auto">
          <a:xfrm>
            <a:off x="423863" y="914400"/>
            <a:ext cx="8166100" cy="180975"/>
            <a:chOff x="295" y="1311"/>
            <a:chExt cx="5177" cy="114"/>
          </a:xfrm>
        </p:grpSpPr>
        <p:sp>
          <p:nvSpPr>
            <p:cNvPr id="40972" name="Rectangle 3"/>
            <p:cNvSpPr>
              <a:spLocks noChangeArrowheads="1"/>
            </p:cNvSpPr>
            <p:nvPr>
              <p:custDataLst>
                <p:tags r:id="rId4"/>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sp>
          <p:nvSpPr>
            <p:cNvPr id="40973" name="Rectangle 4"/>
            <p:cNvSpPr>
              <a:spLocks noChangeArrowheads="1"/>
            </p:cNvSpPr>
            <p:nvPr>
              <p:custDataLst>
                <p:tags r:id="rId5"/>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grpSp>
      <p:sp>
        <p:nvSpPr>
          <p:cNvPr id="40963" name="Text Box 5"/>
          <p:cNvSpPr txBox="1">
            <a:spLocks noChangeArrowheads="1"/>
          </p:cNvSpPr>
          <p:nvPr>
            <p:custDataLst>
              <p:tags r:id="rId2"/>
            </p:custDataLst>
          </p:nvPr>
        </p:nvSpPr>
        <p:spPr bwMode="auto">
          <a:xfrm>
            <a:off x="982663" y="152400"/>
            <a:ext cx="7239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000"/>
              <a:t>Taking only one…</a:t>
            </a:r>
          </a:p>
        </p:txBody>
      </p:sp>
      <p:sp>
        <p:nvSpPr>
          <p:cNvPr id="40964" name="Rectangle 7"/>
          <p:cNvSpPr>
            <a:spLocks noChangeArrowheads="1"/>
          </p:cNvSpPr>
          <p:nvPr/>
        </p:nvSpPr>
        <p:spPr bwMode="auto">
          <a:xfrm>
            <a:off x="76200" y="6096000"/>
            <a:ext cx="3598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1600" b="1">
                <a:latin typeface="Courier New" pitchFamily="49" charset="0"/>
              </a:rPr>
              <a:t>removeOne(42, [5,7,42,8,42])</a:t>
            </a:r>
          </a:p>
        </p:txBody>
      </p:sp>
      <p:sp>
        <p:nvSpPr>
          <p:cNvPr id="40965" name="Rectangle 8"/>
          <p:cNvSpPr>
            <a:spLocks noChangeArrowheads="1"/>
          </p:cNvSpPr>
          <p:nvPr/>
        </p:nvSpPr>
        <p:spPr bwMode="auto">
          <a:xfrm>
            <a:off x="76200" y="6343650"/>
            <a:ext cx="1403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1600" b="1">
                <a:latin typeface="Courier New" pitchFamily="49" charset="0"/>
              </a:rPr>
              <a:t>[5,7,8,42]</a:t>
            </a:r>
          </a:p>
        </p:txBody>
      </p:sp>
      <p:sp>
        <p:nvSpPr>
          <p:cNvPr id="40966" name="Rectangle 9"/>
          <p:cNvSpPr>
            <a:spLocks noChangeArrowheads="1"/>
          </p:cNvSpPr>
          <p:nvPr/>
        </p:nvSpPr>
        <p:spPr bwMode="auto">
          <a:xfrm>
            <a:off x="4127500" y="6110288"/>
            <a:ext cx="4940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1600" b="1">
                <a:latin typeface="Courier New" pitchFamily="49" charset="0"/>
              </a:rPr>
              <a:t>removeOne(</a:t>
            </a:r>
            <a:r>
              <a:rPr lang="en-US" sz="1600" b="1">
                <a:solidFill>
                  <a:srgbClr val="067B0E"/>
                </a:solidFill>
                <a:latin typeface="Courier New" pitchFamily="49" charset="0"/>
              </a:rPr>
              <a:t>'p'</a:t>
            </a:r>
            <a:r>
              <a:rPr lang="en-US" sz="1600" b="1">
                <a:latin typeface="Courier New" pitchFamily="49" charset="0"/>
              </a:rPr>
              <a:t>, </a:t>
            </a:r>
            <a:r>
              <a:rPr lang="en-US" sz="1600" b="1">
                <a:solidFill>
                  <a:srgbClr val="067B0E"/>
                </a:solidFill>
                <a:latin typeface="Courier New" pitchFamily="49" charset="0"/>
              </a:rPr>
              <a:t>'computer programming'</a:t>
            </a:r>
            <a:r>
              <a:rPr lang="en-US" sz="1600" b="1">
                <a:latin typeface="Courier New" pitchFamily="49" charset="0"/>
              </a:rPr>
              <a:t>) </a:t>
            </a:r>
          </a:p>
        </p:txBody>
      </p:sp>
      <p:sp>
        <p:nvSpPr>
          <p:cNvPr id="40967" name="Rectangle 10"/>
          <p:cNvSpPr>
            <a:spLocks noChangeArrowheads="1"/>
          </p:cNvSpPr>
          <p:nvPr/>
        </p:nvSpPr>
        <p:spPr bwMode="auto">
          <a:xfrm>
            <a:off x="4127500" y="6340475"/>
            <a:ext cx="27447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1600" b="1">
                <a:solidFill>
                  <a:srgbClr val="067B0E"/>
                </a:solidFill>
                <a:latin typeface="Courier New" pitchFamily="49" charset="0"/>
              </a:rPr>
              <a:t>'comuter programming'</a:t>
            </a:r>
          </a:p>
        </p:txBody>
      </p:sp>
      <p:sp>
        <p:nvSpPr>
          <p:cNvPr id="40968" name="Text Box 11"/>
          <p:cNvSpPr txBox="1">
            <a:spLocks noChangeArrowheads="1"/>
          </p:cNvSpPr>
          <p:nvPr/>
        </p:nvSpPr>
        <p:spPr bwMode="auto">
          <a:xfrm>
            <a:off x="133350" y="5586413"/>
            <a:ext cx="541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600">
                <a:solidFill>
                  <a:srgbClr val="0B04FF"/>
                </a:solidFill>
              </a:rPr>
              <a:t>How could we change this to </a:t>
            </a:r>
            <a:r>
              <a:rPr lang="en-US" sz="1600" b="1">
                <a:solidFill>
                  <a:srgbClr val="0B04FF"/>
                </a:solidFill>
                <a:latin typeface="Courier New" pitchFamily="49" charset="0"/>
              </a:rPr>
              <a:t>removeOne</a:t>
            </a:r>
            <a:r>
              <a:rPr lang="en-US" sz="1600">
                <a:solidFill>
                  <a:srgbClr val="0B04FF"/>
                </a:solidFill>
              </a:rPr>
              <a:t>?</a:t>
            </a:r>
          </a:p>
        </p:txBody>
      </p:sp>
      <p:sp>
        <p:nvSpPr>
          <p:cNvPr id="40969" name="Line 12"/>
          <p:cNvSpPr>
            <a:spLocks noChangeShapeType="1"/>
          </p:cNvSpPr>
          <p:nvPr/>
        </p:nvSpPr>
        <p:spPr bwMode="auto">
          <a:xfrm>
            <a:off x="4056063" y="5791200"/>
            <a:ext cx="4724400" cy="0"/>
          </a:xfrm>
          <a:prstGeom prst="line">
            <a:avLst/>
          </a:prstGeom>
          <a:noFill/>
          <a:ln w="19050">
            <a:solidFill>
              <a:srgbClr val="0B04FF"/>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40970" name="Rectangle 6"/>
          <p:cNvSpPr>
            <a:spLocks noChangeArrowheads="1"/>
          </p:cNvSpPr>
          <p:nvPr>
            <p:custDataLst>
              <p:tags r:id="rId3"/>
            </p:custDataLst>
          </p:nvPr>
        </p:nvSpPr>
        <p:spPr bwMode="auto">
          <a:xfrm>
            <a:off x="381000" y="1443038"/>
            <a:ext cx="8382000"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800" b="1">
                <a:solidFill>
                  <a:srgbClr val="FE9A2C"/>
                </a:solidFill>
                <a:latin typeface="Courier New" pitchFamily="49" charset="0"/>
              </a:rPr>
              <a:t>def</a:t>
            </a:r>
            <a:r>
              <a:rPr lang="en-US" sz="1800" b="1">
                <a:latin typeface="Courier New" pitchFamily="49" charset="0"/>
              </a:rPr>
              <a:t> removeAll( e, L ):</a:t>
            </a:r>
          </a:p>
          <a:p>
            <a:pPr eaLnBrk="0" hangingPunct="0"/>
            <a:r>
              <a:rPr lang="en-US" sz="1800" b="1">
                <a:solidFill>
                  <a:srgbClr val="B410CE"/>
                </a:solidFill>
                <a:latin typeface="Courier New" pitchFamily="49" charset="0"/>
              </a:rPr>
              <a:t>    </a:t>
            </a:r>
            <a:r>
              <a:rPr lang="en-US" sz="1800" b="1">
                <a:solidFill>
                  <a:srgbClr val="067B0E"/>
                </a:solidFill>
                <a:latin typeface="Courier New" pitchFamily="49" charset="0"/>
              </a:rPr>
              <a:t>""" this function removes all of the elements</a:t>
            </a:r>
          </a:p>
          <a:p>
            <a:pPr eaLnBrk="0" hangingPunct="0"/>
            <a:r>
              <a:rPr lang="en-US" sz="1800" b="1">
                <a:solidFill>
                  <a:srgbClr val="067B0E"/>
                </a:solidFill>
                <a:latin typeface="Courier New" pitchFamily="49" charset="0"/>
              </a:rPr>
              <a:t>        e from the top level of the list L</a:t>
            </a:r>
          </a:p>
          <a:p>
            <a:pPr eaLnBrk="0" hangingPunct="0"/>
            <a:r>
              <a:rPr lang="en-US" sz="1800" b="1">
                <a:solidFill>
                  <a:srgbClr val="067B0E"/>
                </a:solidFill>
                <a:latin typeface="Courier New" pitchFamily="49" charset="0"/>
              </a:rPr>
              <a:t>    """</a:t>
            </a:r>
            <a:endParaRPr lang="en-US" sz="1800" b="1">
              <a:latin typeface="Courier New" pitchFamily="49" charset="0"/>
            </a:endParaRPr>
          </a:p>
          <a:p>
            <a:pPr eaLnBrk="0" hangingPunct="0"/>
            <a:r>
              <a:rPr lang="en-US" sz="1800" b="1">
                <a:latin typeface="Courier New" pitchFamily="49" charset="0"/>
              </a:rPr>
              <a:t>    </a:t>
            </a:r>
            <a:r>
              <a:rPr lang="en-US" sz="1800" b="1">
                <a:solidFill>
                  <a:srgbClr val="FE9A2C"/>
                </a:solidFill>
                <a:latin typeface="Courier New" pitchFamily="49" charset="0"/>
              </a:rPr>
              <a:t>if</a:t>
            </a:r>
            <a:r>
              <a:rPr lang="en-US" sz="1800" b="1">
                <a:latin typeface="Courier New" pitchFamily="49" charset="0"/>
              </a:rPr>
              <a:t> len(L) == 0:</a:t>
            </a:r>
          </a:p>
          <a:p>
            <a:pPr eaLnBrk="0" hangingPunct="0"/>
            <a:r>
              <a:rPr lang="en-US" sz="1800" b="1">
                <a:latin typeface="Courier New" pitchFamily="49" charset="0"/>
              </a:rPr>
              <a:t>        </a:t>
            </a:r>
            <a:r>
              <a:rPr lang="en-US" sz="1800" b="1">
                <a:solidFill>
                  <a:srgbClr val="FE9A2C"/>
                </a:solidFill>
                <a:latin typeface="Courier New" pitchFamily="49" charset="0"/>
              </a:rPr>
              <a:t>return</a:t>
            </a:r>
            <a:r>
              <a:rPr lang="en-US" sz="1800" b="1">
                <a:latin typeface="Courier New" pitchFamily="49" charset="0"/>
              </a:rPr>
              <a:t> L       </a:t>
            </a:r>
            <a:r>
              <a:rPr lang="en-US" sz="1800" b="1">
                <a:solidFill>
                  <a:srgbClr val="EB102C"/>
                </a:solidFill>
                <a:latin typeface="Courier New" pitchFamily="49" charset="0"/>
              </a:rPr>
              <a:t># L is empty</a:t>
            </a:r>
          </a:p>
          <a:p>
            <a:pPr eaLnBrk="0" hangingPunct="0"/>
            <a:endParaRPr lang="en-US" sz="1800" b="1">
              <a:latin typeface="Courier New" pitchFamily="49" charset="0"/>
            </a:endParaRPr>
          </a:p>
          <a:p>
            <a:pPr eaLnBrk="0" hangingPunct="0"/>
            <a:r>
              <a:rPr lang="en-US" sz="1800" b="1">
                <a:latin typeface="Courier New" pitchFamily="49" charset="0"/>
              </a:rPr>
              <a:t>    </a:t>
            </a:r>
            <a:r>
              <a:rPr lang="en-US" sz="1800" b="1">
                <a:solidFill>
                  <a:srgbClr val="FE9A2C"/>
                </a:solidFill>
                <a:latin typeface="Courier New" pitchFamily="49" charset="0"/>
              </a:rPr>
              <a:t>elif</a:t>
            </a:r>
            <a:r>
              <a:rPr lang="en-US" sz="1800" b="1">
                <a:latin typeface="Courier New" pitchFamily="49" charset="0"/>
              </a:rPr>
              <a:t> e == L[0]:</a:t>
            </a:r>
          </a:p>
          <a:p>
            <a:pPr eaLnBrk="0" hangingPunct="0"/>
            <a:r>
              <a:rPr lang="en-US" sz="1800" b="1">
                <a:latin typeface="Courier New" pitchFamily="49" charset="0"/>
              </a:rPr>
              <a:t>        </a:t>
            </a:r>
            <a:r>
              <a:rPr lang="en-US" sz="1800" b="1">
                <a:solidFill>
                  <a:srgbClr val="FE9A2C"/>
                </a:solidFill>
                <a:latin typeface="Courier New" pitchFamily="49" charset="0"/>
              </a:rPr>
              <a:t>return</a:t>
            </a:r>
            <a:r>
              <a:rPr lang="en-US" sz="1800" b="1">
                <a:latin typeface="Courier New" pitchFamily="49" charset="0"/>
              </a:rPr>
              <a:t> removeAll(e,L[1:])  </a:t>
            </a:r>
            <a:r>
              <a:rPr lang="en-US" sz="1800" b="1">
                <a:solidFill>
                  <a:srgbClr val="EB102C"/>
                </a:solidFill>
                <a:latin typeface="Courier New" pitchFamily="49" charset="0"/>
              </a:rPr>
              <a:t># remove this one</a:t>
            </a:r>
            <a:endParaRPr lang="en-US" sz="1800" b="1">
              <a:latin typeface="Courier New" pitchFamily="49" charset="0"/>
            </a:endParaRPr>
          </a:p>
          <a:p>
            <a:pPr eaLnBrk="0" hangingPunct="0"/>
            <a:r>
              <a:rPr lang="en-US" sz="1800" b="1">
                <a:latin typeface="Courier New" pitchFamily="49" charset="0"/>
              </a:rPr>
              <a:t>                                   </a:t>
            </a:r>
            <a:r>
              <a:rPr lang="en-US" sz="1800" b="1">
                <a:solidFill>
                  <a:srgbClr val="EB102C"/>
                </a:solidFill>
                <a:latin typeface="Courier New" pitchFamily="49" charset="0"/>
              </a:rPr>
              <a:t># AND later ones…</a:t>
            </a:r>
          </a:p>
          <a:p>
            <a:pPr eaLnBrk="0" hangingPunct="0"/>
            <a:r>
              <a:rPr lang="en-US" sz="1800" b="1">
                <a:latin typeface="Courier New" pitchFamily="49" charset="0"/>
              </a:rPr>
              <a:t>    </a:t>
            </a:r>
            <a:r>
              <a:rPr lang="en-US" sz="1800" b="1">
                <a:solidFill>
                  <a:srgbClr val="FE9A2C"/>
                </a:solidFill>
                <a:latin typeface="Courier New" pitchFamily="49" charset="0"/>
              </a:rPr>
              <a:t>else</a:t>
            </a:r>
            <a:r>
              <a:rPr lang="en-US" sz="1800" b="1">
                <a:latin typeface="Courier New" pitchFamily="49" charset="0"/>
              </a:rPr>
              <a:t>:</a:t>
            </a:r>
          </a:p>
          <a:p>
            <a:pPr eaLnBrk="0" hangingPunct="0"/>
            <a:r>
              <a:rPr lang="en-US" sz="1800" b="1">
                <a:latin typeface="Courier New" pitchFamily="49" charset="0"/>
              </a:rPr>
              <a:t>        </a:t>
            </a:r>
            <a:r>
              <a:rPr lang="en-US" sz="1800" b="1">
                <a:solidFill>
                  <a:srgbClr val="FE9A2C"/>
                </a:solidFill>
                <a:latin typeface="Courier New" pitchFamily="49" charset="0"/>
              </a:rPr>
              <a:t>return</a:t>
            </a:r>
            <a:r>
              <a:rPr lang="en-US" sz="1800" b="1">
                <a:latin typeface="Courier New" pitchFamily="49" charset="0"/>
              </a:rPr>
              <a:t> L[0:1] + removeAll(e,L[1:])</a:t>
            </a:r>
          </a:p>
          <a:p>
            <a:pPr eaLnBrk="0" hangingPunct="0"/>
            <a:r>
              <a:rPr lang="en-US" sz="1800" b="1">
                <a:latin typeface="Courier New" pitchFamily="49" charset="0"/>
              </a:rPr>
              <a:t>               </a:t>
            </a:r>
            <a:r>
              <a:rPr lang="en-US" sz="1800" b="1">
                <a:solidFill>
                  <a:srgbClr val="EB102C"/>
                </a:solidFill>
                <a:latin typeface="Courier New" pitchFamily="49" charset="0"/>
              </a:rPr>
              <a:t># keep the non-e element and then keep going</a:t>
            </a:r>
            <a:endParaRPr lang="en-US" sz="1800" b="1">
              <a:latin typeface="Courier New" pitchFamily="49" charset="0"/>
            </a:endParaRPr>
          </a:p>
        </p:txBody>
      </p:sp>
      <mc:AlternateContent xmlns:mc="http://schemas.openxmlformats.org/markup-compatibility/2006" xmlns:p14="http://schemas.microsoft.com/office/powerpoint/2010/main">
        <mc:Choice Requires="p14">
          <p:contentPart p14:bwMode="auto" r:id="rId7">
            <p14:nvContentPartPr>
              <p14:cNvPr id="13314" name="Ink 13"/>
              <p14:cNvContentPartPr>
                <a14:cpLocks xmlns:a14="http://schemas.microsoft.com/office/drawing/2010/main" noRot="1" noChangeAspect="1" noEditPoints="1" noChangeArrowheads="1" noChangeShapeType="1"/>
              </p14:cNvContentPartPr>
              <p14:nvPr/>
            </p14:nvContentPartPr>
            <p14:xfrm>
              <a:off x="2474913" y="3673475"/>
              <a:ext cx="2446337" cy="390525"/>
            </p14:xfrm>
          </p:contentPart>
        </mc:Choice>
        <mc:Fallback xmlns="">
          <p:pic>
            <p:nvPicPr>
              <p:cNvPr id="13314" name="Ink 13"/>
              <p:cNvPicPr>
                <a:picLocks noRot="1" noChangeAspect="1" noEditPoints="1" noChangeArrowheads="1" noChangeShapeType="1"/>
              </p:cNvPicPr>
              <p:nvPr/>
            </p:nvPicPr>
            <p:blipFill>
              <a:blip r:embed="rId8"/>
              <a:stretch>
                <a:fillRect/>
              </a:stretch>
            </p:blipFill>
            <p:spPr>
              <a:xfrm>
                <a:off x="2465194" y="3661237"/>
                <a:ext cx="2470815" cy="415360"/>
              </a:xfrm>
              <a:prstGeom prst="rect">
                <a:avLst/>
              </a:prstGeom>
            </p:spPr>
          </p:pic>
        </mc:Fallback>
      </mc:AlternateContent>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bwMode="auto">
          <a:xfrm>
            <a:off x="618985" y="3682865"/>
            <a:ext cx="8328694" cy="1119506"/>
          </a:xfrm>
          <a:prstGeom prst="roundRect">
            <a:avLst/>
          </a:prstGeom>
          <a:solidFill>
            <a:srgbClr val="FCECD0"/>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6" charset="0"/>
              <a:ea typeface="ＭＳ Ｐゴシック" pitchFamily="-106" charset="-128"/>
              <a:cs typeface="ＭＳ Ｐゴシック" pitchFamily="-106" charset="-128"/>
            </a:endParaRPr>
          </a:p>
        </p:txBody>
      </p:sp>
      <p:sp>
        <p:nvSpPr>
          <p:cNvPr id="37" name="Rectangle 10"/>
          <p:cNvSpPr>
            <a:spLocks noChangeArrowheads="1"/>
          </p:cNvSpPr>
          <p:nvPr>
            <p:custDataLst>
              <p:tags r:id="rId1"/>
            </p:custDataLst>
          </p:nvPr>
        </p:nvSpPr>
        <p:spPr bwMode="auto">
          <a:xfrm>
            <a:off x="5296959" y="214659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endParaRPr lang="en-US"/>
          </a:p>
        </p:txBody>
      </p:sp>
      <p:sp>
        <p:nvSpPr>
          <p:cNvPr id="40" name="Text Box 11"/>
          <p:cNvSpPr txBox="1">
            <a:spLocks noChangeArrowheads="1"/>
          </p:cNvSpPr>
          <p:nvPr>
            <p:custDataLst>
              <p:tags r:id="rId2"/>
            </p:custDataLst>
          </p:nvPr>
        </p:nvSpPr>
        <p:spPr bwMode="auto">
          <a:xfrm>
            <a:off x="255588" y="1084552"/>
            <a:ext cx="8659812" cy="4782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nSpc>
                <a:spcPct val="60000"/>
              </a:lnSpc>
              <a:spcBef>
                <a:spcPct val="50000"/>
              </a:spcBef>
            </a:pPr>
            <a:r>
              <a:rPr lang="en-US" b="1" dirty="0" err="1">
                <a:solidFill>
                  <a:srgbClr val="FE9A2C"/>
                </a:solidFill>
                <a:latin typeface="Courier New" pitchFamily="49" charset="0"/>
              </a:rPr>
              <a:t>def</a:t>
            </a:r>
            <a:r>
              <a:rPr lang="en-US" b="1" dirty="0">
                <a:latin typeface="Courier New" pitchFamily="49" charset="0"/>
              </a:rPr>
              <a:t> </a:t>
            </a:r>
            <a:r>
              <a:rPr lang="en-US" b="1" dirty="0" smtClean="0">
                <a:solidFill>
                  <a:srgbClr val="990099"/>
                </a:solidFill>
                <a:latin typeface="Courier New" pitchFamily="49" charset="0"/>
              </a:rPr>
              <a:t>max</a:t>
            </a:r>
            <a:r>
              <a:rPr lang="en-US" b="1" dirty="0" smtClean="0">
                <a:latin typeface="Courier New" pitchFamily="49" charset="0"/>
              </a:rPr>
              <a:t>( </a:t>
            </a:r>
            <a:r>
              <a:rPr lang="en-US" b="1" dirty="0">
                <a:latin typeface="Courier New" pitchFamily="49" charset="0"/>
              </a:rPr>
              <a:t>L ):</a:t>
            </a:r>
          </a:p>
          <a:p>
            <a:pPr>
              <a:lnSpc>
                <a:spcPct val="60000"/>
              </a:lnSpc>
              <a:spcBef>
                <a:spcPct val="50000"/>
              </a:spcBef>
            </a:pPr>
            <a:r>
              <a:rPr lang="en-US" b="1" dirty="0">
                <a:latin typeface="Courier New" pitchFamily="49" charset="0"/>
              </a:rPr>
              <a:t>    </a:t>
            </a:r>
            <a:r>
              <a:rPr lang="en-US" b="1" dirty="0">
                <a:solidFill>
                  <a:srgbClr val="067B0E"/>
                </a:solidFill>
                <a:latin typeface="Courier New" pitchFamily="49" charset="0"/>
              </a:rPr>
              <a:t>""" </a:t>
            </a:r>
            <a:r>
              <a:rPr lang="en-US" b="1" dirty="0" smtClean="0">
                <a:solidFill>
                  <a:srgbClr val="067B0E"/>
                </a:solidFill>
                <a:latin typeface="Courier New" pitchFamily="49" charset="0"/>
              </a:rPr>
              <a:t>returns the max element from L</a:t>
            </a:r>
          </a:p>
          <a:p>
            <a:pPr>
              <a:lnSpc>
                <a:spcPct val="60000"/>
              </a:lnSpc>
              <a:spcBef>
                <a:spcPct val="50000"/>
              </a:spcBef>
            </a:pPr>
            <a:r>
              <a:rPr lang="en-US" b="1" dirty="0">
                <a:solidFill>
                  <a:srgbClr val="067B0E"/>
                </a:solidFill>
                <a:latin typeface="Courier New" pitchFamily="49" charset="0"/>
              </a:rPr>
              <a:t> </a:t>
            </a:r>
            <a:r>
              <a:rPr lang="en-US" b="1" dirty="0" smtClean="0">
                <a:solidFill>
                  <a:srgbClr val="067B0E"/>
                </a:solidFill>
                <a:latin typeface="Courier New" pitchFamily="49" charset="0"/>
              </a:rPr>
              <a:t>       input:  L, a nonempty list</a:t>
            </a:r>
          </a:p>
          <a:p>
            <a:pPr>
              <a:lnSpc>
                <a:spcPct val="60000"/>
              </a:lnSpc>
              <a:spcBef>
                <a:spcPct val="50000"/>
              </a:spcBef>
            </a:pPr>
            <a:r>
              <a:rPr lang="en-US" b="1" dirty="0" smtClean="0">
                <a:solidFill>
                  <a:srgbClr val="067B0E"/>
                </a:solidFill>
                <a:latin typeface="Courier New" pitchFamily="49" charset="0"/>
              </a:rPr>
              <a:t>    """</a:t>
            </a:r>
            <a:endParaRPr lang="en-US" b="1" dirty="0">
              <a:latin typeface="Courier New" pitchFamily="49" charset="0"/>
            </a:endParaRPr>
          </a:p>
          <a:p>
            <a:pPr>
              <a:lnSpc>
                <a:spcPct val="60000"/>
              </a:lnSpc>
              <a:spcBef>
                <a:spcPct val="50000"/>
              </a:spcBef>
            </a:pPr>
            <a:r>
              <a:rPr lang="en-US" b="1" dirty="0">
                <a:latin typeface="Courier New" pitchFamily="49" charset="0"/>
              </a:rPr>
              <a:t>    </a:t>
            </a:r>
            <a:r>
              <a:rPr lang="en-US" b="1" dirty="0">
                <a:solidFill>
                  <a:srgbClr val="FE9A2C"/>
                </a:solidFill>
                <a:latin typeface="Courier New" pitchFamily="49" charset="0"/>
              </a:rPr>
              <a:t>if</a:t>
            </a:r>
            <a:r>
              <a:rPr lang="en-US" b="1" dirty="0">
                <a:latin typeface="Courier New" pitchFamily="49" charset="0"/>
              </a:rPr>
              <a:t> </a:t>
            </a:r>
            <a:r>
              <a:rPr lang="en-US" b="1" dirty="0" err="1">
                <a:latin typeface="Courier New" pitchFamily="49" charset="0"/>
              </a:rPr>
              <a:t>len</a:t>
            </a:r>
            <a:r>
              <a:rPr lang="en-US" b="1" dirty="0">
                <a:latin typeface="Courier New" pitchFamily="49" charset="0"/>
              </a:rPr>
              <a:t>(L) &lt; 2</a:t>
            </a:r>
            <a:r>
              <a:rPr lang="en-US" b="1" dirty="0" smtClean="0">
                <a:latin typeface="Courier New" pitchFamily="49" charset="0"/>
              </a:rPr>
              <a:t>:   </a:t>
            </a:r>
            <a:r>
              <a:rPr lang="en-US" b="1" dirty="0" smtClean="0">
                <a:solidFill>
                  <a:srgbClr val="FF0000"/>
                </a:solidFill>
                <a:latin typeface="Courier New" pitchFamily="49" charset="0"/>
              </a:rPr>
              <a:t># one element is the max.</a:t>
            </a:r>
            <a:endParaRPr lang="en-US" b="1" dirty="0">
              <a:latin typeface="Courier New" pitchFamily="49" charset="0"/>
            </a:endParaRPr>
          </a:p>
          <a:p>
            <a:pPr>
              <a:lnSpc>
                <a:spcPct val="60000"/>
              </a:lnSpc>
              <a:spcBef>
                <a:spcPct val="50000"/>
              </a:spcBef>
            </a:pPr>
            <a:r>
              <a:rPr lang="en-US" b="1" dirty="0">
                <a:latin typeface="Courier New" pitchFamily="49" charset="0"/>
              </a:rPr>
              <a:t>        </a:t>
            </a:r>
            <a:r>
              <a:rPr lang="en-US" b="1" dirty="0">
                <a:solidFill>
                  <a:srgbClr val="FE9A2C"/>
                </a:solidFill>
                <a:latin typeface="Courier New" pitchFamily="49" charset="0"/>
              </a:rPr>
              <a:t>return </a:t>
            </a:r>
            <a:r>
              <a:rPr lang="en-US" b="1" dirty="0">
                <a:latin typeface="Courier New" pitchFamily="49" charset="0"/>
              </a:rPr>
              <a:t>L[0</a:t>
            </a:r>
            <a:r>
              <a:rPr lang="en-US" b="1" dirty="0" smtClean="0">
                <a:latin typeface="Courier New" pitchFamily="49" charset="0"/>
              </a:rPr>
              <a:t>]</a:t>
            </a:r>
          </a:p>
          <a:p>
            <a:pPr>
              <a:lnSpc>
                <a:spcPct val="60000"/>
              </a:lnSpc>
              <a:spcBef>
                <a:spcPct val="50000"/>
              </a:spcBef>
            </a:pPr>
            <a:endParaRPr lang="en-US" b="1" dirty="0">
              <a:latin typeface="Courier New" pitchFamily="49" charset="0"/>
            </a:endParaRPr>
          </a:p>
          <a:p>
            <a:pPr>
              <a:lnSpc>
                <a:spcPct val="60000"/>
              </a:lnSpc>
              <a:spcBef>
                <a:spcPct val="50000"/>
              </a:spcBef>
            </a:pPr>
            <a:r>
              <a:rPr lang="en-US" b="1" dirty="0">
                <a:latin typeface="Courier New" pitchFamily="49" charset="0"/>
              </a:rPr>
              <a:t>    </a:t>
            </a:r>
            <a:r>
              <a:rPr lang="en-US" b="1" dirty="0" err="1" smtClean="0">
                <a:solidFill>
                  <a:srgbClr val="FE9A2C"/>
                </a:solidFill>
                <a:latin typeface="Courier New" pitchFamily="49" charset="0"/>
              </a:rPr>
              <a:t>elif</a:t>
            </a:r>
            <a:r>
              <a:rPr lang="en-US" b="1" dirty="0" smtClean="0">
                <a:solidFill>
                  <a:srgbClr val="FE9A2C"/>
                </a:solidFill>
                <a:latin typeface="Courier New" pitchFamily="49" charset="0"/>
              </a:rPr>
              <a:t>        </a:t>
            </a:r>
            <a:r>
              <a:rPr lang="en-US" b="1" dirty="0" smtClean="0">
                <a:latin typeface="Courier New" pitchFamily="49" charset="0"/>
              </a:rPr>
              <a:t>L[0]   &lt;       L[1] : </a:t>
            </a:r>
            <a:r>
              <a:rPr lang="en-US" b="1" dirty="0" smtClean="0">
                <a:solidFill>
                  <a:srgbClr val="FF0000"/>
                </a:solidFill>
                <a:latin typeface="Courier New" pitchFamily="49" charset="0"/>
              </a:rPr>
              <a:t>#1 wins</a:t>
            </a:r>
            <a:endParaRPr lang="en-US" b="1" dirty="0">
              <a:solidFill>
                <a:srgbClr val="FF0000"/>
              </a:solidFill>
              <a:latin typeface="Courier New" pitchFamily="49" charset="0"/>
            </a:endParaRPr>
          </a:p>
          <a:p>
            <a:pPr>
              <a:lnSpc>
                <a:spcPct val="60000"/>
              </a:lnSpc>
              <a:spcBef>
                <a:spcPct val="50000"/>
              </a:spcBef>
            </a:pPr>
            <a:r>
              <a:rPr lang="en-US" b="1" dirty="0">
                <a:latin typeface="Courier New" pitchFamily="49" charset="0"/>
              </a:rPr>
              <a:t>        </a:t>
            </a:r>
            <a:r>
              <a:rPr lang="en-US" b="1" dirty="0" smtClean="0">
                <a:solidFill>
                  <a:srgbClr val="FE9A2C"/>
                </a:solidFill>
                <a:latin typeface="Courier New" pitchFamily="49" charset="0"/>
              </a:rPr>
              <a:t>return </a:t>
            </a:r>
            <a:r>
              <a:rPr lang="en-US" b="1" dirty="0" smtClean="0">
                <a:solidFill>
                  <a:srgbClr val="990099"/>
                </a:solidFill>
                <a:latin typeface="Courier New" pitchFamily="49" charset="0"/>
              </a:rPr>
              <a:t>max</a:t>
            </a:r>
            <a:r>
              <a:rPr lang="en-US" b="1" dirty="0" smtClean="0">
                <a:latin typeface="Courier New" pitchFamily="49" charset="0"/>
              </a:rPr>
              <a:t>( L[1:] )</a:t>
            </a:r>
          </a:p>
          <a:p>
            <a:pPr>
              <a:lnSpc>
                <a:spcPct val="60000"/>
              </a:lnSpc>
              <a:spcBef>
                <a:spcPct val="50000"/>
              </a:spcBef>
            </a:pPr>
            <a:endParaRPr lang="en-US" b="1" dirty="0">
              <a:latin typeface="Courier New" pitchFamily="49" charset="0"/>
            </a:endParaRPr>
          </a:p>
          <a:p>
            <a:pPr>
              <a:lnSpc>
                <a:spcPct val="60000"/>
              </a:lnSpc>
              <a:spcBef>
                <a:spcPct val="50000"/>
              </a:spcBef>
            </a:pPr>
            <a:r>
              <a:rPr lang="en-US" b="1" dirty="0">
                <a:latin typeface="Courier New" pitchFamily="49" charset="0"/>
              </a:rPr>
              <a:t>    </a:t>
            </a:r>
            <a:r>
              <a:rPr lang="en-US" b="1" dirty="0">
                <a:solidFill>
                  <a:srgbClr val="FE9A2C"/>
                </a:solidFill>
                <a:latin typeface="Courier New" pitchFamily="49" charset="0"/>
              </a:rPr>
              <a:t>else</a:t>
            </a:r>
            <a:r>
              <a:rPr lang="en-US" b="1" dirty="0" smtClean="0">
                <a:latin typeface="Courier New" pitchFamily="49" charset="0"/>
              </a:rPr>
              <a:t>:                             </a:t>
            </a:r>
            <a:r>
              <a:rPr lang="en-US" b="1" dirty="0" smtClean="0">
                <a:solidFill>
                  <a:srgbClr val="FF0000"/>
                </a:solidFill>
                <a:latin typeface="Courier New" pitchFamily="49" charset="0"/>
              </a:rPr>
              <a:t>#0 wins</a:t>
            </a:r>
            <a:endParaRPr lang="en-US" b="1" dirty="0">
              <a:latin typeface="Courier New" pitchFamily="49" charset="0"/>
            </a:endParaRPr>
          </a:p>
          <a:p>
            <a:pPr>
              <a:lnSpc>
                <a:spcPct val="60000"/>
              </a:lnSpc>
              <a:spcBef>
                <a:spcPct val="50000"/>
              </a:spcBef>
            </a:pPr>
            <a:r>
              <a:rPr lang="en-US" b="1" dirty="0">
                <a:latin typeface="Courier New" pitchFamily="49" charset="0"/>
              </a:rPr>
              <a:t>        </a:t>
            </a:r>
            <a:r>
              <a:rPr lang="en-US" b="1" dirty="0" smtClean="0">
                <a:solidFill>
                  <a:srgbClr val="FE9A2C"/>
                </a:solidFill>
                <a:latin typeface="Courier New" pitchFamily="49" charset="0"/>
              </a:rPr>
              <a:t>return </a:t>
            </a:r>
            <a:r>
              <a:rPr lang="en-US" b="1" dirty="0" smtClean="0">
                <a:solidFill>
                  <a:srgbClr val="990099"/>
                </a:solidFill>
                <a:latin typeface="Courier New" pitchFamily="49" charset="0"/>
              </a:rPr>
              <a:t>max</a:t>
            </a:r>
            <a:r>
              <a:rPr lang="en-US" b="1" dirty="0" smtClean="0">
                <a:latin typeface="Courier New" pitchFamily="49" charset="0"/>
              </a:rPr>
              <a:t>( L[0:1] + L[2:] </a:t>
            </a:r>
            <a:r>
              <a:rPr lang="en-US" b="1" dirty="0">
                <a:latin typeface="Courier New" pitchFamily="49" charset="0"/>
              </a:rPr>
              <a:t>)</a:t>
            </a:r>
          </a:p>
        </p:txBody>
      </p:sp>
      <mc:AlternateContent xmlns:mc="http://schemas.openxmlformats.org/markup-compatibility/2006" xmlns:p14="http://schemas.microsoft.com/office/powerpoint/2010/main">
        <mc:Choice Requires="p14">
          <p:contentPart p14:bwMode="auto" r:id="rId20">
            <p14:nvContentPartPr>
              <p14:cNvPr id="42" name="Ink 1025"/>
              <p14:cNvContentPartPr>
                <a14:cpLocks xmlns:a14="http://schemas.microsoft.com/office/drawing/2010/main" noRot="1" noChangeAspect="1" noEditPoints="1" noChangeArrowheads="1" noChangeShapeType="1"/>
              </p14:cNvContentPartPr>
              <p14:nvPr/>
            </p14:nvContentPartPr>
            <p14:xfrm>
              <a:off x="8289396" y="3591358"/>
              <a:ext cx="4763" cy="14287"/>
            </p14:xfrm>
          </p:contentPart>
        </mc:Choice>
        <mc:Fallback xmlns="">
          <p:pic>
            <p:nvPicPr>
              <p:cNvPr id="42" name="Ink 1025"/>
              <p:cNvPicPr>
                <a:picLocks noRot="1" noChangeAspect="1" noEditPoints="1" noChangeArrowheads="1" noChangeShapeType="1"/>
              </p:cNvPicPr>
              <p:nvPr/>
            </p:nvPicPr>
            <p:blipFill>
              <a:blip r:embed="rId21"/>
              <a:stretch>
                <a:fillRect/>
              </a:stretch>
            </p:blipFill>
            <p:spPr>
              <a:xfrm>
                <a:off x="8277672" y="3585286"/>
                <a:ext cx="28944" cy="33217"/>
              </a:xfrm>
              <a:prstGeom prst="rect">
                <a:avLst/>
              </a:prstGeom>
            </p:spPr>
          </p:pic>
        </mc:Fallback>
      </mc:AlternateContent>
      <p:sp>
        <p:nvSpPr>
          <p:cNvPr id="21" name="Text Box 40"/>
          <p:cNvSpPr txBox="1">
            <a:spLocks noChangeArrowheads="1"/>
          </p:cNvSpPr>
          <p:nvPr>
            <p:custDataLst>
              <p:tags r:id="rId3"/>
            </p:custDataLst>
          </p:nvPr>
        </p:nvSpPr>
        <p:spPr bwMode="auto">
          <a:xfrm>
            <a:off x="-76200" y="3749052"/>
            <a:ext cx="73519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r">
              <a:spcBef>
                <a:spcPct val="50000"/>
              </a:spcBef>
            </a:pPr>
            <a:r>
              <a:rPr lang="en-US" sz="1050" b="1" i="1" dirty="0" smtClean="0">
                <a:solidFill>
                  <a:srgbClr val="067B0E"/>
                </a:solidFill>
                <a:latin typeface="Cambria" pitchFamily="18" charset="0"/>
              </a:rPr>
              <a:t>Spacey!    I like it!</a:t>
            </a:r>
            <a:endParaRPr lang="en-US" sz="1050" b="1" i="1" dirty="0">
              <a:solidFill>
                <a:srgbClr val="067B0E"/>
              </a:solidFill>
              <a:latin typeface="Cambria" pitchFamily="18" charset="0"/>
            </a:endParaRPr>
          </a:p>
        </p:txBody>
      </p:sp>
      <p:sp>
        <p:nvSpPr>
          <p:cNvPr id="23" name="Text Box 5"/>
          <p:cNvSpPr txBox="1">
            <a:spLocks noChangeArrowheads="1"/>
          </p:cNvSpPr>
          <p:nvPr>
            <p:custDataLst>
              <p:tags r:id="rId4"/>
            </p:custDataLst>
          </p:nvPr>
        </p:nvSpPr>
        <p:spPr bwMode="auto">
          <a:xfrm>
            <a:off x="3994679" y="76200"/>
            <a:ext cx="4953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r">
              <a:spcBef>
                <a:spcPct val="50000"/>
              </a:spcBef>
            </a:pPr>
            <a:r>
              <a:rPr lang="en-US" sz="3200" dirty="0" smtClean="0">
                <a:latin typeface="Cambria" pitchFamily="18" charset="0"/>
                <a:cs typeface="Courier New" pitchFamily="49" charset="0"/>
              </a:rPr>
              <a:t>writing</a:t>
            </a:r>
            <a:r>
              <a:rPr lang="en-US" sz="3200" b="1" i="1" dirty="0" smtClean="0">
                <a:latin typeface="Cambria" pitchFamily="18" charset="0"/>
                <a:cs typeface="Courier New" pitchFamily="49" charset="0"/>
              </a:rPr>
              <a:t>  </a:t>
            </a:r>
            <a:r>
              <a:rPr lang="en-US" sz="4200" b="1" dirty="0" smtClean="0">
                <a:solidFill>
                  <a:srgbClr val="000000"/>
                </a:solidFill>
                <a:latin typeface="Courier New" pitchFamily="49" charset="0"/>
                <a:cs typeface="Courier New" pitchFamily="49" charset="0"/>
              </a:rPr>
              <a:t>max</a:t>
            </a:r>
            <a:r>
              <a:rPr lang="en-US" sz="3200" b="1" i="1" dirty="0" smtClean="0">
                <a:latin typeface="Cambria" pitchFamily="18" charset="0"/>
                <a:cs typeface="Courier New" pitchFamily="49" charset="0"/>
              </a:rPr>
              <a:t> </a:t>
            </a:r>
            <a:endParaRPr lang="en-US" sz="3200" b="1" i="1" dirty="0">
              <a:latin typeface="Courier New" pitchFamily="49" charset="0"/>
              <a:cs typeface="Courier New" pitchFamily="49" charset="0"/>
            </a:endParaRPr>
          </a:p>
        </p:txBody>
      </p:sp>
      <p:grpSp>
        <p:nvGrpSpPr>
          <p:cNvPr id="25" name="Group 26"/>
          <p:cNvGrpSpPr>
            <a:grpSpLocks/>
          </p:cNvGrpSpPr>
          <p:nvPr>
            <p:custDataLst>
              <p:tags r:id="rId5"/>
            </p:custDataLst>
          </p:nvPr>
        </p:nvGrpSpPr>
        <p:grpSpPr bwMode="auto">
          <a:xfrm>
            <a:off x="96717" y="4195160"/>
            <a:ext cx="389362" cy="421996"/>
            <a:chOff x="2928" y="1051"/>
            <a:chExt cx="840" cy="957"/>
          </a:xfrm>
        </p:grpSpPr>
        <p:sp>
          <p:nvSpPr>
            <p:cNvPr id="26" name="Freeform 27"/>
            <p:cNvSpPr>
              <a:spLocks/>
            </p:cNvSpPr>
            <p:nvPr>
              <p:custDataLst>
                <p:tags r:id="rId6"/>
              </p:custDataLst>
            </p:nvPr>
          </p:nvSpPr>
          <p:spPr bwMode="auto">
            <a:xfrm>
              <a:off x="2928" y="1759"/>
              <a:ext cx="810" cy="249"/>
            </a:xfrm>
            <a:custGeom>
              <a:avLst/>
              <a:gdLst>
                <a:gd name="T0" fmla="*/ 67 w 1048"/>
                <a:gd name="T1" fmla="*/ 21 h 250"/>
                <a:gd name="T2" fmla="*/ 116 w 1048"/>
                <a:gd name="T3" fmla="*/ 83 h 250"/>
                <a:gd name="T4" fmla="*/ 121 w 1048"/>
                <a:gd name="T5" fmla="*/ 111 h 250"/>
                <a:gd name="T6" fmla="*/ 127 w 1048"/>
                <a:gd name="T7" fmla="*/ 130 h 250"/>
                <a:gd name="T8" fmla="*/ 133 w 1048"/>
                <a:gd name="T9" fmla="*/ 171 h 250"/>
                <a:gd name="T10" fmla="*/ 95 w 1048"/>
                <a:gd name="T11" fmla="*/ 240 h 250"/>
                <a:gd name="T12" fmla="*/ 10 w 1048"/>
                <a:gd name="T13" fmla="*/ 220 h 250"/>
                <a:gd name="T14" fmla="*/ 0 w 1048"/>
                <a:gd name="T15" fmla="*/ 199 h 250"/>
                <a:gd name="T16" fmla="*/ 2 w 1048"/>
                <a:gd name="T17" fmla="*/ 165 h 250"/>
                <a:gd name="T18" fmla="*/ 12 w 1048"/>
                <a:gd name="T19" fmla="*/ 125 h 250"/>
                <a:gd name="T20" fmla="*/ 26 w 1048"/>
                <a:gd name="T21" fmla="*/ 76 h 250"/>
                <a:gd name="T22" fmla="*/ 36 w 1048"/>
                <a:gd name="T23" fmla="*/ 55 h 250"/>
                <a:gd name="T24" fmla="*/ 41 w 1048"/>
                <a:gd name="T25" fmla="*/ 28 h 250"/>
                <a:gd name="T26" fmla="*/ 48 w 1048"/>
                <a:gd name="T27" fmla="*/ 14 h 250"/>
                <a:gd name="T28" fmla="*/ 64 w 1048"/>
                <a:gd name="T29" fmla="*/ 28 h 250"/>
                <a:gd name="T30" fmla="*/ 6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latin typeface="Cambria" pitchFamily="18" charset="0"/>
              </a:endParaRPr>
            </a:p>
          </p:txBody>
        </p:sp>
        <p:sp>
          <p:nvSpPr>
            <p:cNvPr id="27" name="Oval 28"/>
            <p:cNvSpPr>
              <a:spLocks noChangeArrowheads="1"/>
            </p:cNvSpPr>
            <p:nvPr>
              <p:custDataLst>
                <p:tags r:id="rId7"/>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eaLnBrk="0" hangingPunct="0"/>
              <a:endParaRPr lang="en-US">
                <a:latin typeface="Cambria" pitchFamily="18" charset="0"/>
              </a:endParaRPr>
            </a:p>
          </p:txBody>
        </p:sp>
        <p:sp>
          <p:nvSpPr>
            <p:cNvPr id="28" name="Oval 29"/>
            <p:cNvSpPr>
              <a:spLocks noChangeArrowheads="1"/>
            </p:cNvSpPr>
            <p:nvPr>
              <p:custDataLst>
                <p:tags r:id="rId8"/>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latin typeface="Cambria" pitchFamily="18" charset="0"/>
              </a:endParaRPr>
            </a:p>
          </p:txBody>
        </p:sp>
        <p:sp>
          <p:nvSpPr>
            <p:cNvPr id="29" name="Oval 30"/>
            <p:cNvSpPr>
              <a:spLocks noChangeArrowheads="1"/>
            </p:cNvSpPr>
            <p:nvPr>
              <p:custDataLst>
                <p:tags r:id="rId9"/>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latin typeface="Cambria" pitchFamily="18" charset="0"/>
              </a:endParaRPr>
            </a:p>
          </p:txBody>
        </p:sp>
        <p:sp>
          <p:nvSpPr>
            <p:cNvPr id="30" name="Oval 31"/>
            <p:cNvSpPr>
              <a:spLocks noChangeArrowheads="1"/>
            </p:cNvSpPr>
            <p:nvPr>
              <p:custDataLst>
                <p:tags r:id="rId10"/>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latin typeface="Cambria" pitchFamily="18" charset="0"/>
              </a:endParaRPr>
            </a:p>
          </p:txBody>
        </p:sp>
        <p:sp>
          <p:nvSpPr>
            <p:cNvPr id="31" name="Oval 32"/>
            <p:cNvSpPr>
              <a:spLocks noChangeArrowheads="1"/>
            </p:cNvSpPr>
            <p:nvPr>
              <p:custDataLst>
                <p:tags r:id="rId11"/>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latin typeface="Cambria" pitchFamily="18" charset="0"/>
              </a:endParaRPr>
            </a:p>
          </p:txBody>
        </p:sp>
        <p:sp>
          <p:nvSpPr>
            <p:cNvPr id="32" name="Oval 33"/>
            <p:cNvSpPr>
              <a:spLocks noChangeArrowheads="1"/>
            </p:cNvSpPr>
            <p:nvPr>
              <p:custDataLst>
                <p:tags r:id="rId12"/>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latin typeface="Cambria" pitchFamily="18" charset="0"/>
              </a:endParaRPr>
            </a:p>
          </p:txBody>
        </p:sp>
        <p:sp>
          <p:nvSpPr>
            <p:cNvPr id="33" name="Oval 34"/>
            <p:cNvSpPr>
              <a:spLocks noChangeArrowheads="1"/>
            </p:cNvSpPr>
            <p:nvPr>
              <p:custDataLst>
                <p:tags r:id="rId13"/>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latin typeface="Cambria" pitchFamily="18" charset="0"/>
              </a:endParaRPr>
            </a:p>
          </p:txBody>
        </p:sp>
        <p:sp>
          <p:nvSpPr>
            <p:cNvPr id="34" name="AutoShape 35"/>
            <p:cNvSpPr>
              <a:spLocks noChangeArrowheads="1"/>
            </p:cNvSpPr>
            <p:nvPr>
              <p:custDataLst>
                <p:tags r:id="rId14"/>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eaLnBrk="0" hangingPunct="0"/>
              <a:endParaRPr lang="en-US">
                <a:latin typeface="Cambria" pitchFamily="18" charset="0"/>
              </a:endParaRPr>
            </a:p>
          </p:txBody>
        </p:sp>
        <p:sp>
          <p:nvSpPr>
            <p:cNvPr id="35" name="Freeform 36"/>
            <p:cNvSpPr>
              <a:spLocks/>
            </p:cNvSpPr>
            <p:nvPr>
              <p:custDataLst>
                <p:tags r:id="rId15"/>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36" name="Freeform 37"/>
            <p:cNvSpPr>
              <a:spLocks/>
            </p:cNvSpPr>
            <p:nvPr>
              <p:custDataLst>
                <p:tags r:id="rId16"/>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38" name="Freeform 38"/>
            <p:cNvSpPr>
              <a:spLocks/>
            </p:cNvSpPr>
            <p:nvPr>
              <p:custDataLst>
                <p:tags r:id="rId17"/>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sp>
          <p:nvSpPr>
            <p:cNvPr id="39" name="Freeform 39"/>
            <p:cNvSpPr>
              <a:spLocks/>
            </p:cNvSpPr>
            <p:nvPr>
              <p:custDataLst>
                <p:tags r:id="rId18"/>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grpSp>
      <mc:AlternateContent xmlns:mc="http://schemas.openxmlformats.org/markup-compatibility/2006">
        <mc:Choice xmlns:p14="http://schemas.microsoft.com/office/powerpoint/2010/main" Requires="p14">
          <p:contentPart p14:bwMode="auto" r:id="rId22">
            <p14:nvContentPartPr>
              <p14:cNvPr id="2" name="Ink 1"/>
              <p14:cNvContentPartPr/>
              <p14:nvPr/>
            </p14:nvContentPartPr>
            <p14:xfrm>
              <a:off x="4095720" y="5848200"/>
              <a:ext cx="2200680" cy="76680"/>
            </p14:xfrm>
          </p:contentPart>
        </mc:Choice>
        <mc:Fallback>
          <p:pic>
            <p:nvPicPr>
              <p:cNvPr id="2" name="Ink 1"/>
              <p:cNvPicPr/>
              <p:nvPr/>
            </p:nvPicPr>
            <p:blipFill>
              <a:blip r:embed="rId23"/>
              <a:stretch>
                <a:fillRect/>
              </a:stretch>
            </p:blipFill>
            <p:spPr>
              <a:xfrm>
                <a:off x="4086360" y="5838840"/>
                <a:ext cx="2219400" cy="95400"/>
              </a:xfrm>
              <a:prstGeom prst="rect">
                <a:avLst/>
              </a:prstGeom>
            </p:spPr>
          </p:pic>
        </mc:Fallback>
      </mc:AlternateContent>
    </p:spTree>
    <p:extLst>
      <p:ext uri="{BB962C8B-B14F-4D97-AF65-F5344CB8AC3E}">
        <p14:creationId xmlns:p14="http://schemas.microsoft.com/office/powerpoint/2010/main" val="247977241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5"/>
          <p:cNvSpPr txBox="1">
            <a:spLocks noChangeArrowheads="1"/>
          </p:cNvSpPr>
          <p:nvPr>
            <p:custDataLst>
              <p:tags r:id="rId1"/>
            </p:custDataLst>
          </p:nvPr>
        </p:nvSpPr>
        <p:spPr bwMode="auto">
          <a:xfrm>
            <a:off x="982663" y="152400"/>
            <a:ext cx="7239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000"/>
              <a:t>"Best" word</a:t>
            </a:r>
          </a:p>
        </p:txBody>
      </p:sp>
      <p:sp>
        <p:nvSpPr>
          <p:cNvPr id="41987" name="Text Box 6"/>
          <p:cNvSpPr txBox="1">
            <a:spLocks noChangeArrowheads="1"/>
          </p:cNvSpPr>
          <p:nvPr>
            <p:custDataLst>
              <p:tags r:id="rId2"/>
            </p:custDataLst>
          </p:nvPr>
        </p:nvSpPr>
        <p:spPr bwMode="auto">
          <a:xfrm>
            <a:off x="457200" y="1049338"/>
            <a:ext cx="3783013"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nSpc>
                <a:spcPct val="60000"/>
              </a:lnSpc>
              <a:spcBef>
                <a:spcPct val="50000"/>
              </a:spcBef>
            </a:pPr>
            <a:r>
              <a:rPr lang="en-US" sz="1800" b="1">
                <a:solidFill>
                  <a:srgbClr val="FE9A2C"/>
                </a:solidFill>
                <a:latin typeface="Courier New" pitchFamily="49" charset="0"/>
              </a:rPr>
              <a:t>def</a:t>
            </a:r>
            <a:r>
              <a:rPr lang="en-US" sz="1800" b="1">
                <a:latin typeface="Courier New" pitchFamily="49" charset="0"/>
              </a:rPr>
              <a:t> scrabbleScore(w):</a:t>
            </a:r>
          </a:p>
          <a:p>
            <a:pPr>
              <a:lnSpc>
                <a:spcPct val="60000"/>
              </a:lnSpc>
              <a:spcBef>
                <a:spcPct val="50000"/>
              </a:spcBef>
            </a:pPr>
            <a:r>
              <a:rPr lang="en-US" sz="1800" b="1">
                <a:latin typeface="Courier New" pitchFamily="49" charset="0"/>
              </a:rPr>
              <a:t>    </a:t>
            </a:r>
            <a:r>
              <a:rPr lang="en-US" sz="1800" b="1">
                <a:solidFill>
                  <a:srgbClr val="EB102C"/>
                </a:solidFill>
                <a:latin typeface="Courier New" pitchFamily="49" charset="0"/>
              </a:rPr>
              <a:t># see homework #1!</a:t>
            </a:r>
            <a:endParaRPr lang="en-US" sz="1800" b="1">
              <a:latin typeface="Courier New" pitchFamily="49" charset="0"/>
            </a:endParaRPr>
          </a:p>
        </p:txBody>
      </p:sp>
      <p:sp>
        <p:nvSpPr>
          <p:cNvPr id="41988" name="Text Box 7"/>
          <p:cNvSpPr txBox="1">
            <a:spLocks noChangeArrowheads="1"/>
          </p:cNvSpPr>
          <p:nvPr>
            <p:custDataLst>
              <p:tags r:id="rId3"/>
            </p:custDataLst>
          </p:nvPr>
        </p:nvSpPr>
        <p:spPr bwMode="auto">
          <a:xfrm>
            <a:off x="898525" y="3651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endParaRPr lang="en-US"/>
          </a:p>
        </p:txBody>
      </p:sp>
      <p:sp>
        <p:nvSpPr>
          <p:cNvPr id="41989" name="Text Box 8"/>
          <p:cNvSpPr txBox="1">
            <a:spLocks noChangeArrowheads="1"/>
          </p:cNvSpPr>
          <p:nvPr>
            <p:custDataLst>
              <p:tags r:id="rId4"/>
            </p:custDataLst>
          </p:nvPr>
        </p:nvSpPr>
        <p:spPr bwMode="auto">
          <a:xfrm>
            <a:off x="1622425" y="6778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endParaRPr lang="en-US"/>
          </a:p>
        </p:txBody>
      </p:sp>
      <p:sp>
        <p:nvSpPr>
          <p:cNvPr id="41990" name="Rectangle 10"/>
          <p:cNvSpPr>
            <a:spLocks noChangeArrowheads="1"/>
          </p:cNvSpPr>
          <p:nvPr>
            <p:custDataLst>
              <p:tags r:id="rId5"/>
            </p:custDataLst>
          </p:nvPr>
        </p:nvSpPr>
        <p:spPr bwMode="auto">
          <a:xfrm>
            <a:off x="5329238" y="22526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endParaRPr lang="en-US"/>
          </a:p>
        </p:txBody>
      </p:sp>
      <p:sp>
        <p:nvSpPr>
          <p:cNvPr id="41991" name="Text Box 11"/>
          <p:cNvSpPr txBox="1">
            <a:spLocks noChangeArrowheads="1"/>
          </p:cNvSpPr>
          <p:nvPr>
            <p:custDataLst>
              <p:tags r:id="rId6"/>
            </p:custDataLst>
          </p:nvPr>
        </p:nvSpPr>
        <p:spPr bwMode="auto">
          <a:xfrm>
            <a:off x="457200" y="1981200"/>
            <a:ext cx="85344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nSpc>
                <a:spcPct val="60000"/>
              </a:lnSpc>
              <a:spcBef>
                <a:spcPct val="50000"/>
              </a:spcBef>
            </a:pPr>
            <a:r>
              <a:rPr lang="en-US" sz="1800" b="1">
                <a:solidFill>
                  <a:srgbClr val="FE9A2C"/>
                </a:solidFill>
                <a:latin typeface="Courier New" pitchFamily="49" charset="0"/>
              </a:rPr>
              <a:t>def</a:t>
            </a:r>
            <a:r>
              <a:rPr lang="en-US" sz="1800" b="1">
                <a:latin typeface="Courier New" pitchFamily="49" charset="0"/>
              </a:rPr>
              <a:t> bestWord( L ):</a:t>
            </a:r>
          </a:p>
          <a:p>
            <a:pPr>
              <a:lnSpc>
                <a:spcPct val="60000"/>
              </a:lnSpc>
              <a:spcBef>
                <a:spcPct val="50000"/>
              </a:spcBef>
            </a:pPr>
            <a:r>
              <a:rPr lang="en-US" sz="1800" b="1">
                <a:latin typeface="Courier New" pitchFamily="49" charset="0"/>
              </a:rPr>
              <a:t>    </a:t>
            </a:r>
            <a:r>
              <a:rPr lang="en-US" sz="1800" b="1">
                <a:solidFill>
                  <a:srgbClr val="067B0E"/>
                </a:solidFill>
                <a:latin typeface="Courier New" pitchFamily="49" charset="0"/>
              </a:rPr>
              <a:t>""" finds the "best" word from L, a list of words</a:t>
            </a:r>
          </a:p>
          <a:p>
            <a:pPr>
              <a:lnSpc>
                <a:spcPct val="60000"/>
              </a:lnSpc>
              <a:spcBef>
                <a:spcPct val="50000"/>
              </a:spcBef>
            </a:pPr>
            <a:r>
              <a:rPr lang="en-US" sz="1800" b="1">
                <a:solidFill>
                  <a:srgbClr val="067B0E"/>
                </a:solidFill>
                <a:latin typeface="Courier New" pitchFamily="49" charset="0"/>
              </a:rPr>
              <a:t>        here, "best" means highest scrabble score """</a:t>
            </a:r>
            <a:endParaRPr lang="en-US" sz="1800" b="1">
              <a:latin typeface="Courier New" pitchFamily="49" charset="0"/>
            </a:endParaRPr>
          </a:p>
          <a:p>
            <a:pPr>
              <a:lnSpc>
                <a:spcPct val="60000"/>
              </a:lnSpc>
              <a:spcBef>
                <a:spcPct val="50000"/>
              </a:spcBef>
            </a:pPr>
            <a:r>
              <a:rPr lang="en-US" sz="1800" b="1">
                <a:latin typeface="Courier New" pitchFamily="49" charset="0"/>
              </a:rPr>
              <a:t>    </a:t>
            </a:r>
            <a:r>
              <a:rPr lang="en-US" sz="1800" b="1">
                <a:solidFill>
                  <a:srgbClr val="FE9A2C"/>
                </a:solidFill>
                <a:latin typeface="Courier New" pitchFamily="49" charset="0"/>
              </a:rPr>
              <a:t>if</a:t>
            </a:r>
            <a:r>
              <a:rPr lang="en-US" sz="1800" b="1">
                <a:latin typeface="Courier New" pitchFamily="49" charset="0"/>
              </a:rPr>
              <a:t> len(L) &lt; 2:</a:t>
            </a:r>
          </a:p>
          <a:p>
            <a:pPr>
              <a:lnSpc>
                <a:spcPct val="60000"/>
              </a:lnSpc>
              <a:spcBef>
                <a:spcPct val="50000"/>
              </a:spcBef>
            </a:pPr>
            <a:r>
              <a:rPr lang="en-US" sz="1800" b="1">
                <a:latin typeface="Courier New" pitchFamily="49" charset="0"/>
              </a:rPr>
              <a:t>        </a:t>
            </a:r>
            <a:r>
              <a:rPr lang="en-US" sz="1800" b="1">
                <a:solidFill>
                  <a:srgbClr val="FE9A2C"/>
                </a:solidFill>
                <a:latin typeface="Courier New" pitchFamily="49" charset="0"/>
              </a:rPr>
              <a:t>return </a:t>
            </a:r>
            <a:r>
              <a:rPr lang="en-US" sz="1800" b="1">
                <a:latin typeface="Courier New" pitchFamily="49" charset="0"/>
              </a:rPr>
              <a:t>L[0]</a:t>
            </a:r>
          </a:p>
          <a:p>
            <a:pPr>
              <a:lnSpc>
                <a:spcPct val="60000"/>
              </a:lnSpc>
              <a:spcBef>
                <a:spcPct val="50000"/>
              </a:spcBef>
            </a:pPr>
            <a:endParaRPr lang="en-US" sz="1800" b="1">
              <a:latin typeface="Courier New" pitchFamily="49" charset="0"/>
            </a:endParaRPr>
          </a:p>
          <a:p>
            <a:pPr>
              <a:lnSpc>
                <a:spcPct val="60000"/>
              </a:lnSpc>
              <a:spcBef>
                <a:spcPct val="50000"/>
              </a:spcBef>
            </a:pPr>
            <a:endParaRPr lang="en-US" sz="1800" b="1">
              <a:latin typeface="Courier New" pitchFamily="49" charset="0"/>
            </a:endParaRPr>
          </a:p>
          <a:p>
            <a:pPr>
              <a:lnSpc>
                <a:spcPct val="60000"/>
              </a:lnSpc>
              <a:spcBef>
                <a:spcPct val="50000"/>
              </a:spcBef>
            </a:pPr>
            <a:r>
              <a:rPr lang="en-US" sz="1800" b="1">
                <a:latin typeface="Courier New" pitchFamily="49" charset="0"/>
              </a:rPr>
              <a:t>    </a:t>
            </a:r>
            <a:r>
              <a:rPr lang="en-US" sz="1800" b="1">
                <a:solidFill>
                  <a:srgbClr val="FE9A2C"/>
                </a:solidFill>
                <a:latin typeface="Courier New" pitchFamily="49" charset="0"/>
              </a:rPr>
              <a:t>elif</a:t>
            </a:r>
            <a:endParaRPr lang="en-US" sz="1800" b="1">
              <a:latin typeface="Courier New" pitchFamily="49" charset="0"/>
            </a:endParaRPr>
          </a:p>
          <a:p>
            <a:pPr>
              <a:lnSpc>
                <a:spcPct val="60000"/>
              </a:lnSpc>
              <a:spcBef>
                <a:spcPct val="50000"/>
              </a:spcBef>
            </a:pPr>
            <a:r>
              <a:rPr lang="en-US" sz="1800" b="1">
                <a:latin typeface="Courier New" pitchFamily="49" charset="0"/>
              </a:rPr>
              <a:t>        </a:t>
            </a:r>
            <a:r>
              <a:rPr lang="en-US" sz="1800" b="1">
                <a:solidFill>
                  <a:srgbClr val="FE9A2C"/>
                </a:solidFill>
                <a:latin typeface="Courier New" pitchFamily="49" charset="0"/>
              </a:rPr>
              <a:t>return</a:t>
            </a:r>
            <a:endParaRPr lang="en-US" sz="1800" b="1">
              <a:latin typeface="Courier New" pitchFamily="49" charset="0"/>
            </a:endParaRPr>
          </a:p>
          <a:p>
            <a:pPr>
              <a:lnSpc>
                <a:spcPct val="60000"/>
              </a:lnSpc>
              <a:spcBef>
                <a:spcPct val="50000"/>
              </a:spcBef>
            </a:pPr>
            <a:endParaRPr lang="en-US" sz="1800" b="1">
              <a:latin typeface="Courier New" pitchFamily="49" charset="0"/>
            </a:endParaRPr>
          </a:p>
          <a:p>
            <a:pPr>
              <a:lnSpc>
                <a:spcPct val="60000"/>
              </a:lnSpc>
              <a:spcBef>
                <a:spcPct val="50000"/>
              </a:spcBef>
            </a:pPr>
            <a:endParaRPr lang="en-US" sz="1800" b="1">
              <a:latin typeface="Courier New" pitchFamily="49" charset="0"/>
            </a:endParaRPr>
          </a:p>
          <a:p>
            <a:pPr>
              <a:lnSpc>
                <a:spcPct val="60000"/>
              </a:lnSpc>
              <a:spcBef>
                <a:spcPct val="50000"/>
              </a:spcBef>
            </a:pPr>
            <a:r>
              <a:rPr lang="en-US" sz="1800" b="1">
                <a:latin typeface="Courier New" pitchFamily="49" charset="0"/>
              </a:rPr>
              <a:t>    </a:t>
            </a:r>
            <a:r>
              <a:rPr lang="en-US" sz="1800" b="1">
                <a:solidFill>
                  <a:srgbClr val="FE9A2C"/>
                </a:solidFill>
                <a:latin typeface="Courier New" pitchFamily="49" charset="0"/>
              </a:rPr>
              <a:t>else</a:t>
            </a:r>
            <a:r>
              <a:rPr lang="en-US" sz="1800" b="1">
                <a:latin typeface="Courier New" pitchFamily="49" charset="0"/>
              </a:rPr>
              <a:t>:</a:t>
            </a:r>
          </a:p>
          <a:p>
            <a:pPr>
              <a:lnSpc>
                <a:spcPct val="60000"/>
              </a:lnSpc>
              <a:spcBef>
                <a:spcPct val="50000"/>
              </a:spcBef>
            </a:pPr>
            <a:r>
              <a:rPr lang="en-US" sz="1800" b="1">
                <a:latin typeface="Courier New" pitchFamily="49" charset="0"/>
              </a:rPr>
              <a:t>        </a:t>
            </a:r>
            <a:r>
              <a:rPr lang="en-US" sz="1800" b="1">
                <a:solidFill>
                  <a:srgbClr val="FE9A2C"/>
                </a:solidFill>
                <a:latin typeface="Courier New" pitchFamily="49" charset="0"/>
              </a:rPr>
              <a:t>return</a:t>
            </a:r>
            <a:endParaRPr lang="en-US" sz="1800" b="1">
              <a:latin typeface="Courier New" pitchFamily="49" charset="0"/>
            </a:endParaRPr>
          </a:p>
        </p:txBody>
      </p:sp>
      <p:sp>
        <p:nvSpPr>
          <p:cNvPr id="41992" name="Text Box 12"/>
          <p:cNvSpPr txBox="1">
            <a:spLocks noChangeArrowheads="1"/>
          </p:cNvSpPr>
          <p:nvPr>
            <p:custDataLst>
              <p:tags r:id="rId7"/>
            </p:custDataLst>
          </p:nvPr>
        </p:nvSpPr>
        <p:spPr bwMode="auto">
          <a:xfrm>
            <a:off x="4468813" y="64008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r">
              <a:spcBef>
                <a:spcPct val="50000"/>
              </a:spcBef>
            </a:pPr>
            <a:r>
              <a:rPr lang="en-US" sz="1400">
                <a:latin typeface="Comic Sans MS" pitchFamily="66" charset="0"/>
              </a:rPr>
              <a:t>What else might be nice to know ??</a:t>
            </a:r>
          </a:p>
        </p:txBody>
      </p:sp>
      <p:sp>
        <p:nvSpPr>
          <p:cNvPr id="41993" name="Text Box 13"/>
          <p:cNvSpPr txBox="1">
            <a:spLocks noChangeArrowheads="1"/>
          </p:cNvSpPr>
          <p:nvPr>
            <p:custDataLst>
              <p:tags r:id="rId8"/>
            </p:custDataLst>
          </p:nvPr>
        </p:nvSpPr>
        <p:spPr bwMode="auto">
          <a:xfrm>
            <a:off x="3886200" y="1073150"/>
            <a:ext cx="3581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200">
                <a:solidFill>
                  <a:srgbClr val="1E16E4"/>
                </a:solidFill>
                <a:latin typeface="Comic Sans MS" pitchFamily="66" charset="0"/>
              </a:rPr>
              <a:t>Let's abbreviate this function as  </a:t>
            </a:r>
            <a:r>
              <a:rPr lang="en-US" sz="1800" b="1">
                <a:latin typeface="Courier New" pitchFamily="49" charset="0"/>
              </a:rPr>
              <a:t>scsc(w)</a:t>
            </a:r>
            <a:r>
              <a:rPr lang="en-US" sz="1200">
                <a:solidFill>
                  <a:srgbClr val="1E16E4"/>
                </a:solidFill>
                <a:latin typeface="Comic Sans MS" pitchFamily="66" charset="0"/>
              </a:rPr>
              <a:t>   </a:t>
            </a:r>
          </a:p>
        </p:txBody>
      </p:sp>
      <p:sp>
        <p:nvSpPr>
          <p:cNvPr id="41994" name="AutoShape 14"/>
          <p:cNvSpPr>
            <a:spLocks/>
          </p:cNvSpPr>
          <p:nvPr>
            <p:custDataLst>
              <p:tags r:id="rId9"/>
            </p:custDataLst>
          </p:nvPr>
        </p:nvSpPr>
        <p:spPr bwMode="auto">
          <a:xfrm>
            <a:off x="3794125" y="915988"/>
            <a:ext cx="106363" cy="706437"/>
          </a:xfrm>
          <a:prstGeom prst="rightBrace">
            <a:avLst>
              <a:gd name="adj1" fmla="val 55348"/>
              <a:gd name="adj2" fmla="val 50000"/>
            </a:avLst>
          </a:prstGeom>
          <a:noFill/>
          <a:ln w="19050">
            <a:solidFill>
              <a:srgbClr val="1E16E4"/>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pPr eaLnBrk="0" hangingPunct="0"/>
            <a:endParaRPr lang="en-US"/>
          </a:p>
        </p:txBody>
      </p:sp>
      <p:sp>
        <p:nvSpPr>
          <p:cNvPr id="41995" name="Rectangle 28"/>
          <p:cNvSpPr>
            <a:spLocks noChangeArrowheads="1"/>
          </p:cNvSpPr>
          <p:nvPr/>
        </p:nvSpPr>
        <p:spPr bwMode="auto">
          <a:xfrm>
            <a:off x="654050" y="7620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endParaRPr lang="en-US"/>
          </a:p>
        </p:txBody>
      </p:sp>
      <mc:AlternateContent xmlns:mc="http://schemas.openxmlformats.org/markup-compatibility/2006" xmlns:p14="http://schemas.microsoft.com/office/powerpoint/2010/main">
        <mc:Choice Requires="p14">
          <p:contentPart p14:bwMode="auto" r:id="rId11">
            <p14:nvContentPartPr>
              <p14:cNvPr id="4098" name="Ink 1025"/>
              <p14:cNvContentPartPr>
                <a14:cpLocks xmlns:a14="http://schemas.microsoft.com/office/drawing/2010/main" noRot="1" noChangeAspect="1" noEditPoints="1" noChangeArrowheads="1" noChangeShapeType="1"/>
              </p14:cNvContentPartPr>
              <p14:nvPr/>
            </p14:nvContentPartPr>
            <p14:xfrm>
              <a:off x="8321675" y="3697288"/>
              <a:ext cx="4763" cy="14287"/>
            </p14:xfrm>
          </p:contentPart>
        </mc:Choice>
        <mc:Fallback xmlns="">
          <p:pic>
            <p:nvPicPr>
              <p:cNvPr id="4098" name="Ink 1025"/>
              <p:cNvPicPr>
                <a:picLocks noRot="1" noChangeAspect="1" noEditPoints="1" noChangeArrowheads="1" noChangeShapeType="1"/>
              </p:cNvPicPr>
              <p:nvPr/>
            </p:nvPicPr>
            <p:blipFill>
              <a:blip r:embed="rId12"/>
              <a:stretch>
                <a:fillRect/>
              </a:stretch>
            </p:blipFill>
            <p:spPr>
              <a:xfrm>
                <a:off x="8309951" y="3691216"/>
                <a:ext cx="28944" cy="33217"/>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099" name="Ink 16"/>
              <p14:cNvContentPartPr>
                <a14:cpLocks xmlns:a14="http://schemas.microsoft.com/office/drawing/2010/main" noRot="1" noChangeAspect="1" noEditPoints="1" noChangeArrowheads="1" noChangeShapeType="1"/>
              </p14:cNvContentPartPr>
              <p14:nvPr/>
            </p14:nvContentPartPr>
            <p14:xfrm>
              <a:off x="1797050" y="3751263"/>
              <a:ext cx="446088" cy="184150"/>
            </p14:xfrm>
          </p:contentPart>
        </mc:Choice>
        <mc:Fallback xmlns="">
          <p:pic>
            <p:nvPicPr>
              <p:cNvPr id="4099" name="Ink 16"/>
              <p:cNvPicPr>
                <a:picLocks noRot="1" noChangeAspect="1" noEditPoints="1" noChangeArrowheads="1" noChangeShapeType="1"/>
              </p:cNvPicPr>
              <p:nvPr/>
            </p:nvPicPr>
            <p:blipFill>
              <a:blip r:embed="rId14"/>
              <a:stretch>
                <a:fillRect/>
              </a:stretch>
            </p:blipFill>
            <p:spPr>
              <a:xfrm>
                <a:off x="1782288" y="3736157"/>
                <a:ext cx="464810" cy="214722"/>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100" name="Ink 17"/>
              <p14:cNvContentPartPr>
                <a14:cpLocks xmlns:a14="http://schemas.microsoft.com/office/drawing/2010/main" noRot="1" noChangeAspect="1" noEditPoints="1" noChangeArrowheads="1" noChangeShapeType="1"/>
              </p14:cNvContentPartPr>
              <p14:nvPr/>
            </p14:nvContentPartPr>
            <p14:xfrm>
              <a:off x="2413000" y="3432175"/>
              <a:ext cx="3109913" cy="708025"/>
            </p14:xfrm>
          </p:contentPart>
        </mc:Choice>
        <mc:Fallback xmlns="">
          <p:pic>
            <p:nvPicPr>
              <p:cNvPr id="4100" name="Ink 17"/>
              <p:cNvPicPr>
                <a:picLocks noRot="1" noChangeAspect="1" noEditPoints="1" noChangeArrowheads="1" noChangeShapeType="1"/>
              </p:cNvPicPr>
              <p:nvPr/>
            </p:nvPicPr>
            <p:blipFill>
              <a:blip r:embed="rId16"/>
              <a:stretch>
                <a:fillRect/>
              </a:stretch>
            </p:blipFill>
            <p:spPr>
              <a:xfrm>
                <a:off x="2398241" y="3424616"/>
                <a:ext cx="3134032" cy="730342"/>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101" name="Ink 18"/>
              <p14:cNvContentPartPr>
                <a14:cpLocks xmlns:a14="http://schemas.microsoft.com/office/drawing/2010/main" noRot="1" noChangeAspect="1" noEditPoints="1" noChangeArrowheads="1" noChangeShapeType="1"/>
              </p14:cNvContentPartPr>
              <p14:nvPr/>
            </p14:nvContentPartPr>
            <p14:xfrm>
              <a:off x="5924550" y="3722688"/>
              <a:ext cx="1136650" cy="665162"/>
            </p14:xfrm>
          </p:contentPart>
        </mc:Choice>
        <mc:Fallback xmlns="">
          <p:pic>
            <p:nvPicPr>
              <p:cNvPr id="4101" name="Ink 18"/>
              <p:cNvPicPr>
                <a:picLocks noRot="1" noChangeAspect="1" noEditPoints="1" noChangeArrowheads="1" noChangeShapeType="1"/>
              </p:cNvPicPr>
              <p:nvPr/>
            </p:nvPicPr>
            <p:blipFill>
              <a:blip r:embed="rId18"/>
              <a:stretch>
                <a:fillRect/>
              </a:stretch>
            </p:blipFill>
            <p:spPr>
              <a:xfrm>
                <a:off x="5909068" y="3707202"/>
                <a:ext cx="1159693" cy="68785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102" name="Ink 19"/>
              <p14:cNvContentPartPr>
                <a14:cpLocks xmlns:a14="http://schemas.microsoft.com/office/drawing/2010/main" noRot="1" noChangeAspect="1" noEditPoints="1" noChangeArrowheads="1" noChangeShapeType="1"/>
              </p14:cNvContentPartPr>
              <p14:nvPr/>
            </p14:nvContentPartPr>
            <p14:xfrm>
              <a:off x="7894638" y="3605213"/>
              <a:ext cx="177800" cy="763587"/>
            </p14:xfrm>
          </p:contentPart>
        </mc:Choice>
        <mc:Fallback xmlns="">
          <p:pic>
            <p:nvPicPr>
              <p:cNvPr id="4102" name="Ink 19"/>
              <p:cNvPicPr>
                <a:picLocks noRot="1" noChangeAspect="1" noEditPoints="1" noChangeArrowheads="1" noChangeShapeType="1"/>
              </p:cNvPicPr>
              <p:nvPr/>
            </p:nvPicPr>
            <p:blipFill>
              <a:blip r:embed="rId20"/>
              <a:stretch>
                <a:fillRect/>
              </a:stretch>
            </p:blipFill>
            <p:spPr>
              <a:xfrm>
                <a:off x="7887440" y="3598013"/>
                <a:ext cx="200115" cy="780508"/>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103" name="Ink 20"/>
              <p14:cNvContentPartPr>
                <a14:cpLocks xmlns:a14="http://schemas.microsoft.com/office/drawing/2010/main" noRot="1" noChangeAspect="1" noEditPoints="1" noChangeArrowheads="1" noChangeShapeType="1"/>
              </p14:cNvContentPartPr>
              <p14:nvPr/>
            </p14:nvContentPartPr>
            <p14:xfrm>
              <a:off x="6985000" y="3868738"/>
              <a:ext cx="844550" cy="611187"/>
            </p14:xfrm>
          </p:contentPart>
        </mc:Choice>
        <mc:Fallback xmlns="">
          <p:pic>
            <p:nvPicPr>
              <p:cNvPr id="4103" name="Ink 20"/>
              <p:cNvPicPr>
                <a:picLocks noRot="1" noChangeAspect="1" noEditPoints="1" noChangeArrowheads="1" noChangeShapeType="1"/>
              </p:cNvPicPr>
              <p:nvPr/>
            </p:nvPicPr>
            <p:blipFill>
              <a:blip r:embed="rId22"/>
              <a:stretch>
                <a:fillRect/>
              </a:stretch>
            </p:blipFill>
            <p:spPr>
              <a:xfrm>
                <a:off x="6970240" y="3855420"/>
                <a:ext cx="874070" cy="639263"/>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104" name="Ink 21"/>
              <p14:cNvContentPartPr>
                <a14:cpLocks xmlns:a14="http://schemas.microsoft.com/office/drawing/2010/main" noRot="1" noChangeAspect="1" noEditPoints="1" noChangeArrowheads="1" noChangeShapeType="1"/>
              </p14:cNvContentPartPr>
              <p14:nvPr/>
            </p14:nvContentPartPr>
            <p14:xfrm>
              <a:off x="2565400" y="4737100"/>
              <a:ext cx="1943100" cy="814388"/>
            </p14:xfrm>
          </p:contentPart>
        </mc:Choice>
        <mc:Fallback xmlns="">
          <p:pic>
            <p:nvPicPr>
              <p:cNvPr id="4104" name="Ink 21"/>
              <p:cNvPicPr>
                <a:picLocks noRot="1" noChangeAspect="1" noEditPoints="1" noChangeArrowheads="1" noChangeShapeType="1"/>
              </p:cNvPicPr>
              <p:nvPr/>
            </p:nvPicPr>
            <p:blipFill>
              <a:blip r:embed="rId24"/>
              <a:stretch>
                <a:fillRect/>
              </a:stretch>
            </p:blipFill>
            <p:spPr>
              <a:xfrm>
                <a:off x="2551361" y="4725579"/>
                <a:ext cx="1970817" cy="84031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105" name="Ink 22"/>
              <p14:cNvContentPartPr>
                <a14:cpLocks xmlns:a14="http://schemas.microsoft.com/office/drawing/2010/main" noRot="1" noChangeAspect="1" noEditPoints="1" noChangeArrowheads="1" noChangeShapeType="1"/>
              </p14:cNvContentPartPr>
              <p14:nvPr/>
            </p14:nvContentPartPr>
            <p14:xfrm>
              <a:off x="4719638" y="5157788"/>
              <a:ext cx="155575" cy="192087"/>
            </p14:xfrm>
          </p:contentPart>
        </mc:Choice>
        <mc:Fallback xmlns="">
          <p:pic>
            <p:nvPicPr>
              <p:cNvPr id="4105" name="Ink 22"/>
              <p:cNvPicPr>
                <a:picLocks noRot="1" noChangeAspect="1" noEditPoints="1" noChangeArrowheads="1" noChangeShapeType="1"/>
              </p:cNvPicPr>
              <p:nvPr/>
            </p:nvPicPr>
            <p:blipFill>
              <a:blip r:embed="rId26"/>
              <a:stretch>
                <a:fillRect/>
              </a:stretch>
            </p:blipFill>
            <p:spPr>
              <a:xfrm>
                <a:off x="4713516" y="5144479"/>
                <a:ext cx="165298" cy="212591"/>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106" name="Ink 23"/>
              <p14:cNvContentPartPr>
                <a14:cpLocks xmlns:a14="http://schemas.microsoft.com/office/drawing/2010/main" noRot="1" noChangeAspect="1" noEditPoints="1" noChangeArrowheads="1" noChangeShapeType="1"/>
              </p14:cNvContentPartPr>
              <p14:nvPr/>
            </p14:nvContentPartPr>
            <p14:xfrm>
              <a:off x="5913438" y="4733925"/>
              <a:ext cx="1260475" cy="793750"/>
            </p14:xfrm>
          </p:contentPart>
        </mc:Choice>
        <mc:Fallback xmlns="">
          <p:pic>
            <p:nvPicPr>
              <p:cNvPr id="4106" name="Ink 23"/>
              <p:cNvPicPr>
                <a:picLocks noRot="1" noChangeAspect="1" noEditPoints="1" noChangeArrowheads="1" noChangeShapeType="1"/>
              </p:cNvPicPr>
              <p:nvPr/>
            </p:nvPicPr>
            <p:blipFill>
              <a:blip r:embed="rId28"/>
              <a:stretch>
                <a:fillRect/>
              </a:stretch>
            </p:blipFill>
            <p:spPr>
              <a:xfrm>
                <a:off x="5899401" y="4720246"/>
                <a:ext cx="1288909" cy="822188"/>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108" name="Ink 25"/>
              <p14:cNvContentPartPr>
                <a14:cpLocks xmlns:a14="http://schemas.microsoft.com/office/drawing/2010/main" noRot="1" noChangeAspect="1" noEditPoints="1" noChangeArrowheads="1" noChangeShapeType="1"/>
              </p14:cNvContentPartPr>
              <p14:nvPr/>
            </p14:nvContentPartPr>
            <p14:xfrm>
              <a:off x="2525713" y="4260850"/>
              <a:ext cx="4371975" cy="346075"/>
            </p14:xfrm>
          </p:contentPart>
        </mc:Choice>
        <mc:Fallback xmlns="">
          <p:pic>
            <p:nvPicPr>
              <p:cNvPr id="4108" name="Ink 25"/>
              <p:cNvPicPr>
                <a:picLocks noRot="1" noChangeAspect="1" noEditPoints="1" noChangeArrowheads="1" noChangeShapeType="1"/>
              </p:cNvPicPr>
              <p:nvPr/>
            </p:nvPicPr>
            <p:blipFill>
              <a:blip r:embed="rId30"/>
              <a:stretch>
                <a:fillRect/>
              </a:stretch>
            </p:blipFill>
            <p:spPr>
              <a:xfrm>
                <a:off x="2511673" y="4247165"/>
                <a:ext cx="4390696" cy="372724"/>
              </a:xfrm>
              <a:prstGeom prst="rect">
                <a:avLst/>
              </a:prstGeom>
            </p:spPr>
          </p:pic>
        </mc:Fallback>
      </mc:AlternateContent>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Group 2"/>
          <p:cNvGrpSpPr>
            <a:grpSpLocks/>
          </p:cNvGrpSpPr>
          <p:nvPr>
            <p:custDataLst>
              <p:tags r:id="rId1"/>
            </p:custDataLst>
          </p:nvPr>
        </p:nvGrpSpPr>
        <p:grpSpPr bwMode="auto">
          <a:xfrm>
            <a:off x="423863" y="914400"/>
            <a:ext cx="8166100" cy="180975"/>
            <a:chOff x="295" y="1311"/>
            <a:chExt cx="5177" cy="114"/>
          </a:xfrm>
        </p:grpSpPr>
        <p:sp>
          <p:nvSpPr>
            <p:cNvPr id="43035" name="Rectangle 3"/>
            <p:cNvSpPr>
              <a:spLocks noChangeArrowheads="1"/>
            </p:cNvSpPr>
            <p:nvPr>
              <p:custDataLst>
                <p:tags r:id="rId11"/>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sp>
          <p:nvSpPr>
            <p:cNvPr id="43036" name="Rectangle 4"/>
            <p:cNvSpPr>
              <a:spLocks noChangeArrowheads="1"/>
            </p:cNvSpPr>
            <p:nvPr>
              <p:custDataLst>
                <p:tags r:id="rId12"/>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grpSp>
      <p:sp>
        <p:nvSpPr>
          <p:cNvPr id="43011" name="Text Box 5"/>
          <p:cNvSpPr txBox="1">
            <a:spLocks noChangeArrowheads="1"/>
          </p:cNvSpPr>
          <p:nvPr>
            <p:custDataLst>
              <p:tags r:id="rId2"/>
            </p:custDataLst>
          </p:nvPr>
        </p:nvSpPr>
        <p:spPr bwMode="auto">
          <a:xfrm>
            <a:off x="982663" y="152400"/>
            <a:ext cx="7239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000"/>
              <a:t>"Best" word</a:t>
            </a:r>
          </a:p>
        </p:txBody>
      </p:sp>
      <p:sp>
        <p:nvSpPr>
          <p:cNvPr id="43012" name="Text Box 6"/>
          <p:cNvSpPr txBox="1">
            <a:spLocks noChangeArrowheads="1"/>
          </p:cNvSpPr>
          <p:nvPr>
            <p:custDataLst>
              <p:tags r:id="rId3"/>
            </p:custDataLst>
          </p:nvPr>
        </p:nvSpPr>
        <p:spPr bwMode="auto">
          <a:xfrm>
            <a:off x="457200" y="1371600"/>
            <a:ext cx="3783013"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nSpc>
                <a:spcPct val="60000"/>
              </a:lnSpc>
              <a:spcBef>
                <a:spcPct val="50000"/>
              </a:spcBef>
            </a:pPr>
            <a:r>
              <a:rPr lang="en-US" sz="1800" b="1">
                <a:solidFill>
                  <a:srgbClr val="FE9A2C"/>
                </a:solidFill>
                <a:latin typeface="Courier New" pitchFamily="49" charset="0"/>
              </a:rPr>
              <a:t>def</a:t>
            </a:r>
            <a:r>
              <a:rPr lang="en-US" sz="1800" b="1">
                <a:latin typeface="Courier New" pitchFamily="49" charset="0"/>
              </a:rPr>
              <a:t> scrabbleScore(w):</a:t>
            </a:r>
          </a:p>
          <a:p>
            <a:pPr>
              <a:lnSpc>
                <a:spcPct val="60000"/>
              </a:lnSpc>
              <a:spcBef>
                <a:spcPct val="50000"/>
              </a:spcBef>
            </a:pPr>
            <a:r>
              <a:rPr lang="en-US" sz="1800" b="1">
                <a:latin typeface="Courier New" pitchFamily="49" charset="0"/>
              </a:rPr>
              <a:t>    </a:t>
            </a:r>
            <a:r>
              <a:rPr lang="en-US" sz="1800" b="1">
                <a:solidFill>
                  <a:srgbClr val="EB102C"/>
                </a:solidFill>
                <a:latin typeface="Courier New" pitchFamily="49" charset="0"/>
              </a:rPr>
              <a:t># see homework #1!</a:t>
            </a:r>
            <a:endParaRPr lang="en-US" sz="1800" b="1">
              <a:latin typeface="Courier New" pitchFamily="49" charset="0"/>
            </a:endParaRPr>
          </a:p>
        </p:txBody>
      </p:sp>
      <p:sp>
        <p:nvSpPr>
          <p:cNvPr id="43013" name="Text Box 7"/>
          <p:cNvSpPr txBox="1">
            <a:spLocks noChangeArrowheads="1"/>
          </p:cNvSpPr>
          <p:nvPr>
            <p:custDataLst>
              <p:tags r:id="rId4"/>
            </p:custDataLst>
          </p:nvPr>
        </p:nvSpPr>
        <p:spPr bwMode="auto">
          <a:xfrm>
            <a:off x="898525" y="3651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endParaRPr lang="en-US"/>
          </a:p>
        </p:txBody>
      </p:sp>
      <p:sp>
        <p:nvSpPr>
          <p:cNvPr id="43014" name="Text Box 8"/>
          <p:cNvSpPr txBox="1">
            <a:spLocks noChangeArrowheads="1"/>
          </p:cNvSpPr>
          <p:nvPr>
            <p:custDataLst>
              <p:tags r:id="rId5"/>
            </p:custDataLst>
          </p:nvPr>
        </p:nvSpPr>
        <p:spPr bwMode="auto">
          <a:xfrm>
            <a:off x="1622425" y="6778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endParaRPr lang="en-US"/>
          </a:p>
        </p:txBody>
      </p:sp>
      <p:sp>
        <p:nvSpPr>
          <p:cNvPr id="43015" name="Rectangle 10"/>
          <p:cNvSpPr>
            <a:spLocks noChangeArrowheads="1"/>
          </p:cNvSpPr>
          <p:nvPr>
            <p:custDataLst>
              <p:tags r:id="rId6"/>
            </p:custDataLst>
          </p:nvPr>
        </p:nvSpPr>
        <p:spPr bwMode="auto">
          <a:xfrm>
            <a:off x="5329238" y="28622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endParaRPr lang="en-US"/>
          </a:p>
        </p:txBody>
      </p:sp>
      <p:sp>
        <p:nvSpPr>
          <p:cNvPr id="43016" name="Text Box 11"/>
          <p:cNvSpPr txBox="1">
            <a:spLocks noChangeArrowheads="1"/>
          </p:cNvSpPr>
          <p:nvPr>
            <p:custDataLst>
              <p:tags r:id="rId7"/>
            </p:custDataLst>
          </p:nvPr>
        </p:nvSpPr>
        <p:spPr bwMode="auto">
          <a:xfrm>
            <a:off x="457200" y="2590800"/>
            <a:ext cx="85344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nSpc>
                <a:spcPct val="60000"/>
              </a:lnSpc>
              <a:spcBef>
                <a:spcPct val="50000"/>
              </a:spcBef>
            </a:pPr>
            <a:r>
              <a:rPr lang="en-US" sz="1800" b="1">
                <a:solidFill>
                  <a:srgbClr val="FE9A2C"/>
                </a:solidFill>
                <a:latin typeface="Courier New" pitchFamily="49" charset="0"/>
              </a:rPr>
              <a:t>def</a:t>
            </a:r>
            <a:r>
              <a:rPr lang="en-US" sz="1800" b="1">
                <a:latin typeface="Courier New" pitchFamily="49" charset="0"/>
              </a:rPr>
              <a:t> bestWord( L ):</a:t>
            </a:r>
          </a:p>
          <a:p>
            <a:pPr>
              <a:lnSpc>
                <a:spcPct val="60000"/>
              </a:lnSpc>
              <a:spcBef>
                <a:spcPct val="50000"/>
              </a:spcBef>
            </a:pPr>
            <a:r>
              <a:rPr lang="en-US" sz="1800" b="1">
                <a:latin typeface="Courier New" pitchFamily="49" charset="0"/>
              </a:rPr>
              <a:t>    </a:t>
            </a:r>
            <a:r>
              <a:rPr lang="en-US" sz="1800" b="1">
                <a:solidFill>
                  <a:srgbClr val="067B0E"/>
                </a:solidFill>
                <a:latin typeface="Courier New" pitchFamily="49" charset="0"/>
              </a:rPr>
              <a:t>""" finds the "best" word from L, a list of words</a:t>
            </a:r>
          </a:p>
          <a:p>
            <a:pPr>
              <a:lnSpc>
                <a:spcPct val="60000"/>
              </a:lnSpc>
              <a:spcBef>
                <a:spcPct val="50000"/>
              </a:spcBef>
            </a:pPr>
            <a:r>
              <a:rPr lang="en-US" sz="1800" b="1">
                <a:solidFill>
                  <a:srgbClr val="067B0E"/>
                </a:solidFill>
                <a:latin typeface="Courier New" pitchFamily="49" charset="0"/>
              </a:rPr>
              <a:t>        here, "best" means highest scrabble score """</a:t>
            </a:r>
            <a:endParaRPr lang="en-US" sz="1800" b="1">
              <a:latin typeface="Courier New" pitchFamily="49" charset="0"/>
            </a:endParaRPr>
          </a:p>
          <a:p>
            <a:pPr>
              <a:lnSpc>
                <a:spcPct val="60000"/>
              </a:lnSpc>
              <a:spcBef>
                <a:spcPct val="50000"/>
              </a:spcBef>
            </a:pPr>
            <a:r>
              <a:rPr lang="en-US" sz="1800" b="1">
                <a:latin typeface="Courier New" pitchFamily="49" charset="0"/>
              </a:rPr>
              <a:t>    </a:t>
            </a:r>
            <a:r>
              <a:rPr lang="en-US" sz="1800" b="1">
                <a:solidFill>
                  <a:srgbClr val="FE9A2C"/>
                </a:solidFill>
                <a:latin typeface="Courier New" pitchFamily="49" charset="0"/>
              </a:rPr>
              <a:t>if</a:t>
            </a:r>
            <a:r>
              <a:rPr lang="en-US" sz="1800" b="1">
                <a:latin typeface="Courier New" pitchFamily="49" charset="0"/>
              </a:rPr>
              <a:t> len(L) &lt; 2:</a:t>
            </a:r>
          </a:p>
          <a:p>
            <a:pPr>
              <a:lnSpc>
                <a:spcPct val="60000"/>
              </a:lnSpc>
              <a:spcBef>
                <a:spcPct val="50000"/>
              </a:spcBef>
            </a:pPr>
            <a:r>
              <a:rPr lang="en-US" sz="1800" b="1">
                <a:latin typeface="Courier New" pitchFamily="49" charset="0"/>
              </a:rPr>
              <a:t>        </a:t>
            </a:r>
            <a:r>
              <a:rPr lang="en-US" sz="1800" b="1">
                <a:solidFill>
                  <a:srgbClr val="FE9A2C"/>
                </a:solidFill>
                <a:latin typeface="Courier New" pitchFamily="49" charset="0"/>
              </a:rPr>
              <a:t>return </a:t>
            </a:r>
            <a:r>
              <a:rPr lang="en-US" sz="1800" b="1">
                <a:latin typeface="Courier New" pitchFamily="49" charset="0"/>
              </a:rPr>
              <a:t>L[0]</a:t>
            </a:r>
          </a:p>
          <a:p>
            <a:pPr>
              <a:lnSpc>
                <a:spcPct val="60000"/>
              </a:lnSpc>
              <a:spcBef>
                <a:spcPct val="50000"/>
              </a:spcBef>
            </a:pPr>
            <a:endParaRPr lang="en-US" sz="1800" b="1">
              <a:latin typeface="Courier New" pitchFamily="49" charset="0"/>
            </a:endParaRPr>
          </a:p>
          <a:p>
            <a:pPr>
              <a:lnSpc>
                <a:spcPct val="60000"/>
              </a:lnSpc>
              <a:spcBef>
                <a:spcPct val="50000"/>
              </a:spcBef>
            </a:pPr>
            <a:r>
              <a:rPr lang="en-US" sz="1800" b="1">
                <a:latin typeface="Courier New" pitchFamily="49" charset="0"/>
              </a:rPr>
              <a:t>    </a:t>
            </a:r>
            <a:r>
              <a:rPr lang="en-US" sz="1800" b="1">
                <a:solidFill>
                  <a:srgbClr val="FE9A2C"/>
                </a:solidFill>
                <a:latin typeface="Courier New" pitchFamily="49" charset="0"/>
              </a:rPr>
              <a:t>elif</a:t>
            </a:r>
            <a:endParaRPr lang="en-US" sz="1800" b="1">
              <a:latin typeface="Courier New" pitchFamily="49" charset="0"/>
            </a:endParaRPr>
          </a:p>
          <a:p>
            <a:pPr>
              <a:lnSpc>
                <a:spcPct val="60000"/>
              </a:lnSpc>
              <a:spcBef>
                <a:spcPct val="50000"/>
              </a:spcBef>
            </a:pPr>
            <a:r>
              <a:rPr lang="en-US" sz="1800" b="1">
                <a:latin typeface="Courier New" pitchFamily="49" charset="0"/>
              </a:rPr>
              <a:t>        </a:t>
            </a:r>
            <a:r>
              <a:rPr lang="en-US" sz="1800" b="1">
                <a:solidFill>
                  <a:srgbClr val="FE9A2C"/>
                </a:solidFill>
                <a:latin typeface="Courier New" pitchFamily="49" charset="0"/>
              </a:rPr>
              <a:t>return</a:t>
            </a:r>
            <a:endParaRPr lang="en-US" sz="1800" b="1">
              <a:latin typeface="Courier New" pitchFamily="49" charset="0"/>
            </a:endParaRPr>
          </a:p>
          <a:p>
            <a:pPr>
              <a:lnSpc>
                <a:spcPct val="60000"/>
              </a:lnSpc>
              <a:spcBef>
                <a:spcPct val="50000"/>
              </a:spcBef>
            </a:pPr>
            <a:endParaRPr lang="en-US" sz="1800" b="1">
              <a:latin typeface="Courier New" pitchFamily="49" charset="0"/>
            </a:endParaRPr>
          </a:p>
          <a:p>
            <a:pPr>
              <a:lnSpc>
                <a:spcPct val="60000"/>
              </a:lnSpc>
              <a:spcBef>
                <a:spcPct val="50000"/>
              </a:spcBef>
            </a:pPr>
            <a:r>
              <a:rPr lang="en-US" sz="1800" b="1">
                <a:latin typeface="Courier New" pitchFamily="49" charset="0"/>
              </a:rPr>
              <a:t>    </a:t>
            </a:r>
            <a:r>
              <a:rPr lang="en-US" sz="1800" b="1">
                <a:solidFill>
                  <a:srgbClr val="FE9A2C"/>
                </a:solidFill>
                <a:latin typeface="Courier New" pitchFamily="49" charset="0"/>
              </a:rPr>
              <a:t>else</a:t>
            </a:r>
            <a:r>
              <a:rPr lang="en-US" sz="1800" b="1">
                <a:latin typeface="Courier New" pitchFamily="49" charset="0"/>
              </a:rPr>
              <a:t>:</a:t>
            </a:r>
          </a:p>
          <a:p>
            <a:pPr>
              <a:lnSpc>
                <a:spcPct val="60000"/>
              </a:lnSpc>
              <a:spcBef>
                <a:spcPct val="50000"/>
              </a:spcBef>
            </a:pPr>
            <a:r>
              <a:rPr lang="en-US" sz="1800" b="1">
                <a:latin typeface="Courier New" pitchFamily="49" charset="0"/>
              </a:rPr>
              <a:t>        </a:t>
            </a:r>
            <a:r>
              <a:rPr lang="en-US" sz="1800" b="1">
                <a:solidFill>
                  <a:srgbClr val="FE9A2C"/>
                </a:solidFill>
                <a:latin typeface="Courier New" pitchFamily="49" charset="0"/>
              </a:rPr>
              <a:t>return</a:t>
            </a:r>
            <a:endParaRPr lang="en-US" sz="1800" b="1">
              <a:latin typeface="Courier New" pitchFamily="49" charset="0"/>
            </a:endParaRPr>
          </a:p>
        </p:txBody>
      </p:sp>
      <p:sp>
        <p:nvSpPr>
          <p:cNvPr id="43017" name="Text Box 12"/>
          <p:cNvSpPr txBox="1">
            <a:spLocks noChangeArrowheads="1"/>
          </p:cNvSpPr>
          <p:nvPr>
            <p:custDataLst>
              <p:tags r:id="rId8"/>
            </p:custDataLst>
          </p:nvPr>
        </p:nvSpPr>
        <p:spPr bwMode="auto">
          <a:xfrm>
            <a:off x="4468813" y="6467475"/>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r">
              <a:spcBef>
                <a:spcPct val="50000"/>
              </a:spcBef>
            </a:pPr>
            <a:r>
              <a:rPr lang="en-US" sz="1400">
                <a:latin typeface="Comic Sans MS" pitchFamily="66" charset="0"/>
              </a:rPr>
              <a:t>What else might be nice to know ??</a:t>
            </a:r>
          </a:p>
        </p:txBody>
      </p:sp>
      <p:sp>
        <p:nvSpPr>
          <p:cNvPr id="43018" name="Text Box 13"/>
          <p:cNvSpPr txBox="1">
            <a:spLocks noChangeArrowheads="1"/>
          </p:cNvSpPr>
          <p:nvPr>
            <p:custDataLst>
              <p:tags r:id="rId9"/>
            </p:custDataLst>
          </p:nvPr>
        </p:nvSpPr>
        <p:spPr bwMode="auto">
          <a:xfrm>
            <a:off x="3886200" y="1395413"/>
            <a:ext cx="3581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200">
                <a:solidFill>
                  <a:srgbClr val="1E16E4"/>
                </a:solidFill>
                <a:latin typeface="Comic Sans MS" pitchFamily="66" charset="0"/>
              </a:rPr>
              <a:t>Let's abbreviate this function as  </a:t>
            </a:r>
            <a:r>
              <a:rPr lang="en-US" sz="1800" b="1">
                <a:latin typeface="Courier New" pitchFamily="49" charset="0"/>
              </a:rPr>
              <a:t>scsc(w)</a:t>
            </a:r>
            <a:r>
              <a:rPr lang="en-US" sz="1200">
                <a:solidFill>
                  <a:srgbClr val="1E16E4"/>
                </a:solidFill>
                <a:latin typeface="Comic Sans MS" pitchFamily="66" charset="0"/>
              </a:rPr>
              <a:t>   </a:t>
            </a:r>
          </a:p>
        </p:txBody>
      </p:sp>
      <p:sp>
        <p:nvSpPr>
          <p:cNvPr id="43019" name="AutoShape 14"/>
          <p:cNvSpPr>
            <a:spLocks/>
          </p:cNvSpPr>
          <p:nvPr>
            <p:custDataLst>
              <p:tags r:id="rId10"/>
            </p:custDataLst>
          </p:nvPr>
        </p:nvSpPr>
        <p:spPr bwMode="auto">
          <a:xfrm>
            <a:off x="3794125" y="1238250"/>
            <a:ext cx="106363" cy="706438"/>
          </a:xfrm>
          <a:prstGeom prst="rightBrace">
            <a:avLst>
              <a:gd name="adj1" fmla="val 55348"/>
              <a:gd name="adj2" fmla="val 50000"/>
            </a:avLst>
          </a:prstGeom>
          <a:noFill/>
          <a:ln w="19050">
            <a:solidFill>
              <a:srgbClr val="1E16E4"/>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pPr eaLnBrk="0" hangingPunct="0"/>
            <a:endParaRPr lang="en-US"/>
          </a:p>
        </p:txBody>
      </p:sp>
      <p:sp>
        <p:nvSpPr>
          <p:cNvPr id="43020" name="Rectangle 28"/>
          <p:cNvSpPr>
            <a:spLocks noChangeArrowheads="1"/>
          </p:cNvSpPr>
          <p:nvPr/>
        </p:nvSpPr>
        <p:spPr bwMode="auto">
          <a:xfrm>
            <a:off x="654050" y="10842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endParaRPr lang="en-US"/>
          </a:p>
        </p:txBody>
      </p:sp>
      <mc:AlternateContent xmlns:mc="http://schemas.openxmlformats.org/markup-compatibility/2006" xmlns:p14="http://schemas.microsoft.com/office/powerpoint/2010/main">
        <mc:Choice Requires="p14">
          <p:contentPart p14:bwMode="auto" r:id="rId14">
            <p14:nvContentPartPr>
              <p14:cNvPr id="14338" name="Ink 1024"/>
              <p14:cNvContentPartPr>
                <a14:cpLocks xmlns:a14="http://schemas.microsoft.com/office/drawing/2010/main" noRot="1" noChangeAspect="1" noEditPoints="1" noChangeArrowheads="1" noChangeShapeType="1"/>
              </p14:cNvContentPartPr>
              <p14:nvPr/>
            </p14:nvContentPartPr>
            <p14:xfrm>
              <a:off x="3195638" y="2155825"/>
              <a:ext cx="1397000" cy="2360613"/>
            </p14:xfrm>
          </p:contentPart>
        </mc:Choice>
        <mc:Fallback xmlns="">
          <p:pic>
            <p:nvPicPr>
              <p:cNvPr id="14338" name="Ink 1024"/>
              <p:cNvPicPr>
                <a:picLocks noRot="1" noChangeAspect="1" noEditPoints="1" noChangeArrowheads="1" noChangeShapeType="1"/>
              </p:cNvPicPr>
              <p:nvPr/>
            </p:nvPicPr>
            <p:blipFill>
              <a:blip r:embed="rId15"/>
              <a:stretch>
                <a:fillRect/>
              </a:stretch>
            </p:blipFill>
            <p:spPr>
              <a:xfrm>
                <a:off x="3185199" y="2149345"/>
                <a:ext cx="1418238" cy="2380414"/>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339" name="Ink 1025"/>
              <p14:cNvContentPartPr>
                <a14:cpLocks xmlns:a14="http://schemas.microsoft.com/office/drawing/2010/main" noRot="1" noChangeAspect="1" noEditPoints="1" noChangeArrowheads="1" noChangeShapeType="1"/>
              </p14:cNvContentPartPr>
              <p14:nvPr/>
            </p14:nvContentPartPr>
            <p14:xfrm>
              <a:off x="8321675" y="4306888"/>
              <a:ext cx="4763" cy="14287"/>
            </p14:xfrm>
          </p:contentPart>
        </mc:Choice>
        <mc:Fallback xmlns="">
          <p:pic>
            <p:nvPicPr>
              <p:cNvPr id="14339" name="Ink 1025"/>
              <p:cNvPicPr>
                <a:picLocks noRot="1" noChangeAspect="1" noEditPoints="1" noChangeArrowheads="1" noChangeShapeType="1"/>
              </p:cNvPicPr>
              <p:nvPr/>
            </p:nvPicPr>
            <p:blipFill>
              <a:blip r:embed="rId17"/>
              <a:stretch>
                <a:fillRect/>
              </a:stretch>
            </p:blipFill>
            <p:spPr>
              <a:xfrm>
                <a:off x="8309951" y="4300816"/>
                <a:ext cx="28944" cy="3321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340" name="Ink 1026"/>
              <p14:cNvContentPartPr>
                <a14:cpLocks xmlns:a14="http://schemas.microsoft.com/office/drawing/2010/main" noRot="1" noChangeAspect="1" noEditPoints="1" noChangeArrowheads="1" noChangeShapeType="1"/>
              </p14:cNvContentPartPr>
              <p14:nvPr/>
            </p14:nvContentPartPr>
            <p14:xfrm>
              <a:off x="1636713" y="4192588"/>
              <a:ext cx="2460625" cy="560387"/>
            </p14:xfrm>
          </p:contentPart>
        </mc:Choice>
        <mc:Fallback xmlns="">
          <p:pic>
            <p:nvPicPr>
              <p:cNvPr id="14340" name="Ink 1026"/>
              <p:cNvPicPr>
                <a:picLocks noRot="1" noChangeAspect="1" noEditPoints="1" noChangeArrowheads="1" noChangeShapeType="1"/>
              </p:cNvPicPr>
              <p:nvPr/>
            </p:nvPicPr>
            <p:blipFill>
              <a:blip r:embed="rId19"/>
              <a:stretch>
                <a:fillRect/>
              </a:stretch>
            </p:blipFill>
            <p:spPr>
              <a:xfrm>
                <a:off x="1624113" y="4181791"/>
                <a:ext cx="2477545" cy="58486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341" name="Ink 1027"/>
              <p14:cNvContentPartPr>
                <a14:cpLocks xmlns:a14="http://schemas.microsoft.com/office/drawing/2010/main" noRot="1" noChangeAspect="1" noEditPoints="1" noChangeArrowheads="1" noChangeShapeType="1"/>
              </p14:cNvContentPartPr>
              <p14:nvPr/>
            </p14:nvContentPartPr>
            <p14:xfrm>
              <a:off x="4238625" y="4037013"/>
              <a:ext cx="1371600" cy="712787"/>
            </p14:xfrm>
          </p:contentPart>
        </mc:Choice>
        <mc:Fallback xmlns="">
          <p:pic>
            <p:nvPicPr>
              <p:cNvPr id="14341" name="Ink 1027"/>
              <p:cNvPicPr>
                <a:picLocks noRot="1" noChangeAspect="1" noEditPoints="1" noChangeArrowheads="1" noChangeShapeType="1"/>
              </p:cNvPicPr>
              <p:nvPr/>
            </p:nvPicPr>
            <p:blipFill>
              <a:blip r:embed="rId21"/>
              <a:stretch>
                <a:fillRect/>
              </a:stretch>
            </p:blipFill>
            <p:spPr>
              <a:xfrm>
                <a:off x="4224225" y="4024413"/>
                <a:ext cx="1400400" cy="736547"/>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342" name="Ink 1028"/>
              <p14:cNvContentPartPr>
                <a14:cpLocks xmlns:a14="http://schemas.microsoft.com/office/drawing/2010/main" noRot="1" noChangeAspect="1" noEditPoints="1" noChangeArrowheads="1" noChangeShapeType="1"/>
              </p14:cNvContentPartPr>
              <p14:nvPr/>
            </p14:nvContentPartPr>
            <p14:xfrm>
              <a:off x="5803900" y="4084638"/>
              <a:ext cx="850900" cy="487362"/>
            </p14:xfrm>
          </p:contentPart>
        </mc:Choice>
        <mc:Fallback xmlns="">
          <p:pic>
            <p:nvPicPr>
              <p:cNvPr id="14342" name="Ink 1028"/>
              <p:cNvPicPr>
                <a:picLocks noRot="1" noChangeAspect="1" noEditPoints="1" noChangeArrowheads="1" noChangeShapeType="1"/>
              </p:cNvPicPr>
              <p:nvPr/>
            </p:nvPicPr>
            <p:blipFill>
              <a:blip r:embed="rId23"/>
              <a:stretch>
                <a:fillRect/>
              </a:stretch>
            </p:blipFill>
            <p:spPr>
              <a:xfrm>
                <a:off x="5790937" y="4072760"/>
                <a:ext cx="868184" cy="510398"/>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343" name="Ink 1029"/>
              <p14:cNvContentPartPr>
                <a14:cpLocks xmlns:a14="http://schemas.microsoft.com/office/drawing/2010/main" noRot="1" noChangeAspect="1" noEditPoints="1" noChangeArrowheads="1" noChangeShapeType="1"/>
              </p14:cNvContentPartPr>
              <p14:nvPr/>
            </p14:nvContentPartPr>
            <p14:xfrm>
              <a:off x="7024688" y="3963988"/>
              <a:ext cx="1695450" cy="639762"/>
            </p14:xfrm>
          </p:contentPart>
        </mc:Choice>
        <mc:Fallback xmlns="">
          <p:pic>
            <p:nvPicPr>
              <p:cNvPr id="14343" name="Ink 1029"/>
              <p:cNvPicPr>
                <a:picLocks noRot="1" noChangeAspect="1" noEditPoints="1" noChangeArrowheads="1" noChangeShapeType="1"/>
              </p:cNvPicPr>
              <p:nvPr/>
            </p:nvPicPr>
            <p:blipFill>
              <a:blip r:embed="rId25"/>
              <a:stretch>
                <a:fillRect/>
              </a:stretch>
            </p:blipFill>
            <p:spPr>
              <a:xfrm>
                <a:off x="7013169" y="3954627"/>
                <a:ext cx="1719928" cy="660283"/>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4344" name="Ink 1030"/>
              <p14:cNvContentPartPr>
                <a14:cpLocks xmlns:a14="http://schemas.microsoft.com/office/drawing/2010/main" noRot="1" noChangeAspect="1" noEditPoints="1" noChangeArrowheads="1" noChangeShapeType="1"/>
              </p14:cNvContentPartPr>
              <p14:nvPr/>
            </p14:nvContentPartPr>
            <p14:xfrm>
              <a:off x="863600" y="5095875"/>
              <a:ext cx="1138238" cy="498475"/>
            </p14:xfrm>
          </p:contentPart>
        </mc:Choice>
        <mc:Fallback xmlns="">
          <p:pic>
            <p:nvPicPr>
              <p:cNvPr id="14344" name="Ink 1030"/>
              <p:cNvPicPr>
                <a:picLocks noRot="1" noChangeAspect="1" noEditPoints="1" noChangeArrowheads="1" noChangeShapeType="1"/>
              </p:cNvPicPr>
              <p:nvPr/>
            </p:nvPicPr>
            <p:blipFill>
              <a:blip r:embed="rId27"/>
              <a:stretch>
                <a:fillRect/>
              </a:stretch>
            </p:blipFill>
            <p:spPr>
              <a:xfrm>
                <a:off x="857840" y="5090116"/>
                <a:ext cx="1152997" cy="511072"/>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4345" name="Ink 1031"/>
              <p14:cNvContentPartPr>
                <a14:cpLocks xmlns:a14="http://schemas.microsoft.com/office/drawing/2010/main" noRot="1" noChangeAspect="1" noEditPoints="1" noChangeArrowheads="1" noChangeShapeType="1"/>
              </p14:cNvContentPartPr>
              <p14:nvPr/>
            </p14:nvContentPartPr>
            <p14:xfrm>
              <a:off x="2855913" y="5176838"/>
              <a:ext cx="2286000" cy="822325"/>
            </p14:xfrm>
          </p:contentPart>
        </mc:Choice>
        <mc:Fallback xmlns="">
          <p:pic>
            <p:nvPicPr>
              <p:cNvPr id="14345" name="Ink 1031"/>
              <p:cNvPicPr>
                <a:picLocks noRot="1" noChangeAspect="1" noEditPoints="1" noChangeArrowheads="1" noChangeShapeType="1"/>
              </p:cNvPicPr>
              <p:nvPr/>
            </p:nvPicPr>
            <p:blipFill>
              <a:blip r:embed="rId29"/>
              <a:stretch>
                <a:fillRect/>
              </a:stretch>
            </p:blipFill>
            <p:spPr>
              <a:xfrm>
                <a:off x="2846553" y="5167837"/>
                <a:ext cx="2307240" cy="845727"/>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4346" name="Ink 1032"/>
              <p14:cNvContentPartPr>
                <a14:cpLocks xmlns:a14="http://schemas.microsoft.com/office/drawing/2010/main" noRot="1" noChangeAspect="1" noEditPoints="1" noChangeArrowheads="1" noChangeShapeType="1"/>
              </p14:cNvContentPartPr>
              <p14:nvPr/>
            </p14:nvContentPartPr>
            <p14:xfrm>
              <a:off x="5495925" y="5494338"/>
              <a:ext cx="203200" cy="242887"/>
            </p14:xfrm>
          </p:contentPart>
        </mc:Choice>
        <mc:Fallback xmlns="">
          <p:pic>
            <p:nvPicPr>
              <p:cNvPr id="14346" name="Ink 1032"/>
              <p:cNvPicPr>
                <a:picLocks noRot="1" noChangeAspect="1" noEditPoints="1" noChangeArrowheads="1" noChangeShapeType="1"/>
              </p:cNvPicPr>
              <p:nvPr/>
            </p:nvPicPr>
            <p:blipFill>
              <a:blip r:embed="rId31"/>
              <a:stretch>
                <a:fillRect/>
              </a:stretch>
            </p:blipFill>
            <p:spPr>
              <a:xfrm>
                <a:off x="5485116" y="5486062"/>
                <a:ext cx="218332" cy="258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4347" name="Ink 1033"/>
              <p14:cNvContentPartPr>
                <a14:cpLocks xmlns:a14="http://schemas.microsoft.com/office/drawing/2010/main" noRot="1" noChangeAspect="1" noEditPoints="1" noChangeArrowheads="1" noChangeShapeType="1"/>
              </p14:cNvContentPartPr>
              <p14:nvPr/>
            </p14:nvContentPartPr>
            <p14:xfrm>
              <a:off x="6429375" y="5141913"/>
              <a:ext cx="1363663" cy="847725"/>
            </p14:xfrm>
          </p:contentPart>
        </mc:Choice>
        <mc:Fallback xmlns="">
          <p:pic>
            <p:nvPicPr>
              <p:cNvPr id="14347" name="Ink 1033"/>
              <p:cNvPicPr>
                <a:picLocks noRot="1" noChangeAspect="1" noEditPoints="1" noChangeArrowheads="1" noChangeShapeType="1"/>
              </p:cNvPicPr>
              <p:nvPr/>
            </p:nvPicPr>
            <p:blipFill>
              <a:blip r:embed="rId33"/>
              <a:stretch>
                <a:fillRect/>
              </a:stretch>
            </p:blipFill>
            <p:spPr>
              <a:xfrm>
                <a:off x="6416775" y="5129314"/>
                <a:ext cx="1390303" cy="874723"/>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4348" name="Ink 1034"/>
              <p14:cNvContentPartPr>
                <a14:cpLocks xmlns:a14="http://schemas.microsoft.com/office/drawing/2010/main" noRot="1" noChangeAspect="1" noEditPoints="1" noChangeArrowheads="1" noChangeShapeType="1"/>
              </p14:cNvContentPartPr>
              <p14:nvPr/>
            </p14:nvContentPartPr>
            <p14:xfrm>
              <a:off x="2759075" y="1298575"/>
              <a:ext cx="2635250" cy="2682875"/>
            </p14:xfrm>
          </p:contentPart>
        </mc:Choice>
        <mc:Fallback xmlns="">
          <p:pic>
            <p:nvPicPr>
              <p:cNvPr id="14348" name="Ink 1034"/>
              <p:cNvPicPr>
                <a:picLocks noRot="1" noChangeAspect="1" noEditPoints="1" noChangeArrowheads="1" noChangeShapeType="1"/>
              </p:cNvPicPr>
              <p:nvPr/>
            </p:nvPicPr>
            <p:blipFill>
              <a:blip r:embed="rId35"/>
              <a:stretch>
                <a:fillRect/>
              </a:stretch>
            </p:blipFill>
            <p:spPr>
              <a:xfrm>
                <a:off x="2746115" y="1283814"/>
                <a:ext cx="2660090" cy="2711677"/>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4349" name="Ink 1035"/>
              <p14:cNvContentPartPr>
                <a14:cpLocks xmlns:a14="http://schemas.microsoft.com/office/drawing/2010/main" noRot="1" noChangeAspect="1" noEditPoints="1" noChangeArrowheads="1" noChangeShapeType="1"/>
              </p14:cNvContentPartPr>
              <p14:nvPr/>
            </p14:nvContentPartPr>
            <p14:xfrm>
              <a:off x="5386388" y="1460500"/>
              <a:ext cx="1292225" cy="2025650"/>
            </p14:xfrm>
          </p:contentPart>
        </mc:Choice>
        <mc:Fallback xmlns="">
          <p:pic>
            <p:nvPicPr>
              <p:cNvPr id="14349" name="Ink 1035"/>
              <p:cNvPicPr>
                <a:picLocks noRot="1" noChangeAspect="1" noEditPoints="1" noChangeArrowheads="1" noChangeShapeType="1"/>
              </p:cNvPicPr>
              <p:nvPr/>
            </p:nvPicPr>
            <p:blipFill>
              <a:blip r:embed="rId37"/>
              <a:stretch>
                <a:fillRect/>
              </a:stretch>
            </p:blipFill>
            <p:spPr>
              <a:xfrm>
                <a:off x="5371630" y="1448620"/>
                <a:ext cx="1312022" cy="2054089"/>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4350" name="Ink 1036"/>
              <p14:cNvContentPartPr>
                <a14:cpLocks xmlns:a14="http://schemas.microsoft.com/office/drawing/2010/main" noRot="1" noChangeAspect="1" noEditPoints="1" noChangeArrowheads="1" noChangeShapeType="1"/>
              </p14:cNvContentPartPr>
              <p14:nvPr/>
            </p14:nvContentPartPr>
            <p14:xfrm>
              <a:off x="6238875" y="1062038"/>
              <a:ext cx="1676400" cy="2236787"/>
            </p14:xfrm>
          </p:contentPart>
        </mc:Choice>
        <mc:Fallback xmlns="">
          <p:pic>
            <p:nvPicPr>
              <p:cNvPr id="14350" name="Ink 1036"/>
              <p:cNvPicPr>
                <a:picLocks noRot="1" noChangeAspect="1" noEditPoints="1" noChangeArrowheads="1" noChangeShapeType="1"/>
              </p:cNvPicPr>
              <p:nvPr/>
            </p:nvPicPr>
            <p:blipFill>
              <a:blip r:embed="rId39"/>
              <a:stretch>
                <a:fillRect/>
              </a:stretch>
            </p:blipFill>
            <p:spPr>
              <a:xfrm>
                <a:off x="6224116" y="1049797"/>
                <a:ext cx="1706638" cy="2252628"/>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4351" name="Ink 1037"/>
              <p14:cNvContentPartPr>
                <a14:cpLocks xmlns:a14="http://schemas.microsoft.com/office/drawing/2010/main" noRot="1" noChangeAspect="1" noEditPoints="1" noChangeArrowheads="1" noChangeShapeType="1"/>
              </p14:cNvContentPartPr>
              <p14:nvPr/>
            </p14:nvContentPartPr>
            <p14:xfrm>
              <a:off x="4279900" y="3297238"/>
              <a:ext cx="4657725" cy="2827337"/>
            </p14:xfrm>
          </p:contentPart>
        </mc:Choice>
        <mc:Fallback xmlns="">
          <p:pic>
            <p:nvPicPr>
              <p:cNvPr id="14351" name="Ink 1037"/>
              <p:cNvPicPr>
                <a:picLocks noRot="1" noChangeAspect="1" noEditPoints="1" noChangeArrowheads="1" noChangeShapeType="1"/>
              </p:cNvPicPr>
              <p:nvPr/>
            </p:nvPicPr>
            <p:blipFill>
              <a:blip r:embed="rId41"/>
              <a:stretch>
                <a:fillRect/>
              </a:stretch>
            </p:blipFill>
            <p:spPr>
              <a:xfrm>
                <a:off x="4264420" y="3291838"/>
                <a:ext cx="4678605" cy="2848216"/>
              </a:xfrm>
              <a:prstGeom prst="rect">
                <a:avLst/>
              </a:prstGeom>
            </p:spPr>
          </p:pic>
        </mc:Fallback>
      </mc:AlternateContent>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2"/>
          <p:cNvGrpSpPr>
            <a:grpSpLocks/>
          </p:cNvGrpSpPr>
          <p:nvPr>
            <p:custDataLst>
              <p:tags r:id="rId1"/>
            </p:custDataLst>
          </p:nvPr>
        </p:nvGrpSpPr>
        <p:grpSpPr bwMode="auto">
          <a:xfrm>
            <a:off x="423863" y="914400"/>
            <a:ext cx="8166100" cy="180975"/>
            <a:chOff x="295" y="1311"/>
            <a:chExt cx="5177" cy="114"/>
          </a:xfrm>
        </p:grpSpPr>
        <p:sp>
          <p:nvSpPr>
            <p:cNvPr id="44062" name="Rectangle 3"/>
            <p:cNvSpPr>
              <a:spLocks noChangeArrowheads="1"/>
            </p:cNvSpPr>
            <p:nvPr>
              <p:custDataLst>
                <p:tags r:id="rId25"/>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sp>
          <p:nvSpPr>
            <p:cNvPr id="44063" name="Rectangle 4"/>
            <p:cNvSpPr>
              <a:spLocks noChangeArrowheads="1"/>
            </p:cNvSpPr>
            <p:nvPr>
              <p:custDataLst>
                <p:tags r:id="rId26"/>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grpSp>
      <p:sp>
        <p:nvSpPr>
          <p:cNvPr id="44035" name="Text Box 5"/>
          <p:cNvSpPr txBox="1">
            <a:spLocks noChangeArrowheads="1"/>
          </p:cNvSpPr>
          <p:nvPr>
            <p:custDataLst>
              <p:tags r:id="rId2"/>
            </p:custDataLst>
          </p:nvPr>
        </p:nvSpPr>
        <p:spPr bwMode="auto">
          <a:xfrm>
            <a:off x="982663" y="152400"/>
            <a:ext cx="7239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000"/>
              <a:t>A </a:t>
            </a:r>
            <a:r>
              <a:rPr lang="en-US" sz="4000" i="1"/>
              <a:t>suggestion</a:t>
            </a:r>
            <a:endParaRPr lang="en-US" sz="4000"/>
          </a:p>
        </p:txBody>
      </p:sp>
      <p:sp>
        <p:nvSpPr>
          <p:cNvPr id="44036" name="Text Box 7"/>
          <p:cNvSpPr txBox="1">
            <a:spLocks noChangeArrowheads="1"/>
          </p:cNvSpPr>
          <p:nvPr>
            <p:custDataLst>
              <p:tags r:id="rId3"/>
            </p:custDataLst>
          </p:nvPr>
        </p:nvSpPr>
        <p:spPr bwMode="auto">
          <a:xfrm>
            <a:off x="898525" y="3651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endParaRPr lang="en-US"/>
          </a:p>
        </p:txBody>
      </p:sp>
      <p:sp>
        <p:nvSpPr>
          <p:cNvPr id="44037" name="Text Box 8"/>
          <p:cNvSpPr txBox="1">
            <a:spLocks noChangeArrowheads="1"/>
          </p:cNvSpPr>
          <p:nvPr>
            <p:custDataLst>
              <p:tags r:id="rId4"/>
            </p:custDataLst>
          </p:nvPr>
        </p:nvSpPr>
        <p:spPr bwMode="auto">
          <a:xfrm>
            <a:off x="1622425" y="6778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endParaRPr lang="en-US"/>
          </a:p>
        </p:txBody>
      </p:sp>
      <p:sp>
        <p:nvSpPr>
          <p:cNvPr id="44038" name="Rectangle 10"/>
          <p:cNvSpPr>
            <a:spLocks noChangeArrowheads="1"/>
          </p:cNvSpPr>
          <p:nvPr>
            <p:custDataLst>
              <p:tags r:id="rId5"/>
            </p:custDataLst>
          </p:nvPr>
        </p:nvSpPr>
        <p:spPr bwMode="auto">
          <a:xfrm>
            <a:off x="5329238" y="28622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endParaRPr lang="en-US"/>
          </a:p>
        </p:txBody>
      </p:sp>
      <p:sp>
        <p:nvSpPr>
          <p:cNvPr id="44039" name="Text Box 11"/>
          <p:cNvSpPr txBox="1">
            <a:spLocks noChangeArrowheads="1"/>
          </p:cNvSpPr>
          <p:nvPr>
            <p:custDataLst>
              <p:tags r:id="rId6"/>
            </p:custDataLst>
          </p:nvPr>
        </p:nvSpPr>
        <p:spPr bwMode="auto">
          <a:xfrm>
            <a:off x="457200" y="2590800"/>
            <a:ext cx="8534400"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nSpc>
                <a:spcPct val="60000"/>
              </a:lnSpc>
              <a:spcBef>
                <a:spcPct val="50000"/>
              </a:spcBef>
            </a:pPr>
            <a:r>
              <a:rPr lang="en-US" sz="2100" b="1">
                <a:solidFill>
                  <a:srgbClr val="FE9A2C"/>
                </a:solidFill>
                <a:latin typeface="Courier New" pitchFamily="49" charset="0"/>
              </a:rPr>
              <a:t>def</a:t>
            </a:r>
            <a:r>
              <a:rPr lang="en-US" sz="2100" b="1">
                <a:latin typeface="Courier New" pitchFamily="49" charset="0"/>
              </a:rPr>
              <a:t> bestWord( L ):</a:t>
            </a:r>
          </a:p>
          <a:p>
            <a:pPr>
              <a:lnSpc>
                <a:spcPct val="60000"/>
              </a:lnSpc>
              <a:spcBef>
                <a:spcPct val="50000"/>
              </a:spcBef>
            </a:pPr>
            <a:r>
              <a:rPr lang="en-US" sz="2100" b="1">
                <a:latin typeface="Courier New" pitchFamily="49" charset="0"/>
              </a:rPr>
              <a:t>    </a:t>
            </a:r>
            <a:r>
              <a:rPr lang="en-US" sz="2100" b="1">
                <a:solidFill>
                  <a:srgbClr val="067B0E"/>
                </a:solidFill>
                <a:latin typeface="Courier New" pitchFamily="49" charset="0"/>
              </a:rPr>
              <a:t>""" returns the word in L w/maximum </a:t>
            </a:r>
          </a:p>
          <a:p>
            <a:pPr>
              <a:lnSpc>
                <a:spcPct val="60000"/>
              </a:lnSpc>
              <a:spcBef>
                <a:spcPct val="50000"/>
              </a:spcBef>
            </a:pPr>
            <a:r>
              <a:rPr lang="en-US" sz="2100" b="1">
                <a:solidFill>
                  <a:srgbClr val="067B0E"/>
                </a:solidFill>
                <a:latin typeface="Courier New" pitchFamily="49" charset="0"/>
              </a:rPr>
              <a:t>        scrabble score """</a:t>
            </a:r>
            <a:endParaRPr lang="en-US" sz="2100" b="1">
              <a:solidFill>
                <a:srgbClr val="B410CE"/>
              </a:solidFill>
              <a:latin typeface="Courier New" pitchFamily="49" charset="0"/>
            </a:endParaRPr>
          </a:p>
          <a:p>
            <a:pPr>
              <a:lnSpc>
                <a:spcPct val="60000"/>
              </a:lnSpc>
              <a:spcBef>
                <a:spcPct val="50000"/>
              </a:spcBef>
            </a:pPr>
            <a:endParaRPr lang="en-US" sz="2100" b="1">
              <a:latin typeface="Courier New" pitchFamily="49" charset="0"/>
            </a:endParaRPr>
          </a:p>
          <a:p>
            <a:pPr>
              <a:lnSpc>
                <a:spcPct val="60000"/>
              </a:lnSpc>
              <a:spcBef>
                <a:spcPct val="50000"/>
              </a:spcBef>
            </a:pPr>
            <a:r>
              <a:rPr lang="en-US" sz="2100" b="1">
                <a:latin typeface="Courier New" pitchFamily="49" charset="0"/>
              </a:rPr>
              <a:t>    LOL = [ [scsc(w), w] for w in L  ]    </a:t>
            </a:r>
            <a:r>
              <a:rPr lang="en-US" sz="2100" b="1">
                <a:solidFill>
                  <a:srgbClr val="EB102C"/>
                </a:solidFill>
                <a:latin typeface="Courier New" pitchFamily="49" charset="0"/>
              </a:rPr>
              <a:t># LOL!</a:t>
            </a:r>
          </a:p>
          <a:p>
            <a:pPr>
              <a:lnSpc>
                <a:spcPct val="60000"/>
              </a:lnSpc>
              <a:spcBef>
                <a:spcPct val="50000"/>
              </a:spcBef>
            </a:pPr>
            <a:endParaRPr lang="en-US" sz="2100" b="1">
              <a:latin typeface="Courier New" pitchFamily="49" charset="0"/>
            </a:endParaRPr>
          </a:p>
          <a:p>
            <a:pPr>
              <a:lnSpc>
                <a:spcPct val="60000"/>
              </a:lnSpc>
              <a:spcBef>
                <a:spcPct val="50000"/>
              </a:spcBef>
            </a:pPr>
            <a:r>
              <a:rPr lang="en-US" sz="2100" b="1">
                <a:latin typeface="Courier New" pitchFamily="49" charset="0"/>
              </a:rPr>
              <a:t>    bestPair = max( LOL )</a:t>
            </a:r>
            <a:endParaRPr lang="en-US" sz="2100" b="1">
              <a:solidFill>
                <a:srgbClr val="EB102C"/>
              </a:solidFill>
              <a:latin typeface="Courier New" pitchFamily="49" charset="0"/>
            </a:endParaRPr>
          </a:p>
          <a:p>
            <a:pPr>
              <a:lnSpc>
                <a:spcPct val="60000"/>
              </a:lnSpc>
              <a:spcBef>
                <a:spcPct val="50000"/>
              </a:spcBef>
            </a:pPr>
            <a:endParaRPr lang="en-US" sz="2100" b="1">
              <a:latin typeface="Courier New" pitchFamily="49" charset="0"/>
            </a:endParaRPr>
          </a:p>
          <a:p>
            <a:pPr>
              <a:lnSpc>
                <a:spcPct val="60000"/>
              </a:lnSpc>
              <a:spcBef>
                <a:spcPct val="50000"/>
              </a:spcBef>
            </a:pPr>
            <a:r>
              <a:rPr lang="en-US" sz="2100" b="1">
                <a:latin typeface="Courier New" pitchFamily="49" charset="0"/>
              </a:rPr>
              <a:t>    </a:t>
            </a:r>
            <a:r>
              <a:rPr lang="en-US" sz="2100" b="1">
                <a:solidFill>
                  <a:srgbClr val="FE9A2C"/>
                </a:solidFill>
                <a:latin typeface="Courier New" pitchFamily="49" charset="0"/>
              </a:rPr>
              <a:t>return</a:t>
            </a:r>
            <a:r>
              <a:rPr lang="en-US" sz="2100" b="1">
                <a:latin typeface="Courier New" pitchFamily="49" charset="0"/>
              </a:rPr>
              <a:t> bestPair</a:t>
            </a:r>
            <a:endParaRPr lang="en-US" sz="2100" b="1">
              <a:solidFill>
                <a:srgbClr val="EB102C"/>
              </a:solidFill>
              <a:latin typeface="Courier New" pitchFamily="49" charset="0"/>
            </a:endParaRPr>
          </a:p>
        </p:txBody>
      </p:sp>
      <p:sp>
        <p:nvSpPr>
          <p:cNvPr id="44040" name="Text Box 17"/>
          <p:cNvSpPr txBox="1">
            <a:spLocks noChangeArrowheads="1"/>
          </p:cNvSpPr>
          <p:nvPr>
            <p:custDataLst>
              <p:tags r:id="rId7"/>
            </p:custDataLst>
          </p:nvPr>
        </p:nvSpPr>
        <p:spPr bwMode="auto">
          <a:xfrm>
            <a:off x="457200" y="1371600"/>
            <a:ext cx="3783013"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nSpc>
                <a:spcPct val="60000"/>
              </a:lnSpc>
              <a:spcBef>
                <a:spcPct val="50000"/>
              </a:spcBef>
            </a:pPr>
            <a:r>
              <a:rPr lang="en-US" sz="1800" b="1">
                <a:solidFill>
                  <a:srgbClr val="FE9A2C"/>
                </a:solidFill>
                <a:latin typeface="Courier New" pitchFamily="49" charset="0"/>
              </a:rPr>
              <a:t>def</a:t>
            </a:r>
            <a:r>
              <a:rPr lang="en-US" sz="1800" b="1">
                <a:latin typeface="Courier New" pitchFamily="49" charset="0"/>
              </a:rPr>
              <a:t> scrabbleScore(w):</a:t>
            </a:r>
          </a:p>
          <a:p>
            <a:pPr>
              <a:lnSpc>
                <a:spcPct val="60000"/>
              </a:lnSpc>
              <a:spcBef>
                <a:spcPct val="50000"/>
              </a:spcBef>
            </a:pPr>
            <a:r>
              <a:rPr lang="en-US" sz="1800" b="1">
                <a:latin typeface="Courier New" pitchFamily="49" charset="0"/>
              </a:rPr>
              <a:t>    </a:t>
            </a:r>
            <a:r>
              <a:rPr lang="en-US" sz="1800" b="1">
                <a:solidFill>
                  <a:srgbClr val="EB102C"/>
                </a:solidFill>
                <a:latin typeface="Courier New" pitchFamily="49" charset="0"/>
              </a:rPr>
              <a:t># see homework #1!</a:t>
            </a:r>
            <a:endParaRPr lang="en-US" sz="1800" b="1">
              <a:latin typeface="Courier New" pitchFamily="49" charset="0"/>
            </a:endParaRPr>
          </a:p>
        </p:txBody>
      </p:sp>
      <p:sp>
        <p:nvSpPr>
          <p:cNvPr id="44041" name="Text Box 18"/>
          <p:cNvSpPr txBox="1">
            <a:spLocks noChangeArrowheads="1"/>
          </p:cNvSpPr>
          <p:nvPr>
            <p:custDataLst>
              <p:tags r:id="rId8"/>
            </p:custDataLst>
          </p:nvPr>
        </p:nvSpPr>
        <p:spPr bwMode="auto">
          <a:xfrm>
            <a:off x="3886200" y="1395413"/>
            <a:ext cx="3581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200">
                <a:solidFill>
                  <a:srgbClr val="1E16E4"/>
                </a:solidFill>
                <a:latin typeface="Comic Sans MS" pitchFamily="66" charset="0"/>
              </a:rPr>
              <a:t>Let's abbreviate this function as  </a:t>
            </a:r>
            <a:r>
              <a:rPr lang="en-US" sz="1800" b="1">
                <a:latin typeface="Courier New" pitchFamily="49" charset="0"/>
              </a:rPr>
              <a:t>scsc(w)</a:t>
            </a:r>
            <a:r>
              <a:rPr lang="en-US" sz="1200">
                <a:solidFill>
                  <a:srgbClr val="1E16E4"/>
                </a:solidFill>
                <a:latin typeface="Comic Sans MS" pitchFamily="66" charset="0"/>
              </a:rPr>
              <a:t>   </a:t>
            </a:r>
          </a:p>
        </p:txBody>
      </p:sp>
      <p:sp>
        <p:nvSpPr>
          <p:cNvPr id="44042" name="AutoShape 19"/>
          <p:cNvSpPr>
            <a:spLocks/>
          </p:cNvSpPr>
          <p:nvPr>
            <p:custDataLst>
              <p:tags r:id="rId9"/>
            </p:custDataLst>
          </p:nvPr>
        </p:nvSpPr>
        <p:spPr bwMode="auto">
          <a:xfrm>
            <a:off x="3794125" y="1238250"/>
            <a:ext cx="106363" cy="706438"/>
          </a:xfrm>
          <a:prstGeom prst="rightBrace">
            <a:avLst>
              <a:gd name="adj1" fmla="val 55348"/>
              <a:gd name="adj2" fmla="val 50000"/>
            </a:avLst>
          </a:prstGeom>
          <a:noFill/>
          <a:ln w="19050">
            <a:solidFill>
              <a:srgbClr val="1E16E4"/>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pPr eaLnBrk="0" hangingPunct="0"/>
            <a:endParaRPr lang="en-US"/>
          </a:p>
        </p:txBody>
      </p:sp>
      <p:grpSp>
        <p:nvGrpSpPr>
          <p:cNvPr id="44043" name="Group 20"/>
          <p:cNvGrpSpPr>
            <a:grpSpLocks/>
          </p:cNvGrpSpPr>
          <p:nvPr>
            <p:custDataLst>
              <p:tags r:id="rId10"/>
            </p:custDataLst>
          </p:nvPr>
        </p:nvGrpSpPr>
        <p:grpSpPr bwMode="auto">
          <a:xfrm>
            <a:off x="8305800" y="5105400"/>
            <a:ext cx="531813" cy="600075"/>
            <a:chOff x="2928" y="1051"/>
            <a:chExt cx="840" cy="957"/>
          </a:xfrm>
        </p:grpSpPr>
        <p:sp>
          <p:nvSpPr>
            <p:cNvPr id="44049" name="Freeform 21"/>
            <p:cNvSpPr>
              <a:spLocks/>
            </p:cNvSpPr>
            <p:nvPr>
              <p:custDataLst>
                <p:tags r:id="rId12"/>
              </p:custDataLst>
            </p:nvPr>
          </p:nvSpPr>
          <p:spPr bwMode="auto">
            <a:xfrm>
              <a:off x="2928" y="1759"/>
              <a:ext cx="810" cy="249"/>
            </a:xfrm>
            <a:custGeom>
              <a:avLst/>
              <a:gdLst>
                <a:gd name="T0" fmla="*/ 67 w 1048"/>
                <a:gd name="T1" fmla="*/ 21 h 250"/>
                <a:gd name="T2" fmla="*/ 116 w 1048"/>
                <a:gd name="T3" fmla="*/ 83 h 250"/>
                <a:gd name="T4" fmla="*/ 121 w 1048"/>
                <a:gd name="T5" fmla="*/ 111 h 250"/>
                <a:gd name="T6" fmla="*/ 127 w 1048"/>
                <a:gd name="T7" fmla="*/ 130 h 250"/>
                <a:gd name="T8" fmla="*/ 133 w 1048"/>
                <a:gd name="T9" fmla="*/ 171 h 250"/>
                <a:gd name="T10" fmla="*/ 95 w 1048"/>
                <a:gd name="T11" fmla="*/ 240 h 250"/>
                <a:gd name="T12" fmla="*/ 10 w 1048"/>
                <a:gd name="T13" fmla="*/ 220 h 250"/>
                <a:gd name="T14" fmla="*/ 0 w 1048"/>
                <a:gd name="T15" fmla="*/ 199 h 250"/>
                <a:gd name="T16" fmla="*/ 2 w 1048"/>
                <a:gd name="T17" fmla="*/ 165 h 250"/>
                <a:gd name="T18" fmla="*/ 12 w 1048"/>
                <a:gd name="T19" fmla="*/ 125 h 250"/>
                <a:gd name="T20" fmla="*/ 26 w 1048"/>
                <a:gd name="T21" fmla="*/ 76 h 250"/>
                <a:gd name="T22" fmla="*/ 36 w 1048"/>
                <a:gd name="T23" fmla="*/ 55 h 250"/>
                <a:gd name="T24" fmla="*/ 41 w 1048"/>
                <a:gd name="T25" fmla="*/ 28 h 250"/>
                <a:gd name="T26" fmla="*/ 48 w 1048"/>
                <a:gd name="T27" fmla="*/ 14 h 250"/>
                <a:gd name="T28" fmla="*/ 64 w 1048"/>
                <a:gd name="T29" fmla="*/ 28 h 250"/>
                <a:gd name="T30" fmla="*/ 6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44050" name="Oval 22"/>
            <p:cNvSpPr>
              <a:spLocks noChangeArrowheads="1"/>
            </p:cNvSpPr>
            <p:nvPr>
              <p:custDataLst>
                <p:tags r:id="rId1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eaLnBrk="0" hangingPunct="0"/>
              <a:endParaRPr lang="en-US"/>
            </a:p>
          </p:txBody>
        </p:sp>
        <p:sp>
          <p:nvSpPr>
            <p:cNvPr id="44051" name="Oval 23"/>
            <p:cNvSpPr>
              <a:spLocks noChangeArrowheads="1"/>
            </p:cNvSpPr>
            <p:nvPr>
              <p:custDataLst>
                <p:tags r:id="rId1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44052" name="Oval 24"/>
            <p:cNvSpPr>
              <a:spLocks noChangeArrowheads="1"/>
            </p:cNvSpPr>
            <p:nvPr>
              <p:custDataLst>
                <p:tags r:id="rId1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44053" name="Oval 25"/>
            <p:cNvSpPr>
              <a:spLocks noChangeArrowheads="1"/>
            </p:cNvSpPr>
            <p:nvPr>
              <p:custDataLst>
                <p:tags r:id="rId1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44054" name="Oval 26"/>
            <p:cNvSpPr>
              <a:spLocks noChangeArrowheads="1"/>
            </p:cNvSpPr>
            <p:nvPr>
              <p:custDataLst>
                <p:tags r:id="rId1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44055" name="Oval 27"/>
            <p:cNvSpPr>
              <a:spLocks noChangeArrowheads="1"/>
            </p:cNvSpPr>
            <p:nvPr>
              <p:custDataLst>
                <p:tags r:id="rId1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44056" name="Oval 28"/>
            <p:cNvSpPr>
              <a:spLocks noChangeArrowheads="1"/>
            </p:cNvSpPr>
            <p:nvPr>
              <p:custDataLst>
                <p:tags r:id="rId1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44057" name="AutoShape 29"/>
            <p:cNvSpPr>
              <a:spLocks noChangeArrowheads="1"/>
            </p:cNvSpPr>
            <p:nvPr>
              <p:custDataLst>
                <p:tags r:id="rId2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eaLnBrk="0" hangingPunct="0"/>
              <a:endParaRPr lang="en-US"/>
            </a:p>
          </p:txBody>
        </p:sp>
        <p:sp>
          <p:nvSpPr>
            <p:cNvPr id="44058" name="Freeform 30"/>
            <p:cNvSpPr>
              <a:spLocks/>
            </p:cNvSpPr>
            <p:nvPr>
              <p:custDataLst>
                <p:tags r:id="rId2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4059" name="Freeform 31"/>
            <p:cNvSpPr>
              <a:spLocks/>
            </p:cNvSpPr>
            <p:nvPr>
              <p:custDataLst>
                <p:tags r:id="rId2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44060" name="Freeform 32"/>
            <p:cNvSpPr>
              <a:spLocks/>
            </p:cNvSpPr>
            <p:nvPr>
              <p:custDataLst>
                <p:tags r:id="rId2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44061" name="Freeform 33"/>
            <p:cNvSpPr>
              <a:spLocks/>
            </p:cNvSpPr>
            <p:nvPr>
              <p:custDataLst>
                <p:tags r:id="rId2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44044" name="Text Box 34"/>
          <p:cNvSpPr txBox="1">
            <a:spLocks noChangeArrowheads="1"/>
          </p:cNvSpPr>
          <p:nvPr>
            <p:custDataLst>
              <p:tags r:id="rId11"/>
            </p:custDataLst>
          </p:nvPr>
        </p:nvSpPr>
        <p:spPr bwMode="auto">
          <a:xfrm>
            <a:off x="7620000" y="4876800"/>
            <a:ext cx="12985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000" b="1">
                <a:solidFill>
                  <a:srgbClr val="067B0E"/>
                </a:solidFill>
              </a:rPr>
              <a:t>What's so funny</a:t>
            </a:r>
            <a:r>
              <a:rPr lang="en-US" sz="1000" b="1" i="1">
                <a:solidFill>
                  <a:srgbClr val="067B0E"/>
                </a:solidFill>
              </a:rPr>
              <a:t>?</a:t>
            </a:r>
            <a:endParaRPr lang="en-US" sz="1000" b="1">
              <a:solidFill>
                <a:srgbClr val="067B0E"/>
              </a:solidFill>
            </a:endParaRPr>
          </a:p>
        </p:txBody>
      </p:sp>
      <p:sp>
        <p:nvSpPr>
          <p:cNvPr id="44045" name="Rectangle 38"/>
          <p:cNvSpPr>
            <a:spLocks noChangeArrowheads="1"/>
          </p:cNvSpPr>
          <p:nvPr/>
        </p:nvSpPr>
        <p:spPr bwMode="auto">
          <a:xfrm>
            <a:off x="638175" y="23066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endParaRPr lang="en-US"/>
          </a:p>
        </p:txBody>
      </p:sp>
      <mc:AlternateContent xmlns:mc="http://schemas.openxmlformats.org/markup-compatibility/2006" xmlns:p14="http://schemas.microsoft.com/office/powerpoint/2010/main">
        <mc:Choice Requires="p14">
          <p:contentPart p14:bwMode="auto" r:id="rId28">
            <p14:nvContentPartPr>
              <p14:cNvPr id="5122" name="Ink 29"/>
              <p14:cNvContentPartPr>
                <a14:cpLocks xmlns:a14="http://schemas.microsoft.com/office/drawing/2010/main" noRot="1" noChangeAspect="1" noEditPoints="1" noChangeArrowheads="1" noChangeShapeType="1"/>
              </p14:cNvContentPartPr>
              <p14:nvPr/>
            </p14:nvContentPartPr>
            <p14:xfrm>
              <a:off x="185738" y="2565400"/>
              <a:ext cx="1562100" cy="1698625"/>
            </p14:xfrm>
          </p:contentPart>
        </mc:Choice>
        <mc:Fallback xmlns="">
          <p:pic>
            <p:nvPicPr>
              <p:cNvPr id="5122" name="Ink 29"/>
              <p:cNvPicPr>
                <a:picLocks noRot="1" noChangeAspect="1" noEditPoints="1" noChangeArrowheads="1" noChangeShapeType="1"/>
              </p:cNvPicPr>
              <p:nvPr/>
            </p:nvPicPr>
            <p:blipFill>
              <a:blip r:embed="rId29"/>
              <a:stretch>
                <a:fillRect/>
              </a:stretch>
            </p:blipFill>
            <p:spPr>
              <a:xfrm>
                <a:off x="170977" y="2549562"/>
                <a:ext cx="1591981" cy="1728501"/>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123" name="Ink 30"/>
              <p14:cNvContentPartPr>
                <a14:cpLocks xmlns:a14="http://schemas.microsoft.com/office/drawing/2010/main" noRot="1" noChangeAspect="1" noEditPoints="1" noChangeArrowheads="1" noChangeShapeType="1"/>
              </p14:cNvContentPartPr>
              <p14:nvPr/>
            </p14:nvContentPartPr>
            <p14:xfrm>
              <a:off x="3629025" y="5241925"/>
              <a:ext cx="598488" cy="487363"/>
            </p14:xfrm>
          </p:contentPart>
        </mc:Choice>
        <mc:Fallback xmlns="">
          <p:pic>
            <p:nvPicPr>
              <p:cNvPr id="5123" name="Ink 30"/>
              <p:cNvPicPr>
                <a:picLocks noRot="1" noChangeAspect="1" noEditPoints="1" noChangeArrowheads="1" noChangeShapeType="1"/>
              </p:cNvPicPr>
              <p:nvPr/>
            </p:nvPicPr>
            <p:blipFill>
              <a:blip r:embed="rId31"/>
              <a:stretch>
                <a:fillRect/>
              </a:stretch>
            </p:blipFill>
            <p:spPr>
              <a:xfrm>
                <a:off x="3615701" y="5228597"/>
                <a:ext cx="625496" cy="513658"/>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124" name="Ink 31"/>
              <p14:cNvContentPartPr>
                <a14:cpLocks xmlns:a14="http://schemas.microsoft.com/office/drawing/2010/main" noRot="1" noChangeAspect="1" noEditPoints="1" noChangeArrowheads="1" noChangeShapeType="1"/>
              </p14:cNvContentPartPr>
              <p14:nvPr/>
            </p14:nvContentPartPr>
            <p14:xfrm>
              <a:off x="731838" y="3470275"/>
              <a:ext cx="7808912" cy="996950"/>
            </p14:xfrm>
          </p:contentPart>
        </mc:Choice>
        <mc:Fallback xmlns="">
          <p:pic>
            <p:nvPicPr>
              <p:cNvPr id="5124" name="Ink 31"/>
              <p:cNvPicPr>
                <a:picLocks noRot="1" noChangeAspect="1" noEditPoints="1" noChangeArrowheads="1" noChangeShapeType="1"/>
              </p:cNvPicPr>
              <p:nvPr/>
            </p:nvPicPr>
            <p:blipFill>
              <a:blip r:embed="rId33"/>
              <a:stretch>
                <a:fillRect/>
              </a:stretch>
            </p:blipFill>
            <p:spPr>
              <a:xfrm>
                <a:off x="718878" y="3454793"/>
                <a:ext cx="7837353" cy="1025393"/>
              </a:xfrm>
              <a:prstGeom prst="rect">
                <a:avLst/>
              </a:prstGeom>
            </p:spPr>
          </p:pic>
        </mc:Fallback>
      </mc:AlternateContent>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custDataLst>
              <p:tags r:id="rId1"/>
            </p:custDataLst>
          </p:nvPr>
        </p:nvSpPr>
        <p:spPr bwMode="auto">
          <a:xfrm>
            <a:off x="152400" y="152400"/>
            <a:ext cx="18367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4000"/>
              <a:t>"Quiz"</a:t>
            </a:r>
          </a:p>
        </p:txBody>
      </p:sp>
      <p:sp>
        <p:nvSpPr>
          <p:cNvPr id="45059" name="Text Box 3"/>
          <p:cNvSpPr txBox="1">
            <a:spLocks noChangeArrowheads="1"/>
          </p:cNvSpPr>
          <p:nvPr>
            <p:custDataLst>
              <p:tags r:id="rId2"/>
            </p:custDataLst>
          </p:nvPr>
        </p:nvSpPr>
        <p:spPr bwMode="auto">
          <a:xfrm>
            <a:off x="898525" y="3651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endParaRPr lang="en-US"/>
          </a:p>
        </p:txBody>
      </p:sp>
      <p:sp>
        <p:nvSpPr>
          <p:cNvPr id="45060" name="Text Box 10"/>
          <p:cNvSpPr txBox="1">
            <a:spLocks noChangeArrowheads="1"/>
          </p:cNvSpPr>
          <p:nvPr>
            <p:custDataLst>
              <p:tags r:id="rId3"/>
            </p:custDataLst>
          </p:nvPr>
        </p:nvSpPr>
        <p:spPr bwMode="auto">
          <a:xfrm>
            <a:off x="1981200" y="301625"/>
            <a:ext cx="2514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800">
                <a:solidFill>
                  <a:srgbClr val="1E16E4"/>
                </a:solidFill>
              </a:rPr>
              <a:t>Solutions…</a:t>
            </a:r>
          </a:p>
        </p:txBody>
      </p:sp>
      <p:sp>
        <p:nvSpPr>
          <p:cNvPr id="45061" name="Text Box 14"/>
          <p:cNvSpPr txBox="1">
            <a:spLocks noChangeArrowheads="1"/>
          </p:cNvSpPr>
          <p:nvPr>
            <p:custDataLst>
              <p:tags r:id="rId4"/>
            </p:custDataLst>
          </p:nvPr>
        </p:nvSpPr>
        <p:spPr bwMode="auto">
          <a:xfrm>
            <a:off x="542925" y="1841500"/>
            <a:ext cx="6477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nSpc>
                <a:spcPct val="60000"/>
              </a:lnSpc>
              <a:spcBef>
                <a:spcPct val="50000"/>
              </a:spcBef>
            </a:pPr>
            <a:r>
              <a:rPr lang="en-US" sz="1800" b="1">
                <a:solidFill>
                  <a:srgbClr val="FE9A2C"/>
                </a:solidFill>
                <a:latin typeface="Courier New" pitchFamily="49" charset="0"/>
              </a:rPr>
              <a:t>def</a:t>
            </a:r>
            <a:r>
              <a:rPr lang="en-US" sz="1800" b="1">
                <a:latin typeface="Courier New" pitchFamily="49" charset="0"/>
              </a:rPr>
              <a:t> bestNumber( L ):</a:t>
            </a:r>
          </a:p>
          <a:p>
            <a:pPr>
              <a:lnSpc>
                <a:spcPct val="60000"/>
              </a:lnSpc>
              <a:spcBef>
                <a:spcPct val="50000"/>
              </a:spcBef>
            </a:pPr>
            <a:r>
              <a:rPr lang="en-US" sz="1800" b="1">
                <a:latin typeface="Courier New" pitchFamily="49" charset="0"/>
              </a:rPr>
              <a:t>    </a:t>
            </a:r>
            <a:r>
              <a:rPr lang="en-US" sz="1800" b="1">
                <a:solidFill>
                  <a:srgbClr val="067B0E"/>
                </a:solidFill>
                <a:latin typeface="Courier New" pitchFamily="49" charset="0"/>
              </a:rPr>
              <a:t>""" returns the # in L closest to 42 """</a:t>
            </a:r>
          </a:p>
        </p:txBody>
      </p:sp>
      <p:sp>
        <p:nvSpPr>
          <p:cNvPr id="45062" name="Text Box 19"/>
          <p:cNvSpPr txBox="1">
            <a:spLocks noChangeArrowheads="1"/>
          </p:cNvSpPr>
          <p:nvPr>
            <p:custDataLst>
              <p:tags r:id="rId5"/>
            </p:custDataLst>
          </p:nvPr>
        </p:nvSpPr>
        <p:spPr bwMode="auto">
          <a:xfrm>
            <a:off x="304800" y="1447800"/>
            <a:ext cx="24812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400"/>
              <a:t>Write this function using</a:t>
            </a:r>
            <a:r>
              <a:rPr lang="en-US" sz="1400" b="1" i="1"/>
              <a:t> </a:t>
            </a:r>
            <a:r>
              <a:rPr lang="en-US" sz="1400" b="1">
                <a:latin typeface="Courier New" pitchFamily="49" charset="0"/>
              </a:rPr>
              <a:t>max</a:t>
            </a:r>
            <a:r>
              <a:rPr lang="en-US" sz="1400"/>
              <a:t>:</a:t>
            </a:r>
          </a:p>
        </p:txBody>
      </p:sp>
      <p:sp>
        <p:nvSpPr>
          <p:cNvPr id="45063" name="Text Box 52"/>
          <p:cNvSpPr txBox="1">
            <a:spLocks noChangeArrowheads="1"/>
          </p:cNvSpPr>
          <p:nvPr>
            <p:custDataLst>
              <p:tags r:id="rId6"/>
            </p:custDataLst>
          </p:nvPr>
        </p:nvSpPr>
        <p:spPr bwMode="auto">
          <a:xfrm>
            <a:off x="5181600" y="76200"/>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600" b="1"/>
              <a:t>Hints:</a:t>
            </a:r>
          </a:p>
        </p:txBody>
      </p:sp>
      <p:sp>
        <p:nvSpPr>
          <p:cNvPr id="45064" name="Text Box 53"/>
          <p:cNvSpPr txBox="1">
            <a:spLocks noChangeArrowheads="1"/>
          </p:cNvSpPr>
          <p:nvPr>
            <p:custDataLst>
              <p:tags r:id="rId7"/>
            </p:custDataLst>
          </p:nvPr>
        </p:nvSpPr>
        <p:spPr bwMode="auto">
          <a:xfrm>
            <a:off x="5943600" y="106363"/>
            <a:ext cx="2362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200" b="1">
                <a:latin typeface="Courier New" pitchFamily="49" charset="0"/>
              </a:rPr>
              <a:t>abs( x )</a:t>
            </a:r>
            <a:r>
              <a:rPr lang="en-US" sz="1200"/>
              <a:t> is built-in to Python</a:t>
            </a:r>
          </a:p>
        </p:txBody>
      </p:sp>
      <p:sp>
        <p:nvSpPr>
          <p:cNvPr id="45065" name="Text Box 54"/>
          <p:cNvSpPr txBox="1">
            <a:spLocks noChangeArrowheads="1"/>
          </p:cNvSpPr>
          <p:nvPr>
            <p:custDataLst>
              <p:tags r:id="rId8"/>
            </p:custDataLst>
          </p:nvPr>
        </p:nvSpPr>
        <p:spPr bwMode="auto">
          <a:xfrm>
            <a:off x="5900738" y="571500"/>
            <a:ext cx="21605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200"/>
              <a:t>Use </a:t>
            </a:r>
            <a:r>
              <a:rPr lang="en-US" sz="1200" b="1">
                <a:latin typeface="Courier New" pitchFamily="49" charset="0"/>
              </a:rPr>
              <a:t>bestWord</a:t>
            </a:r>
            <a:r>
              <a:rPr lang="en-US" sz="1200"/>
              <a:t> as a guide:</a:t>
            </a:r>
          </a:p>
        </p:txBody>
      </p:sp>
      <p:sp>
        <p:nvSpPr>
          <p:cNvPr id="45066" name="Text Box 55"/>
          <p:cNvSpPr txBox="1">
            <a:spLocks noChangeArrowheads="1"/>
          </p:cNvSpPr>
          <p:nvPr>
            <p:custDataLst>
              <p:tags r:id="rId9"/>
            </p:custDataLst>
          </p:nvPr>
        </p:nvSpPr>
        <p:spPr bwMode="auto">
          <a:xfrm>
            <a:off x="6172200" y="898525"/>
            <a:ext cx="28194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nSpc>
                <a:spcPct val="60000"/>
              </a:lnSpc>
              <a:spcBef>
                <a:spcPct val="50000"/>
              </a:spcBef>
            </a:pPr>
            <a:r>
              <a:rPr lang="en-US" sz="900" b="1">
                <a:solidFill>
                  <a:srgbClr val="FE9A2C"/>
                </a:solidFill>
                <a:latin typeface="Courier New" pitchFamily="49" charset="0"/>
              </a:rPr>
              <a:t>def</a:t>
            </a:r>
            <a:r>
              <a:rPr lang="en-US" sz="900" b="1">
                <a:latin typeface="Courier New" pitchFamily="49" charset="0"/>
              </a:rPr>
              <a:t> bestWord( L ):</a:t>
            </a:r>
          </a:p>
          <a:p>
            <a:pPr>
              <a:lnSpc>
                <a:spcPct val="60000"/>
              </a:lnSpc>
              <a:spcBef>
                <a:spcPct val="50000"/>
              </a:spcBef>
            </a:pPr>
            <a:r>
              <a:rPr lang="en-US" sz="900" b="1">
                <a:latin typeface="Courier New" pitchFamily="49" charset="0"/>
              </a:rPr>
              <a:t>    </a:t>
            </a:r>
            <a:r>
              <a:rPr lang="en-US" sz="900" b="1">
                <a:solidFill>
                  <a:srgbClr val="067B0E"/>
                </a:solidFill>
                <a:latin typeface="Courier New" pitchFamily="49" charset="0"/>
              </a:rPr>
              <a:t>""" example code """</a:t>
            </a:r>
            <a:endParaRPr lang="en-US" sz="900" b="1">
              <a:solidFill>
                <a:srgbClr val="B410CE"/>
              </a:solidFill>
              <a:latin typeface="Courier New" pitchFamily="49" charset="0"/>
            </a:endParaRPr>
          </a:p>
          <a:p>
            <a:pPr>
              <a:lnSpc>
                <a:spcPct val="60000"/>
              </a:lnSpc>
              <a:spcBef>
                <a:spcPct val="50000"/>
              </a:spcBef>
            </a:pPr>
            <a:r>
              <a:rPr lang="en-US" sz="900" b="1">
                <a:latin typeface="Courier New" pitchFamily="49" charset="0"/>
              </a:rPr>
              <a:t>    LOL = [ [scsc(w), w] </a:t>
            </a:r>
            <a:r>
              <a:rPr lang="en-US" sz="900" b="1">
                <a:solidFill>
                  <a:srgbClr val="FE9A2C"/>
                </a:solidFill>
                <a:latin typeface="Courier New" pitchFamily="49" charset="0"/>
              </a:rPr>
              <a:t>for</a:t>
            </a:r>
            <a:r>
              <a:rPr lang="en-US" sz="900" b="1">
                <a:latin typeface="Courier New" pitchFamily="49" charset="0"/>
              </a:rPr>
              <a:t> w </a:t>
            </a:r>
            <a:r>
              <a:rPr lang="en-US" sz="900" b="1">
                <a:solidFill>
                  <a:srgbClr val="FE9A2C"/>
                </a:solidFill>
                <a:latin typeface="Courier New" pitchFamily="49" charset="0"/>
              </a:rPr>
              <a:t>in</a:t>
            </a:r>
            <a:r>
              <a:rPr lang="en-US" sz="900" b="1">
                <a:latin typeface="Courier New" pitchFamily="49" charset="0"/>
              </a:rPr>
              <a:t> L  ]</a:t>
            </a:r>
          </a:p>
          <a:p>
            <a:pPr>
              <a:lnSpc>
                <a:spcPct val="60000"/>
              </a:lnSpc>
              <a:spcBef>
                <a:spcPct val="50000"/>
              </a:spcBef>
            </a:pPr>
            <a:r>
              <a:rPr lang="en-US" sz="900" b="1">
                <a:latin typeface="Courier New" pitchFamily="49" charset="0"/>
              </a:rPr>
              <a:t>    bestPair = max( LOL )</a:t>
            </a:r>
          </a:p>
          <a:p>
            <a:pPr>
              <a:lnSpc>
                <a:spcPct val="60000"/>
              </a:lnSpc>
              <a:spcBef>
                <a:spcPct val="50000"/>
              </a:spcBef>
            </a:pPr>
            <a:r>
              <a:rPr lang="en-US" sz="900" b="1">
                <a:latin typeface="Courier New" pitchFamily="49" charset="0"/>
              </a:rPr>
              <a:t>    </a:t>
            </a:r>
            <a:r>
              <a:rPr lang="en-US" sz="900" b="1">
                <a:solidFill>
                  <a:srgbClr val="FE9A2C"/>
                </a:solidFill>
                <a:latin typeface="Courier New" pitchFamily="49" charset="0"/>
              </a:rPr>
              <a:t>return</a:t>
            </a:r>
            <a:r>
              <a:rPr lang="en-US" sz="900" b="1">
                <a:latin typeface="Courier New" pitchFamily="49" charset="0"/>
              </a:rPr>
              <a:t> bestPair[1]</a:t>
            </a:r>
            <a:endParaRPr lang="en-US" sz="900" b="1">
              <a:solidFill>
                <a:srgbClr val="EB102C"/>
              </a:solidFill>
              <a:latin typeface="Courier New" pitchFamily="49" charset="0"/>
            </a:endParaRPr>
          </a:p>
        </p:txBody>
      </p:sp>
      <p:sp>
        <p:nvSpPr>
          <p:cNvPr id="45067" name="Rectangle 11"/>
          <p:cNvSpPr>
            <a:spLocks noChangeArrowheads="1"/>
          </p:cNvSpPr>
          <p:nvPr/>
        </p:nvSpPr>
        <p:spPr bwMode="auto">
          <a:xfrm>
            <a:off x="6553200" y="2586038"/>
            <a:ext cx="202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b="1">
                <a:solidFill>
                  <a:srgbClr val="0B04FF"/>
                </a:solidFill>
                <a:latin typeface="Courier New" pitchFamily="49" charset="0"/>
              </a:rPr>
              <a:t>[30,</a:t>
            </a:r>
            <a:r>
              <a:rPr lang="en-US" b="1">
                <a:solidFill>
                  <a:srgbClr val="C00000"/>
                </a:solidFill>
                <a:latin typeface="Courier New" pitchFamily="49" charset="0"/>
              </a:rPr>
              <a:t>40</a:t>
            </a:r>
            <a:r>
              <a:rPr lang="en-US" b="1">
                <a:solidFill>
                  <a:srgbClr val="0B04FF"/>
                </a:solidFill>
                <a:latin typeface="Courier New" pitchFamily="49" charset="0"/>
              </a:rPr>
              <a:t>,50]</a:t>
            </a:r>
            <a:endParaRPr lang="en-US">
              <a:solidFill>
                <a:srgbClr val="0B04FF"/>
              </a:solidFill>
            </a:endParaRPr>
          </a:p>
        </p:txBody>
      </p:sp>
      <p:sp>
        <p:nvSpPr>
          <p:cNvPr id="45068" name="Rectangle 12"/>
          <p:cNvSpPr>
            <a:spLocks noChangeArrowheads="1"/>
          </p:cNvSpPr>
          <p:nvPr/>
        </p:nvSpPr>
        <p:spPr bwMode="auto">
          <a:xfrm>
            <a:off x="6153150" y="3486150"/>
            <a:ext cx="28384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1500" b="1">
                <a:solidFill>
                  <a:srgbClr val="0B04FF"/>
                </a:solidFill>
                <a:latin typeface="Courier New" pitchFamily="49" charset="0"/>
              </a:rPr>
              <a:t>[[12,30],</a:t>
            </a:r>
            <a:r>
              <a:rPr lang="en-US" sz="1500" b="1">
                <a:solidFill>
                  <a:srgbClr val="C00000"/>
                </a:solidFill>
                <a:latin typeface="Courier New" pitchFamily="49" charset="0"/>
              </a:rPr>
              <a:t>[2,40]</a:t>
            </a:r>
            <a:r>
              <a:rPr lang="en-US" sz="1500" b="1">
                <a:solidFill>
                  <a:srgbClr val="0B04FF"/>
                </a:solidFill>
                <a:latin typeface="Courier New" pitchFamily="49" charset="0"/>
              </a:rPr>
              <a:t>,[8,50]]</a:t>
            </a:r>
            <a:endParaRPr lang="en-US" sz="1500">
              <a:solidFill>
                <a:srgbClr val="0B04FF"/>
              </a:solidFill>
            </a:endParaRPr>
          </a:p>
        </p:txBody>
      </p:sp>
      <p:sp>
        <p:nvSpPr>
          <p:cNvPr id="45069" name="Rectangle 13"/>
          <p:cNvSpPr>
            <a:spLocks noChangeArrowheads="1"/>
          </p:cNvSpPr>
          <p:nvPr/>
        </p:nvSpPr>
        <p:spPr bwMode="auto">
          <a:xfrm>
            <a:off x="7388225" y="2052638"/>
            <a:ext cx="368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b="1">
                <a:solidFill>
                  <a:srgbClr val="0B04FF"/>
                </a:solidFill>
                <a:latin typeface="Courier New" pitchFamily="49" charset="0"/>
              </a:rPr>
              <a:t>L</a:t>
            </a:r>
            <a:endParaRPr lang="en-US">
              <a:solidFill>
                <a:srgbClr val="0B04FF"/>
              </a:solidFill>
            </a:endParaRPr>
          </a:p>
        </p:txBody>
      </p:sp>
      <p:cxnSp>
        <p:nvCxnSpPr>
          <p:cNvPr id="45070" name="Straight Arrow Connector 15"/>
          <p:cNvCxnSpPr>
            <a:cxnSpLocks noChangeShapeType="1"/>
          </p:cNvCxnSpPr>
          <p:nvPr/>
        </p:nvCxnSpPr>
        <p:spPr bwMode="auto">
          <a:xfrm flipH="1">
            <a:off x="6731000" y="3048000"/>
            <a:ext cx="203200" cy="4445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5071" name="Straight Arrow Connector 16"/>
          <p:cNvCxnSpPr>
            <a:cxnSpLocks noChangeShapeType="1"/>
            <a:stCxn id="45067" idx="2"/>
            <a:endCxn id="45068" idx="0"/>
          </p:cNvCxnSpPr>
          <p:nvPr/>
        </p:nvCxnSpPr>
        <p:spPr bwMode="auto">
          <a:xfrm>
            <a:off x="7567613" y="3048000"/>
            <a:ext cx="4762" cy="43815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5072" name="Straight Arrow Connector 19"/>
          <p:cNvCxnSpPr>
            <a:cxnSpLocks noChangeShapeType="1"/>
          </p:cNvCxnSpPr>
          <p:nvPr/>
        </p:nvCxnSpPr>
        <p:spPr bwMode="auto">
          <a:xfrm>
            <a:off x="8077200" y="3048000"/>
            <a:ext cx="301625" cy="430213"/>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5073" name="Rectangle 25"/>
          <p:cNvSpPr>
            <a:spLocks noChangeArrowheads="1"/>
          </p:cNvSpPr>
          <p:nvPr/>
        </p:nvSpPr>
        <p:spPr bwMode="auto">
          <a:xfrm>
            <a:off x="7040563" y="4338638"/>
            <a:ext cx="12906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b="1">
                <a:solidFill>
                  <a:srgbClr val="0B04FF"/>
                </a:solidFill>
                <a:latin typeface="Courier New" pitchFamily="49" charset="0"/>
              </a:rPr>
              <a:t>[2,</a:t>
            </a:r>
            <a:r>
              <a:rPr lang="en-US" b="1">
                <a:solidFill>
                  <a:srgbClr val="C00000"/>
                </a:solidFill>
                <a:latin typeface="Courier New" pitchFamily="49" charset="0"/>
              </a:rPr>
              <a:t>40</a:t>
            </a:r>
            <a:r>
              <a:rPr lang="en-US" b="1">
                <a:solidFill>
                  <a:srgbClr val="0B04FF"/>
                </a:solidFill>
                <a:latin typeface="Courier New" pitchFamily="49" charset="0"/>
              </a:rPr>
              <a:t>]</a:t>
            </a:r>
            <a:endParaRPr lang="en-US">
              <a:solidFill>
                <a:srgbClr val="0B04FF"/>
              </a:solidFill>
            </a:endParaRPr>
          </a:p>
        </p:txBody>
      </p:sp>
      <p:cxnSp>
        <p:nvCxnSpPr>
          <p:cNvPr id="45074" name="Straight Arrow Connector 26"/>
          <p:cNvCxnSpPr>
            <a:cxnSpLocks noChangeShapeType="1"/>
          </p:cNvCxnSpPr>
          <p:nvPr/>
        </p:nvCxnSpPr>
        <p:spPr bwMode="auto">
          <a:xfrm>
            <a:off x="7620000" y="3905250"/>
            <a:ext cx="4763" cy="43815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5075" name="Rectangle 27"/>
          <p:cNvSpPr>
            <a:spLocks noChangeArrowheads="1"/>
          </p:cNvSpPr>
          <p:nvPr/>
        </p:nvSpPr>
        <p:spPr bwMode="auto">
          <a:xfrm>
            <a:off x="7346950" y="5195888"/>
            <a:ext cx="552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b="1">
                <a:solidFill>
                  <a:srgbClr val="C00000"/>
                </a:solidFill>
                <a:latin typeface="Courier New" pitchFamily="49" charset="0"/>
              </a:rPr>
              <a:t>40</a:t>
            </a:r>
            <a:endParaRPr lang="en-US">
              <a:solidFill>
                <a:srgbClr val="C00000"/>
              </a:solidFill>
            </a:endParaRPr>
          </a:p>
        </p:txBody>
      </p:sp>
      <p:cxnSp>
        <p:nvCxnSpPr>
          <p:cNvPr id="45076" name="Straight Arrow Connector 28"/>
          <p:cNvCxnSpPr>
            <a:cxnSpLocks noChangeShapeType="1"/>
          </p:cNvCxnSpPr>
          <p:nvPr/>
        </p:nvCxnSpPr>
        <p:spPr bwMode="auto">
          <a:xfrm flipH="1">
            <a:off x="7634288" y="4770438"/>
            <a:ext cx="204787" cy="4445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mc:AlternateContent xmlns:mc="http://schemas.openxmlformats.org/markup-compatibility/2006" xmlns:p14="http://schemas.microsoft.com/office/powerpoint/2010/main">
        <mc:Choice Requires="p14">
          <p:contentPart p14:bwMode="auto" r:id="rId11">
            <p14:nvContentPartPr>
              <p14:cNvPr id="8194" name="Ink 21"/>
              <p14:cNvContentPartPr>
                <a14:cpLocks xmlns:a14="http://schemas.microsoft.com/office/drawing/2010/main" noRot="1" noChangeAspect="1" noEditPoints="1" noChangeArrowheads="1" noChangeShapeType="1"/>
              </p14:cNvContentPartPr>
              <p14:nvPr/>
            </p14:nvContentPartPr>
            <p14:xfrm>
              <a:off x="3516313" y="873125"/>
              <a:ext cx="2720975" cy="2479675"/>
            </p14:xfrm>
          </p:contentPart>
        </mc:Choice>
        <mc:Fallback xmlns="">
          <p:pic>
            <p:nvPicPr>
              <p:cNvPr id="8194" name="Ink 21"/>
              <p:cNvPicPr>
                <a:picLocks noRot="1" noChangeAspect="1" noEditPoints="1" noChangeArrowheads="1" noChangeShapeType="1"/>
              </p:cNvPicPr>
              <p:nvPr/>
            </p:nvPicPr>
            <p:blipFill>
              <a:blip r:embed="rId12"/>
              <a:stretch>
                <a:fillRect/>
              </a:stretch>
            </p:blipFill>
            <p:spPr>
              <a:xfrm>
                <a:off x="3507673" y="860165"/>
                <a:ext cx="2743656" cy="2507395"/>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195" name="Ink 22"/>
              <p14:cNvContentPartPr>
                <a14:cpLocks xmlns:a14="http://schemas.microsoft.com/office/drawing/2010/main" noRot="1" noChangeAspect="1" noEditPoints="1" noChangeArrowheads="1" noChangeShapeType="1"/>
              </p14:cNvContentPartPr>
              <p14:nvPr/>
            </p14:nvContentPartPr>
            <p14:xfrm>
              <a:off x="2849563" y="2397125"/>
              <a:ext cx="533400" cy="392113"/>
            </p14:xfrm>
          </p:contentPart>
        </mc:Choice>
        <mc:Fallback xmlns="">
          <p:pic>
            <p:nvPicPr>
              <p:cNvPr id="8195" name="Ink 22"/>
              <p:cNvPicPr>
                <a:picLocks noRot="1" noChangeAspect="1" noEditPoints="1" noChangeArrowheads="1" noChangeShapeType="1"/>
              </p:cNvPicPr>
              <p:nvPr/>
            </p:nvPicPr>
            <p:blipFill>
              <a:blip r:embed="rId14"/>
              <a:stretch>
                <a:fillRect/>
              </a:stretch>
            </p:blipFill>
            <p:spPr>
              <a:xfrm>
                <a:off x="2835166" y="2382722"/>
                <a:ext cx="561834" cy="418398"/>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196" name="Ink 23"/>
              <p14:cNvContentPartPr>
                <a14:cpLocks xmlns:a14="http://schemas.microsoft.com/office/drawing/2010/main" noRot="1" noChangeAspect="1" noEditPoints="1" noChangeArrowheads="1" noChangeShapeType="1"/>
              </p14:cNvContentPartPr>
              <p14:nvPr/>
            </p14:nvContentPartPr>
            <p14:xfrm>
              <a:off x="1171575" y="2716213"/>
              <a:ext cx="693738" cy="487362"/>
            </p14:xfrm>
          </p:contentPart>
        </mc:Choice>
        <mc:Fallback xmlns="">
          <p:pic>
            <p:nvPicPr>
              <p:cNvPr id="8196" name="Ink 23"/>
              <p:cNvPicPr>
                <a:picLocks noRot="1" noChangeAspect="1" noEditPoints="1" noChangeArrowheads="1" noChangeShapeType="1"/>
              </p:cNvPicPr>
              <p:nvPr/>
            </p:nvPicPr>
            <p:blipFill>
              <a:blip r:embed="rId16"/>
              <a:stretch>
                <a:fillRect/>
              </a:stretch>
            </p:blipFill>
            <p:spPr>
              <a:xfrm>
                <a:off x="1156815" y="2702895"/>
                <a:ext cx="714619" cy="516517"/>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8197" name="Ink 24"/>
              <p14:cNvContentPartPr>
                <a14:cpLocks xmlns:a14="http://schemas.microsoft.com/office/drawing/2010/main" noRot="1" noChangeAspect="1" noEditPoints="1" noChangeArrowheads="1" noChangeShapeType="1"/>
              </p14:cNvContentPartPr>
              <p14:nvPr/>
            </p14:nvContentPartPr>
            <p14:xfrm>
              <a:off x="2049463" y="2625725"/>
              <a:ext cx="1481137" cy="714375"/>
            </p14:xfrm>
          </p:contentPart>
        </mc:Choice>
        <mc:Fallback xmlns="">
          <p:pic>
            <p:nvPicPr>
              <p:cNvPr id="8197" name="Ink 24"/>
              <p:cNvPicPr>
                <a:picLocks noRot="1" noChangeAspect="1" noEditPoints="1" noChangeArrowheads="1" noChangeShapeType="1"/>
              </p:cNvPicPr>
              <p:nvPr/>
            </p:nvPicPr>
            <p:blipFill>
              <a:blip r:embed="rId18"/>
              <a:stretch>
                <a:fillRect/>
              </a:stretch>
            </p:blipFill>
            <p:spPr>
              <a:xfrm>
                <a:off x="2035782" y="2611682"/>
                <a:ext cx="1509219" cy="744621"/>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8198" name="Ink 25"/>
              <p14:cNvContentPartPr>
                <a14:cpLocks xmlns:a14="http://schemas.microsoft.com/office/drawing/2010/main" noRot="1" noChangeAspect="1" noEditPoints="1" noChangeArrowheads="1" noChangeShapeType="1"/>
              </p14:cNvContentPartPr>
              <p14:nvPr/>
            </p14:nvContentPartPr>
            <p14:xfrm>
              <a:off x="3867150" y="2792413"/>
              <a:ext cx="163513" cy="466725"/>
            </p14:xfrm>
          </p:contentPart>
        </mc:Choice>
        <mc:Fallback xmlns="">
          <p:pic>
            <p:nvPicPr>
              <p:cNvPr id="8198" name="Ink 25"/>
              <p:cNvPicPr>
                <a:picLocks noRot="1" noChangeAspect="1" noEditPoints="1" noChangeArrowheads="1" noChangeShapeType="1"/>
              </p:cNvPicPr>
              <p:nvPr/>
            </p:nvPicPr>
            <p:blipFill>
              <a:blip r:embed="rId20"/>
              <a:stretch>
                <a:fillRect/>
              </a:stretch>
            </p:blipFill>
            <p:spPr>
              <a:xfrm>
                <a:off x="3861375" y="2776951"/>
                <a:ext cx="185170" cy="498008"/>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8199" name="Ink 26"/>
              <p14:cNvContentPartPr>
                <a14:cpLocks xmlns:a14="http://schemas.microsoft.com/office/drawing/2010/main" noRot="1" noChangeAspect="1" noEditPoints="1" noChangeArrowheads="1" noChangeShapeType="1"/>
              </p14:cNvContentPartPr>
              <p14:nvPr/>
            </p14:nvContentPartPr>
            <p14:xfrm>
              <a:off x="4341813" y="2584450"/>
              <a:ext cx="1477962" cy="788988"/>
            </p14:xfrm>
          </p:contentPart>
        </mc:Choice>
        <mc:Fallback xmlns="">
          <p:pic>
            <p:nvPicPr>
              <p:cNvPr id="8199" name="Ink 26"/>
              <p:cNvPicPr>
                <a:picLocks noRot="1" noChangeAspect="1" noEditPoints="1" noChangeArrowheads="1" noChangeShapeType="1"/>
              </p:cNvPicPr>
              <p:nvPr/>
            </p:nvPicPr>
            <p:blipFill>
              <a:blip r:embed="rId22"/>
              <a:stretch>
                <a:fillRect/>
              </a:stretch>
            </p:blipFill>
            <p:spPr>
              <a:xfrm>
                <a:off x="4328492" y="2569333"/>
                <a:ext cx="1497044" cy="818863"/>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8200" name="Ink 27"/>
              <p14:cNvContentPartPr>
                <a14:cpLocks xmlns:a14="http://schemas.microsoft.com/office/drawing/2010/main" noRot="1" noChangeAspect="1" noEditPoints="1" noChangeArrowheads="1" noChangeShapeType="1"/>
              </p14:cNvContentPartPr>
              <p14:nvPr/>
            </p14:nvContentPartPr>
            <p14:xfrm>
              <a:off x="6035675" y="2495550"/>
              <a:ext cx="230188" cy="704850"/>
            </p14:xfrm>
          </p:contentPart>
        </mc:Choice>
        <mc:Fallback xmlns="">
          <p:pic>
            <p:nvPicPr>
              <p:cNvPr id="8200" name="Ink 27"/>
              <p:cNvPicPr>
                <a:picLocks noRot="1" noChangeAspect="1" noEditPoints="1" noChangeArrowheads="1" noChangeShapeType="1"/>
              </p:cNvPicPr>
              <p:nvPr/>
            </p:nvPicPr>
            <p:blipFill>
              <a:blip r:embed="rId24"/>
              <a:stretch>
                <a:fillRect/>
              </a:stretch>
            </p:blipFill>
            <p:spPr>
              <a:xfrm>
                <a:off x="6028110" y="2480431"/>
                <a:ext cx="252883" cy="736169"/>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8201" name="Ink 28"/>
              <p14:cNvContentPartPr>
                <a14:cpLocks xmlns:a14="http://schemas.microsoft.com/office/drawing/2010/main" noRot="1" noChangeAspect="1" noEditPoints="1" noChangeArrowheads="1" noChangeShapeType="1"/>
              </p14:cNvContentPartPr>
              <p14:nvPr/>
            </p14:nvContentPartPr>
            <p14:xfrm>
              <a:off x="1211263" y="3817938"/>
              <a:ext cx="709612" cy="850900"/>
            </p14:xfrm>
          </p:contentPart>
        </mc:Choice>
        <mc:Fallback xmlns="">
          <p:pic>
            <p:nvPicPr>
              <p:cNvPr id="8201" name="Ink 28"/>
              <p:cNvPicPr>
                <a:picLocks noRot="1" noChangeAspect="1" noEditPoints="1" noChangeArrowheads="1" noChangeShapeType="1"/>
              </p:cNvPicPr>
              <p:nvPr/>
            </p:nvPicPr>
            <p:blipFill>
              <a:blip r:embed="rId26"/>
              <a:stretch>
                <a:fillRect/>
              </a:stretch>
            </p:blipFill>
            <p:spPr>
              <a:xfrm>
                <a:off x="1198302" y="3804980"/>
                <a:ext cx="727253" cy="874296"/>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8202" name="Ink 29"/>
              <p14:cNvContentPartPr>
                <a14:cpLocks xmlns:a14="http://schemas.microsoft.com/office/drawing/2010/main" noRot="1" noChangeAspect="1" noEditPoints="1" noChangeArrowheads="1" noChangeShapeType="1"/>
              </p14:cNvContentPartPr>
              <p14:nvPr/>
            </p14:nvContentPartPr>
            <p14:xfrm>
              <a:off x="2278063" y="3973513"/>
              <a:ext cx="642937" cy="306387"/>
            </p14:xfrm>
          </p:contentPart>
        </mc:Choice>
        <mc:Fallback xmlns="">
          <p:pic>
            <p:nvPicPr>
              <p:cNvPr id="8202" name="Ink 29"/>
              <p:cNvPicPr>
                <a:picLocks noRot="1" noChangeAspect="1" noEditPoints="1" noChangeArrowheads="1" noChangeShapeType="1"/>
              </p:cNvPicPr>
              <p:nvPr/>
            </p:nvPicPr>
            <p:blipFill>
              <a:blip r:embed="rId28"/>
              <a:stretch>
                <a:fillRect/>
              </a:stretch>
            </p:blipFill>
            <p:spPr>
              <a:xfrm>
                <a:off x="2265096" y="3961632"/>
                <a:ext cx="664909" cy="331229"/>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8203" name="Ink 30"/>
              <p14:cNvContentPartPr>
                <a14:cpLocks xmlns:a14="http://schemas.microsoft.com/office/drawing/2010/main" noRot="1" noChangeAspect="1" noEditPoints="1" noChangeArrowheads="1" noChangeShapeType="1"/>
              </p14:cNvContentPartPr>
              <p14:nvPr/>
            </p14:nvContentPartPr>
            <p14:xfrm>
              <a:off x="3146425" y="3695700"/>
              <a:ext cx="762000" cy="693738"/>
            </p14:xfrm>
          </p:contentPart>
        </mc:Choice>
        <mc:Fallback xmlns="">
          <p:pic>
            <p:nvPicPr>
              <p:cNvPr id="8203" name="Ink 30"/>
              <p:cNvPicPr>
                <a:picLocks noRot="1" noChangeAspect="1" noEditPoints="1" noChangeArrowheads="1" noChangeShapeType="1"/>
              </p:cNvPicPr>
              <p:nvPr/>
            </p:nvPicPr>
            <p:blipFill>
              <a:blip r:embed="rId30"/>
              <a:stretch>
                <a:fillRect/>
              </a:stretch>
            </p:blipFill>
            <p:spPr>
              <a:xfrm>
                <a:off x="3130587" y="3688860"/>
                <a:ext cx="783957" cy="709218"/>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8204" name="Ink 31"/>
              <p14:cNvContentPartPr>
                <a14:cpLocks xmlns:a14="http://schemas.microsoft.com/office/drawing/2010/main" noRot="1" noChangeAspect="1" noEditPoints="1" noChangeArrowheads="1" noChangeShapeType="1"/>
              </p14:cNvContentPartPr>
              <p14:nvPr/>
            </p14:nvContentPartPr>
            <p14:xfrm>
              <a:off x="4038600" y="3744913"/>
              <a:ext cx="103188" cy="530225"/>
            </p14:xfrm>
          </p:contentPart>
        </mc:Choice>
        <mc:Fallback xmlns="">
          <p:pic>
            <p:nvPicPr>
              <p:cNvPr id="8204" name="Ink 31"/>
              <p:cNvPicPr>
                <a:picLocks noRot="1" noChangeAspect="1" noEditPoints="1" noChangeArrowheads="1" noChangeShapeType="1"/>
              </p:cNvPicPr>
              <p:nvPr/>
            </p:nvPicPr>
            <p:blipFill>
              <a:blip r:embed="rId32"/>
              <a:stretch>
                <a:fillRect/>
              </a:stretch>
            </p:blipFill>
            <p:spPr>
              <a:xfrm>
                <a:off x="4027415" y="3736274"/>
                <a:ext cx="128083" cy="545343"/>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8205" name="Ink 32"/>
              <p14:cNvContentPartPr>
                <a14:cpLocks xmlns:a14="http://schemas.microsoft.com/office/drawing/2010/main" noRot="1" noChangeAspect="1" noEditPoints="1" noChangeArrowheads="1" noChangeShapeType="1"/>
              </p14:cNvContentPartPr>
              <p14:nvPr/>
            </p14:nvContentPartPr>
            <p14:xfrm>
              <a:off x="1247775" y="4779963"/>
              <a:ext cx="1000125" cy="473075"/>
            </p14:xfrm>
          </p:contentPart>
        </mc:Choice>
        <mc:Fallback xmlns="">
          <p:pic>
            <p:nvPicPr>
              <p:cNvPr id="8205" name="Ink 32"/>
              <p:cNvPicPr>
                <a:picLocks noRot="1" noChangeAspect="1" noEditPoints="1" noChangeArrowheads="1" noChangeShapeType="1"/>
              </p:cNvPicPr>
              <p:nvPr/>
            </p:nvPicPr>
            <p:blipFill>
              <a:blip r:embed="rId34"/>
              <a:stretch>
                <a:fillRect/>
              </a:stretch>
            </p:blipFill>
            <p:spPr>
              <a:xfrm>
                <a:off x="1242017" y="4765922"/>
                <a:ext cx="1021718" cy="501157"/>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8206" name="Ink 33"/>
              <p14:cNvContentPartPr>
                <a14:cpLocks xmlns:a14="http://schemas.microsoft.com/office/drawing/2010/main" noRot="1" noChangeAspect="1" noEditPoints="1" noChangeArrowheads="1" noChangeShapeType="1"/>
              </p14:cNvContentPartPr>
              <p14:nvPr/>
            </p14:nvContentPartPr>
            <p14:xfrm>
              <a:off x="2738438" y="4649788"/>
              <a:ext cx="363537" cy="915987"/>
            </p14:xfrm>
          </p:contentPart>
        </mc:Choice>
        <mc:Fallback xmlns="">
          <p:pic>
            <p:nvPicPr>
              <p:cNvPr id="8206" name="Ink 33"/>
              <p:cNvPicPr>
                <a:picLocks noRot="1" noChangeAspect="1" noEditPoints="1" noChangeArrowheads="1" noChangeShapeType="1"/>
              </p:cNvPicPr>
              <p:nvPr/>
            </p:nvPicPr>
            <p:blipFill>
              <a:blip r:embed="rId36"/>
              <a:stretch>
                <a:fillRect/>
              </a:stretch>
            </p:blipFill>
            <p:spPr>
              <a:xfrm>
                <a:off x="2725120" y="4641507"/>
                <a:ext cx="392692" cy="93615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8207" name="Ink 34"/>
              <p14:cNvContentPartPr>
                <a14:cpLocks xmlns:a14="http://schemas.microsoft.com/office/drawing/2010/main" noRot="1" noChangeAspect="1" noEditPoints="1" noChangeArrowheads="1" noChangeShapeType="1"/>
              </p14:cNvContentPartPr>
              <p14:nvPr/>
            </p14:nvContentPartPr>
            <p14:xfrm>
              <a:off x="3168650" y="4692650"/>
              <a:ext cx="671513" cy="528638"/>
            </p14:xfrm>
          </p:contentPart>
        </mc:Choice>
        <mc:Fallback xmlns="">
          <p:pic>
            <p:nvPicPr>
              <p:cNvPr id="8207" name="Ink 34"/>
              <p:cNvPicPr>
                <a:picLocks noRot="1" noChangeAspect="1" noEditPoints="1" noChangeArrowheads="1" noChangeShapeType="1"/>
              </p:cNvPicPr>
              <p:nvPr/>
            </p:nvPicPr>
            <p:blipFill>
              <a:blip r:embed="rId38"/>
              <a:stretch>
                <a:fillRect/>
              </a:stretch>
            </p:blipFill>
            <p:spPr>
              <a:xfrm>
                <a:off x="3154608" y="4678966"/>
                <a:ext cx="699238" cy="552045"/>
              </a:xfrm>
              <a:prstGeom prst="rect">
                <a:avLst/>
              </a:prstGeom>
            </p:spPr>
          </p:pic>
        </mc:Fallback>
      </mc:AlternateContent>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custDataLst>
              <p:tags r:id="rId1"/>
            </p:custDataLst>
          </p:nvPr>
        </p:nvSpPr>
        <p:spPr bwMode="auto">
          <a:xfrm>
            <a:off x="152400" y="152400"/>
            <a:ext cx="18367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4000"/>
              <a:t>"Quiz"</a:t>
            </a:r>
          </a:p>
        </p:txBody>
      </p:sp>
      <p:sp>
        <p:nvSpPr>
          <p:cNvPr id="46083" name="Text Box 3"/>
          <p:cNvSpPr txBox="1">
            <a:spLocks noChangeArrowheads="1"/>
          </p:cNvSpPr>
          <p:nvPr>
            <p:custDataLst>
              <p:tags r:id="rId2"/>
            </p:custDataLst>
          </p:nvPr>
        </p:nvSpPr>
        <p:spPr bwMode="auto">
          <a:xfrm>
            <a:off x="898525" y="3651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endParaRPr lang="en-US"/>
          </a:p>
        </p:txBody>
      </p:sp>
      <p:sp>
        <p:nvSpPr>
          <p:cNvPr id="46084" name="Text Box 7"/>
          <p:cNvSpPr txBox="1">
            <a:spLocks noChangeArrowheads="1"/>
          </p:cNvSpPr>
          <p:nvPr>
            <p:custDataLst>
              <p:tags r:id="rId3"/>
            </p:custDataLst>
          </p:nvPr>
        </p:nvSpPr>
        <p:spPr bwMode="auto">
          <a:xfrm>
            <a:off x="1981200" y="301625"/>
            <a:ext cx="2514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800">
                <a:solidFill>
                  <a:srgbClr val="1E16E4"/>
                </a:solidFill>
              </a:rPr>
              <a:t>Solutions…</a:t>
            </a:r>
          </a:p>
        </p:txBody>
      </p:sp>
      <p:sp>
        <p:nvSpPr>
          <p:cNvPr id="46085" name="Text Box 14"/>
          <p:cNvSpPr txBox="1">
            <a:spLocks noChangeArrowheads="1"/>
          </p:cNvSpPr>
          <p:nvPr>
            <p:custDataLst>
              <p:tags r:id="rId4"/>
            </p:custDataLst>
          </p:nvPr>
        </p:nvSpPr>
        <p:spPr bwMode="auto">
          <a:xfrm>
            <a:off x="436563" y="3325813"/>
            <a:ext cx="8402637"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nSpc>
                <a:spcPct val="60000"/>
              </a:lnSpc>
              <a:spcBef>
                <a:spcPct val="50000"/>
              </a:spcBef>
            </a:pPr>
            <a:r>
              <a:rPr lang="en-US" sz="1800" b="1">
                <a:solidFill>
                  <a:srgbClr val="FE9A2C"/>
                </a:solidFill>
                <a:latin typeface="Courier New" pitchFamily="49" charset="0"/>
              </a:rPr>
              <a:t>def</a:t>
            </a:r>
            <a:r>
              <a:rPr lang="en-US" sz="1800" b="1">
                <a:latin typeface="Courier New" pitchFamily="49" charset="0"/>
              </a:rPr>
              <a:t> mode( L ):</a:t>
            </a:r>
          </a:p>
          <a:p>
            <a:pPr>
              <a:lnSpc>
                <a:spcPct val="60000"/>
              </a:lnSpc>
              <a:spcBef>
                <a:spcPct val="50000"/>
              </a:spcBef>
            </a:pPr>
            <a:r>
              <a:rPr lang="en-US" sz="1800" b="1">
                <a:latin typeface="Courier New" pitchFamily="49" charset="0"/>
              </a:rPr>
              <a:t>    </a:t>
            </a:r>
            <a:r>
              <a:rPr lang="en-US" sz="1800" b="1">
                <a:solidFill>
                  <a:srgbClr val="067B0E"/>
                </a:solidFill>
                <a:latin typeface="Courier New" pitchFamily="49" charset="0"/>
              </a:rPr>
              <a:t>""" returns the element appearing most often in L """</a:t>
            </a:r>
          </a:p>
        </p:txBody>
      </p:sp>
      <p:sp>
        <p:nvSpPr>
          <p:cNvPr id="46086" name="Text Box 33"/>
          <p:cNvSpPr txBox="1">
            <a:spLocks noChangeArrowheads="1"/>
          </p:cNvSpPr>
          <p:nvPr>
            <p:custDataLst>
              <p:tags r:id="rId5"/>
            </p:custDataLst>
          </p:nvPr>
        </p:nvSpPr>
        <p:spPr bwMode="auto">
          <a:xfrm>
            <a:off x="5494338" y="196850"/>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600" b="1"/>
              <a:t>Hint:</a:t>
            </a:r>
          </a:p>
        </p:txBody>
      </p:sp>
      <p:sp>
        <p:nvSpPr>
          <p:cNvPr id="46087" name="Text Box 34"/>
          <p:cNvSpPr txBox="1">
            <a:spLocks noChangeArrowheads="1"/>
          </p:cNvSpPr>
          <p:nvPr>
            <p:custDataLst>
              <p:tags r:id="rId6"/>
            </p:custDataLst>
          </p:nvPr>
        </p:nvSpPr>
        <p:spPr bwMode="auto">
          <a:xfrm>
            <a:off x="5791200" y="533400"/>
            <a:ext cx="30829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200"/>
              <a:t>Consider defining a helper function !</a:t>
            </a:r>
          </a:p>
        </p:txBody>
      </p:sp>
      <p:sp>
        <p:nvSpPr>
          <p:cNvPr id="46088" name="Text Box 35"/>
          <p:cNvSpPr txBox="1">
            <a:spLocks noChangeArrowheads="1"/>
          </p:cNvSpPr>
          <p:nvPr>
            <p:custDataLst>
              <p:tags r:id="rId7"/>
            </p:custDataLst>
          </p:nvPr>
        </p:nvSpPr>
        <p:spPr bwMode="auto">
          <a:xfrm>
            <a:off x="144463" y="1125538"/>
            <a:ext cx="41989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400"/>
              <a:t>Write this function however you like:</a:t>
            </a:r>
          </a:p>
        </p:txBody>
      </p:sp>
      <mc:AlternateContent xmlns:mc="http://schemas.openxmlformats.org/markup-compatibility/2006" xmlns:p14="http://schemas.microsoft.com/office/powerpoint/2010/main">
        <mc:Choice Requires="p14">
          <p:contentPart p14:bwMode="auto" r:id="rId9">
            <p14:nvContentPartPr>
              <p14:cNvPr id="9218" name="Ink 9"/>
              <p14:cNvContentPartPr>
                <a14:cpLocks xmlns:a14="http://schemas.microsoft.com/office/drawing/2010/main" noRot="1" noChangeAspect="1" noEditPoints="1" noChangeArrowheads="1" noChangeShapeType="1"/>
              </p14:cNvContentPartPr>
              <p14:nvPr/>
            </p14:nvContentPartPr>
            <p14:xfrm>
              <a:off x="574675" y="1522413"/>
              <a:ext cx="488950" cy="871537"/>
            </p14:xfrm>
          </p:contentPart>
        </mc:Choice>
        <mc:Fallback xmlns="">
          <p:pic>
            <p:nvPicPr>
              <p:cNvPr id="9218" name="Ink 9"/>
              <p:cNvPicPr>
                <a:picLocks noRot="1" noChangeAspect="1" noEditPoints="1" noChangeArrowheads="1" noChangeShapeType="1"/>
              </p:cNvPicPr>
              <p:nvPr/>
            </p:nvPicPr>
            <p:blipFill>
              <a:blip r:embed="rId10"/>
              <a:stretch>
                <a:fillRect/>
              </a:stretch>
            </p:blipFill>
            <p:spPr>
              <a:xfrm>
                <a:off x="559553" y="1506933"/>
                <a:ext cx="519194" cy="899976"/>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219" name="Ink 10"/>
              <p14:cNvContentPartPr>
                <a14:cpLocks xmlns:a14="http://schemas.microsoft.com/office/drawing/2010/main" noRot="1" noChangeAspect="1" noEditPoints="1" noChangeArrowheads="1" noChangeShapeType="1"/>
              </p14:cNvContentPartPr>
              <p14:nvPr/>
            </p14:nvContentPartPr>
            <p14:xfrm>
              <a:off x="1319213" y="1512888"/>
              <a:ext cx="741362" cy="547687"/>
            </p14:xfrm>
          </p:contentPart>
        </mc:Choice>
        <mc:Fallback xmlns="">
          <p:pic>
            <p:nvPicPr>
              <p:cNvPr id="9219" name="Ink 10"/>
              <p:cNvPicPr>
                <a:picLocks noRot="1" noChangeAspect="1" noEditPoints="1" noChangeArrowheads="1" noChangeShapeType="1"/>
              </p:cNvPicPr>
              <p:nvPr/>
            </p:nvPicPr>
            <p:blipFill>
              <a:blip r:embed="rId12"/>
              <a:stretch>
                <a:fillRect/>
              </a:stretch>
            </p:blipFill>
            <p:spPr>
              <a:xfrm>
                <a:off x="1305171" y="1504246"/>
                <a:ext cx="761165" cy="566411"/>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220" name="Ink 11"/>
              <p14:cNvContentPartPr>
                <a14:cpLocks xmlns:a14="http://schemas.microsoft.com/office/drawing/2010/main" noRot="1" noChangeAspect="1" noEditPoints="1" noChangeArrowheads="1" noChangeShapeType="1"/>
              </p14:cNvContentPartPr>
              <p14:nvPr/>
            </p14:nvContentPartPr>
            <p14:xfrm>
              <a:off x="2262188" y="1539875"/>
              <a:ext cx="827087" cy="595313"/>
            </p14:xfrm>
          </p:contentPart>
        </mc:Choice>
        <mc:Fallback xmlns="">
          <p:pic>
            <p:nvPicPr>
              <p:cNvPr id="9220" name="Ink 11"/>
              <p:cNvPicPr>
                <a:picLocks noRot="1" noChangeAspect="1" noEditPoints="1" noChangeArrowheads="1" noChangeShapeType="1"/>
              </p:cNvPicPr>
              <p:nvPr/>
            </p:nvPicPr>
            <p:blipFill>
              <a:blip r:embed="rId14"/>
              <a:stretch>
                <a:fillRect/>
              </a:stretch>
            </p:blipFill>
            <p:spPr>
              <a:xfrm>
                <a:off x="2247785" y="1533396"/>
                <a:ext cx="856613" cy="60863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221" name="Ink 12"/>
              <p14:cNvContentPartPr>
                <a14:cpLocks xmlns:a14="http://schemas.microsoft.com/office/drawing/2010/main" noRot="1" noChangeAspect="1" noEditPoints="1" noChangeArrowheads="1" noChangeShapeType="1"/>
              </p14:cNvContentPartPr>
              <p14:nvPr/>
            </p14:nvContentPartPr>
            <p14:xfrm>
              <a:off x="3278188" y="1743075"/>
              <a:ext cx="23812" cy="152400"/>
            </p14:xfrm>
          </p:contentPart>
        </mc:Choice>
        <mc:Fallback xmlns="">
          <p:pic>
            <p:nvPicPr>
              <p:cNvPr id="9221" name="Ink 12"/>
              <p:cNvPicPr>
                <a:picLocks noRot="1" noChangeAspect="1" noEditPoints="1" noChangeArrowheads="1" noChangeShapeType="1"/>
              </p:cNvPicPr>
              <p:nvPr/>
            </p:nvPicPr>
            <p:blipFill>
              <a:blip r:embed="rId16"/>
              <a:stretch>
                <a:fillRect/>
              </a:stretch>
            </p:blipFill>
            <p:spPr>
              <a:xfrm>
                <a:off x="3268237" y="1735149"/>
                <a:ext cx="47624" cy="169694"/>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222" name="Ink 13"/>
              <p14:cNvContentPartPr>
                <a14:cpLocks xmlns:a14="http://schemas.microsoft.com/office/drawing/2010/main" noRot="1" noChangeAspect="1" noEditPoints="1" noChangeArrowheads="1" noChangeShapeType="1"/>
              </p14:cNvContentPartPr>
              <p14:nvPr/>
            </p14:nvContentPartPr>
            <p14:xfrm>
              <a:off x="2006600" y="2359025"/>
              <a:ext cx="852488" cy="333375"/>
            </p14:xfrm>
          </p:contentPart>
        </mc:Choice>
        <mc:Fallback xmlns="">
          <p:pic>
            <p:nvPicPr>
              <p:cNvPr id="9222" name="Ink 13"/>
              <p:cNvPicPr>
                <a:picLocks noRot="1" noChangeAspect="1" noEditPoints="1" noChangeArrowheads="1" noChangeShapeType="1"/>
              </p:cNvPicPr>
              <p:nvPr/>
            </p:nvPicPr>
            <p:blipFill>
              <a:blip r:embed="rId18"/>
              <a:stretch>
                <a:fillRect/>
              </a:stretch>
            </p:blipFill>
            <p:spPr>
              <a:xfrm>
                <a:off x="1998680" y="2344624"/>
                <a:ext cx="875888" cy="362176"/>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9223" name="Ink 14"/>
              <p14:cNvContentPartPr>
                <a14:cpLocks xmlns:a14="http://schemas.microsoft.com/office/drawing/2010/main" noRot="1" noChangeAspect="1" noEditPoints="1" noChangeArrowheads="1" noChangeShapeType="1"/>
              </p14:cNvContentPartPr>
              <p14:nvPr/>
            </p14:nvContentPartPr>
            <p14:xfrm>
              <a:off x="3232150" y="1855788"/>
              <a:ext cx="2686050" cy="1157287"/>
            </p14:xfrm>
          </p:contentPart>
        </mc:Choice>
        <mc:Fallback xmlns="">
          <p:pic>
            <p:nvPicPr>
              <p:cNvPr id="9223" name="Ink 14"/>
              <p:cNvPicPr>
                <a:picLocks noRot="1" noChangeAspect="1" noEditPoints="1" noChangeArrowheads="1" noChangeShapeType="1"/>
              </p:cNvPicPr>
              <p:nvPr/>
            </p:nvPicPr>
            <p:blipFill>
              <a:blip r:embed="rId20"/>
              <a:stretch>
                <a:fillRect/>
              </a:stretch>
            </p:blipFill>
            <p:spPr>
              <a:xfrm>
                <a:off x="3220270" y="1842829"/>
                <a:ext cx="2702971" cy="1185004"/>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9224" name="Ink 15"/>
              <p14:cNvContentPartPr>
                <a14:cpLocks xmlns:a14="http://schemas.microsoft.com/office/drawing/2010/main" noRot="1" noChangeAspect="1" noEditPoints="1" noChangeArrowheads="1" noChangeShapeType="1"/>
              </p14:cNvContentPartPr>
              <p14:nvPr/>
            </p14:nvContentPartPr>
            <p14:xfrm>
              <a:off x="6111875" y="2397125"/>
              <a:ext cx="212725" cy="239713"/>
            </p14:xfrm>
          </p:contentPart>
        </mc:Choice>
        <mc:Fallback xmlns="">
          <p:pic>
            <p:nvPicPr>
              <p:cNvPr id="9224" name="Ink 15"/>
              <p:cNvPicPr>
                <a:picLocks noRot="1" noChangeAspect="1" noEditPoints="1" noChangeArrowheads="1" noChangeShapeType="1"/>
              </p:cNvPicPr>
              <p:nvPr/>
            </p:nvPicPr>
            <p:blipFill>
              <a:blip r:embed="rId22"/>
              <a:stretch>
                <a:fillRect/>
              </a:stretch>
            </p:blipFill>
            <p:spPr>
              <a:xfrm>
                <a:off x="6102876" y="2389926"/>
                <a:ext cx="226763" cy="25663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9225" name="Ink 16"/>
              <p14:cNvContentPartPr>
                <a14:cpLocks xmlns:a14="http://schemas.microsoft.com/office/drawing/2010/main" noRot="1" noChangeAspect="1" noEditPoints="1" noChangeArrowheads="1" noChangeShapeType="1"/>
              </p14:cNvContentPartPr>
              <p14:nvPr/>
            </p14:nvContentPartPr>
            <p14:xfrm>
              <a:off x="6502400" y="2311400"/>
              <a:ext cx="306388" cy="300038"/>
            </p14:xfrm>
          </p:contentPart>
        </mc:Choice>
        <mc:Fallback xmlns="">
          <p:pic>
            <p:nvPicPr>
              <p:cNvPr id="9225" name="Ink 16"/>
              <p:cNvPicPr>
                <a:picLocks noRot="1" noChangeAspect="1" noEditPoints="1" noChangeArrowheads="1" noChangeShapeType="1"/>
              </p:cNvPicPr>
              <p:nvPr/>
            </p:nvPicPr>
            <p:blipFill>
              <a:blip r:embed="rId24"/>
              <a:stretch>
                <a:fillRect/>
              </a:stretch>
            </p:blipFill>
            <p:spPr>
              <a:xfrm>
                <a:off x="6494839" y="2298073"/>
                <a:ext cx="328710" cy="32309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9226" name="Ink 17"/>
              <p14:cNvContentPartPr>
                <a14:cpLocks xmlns:a14="http://schemas.microsoft.com/office/drawing/2010/main" noRot="1" noChangeAspect="1" noEditPoints="1" noChangeArrowheads="1" noChangeShapeType="1"/>
              </p14:cNvContentPartPr>
              <p14:nvPr/>
            </p14:nvContentPartPr>
            <p14:xfrm>
              <a:off x="7053263" y="1787525"/>
              <a:ext cx="774700" cy="957263"/>
            </p14:xfrm>
          </p:contentPart>
        </mc:Choice>
        <mc:Fallback xmlns="">
          <p:pic>
            <p:nvPicPr>
              <p:cNvPr id="9226" name="Ink 17"/>
              <p:cNvPicPr>
                <a:picLocks noRot="1" noChangeAspect="1" noEditPoints="1" noChangeArrowheads="1" noChangeShapeType="1"/>
              </p:cNvPicPr>
              <p:nvPr/>
            </p:nvPicPr>
            <p:blipFill>
              <a:blip r:embed="rId26"/>
              <a:stretch>
                <a:fillRect/>
              </a:stretch>
            </p:blipFill>
            <p:spPr>
              <a:xfrm>
                <a:off x="7038863" y="1781045"/>
                <a:ext cx="804219" cy="978864"/>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9227" name="Ink 18"/>
              <p14:cNvContentPartPr>
                <a14:cpLocks xmlns:a14="http://schemas.microsoft.com/office/drawing/2010/main" noRot="1" noChangeAspect="1" noEditPoints="1" noChangeArrowheads="1" noChangeShapeType="1"/>
              </p14:cNvContentPartPr>
              <p14:nvPr/>
            </p14:nvContentPartPr>
            <p14:xfrm>
              <a:off x="4192588" y="2865438"/>
              <a:ext cx="146050" cy="342900"/>
            </p14:xfrm>
          </p:contentPart>
        </mc:Choice>
        <mc:Fallback xmlns="">
          <p:pic>
            <p:nvPicPr>
              <p:cNvPr id="9227" name="Ink 18"/>
              <p:cNvPicPr>
                <a:picLocks noRot="1" noChangeAspect="1" noEditPoints="1" noChangeArrowheads="1" noChangeShapeType="1"/>
              </p:cNvPicPr>
              <p:nvPr/>
            </p:nvPicPr>
            <p:blipFill>
              <a:blip r:embed="rId28"/>
              <a:stretch>
                <a:fillRect/>
              </a:stretch>
            </p:blipFill>
            <p:spPr>
              <a:xfrm>
                <a:off x="4178559" y="2851765"/>
                <a:ext cx="170512" cy="370605"/>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9228" name="Ink 19"/>
              <p14:cNvContentPartPr>
                <a14:cpLocks xmlns:a14="http://schemas.microsoft.com/office/drawing/2010/main" noRot="1" noChangeAspect="1" noEditPoints="1" noChangeArrowheads="1" noChangeShapeType="1"/>
              </p14:cNvContentPartPr>
              <p14:nvPr/>
            </p14:nvContentPartPr>
            <p14:xfrm>
              <a:off x="4452938" y="2938463"/>
              <a:ext cx="96837" cy="273050"/>
            </p14:xfrm>
          </p:contentPart>
        </mc:Choice>
        <mc:Fallback xmlns="">
          <p:pic>
            <p:nvPicPr>
              <p:cNvPr id="9228" name="Ink 19"/>
              <p:cNvPicPr>
                <a:picLocks noRot="1" noChangeAspect="1" noEditPoints="1" noChangeArrowheads="1" noChangeShapeType="1"/>
              </p:cNvPicPr>
              <p:nvPr/>
            </p:nvPicPr>
            <p:blipFill>
              <a:blip r:embed="rId30"/>
              <a:stretch>
                <a:fillRect/>
              </a:stretch>
            </p:blipFill>
            <p:spPr>
              <a:xfrm>
                <a:off x="4441737" y="2925135"/>
                <a:ext cx="119601" cy="292142"/>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9229" name="Ink 20"/>
              <p14:cNvContentPartPr>
                <a14:cpLocks xmlns:a14="http://schemas.microsoft.com/office/drawing/2010/main" noRot="1" noChangeAspect="1" noEditPoints="1" noChangeArrowheads="1" noChangeShapeType="1"/>
              </p14:cNvContentPartPr>
              <p14:nvPr/>
            </p14:nvContentPartPr>
            <p14:xfrm>
              <a:off x="4670425" y="2976563"/>
              <a:ext cx="193675" cy="265112"/>
            </p14:xfrm>
          </p:contentPart>
        </mc:Choice>
        <mc:Fallback xmlns="">
          <p:pic>
            <p:nvPicPr>
              <p:cNvPr id="9229" name="Ink 20"/>
              <p:cNvPicPr>
                <a:picLocks noRot="1" noChangeAspect="1" noEditPoints="1" noChangeArrowheads="1" noChangeShapeType="1"/>
              </p:cNvPicPr>
              <p:nvPr/>
            </p:nvPicPr>
            <p:blipFill>
              <a:blip r:embed="rId32"/>
              <a:stretch>
                <a:fillRect/>
              </a:stretch>
            </p:blipFill>
            <p:spPr>
              <a:xfrm>
                <a:off x="4655665" y="2962515"/>
                <a:ext cx="217794" cy="287805"/>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9230" name="Ink 21"/>
              <p14:cNvContentPartPr>
                <a14:cpLocks xmlns:a14="http://schemas.microsoft.com/office/drawing/2010/main" noRot="1" noChangeAspect="1" noEditPoints="1" noChangeArrowheads="1" noChangeShapeType="1"/>
              </p14:cNvContentPartPr>
              <p14:nvPr/>
            </p14:nvContentPartPr>
            <p14:xfrm>
              <a:off x="5024438" y="2984500"/>
              <a:ext cx="174625" cy="247650"/>
            </p14:xfrm>
          </p:contentPart>
        </mc:Choice>
        <mc:Fallback xmlns="">
          <p:pic>
            <p:nvPicPr>
              <p:cNvPr id="9230" name="Ink 21"/>
              <p:cNvPicPr>
                <a:picLocks noRot="1" noChangeAspect="1" noEditPoints="1" noChangeArrowheads="1" noChangeShapeType="1"/>
              </p:cNvPicPr>
              <p:nvPr/>
            </p:nvPicPr>
            <p:blipFill>
              <a:blip r:embed="rId34"/>
              <a:stretch>
                <a:fillRect/>
              </a:stretch>
            </p:blipFill>
            <p:spPr>
              <a:xfrm>
                <a:off x="5010756" y="2975501"/>
                <a:ext cx="195148" cy="261688"/>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9231" name="Ink 22"/>
              <p14:cNvContentPartPr>
                <a14:cpLocks xmlns:a14="http://schemas.microsoft.com/office/drawing/2010/main" noRot="1" noChangeAspect="1" noEditPoints="1" noChangeArrowheads="1" noChangeShapeType="1"/>
              </p14:cNvContentPartPr>
              <p14:nvPr/>
            </p14:nvContentPartPr>
            <p14:xfrm>
              <a:off x="5338763" y="3043238"/>
              <a:ext cx="87312" cy="144462"/>
            </p14:xfrm>
          </p:contentPart>
        </mc:Choice>
        <mc:Fallback xmlns="">
          <p:pic>
            <p:nvPicPr>
              <p:cNvPr id="9231" name="Ink 22"/>
              <p:cNvPicPr>
                <a:picLocks noRot="1" noChangeAspect="1" noEditPoints="1" noChangeArrowheads="1" noChangeShapeType="1"/>
              </p:cNvPicPr>
              <p:nvPr/>
            </p:nvPicPr>
            <p:blipFill>
              <a:blip r:embed="rId36"/>
              <a:stretch>
                <a:fillRect/>
              </a:stretch>
            </p:blipFill>
            <p:spPr>
              <a:xfrm>
                <a:off x="5324750" y="3034952"/>
                <a:ext cx="116057" cy="167158"/>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9232" name="Ink 23"/>
              <p14:cNvContentPartPr>
                <a14:cpLocks xmlns:a14="http://schemas.microsoft.com/office/drawing/2010/main" noRot="1" noChangeAspect="1" noEditPoints="1" noChangeArrowheads="1" noChangeShapeType="1"/>
              </p14:cNvContentPartPr>
              <p14:nvPr/>
            </p14:nvContentPartPr>
            <p14:xfrm>
              <a:off x="5527675" y="3182938"/>
              <a:ext cx="36513" cy="103187"/>
            </p14:xfrm>
          </p:contentPart>
        </mc:Choice>
        <mc:Fallback xmlns="">
          <p:pic>
            <p:nvPicPr>
              <p:cNvPr id="9232" name="Ink 23"/>
              <p:cNvPicPr>
                <a:picLocks noRot="1" noChangeAspect="1" noEditPoints="1" noChangeArrowheads="1" noChangeShapeType="1"/>
              </p:cNvPicPr>
              <p:nvPr/>
            </p:nvPicPr>
            <p:blipFill>
              <a:blip r:embed="rId38"/>
              <a:stretch>
                <a:fillRect/>
              </a:stretch>
            </p:blipFill>
            <p:spPr>
              <a:xfrm>
                <a:off x="5521589" y="3176466"/>
                <a:ext cx="52622" cy="115771"/>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9233" name="Ink 24"/>
              <p14:cNvContentPartPr>
                <a14:cpLocks xmlns:a14="http://schemas.microsoft.com/office/drawing/2010/main" noRot="1" noChangeAspect="1" noEditPoints="1" noChangeArrowheads="1" noChangeShapeType="1"/>
              </p14:cNvContentPartPr>
              <p14:nvPr/>
            </p14:nvContentPartPr>
            <p14:xfrm>
              <a:off x="5737225" y="3005138"/>
              <a:ext cx="23813" cy="177800"/>
            </p14:xfrm>
          </p:contentPart>
        </mc:Choice>
        <mc:Fallback xmlns="">
          <p:pic>
            <p:nvPicPr>
              <p:cNvPr id="9233" name="Ink 24"/>
              <p:cNvPicPr>
                <a:picLocks noRot="1" noChangeAspect="1" noEditPoints="1" noChangeArrowheads="1" noChangeShapeType="1"/>
              </p:cNvPicPr>
              <p:nvPr/>
            </p:nvPicPr>
            <p:blipFill>
              <a:blip r:embed="rId40"/>
              <a:stretch>
                <a:fillRect/>
              </a:stretch>
            </p:blipFill>
            <p:spPr>
              <a:xfrm>
                <a:off x="5726762" y="2998300"/>
                <a:ext cx="48348" cy="191837"/>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9234" name="Ink 25"/>
              <p14:cNvContentPartPr>
                <a14:cpLocks xmlns:a14="http://schemas.microsoft.com/office/drawing/2010/main" noRot="1" noChangeAspect="1" noEditPoints="1" noChangeArrowheads="1" noChangeShapeType="1"/>
              </p14:cNvContentPartPr>
              <p14:nvPr/>
            </p14:nvContentPartPr>
            <p14:xfrm>
              <a:off x="5881688" y="3162300"/>
              <a:ext cx="30162" cy="111125"/>
            </p14:xfrm>
          </p:contentPart>
        </mc:Choice>
        <mc:Fallback xmlns="">
          <p:pic>
            <p:nvPicPr>
              <p:cNvPr id="9234" name="Ink 25"/>
              <p:cNvPicPr>
                <a:picLocks noRot="1" noChangeAspect="1" noEditPoints="1" noChangeArrowheads="1" noChangeShapeType="1"/>
              </p:cNvPicPr>
              <p:nvPr/>
            </p:nvPicPr>
            <p:blipFill>
              <a:blip r:embed="rId42"/>
              <a:stretch>
                <a:fillRect/>
              </a:stretch>
            </p:blipFill>
            <p:spPr>
              <a:xfrm>
                <a:off x="5873070" y="3154388"/>
                <a:ext cx="48475" cy="127668"/>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9235" name="Ink 26"/>
              <p14:cNvContentPartPr>
                <a14:cpLocks xmlns:a14="http://schemas.microsoft.com/office/drawing/2010/main" noRot="1" noChangeAspect="1" noEditPoints="1" noChangeArrowheads="1" noChangeShapeType="1"/>
              </p14:cNvContentPartPr>
              <p14:nvPr/>
            </p14:nvContentPartPr>
            <p14:xfrm>
              <a:off x="6122988" y="3121025"/>
              <a:ext cx="68262" cy="38100"/>
            </p14:xfrm>
          </p:contentPart>
        </mc:Choice>
        <mc:Fallback xmlns="">
          <p:pic>
            <p:nvPicPr>
              <p:cNvPr id="9235" name="Ink 26"/>
              <p:cNvPicPr>
                <a:picLocks noRot="1" noChangeAspect="1" noEditPoints="1" noChangeArrowheads="1" noChangeShapeType="1"/>
              </p:cNvPicPr>
              <p:nvPr/>
            </p:nvPicPr>
            <p:blipFill>
              <a:blip r:embed="rId44"/>
              <a:stretch>
                <a:fillRect/>
              </a:stretch>
            </p:blipFill>
            <p:spPr>
              <a:xfrm>
                <a:off x="6112569" y="3116352"/>
                <a:ext cx="83351" cy="56072"/>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9236" name="Ink 27"/>
              <p14:cNvContentPartPr>
                <a14:cpLocks xmlns:a14="http://schemas.microsoft.com/office/drawing/2010/main" noRot="1" noChangeAspect="1" noEditPoints="1" noChangeArrowheads="1" noChangeShapeType="1"/>
              </p14:cNvContentPartPr>
              <p14:nvPr/>
            </p14:nvContentPartPr>
            <p14:xfrm>
              <a:off x="6305550" y="3141663"/>
              <a:ext cx="144463" cy="42862"/>
            </p14:xfrm>
          </p:contentPart>
        </mc:Choice>
        <mc:Fallback xmlns="">
          <p:pic>
            <p:nvPicPr>
              <p:cNvPr id="9236" name="Ink 27"/>
              <p:cNvPicPr>
                <a:picLocks noRot="1" noChangeAspect="1" noEditPoints="1" noChangeArrowheads="1" noChangeShapeType="1"/>
              </p:cNvPicPr>
              <p:nvPr/>
            </p:nvPicPr>
            <p:blipFill>
              <a:blip r:embed="rId46"/>
              <a:stretch>
                <a:fillRect/>
              </a:stretch>
            </p:blipFill>
            <p:spPr>
              <a:xfrm>
                <a:off x="6300146" y="3135948"/>
                <a:ext cx="153469" cy="52506"/>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9237" name="Ink 28"/>
              <p14:cNvContentPartPr>
                <a14:cpLocks xmlns:a14="http://schemas.microsoft.com/office/drawing/2010/main" noRot="1" noChangeAspect="1" noEditPoints="1" noChangeArrowheads="1" noChangeShapeType="1"/>
              </p14:cNvContentPartPr>
              <p14:nvPr/>
            </p14:nvContentPartPr>
            <p14:xfrm>
              <a:off x="6623050" y="2930525"/>
              <a:ext cx="165100" cy="371475"/>
            </p14:xfrm>
          </p:contentPart>
        </mc:Choice>
        <mc:Fallback xmlns="">
          <p:pic>
            <p:nvPicPr>
              <p:cNvPr id="9237" name="Ink 28"/>
              <p:cNvPicPr>
                <a:picLocks noRot="1" noChangeAspect="1" noEditPoints="1" noChangeArrowheads="1" noChangeShapeType="1"/>
              </p:cNvPicPr>
              <p:nvPr/>
            </p:nvPicPr>
            <p:blipFill>
              <a:blip r:embed="rId48"/>
              <a:stretch>
                <a:fillRect/>
              </a:stretch>
            </p:blipFill>
            <p:spPr>
              <a:xfrm>
                <a:off x="6619093" y="2917207"/>
                <a:ext cx="182365" cy="398472"/>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9238" name="Ink 29"/>
              <p14:cNvContentPartPr>
                <a14:cpLocks xmlns:a14="http://schemas.microsoft.com/office/drawing/2010/main" noRot="1" noChangeAspect="1" noEditPoints="1" noChangeArrowheads="1" noChangeShapeType="1"/>
              </p14:cNvContentPartPr>
              <p14:nvPr/>
            </p14:nvContentPartPr>
            <p14:xfrm>
              <a:off x="2108200" y="4519613"/>
              <a:ext cx="101600" cy="39687"/>
            </p14:xfrm>
          </p:contentPart>
        </mc:Choice>
        <mc:Fallback xmlns="">
          <p:pic>
            <p:nvPicPr>
              <p:cNvPr id="9238" name="Ink 29"/>
              <p:cNvPicPr>
                <a:picLocks noRot="1" noChangeAspect="1" noEditPoints="1" noChangeArrowheads="1" noChangeShapeType="1"/>
              </p:cNvPicPr>
              <p:nvPr/>
            </p:nvPicPr>
            <p:blipFill>
              <a:blip r:embed="rId50"/>
              <a:stretch>
                <a:fillRect/>
              </a:stretch>
            </p:blipFill>
            <p:spPr>
              <a:xfrm>
                <a:off x="2095950" y="4512036"/>
                <a:ext cx="118533" cy="60252"/>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9239" name="Ink 30"/>
              <p14:cNvContentPartPr>
                <a14:cpLocks xmlns:a14="http://schemas.microsoft.com/office/drawing/2010/main" noRot="1" noChangeAspect="1" noEditPoints="1" noChangeArrowheads="1" noChangeShapeType="1"/>
              </p14:cNvContentPartPr>
              <p14:nvPr/>
            </p14:nvContentPartPr>
            <p14:xfrm>
              <a:off x="1149350" y="4176713"/>
              <a:ext cx="636588" cy="557212"/>
            </p14:xfrm>
          </p:contentPart>
        </mc:Choice>
        <mc:Fallback xmlns="">
          <p:pic>
            <p:nvPicPr>
              <p:cNvPr id="9239" name="Ink 30"/>
              <p:cNvPicPr>
                <a:picLocks noRot="1" noChangeAspect="1" noEditPoints="1" noChangeArrowheads="1" noChangeShapeType="1"/>
              </p:cNvPicPr>
              <p:nvPr/>
            </p:nvPicPr>
            <p:blipFill>
              <a:blip r:embed="rId52"/>
              <a:stretch>
                <a:fillRect/>
              </a:stretch>
            </p:blipFill>
            <p:spPr>
              <a:xfrm>
                <a:off x="1133867" y="4161595"/>
                <a:ext cx="657832" cy="586728"/>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9240" name="Ink 31"/>
              <p14:cNvContentPartPr>
                <a14:cpLocks xmlns:a14="http://schemas.microsoft.com/office/drawing/2010/main" noRot="1" noChangeAspect="1" noEditPoints="1" noChangeArrowheads="1" noChangeShapeType="1"/>
              </p14:cNvContentPartPr>
              <p14:nvPr/>
            </p14:nvContentPartPr>
            <p14:xfrm>
              <a:off x="2019300" y="4430713"/>
              <a:ext cx="161925" cy="28575"/>
            </p14:xfrm>
          </p:contentPart>
        </mc:Choice>
        <mc:Fallback xmlns="">
          <p:pic>
            <p:nvPicPr>
              <p:cNvPr id="9240" name="Ink 31"/>
              <p:cNvPicPr>
                <a:picLocks noRot="1" noChangeAspect="1" noEditPoints="1" noChangeArrowheads="1" noChangeShapeType="1"/>
              </p:cNvPicPr>
              <p:nvPr/>
            </p:nvPicPr>
            <p:blipFill>
              <a:blip r:embed="rId54"/>
              <a:stretch>
                <a:fillRect/>
              </a:stretch>
            </p:blipFill>
            <p:spPr>
              <a:xfrm>
                <a:off x="2009584" y="4423117"/>
                <a:ext cx="177038" cy="51363"/>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9241" name="Ink 32"/>
              <p14:cNvContentPartPr>
                <a14:cpLocks xmlns:a14="http://schemas.microsoft.com/office/drawing/2010/main" noRot="1" noChangeAspect="1" noEditPoints="1" noChangeArrowheads="1" noChangeShapeType="1"/>
              </p14:cNvContentPartPr>
              <p14:nvPr/>
            </p14:nvContentPartPr>
            <p14:xfrm>
              <a:off x="2492375" y="4044950"/>
              <a:ext cx="3481388" cy="1028700"/>
            </p14:xfrm>
          </p:contentPart>
        </mc:Choice>
        <mc:Fallback xmlns="">
          <p:pic>
            <p:nvPicPr>
              <p:cNvPr id="9241" name="Ink 32"/>
              <p:cNvPicPr>
                <a:picLocks noRot="1" noChangeAspect="1" noEditPoints="1" noChangeArrowheads="1" noChangeShapeType="1"/>
              </p:cNvPicPr>
              <p:nvPr/>
            </p:nvPicPr>
            <p:blipFill>
              <a:blip r:embed="rId56"/>
              <a:stretch>
                <a:fillRect/>
              </a:stretch>
            </p:blipFill>
            <p:spPr>
              <a:xfrm>
                <a:off x="2477616" y="4031632"/>
                <a:ext cx="3501187" cy="1051376"/>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9242" name="Ink 33"/>
              <p14:cNvContentPartPr>
                <a14:cpLocks xmlns:a14="http://schemas.microsoft.com/office/drawing/2010/main" noRot="1" noChangeAspect="1" noEditPoints="1" noChangeArrowheads="1" noChangeShapeType="1"/>
              </p14:cNvContentPartPr>
              <p14:nvPr/>
            </p14:nvContentPartPr>
            <p14:xfrm>
              <a:off x="6202363" y="4470400"/>
              <a:ext cx="200025" cy="214313"/>
            </p14:xfrm>
          </p:contentPart>
        </mc:Choice>
        <mc:Fallback xmlns="">
          <p:pic>
            <p:nvPicPr>
              <p:cNvPr id="9242" name="Ink 33"/>
              <p:cNvPicPr>
                <a:picLocks noRot="1" noChangeAspect="1" noEditPoints="1" noChangeArrowheads="1" noChangeShapeType="1"/>
              </p:cNvPicPr>
              <p:nvPr/>
            </p:nvPicPr>
            <p:blipFill>
              <a:blip r:embed="rId58"/>
              <a:stretch>
                <a:fillRect/>
              </a:stretch>
            </p:blipFill>
            <p:spPr>
              <a:xfrm>
                <a:off x="6194808" y="4461395"/>
                <a:ext cx="212617" cy="230161"/>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9243" name="Ink 34"/>
              <p14:cNvContentPartPr>
                <a14:cpLocks xmlns:a14="http://schemas.microsoft.com/office/drawing/2010/main" noRot="1" noChangeAspect="1" noEditPoints="1" noChangeArrowheads="1" noChangeShapeType="1"/>
              </p14:cNvContentPartPr>
              <p14:nvPr/>
            </p14:nvContentPartPr>
            <p14:xfrm>
              <a:off x="6645275" y="4351338"/>
              <a:ext cx="300038" cy="285750"/>
            </p14:xfrm>
          </p:contentPart>
        </mc:Choice>
        <mc:Fallback xmlns="">
          <p:pic>
            <p:nvPicPr>
              <p:cNvPr id="9243" name="Ink 34"/>
              <p:cNvPicPr>
                <a:picLocks noRot="1" noChangeAspect="1" noEditPoints="1" noChangeArrowheads="1" noChangeShapeType="1"/>
              </p:cNvPicPr>
              <p:nvPr/>
            </p:nvPicPr>
            <p:blipFill>
              <a:blip r:embed="rId60"/>
              <a:stretch>
                <a:fillRect/>
              </a:stretch>
            </p:blipFill>
            <p:spPr>
              <a:xfrm>
                <a:off x="6636991" y="4338022"/>
                <a:ext cx="322370" cy="312741"/>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9244" name="Ink 35"/>
              <p14:cNvContentPartPr>
                <a14:cpLocks xmlns:a14="http://schemas.microsoft.com/office/drawing/2010/main" noRot="1" noChangeAspect="1" noEditPoints="1" noChangeArrowheads="1" noChangeShapeType="1"/>
              </p14:cNvContentPartPr>
              <p14:nvPr/>
            </p14:nvContentPartPr>
            <p14:xfrm>
              <a:off x="7196138" y="4225925"/>
              <a:ext cx="257175" cy="495300"/>
            </p14:xfrm>
          </p:contentPart>
        </mc:Choice>
        <mc:Fallback xmlns="">
          <p:pic>
            <p:nvPicPr>
              <p:cNvPr id="9244" name="Ink 35"/>
              <p:cNvPicPr>
                <a:picLocks noRot="1" noChangeAspect="1" noEditPoints="1" noChangeArrowheads="1" noChangeShapeType="1"/>
              </p:cNvPicPr>
              <p:nvPr/>
            </p:nvPicPr>
            <p:blipFill>
              <a:blip r:embed="rId62"/>
              <a:stretch>
                <a:fillRect/>
              </a:stretch>
            </p:blipFill>
            <p:spPr>
              <a:xfrm>
                <a:off x="7182091" y="4214766"/>
                <a:ext cx="275184" cy="520857"/>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9245" name="Ink 36"/>
              <p14:cNvContentPartPr>
                <a14:cpLocks xmlns:a14="http://schemas.microsoft.com/office/drawing/2010/main" noRot="1" noChangeAspect="1" noEditPoints="1" noChangeArrowheads="1" noChangeShapeType="1"/>
              </p14:cNvContentPartPr>
              <p14:nvPr/>
            </p14:nvContentPartPr>
            <p14:xfrm>
              <a:off x="7759700" y="4165600"/>
              <a:ext cx="282575" cy="746125"/>
            </p14:xfrm>
          </p:contentPart>
        </mc:Choice>
        <mc:Fallback xmlns="">
          <p:pic>
            <p:nvPicPr>
              <p:cNvPr id="9245" name="Ink 36"/>
              <p:cNvPicPr>
                <a:picLocks noRot="1" noChangeAspect="1" noEditPoints="1" noChangeArrowheads="1" noChangeShapeType="1"/>
              </p:cNvPicPr>
              <p:nvPr/>
            </p:nvPicPr>
            <p:blipFill>
              <a:blip r:embed="rId64"/>
              <a:stretch>
                <a:fillRect/>
              </a:stretch>
            </p:blipFill>
            <p:spPr>
              <a:xfrm>
                <a:off x="7754294" y="4150483"/>
                <a:ext cx="303119" cy="776359"/>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9246" name="Ink 37"/>
              <p14:cNvContentPartPr>
                <a14:cpLocks xmlns:a14="http://schemas.microsoft.com/office/drawing/2010/main" noRot="1" noChangeAspect="1" noEditPoints="1" noChangeArrowheads="1" noChangeShapeType="1"/>
              </p14:cNvContentPartPr>
              <p14:nvPr/>
            </p14:nvContentPartPr>
            <p14:xfrm>
              <a:off x="1765300" y="5397500"/>
              <a:ext cx="57150" cy="30163"/>
            </p14:xfrm>
          </p:contentPart>
        </mc:Choice>
        <mc:Fallback xmlns="">
          <p:pic>
            <p:nvPicPr>
              <p:cNvPr id="9246" name="Ink 37"/>
              <p:cNvPicPr>
                <a:picLocks noRot="1" noChangeAspect="1" noEditPoints="1" noChangeArrowheads="1" noChangeShapeType="1"/>
              </p:cNvPicPr>
              <p:nvPr/>
            </p:nvPicPr>
            <p:blipFill>
              <a:blip r:embed="rId66"/>
              <a:stretch>
                <a:fillRect/>
              </a:stretch>
            </p:blipFill>
            <p:spPr>
              <a:xfrm>
                <a:off x="1758471" y="5390677"/>
                <a:ext cx="69011" cy="46681"/>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9247" name="Ink 38"/>
              <p14:cNvContentPartPr>
                <a14:cpLocks xmlns:a14="http://schemas.microsoft.com/office/drawing/2010/main" noRot="1" noChangeAspect="1" noEditPoints="1" noChangeArrowheads="1" noChangeShapeType="1"/>
              </p14:cNvContentPartPr>
              <p14:nvPr/>
            </p14:nvContentPartPr>
            <p14:xfrm>
              <a:off x="1196975" y="5130800"/>
              <a:ext cx="366713" cy="582613"/>
            </p14:xfrm>
          </p:contentPart>
        </mc:Choice>
        <mc:Fallback xmlns="">
          <p:pic>
            <p:nvPicPr>
              <p:cNvPr id="9247" name="Ink 38"/>
              <p:cNvPicPr>
                <a:picLocks noRot="1" noChangeAspect="1" noEditPoints="1" noChangeArrowheads="1" noChangeShapeType="1"/>
              </p:cNvPicPr>
              <p:nvPr/>
            </p:nvPicPr>
            <p:blipFill>
              <a:blip r:embed="rId68"/>
              <a:stretch>
                <a:fillRect/>
              </a:stretch>
            </p:blipFill>
            <p:spPr>
              <a:xfrm>
                <a:off x="1183300" y="5119998"/>
                <a:ext cx="395143" cy="607099"/>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9248" name="Ink 39"/>
              <p14:cNvContentPartPr>
                <a14:cpLocks xmlns:a14="http://schemas.microsoft.com/office/drawing/2010/main" noRot="1" noChangeAspect="1" noEditPoints="1" noChangeArrowheads="1" noChangeShapeType="1"/>
              </p14:cNvContentPartPr>
              <p14:nvPr/>
            </p14:nvContentPartPr>
            <p14:xfrm>
              <a:off x="1712913" y="5329238"/>
              <a:ext cx="74612" cy="9525"/>
            </p14:xfrm>
          </p:contentPart>
        </mc:Choice>
        <mc:Fallback xmlns="">
          <p:pic>
            <p:nvPicPr>
              <p:cNvPr id="9248" name="Ink 39"/>
              <p:cNvPicPr>
                <a:picLocks noRot="1" noChangeAspect="1" noEditPoints="1" noChangeArrowheads="1" noChangeShapeType="1"/>
              </p:cNvPicPr>
              <p:nvPr/>
            </p:nvPicPr>
            <p:blipFill>
              <a:blip r:embed="rId70"/>
              <a:stretch>
                <a:fillRect/>
              </a:stretch>
            </p:blipFill>
            <p:spPr>
              <a:xfrm>
                <a:off x="1706065" y="5323743"/>
                <a:ext cx="86867" cy="26011"/>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9249" name="Ink 40"/>
              <p14:cNvContentPartPr>
                <a14:cpLocks xmlns:a14="http://schemas.microsoft.com/office/drawing/2010/main" noRot="1" noChangeAspect="1" noEditPoints="1" noChangeArrowheads="1" noChangeShapeType="1"/>
              </p14:cNvContentPartPr>
              <p14:nvPr/>
            </p14:nvContentPartPr>
            <p14:xfrm>
              <a:off x="2124075" y="5214938"/>
              <a:ext cx="722313" cy="247650"/>
            </p14:xfrm>
          </p:contentPart>
        </mc:Choice>
        <mc:Fallback xmlns="">
          <p:pic>
            <p:nvPicPr>
              <p:cNvPr id="9249" name="Ink 40"/>
              <p:cNvPicPr>
                <a:picLocks noRot="1" noChangeAspect="1" noEditPoints="1" noChangeArrowheads="1" noChangeShapeType="1"/>
              </p:cNvPicPr>
              <p:nvPr/>
            </p:nvPicPr>
            <p:blipFill>
              <a:blip r:embed="rId72"/>
              <a:stretch>
                <a:fillRect/>
              </a:stretch>
            </p:blipFill>
            <p:spPr>
              <a:xfrm>
                <a:off x="2111112" y="5202321"/>
                <a:ext cx="742477" cy="273244"/>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9250" name="Ink 41"/>
              <p14:cNvContentPartPr>
                <a14:cpLocks xmlns:a14="http://schemas.microsoft.com/office/drawing/2010/main" noRot="1" noChangeAspect="1" noEditPoints="1" noChangeArrowheads="1" noChangeShapeType="1"/>
              </p14:cNvContentPartPr>
              <p14:nvPr/>
            </p14:nvContentPartPr>
            <p14:xfrm>
              <a:off x="3074988" y="5022850"/>
              <a:ext cx="692150" cy="501650"/>
            </p14:xfrm>
          </p:contentPart>
        </mc:Choice>
        <mc:Fallback xmlns="">
          <p:pic>
            <p:nvPicPr>
              <p:cNvPr id="9250" name="Ink 41"/>
              <p:cNvPicPr>
                <a:picLocks noRot="1" noChangeAspect="1" noEditPoints="1" noChangeArrowheads="1" noChangeShapeType="1"/>
              </p:cNvPicPr>
              <p:nvPr/>
            </p:nvPicPr>
            <p:blipFill>
              <a:blip r:embed="rId74"/>
              <a:stretch>
                <a:fillRect/>
              </a:stretch>
            </p:blipFill>
            <p:spPr>
              <a:xfrm>
                <a:off x="3059871" y="5009886"/>
                <a:ext cx="722744" cy="524338"/>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9251" name="Ink 42"/>
              <p14:cNvContentPartPr>
                <a14:cpLocks xmlns:a14="http://schemas.microsoft.com/office/drawing/2010/main" noRot="1" noChangeAspect="1" noEditPoints="1" noChangeArrowheads="1" noChangeShapeType="1"/>
              </p14:cNvContentPartPr>
              <p14:nvPr/>
            </p14:nvContentPartPr>
            <p14:xfrm>
              <a:off x="1311275" y="5783263"/>
              <a:ext cx="858838" cy="365125"/>
            </p14:xfrm>
          </p:contentPart>
        </mc:Choice>
        <mc:Fallback xmlns="">
          <p:pic>
            <p:nvPicPr>
              <p:cNvPr id="9251" name="Ink 42"/>
              <p:cNvPicPr>
                <a:picLocks noRot="1" noChangeAspect="1" noEditPoints="1" noChangeArrowheads="1" noChangeShapeType="1"/>
              </p:cNvPicPr>
              <p:nvPr/>
            </p:nvPicPr>
            <p:blipFill>
              <a:blip r:embed="rId76"/>
              <a:stretch>
                <a:fillRect/>
              </a:stretch>
            </p:blipFill>
            <p:spPr>
              <a:xfrm>
                <a:off x="1306956" y="5771380"/>
                <a:ext cx="867837" cy="390691"/>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9252" name="Ink 43"/>
              <p14:cNvContentPartPr>
                <a14:cpLocks xmlns:a14="http://schemas.microsoft.com/office/drawing/2010/main" noRot="1" noChangeAspect="1" noEditPoints="1" noChangeArrowheads="1" noChangeShapeType="1"/>
              </p14:cNvContentPartPr>
              <p14:nvPr/>
            </p14:nvContentPartPr>
            <p14:xfrm>
              <a:off x="2474913" y="5729288"/>
              <a:ext cx="749300" cy="506412"/>
            </p14:xfrm>
          </p:contentPart>
        </mc:Choice>
        <mc:Fallback xmlns="">
          <p:pic>
            <p:nvPicPr>
              <p:cNvPr id="9252" name="Ink 43"/>
              <p:cNvPicPr>
                <a:picLocks noRot="1" noChangeAspect="1" noEditPoints="1" noChangeArrowheads="1" noChangeShapeType="1"/>
              </p:cNvPicPr>
              <p:nvPr/>
            </p:nvPicPr>
            <p:blipFill>
              <a:blip r:embed="rId78"/>
              <a:stretch>
                <a:fillRect/>
              </a:stretch>
            </p:blipFill>
            <p:spPr>
              <a:xfrm>
                <a:off x="2468072" y="5722449"/>
                <a:ext cx="770544" cy="525848"/>
              </a:xfrm>
              <a:prstGeom prst="rect">
                <a:avLst/>
              </a:prstGeom>
            </p:spPr>
          </p:pic>
        </mc:Fallback>
      </mc:AlternateContent>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5"/>
          <p:cNvSpPr txBox="1">
            <a:spLocks noChangeArrowheads="1"/>
          </p:cNvSpPr>
          <p:nvPr>
            <p:custDataLst>
              <p:tags r:id="rId1"/>
            </p:custDataLst>
          </p:nvPr>
        </p:nvSpPr>
        <p:spPr bwMode="auto">
          <a:xfrm>
            <a:off x="152400" y="152400"/>
            <a:ext cx="18367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4000"/>
              <a:t>"Quiz"</a:t>
            </a:r>
          </a:p>
        </p:txBody>
      </p:sp>
      <p:sp>
        <p:nvSpPr>
          <p:cNvPr id="47107" name="Text Box 7"/>
          <p:cNvSpPr txBox="1">
            <a:spLocks noChangeArrowheads="1"/>
          </p:cNvSpPr>
          <p:nvPr>
            <p:custDataLst>
              <p:tags r:id="rId2"/>
            </p:custDataLst>
          </p:nvPr>
        </p:nvSpPr>
        <p:spPr bwMode="auto">
          <a:xfrm>
            <a:off x="898525" y="3651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endParaRPr lang="en-US"/>
          </a:p>
        </p:txBody>
      </p:sp>
      <p:sp>
        <p:nvSpPr>
          <p:cNvPr id="47108" name="Text Box 8"/>
          <p:cNvSpPr txBox="1">
            <a:spLocks noChangeArrowheads="1"/>
          </p:cNvSpPr>
          <p:nvPr>
            <p:custDataLst>
              <p:tags r:id="rId3"/>
            </p:custDataLst>
          </p:nvPr>
        </p:nvSpPr>
        <p:spPr bwMode="auto">
          <a:xfrm>
            <a:off x="1622425" y="6778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endParaRPr lang="en-US"/>
          </a:p>
        </p:txBody>
      </p:sp>
      <p:sp>
        <p:nvSpPr>
          <p:cNvPr id="47109" name="Text Box 11"/>
          <p:cNvSpPr txBox="1">
            <a:spLocks noChangeArrowheads="1"/>
          </p:cNvSpPr>
          <p:nvPr>
            <p:custDataLst>
              <p:tags r:id="rId4"/>
            </p:custDataLst>
          </p:nvPr>
        </p:nvSpPr>
        <p:spPr bwMode="auto">
          <a:xfrm>
            <a:off x="381000" y="1528763"/>
            <a:ext cx="6477000"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nSpc>
                <a:spcPct val="60000"/>
              </a:lnSpc>
              <a:spcBef>
                <a:spcPct val="50000"/>
              </a:spcBef>
            </a:pPr>
            <a:r>
              <a:rPr lang="en-US" sz="1400" b="1">
                <a:solidFill>
                  <a:srgbClr val="FE9A2C"/>
                </a:solidFill>
                <a:latin typeface="Courier New" pitchFamily="49" charset="0"/>
              </a:rPr>
              <a:t>def</a:t>
            </a:r>
            <a:r>
              <a:rPr lang="en-US" sz="1400" b="1">
                <a:latin typeface="Courier New" pitchFamily="49" charset="0"/>
              </a:rPr>
              <a:t> bestNumber( L ):</a:t>
            </a:r>
          </a:p>
          <a:p>
            <a:pPr>
              <a:lnSpc>
                <a:spcPct val="60000"/>
              </a:lnSpc>
              <a:spcBef>
                <a:spcPct val="50000"/>
              </a:spcBef>
            </a:pPr>
            <a:r>
              <a:rPr lang="en-US" sz="1400" b="1">
                <a:latin typeface="Courier New" pitchFamily="49" charset="0"/>
              </a:rPr>
              <a:t>    </a:t>
            </a:r>
            <a:r>
              <a:rPr lang="en-US" sz="1400" b="1">
                <a:solidFill>
                  <a:srgbClr val="067B0E"/>
                </a:solidFill>
                <a:latin typeface="Courier New" pitchFamily="49" charset="0"/>
              </a:rPr>
              <a:t>""" returns the # in L closest to 42 """</a:t>
            </a:r>
            <a:endParaRPr lang="en-US" sz="1400" b="1">
              <a:latin typeface="Courier New" pitchFamily="49" charset="0"/>
            </a:endParaRPr>
          </a:p>
        </p:txBody>
      </p:sp>
      <p:sp>
        <p:nvSpPr>
          <p:cNvPr id="47110" name="Text Box 17"/>
          <p:cNvSpPr txBox="1">
            <a:spLocks noChangeArrowheads="1"/>
          </p:cNvSpPr>
          <p:nvPr>
            <p:custDataLst>
              <p:tags r:id="rId5"/>
            </p:custDataLst>
          </p:nvPr>
        </p:nvSpPr>
        <p:spPr bwMode="auto">
          <a:xfrm>
            <a:off x="381000" y="4724400"/>
            <a:ext cx="6477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nSpc>
                <a:spcPct val="60000"/>
              </a:lnSpc>
              <a:spcBef>
                <a:spcPct val="50000"/>
              </a:spcBef>
            </a:pPr>
            <a:r>
              <a:rPr lang="en-US" sz="1400" b="1">
                <a:solidFill>
                  <a:srgbClr val="FE9A2C"/>
                </a:solidFill>
                <a:latin typeface="Courier New" pitchFamily="49" charset="0"/>
              </a:rPr>
              <a:t>def</a:t>
            </a:r>
            <a:r>
              <a:rPr lang="en-US" sz="1400" b="1">
                <a:latin typeface="Courier New" pitchFamily="49" charset="0"/>
              </a:rPr>
              <a:t> mode( L ):</a:t>
            </a:r>
          </a:p>
          <a:p>
            <a:pPr>
              <a:lnSpc>
                <a:spcPct val="60000"/>
              </a:lnSpc>
              <a:spcBef>
                <a:spcPct val="50000"/>
              </a:spcBef>
            </a:pPr>
            <a:r>
              <a:rPr lang="en-US" sz="1400" b="1">
                <a:latin typeface="Courier New" pitchFamily="49" charset="0"/>
              </a:rPr>
              <a:t>    </a:t>
            </a:r>
            <a:r>
              <a:rPr lang="en-US" sz="1400" b="1">
                <a:solidFill>
                  <a:srgbClr val="067B0E"/>
                </a:solidFill>
                <a:latin typeface="Courier New" pitchFamily="49" charset="0"/>
              </a:rPr>
              <a:t>""" returns the element appearing most often in L """</a:t>
            </a:r>
            <a:endParaRPr lang="en-US" sz="1400" b="1">
              <a:latin typeface="Courier New" pitchFamily="49" charset="0"/>
            </a:endParaRPr>
          </a:p>
          <a:p>
            <a:pPr>
              <a:lnSpc>
                <a:spcPct val="60000"/>
              </a:lnSpc>
              <a:spcBef>
                <a:spcPct val="50000"/>
              </a:spcBef>
            </a:pPr>
            <a:r>
              <a:rPr lang="en-US" sz="1400" b="1">
                <a:latin typeface="Courier New" pitchFamily="49" charset="0"/>
              </a:rPr>
              <a:t>    </a:t>
            </a:r>
          </a:p>
        </p:txBody>
      </p:sp>
      <p:sp>
        <p:nvSpPr>
          <p:cNvPr id="47111" name="Text Box 18"/>
          <p:cNvSpPr txBox="1">
            <a:spLocks noChangeArrowheads="1"/>
          </p:cNvSpPr>
          <p:nvPr>
            <p:custDataLst>
              <p:tags r:id="rId6"/>
            </p:custDataLst>
          </p:nvPr>
        </p:nvSpPr>
        <p:spPr bwMode="auto">
          <a:xfrm>
            <a:off x="4287838" y="6553200"/>
            <a:ext cx="4800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r">
              <a:spcBef>
                <a:spcPct val="50000"/>
              </a:spcBef>
            </a:pPr>
            <a:r>
              <a:rPr lang="en-US" sz="1000" b="1">
                <a:solidFill>
                  <a:srgbClr val="B410CE"/>
                </a:solidFill>
              </a:rPr>
              <a:t>Extra Credit:</a:t>
            </a:r>
            <a:r>
              <a:rPr lang="en-US" sz="1000" b="1" i="1"/>
              <a:t> What four-letter word scores highest in scrabble?</a:t>
            </a:r>
          </a:p>
        </p:txBody>
      </p:sp>
      <p:sp>
        <p:nvSpPr>
          <p:cNvPr id="47112" name="Text Box 19"/>
          <p:cNvSpPr txBox="1">
            <a:spLocks noChangeArrowheads="1"/>
          </p:cNvSpPr>
          <p:nvPr>
            <p:custDataLst>
              <p:tags r:id="rId7"/>
            </p:custDataLst>
          </p:nvPr>
        </p:nvSpPr>
        <p:spPr bwMode="auto">
          <a:xfrm>
            <a:off x="4933950" y="304800"/>
            <a:ext cx="1066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200" b="1" i="1"/>
              <a:t>Name(s):</a:t>
            </a:r>
          </a:p>
        </p:txBody>
      </p:sp>
      <p:sp>
        <p:nvSpPr>
          <p:cNvPr id="47113" name="Text Box 20"/>
          <p:cNvSpPr txBox="1">
            <a:spLocks noChangeArrowheads="1"/>
          </p:cNvSpPr>
          <p:nvPr>
            <p:custDataLst>
              <p:tags r:id="rId8"/>
            </p:custDataLst>
          </p:nvPr>
        </p:nvSpPr>
        <p:spPr bwMode="auto">
          <a:xfrm>
            <a:off x="1901825" y="357188"/>
            <a:ext cx="2514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800">
                <a:solidFill>
                  <a:srgbClr val="1E16E4"/>
                </a:solidFill>
              </a:rPr>
              <a:t>Nothing but the best!</a:t>
            </a:r>
          </a:p>
        </p:txBody>
      </p:sp>
      <p:sp>
        <p:nvSpPr>
          <p:cNvPr id="47114" name="Line 21"/>
          <p:cNvSpPr>
            <a:spLocks noChangeShapeType="1"/>
          </p:cNvSpPr>
          <p:nvPr>
            <p:custDataLst>
              <p:tags r:id="rId9"/>
            </p:custDataLst>
          </p:nvPr>
        </p:nvSpPr>
        <p:spPr bwMode="auto">
          <a:xfrm>
            <a:off x="5715000" y="579438"/>
            <a:ext cx="2743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47115" name="Text Box 22"/>
          <p:cNvSpPr txBox="1">
            <a:spLocks noChangeArrowheads="1"/>
          </p:cNvSpPr>
          <p:nvPr>
            <p:custDataLst>
              <p:tags r:id="rId10"/>
            </p:custDataLst>
          </p:nvPr>
        </p:nvSpPr>
        <p:spPr bwMode="auto">
          <a:xfrm>
            <a:off x="4808538" y="3581400"/>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600" b="1"/>
              <a:t>Hint:</a:t>
            </a:r>
          </a:p>
        </p:txBody>
      </p:sp>
      <p:sp>
        <p:nvSpPr>
          <p:cNvPr id="47116" name="Text Box 23"/>
          <p:cNvSpPr txBox="1">
            <a:spLocks noChangeArrowheads="1"/>
          </p:cNvSpPr>
          <p:nvPr>
            <p:custDataLst>
              <p:tags r:id="rId11"/>
            </p:custDataLst>
          </p:nvPr>
        </p:nvSpPr>
        <p:spPr bwMode="auto">
          <a:xfrm>
            <a:off x="5387975" y="3611563"/>
            <a:ext cx="30829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200"/>
              <a:t>Consider defining a helper function !</a:t>
            </a:r>
          </a:p>
        </p:txBody>
      </p:sp>
      <p:sp>
        <p:nvSpPr>
          <p:cNvPr id="47117" name="Text Box 26"/>
          <p:cNvSpPr txBox="1">
            <a:spLocks noChangeArrowheads="1"/>
          </p:cNvSpPr>
          <p:nvPr>
            <p:custDataLst>
              <p:tags r:id="rId12"/>
            </p:custDataLst>
          </p:nvPr>
        </p:nvSpPr>
        <p:spPr bwMode="auto">
          <a:xfrm>
            <a:off x="5794375" y="941388"/>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600" b="1"/>
              <a:t>Hints:</a:t>
            </a:r>
          </a:p>
        </p:txBody>
      </p:sp>
      <p:sp>
        <p:nvSpPr>
          <p:cNvPr id="47118" name="Text Box 27"/>
          <p:cNvSpPr txBox="1">
            <a:spLocks noChangeArrowheads="1"/>
          </p:cNvSpPr>
          <p:nvPr>
            <p:custDataLst>
              <p:tags r:id="rId13"/>
            </p:custDataLst>
          </p:nvPr>
        </p:nvSpPr>
        <p:spPr bwMode="auto">
          <a:xfrm>
            <a:off x="6553200" y="973138"/>
            <a:ext cx="2362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200" b="1">
                <a:latin typeface="Courier New" pitchFamily="49" charset="0"/>
              </a:rPr>
              <a:t>abs( x )</a:t>
            </a:r>
            <a:r>
              <a:rPr lang="en-US" sz="1200"/>
              <a:t> is built-in to Python</a:t>
            </a:r>
          </a:p>
        </p:txBody>
      </p:sp>
      <p:sp>
        <p:nvSpPr>
          <p:cNvPr id="47119" name="Text Box 28"/>
          <p:cNvSpPr txBox="1">
            <a:spLocks noChangeArrowheads="1"/>
          </p:cNvSpPr>
          <p:nvPr>
            <p:custDataLst>
              <p:tags r:id="rId14"/>
            </p:custDataLst>
          </p:nvPr>
        </p:nvSpPr>
        <p:spPr bwMode="auto">
          <a:xfrm>
            <a:off x="6548438" y="1423988"/>
            <a:ext cx="21605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200"/>
              <a:t>Use </a:t>
            </a:r>
            <a:r>
              <a:rPr lang="en-US" sz="1200" b="1">
                <a:latin typeface="Courier New" pitchFamily="49" charset="0"/>
              </a:rPr>
              <a:t>bestWord</a:t>
            </a:r>
            <a:r>
              <a:rPr lang="en-US" sz="1200"/>
              <a:t> as a guide:</a:t>
            </a:r>
          </a:p>
        </p:txBody>
      </p:sp>
      <p:sp>
        <p:nvSpPr>
          <p:cNvPr id="47120" name="Text Box 29"/>
          <p:cNvSpPr txBox="1">
            <a:spLocks noChangeArrowheads="1"/>
          </p:cNvSpPr>
          <p:nvPr>
            <p:custDataLst>
              <p:tags r:id="rId15"/>
            </p:custDataLst>
          </p:nvPr>
        </p:nvSpPr>
        <p:spPr bwMode="auto">
          <a:xfrm>
            <a:off x="109538" y="1219200"/>
            <a:ext cx="3700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400"/>
              <a:t>Write this function using</a:t>
            </a:r>
            <a:r>
              <a:rPr lang="en-US" sz="1400" b="1" i="1"/>
              <a:t> </a:t>
            </a:r>
            <a:r>
              <a:rPr lang="en-US" sz="1400" b="1">
                <a:latin typeface="Courier New" pitchFamily="49" charset="0"/>
              </a:rPr>
              <a:t>max</a:t>
            </a:r>
            <a:r>
              <a:rPr lang="en-US" sz="1400"/>
              <a:t> or recursively</a:t>
            </a:r>
            <a:r>
              <a:rPr lang="en-US" sz="1400" b="1" i="1"/>
              <a:t> </a:t>
            </a:r>
            <a:r>
              <a:rPr lang="en-US" sz="1400"/>
              <a:t>:</a:t>
            </a:r>
          </a:p>
        </p:txBody>
      </p:sp>
      <p:sp>
        <p:nvSpPr>
          <p:cNvPr id="47121" name="Text Box 31"/>
          <p:cNvSpPr txBox="1">
            <a:spLocks noChangeArrowheads="1"/>
          </p:cNvSpPr>
          <p:nvPr>
            <p:custDataLst>
              <p:tags r:id="rId16"/>
            </p:custDataLst>
          </p:nvPr>
        </p:nvSpPr>
        <p:spPr bwMode="auto">
          <a:xfrm>
            <a:off x="144463" y="3595688"/>
            <a:ext cx="41989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400"/>
              <a:t>Write this function however you like:</a:t>
            </a:r>
          </a:p>
        </p:txBody>
      </p:sp>
      <p:sp>
        <p:nvSpPr>
          <p:cNvPr id="47122" name="Text Box 40"/>
          <p:cNvSpPr txBox="1">
            <a:spLocks noChangeArrowheads="1"/>
          </p:cNvSpPr>
          <p:nvPr>
            <p:custDataLst>
              <p:tags r:id="rId17"/>
            </p:custDataLst>
          </p:nvPr>
        </p:nvSpPr>
        <p:spPr bwMode="auto">
          <a:xfrm>
            <a:off x="6148388" y="1779588"/>
            <a:ext cx="28194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nSpc>
                <a:spcPct val="60000"/>
              </a:lnSpc>
              <a:spcBef>
                <a:spcPct val="50000"/>
              </a:spcBef>
            </a:pPr>
            <a:r>
              <a:rPr lang="en-US" sz="900" b="1">
                <a:solidFill>
                  <a:srgbClr val="FE9A2C"/>
                </a:solidFill>
                <a:latin typeface="Courier New" pitchFamily="49" charset="0"/>
              </a:rPr>
              <a:t>def</a:t>
            </a:r>
            <a:r>
              <a:rPr lang="en-US" sz="900" b="1">
                <a:latin typeface="Courier New" pitchFamily="49" charset="0"/>
              </a:rPr>
              <a:t> bestWord( L ):</a:t>
            </a:r>
          </a:p>
          <a:p>
            <a:pPr>
              <a:lnSpc>
                <a:spcPct val="60000"/>
              </a:lnSpc>
              <a:spcBef>
                <a:spcPct val="50000"/>
              </a:spcBef>
            </a:pPr>
            <a:r>
              <a:rPr lang="en-US" sz="900" b="1">
                <a:latin typeface="Courier New" pitchFamily="49" charset="0"/>
              </a:rPr>
              <a:t>    </a:t>
            </a:r>
            <a:r>
              <a:rPr lang="en-US" sz="900" b="1">
                <a:solidFill>
                  <a:srgbClr val="067B0E"/>
                </a:solidFill>
                <a:latin typeface="Courier New" pitchFamily="49" charset="0"/>
              </a:rPr>
              <a:t>""" example code """</a:t>
            </a:r>
            <a:endParaRPr lang="en-US" sz="900" b="1">
              <a:solidFill>
                <a:srgbClr val="B410CE"/>
              </a:solidFill>
              <a:latin typeface="Courier New" pitchFamily="49" charset="0"/>
            </a:endParaRPr>
          </a:p>
          <a:p>
            <a:pPr>
              <a:lnSpc>
                <a:spcPct val="60000"/>
              </a:lnSpc>
              <a:spcBef>
                <a:spcPct val="50000"/>
              </a:spcBef>
            </a:pPr>
            <a:r>
              <a:rPr lang="en-US" sz="900" b="1">
                <a:latin typeface="Courier New" pitchFamily="49" charset="0"/>
              </a:rPr>
              <a:t>    LOL = [ [scsc(w), w] </a:t>
            </a:r>
            <a:r>
              <a:rPr lang="en-US" sz="900" b="1">
                <a:solidFill>
                  <a:srgbClr val="FE9A2C"/>
                </a:solidFill>
                <a:latin typeface="Courier New" pitchFamily="49" charset="0"/>
              </a:rPr>
              <a:t>for</a:t>
            </a:r>
            <a:r>
              <a:rPr lang="en-US" sz="900" b="1">
                <a:latin typeface="Courier New" pitchFamily="49" charset="0"/>
              </a:rPr>
              <a:t> w </a:t>
            </a:r>
            <a:r>
              <a:rPr lang="en-US" sz="900" b="1">
                <a:solidFill>
                  <a:srgbClr val="FE9A2C"/>
                </a:solidFill>
                <a:latin typeface="Courier New" pitchFamily="49" charset="0"/>
              </a:rPr>
              <a:t>in</a:t>
            </a:r>
            <a:r>
              <a:rPr lang="en-US" sz="900" b="1">
                <a:latin typeface="Courier New" pitchFamily="49" charset="0"/>
              </a:rPr>
              <a:t> L  ]</a:t>
            </a:r>
          </a:p>
          <a:p>
            <a:pPr>
              <a:lnSpc>
                <a:spcPct val="60000"/>
              </a:lnSpc>
              <a:spcBef>
                <a:spcPct val="50000"/>
              </a:spcBef>
            </a:pPr>
            <a:r>
              <a:rPr lang="en-US" sz="900" b="1">
                <a:latin typeface="Courier New" pitchFamily="49" charset="0"/>
              </a:rPr>
              <a:t>    bestPair = max( LOL )</a:t>
            </a:r>
          </a:p>
          <a:p>
            <a:pPr>
              <a:lnSpc>
                <a:spcPct val="60000"/>
              </a:lnSpc>
              <a:spcBef>
                <a:spcPct val="50000"/>
              </a:spcBef>
            </a:pPr>
            <a:r>
              <a:rPr lang="en-US" sz="900" b="1">
                <a:latin typeface="Courier New" pitchFamily="49" charset="0"/>
              </a:rPr>
              <a:t>    </a:t>
            </a:r>
            <a:r>
              <a:rPr lang="en-US" sz="900" b="1">
                <a:solidFill>
                  <a:srgbClr val="FE9A2C"/>
                </a:solidFill>
                <a:latin typeface="Courier New" pitchFamily="49" charset="0"/>
              </a:rPr>
              <a:t>return</a:t>
            </a:r>
            <a:r>
              <a:rPr lang="en-US" sz="900" b="1">
                <a:latin typeface="Courier New" pitchFamily="49" charset="0"/>
              </a:rPr>
              <a:t> bestPair</a:t>
            </a:r>
            <a:endParaRPr lang="en-US" sz="900" b="1">
              <a:solidFill>
                <a:srgbClr val="EB102C"/>
              </a:solidFill>
              <a:latin typeface="Courier New" pitchFamily="49" charset="0"/>
            </a:endParaRPr>
          </a:p>
        </p:txBody>
      </p:sp>
      <p:sp>
        <p:nvSpPr>
          <p:cNvPr id="47123" name="Rectangle 41"/>
          <p:cNvSpPr>
            <a:spLocks noChangeArrowheads="1"/>
          </p:cNvSpPr>
          <p:nvPr/>
        </p:nvSpPr>
        <p:spPr bwMode="auto">
          <a:xfrm>
            <a:off x="6126163" y="1717675"/>
            <a:ext cx="2865437" cy="8731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eaLnBrk="0" hangingPunct="0"/>
            <a:endParaRPr lang="en-US"/>
          </a:p>
        </p:txBody>
      </p:sp>
      <p:sp>
        <p:nvSpPr>
          <p:cNvPr id="47124" name="Line 42"/>
          <p:cNvSpPr>
            <a:spLocks noChangeShapeType="1"/>
          </p:cNvSpPr>
          <p:nvPr/>
        </p:nvSpPr>
        <p:spPr bwMode="auto">
          <a:xfrm>
            <a:off x="304800" y="3489325"/>
            <a:ext cx="8382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mc:AlternateContent xmlns:mc="http://schemas.openxmlformats.org/markup-compatibility/2006" xmlns:p14="http://schemas.microsoft.com/office/powerpoint/2010/main">
        <mc:Choice Requires="p14">
          <p:contentPart p14:bwMode="auto" r:id="rId19">
            <p14:nvContentPartPr>
              <p14:cNvPr id="15362" name="Ink 1024"/>
              <p14:cNvContentPartPr>
                <a14:cpLocks xmlns:a14="http://schemas.microsoft.com/office/drawing/2010/main" noRot="1" noChangeAspect="1" noEditPoints="1" noChangeArrowheads="1" noChangeShapeType="1"/>
              </p14:cNvContentPartPr>
              <p14:nvPr/>
            </p14:nvContentPartPr>
            <p14:xfrm>
              <a:off x="531813" y="2760663"/>
              <a:ext cx="157162" cy="600075"/>
            </p14:xfrm>
          </p:contentPart>
        </mc:Choice>
        <mc:Fallback xmlns="">
          <p:pic>
            <p:nvPicPr>
              <p:cNvPr id="15362" name="Ink 1024"/>
              <p:cNvPicPr>
                <a:picLocks noRot="1" noChangeAspect="1" noEditPoints="1" noChangeArrowheads="1" noChangeShapeType="1"/>
              </p:cNvPicPr>
              <p:nvPr/>
            </p:nvPicPr>
            <p:blipFill>
              <a:blip r:embed="rId20"/>
              <a:stretch>
                <a:fillRect/>
              </a:stretch>
            </p:blipFill>
            <p:spPr>
              <a:xfrm>
                <a:off x="517755" y="2749144"/>
                <a:ext cx="184918" cy="625633"/>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363" name="Ink 1025"/>
              <p14:cNvContentPartPr>
                <a14:cpLocks xmlns:a14="http://schemas.microsoft.com/office/drawing/2010/main" noRot="1" noChangeAspect="1" noEditPoints="1" noChangeArrowheads="1" noChangeShapeType="1"/>
              </p14:cNvContentPartPr>
              <p14:nvPr/>
            </p14:nvContentPartPr>
            <p14:xfrm>
              <a:off x="1187450" y="346075"/>
              <a:ext cx="2206625" cy="1241425"/>
            </p14:xfrm>
          </p:contentPart>
        </mc:Choice>
        <mc:Fallback xmlns="">
          <p:pic>
            <p:nvPicPr>
              <p:cNvPr id="15363" name="Ink 1025"/>
              <p:cNvPicPr>
                <a:picLocks noRot="1" noChangeAspect="1" noEditPoints="1" noChangeArrowheads="1" noChangeShapeType="1"/>
              </p:cNvPicPr>
              <p:nvPr/>
            </p:nvPicPr>
            <p:blipFill>
              <a:blip r:embed="rId22"/>
              <a:stretch>
                <a:fillRect/>
              </a:stretch>
            </p:blipFill>
            <p:spPr>
              <a:xfrm>
                <a:off x="1175181" y="333819"/>
                <a:ext cx="2232967" cy="1266297"/>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364" name="Ink 1026"/>
              <p14:cNvContentPartPr>
                <a14:cpLocks xmlns:a14="http://schemas.microsoft.com/office/drawing/2010/main" noRot="1" noChangeAspect="1" noEditPoints="1" noChangeArrowheads="1" noChangeShapeType="1"/>
              </p14:cNvContentPartPr>
              <p14:nvPr/>
            </p14:nvContentPartPr>
            <p14:xfrm>
              <a:off x="871538" y="1968500"/>
              <a:ext cx="1631950" cy="619125"/>
            </p14:xfrm>
          </p:contentPart>
        </mc:Choice>
        <mc:Fallback xmlns="">
          <p:pic>
            <p:nvPicPr>
              <p:cNvPr id="15364" name="Ink 1026"/>
              <p:cNvPicPr>
                <a:picLocks noRot="1" noChangeAspect="1" noEditPoints="1" noChangeArrowheads="1" noChangeShapeType="1"/>
              </p:cNvPicPr>
              <p:nvPr/>
            </p:nvPicPr>
            <p:blipFill>
              <a:blip r:embed="rId24"/>
              <a:stretch>
                <a:fillRect/>
              </a:stretch>
            </p:blipFill>
            <p:spPr>
              <a:xfrm>
                <a:off x="860018" y="1956615"/>
                <a:ext cx="1653551" cy="643616"/>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365" name="Ink 1027"/>
              <p14:cNvContentPartPr>
                <a14:cpLocks xmlns:a14="http://schemas.microsoft.com/office/drawing/2010/main" noRot="1" noChangeAspect="1" noEditPoints="1" noChangeArrowheads="1" noChangeShapeType="1"/>
              </p14:cNvContentPartPr>
              <p14:nvPr/>
            </p14:nvContentPartPr>
            <p14:xfrm>
              <a:off x="3440113" y="1414463"/>
              <a:ext cx="2706687" cy="1579562"/>
            </p14:xfrm>
          </p:contentPart>
        </mc:Choice>
        <mc:Fallback xmlns="">
          <p:pic>
            <p:nvPicPr>
              <p:cNvPr id="15365" name="Ink 1027"/>
              <p:cNvPicPr>
                <a:picLocks noRot="1" noChangeAspect="1" noEditPoints="1" noChangeArrowheads="1" noChangeShapeType="1"/>
              </p:cNvPicPr>
              <p:nvPr/>
            </p:nvPicPr>
            <p:blipFill>
              <a:blip r:embed="rId26"/>
              <a:stretch>
                <a:fillRect/>
              </a:stretch>
            </p:blipFill>
            <p:spPr>
              <a:xfrm>
                <a:off x="3430754" y="1404744"/>
                <a:ext cx="2720726" cy="1597201"/>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366" name="Ink 1028"/>
              <p14:cNvContentPartPr>
                <a14:cpLocks xmlns:a14="http://schemas.microsoft.com/office/drawing/2010/main" noRot="1" noChangeAspect="1" noEditPoints="1" noChangeArrowheads="1" noChangeShapeType="1"/>
              </p14:cNvContentPartPr>
              <p14:nvPr/>
            </p14:nvContentPartPr>
            <p14:xfrm>
              <a:off x="2563813" y="2662238"/>
              <a:ext cx="846137" cy="249237"/>
            </p14:xfrm>
          </p:contentPart>
        </mc:Choice>
        <mc:Fallback xmlns="">
          <p:pic>
            <p:nvPicPr>
              <p:cNvPr id="15366" name="Ink 1028"/>
              <p:cNvPicPr>
                <a:picLocks noRot="1" noChangeAspect="1" noEditPoints="1" noChangeArrowheads="1" noChangeShapeType="1"/>
              </p:cNvPicPr>
              <p:nvPr/>
            </p:nvPicPr>
            <p:blipFill>
              <a:blip r:embed="rId28"/>
              <a:stretch>
                <a:fillRect/>
              </a:stretch>
            </p:blipFill>
            <p:spPr>
              <a:xfrm>
                <a:off x="2559134" y="2651433"/>
                <a:ext cx="855495" cy="271567"/>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5367" name="Ink 1029"/>
              <p14:cNvContentPartPr>
                <a14:cpLocks xmlns:a14="http://schemas.microsoft.com/office/drawing/2010/main" noRot="1" noChangeAspect="1" noEditPoints="1" noChangeArrowheads="1" noChangeShapeType="1"/>
              </p14:cNvContentPartPr>
              <p14:nvPr/>
            </p14:nvContentPartPr>
            <p14:xfrm>
              <a:off x="473075" y="2686050"/>
              <a:ext cx="5626100" cy="1808163"/>
            </p14:xfrm>
          </p:contentPart>
        </mc:Choice>
        <mc:Fallback xmlns="">
          <p:pic>
            <p:nvPicPr>
              <p:cNvPr id="15367" name="Ink 1029"/>
              <p:cNvPicPr>
                <a:picLocks noRot="1" noChangeAspect="1" noEditPoints="1" noChangeArrowheads="1" noChangeShapeType="1"/>
              </p:cNvPicPr>
              <p:nvPr/>
            </p:nvPicPr>
            <p:blipFill>
              <a:blip r:embed="rId30"/>
              <a:stretch>
                <a:fillRect/>
              </a:stretch>
            </p:blipFill>
            <p:spPr>
              <a:xfrm>
                <a:off x="460116" y="2675251"/>
                <a:ext cx="5645539" cy="1826522"/>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5368" name="Ink 1030"/>
              <p14:cNvContentPartPr>
                <a14:cpLocks xmlns:a14="http://schemas.microsoft.com/office/drawing/2010/main" noRot="1" noChangeAspect="1" noEditPoints="1" noChangeArrowheads="1" noChangeShapeType="1"/>
              </p14:cNvContentPartPr>
              <p14:nvPr/>
            </p14:nvContentPartPr>
            <p14:xfrm>
              <a:off x="963613" y="5026025"/>
              <a:ext cx="5965825" cy="735013"/>
            </p14:xfrm>
          </p:contentPart>
        </mc:Choice>
        <mc:Fallback xmlns="">
          <p:pic>
            <p:nvPicPr>
              <p:cNvPr id="15368" name="Ink 1030"/>
              <p:cNvPicPr>
                <a:picLocks noRot="1" noChangeAspect="1" noEditPoints="1" noChangeArrowheads="1" noChangeShapeType="1"/>
              </p:cNvPicPr>
              <p:nvPr/>
            </p:nvPicPr>
            <p:blipFill>
              <a:blip r:embed="rId32"/>
              <a:stretch>
                <a:fillRect/>
              </a:stretch>
            </p:blipFill>
            <p:spPr>
              <a:xfrm>
                <a:off x="950653" y="5012347"/>
                <a:ext cx="5991745" cy="75625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5369" name="Ink 1031"/>
              <p14:cNvContentPartPr>
                <a14:cpLocks xmlns:a14="http://schemas.microsoft.com/office/drawing/2010/main" noRot="1" noChangeAspect="1" noEditPoints="1" noChangeArrowheads="1" noChangeShapeType="1"/>
              </p14:cNvContentPartPr>
              <p14:nvPr/>
            </p14:nvContentPartPr>
            <p14:xfrm>
              <a:off x="6492875" y="763588"/>
              <a:ext cx="2376488" cy="573087"/>
            </p14:xfrm>
          </p:contentPart>
        </mc:Choice>
        <mc:Fallback xmlns="">
          <p:pic>
            <p:nvPicPr>
              <p:cNvPr id="15369" name="Ink 1031"/>
              <p:cNvPicPr>
                <a:picLocks noRot="1" noChangeAspect="1" noEditPoints="1" noChangeArrowheads="1" noChangeShapeType="1"/>
              </p:cNvPicPr>
              <p:nvPr/>
            </p:nvPicPr>
            <p:blipFill>
              <a:blip r:embed="rId34"/>
              <a:stretch>
                <a:fillRect/>
              </a:stretch>
            </p:blipFill>
            <p:spPr>
              <a:xfrm>
                <a:off x="6484596" y="755728"/>
                <a:ext cx="2394486" cy="590237"/>
              </a:xfrm>
              <a:prstGeom prst="rect">
                <a:avLst/>
              </a:prstGeom>
            </p:spPr>
          </p:pic>
        </mc:Fallback>
      </mc:AlternateContent>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custDataLst>
              <p:tags r:id="rId1"/>
            </p:custDataLst>
          </p:nvPr>
        </p:nvSpPr>
        <p:spPr bwMode="auto">
          <a:xfrm>
            <a:off x="152400" y="152400"/>
            <a:ext cx="18367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4000"/>
              <a:t>"Quiz"</a:t>
            </a:r>
          </a:p>
        </p:txBody>
      </p:sp>
      <p:sp>
        <p:nvSpPr>
          <p:cNvPr id="48131" name="Text Box 3"/>
          <p:cNvSpPr txBox="1">
            <a:spLocks noChangeArrowheads="1"/>
          </p:cNvSpPr>
          <p:nvPr>
            <p:custDataLst>
              <p:tags r:id="rId2"/>
            </p:custDataLst>
          </p:nvPr>
        </p:nvSpPr>
        <p:spPr bwMode="auto">
          <a:xfrm>
            <a:off x="898525" y="3651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endParaRPr lang="en-US"/>
          </a:p>
        </p:txBody>
      </p:sp>
      <p:sp>
        <p:nvSpPr>
          <p:cNvPr id="48132" name="Text Box 10"/>
          <p:cNvSpPr txBox="1">
            <a:spLocks noChangeArrowheads="1"/>
          </p:cNvSpPr>
          <p:nvPr>
            <p:custDataLst>
              <p:tags r:id="rId3"/>
            </p:custDataLst>
          </p:nvPr>
        </p:nvSpPr>
        <p:spPr bwMode="auto">
          <a:xfrm>
            <a:off x="1981200" y="301625"/>
            <a:ext cx="2514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800">
                <a:solidFill>
                  <a:srgbClr val="1E16E4"/>
                </a:solidFill>
              </a:rPr>
              <a:t>Solutions…</a:t>
            </a:r>
          </a:p>
        </p:txBody>
      </p:sp>
      <p:sp>
        <p:nvSpPr>
          <p:cNvPr id="48133" name="Text Box 14"/>
          <p:cNvSpPr txBox="1">
            <a:spLocks noChangeArrowheads="1"/>
          </p:cNvSpPr>
          <p:nvPr>
            <p:custDataLst>
              <p:tags r:id="rId4"/>
            </p:custDataLst>
          </p:nvPr>
        </p:nvSpPr>
        <p:spPr bwMode="auto">
          <a:xfrm>
            <a:off x="542925" y="1841500"/>
            <a:ext cx="6477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nSpc>
                <a:spcPct val="60000"/>
              </a:lnSpc>
              <a:spcBef>
                <a:spcPct val="50000"/>
              </a:spcBef>
            </a:pPr>
            <a:r>
              <a:rPr lang="en-US" sz="1800" b="1">
                <a:solidFill>
                  <a:srgbClr val="FE9A2C"/>
                </a:solidFill>
                <a:latin typeface="Courier New" pitchFamily="49" charset="0"/>
              </a:rPr>
              <a:t>def</a:t>
            </a:r>
            <a:r>
              <a:rPr lang="en-US" sz="1800" b="1">
                <a:latin typeface="Courier New" pitchFamily="49" charset="0"/>
              </a:rPr>
              <a:t> bestNumber( L ):</a:t>
            </a:r>
          </a:p>
          <a:p>
            <a:pPr>
              <a:lnSpc>
                <a:spcPct val="60000"/>
              </a:lnSpc>
              <a:spcBef>
                <a:spcPct val="50000"/>
              </a:spcBef>
            </a:pPr>
            <a:r>
              <a:rPr lang="en-US" sz="1800" b="1">
                <a:latin typeface="Courier New" pitchFamily="49" charset="0"/>
              </a:rPr>
              <a:t>    </a:t>
            </a:r>
            <a:r>
              <a:rPr lang="en-US" sz="1800" b="1">
                <a:solidFill>
                  <a:srgbClr val="067B0E"/>
                </a:solidFill>
                <a:latin typeface="Courier New" pitchFamily="49" charset="0"/>
              </a:rPr>
              <a:t>""" returns the # in L closest to 42 """</a:t>
            </a:r>
          </a:p>
        </p:txBody>
      </p:sp>
      <p:sp>
        <p:nvSpPr>
          <p:cNvPr id="48134" name="Text Box 19"/>
          <p:cNvSpPr txBox="1">
            <a:spLocks noChangeArrowheads="1"/>
          </p:cNvSpPr>
          <p:nvPr>
            <p:custDataLst>
              <p:tags r:id="rId5"/>
            </p:custDataLst>
          </p:nvPr>
        </p:nvSpPr>
        <p:spPr bwMode="auto">
          <a:xfrm>
            <a:off x="304800" y="1447800"/>
            <a:ext cx="24812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400"/>
              <a:t>Write this function using</a:t>
            </a:r>
            <a:r>
              <a:rPr lang="en-US" sz="1400" b="1" i="1"/>
              <a:t> </a:t>
            </a:r>
            <a:r>
              <a:rPr lang="en-US" sz="1400" b="1">
                <a:latin typeface="Courier New" pitchFamily="49" charset="0"/>
              </a:rPr>
              <a:t>max</a:t>
            </a:r>
            <a:r>
              <a:rPr lang="en-US" sz="1400"/>
              <a:t>:</a:t>
            </a:r>
          </a:p>
        </p:txBody>
      </p:sp>
      <p:sp>
        <p:nvSpPr>
          <p:cNvPr id="48135" name="Text Box 52"/>
          <p:cNvSpPr txBox="1">
            <a:spLocks noChangeArrowheads="1"/>
          </p:cNvSpPr>
          <p:nvPr>
            <p:custDataLst>
              <p:tags r:id="rId6"/>
            </p:custDataLst>
          </p:nvPr>
        </p:nvSpPr>
        <p:spPr bwMode="auto">
          <a:xfrm>
            <a:off x="5795963" y="255588"/>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600" b="1"/>
              <a:t>Hints:</a:t>
            </a:r>
          </a:p>
        </p:txBody>
      </p:sp>
      <p:sp>
        <p:nvSpPr>
          <p:cNvPr id="48136" name="Text Box 53"/>
          <p:cNvSpPr txBox="1">
            <a:spLocks noChangeArrowheads="1"/>
          </p:cNvSpPr>
          <p:nvPr>
            <p:custDataLst>
              <p:tags r:id="rId7"/>
            </p:custDataLst>
          </p:nvPr>
        </p:nvSpPr>
        <p:spPr bwMode="auto">
          <a:xfrm>
            <a:off x="6400800" y="228600"/>
            <a:ext cx="2362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200" b="1">
                <a:latin typeface="Courier New" pitchFamily="49" charset="0"/>
              </a:rPr>
              <a:t>abs( x )</a:t>
            </a:r>
            <a:r>
              <a:rPr lang="en-US" sz="1200"/>
              <a:t> is built-in to Python</a:t>
            </a:r>
          </a:p>
        </p:txBody>
      </p:sp>
      <p:sp>
        <p:nvSpPr>
          <p:cNvPr id="48137" name="Text Box 54"/>
          <p:cNvSpPr txBox="1">
            <a:spLocks noChangeArrowheads="1"/>
          </p:cNvSpPr>
          <p:nvPr>
            <p:custDataLst>
              <p:tags r:id="rId8"/>
            </p:custDataLst>
          </p:nvPr>
        </p:nvSpPr>
        <p:spPr bwMode="auto">
          <a:xfrm>
            <a:off x="6397625" y="401638"/>
            <a:ext cx="21605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200"/>
              <a:t>Use </a:t>
            </a:r>
            <a:r>
              <a:rPr lang="en-US" sz="1200" b="1">
                <a:latin typeface="Courier New" pitchFamily="49" charset="0"/>
              </a:rPr>
              <a:t>bestWord</a:t>
            </a:r>
            <a:r>
              <a:rPr lang="en-US" sz="1200"/>
              <a:t> as a guide:</a:t>
            </a:r>
          </a:p>
        </p:txBody>
      </p:sp>
      <p:sp>
        <p:nvSpPr>
          <p:cNvPr id="48138" name="Text Box 55"/>
          <p:cNvSpPr txBox="1">
            <a:spLocks noChangeArrowheads="1"/>
          </p:cNvSpPr>
          <p:nvPr>
            <p:custDataLst>
              <p:tags r:id="rId9"/>
            </p:custDataLst>
          </p:nvPr>
        </p:nvSpPr>
        <p:spPr bwMode="auto">
          <a:xfrm>
            <a:off x="5997575" y="757238"/>
            <a:ext cx="28194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nSpc>
                <a:spcPct val="60000"/>
              </a:lnSpc>
              <a:spcBef>
                <a:spcPct val="50000"/>
              </a:spcBef>
            </a:pPr>
            <a:r>
              <a:rPr lang="en-US" sz="900" b="1">
                <a:solidFill>
                  <a:srgbClr val="FE9A2C"/>
                </a:solidFill>
                <a:latin typeface="Courier New" pitchFamily="49" charset="0"/>
              </a:rPr>
              <a:t>def</a:t>
            </a:r>
            <a:r>
              <a:rPr lang="en-US" sz="900" b="1">
                <a:latin typeface="Courier New" pitchFamily="49" charset="0"/>
              </a:rPr>
              <a:t> bestWord( L ):</a:t>
            </a:r>
          </a:p>
          <a:p>
            <a:pPr>
              <a:lnSpc>
                <a:spcPct val="60000"/>
              </a:lnSpc>
              <a:spcBef>
                <a:spcPct val="50000"/>
              </a:spcBef>
            </a:pPr>
            <a:r>
              <a:rPr lang="en-US" sz="900" b="1">
                <a:latin typeface="Courier New" pitchFamily="49" charset="0"/>
              </a:rPr>
              <a:t>    </a:t>
            </a:r>
            <a:r>
              <a:rPr lang="en-US" sz="900" b="1">
                <a:solidFill>
                  <a:srgbClr val="067B0E"/>
                </a:solidFill>
                <a:latin typeface="Courier New" pitchFamily="49" charset="0"/>
              </a:rPr>
              <a:t>""" example code """</a:t>
            </a:r>
            <a:endParaRPr lang="en-US" sz="900" b="1">
              <a:solidFill>
                <a:srgbClr val="B410CE"/>
              </a:solidFill>
              <a:latin typeface="Courier New" pitchFamily="49" charset="0"/>
            </a:endParaRPr>
          </a:p>
          <a:p>
            <a:pPr>
              <a:lnSpc>
                <a:spcPct val="60000"/>
              </a:lnSpc>
              <a:spcBef>
                <a:spcPct val="50000"/>
              </a:spcBef>
            </a:pPr>
            <a:r>
              <a:rPr lang="en-US" sz="900" b="1">
                <a:latin typeface="Courier New" pitchFamily="49" charset="0"/>
              </a:rPr>
              <a:t>    LOL = [ [scsc(w), w] </a:t>
            </a:r>
            <a:r>
              <a:rPr lang="en-US" sz="900" b="1">
                <a:solidFill>
                  <a:srgbClr val="FE9A2C"/>
                </a:solidFill>
                <a:latin typeface="Courier New" pitchFamily="49" charset="0"/>
              </a:rPr>
              <a:t>for</a:t>
            </a:r>
            <a:r>
              <a:rPr lang="en-US" sz="900" b="1">
                <a:latin typeface="Courier New" pitchFamily="49" charset="0"/>
              </a:rPr>
              <a:t> w </a:t>
            </a:r>
            <a:r>
              <a:rPr lang="en-US" sz="900" b="1">
                <a:solidFill>
                  <a:srgbClr val="FE9A2C"/>
                </a:solidFill>
                <a:latin typeface="Courier New" pitchFamily="49" charset="0"/>
              </a:rPr>
              <a:t>in</a:t>
            </a:r>
            <a:r>
              <a:rPr lang="en-US" sz="900" b="1">
                <a:latin typeface="Courier New" pitchFamily="49" charset="0"/>
              </a:rPr>
              <a:t> L  ]</a:t>
            </a:r>
          </a:p>
          <a:p>
            <a:pPr>
              <a:lnSpc>
                <a:spcPct val="60000"/>
              </a:lnSpc>
              <a:spcBef>
                <a:spcPct val="50000"/>
              </a:spcBef>
            </a:pPr>
            <a:r>
              <a:rPr lang="en-US" sz="900" b="1">
                <a:latin typeface="Courier New" pitchFamily="49" charset="0"/>
              </a:rPr>
              <a:t>    bestPair = max( LOL )</a:t>
            </a:r>
          </a:p>
          <a:p>
            <a:pPr>
              <a:lnSpc>
                <a:spcPct val="60000"/>
              </a:lnSpc>
              <a:spcBef>
                <a:spcPct val="50000"/>
              </a:spcBef>
            </a:pPr>
            <a:r>
              <a:rPr lang="en-US" sz="900" b="1">
                <a:latin typeface="Courier New" pitchFamily="49" charset="0"/>
              </a:rPr>
              <a:t>    </a:t>
            </a:r>
            <a:r>
              <a:rPr lang="en-US" sz="900" b="1">
                <a:solidFill>
                  <a:srgbClr val="FE9A2C"/>
                </a:solidFill>
                <a:latin typeface="Courier New" pitchFamily="49" charset="0"/>
              </a:rPr>
              <a:t>return</a:t>
            </a:r>
            <a:r>
              <a:rPr lang="en-US" sz="900" b="1">
                <a:latin typeface="Courier New" pitchFamily="49" charset="0"/>
              </a:rPr>
              <a:t> bestPair</a:t>
            </a:r>
            <a:endParaRPr lang="en-US" sz="900" b="1">
              <a:solidFill>
                <a:srgbClr val="EB102C"/>
              </a:solidFill>
              <a:latin typeface="Courier New" pitchFamily="49" charset="0"/>
            </a:endParaRPr>
          </a:p>
        </p:txBody>
      </p:sp>
      <p:sp>
        <p:nvSpPr>
          <p:cNvPr id="48139" name="Rectangle 56"/>
          <p:cNvSpPr>
            <a:spLocks noChangeArrowheads="1"/>
          </p:cNvSpPr>
          <p:nvPr/>
        </p:nvSpPr>
        <p:spPr bwMode="auto">
          <a:xfrm>
            <a:off x="5975350" y="695325"/>
            <a:ext cx="2865438" cy="8731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eaLnBrk="0" hangingPunct="0"/>
            <a:endParaRPr lang="en-US"/>
          </a:p>
        </p:txBody>
      </p:sp>
      <mc:AlternateContent xmlns:mc="http://schemas.openxmlformats.org/markup-compatibility/2006" xmlns:p14="http://schemas.microsoft.com/office/powerpoint/2010/main">
        <mc:Choice Requires="p14">
          <p:contentPart p14:bwMode="auto" r:id="rId11">
            <p14:nvContentPartPr>
              <p14:cNvPr id="16386" name="Ink 1024"/>
              <p14:cNvContentPartPr>
                <a14:cpLocks xmlns:a14="http://schemas.microsoft.com/office/drawing/2010/main" noRot="1" noChangeAspect="1" noEditPoints="1" noChangeArrowheads="1" noChangeShapeType="1"/>
              </p14:cNvContentPartPr>
              <p14:nvPr/>
            </p14:nvContentPartPr>
            <p14:xfrm>
              <a:off x="2424113" y="2713038"/>
              <a:ext cx="134937" cy="39687"/>
            </p14:xfrm>
          </p:contentPart>
        </mc:Choice>
        <mc:Fallback xmlns="">
          <p:pic>
            <p:nvPicPr>
              <p:cNvPr id="16386" name="Ink 1024"/>
              <p:cNvPicPr>
                <a:picLocks noRot="1" noChangeAspect="1" noEditPoints="1" noChangeArrowheads="1" noChangeShapeType="1"/>
              </p:cNvPicPr>
              <p:nvPr/>
            </p:nvPicPr>
            <p:blipFill>
              <a:blip r:embed="rId12"/>
              <a:stretch>
                <a:fillRect/>
              </a:stretch>
            </p:blipFill>
            <p:spPr>
              <a:xfrm>
                <a:off x="2415117" y="2706183"/>
                <a:ext cx="148611" cy="59531"/>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387" name="Ink 1025"/>
              <p14:cNvContentPartPr>
                <a14:cpLocks xmlns:a14="http://schemas.microsoft.com/office/drawing/2010/main" noRot="1" noChangeAspect="1" noEditPoints="1" noChangeArrowheads="1" noChangeShapeType="1"/>
              </p14:cNvContentPartPr>
              <p14:nvPr/>
            </p14:nvContentPartPr>
            <p14:xfrm>
              <a:off x="1233488" y="2519363"/>
              <a:ext cx="920750" cy="366712"/>
            </p14:xfrm>
          </p:contentPart>
        </mc:Choice>
        <mc:Fallback xmlns="">
          <p:pic>
            <p:nvPicPr>
              <p:cNvPr id="16387" name="Ink 1025"/>
              <p:cNvPicPr>
                <a:picLocks noRot="1" noChangeAspect="1" noEditPoints="1" noChangeArrowheads="1" noChangeShapeType="1"/>
              </p:cNvPicPr>
              <p:nvPr/>
            </p:nvPicPr>
            <p:blipFill>
              <a:blip r:embed="rId14"/>
              <a:stretch>
                <a:fillRect/>
              </a:stretch>
            </p:blipFill>
            <p:spPr>
              <a:xfrm>
                <a:off x="1220170" y="2510726"/>
                <a:ext cx="938388" cy="387945"/>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388" name="Ink 1026"/>
              <p14:cNvContentPartPr>
                <a14:cpLocks xmlns:a14="http://schemas.microsoft.com/office/drawing/2010/main" noRot="1" noChangeAspect="1" noEditPoints="1" noChangeArrowheads="1" noChangeShapeType="1"/>
              </p14:cNvContentPartPr>
              <p14:nvPr/>
            </p14:nvContentPartPr>
            <p14:xfrm>
              <a:off x="2406650" y="2419350"/>
              <a:ext cx="3168650" cy="779463"/>
            </p14:xfrm>
          </p:contentPart>
        </mc:Choice>
        <mc:Fallback xmlns="">
          <p:pic>
            <p:nvPicPr>
              <p:cNvPr id="16388" name="Ink 1026"/>
              <p:cNvPicPr>
                <a:picLocks noRot="1" noChangeAspect="1" noEditPoints="1" noChangeArrowheads="1" noChangeShapeType="1"/>
              </p:cNvPicPr>
              <p:nvPr/>
            </p:nvPicPr>
            <p:blipFill>
              <a:blip r:embed="rId16"/>
              <a:stretch>
                <a:fillRect/>
              </a:stretch>
            </p:blipFill>
            <p:spPr>
              <a:xfrm>
                <a:off x="2396210" y="2404596"/>
                <a:ext cx="3193489" cy="798896"/>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389" name="Ink 1027"/>
              <p14:cNvContentPartPr>
                <a14:cpLocks xmlns:a14="http://schemas.microsoft.com/office/drawing/2010/main" noRot="1" noChangeAspect="1" noEditPoints="1" noChangeArrowheads="1" noChangeShapeType="1"/>
              </p14:cNvContentPartPr>
              <p14:nvPr/>
            </p14:nvContentPartPr>
            <p14:xfrm>
              <a:off x="5873750" y="2284413"/>
              <a:ext cx="2432050" cy="1047750"/>
            </p14:xfrm>
          </p:contentPart>
        </mc:Choice>
        <mc:Fallback xmlns="">
          <p:pic>
            <p:nvPicPr>
              <p:cNvPr id="16389" name="Ink 1027"/>
              <p:cNvPicPr>
                <a:picLocks noRot="1" noChangeAspect="1" noEditPoints="1" noChangeArrowheads="1" noChangeShapeType="1"/>
              </p:cNvPicPr>
              <p:nvPr/>
            </p:nvPicPr>
            <p:blipFill>
              <a:blip r:embed="rId18"/>
              <a:stretch>
                <a:fillRect/>
              </a:stretch>
            </p:blipFill>
            <p:spPr>
              <a:xfrm>
                <a:off x="5867990" y="2270731"/>
                <a:ext cx="2451489" cy="1068273"/>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390" name="Ink 1028"/>
              <p14:cNvContentPartPr>
                <a14:cpLocks xmlns:a14="http://schemas.microsoft.com/office/drawing/2010/main" noRot="1" noChangeAspect="1" noEditPoints="1" noChangeArrowheads="1" noChangeShapeType="1"/>
              </p14:cNvContentPartPr>
              <p14:nvPr/>
            </p14:nvContentPartPr>
            <p14:xfrm>
              <a:off x="322263" y="3222625"/>
              <a:ext cx="8304212" cy="1573213"/>
            </p14:xfrm>
          </p:contentPart>
        </mc:Choice>
        <mc:Fallback xmlns="">
          <p:pic>
            <p:nvPicPr>
              <p:cNvPr id="16390" name="Ink 1028"/>
              <p:cNvPicPr>
                <a:picLocks noRot="1" noChangeAspect="1" noEditPoints="1" noChangeArrowheads="1" noChangeShapeType="1"/>
              </p:cNvPicPr>
              <p:nvPr/>
            </p:nvPicPr>
            <p:blipFill>
              <a:blip r:embed="rId20"/>
              <a:stretch>
                <a:fillRect/>
              </a:stretch>
            </p:blipFill>
            <p:spPr>
              <a:xfrm>
                <a:off x="307863" y="3216145"/>
                <a:ext cx="8323652" cy="1592653"/>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391" name="Ink 1029"/>
              <p14:cNvContentPartPr>
                <a14:cpLocks xmlns:a14="http://schemas.microsoft.com/office/drawing/2010/main" noRot="1" noChangeAspect="1" noEditPoints="1" noChangeArrowheads="1" noChangeShapeType="1"/>
              </p14:cNvContentPartPr>
              <p14:nvPr/>
            </p14:nvContentPartPr>
            <p14:xfrm>
              <a:off x="4084638" y="3219450"/>
              <a:ext cx="4821237" cy="1506538"/>
            </p14:xfrm>
          </p:contentPart>
        </mc:Choice>
        <mc:Fallback xmlns="">
          <p:pic>
            <p:nvPicPr>
              <p:cNvPr id="16391" name="Ink 1029"/>
              <p:cNvPicPr>
                <a:picLocks noRot="1" noChangeAspect="1" noEditPoints="1" noChangeArrowheads="1" noChangeShapeType="1"/>
              </p:cNvPicPr>
              <p:nvPr/>
            </p:nvPicPr>
            <p:blipFill>
              <a:blip r:embed="rId22"/>
              <a:stretch>
                <a:fillRect/>
              </a:stretch>
            </p:blipFill>
            <p:spPr>
              <a:xfrm>
                <a:off x="4069878" y="3207570"/>
                <a:ext cx="4841037" cy="1522737"/>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392" name="Ink 1030"/>
              <p14:cNvContentPartPr>
                <a14:cpLocks xmlns:a14="http://schemas.microsoft.com/office/drawing/2010/main" noRot="1" noChangeAspect="1" noEditPoints="1" noChangeArrowheads="1" noChangeShapeType="1"/>
              </p14:cNvContentPartPr>
              <p14:nvPr/>
            </p14:nvContentPartPr>
            <p14:xfrm>
              <a:off x="3549650" y="3360738"/>
              <a:ext cx="1000125" cy="334962"/>
            </p14:xfrm>
          </p:contentPart>
        </mc:Choice>
        <mc:Fallback xmlns="">
          <p:pic>
            <p:nvPicPr>
              <p:cNvPr id="16392" name="Ink 1030"/>
              <p:cNvPicPr>
                <a:picLocks noRot="1" noChangeAspect="1" noEditPoints="1" noChangeArrowheads="1" noChangeShapeType="1"/>
              </p:cNvPicPr>
              <p:nvPr/>
            </p:nvPicPr>
            <p:blipFill>
              <a:blip r:embed="rId24"/>
              <a:stretch>
                <a:fillRect/>
              </a:stretch>
            </p:blipFill>
            <p:spPr>
              <a:xfrm>
                <a:off x="3534889" y="3346706"/>
                <a:ext cx="1019566" cy="364105"/>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393" name="Ink 1031"/>
              <p14:cNvContentPartPr>
                <a14:cpLocks xmlns:a14="http://schemas.microsoft.com/office/drawing/2010/main" noRot="1" noChangeAspect="1" noEditPoints="1" noChangeArrowheads="1" noChangeShapeType="1"/>
              </p14:cNvContentPartPr>
              <p14:nvPr/>
            </p14:nvContentPartPr>
            <p14:xfrm>
              <a:off x="4818063" y="3675063"/>
              <a:ext cx="31750" cy="153987"/>
            </p14:xfrm>
          </p:contentPart>
        </mc:Choice>
        <mc:Fallback xmlns="">
          <p:pic>
            <p:nvPicPr>
              <p:cNvPr id="16393" name="Ink 1031"/>
              <p:cNvPicPr>
                <a:picLocks noRot="1" noChangeAspect="1" noEditPoints="1" noChangeArrowheads="1" noChangeShapeType="1"/>
              </p:cNvPicPr>
              <p:nvPr/>
            </p:nvPicPr>
            <p:blipFill>
              <a:blip r:embed="rId26"/>
              <a:stretch>
                <a:fillRect/>
              </a:stretch>
            </p:blipFill>
            <p:spPr>
              <a:xfrm>
                <a:off x="4809043" y="3667148"/>
                <a:ext cx="50872" cy="166939"/>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394" name="Ink 1032"/>
              <p14:cNvContentPartPr>
                <a14:cpLocks xmlns:a14="http://schemas.microsoft.com/office/drawing/2010/main" noRot="1" noChangeAspect="1" noEditPoints="1" noChangeArrowheads="1" noChangeShapeType="1"/>
              </p14:cNvContentPartPr>
              <p14:nvPr/>
            </p14:nvContentPartPr>
            <p14:xfrm>
              <a:off x="5033963" y="3255963"/>
              <a:ext cx="463550" cy="342900"/>
            </p14:xfrm>
          </p:contentPart>
        </mc:Choice>
        <mc:Fallback xmlns="">
          <p:pic>
            <p:nvPicPr>
              <p:cNvPr id="16394" name="Ink 1032"/>
              <p:cNvPicPr>
                <a:picLocks noRot="1" noChangeAspect="1" noEditPoints="1" noChangeArrowheads="1" noChangeShapeType="1"/>
              </p:cNvPicPr>
              <p:nvPr/>
            </p:nvPicPr>
            <p:blipFill>
              <a:blip r:embed="rId28"/>
              <a:stretch>
                <a:fillRect/>
              </a:stretch>
            </p:blipFill>
            <p:spPr>
              <a:xfrm>
                <a:off x="5019927" y="3246608"/>
                <a:ext cx="493422" cy="366648"/>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395" name="Ink 1033"/>
              <p14:cNvContentPartPr>
                <a14:cpLocks xmlns:a14="http://schemas.microsoft.com/office/drawing/2010/main" noRot="1" noChangeAspect="1" noEditPoints="1" noChangeArrowheads="1" noChangeShapeType="1"/>
              </p14:cNvContentPartPr>
              <p14:nvPr/>
            </p14:nvContentPartPr>
            <p14:xfrm>
              <a:off x="2520950" y="5154613"/>
              <a:ext cx="60325" cy="38100"/>
            </p14:xfrm>
          </p:contentPart>
        </mc:Choice>
        <mc:Fallback xmlns="">
          <p:pic>
            <p:nvPicPr>
              <p:cNvPr id="16395" name="Ink 1033"/>
              <p:cNvPicPr>
                <a:picLocks noRot="1" noChangeAspect="1" noEditPoints="1" noChangeArrowheads="1" noChangeShapeType="1"/>
              </p:cNvPicPr>
              <p:nvPr/>
            </p:nvPicPr>
            <p:blipFill>
              <a:blip r:embed="rId30"/>
              <a:stretch>
                <a:fillRect/>
              </a:stretch>
            </p:blipFill>
            <p:spPr>
              <a:xfrm>
                <a:off x="2510537" y="5148082"/>
                <a:ext cx="75765" cy="53703"/>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6396" name="Ink 1034"/>
              <p14:cNvContentPartPr>
                <a14:cpLocks xmlns:a14="http://schemas.microsoft.com/office/drawing/2010/main" noRot="1" noChangeAspect="1" noEditPoints="1" noChangeArrowheads="1" noChangeShapeType="1"/>
              </p14:cNvContentPartPr>
              <p14:nvPr/>
            </p14:nvContentPartPr>
            <p14:xfrm>
              <a:off x="1352550" y="4970463"/>
              <a:ext cx="1225550" cy="476250"/>
            </p14:xfrm>
          </p:contentPart>
        </mc:Choice>
        <mc:Fallback xmlns="">
          <p:pic>
            <p:nvPicPr>
              <p:cNvPr id="16396" name="Ink 1034"/>
              <p:cNvPicPr>
                <a:picLocks noRot="1" noChangeAspect="1" noEditPoints="1" noChangeArrowheads="1" noChangeShapeType="1"/>
              </p:cNvPicPr>
              <p:nvPr/>
            </p:nvPicPr>
            <p:blipFill>
              <a:blip r:embed="rId32"/>
              <a:stretch>
                <a:fillRect/>
              </a:stretch>
            </p:blipFill>
            <p:spPr>
              <a:xfrm>
                <a:off x="1339229" y="4958944"/>
                <a:ext cx="1242472" cy="501448"/>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6397" name="Ink 1035"/>
              <p14:cNvContentPartPr>
                <a14:cpLocks xmlns:a14="http://schemas.microsoft.com/office/drawing/2010/main" noRot="1" noChangeAspect="1" noEditPoints="1" noChangeArrowheads="1" noChangeShapeType="1"/>
              </p14:cNvContentPartPr>
              <p14:nvPr/>
            </p14:nvContentPartPr>
            <p14:xfrm>
              <a:off x="3055938" y="4789488"/>
              <a:ext cx="1739900" cy="549275"/>
            </p14:xfrm>
          </p:contentPart>
        </mc:Choice>
        <mc:Fallback xmlns="">
          <p:pic>
            <p:nvPicPr>
              <p:cNvPr id="16397" name="Ink 1035"/>
              <p:cNvPicPr>
                <a:picLocks noRot="1" noChangeAspect="1" noEditPoints="1" noChangeArrowheads="1" noChangeShapeType="1"/>
              </p:cNvPicPr>
              <p:nvPr/>
            </p:nvPicPr>
            <p:blipFill>
              <a:blip r:embed="rId34"/>
              <a:stretch>
                <a:fillRect/>
              </a:stretch>
            </p:blipFill>
            <p:spPr>
              <a:xfrm>
                <a:off x="3045860" y="4782289"/>
                <a:ext cx="1765095" cy="566912"/>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6398" name="Ink 1036"/>
              <p14:cNvContentPartPr>
                <a14:cpLocks xmlns:a14="http://schemas.microsoft.com/office/drawing/2010/main" noRot="1" noChangeAspect="1" noEditPoints="1" noChangeArrowheads="1" noChangeShapeType="1"/>
              </p14:cNvContentPartPr>
              <p14:nvPr/>
            </p14:nvContentPartPr>
            <p14:xfrm>
              <a:off x="1387475" y="5580063"/>
              <a:ext cx="1089025" cy="460375"/>
            </p14:xfrm>
          </p:contentPart>
        </mc:Choice>
        <mc:Fallback xmlns="">
          <p:pic>
            <p:nvPicPr>
              <p:cNvPr id="16398" name="Ink 1036"/>
              <p:cNvPicPr>
                <a:picLocks noRot="1" noChangeAspect="1" noEditPoints="1" noChangeArrowheads="1" noChangeShapeType="1"/>
              </p:cNvPicPr>
              <p:nvPr/>
            </p:nvPicPr>
            <p:blipFill>
              <a:blip r:embed="rId36"/>
              <a:stretch>
                <a:fillRect/>
              </a:stretch>
            </p:blipFill>
            <p:spPr>
              <a:xfrm>
                <a:off x="1382435" y="5567465"/>
                <a:ext cx="1108105" cy="483412"/>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6399" name="Ink 1037"/>
              <p14:cNvContentPartPr>
                <a14:cpLocks xmlns:a14="http://schemas.microsoft.com/office/drawing/2010/main" noRot="1" noChangeAspect="1" noEditPoints="1" noChangeArrowheads="1" noChangeShapeType="1"/>
              </p14:cNvContentPartPr>
              <p14:nvPr/>
            </p14:nvContentPartPr>
            <p14:xfrm>
              <a:off x="3033713" y="5427663"/>
              <a:ext cx="1333500" cy="663575"/>
            </p14:xfrm>
          </p:contentPart>
        </mc:Choice>
        <mc:Fallback xmlns="">
          <p:pic>
            <p:nvPicPr>
              <p:cNvPr id="16399" name="Ink 1037"/>
              <p:cNvPicPr>
                <a:picLocks noRot="1" noChangeAspect="1" noEditPoints="1" noChangeArrowheads="1" noChangeShapeType="1"/>
              </p:cNvPicPr>
              <p:nvPr/>
            </p:nvPicPr>
            <p:blipFill>
              <a:blip r:embed="rId38"/>
              <a:stretch>
                <a:fillRect/>
              </a:stretch>
            </p:blipFill>
            <p:spPr>
              <a:xfrm>
                <a:off x="3019312" y="5412901"/>
                <a:ext cx="1360501" cy="692379"/>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6400" name="Ink 1038"/>
              <p14:cNvContentPartPr>
                <a14:cpLocks xmlns:a14="http://schemas.microsoft.com/office/drawing/2010/main" noRot="1" noChangeAspect="1" noEditPoints="1" noChangeArrowheads="1" noChangeShapeType="1"/>
              </p14:cNvContentPartPr>
              <p14:nvPr/>
            </p14:nvContentPartPr>
            <p14:xfrm>
              <a:off x="4572000" y="5410200"/>
              <a:ext cx="212725" cy="617538"/>
            </p14:xfrm>
          </p:contentPart>
        </mc:Choice>
        <mc:Fallback xmlns="">
          <p:pic>
            <p:nvPicPr>
              <p:cNvPr id="16400" name="Ink 1038"/>
              <p:cNvPicPr>
                <a:picLocks noRot="1" noChangeAspect="1" noEditPoints="1" noChangeArrowheads="1" noChangeShapeType="1"/>
              </p:cNvPicPr>
              <p:nvPr/>
            </p:nvPicPr>
            <p:blipFill>
              <a:blip r:embed="rId40"/>
              <a:stretch>
                <a:fillRect/>
              </a:stretch>
            </p:blipFill>
            <p:spPr>
              <a:xfrm>
                <a:off x="4564789" y="5396165"/>
                <a:ext cx="234719" cy="636971"/>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6401" name="Ink 1039"/>
              <p14:cNvContentPartPr>
                <a14:cpLocks xmlns:a14="http://schemas.microsoft.com/office/drawing/2010/main" noRot="1" noChangeAspect="1" noEditPoints="1" noChangeArrowheads="1" noChangeShapeType="1"/>
              </p14:cNvContentPartPr>
              <p14:nvPr/>
            </p14:nvContentPartPr>
            <p14:xfrm>
              <a:off x="3916363" y="723900"/>
              <a:ext cx="387350" cy="311150"/>
            </p14:xfrm>
          </p:contentPart>
        </mc:Choice>
        <mc:Fallback xmlns="">
          <p:pic>
            <p:nvPicPr>
              <p:cNvPr id="16401" name="Ink 1039"/>
              <p:cNvPicPr>
                <a:picLocks noRot="1" noChangeAspect="1" noEditPoints="1" noChangeArrowheads="1" noChangeShapeType="1"/>
              </p:cNvPicPr>
              <p:nvPr/>
            </p:nvPicPr>
            <p:blipFill>
              <a:blip r:embed="rId42"/>
              <a:stretch>
                <a:fillRect/>
              </a:stretch>
            </p:blipFill>
            <p:spPr>
              <a:xfrm>
                <a:off x="3904843" y="710575"/>
                <a:ext cx="403190" cy="3385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6402" name="Ink 1040"/>
              <p14:cNvContentPartPr>
                <a14:cpLocks xmlns:a14="http://schemas.microsoft.com/office/drawing/2010/main" noRot="1" noChangeAspect="1" noEditPoints="1" noChangeArrowheads="1" noChangeShapeType="1"/>
              </p14:cNvContentPartPr>
              <p14:nvPr/>
            </p14:nvContentPartPr>
            <p14:xfrm>
              <a:off x="5035550" y="1268413"/>
              <a:ext cx="215900" cy="1193800"/>
            </p14:xfrm>
          </p:contentPart>
        </mc:Choice>
        <mc:Fallback xmlns="">
          <p:pic>
            <p:nvPicPr>
              <p:cNvPr id="16402" name="Ink 1040"/>
              <p:cNvPicPr>
                <a:picLocks noRot="1" noChangeAspect="1" noEditPoints="1" noChangeArrowheads="1" noChangeShapeType="1"/>
              </p:cNvPicPr>
              <p:nvPr/>
            </p:nvPicPr>
            <p:blipFill>
              <a:blip r:embed="rId44"/>
              <a:stretch>
                <a:fillRect/>
              </a:stretch>
            </p:blipFill>
            <p:spPr>
              <a:xfrm>
                <a:off x="5021876" y="1258333"/>
                <a:ext cx="234611" cy="1217921"/>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6403" name="Ink 1041"/>
              <p14:cNvContentPartPr>
                <a14:cpLocks xmlns:a14="http://schemas.microsoft.com/office/drawing/2010/main" noRot="1" noChangeAspect="1" noEditPoints="1" noChangeArrowheads="1" noChangeShapeType="1"/>
              </p14:cNvContentPartPr>
              <p14:nvPr/>
            </p14:nvContentPartPr>
            <p14:xfrm>
              <a:off x="3929063" y="1239838"/>
              <a:ext cx="212725" cy="1116012"/>
            </p14:xfrm>
          </p:contentPart>
        </mc:Choice>
        <mc:Fallback xmlns="">
          <p:pic>
            <p:nvPicPr>
              <p:cNvPr id="16403" name="Ink 1041"/>
              <p:cNvPicPr>
                <a:picLocks noRot="1" noChangeAspect="1" noEditPoints="1" noChangeArrowheads="1" noChangeShapeType="1"/>
              </p:cNvPicPr>
              <p:nvPr/>
            </p:nvPicPr>
            <p:blipFill>
              <a:blip r:embed="rId46"/>
              <a:stretch>
                <a:fillRect/>
              </a:stretch>
            </p:blipFill>
            <p:spPr>
              <a:xfrm>
                <a:off x="3916105" y="1228678"/>
                <a:ext cx="230362" cy="1140492"/>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6404" name="Ink 1042"/>
              <p14:cNvContentPartPr>
                <a14:cpLocks xmlns:a14="http://schemas.microsoft.com/office/drawing/2010/main" noRot="1" noChangeAspect="1" noEditPoints="1" noChangeArrowheads="1" noChangeShapeType="1"/>
              </p14:cNvContentPartPr>
              <p14:nvPr/>
            </p14:nvContentPartPr>
            <p14:xfrm>
              <a:off x="5019675" y="881063"/>
              <a:ext cx="373063" cy="317500"/>
            </p14:xfrm>
          </p:contentPart>
        </mc:Choice>
        <mc:Fallback xmlns="">
          <p:pic>
            <p:nvPicPr>
              <p:cNvPr id="16404" name="Ink 1042"/>
              <p:cNvPicPr>
                <a:picLocks noRot="1" noChangeAspect="1" noEditPoints="1" noChangeArrowheads="1" noChangeShapeType="1"/>
              </p:cNvPicPr>
              <p:nvPr/>
            </p:nvPicPr>
            <p:blipFill>
              <a:blip r:embed="rId48"/>
              <a:stretch>
                <a:fillRect/>
              </a:stretch>
            </p:blipFill>
            <p:spPr>
              <a:xfrm>
                <a:off x="5006711" y="875303"/>
                <a:ext cx="399350" cy="331539"/>
              </a:xfrm>
              <a:prstGeom prst="rect">
                <a:avLst/>
              </a:prstGeom>
            </p:spPr>
          </p:pic>
        </mc:Fallback>
      </mc:AlternateContent>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custDataLst>
              <p:tags r:id="rId1"/>
            </p:custDataLst>
          </p:nvPr>
        </p:nvSpPr>
        <p:spPr bwMode="auto">
          <a:xfrm>
            <a:off x="152400" y="152400"/>
            <a:ext cx="18367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4000"/>
              <a:t>"Quiz"</a:t>
            </a:r>
          </a:p>
        </p:txBody>
      </p:sp>
      <p:sp>
        <p:nvSpPr>
          <p:cNvPr id="49155" name="Text Box 3"/>
          <p:cNvSpPr txBox="1">
            <a:spLocks noChangeArrowheads="1"/>
          </p:cNvSpPr>
          <p:nvPr>
            <p:custDataLst>
              <p:tags r:id="rId2"/>
            </p:custDataLst>
          </p:nvPr>
        </p:nvSpPr>
        <p:spPr bwMode="auto">
          <a:xfrm>
            <a:off x="898525" y="3651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endParaRPr lang="en-US"/>
          </a:p>
        </p:txBody>
      </p:sp>
      <p:sp>
        <p:nvSpPr>
          <p:cNvPr id="49156" name="Text Box 7"/>
          <p:cNvSpPr txBox="1">
            <a:spLocks noChangeArrowheads="1"/>
          </p:cNvSpPr>
          <p:nvPr>
            <p:custDataLst>
              <p:tags r:id="rId3"/>
            </p:custDataLst>
          </p:nvPr>
        </p:nvSpPr>
        <p:spPr bwMode="auto">
          <a:xfrm>
            <a:off x="1981200" y="301625"/>
            <a:ext cx="2514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800">
                <a:solidFill>
                  <a:srgbClr val="1E16E4"/>
                </a:solidFill>
              </a:rPr>
              <a:t>Solutions…</a:t>
            </a:r>
          </a:p>
        </p:txBody>
      </p:sp>
      <p:sp>
        <p:nvSpPr>
          <p:cNvPr id="49157" name="Text Box 14"/>
          <p:cNvSpPr txBox="1">
            <a:spLocks noChangeArrowheads="1"/>
          </p:cNvSpPr>
          <p:nvPr>
            <p:custDataLst>
              <p:tags r:id="rId4"/>
            </p:custDataLst>
          </p:nvPr>
        </p:nvSpPr>
        <p:spPr bwMode="auto">
          <a:xfrm>
            <a:off x="436563" y="3325813"/>
            <a:ext cx="8402637"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nSpc>
                <a:spcPct val="60000"/>
              </a:lnSpc>
              <a:spcBef>
                <a:spcPct val="50000"/>
              </a:spcBef>
            </a:pPr>
            <a:r>
              <a:rPr lang="en-US" sz="1800" b="1">
                <a:solidFill>
                  <a:srgbClr val="FE9A2C"/>
                </a:solidFill>
                <a:latin typeface="Courier New" pitchFamily="49" charset="0"/>
              </a:rPr>
              <a:t>def</a:t>
            </a:r>
            <a:r>
              <a:rPr lang="en-US" sz="1800" b="1">
                <a:latin typeface="Courier New" pitchFamily="49" charset="0"/>
              </a:rPr>
              <a:t> mode( L ):</a:t>
            </a:r>
          </a:p>
          <a:p>
            <a:pPr>
              <a:lnSpc>
                <a:spcPct val="60000"/>
              </a:lnSpc>
              <a:spcBef>
                <a:spcPct val="50000"/>
              </a:spcBef>
            </a:pPr>
            <a:r>
              <a:rPr lang="en-US" sz="1800" b="1">
                <a:latin typeface="Courier New" pitchFamily="49" charset="0"/>
              </a:rPr>
              <a:t>    </a:t>
            </a:r>
            <a:r>
              <a:rPr lang="en-US" sz="1800" b="1">
                <a:solidFill>
                  <a:srgbClr val="067B0E"/>
                </a:solidFill>
                <a:latin typeface="Courier New" pitchFamily="49" charset="0"/>
              </a:rPr>
              <a:t>""" returns the element appearing most often in L """</a:t>
            </a:r>
          </a:p>
        </p:txBody>
      </p:sp>
      <p:sp>
        <p:nvSpPr>
          <p:cNvPr id="49158" name="Text Box 33"/>
          <p:cNvSpPr txBox="1">
            <a:spLocks noChangeArrowheads="1"/>
          </p:cNvSpPr>
          <p:nvPr>
            <p:custDataLst>
              <p:tags r:id="rId5"/>
            </p:custDataLst>
          </p:nvPr>
        </p:nvSpPr>
        <p:spPr bwMode="auto">
          <a:xfrm>
            <a:off x="4808538" y="1111250"/>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600" b="1"/>
              <a:t>Hint:</a:t>
            </a:r>
          </a:p>
        </p:txBody>
      </p:sp>
      <p:sp>
        <p:nvSpPr>
          <p:cNvPr id="49159" name="Text Box 34"/>
          <p:cNvSpPr txBox="1">
            <a:spLocks noChangeArrowheads="1"/>
          </p:cNvSpPr>
          <p:nvPr>
            <p:custDataLst>
              <p:tags r:id="rId6"/>
            </p:custDataLst>
          </p:nvPr>
        </p:nvSpPr>
        <p:spPr bwMode="auto">
          <a:xfrm>
            <a:off x="5387975" y="1141413"/>
            <a:ext cx="30829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200"/>
              <a:t>Consider defining a helper function !</a:t>
            </a:r>
          </a:p>
        </p:txBody>
      </p:sp>
      <p:sp>
        <p:nvSpPr>
          <p:cNvPr id="49160" name="Text Box 35"/>
          <p:cNvSpPr txBox="1">
            <a:spLocks noChangeArrowheads="1"/>
          </p:cNvSpPr>
          <p:nvPr>
            <p:custDataLst>
              <p:tags r:id="rId7"/>
            </p:custDataLst>
          </p:nvPr>
        </p:nvSpPr>
        <p:spPr bwMode="auto">
          <a:xfrm>
            <a:off x="144463" y="1125538"/>
            <a:ext cx="41989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400"/>
              <a:t>Write this function however you like:</a:t>
            </a:r>
          </a:p>
        </p:txBody>
      </p:sp>
      <mc:AlternateContent xmlns:mc="http://schemas.openxmlformats.org/markup-compatibility/2006" xmlns:p14="http://schemas.microsoft.com/office/powerpoint/2010/main">
        <mc:Choice Requires="p14">
          <p:contentPart p14:bwMode="auto" r:id="rId9">
            <p14:nvContentPartPr>
              <p14:cNvPr id="17410" name="Ink 1024"/>
              <p14:cNvContentPartPr>
                <a14:cpLocks xmlns:a14="http://schemas.microsoft.com/office/drawing/2010/main" noRot="1" noChangeAspect="1" noEditPoints="1" noChangeArrowheads="1" noChangeShapeType="1"/>
              </p14:cNvContentPartPr>
              <p14:nvPr/>
            </p14:nvContentPartPr>
            <p14:xfrm>
              <a:off x="1293813" y="1657350"/>
              <a:ext cx="2179637" cy="692150"/>
            </p14:xfrm>
          </p:contentPart>
        </mc:Choice>
        <mc:Fallback xmlns="">
          <p:pic>
            <p:nvPicPr>
              <p:cNvPr id="17410" name="Ink 1024"/>
              <p:cNvPicPr>
                <a:picLocks noRot="1" noChangeAspect="1" noEditPoints="1" noChangeArrowheads="1" noChangeShapeType="1"/>
              </p:cNvPicPr>
              <p:nvPr/>
            </p:nvPicPr>
            <p:blipFill>
              <a:blip r:embed="rId10"/>
              <a:stretch>
                <a:fillRect/>
              </a:stretch>
            </p:blipFill>
            <p:spPr>
              <a:xfrm>
                <a:off x="1281214" y="1646552"/>
                <a:ext cx="2206635" cy="707627"/>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411" name="Ink 1025"/>
              <p14:cNvContentPartPr>
                <a14:cpLocks xmlns:a14="http://schemas.microsoft.com/office/drawing/2010/main" noRot="1" noChangeAspect="1" noEditPoints="1" noChangeArrowheads="1" noChangeShapeType="1"/>
              </p14:cNvContentPartPr>
              <p14:nvPr/>
            </p14:nvContentPartPr>
            <p14:xfrm>
              <a:off x="2700338" y="2293938"/>
              <a:ext cx="127000" cy="546100"/>
            </p14:xfrm>
          </p:contentPart>
        </mc:Choice>
        <mc:Fallback xmlns="">
          <p:pic>
            <p:nvPicPr>
              <p:cNvPr id="17411" name="Ink 1025"/>
              <p:cNvPicPr>
                <a:picLocks noRot="1" noChangeAspect="1" noEditPoints="1" noChangeArrowheads="1" noChangeShapeType="1"/>
              </p:cNvPicPr>
              <p:nvPr/>
            </p:nvPicPr>
            <p:blipFill>
              <a:blip r:embed="rId12"/>
              <a:stretch>
                <a:fillRect/>
              </a:stretch>
            </p:blipFill>
            <p:spPr>
              <a:xfrm>
                <a:off x="2686667" y="2279179"/>
                <a:ext cx="144989" cy="57129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7412" name="Ink 1026"/>
              <p14:cNvContentPartPr>
                <a14:cpLocks xmlns:a14="http://schemas.microsoft.com/office/drawing/2010/main" noRot="1" noChangeAspect="1" noEditPoints="1" noChangeArrowheads="1" noChangeShapeType="1"/>
              </p14:cNvContentPartPr>
              <p14:nvPr/>
            </p14:nvContentPartPr>
            <p14:xfrm>
              <a:off x="3030538" y="2393950"/>
              <a:ext cx="163512" cy="331788"/>
            </p14:xfrm>
          </p:contentPart>
        </mc:Choice>
        <mc:Fallback xmlns="">
          <p:pic>
            <p:nvPicPr>
              <p:cNvPr id="17412" name="Ink 1026"/>
              <p:cNvPicPr>
                <a:picLocks noRot="1" noChangeAspect="1" noEditPoints="1" noChangeArrowheads="1" noChangeShapeType="1"/>
              </p:cNvPicPr>
              <p:nvPr/>
            </p:nvPicPr>
            <p:blipFill>
              <a:blip r:embed="rId14"/>
              <a:stretch>
                <a:fillRect/>
              </a:stretch>
            </p:blipFill>
            <p:spPr>
              <a:xfrm>
                <a:off x="3016852" y="2379180"/>
                <a:ext cx="182600" cy="355925"/>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413" name="Ink 1027"/>
              <p14:cNvContentPartPr>
                <a14:cpLocks xmlns:a14="http://schemas.microsoft.com/office/drawing/2010/main" noRot="1" noChangeAspect="1" noEditPoints="1" noChangeArrowheads="1" noChangeShapeType="1"/>
              </p14:cNvContentPartPr>
              <p14:nvPr/>
            </p14:nvContentPartPr>
            <p14:xfrm>
              <a:off x="1487488" y="2403475"/>
              <a:ext cx="1925637" cy="39688"/>
            </p14:xfrm>
          </p:contentPart>
        </mc:Choice>
        <mc:Fallback xmlns="">
          <p:pic>
            <p:nvPicPr>
              <p:cNvPr id="17413" name="Ink 1027"/>
              <p:cNvPicPr>
                <a:picLocks noRot="1" noChangeAspect="1" noEditPoints="1" noChangeArrowheads="1" noChangeShapeType="1"/>
              </p:cNvPicPr>
              <p:nvPr/>
            </p:nvPicPr>
            <p:blipFill>
              <a:blip r:embed="rId16"/>
              <a:stretch>
                <a:fillRect/>
              </a:stretch>
            </p:blipFill>
            <p:spPr>
              <a:xfrm>
                <a:off x="1474528" y="2392749"/>
                <a:ext cx="1953717" cy="64359"/>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414" name="Ink 1028"/>
              <p14:cNvContentPartPr>
                <a14:cpLocks xmlns:a14="http://schemas.microsoft.com/office/drawing/2010/main" noRot="1" noChangeAspect="1" noEditPoints="1" noChangeArrowheads="1" noChangeShapeType="1"/>
              </p14:cNvContentPartPr>
              <p14:nvPr/>
            </p14:nvContentPartPr>
            <p14:xfrm>
              <a:off x="1098550" y="3944938"/>
              <a:ext cx="3597275" cy="731837"/>
            </p14:xfrm>
          </p:contentPart>
        </mc:Choice>
        <mc:Fallback xmlns="">
          <p:pic>
            <p:nvPicPr>
              <p:cNvPr id="17414" name="Ink 1028"/>
              <p:cNvPicPr>
                <a:picLocks noRot="1" noChangeAspect="1" noEditPoints="1" noChangeArrowheads="1" noChangeShapeType="1"/>
              </p:cNvPicPr>
              <p:nvPr/>
            </p:nvPicPr>
            <p:blipFill>
              <a:blip r:embed="rId18"/>
              <a:stretch>
                <a:fillRect/>
              </a:stretch>
            </p:blipFill>
            <p:spPr>
              <a:xfrm>
                <a:off x="1085231" y="3930899"/>
                <a:ext cx="3625353" cy="761355"/>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415" name="Ink 1029"/>
              <p14:cNvContentPartPr>
                <a14:cpLocks xmlns:a14="http://schemas.microsoft.com/office/drawing/2010/main" noRot="1" noChangeAspect="1" noEditPoints="1" noChangeArrowheads="1" noChangeShapeType="1"/>
              </p14:cNvContentPartPr>
              <p14:nvPr/>
            </p14:nvContentPartPr>
            <p14:xfrm>
              <a:off x="5008563" y="3994150"/>
              <a:ext cx="681037" cy="655638"/>
            </p14:xfrm>
          </p:contentPart>
        </mc:Choice>
        <mc:Fallback xmlns="">
          <p:pic>
            <p:nvPicPr>
              <p:cNvPr id="17415" name="Ink 1029"/>
              <p:cNvPicPr>
                <a:picLocks noRot="1" noChangeAspect="1" noEditPoints="1" noChangeArrowheads="1" noChangeShapeType="1"/>
              </p:cNvPicPr>
              <p:nvPr/>
            </p:nvPicPr>
            <p:blipFill>
              <a:blip r:embed="rId20"/>
              <a:stretch>
                <a:fillRect/>
              </a:stretch>
            </p:blipFill>
            <p:spPr>
              <a:xfrm>
                <a:off x="5000284" y="3979388"/>
                <a:ext cx="704074" cy="678681"/>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416" name="Ink 1030"/>
              <p14:cNvContentPartPr>
                <a14:cpLocks xmlns:a14="http://schemas.microsoft.com/office/drawing/2010/main" noRot="1" noChangeAspect="1" noEditPoints="1" noChangeArrowheads="1" noChangeShapeType="1"/>
              </p14:cNvContentPartPr>
              <p14:nvPr/>
            </p14:nvContentPartPr>
            <p14:xfrm>
              <a:off x="6230938" y="3863975"/>
              <a:ext cx="1495425" cy="869950"/>
            </p14:xfrm>
          </p:contentPart>
        </mc:Choice>
        <mc:Fallback xmlns="">
          <p:pic>
            <p:nvPicPr>
              <p:cNvPr id="17416" name="Ink 1030"/>
              <p:cNvPicPr>
                <a:picLocks noRot="1" noChangeAspect="1" noEditPoints="1" noChangeArrowheads="1" noChangeShapeType="1"/>
              </p:cNvPicPr>
              <p:nvPr/>
            </p:nvPicPr>
            <p:blipFill>
              <a:blip r:embed="rId22"/>
              <a:stretch>
                <a:fillRect/>
              </a:stretch>
            </p:blipFill>
            <p:spPr>
              <a:xfrm>
                <a:off x="6221576" y="3849938"/>
                <a:ext cx="1512709" cy="894785"/>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417" name="Ink 1031"/>
              <p14:cNvContentPartPr>
                <a14:cpLocks xmlns:a14="http://schemas.microsoft.com/office/drawing/2010/main" noRot="1" noChangeAspect="1" noEditPoints="1" noChangeArrowheads="1" noChangeShapeType="1"/>
              </p14:cNvContentPartPr>
              <p14:nvPr/>
            </p14:nvContentPartPr>
            <p14:xfrm>
              <a:off x="8027988" y="3871913"/>
              <a:ext cx="268287" cy="666750"/>
            </p14:xfrm>
          </p:contentPart>
        </mc:Choice>
        <mc:Fallback xmlns="">
          <p:pic>
            <p:nvPicPr>
              <p:cNvPr id="17417" name="Ink 1031"/>
              <p:cNvPicPr>
                <a:picLocks noRot="1" noChangeAspect="1" noEditPoints="1" noChangeArrowheads="1" noChangeShapeType="1"/>
              </p:cNvPicPr>
              <p:nvPr/>
            </p:nvPicPr>
            <p:blipFill>
              <a:blip r:embed="rId24"/>
              <a:stretch>
                <a:fillRect/>
              </a:stretch>
            </p:blipFill>
            <p:spPr>
              <a:xfrm>
                <a:off x="8023306" y="3858232"/>
                <a:ext cx="287013" cy="695551"/>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418" name="Ink 1032"/>
              <p14:cNvContentPartPr>
                <a14:cpLocks xmlns:a14="http://schemas.microsoft.com/office/drawing/2010/main" noRot="1" noChangeAspect="1" noEditPoints="1" noChangeArrowheads="1" noChangeShapeType="1"/>
              </p14:cNvContentPartPr>
              <p14:nvPr/>
            </p14:nvContentPartPr>
            <p14:xfrm>
              <a:off x="2300288" y="5051425"/>
              <a:ext cx="71437" cy="31750"/>
            </p14:xfrm>
          </p:contentPart>
        </mc:Choice>
        <mc:Fallback xmlns="">
          <p:pic>
            <p:nvPicPr>
              <p:cNvPr id="17418" name="Ink 1032"/>
              <p:cNvPicPr>
                <a:picLocks noRot="1" noChangeAspect="1" noEditPoints="1" noChangeArrowheads="1" noChangeShapeType="1"/>
              </p:cNvPicPr>
              <p:nvPr/>
            </p:nvPicPr>
            <p:blipFill>
              <a:blip r:embed="rId26"/>
              <a:stretch>
                <a:fillRect/>
              </a:stretch>
            </p:blipFill>
            <p:spPr>
              <a:xfrm>
                <a:off x="2290907" y="5043848"/>
                <a:ext cx="84786" cy="49429"/>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419" name="Ink 1033"/>
              <p14:cNvContentPartPr>
                <a14:cpLocks xmlns:a14="http://schemas.microsoft.com/office/drawing/2010/main" noRot="1" noChangeAspect="1" noEditPoints="1" noChangeArrowheads="1" noChangeShapeType="1"/>
              </p14:cNvContentPartPr>
              <p14:nvPr/>
            </p14:nvContentPartPr>
            <p14:xfrm>
              <a:off x="1198563" y="4889500"/>
              <a:ext cx="836612" cy="474663"/>
            </p14:xfrm>
          </p:contentPart>
        </mc:Choice>
        <mc:Fallback xmlns="">
          <p:pic>
            <p:nvPicPr>
              <p:cNvPr id="17419" name="Ink 1033"/>
              <p:cNvPicPr>
                <a:picLocks noRot="1" noChangeAspect="1" noEditPoints="1" noChangeArrowheads="1" noChangeShapeType="1"/>
              </p:cNvPicPr>
              <p:nvPr/>
            </p:nvPicPr>
            <p:blipFill>
              <a:blip r:embed="rId28"/>
              <a:stretch>
                <a:fillRect/>
              </a:stretch>
            </p:blipFill>
            <p:spPr>
              <a:xfrm>
                <a:off x="1184523" y="4873666"/>
                <a:ext cx="854971" cy="504532"/>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7420" name="Ink 1034"/>
              <p14:cNvContentPartPr>
                <a14:cpLocks xmlns:a14="http://schemas.microsoft.com/office/drawing/2010/main" noRot="1" noChangeAspect="1" noEditPoints="1" noChangeArrowheads="1" noChangeShapeType="1"/>
              </p14:cNvContentPartPr>
              <p14:nvPr/>
            </p14:nvContentPartPr>
            <p14:xfrm>
              <a:off x="2224088" y="5002213"/>
              <a:ext cx="112712" cy="17462"/>
            </p14:xfrm>
          </p:contentPart>
        </mc:Choice>
        <mc:Fallback xmlns="">
          <p:pic>
            <p:nvPicPr>
              <p:cNvPr id="17420" name="Ink 1034"/>
              <p:cNvPicPr>
                <a:picLocks noRot="1" noChangeAspect="1" noEditPoints="1" noChangeArrowheads="1" noChangeShapeType="1"/>
              </p:cNvPicPr>
              <p:nvPr/>
            </p:nvPicPr>
            <p:blipFill>
              <a:blip r:embed="rId30"/>
              <a:stretch>
                <a:fillRect/>
              </a:stretch>
            </p:blipFill>
            <p:spPr>
              <a:xfrm>
                <a:off x="2216166" y="4997847"/>
                <a:ext cx="124955" cy="34196"/>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7421" name="Ink 1035"/>
              <p14:cNvContentPartPr>
                <a14:cpLocks xmlns:a14="http://schemas.microsoft.com/office/drawing/2010/main" noRot="1" noChangeAspect="1" noEditPoints="1" noChangeArrowheads="1" noChangeShapeType="1"/>
              </p14:cNvContentPartPr>
              <p14:nvPr/>
            </p14:nvContentPartPr>
            <p14:xfrm>
              <a:off x="2641600" y="4787900"/>
              <a:ext cx="1946275" cy="560388"/>
            </p14:xfrm>
          </p:contentPart>
        </mc:Choice>
        <mc:Fallback xmlns="">
          <p:pic>
            <p:nvPicPr>
              <p:cNvPr id="17421" name="Ink 1035"/>
              <p:cNvPicPr>
                <a:picLocks noRot="1" noChangeAspect="1" noEditPoints="1" noChangeArrowheads="1" noChangeShapeType="1"/>
              </p:cNvPicPr>
              <p:nvPr/>
            </p:nvPicPr>
            <p:blipFill>
              <a:blip r:embed="rId32"/>
              <a:stretch>
                <a:fillRect/>
              </a:stretch>
            </p:blipFill>
            <p:spPr>
              <a:xfrm>
                <a:off x="2632241" y="4779982"/>
                <a:ext cx="1970392" cy="576224"/>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7422" name="Ink 1036"/>
              <p14:cNvContentPartPr>
                <a14:cpLocks xmlns:a14="http://schemas.microsoft.com/office/drawing/2010/main" noRot="1" noChangeAspect="1" noEditPoints="1" noChangeArrowheads="1" noChangeShapeType="1"/>
              </p14:cNvContentPartPr>
              <p14:nvPr/>
            </p14:nvContentPartPr>
            <p14:xfrm>
              <a:off x="1274763" y="5524500"/>
              <a:ext cx="942975" cy="434975"/>
            </p14:xfrm>
          </p:contentPart>
        </mc:Choice>
        <mc:Fallback xmlns="">
          <p:pic>
            <p:nvPicPr>
              <p:cNvPr id="17422" name="Ink 1036"/>
              <p:cNvPicPr>
                <a:picLocks noRot="1" noChangeAspect="1" noEditPoints="1" noChangeArrowheads="1" noChangeShapeType="1"/>
              </p:cNvPicPr>
              <p:nvPr/>
            </p:nvPicPr>
            <p:blipFill>
              <a:blip r:embed="rId34"/>
              <a:stretch>
                <a:fillRect/>
              </a:stretch>
            </p:blipFill>
            <p:spPr>
              <a:xfrm>
                <a:off x="1263241" y="5513338"/>
                <a:ext cx="958817" cy="4583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7423" name="Ink 1037"/>
              <p14:cNvContentPartPr>
                <a14:cpLocks xmlns:a14="http://schemas.microsoft.com/office/drawing/2010/main" noRot="1" noChangeAspect="1" noEditPoints="1" noChangeArrowheads="1" noChangeShapeType="1"/>
              </p14:cNvContentPartPr>
              <p14:nvPr/>
            </p14:nvContentPartPr>
            <p14:xfrm>
              <a:off x="2659063" y="5445125"/>
              <a:ext cx="1574800" cy="673100"/>
            </p14:xfrm>
          </p:contentPart>
        </mc:Choice>
        <mc:Fallback xmlns="">
          <p:pic>
            <p:nvPicPr>
              <p:cNvPr id="17423" name="Ink 1037"/>
              <p:cNvPicPr>
                <a:picLocks noRot="1" noChangeAspect="1" noEditPoints="1" noChangeArrowheads="1" noChangeShapeType="1"/>
              </p:cNvPicPr>
              <p:nvPr/>
            </p:nvPicPr>
            <p:blipFill>
              <a:blip r:embed="rId36"/>
              <a:stretch>
                <a:fillRect/>
              </a:stretch>
            </p:blipFill>
            <p:spPr>
              <a:xfrm>
                <a:off x="2645025" y="5433967"/>
                <a:ext cx="1602516" cy="699016"/>
              </a:xfrm>
              <a:prstGeom prst="rect">
                <a:avLst/>
              </a:prstGeom>
            </p:spPr>
          </p:pic>
        </mc:Fallback>
      </mc:AlternateContent>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Group 2"/>
          <p:cNvGrpSpPr>
            <a:grpSpLocks/>
          </p:cNvGrpSpPr>
          <p:nvPr>
            <p:custDataLst>
              <p:tags r:id="rId1"/>
            </p:custDataLst>
          </p:nvPr>
        </p:nvGrpSpPr>
        <p:grpSpPr bwMode="auto">
          <a:xfrm>
            <a:off x="484188" y="914400"/>
            <a:ext cx="8154987" cy="180975"/>
            <a:chOff x="295" y="1311"/>
            <a:chExt cx="5177" cy="114"/>
          </a:xfrm>
        </p:grpSpPr>
        <p:sp>
          <p:nvSpPr>
            <p:cNvPr id="50222" name="Rectangle 3"/>
            <p:cNvSpPr>
              <a:spLocks noChangeArrowheads="1"/>
            </p:cNvSpPr>
            <p:nvPr>
              <p:custDataLst>
                <p:tags r:id="rId37"/>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sp>
          <p:nvSpPr>
            <p:cNvPr id="50223" name="Rectangle 4"/>
            <p:cNvSpPr>
              <a:spLocks noChangeArrowheads="1"/>
            </p:cNvSpPr>
            <p:nvPr>
              <p:custDataLst>
                <p:tags r:id="rId38"/>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grpSp>
      <p:sp>
        <p:nvSpPr>
          <p:cNvPr id="50179" name="Text Box 5"/>
          <p:cNvSpPr txBox="1">
            <a:spLocks noChangeArrowheads="1"/>
          </p:cNvSpPr>
          <p:nvPr>
            <p:custDataLst>
              <p:tags r:id="rId2"/>
            </p:custDataLst>
          </p:nvPr>
        </p:nvSpPr>
        <p:spPr bwMode="auto">
          <a:xfrm>
            <a:off x="982663" y="152400"/>
            <a:ext cx="70945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000" b="1">
                <a:latin typeface="Courier New" pitchFamily="49" charset="0"/>
              </a:rPr>
              <a:t>chr</a:t>
            </a:r>
            <a:r>
              <a:rPr lang="en-US" sz="4000"/>
              <a:t> and </a:t>
            </a:r>
            <a:r>
              <a:rPr lang="en-US" sz="4000" b="1">
                <a:latin typeface="Courier New" pitchFamily="49" charset="0"/>
              </a:rPr>
              <a:t>ord</a:t>
            </a:r>
          </a:p>
        </p:txBody>
      </p:sp>
      <p:sp>
        <p:nvSpPr>
          <p:cNvPr id="50180" name="Text Box 6"/>
          <p:cNvSpPr txBox="1">
            <a:spLocks noChangeArrowheads="1"/>
          </p:cNvSpPr>
          <p:nvPr>
            <p:custDataLst>
              <p:tags r:id="rId3"/>
            </p:custDataLst>
          </p:nvPr>
        </p:nvSpPr>
        <p:spPr bwMode="auto">
          <a:xfrm>
            <a:off x="609600" y="4114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b="1">
                <a:latin typeface="Courier New" pitchFamily="49" charset="0"/>
              </a:rPr>
              <a:t>chr(66)  </a:t>
            </a:r>
            <a:r>
              <a:rPr lang="en-US">
                <a:solidFill>
                  <a:srgbClr val="067B0E"/>
                </a:solidFill>
              </a:rPr>
              <a:t>is </a:t>
            </a:r>
            <a:r>
              <a:rPr lang="en-US" b="1">
                <a:solidFill>
                  <a:srgbClr val="067B0E"/>
                </a:solidFill>
              </a:rPr>
              <a:t> </a:t>
            </a:r>
            <a:r>
              <a:rPr lang="en-US" b="1">
                <a:solidFill>
                  <a:srgbClr val="067B0E"/>
                </a:solidFill>
                <a:latin typeface="Courier New" pitchFamily="49" charset="0"/>
              </a:rPr>
              <a:t>'B'</a:t>
            </a:r>
          </a:p>
        </p:txBody>
      </p:sp>
      <p:sp>
        <p:nvSpPr>
          <p:cNvPr id="50181" name="Text Box 7"/>
          <p:cNvSpPr txBox="1">
            <a:spLocks noChangeArrowheads="1"/>
          </p:cNvSpPr>
          <p:nvPr>
            <p:custDataLst>
              <p:tags r:id="rId4"/>
            </p:custDataLst>
          </p:nvPr>
        </p:nvSpPr>
        <p:spPr bwMode="auto">
          <a:xfrm>
            <a:off x="609600" y="34290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b="1">
                <a:latin typeface="Courier New" pitchFamily="49" charset="0"/>
              </a:rPr>
              <a:t>ord(</a:t>
            </a:r>
            <a:r>
              <a:rPr lang="en-US" b="1">
                <a:solidFill>
                  <a:srgbClr val="067B0E"/>
                </a:solidFill>
                <a:latin typeface="Courier New" pitchFamily="49" charset="0"/>
              </a:rPr>
              <a:t>'a'</a:t>
            </a:r>
            <a:r>
              <a:rPr lang="en-US" b="1">
                <a:latin typeface="Courier New" pitchFamily="49" charset="0"/>
              </a:rPr>
              <a:t>) </a:t>
            </a:r>
            <a:r>
              <a:rPr lang="en-US">
                <a:solidFill>
                  <a:srgbClr val="067B0E"/>
                </a:solidFill>
              </a:rPr>
              <a:t>is </a:t>
            </a:r>
            <a:r>
              <a:rPr lang="en-US" b="1">
                <a:solidFill>
                  <a:srgbClr val="067B0E"/>
                </a:solidFill>
              </a:rPr>
              <a:t> </a:t>
            </a:r>
            <a:r>
              <a:rPr lang="en-US" b="1">
                <a:latin typeface="Courier New" pitchFamily="49" charset="0"/>
              </a:rPr>
              <a:t>97</a:t>
            </a:r>
            <a:endParaRPr lang="en-US" b="1">
              <a:solidFill>
                <a:srgbClr val="067B0E"/>
              </a:solidFill>
              <a:latin typeface="Courier New" pitchFamily="49" charset="0"/>
            </a:endParaRPr>
          </a:p>
        </p:txBody>
      </p:sp>
      <p:sp>
        <p:nvSpPr>
          <p:cNvPr id="50182" name="Text Box 8"/>
          <p:cNvSpPr txBox="1">
            <a:spLocks noChangeArrowheads="1"/>
          </p:cNvSpPr>
          <p:nvPr>
            <p:custDataLst>
              <p:tags r:id="rId5"/>
            </p:custDataLst>
          </p:nvPr>
        </p:nvSpPr>
        <p:spPr bwMode="auto">
          <a:xfrm>
            <a:off x="1436688" y="1246188"/>
            <a:ext cx="7010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3200" b="1">
                <a:latin typeface="Courier New" pitchFamily="49" charset="0"/>
              </a:rPr>
              <a:t>abcdefghijklmnopqrstuvwxyz</a:t>
            </a:r>
          </a:p>
        </p:txBody>
      </p:sp>
      <p:sp>
        <p:nvSpPr>
          <p:cNvPr id="50183" name="Text Box 9"/>
          <p:cNvSpPr txBox="1">
            <a:spLocks noChangeArrowheads="1"/>
          </p:cNvSpPr>
          <p:nvPr>
            <p:custDataLst>
              <p:tags r:id="rId6"/>
            </p:custDataLst>
          </p:nvPr>
        </p:nvSpPr>
        <p:spPr bwMode="auto">
          <a:xfrm>
            <a:off x="1712913" y="1681163"/>
            <a:ext cx="1143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900" b="1">
                <a:solidFill>
                  <a:srgbClr val="B410CE"/>
                </a:solidFill>
              </a:rPr>
              <a:t>97</a:t>
            </a:r>
          </a:p>
        </p:txBody>
      </p:sp>
      <p:sp>
        <p:nvSpPr>
          <p:cNvPr id="50184" name="Text Box 10"/>
          <p:cNvSpPr txBox="1">
            <a:spLocks noChangeArrowheads="1"/>
          </p:cNvSpPr>
          <p:nvPr>
            <p:custDataLst>
              <p:tags r:id="rId7"/>
            </p:custDataLst>
          </p:nvPr>
        </p:nvSpPr>
        <p:spPr bwMode="auto">
          <a:xfrm>
            <a:off x="7816850" y="1681163"/>
            <a:ext cx="4524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900" b="1">
                <a:solidFill>
                  <a:srgbClr val="B410CE"/>
                </a:solidFill>
              </a:rPr>
              <a:t>122</a:t>
            </a:r>
          </a:p>
        </p:txBody>
      </p:sp>
      <p:sp>
        <p:nvSpPr>
          <p:cNvPr id="50185" name="Text Box 11"/>
          <p:cNvSpPr txBox="1">
            <a:spLocks noChangeArrowheads="1"/>
          </p:cNvSpPr>
          <p:nvPr>
            <p:custDataLst>
              <p:tags r:id="rId8"/>
            </p:custDataLst>
          </p:nvPr>
        </p:nvSpPr>
        <p:spPr bwMode="auto">
          <a:xfrm>
            <a:off x="1712913" y="2476500"/>
            <a:ext cx="1143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900" b="1">
                <a:solidFill>
                  <a:srgbClr val="EB102C"/>
                </a:solidFill>
              </a:rPr>
              <a:t>65</a:t>
            </a:r>
          </a:p>
        </p:txBody>
      </p:sp>
      <p:sp>
        <p:nvSpPr>
          <p:cNvPr id="50186" name="Text Box 12"/>
          <p:cNvSpPr txBox="1">
            <a:spLocks noChangeArrowheads="1"/>
          </p:cNvSpPr>
          <p:nvPr>
            <p:custDataLst>
              <p:tags r:id="rId9"/>
            </p:custDataLst>
          </p:nvPr>
        </p:nvSpPr>
        <p:spPr bwMode="auto">
          <a:xfrm>
            <a:off x="1444625" y="2035175"/>
            <a:ext cx="7010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3200" b="1">
                <a:latin typeface="Courier New" pitchFamily="49" charset="0"/>
              </a:rPr>
              <a:t>ABCDEFGHIJKLMNOPQRSTUVWXYZ</a:t>
            </a:r>
          </a:p>
        </p:txBody>
      </p:sp>
      <p:sp>
        <p:nvSpPr>
          <p:cNvPr id="50187" name="Text Box 13"/>
          <p:cNvSpPr txBox="1">
            <a:spLocks noChangeArrowheads="1"/>
          </p:cNvSpPr>
          <p:nvPr>
            <p:custDataLst>
              <p:tags r:id="rId10"/>
            </p:custDataLst>
          </p:nvPr>
        </p:nvSpPr>
        <p:spPr bwMode="auto">
          <a:xfrm>
            <a:off x="7848600" y="2476500"/>
            <a:ext cx="4524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900" b="1">
                <a:solidFill>
                  <a:srgbClr val="EB102C"/>
                </a:solidFill>
              </a:rPr>
              <a:t>90</a:t>
            </a:r>
          </a:p>
        </p:txBody>
      </p:sp>
      <p:sp>
        <p:nvSpPr>
          <p:cNvPr id="50188" name="Text Box 14"/>
          <p:cNvSpPr txBox="1">
            <a:spLocks noChangeArrowheads="1"/>
          </p:cNvSpPr>
          <p:nvPr>
            <p:custDataLst>
              <p:tags r:id="rId11"/>
            </p:custDataLst>
          </p:nvPr>
        </p:nvSpPr>
        <p:spPr bwMode="auto">
          <a:xfrm>
            <a:off x="252413" y="1641475"/>
            <a:ext cx="931862"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lnSpc>
                <a:spcPct val="130000"/>
              </a:lnSpc>
              <a:spcBef>
                <a:spcPct val="50000"/>
              </a:spcBef>
            </a:pPr>
            <a:r>
              <a:rPr lang="en-US" sz="1400">
                <a:solidFill>
                  <a:srgbClr val="1E16E4"/>
                </a:solidFill>
                <a:latin typeface="Comic Sans MS" pitchFamily="66" charset="0"/>
              </a:rPr>
              <a:t>ASCII VALUES</a:t>
            </a:r>
          </a:p>
        </p:txBody>
      </p:sp>
      <p:sp>
        <p:nvSpPr>
          <p:cNvPr id="50189" name="Text Box 15"/>
          <p:cNvSpPr txBox="1">
            <a:spLocks noChangeArrowheads="1"/>
          </p:cNvSpPr>
          <p:nvPr>
            <p:custDataLst>
              <p:tags r:id="rId12"/>
            </p:custDataLst>
          </p:nvPr>
        </p:nvSpPr>
        <p:spPr bwMode="auto">
          <a:xfrm>
            <a:off x="609600" y="49530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a:solidFill>
                  <a:srgbClr val="067B0E"/>
                </a:solidFill>
              </a:rPr>
              <a:t>What is</a:t>
            </a:r>
            <a:r>
              <a:rPr lang="en-US"/>
              <a:t>  </a:t>
            </a:r>
            <a:r>
              <a:rPr lang="en-US" b="1">
                <a:latin typeface="Courier New" pitchFamily="49" charset="0"/>
              </a:rPr>
              <a:t>chr( ord(</a:t>
            </a:r>
            <a:r>
              <a:rPr lang="en-US" b="1">
                <a:solidFill>
                  <a:srgbClr val="067B0E"/>
                </a:solidFill>
                <a:latin typeface="Courier New" pitchFamily="49" charset="0"/>
              </a:rPr>
              <a:t>'i'</a:t>
            </a:r>
            <a:r>
              <a:rPr lang="en-US" b="1">
                <a:latin typeface="Courier New" pitchFamily="49" charset="0"/>
              </a:rPr>
              <a:t>)+13 ) </a:t>
            </a:r>
            <a:r>
              <a:rPr lang="en-US">
                <a:solidFill>
                  <a:srgbClr val="067B0E"/>
                </a:solidFill>
              </a:rPr>
              <a:t>?</a:t>
            </a:r>
          </a:p>
        </p:txBody>
      </p:sp>
      <p:sp>
        <p:nvSpPr>
          <p:cNvPr id="50190" name="Text Box 16"/>
          <p:cNvSpPr txBox="1">
            <a:spLocks noChangeArrowheads="1"/>
          </p:cNvSpPr>
          <p:nvPr>
            <p:custDataLst>
              <p:tags r:id="rId13"/>
            </p:custDataLst>
          </p:nvPr>
        </p:nvSpPr>
        <p:spPr bwMode="auto">
          <a:xfrm>
            <a:off x="609600" y="57912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a:solidFill>
                  <a:srgbClr val="067B0E"/>
                </a:solidFill>
              </a:rPr>
              <a:t>What is</a:t>
            </a:r>
            <a:r>
              <a:rPr lang="en-US"/>
              <a:t>  </a:t>
            </a:r>
            <a:r>
              <a:rPr lang="en-US" b="1">
                <a:latin typeface="Courier New" pitchFamily="49" charset="0"/>
              </a:rPr>
              <a:t>chr( ord(</a:t>
            </a:r>
            <a:r>
              <a:rPr lang="en-US" b="1">
                <a:solidFill>
                  <a:srgbClr val="067B0E"/>
                </a:solidFill>
                <a:latin typeface="Courier New" pitchFamily="49" charset="0"/>
              </a:rPr>
              <a:t>'P'</a:t>
            </a:r>
            <a:r>
              <a:rPr lang="en-US" b="1">
                <a:latin typeface="Courier New" pitchFamily="49" charset="0"/>
              </a:rPr>
              <a:t>)+13 ) </a:t>
            </a:r>
            <a:r>
              <a:rPr lang="en-US">
                <a:solidFill>
                  <a:srgbClr val="067B0E"/>
                </a:solidFill>
              </a:rPr>
              <a:t>?</a:t>
            </a:r>
          </a:p>
        </p:txBody>
      </p:sp>
      <p:sp>
        <p:nvSpPr>
          <p:cNvPr id="50191" name="Text Box 17"/>
          <p:cNvSpPr txBox="1">
            <a:spLocks noChangeArrowheads="1"/>
          </p:cNvSpPr>
          <p:nvPr>
            <p:custDataLst>
              <p:tags r:id="rId14"/>
            </p:custDataLst>
          </p:nvPr>
        </p:nvSpPr>
        <p:spPr bwMode="auto">
          <a:xfrm>
            <a:off x="5791200" y="6400800"/>
            <a:ext cx="3124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lnSpc>
                <a:spcPct val="130000"/>
              </a:lnSpc>
              <a:spcBef>
                <a:spcPct val="50000"/>
              </a:spcBef>
            </a:pPr>
            <a:r>
              <a:rPr lang="en-US" sz="1400">
                <a:solidFill>
                  <a:srgbClr val="1E16E4"/>
                </a:solidFill>
                <a:latin typeface="Comic Sans MS" pitchFamily="66" charset="0"/>
              </a:rPr>
              <a:t>How can we wrap this around?</a:t>
            </a:r>
          </a:p>
        </p:txBody>
      </p:sp>
      <p:sp>
        <p:nvSpPr>
          <p:cNvPr id="50192" name="Text Box 18"/>
          <p:cNvSpPr txBox="1">
            <a:spLocks noChangeArrowheads="1"/>
          </p:cNvSpPr>
          <p:nvPr>
            <p:custDataLst>
              <p:tags r:id="rId15"/>
            </p:custDataLst>
          </p:nvPr>
        </p:nvSpPr>
        <p:spPr bwMode="auto">
          <a:xfrm>
            <a:off x="2209800" y="1681163"/>
            <a:ext cx="1143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900" b="1">
                <a:solidFill>
                  <a:srgbClr val="B410CE"/>
                </a:solidFill>
              </a:rPr>
              <a:t>99</a:t>
            </a:r>
          </a:p>
        </p:txBody>
      </p:sp>
      <p:sp>
        <p:nvSpPr>
          <p:cNvPr id="50193" name="Text Box 19"/>
          <p:cNvSpPr txBox="1">
            <a:spLocks noChangeArrowheads="1"/>
          </p:cNvSpPr>
          <p:nvPr>
            <p:custDataLst>
              <p:tags r:id="rId16"/>
            </p:custDataLst>
          </p:nvPr>
        </p:nvSpPr>
        <p:spPr bwMode="auto">
          <a:xfrm>
            <a:off x="2692400" y="1681163"/>
            <a:ext cx="1143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900" b="1">
                <a:solidFill>
                  <a:srgbClr val="B410CE"/>
                </a:solidFill>
              </a:rPr>
              <a:t>101</a:t>
            </a:r>
          </a:p>
        </p:txBody>
      </p:sp>
      <p:sp>
        <p:nvSpPr>
          <p:cNvPr id="50194" name="Text Box 20"/>
          <p:cNvSpPr txBox="1">
            <a:spLocks noChangeArrowheads="1"/>
          </p:cNvSpPr>
          <p:nvPr>
            <p:custDataLst>
              <p:tags r:id="rId17"/>
            </p:custDataLst>
          </p:nvPr>
        </p:nvSpPr>
        <p:spPr bwMode="auto">
          <a:xfrm>
            <a:off x="3162300" y="1681163"/>
            <a:ext cx="1143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900" b="1">
                <a:solidFill>
                  <a:srgbClr val="B410CE"/>
                </a:solidFill>
              </a:rPr>
              <a:t>103</a:t>
            </a:r>
          </a:p>
        </p:txBody>
      </p:sp>
      <p:sp>
        <p:nvSpPr>
          <p:cNvPr id="50195" name="Text Box 21"/>
          <p:cNvSpPr txBox="1">
            <a:spLocks noChangeArrowheads="1"/>
          </p:cNvSpPr>
          <p:nvPr>
            <p:custDataLst>
              <p:tags r:id="rId18"/>
            </p:custDataLst>
          </p:nvPr>
        </p:nvSpPr>
        <p:spPr bwMode="auto">
          <a:xfrm>
            <a:off x="3657600" y="1681163"/>
            <a:ext cx="1143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900" b="1">
                <a:solidFill>
                  <a:srgbClr val="B410CE"/>
                </a:solidFill>
              </a:rPr>
              <a:t>105</a:t>
            </a:r>
          </a:p>
        </p:txBody>
      </p:sp>
      <p:sp>
        <p:nvSpPr>
          <p:cNvPr id="50196" name="Text Box 22"/>
          <p:cNvSpPr txBox="1">
            <a:spLocks noChangeArrowheads="1"/>
          </p:cNvSpPr>
          <p:nvPr>
            <p:custDataLst>
              <p:tags r:id="rId19"/>
            </p:custDataLst>
          </p:nvPr>
        </p:nvSpPr>
        <p:spPr bwMode="auto">
          <a:xfrm>
            <a:off x="4127500" y="1681163"/>
            <a:ext cx="1143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900" b="1">
                <a:solidFill>
                  <a:srgbClr val="B410CE"/>
                </a:solidFill>
              </a:rPr>
              <a:t>107</a:t>
            </a:r>
          </a:p>
        </p:txBody>
      </p:sp>
      <p:sp>
        <p:nvSpPr>
          <p:cNvPr id="50197" name="Text Box 23"/>
          <p:cNvSpPr txBox="1">
            <a:spLocks noChangeArrowheads="1"/>
          </p:cNvSpPr>
          <p:nvPr>
            <p:custDataLst>
              <p:tags r:id="rId20"/>
            </p:custDataLst>
          </p:nvPr>
        </p:nvSpPr>
        <p:spPr bwMode="auto">
          <a:xfrm>
            <a:off x="4610100" y="1681163"/>
            <a:ext cx="1143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900" b="1">
                <a:solidFill>
                  <a:srgbClr val="B410CE"/>
                </a:solidFill>
              </a:rPr>
              <a:t>109</a:t>
            </a:r>
          </a:p>
        </p:txBody>
      </p:sp>
      <p:sp>
        <p:nvSpPr>
          <p:cNvPr id="50198" name="Text Box 24"/>
          <p:cNvSpPr txBox="1">
            <a:spLocks noChangeArrowheads="1"/>
          </p:cNvSpPr>
          <p:nvPr>
            <p:custDataLst>
              <p:tags r:id="rId21"/>
            </p:custDataLst>
          </p:nvPr>
        </p:nvSpPr>
        <p:spPr bwMode="auto">
          <a:xfrm>
            <a:off x="5118100" y="1681163"/>
            <a:ext cx="1143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900" b="1">
                <a:solidFill>
                  <a:srgbClr val="B410CE"/>
                </a:solidFill>
              </a:rPr>
              <a:t>111</a:t>
            </a:r>
          </a:p>
        </p:txBody>
      </p:sp>
      <p:sp>
        <p:nvSpPr>
          <p:cNvPr id="50199" name="Text Box 25"/>
          <p:cNvSpPr txBox="1">
            <a:spLocks noChangeArrowheads="1"/>
          </p:cNvSpPr>
          <p:nvPr>
            <p:custDataLst>
              <p:tags r:id="rId22"/>
            </p:custDataLst>
          </p:nvPr>
        </p:nvSpPr>
        <p:spPr bwMode="auto">
          <a:xfrm>
            <a:off x="5600700" y="1681163"/>
            <a:ext cx="1143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900" b="1">
                <a:solidFill>
                  <a:srgbClr val="B410CE"/>
                </a:solidFill>
              </a:rPr>
              <a:t>113</a:t>
            </a:r>
          </a:p>
        </p:txBody>
      </p:sp>
      <p:sp>
        <p:nvSpPr>
          <p:cNvPr id="50200" name="Text Box 26"/>
          <p:cNvSpPr txBox="1">
            <a:spLocks noChangeArrowheads="1"/>
          </p:cNvSpPr>
          <p:nvPr>
            <p:custDataLst>
              <p:tags r:id="rId23"/>
            </p:custDataLst>
          </p:nvPr>
        </p:nvSpPr>
        <p:spPr bwMode="auto">
          <a:xfrm>
            <a:off x="6096000" y="1681163"/>
            <a:ext cx="1143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900" b="1">
                <a:solidFill>
                  <a:srgbClr val="B410CE"/>
                </a:solidFill>
              </a:rPr>
              <a:t>115</a:t>
            </a:r>
          </a:p>
        </p:txBody>
      </p:sp>
      <p:sp>
        <p:nvSpPr>
          <p:cNvPr id="50201" name="Text Box 27"/>
          <p:cNvSpPr txBox="1">
            <a:spLocks noChangeArrowheads="1"/>
          </p:cNvSpPr>
          <p:nvPr>
            <p:custDataLst>
              <p:tags r:id="rId24"/>
            </p:custDataLst>
          </p:nvPr>
        </p:nvSpPr>
        <p:spPr bwMode="auto">
          <a:xfrm>
            <a:off x="6591300" y="1681163"/>
            <a:ext cx="1143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900" b="1">
                <a:solidFill>
                  <a:srgbClr val="B410CE"/>
                </a:solidFill>
              </a:rPr>
              <a:t>117</a:t>
            </a:r>
          </a:p>
        </p:txBody>
      </p:sp>
      <p:sp>
        <p:nvSpPr>
          <p:cNvPr id="50202" name="Text Box 28"/>
          <p:cNvSpPr txBox="1">
            <a:spLocks noChangeArrowheads="1"/>
          </p:cNvSpPr>
          <p:nvPr>
            <p:custDataLst>
              <p:tags r:id="rId25"/>
            </p:custDataLst>
          </p:nvPr>
        </p:nvSpPr>
        <p:spPr bwMode="auto">
          <a:xfrm>
            <a:off x="7086600" y="1681163"/>
            <a:ext cx="1143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900" b="1">
                <a:solidFill>
                  <a:srgbClr val="B410CE"/>
                </a:solidFill>
              </a:rPr>
              <a:t>119</a:t>
            </a:r>
          </a:p>
        </p:txBody>
      </p:sp>
      <p:sp>
        <p:nvSpPr>
          <p:cNvPr id="50203" name="Text Box 29"/>
          <p:cNvSpPr txBox="1">
            <a:spLocks noChangeArrowheads="1"/>
          </p:cNvSpPr>
          <p:nvPr>
            <p:custDataLst>
              <p:tags r:id="rId26"/>
            </p:custDataLst>
          </p:nvPr>
        </p:nvSpPr>
        <p:spPr bwMode="auto">
          <a:xfrm>
            <a:off x="2222500" y="2476500"/>
            <a:ext cx="1143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900" b="1">
                <a:solidFill>
                  <a:srgbClr val="EB102C"/>
                </a:solidFill>
              </a:rPr>
              <a:t>67</a:t>
            </a:r>
          </a:p>
        </p:txBody>
      </p:sp>
      <p:sp>
        <p:nvSpPr>
          <p:cNvPr id="50204" name="Text Box 30"/>
          <p:cNvSpPr txBox="1">
            <a:spLocks noChangeArrowheads="1"/>
          </p:cNvSpPr>
          <p:nvPr>
            <p:custDataLst>
              <p:tags r:id="rId27"/>
            </p:custDataLst>
          </p:nvPr>
        </p:nvSpPr>
        <p:spPr bwMode="auto">
          <a:xfrm>
            <a:off x="2692400" y="2476500"/>
            <a:ext cx="1143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900" b="1">
                <a:solidFill>
                  <a:srgbClr val="EB102C"/>
                </a:solidFill>
              </a:rPr>
              <a:t>69</a:t>
            </a:r>
          </a:p>
        </p:txBody>
      </p:sp>
      <p:sp>
        <p:nvSpPr>
          <p:cNvPr id="50205" name="Text Box 31"/>
          <p:cNvSpPr txBox="1">
            <a:spLocks noChangeArrowheads="1"/>
          </p:cNvSpPr>
          <p:nvPr>
            <p:custDataLst>
              <p:tags r:id="rId28"/>
            </p:custDataLst>
          </p:nvPr>
        </p:nvSpPr>
        <p:spPr bwMode="auto">
          <a:xfrm>
            <a:off x="3162300" y="2476500"/>
            <a:ext cx="1143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900" b="1">
                <a:solidFill>
                  <a:srgbClr val="EB102C"/>
                </a:solidFill>
              </a:rPr>
              <a:t>71</a:t>
            </a:r>
          </a:p>
        </p:txBody>
      </p:sp>
      <p:sp>
        <p:nvSpPr>
          <p:cNvPr id="50206" name="Text Box 32"/>
          <p:cNvSpPr txBox="1">
            <a:spLocks noChangeArrowheads="1"/>
          </p:cNvSpPr>
          <p:nvPr>
            <p:custDataLst>
              <p:tags r:id="rId29"/>
            </p:custDataLst>
          </p:nvPr>
        </p:nvSpPr>
        <p:spPr bwMode="auto">
          <a:xfrm>
            <a:off x="3657600" y="2476500"/>
            <a:ext cx="1143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900" b="1">
                <a:solidFill>
                  <a:srgbClr val="EB102C"/>
                </a:solidFill>
              </a:rPr>
              <a:t>73</a:t>
            </a:r>
          </a:p>
        </p:txBody>
      </p:sp>
      <p:sp>
        <p:nvSpPr>
          <p:cNvPr id="50207" name="Text Box 33"/>
          <p:cNvSpPr txBox="1">
            <a:spLocks noChangeArrowheads="1"/>
          </p:cNvSpPr>
          <p:nvPr>
            <p:custDataLst>
              <p:tags r:id="rId30"/>
            </p:custDataLst>
          </p:nvPr>
        </p:nvSpPr>
        <p:spPr bwMode="auto">
          <a:xfrm>
            <a:off x="4127500" y="2476500"/>
            <a:ext cx="1143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900" b="1">
                <a:solidFill>
                  <a:srgbClr val="EB102C"/>
                </a:solidFill>
              </a:rPr>
              <a:t>75</a:t>
            </a:r>
          </a:p>
        </p:txBody>
      </p:sp>
      <p:sp>
        <p:nvSpPr>
          <p:cNvPr id="50208" name="Text Box 34"/>
          <p:cNvSpPr txBox="1">
            <a:spLocks noChangeArrowheads="1"/>
          </p:cNvSpPr>
          <p:nvPr>
            <p:custDataLst>
              <p:tags r:id="rId31"/>
            </p:custDataLst>
          </p:nvPr>
        </p:nvSpPr>
        <p:spPr bwMode="auto">
          <a:xfrm>
            <a:off x="4610100" y="2476500"/>
            <a:ext cx="1143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900" b="1">
                <a:solidFill>
                  <a:srgbClr val="EB102C"/>
                </a:solidFill>
              </a:rPr>
              <a:t>77</a:t>
            </a:r>
          </a:p>
        </p:txBody>
      </p:sp>
      <p:sp>
        <p:nvSpPr>
          <p:cNvPr id="50209" name="Text Box 35"/>
          <p:cNvSpPr txBox="1">
            <a:spLocks noChangeArrowheads="1"/>
          </p:cNvSpPr>
          <p:nvPr>
            <p:custDataLst>
              <p:tags r:id="rId32"/>
            </p:custDataLst>
          </p:nvPr>
        </p:nvSpPr>
        <p:spPr bwMode="auto">
          <a:xfrm>
            <a:off x="5118100" y="2476500"/>
            <a:ext cx="1143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900" b="1">
                <a:solidFill>
                  <a:srgbClr val="EB102C"/>
                </a:solidFill>
              </a:rPr>
              <a:t>79</a:t>
            </a:r>
          </a:p>
        </p:txBody>
      </p:sp>
      <p:sp>
        <p:nvSpPr>
          <p:cNvPr id="50210" name="Text Box 36"/>
          <p:cNvSpPr txBox="1">
            <a:spLocks noChangeArrowheads="1"/>
          </p:cNvSpPr>
          <p:nvPr>
            <p:custDataLst>
              <p:tags r:id="rId33"/>
            </p:custDataLst>
          </p:nvPr>
        </p:nvSpPr>
        <p:spPr bwMode="auto">
          <a:xfrm>
            <a:off x="5600700" y="2476500"/>
            <a:ext cx="1143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900" b="1">
                <a:solidFill>
                  <a:srgbClr val="EB102C"/>
                </a:solidFill>
              </a:rPr>
              <a:t>81</a:t>
            </a:r>
          </a:p>
        </p:txBody>
      </p:sp>
      <p:sp>
        <p:nvSpPr>
          <p:cNvPr id="50211" name="Text Box 37"/>
          <p:cNvSpPr txBox="1">
            <a:spLocks noChangeArrowheads="1"/>
          </p:cNvSpPr>
          <p:nvPr>
            <p:custDataLst>
              <p:tags r:id="rId34"/>
            </p:custDataLst>
          </p:nvPr>
        </p:nvSpPr>
        <p:spPr bwMode="auto">
          <a:xfrm>
            <a:off x="6121400" y="2476500"/>
            <a:ext cx="1143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900" b="1">
                <a:solidFill>
                  <a:srgbClr val="EB102C"/>
                </a:solidFill>
              </a:rPr>
              <a:t>83</a:t>
            </a:r>
          </a:p>
        </p:txBody>
      </p:sp>
      <p:sp>
        <p:nvSpPr>
          <p:cNvPr id="50212" name="Text Box 38"/>
          <p:cNvSpPr txBox="1">
            <a:spLocks noChangeArrowheads="1"/>
          </p:cNvSpPr>
          <p:nvPr>
            <p:custDataLst>
              <p:tags r:id="rId35"/>
            </p:custDataLst>
          </p:nvPr>
        </p:nvSpPr>
        <p:spPr bwMode="auto">
          <a:xfrm>
            <a:off x="7073900" y="2476500"/>
            <a:ext cx="1143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900" b="1">
                <a:solidFill>
                  <a:srgbClr val="EB102C"/>
                </a:solidFill>
              </a:rPr>
              <a:t>87</a:t>
            </a:r>
          </a:p>
        </p:txBody>
      </p:sp>
      <p:sp>
        <p:nvSpPr>
          <p:cNvPr id="50213" name="Text Box 39"/>
          <p:cNvSpPr txBox="1">
            <a:spLocks noChangeArrowheads="1"/>
          </p:cNvSpPr>
          <p:nvPr>
            <p:custDataLst>
              <p:tags r:id="rId36"/>
            </p:custDataLst>
          </p:nvPr>
        </p:nvSpPr>
        <p:spPr bwMode="auto">
          <a:xfrm>
            <a:off x="6591300" y="2476500"/>
            <a:ext cx="1143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900" b="1">
                <a:solidFill>
                  <a:srgbClr val="EB102C"/>
                </a:solidFill>
              </a:rPr>
              <a:t>85</a:t>
            </a:r>
          </a:p>
        </p:txBody>
      </p:sp>
      <mc:AlternateContent xmlns:mc="http://schemas.openxmlformats.org/markup-compatibility/2006" xmlns:p14="http://schemas.microsoft.com/office/powerpoint/2010/main">
        <mc:Choice Requires="p14">
          <p:contentPart p14:bwMode="auto" r:id="rId40">
            <p14:nvContentPartPr>
              <p14:cNvPr id="18434" name="Ink 1024"/>
              <p14:cNvContentPartPr>
                <a14:cpLocks xmlns:a14="http://schemas.microsoft.com/office/drawing/2010/main" noRot="1" noChangeAspect="1" noEditPoints="1" noChangeArrowheads="1" noChangeShapeType="1"/>
              </p14:cNvContentPartPr>
              <p14:nvPr/>
            </p14:nvContentPartPr>
            <p14:xfrm>
              <a:off x="8418513" y="2165350"/>
              <a:ext cx="222250" cy="139700"/>
            </p14:xfrm>
          </p:contentPart>
        </mc:Choice>
        <mc:Fallback xmlns="">
          <p:pic>
            <p:nvPicPr>
              <p:cNvPr id="18434" name="Ink 1024"/>
              <p:cNvPicPr>
                <a:picLocks noRot="1" noChangeAspect="1" noEditPoints="1" noChangeArrowheads="1" noChangeShapeType="1"/>
              </p:cNvPicPr>
              <p:nvPr/>
            </p:nvPicPr>
            <p:blipFill>
              <a:blip r:embed="rId41"/>
              <a:stretch>
                <a:fillRect/>
              </a:stretch>
            </p:blipFill>
            <p:spPr>
              <a:xfrm>
                <a:off x="8407346" y="2153828"/>
                <a:ext cx="245303" cy="162383"/>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8435" name="Ink 1025"/>
              <p14:cNvContentPartPr>
                <a14:cpLocks xmlns:a14="http://schemas.microsoft.com/office/drawing/2010/main" noRot="1" noChangeAspect="1" noEditPoints="1" noChangeArrowheads="1" noChangeShapeType="1"/>
              </p14:cNvContentPartPr>
              <p14:nvPr/>
            </p14:nvContentPartPr>
            <p14:xfrm>
              <a:off x="2189163" y="1990725"/>
              <a:ext cx="6535737" cy="1647825"/>
            </p14:xfrm>
          </p:contentPart>
        </mc:Choice>
        <mc:Fallback xmlns="">
          <p:pic>
            <p:nvPicPr>
              <p:cNvPr id="18435" name="Ink 1025"/>
              <p:cNvPicPr>
                <a:picLocks noRot="1" noChangeAspect="1" noEditPoints="1" noChangeArrowheads="1" noChangeShapeType="1"/>
              </p:cNvPicPr>
              <p:nvPr/>
            </p:nvPicPr>
            <p:blipFill>
              <a:blip r:embed="rId43"/>
              <a:stretch>
                <a:fillRect/>
              </a:stretch>
            </p:blipFill>
            <p:spPr>
              <a:xfrm>
                <a:off x="2176563" y="1978124"/>
                <a:ext cx="6558057" cy="1674827"/>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8436" name="Ink 1026"/>
              <p14:cNvContentPartPr>
                <a14:cpLocks xmlns:a14="http://schemas.microsoft.com/office/drawing/2010/main" noRot="1" noChangeAspect="1" noEditPoints="1" noChangeArrowheads="1" noChangeShapeType="1"/>
              </p14:cNvContentPartPr>
              <p14:nvPr/>
            </p14:nvContentPartPr>
            <p14:xfrm>
              <a:off x="5072063" y="4305300"/>
              <a:ext cx="2143125" cy="720725"/>
            </p14:xfrm>
          </p:contentPart>
        </mc:Choice>
        <mc:Fallback xmlns="">
          <p:pic>
            <p:nvPicPr>
              <p:cNvPr id="18436" name="Ink 1026"/>
              <p:cNvPicPr>
                <a:picLocks noRot="1" noChangeAspect="1" noEditPoints="1" noChangeArrowheads="1" noChangeShapeType="1"/>
              </p:cNvPicPr>
              <p:nvPr/>
            </p:nvPicPr>
            <p:blipFill>
              <a:blip r:embed="rId45"/>
              <a:stretch>
                <a:fillRect/>
              </a:stretch>
            </p:blipFill>
            <p:spPr>
              <a:xfrm>
                <a:off x="5067383" y="4300980"/>
                <a:ext cx="2158245" cy="729725"/>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8437" name="Ink 1027"/>
              <p14:cNvContentPartPr>
                <a14:cpLocks xmlns:a14="http://schemas.microsoft.com/office/drawing/2010/main" noRot="1" noChangeAspect="1" noEditPoints="1" noChangeArrowheads="1" noChangeShapeType="1"/>
              </p14:cNvContentPartPr>
              <p14:nvPr/>
            </p14:nvContentPartPr>
            <p14:xfrm>
              <a:off x="4835525" y="5573713"/>
              <a:ext cx="1111250" cy="187325"/>
            </p14:xfrm>
          </p:contentPart>
        </mc:Choice>
        <mc:Fallback xmlns="">
          <p:pic>
            <p:nvPicPr>
              <p:cNvPr id="18437" name="Ink 1027"/>
              <p:cNvPicPr>
                <a:picLocks noRot="1" noChangeAspect="1" noEditPoints="1" noChangeArrowheads="1" noChangeShapeType="1"/>
              </p:cNvPicPr>
              <p:nvPr/>
            </p:nvPicPr>
            <p:blipFill>
              <a:blip r:embed="rId47"/>
              <a:stretch>
                <a:fillRect/>
              </a:stretch>
            </p:blipFill>
            <p:spPr>
              <a:xfrm>
                <a:off x="4830845" y="5561825"/>
                <a:ext cx="1128169" cy="208939"/>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8438" name="Ink 1028"/>
              <p14:cNvContentPartPr>
                <a14:cpLocks xmlns:a14="http://schemas.microsoft.com/office/drawing/2010/main" noRot="1" noChangeAspect="1" noEditPoints="1" noChangeArrowheads="1" noChangeShapeType="1"/>
              </p14:cNvContentPartPr>
              <p14:nvPr/>
            </p14:nvContentPartPr>
            <p14:xfrm>
              <a:off x="6161088" y="4483100"/>
              <a:ext cx="195262" cy="223838"/>
            </p14:xfrm>
          </p:contentPart>
        </mc:Choice>
        <mc:Fallback xmlns="">
          <p:pic>
            <p:nvPicPr>
              <p:cNvPr id="18438" name="Ink 1028"/>
              <p:cNvPicPr>
                <a:picLocks noRot="1" noChangeAspect="1" noEditPoints="1" noChangeArrowheads="1" noChangeShapeType="1"/>
              </p:cNvPicPr>
              <p:nvPr/>
            </p:nvPicPr>
            <p:blipFill>
              <a:blip r:embed="rId49"/>
              <a:stretch>
                <a:fillRect/>
              </a:stretch>
            </p:blipFill>
            <p:spPr>
              <a:xfrm>
                <a:off x="6154964" y="4472304"/>
                <a:ext cx="212915" cy="240752"/>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8439" name="Ink 1029"/>
              <p14:cNvContentPartPr>
                <a14:cpLocks xmlns:a14="http://schemas.microsoft.com/office/drawing/2010/main" noRot="1" noChangeAspect="1" noEditPoints="1" noChangeArrowheads="1" noChangeShapeType="1"/>
              </p14:cNvContentPartPr>
              <p14:nvPr/>
            </p14:nvContentPartPr>
            <p14:xfrm>
              <a:off x="7069138" y="4837113"/>
              <a:ext cx="592137" cy="185737"/>
            </p14:xfrm>
          </p:contentPart>
        </mc:Choice>
        <mc:Fallback xmlns="">
          <p:pic>
            <p:nvPicPr>
              <p:cNvPr id="18439" name="Ink 1029"/>
              <p:cNvPicPr>
                <a:picLocks noRot="1" noChangeAspect="1" noEditPoints="1" noChangeArrowheads="1" noChangeShapeType="1"/>
              </p:cNvPicPr>
              <p:nvPr/>
            </p:nvPicPr>
            <p:blipFill>
              <a:blip r:embed="rId51"/>
              <a:stretch>
                <a:fillRect/>
              </a:stretch>
            </p:blipFill>
            <p:spPr>
              <a:xfrm>
                <a:off x="7056899" y="4823795"/>
                <a:ext cx="614815" cy="211654"/>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8440" name="Ink 1030"/>
              <p14:cNvContentPartPr>
                <a14:cpLocks xmlns:a14="http://schemas.microsoft.com/office/drawing/2010/main" noRot="1" noChangeAspect="1" noEditPoints="1" noChangeArrowheads="1" noChangeShapeType="1"/>
              </p14:cNvContentPartPr>
              <p14:nvPr/>
            </p14:nvContentPartPr>
            <p14:xfrm>
              <a:off x="6132513" y="5446713"/>
              <a:ext cx="209550" cy="739775"/>
            </p14:xfrm>
          </p:contentPart>
        </mc:Choice>
        <mc:Fallback xmlns="">
          <p:pic>
            <p:nvPicPr>
              <p:cNvPr id="18440" name="Ink 1030"/>
              <p:cNvPicPr>
                <a:picLocks noRot="1" noChangeAspect="1" noEditPoints="1" noChangeArrowheads="1" noChangeShapeType="1"/>
              </p:cNvPicPr>
              <p:nvPr/>
            </p:nvPicPr>
            <p:blipFill>
              <a:blip r:embed="rId53"/>
              <a:stretch>
                <a:fillRect/>
              </a:stretch>
            </p:blipFill>
            <p:spPr>
              <a:xfrm>
                <a:off x="6126752" y="5435553"/>
                <a:ext cx="226112" cy="76173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8441" name="Ink 1031"/>
              <p14:cNvContentPartPr>
                <a14:cpLocks xmlns:a14="http://schemas.microsoft.com/office/drawing/2010/main" noRot="1" noChangeAspect="1" noEditPoints="1" noChangeArrowheads="1" noChangeShapeType="1"/>
              </p14:cNvContentPartPr>
              <p14:nvPr/>
            </p14:nvContentPartPr>
            <p14:xfrm>
              <a:off x="5540375" y="2420938"/>
              <a:ext cx="3011488" cy="623887"/>
            </p14:xfrm>
          </p:contentPart>
        </mc:Choice>
        <mc:Fallback xmlns="">
          <p:pic>
            <p:nvPicPr>
              <p:cNvPr id="18441" name="Ink 1031"/>
              <p:cNvPicPr>
                <a:picLocks noRot="1" noChangeAspect="1" noEditPoints="1" noChangeArrowheads="1" noChangeShapeType="1"/>
              </p:cNvPicPr>
              <p:nvPr/>
            </p:nvPicPr>
            <p:blipFill>
              <a:blip r:embed="rId55"/>
              <a:stretch>
                <a:fillRect/>
              </a:stretch>
            </p:blipFill>
            <p:spPr>
              <a:xfrm>
                <a:off x="5535335" y="2407626"/>
                <a:ext cx="3029849" cy="649792"/>
              </a:xfrm>
              <a:prstGeom prst="rect">
                <a:avLst/>
              </a:prstGeom>
            </p:spPr>
          </p:pic>
        </mc:Fallback>
      </mc:AlternateContent>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2" name="Group 2"/>
          <p:cNvGrpSpPr>
            <a:grpSpLocks/>
          </p:cNvGrpSpPr>
          <p:nvPr>
            <p:custDataLst>
              <p:tags r:id="rId1"/>
            </p:custDataLst>
          </p:nvPr>
        </p:nvGrpSpPr>
        <p:grpSpPr bwMode="auto">
          <a:xfrm>
            <a:off x="484188" y="914400"/>
            <a:ext cx="8154987" cy="180975"/>
            <a:chOff x="295" y="1311"/>
            <a:chExt cx="5177" cy="114"/>
          </a:xfrm>
        </p:grpSpPr>
        <p:sp>
          <p:nvSpPr>
            <p:cNvPr id="51220" name="Rectangle 3"/>
            <p:cNvSpPr>
              <a:spLocks noChangeArrowheads="1"/>
            </p:cNvSpPr>
            <p:nvPr>
              <p:custDataLst>
                <p:tags r:id="rId4"/>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sp>
          <p:nvSpPr>
            <p:cNvPr id="51221" name="Rectangle 4"/>
            <p:cNvSpPr>
              <a:spLocks noChangeArrowheads="1"/>
            </p:cNvSpPr>
            <p:nvPr>
              <p:custDataLst>
                <p:tags r:id="rId5"/>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grpSp>
      <p:sp>
        <p:nvSpPr>
          <p:cNvPr id="51203" name="Text Box 5"/>
          <p:cNvSpPr txBox="1">
            <a:spLocks noChangeArrowheads="1"/>
          </p:cNvSpPr>
          <p:nvPr>
            <p:custDataLst>
              <p:tags r:id="rId2"/>
            </p:custDataLst>
          </p:nvPr>
        </p:nvSpPr>
        <p:spPr bwMode="auto">
          <a:xfrm>
            <a:off x="982663" y="152400"/>
            <a:ext cx="70945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000"/>
              <a:t>Rot 13</a:t>
            </a:r>
          </a:p>
        </p:txBody>
      </p:sp>
      <p:sp>
        <p:nvSpPr>
          <p:cNvPr id="51204" name="Text Box 6"/>
          <p:cNvSpPr txBox="1">
            <a:spLocks noChangeArrowheads="1"/>
          </p:cNvSpPr>
          <p:nvPr>
            <p:custDataLst>
              <p:tags r:id="rId3"/>
            </p:custDataLst>
          </p:nvPr>
        </p:nvSpPr>
        <p:spPr bwMode="auto">
          <a:xfrm>
            <a:off x="533400" y="1295400"/>
            <a:ext cx="8001000" cy="515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nSpc>
                <a:spcPct val="60000"/>
              </a:lnSpc>
              <a:spcBef>
                <a:spcPct val="50000"/>
              </a:spcBef>
            </a:pPr>
            <a:r>
              <a:rPr lang="en-US" sz="1800" b="1">
                <a:solidFill>
                  <a:srgbClr val="FE9A2C"/>
                </a:solidFill>
                <a:latin typeface="Courier New" pitchFamily="49" charset="0"/>
              </a:rPr>
              <a:t>def</a:t>
            </a:r>
            <a:r>
              <a:rPr lang="en-US" sz="1800" b="1">
                <a:latin typeface="Courier New" pitchFamily="49" charset="0"/>
              </a:rPr>
              <a:t> rot13( c ):</a:t>
            </a:r>
          </a:p>
          <a:p>
            <a:pPr>
              <a:lnSpc>
                <a:spcPct val="60000"/>
              </a:lnSpc>
              <a:spcBef>
                <a:spcPct val="50000"/>
              </a:spcBef>
            </a:pPr>
            <a:r>
              <a:rPr lang="en-US" sz="1800" b="1">
                <a:latin typeface="Courier New" pitchFamily="49" charset="0"/>
              </a:rPr>
              <a:t>    </a:t>
            </a:r>
            <a:r>
              <a:rPr lang="en-US" sz="1800" b="1">
                <a:solidFill>
                  <a:srgbClr val="067B0E"/>
                </a:solidFill>
                <a:latin typeface="Courier New" pitchFamily="49" charset="0"/>
              </a:rPr>
              <a:t>""" rotates c by 13 chars, "wrapping" as needed </a:t>
            </a:r>
          </a:p>
          <a:p>
            <a:pPr>
              <a:lnSpc>
                <a:spcPct val="60000"/>
              </a:lnSpc>
              <a:spcBef>
                <a:spcPct val="50000"/>
              </a:spcBef>
            </a:pPr>
            <a:r>
              <a:rPr lang="en-US" sz="1800" b="1">
                <a:solidFill>
                  <a:srgbClr val="067B0E"/>
                </a:solidFill>
                <a:latin typeface="Courier New" pitchFamily="49" charset="0"/>
              </a:rPr>
              <a:t>        NON-LETTERS DO NOT CHANGE!      </a:t>
            </a:r>
          </a:p>
          <a:p>
            <a:pPr>
              <a:lnSpc>
                <a:spcPct val="60000"/>
              </a:lnSpc>
              <a:spcBef>
                <a:spcPct val="50000"/>
              </a:spcBef>
            </a:pPr>
            <a:r>
              <a:rPr lang="en-US" sz="1800" b="1">
                <a:solidFill>
                  <a:srgbClr val="067B0E"/>
                </a:solidFill>
                <a:latin typeface="Courier New" pitchFamily="49" charset="0"/>
              </a:rPr>
              <a:t>    """</a:t>
            </a:r>
            <a:endParaRPr lang="en-US" sz="1800" b="1">
              <a:solidFill>
                <a:srgbClr val="B410CE"/>
              </a:solidFill>
              <a:latin typeface="Courier New" pitchFamily="49" charset="0"/>
            </a:endParaRPr>
          </a:p>
          <a:p>
            <a:pPr>
              <a:lnSpc>
                <a:spcPct val="60000"/>
              </a:lnSpc>
              <a:spcBef>
                <a:spcPct val="50000"/>
              </a:spcBef>
            </a:pPr>
            <a:r>
              <a:rPr lang="en-US" sz="1800" b="1">
                <a:solidFill>
                  <a:srgbClr val="B410CE"/>
                </a:solidFill>
                <a:latin typeface="Courier New" pitchFamily="49" charset="0"/>
              </a:rPr>
              <a:t>    </a:t>
            </a:r>
            <a:r>
              <a:rPr lang="en-US" sz="1800" b="1">
                <a:solidFill>
                  <a:srgbClr val="FE9A2C"/>
                </a:solidFill>
                <a:latin typeface="Courier New" pitchFamily="49" charset="0"/>
              </a:rPr>
              <a:t>if</a:t>
            </a:r>
            <a:r>
              <a:rPr lang="en-US" sz="1800" b="1">
                <a:latin typeface="Courier New" pitchFamily="49" charset="0"/>
              </a:rPr>
              <a:t> </a:t>
            </a:r>
            <a:r>
              <a:rPr lang="en-US" sz="1800" b="1">
                <a:solidFill>
                  <a:srgbClr val="067B0E"/>
                </a:solidFill>
                <a:latin typeface="Courier New" pitchFamily="49" charset="0"/>
              </a:rPr>
              <a:t>'a'</a:t>
            </a:r>
            <a:r>
              <a:rPr lang="en-US" sz="1800" b="1">
                <a:latin typeface="Courier New" pitchFamily="49" charset="0"/>
              </a:rPr>
              <a:t> &lt;= c &lt;= </a:t>
            </a:r>
            <a:r>
              <a:rPr lang="en-US" sz="1800" b="1">
                <a:solidFill>
                  <a:srgbClr val="067B0E"/>
                </a:solidFill>
                <a:latin typeface="Courier New" pitchFamily="49" charset="0"/>
              </a:rPr>
              <a:t>'z'</a:t>
            </a:r>
            <a:r>
              <a:rPr lang="en-US" sz="1800" b="1">
                <a:latin typeface="Courier New" pitchFamily="49" charset="0"/>
              </a:rPr>
              <a:t>:</a:t>
            </a:r>
          </a:p>
          <a:p>
            <a:pPr>
              <a:lnSpc>
                <a:spcPct val="60000"/>
              </a:lnSpc>
              <a:spcBef>
                <a:spcPct val="50000"/>
              </a:spcBef>
            </a:pPr>
            <a:r>
              <a:rPr lang="en-US" sz="1800" b="1">
                <a:solidFill>
                  <a:srgbClr val="B410CE"/>
                </a:solidFill>
                <a:latin typeface="Courier New" pitchFamily="49" charset="0"/>
              </a:rPr>
              <a:t>        </a:t>
            </a:r>
            <a:r>
              <a:rPr lang="en-US" sz="1800" b="1">
                <a:latin typeface="Courier New" pitchFamily="49" charset="0"/>
              </a:rPr>
              <a:t>new_ord = ord(c) + 13</a:t>
            </a:r>
          </a:p>
          <a:p>
            <a:pPr>
              <a:lnSpc>
                <a:spcPct val="60000"/>
              </a:lnSpc>
              <a:spcBef>
                <a:spcPct val="50000"/>
              </a:spcBef>
            </a:pPr>
            <a:endParaRPr lang="en-US" sz="1800" b="1">
              <a:latin typeface="Courier New" pitchFamily="49" charset="0"/>
            </a:endParaRPr>
          </a:p>
          <a:p>
            <a:pPr>
              <a:lnSpc>
                <a:spcPct val="60000"/>
              </a:lnSpc>
              <a:spcBef>
                <a:spcPct val="50000"/>
              </a:spcBef>
            </a:pPr>
            <a:r>
              <a:rPr lang="en-US" sz="1800" b="1">
                <a:latin typeface="Courier New" pitchFamily="49" charset="0"/>
              </a:rPr>
              <a:t>        </a:t>
            </a:r>
            <a:r>
              <a:rPr lang="en-US" sz="1800" b="1">
                <a:solidFill>
                  <a:srgbClr val="FE9A2C"/>
                </a:solidFill>
                <a:latin typeface="Courier New" pitchFamily="49" charset="0"/>
              </a:rPr>
              <a:t>if</a:t>
            </a:r>
            <a:r>
              <a:rPr lang="en-US" sz="1800" b="1">
                <a:latin typeface="Courier New" pitchFamily="49" charset="0"/>
              </a:rPr>
              <a:t> new_ord &lt;= ord(</a:t>
            </a:r>
            <a:r>
              <a:rPr lang="en-US" sz="1800" b="1">
                <a:solidFill>
                  <a:srgbClr val="067B0E"/>
                </a:solidFill>
                <a:latin typeface="Courier New" pitchFamily="49" charset="0"/>
              </a:rPr>
              <a:t>'z'</a:t>
            </a:r>
            <a:r>
              <a:rPr lang="en-US" sz="1800" b="1">
                <a:latin typeface="Courier New" pitchFamily="49" charset="0"/>
              </a:rPr>
              <a:t>): </a:t>
            </a:r>
          </a:p>
          <a:p>
            <a:pPr>
              <a:lnSpc>
                <a:spcPct val="60000"/>
              </a:lnSpc>
              <a:spcBef>
                <a:spcPct val="50000"/>
              </a:spcBef>
            </a:pPr>
            <a:r>
              <a:rPr lang="en-US" sz="1800" b="1">
                <a:latin typeface="Courier New" pitchFamily="49" charset="0"/>
              </a:rPr>
              <a:t>	     </a:t>
            </a:r>
            <a:r>
              <a:rPr lang="en-US" sz="1800" b="1">
                <a:solidFill>
                  <a:srgbClr val="FE9A2C"/>
                </a:solidFill>
                <a:latin typeface="Courier New" pitchFamily="49" charset="0"/>
              </a:rPr>
              <a:t>return</a:t>
            </a:r>
            <a:r>
              <a:rPr lang="en-US" sz="1800" b="1">
                <a:latin typeface="Courier New" pitchFamily="49" charset="0"/>
              </a:rPr>
              <a:t> chr(new_ord)</a:t>
            </a:r>
          </a:p>
          <a:p>
            <a:pPr>
              <a:lnSpc>
                <a:spcPct val="60000"/>
              </a:lnSpc>
              <a:spcBef>
                <a:spcPct val="50000"/>
              </a:spcBef>
            </a:pPr>
            <a:endParaRPr lang="en-US" sz="1800" b="1">
              <a:solidFill>
                <a:srgbClr val="EB102C"/>
              </a:solidFill>
              <a:latin typeface="Courier New" pitchFamily="49" charset="0"/>
            </a:endParaRPr>
          </a:p>
          <a:p>
            <a:pPr>
              <a:lnSpc>
                <a:spcPct val="60000"/>
              </a:lnSpc>
              <a:spcBef>
                <a:spcPct val="50000"/>
              </a:spcBef>
            </a:pPr>
            <a:r>
              <a:rPr lang="en-US" sz="1800" b="1">
                <a:solidFill>
                  <a:srgbClr val="EB102C"/>
                </a:solidFill>
                <a:latin typeface="Courier New" pitchFamily="49" charset="0"/>
              </a:rPr>
              <a:t>        </a:t>
            </a:r>
            <a:r>
              <a:rPr lang="en-US" sz="1800" b="1">
                <a:solidFill>
                  <a:srgbClr val="FE9A2C"/>
                </a:solidFill>
                <a:latin typeface="Courier New" pitchFamily="49" charset="0"/>
              </a:rPr>
              <a:t>else</a:t>
            </a:r>
            <a:r>
              <a:rPr lang="en-US" sz="1800" b="1">
                <a:latin typeface="Courier New" pitchFamily="49" charset="0"/>
              </a:rPr>
              <a:t>:    </a:t>
            </a:r>
          </a:p>
          <a:p>
            <a:pPr>
              <a:lnSpc>
                <a:spcPct val="60000"/>
              </a:lnSpc>
              <a:spcBef>
                <a:spcPct val="50000"/>
              </a:spcBef>
            </a:pPr>
            <a:r>
              <a:rPr lang="en-US" sz="1800" b="1">
                <a:latin typeface="Courier New" pitchFamily="49" charset="0"/>
              </a:rPr>
              <a:t>	     </a:t>
            </a:r>
            <a:r>
              <a:rPr lang="en-US" sz="1800" b="1">
                <a:solidFill>
                  <a:srgbClr val="FE9A2C"/>
                </a:solidFill>
                <a:latin typeface="Courier New" pitchFamily="49" charset="0"/>
              </a:rPr>
              <a:t>return</a:t>
            </a:r>
            <a:endParaRPr lang="en-US" sz="1800" b="1">
              <a:latin typeface="Courier New" pitchFamily="49" charset="0"/>
            </a:endParaRPr>
          </a:p>
          <a:p>
            <a:pPr>
              <a:lnSpc>
                <a:spcPct val="60000"/>
              </a:lnSpc>
              <a:spcBef>
                <a:spcPct val="50000"/>
              </a:spcBef>
            </a:pPr>
            <a:endParaRPr lang="en-US" sz="1800" b="1">
              <a:solidFill>
                <a:srgbClr val="B410CE"/>
              </a:solidFill>
              <a:latin typeface="Courier New" pitchFamily="49" charset="0"/>
            </a:endParaRPr>
          </a:p>
          <a:p>
            <a:pPr>
              <a:lnSpc>
                <a:spcPct val="60000"/>
              </a:lnSpc>
              <a:spcBef>
                <a:spcPct val="50000"/>
              </a:spcBef>
            </a:pPr>
            <a:r>
              <a:rPr lang="en-US" sz="1800" b="1">
                <a:solidFill>
                  <a:srgbClr val="B410CE"/>
                </a:solidFill>
                <a:latin typeface="Courier New" pitchFamily="49" charset="0"/>
              </a:rPr>
              <a:t>    </a:t>
            </a:r>
            <a:r>
              <a:rPr lang="en-US" sz="1800" b="1">
                <a:solidFill>
                  <a:srgbClr val="FE9A2C"/>
                </a:solidFill>
                <a:latin typeface="Courier New" pitchFamily="49" charset="0"/>
              </a:rPr>
              <a:t>elif</a:t>
            </a:r>
            <a:endParaRPr lang="en-US" sz="1800" b="1">
              <a:solidFill>
                <a:schemeClr val="hlink"/>
              </a:solidFill>
              <a:latin typeface="Courier New" pitchFamily="49" charset="0"/>
            </a:endParaRPr>
          </a:p>
          <a:p>
            <a:pPr>
              <a:lnSpc>
                <a:spcPct val="60000"/>
              </a:lnSpc>
              <a:spcBef>
                <a:spcPct val="50000"/>
              </a:spcBef>
            </a:pPr>
            <a:endParaRPr lang="en-US" sz="1800" b="1">
              <a:solidFill>
                <a:schemeClr val="hlink"/>
              </a:solidFill>
              <a:latin typeface="Courier New" pitchFamily="49" charset="0"/>
            </a:endParaRPr>
          </a:p>
          <a:p>
            <a:pPr>
              <a:lnSpc>
                <a:spcPct val="60000"/>
              </a:lnSpc>
              <a:spcBef>
                <a:spcPct val="50000"/>
              </a:spcBef>
            </a:pPr>
            <a:endParaRPr lang="en-US" sz="1800" b="1">
              <a:solidFill>
                <a:srgbClr val="B410CE"/>
              </a:solidFill>
              <a:latin typeface="Courier New" pitchFamily="49" charset="0"/>
            </a:endParaRPr>
          </a:p>
          <a:p>
            <a:pPr>
              <a:lnSpc>
                <a:spcPct val="60000"/>
              </a:lnSpc>
              <a:spcBef>
                <a:spcPct val="50000"/>
              </a:spcBef>
            </a:pPr>
            <a:r>
              <a:rPr lang="en-US" sz="1800" b="1">
                <a:solidFill>
                  <a:srgbClr val="B410CE"/>
                </a:solidFill>
                <a:latin typeface="Courier New" pitchFamily="49" charset="0"/>
              </a:rPr>
              <a:t>    </a:t>
            </a:r>
            <a:r>
              <a:rPr lang="en-US" sz="1800" b="1">
                <a:solidFill>
                  <a:srgbClr val="FE9A2C"/>
                </a:solidFill>
                <a:latin typeface="Courier New" pitchFamily="49" charset="0"/>
              </a:rPr>
              <a:t>else</a:t>
            </a:r>
            <a:r>
              <a:rPr lang="en-US" sz="1800" b="1">
                <a:latin typeface="Courier New" pitchFamily="49" charset="0"/>
              </a:rPr>
              <a:t>:</a:t>
            </a:r>
          </a:p>
        </p:txBody>
      </p:sp>
      <p:sp>
        <p:nvSpPr>
          <p:cNvPr id="51205" name="Text Box 12"/>
          <p:cNvSpPr txBox="1">
            <a:spLocks noChangeArrowheads="1"/>
          </p:cNvSpPr>
          <p:nvPr/>
        </p:nvSpPr>
        <p:spPr bwMode="auto">
          <a:xfrm>
            <a:off x="5205413" y="6372225"/>
            <a:ext cx="3733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r">
              <a:spcBef>
                <a:spcPct val="50000"/>
              </a:spcBef>
            </a:pPr>
            <a:r>
              <a:rPr lang="en-US" sz="1600">
                <a:solidFill>
                  <a:schemeClr val="bg2"/>
                </a:solidFill>
                <a:latin typeface="Arial" charset="0"/>
              </a:rPr>
              <a:t>How would you rotate an entire string?</a:t>
            </a:r>
          </a:p>
        </p:txBody>
      </p:sp>
      <mc:AlternateContent xmlns:mc="http://schemas.openxmlformats.org/markup-compatibility/2006" xmlns:p14="http://schemas.microsoft.com/office/powerpoint/2010/main">
        <mc:Choice Requires="p14">
          <p:contentPart p14:bwMode="auto" r:id="rId7">
            <p14:nvContentPartPr>
              <p14:cNvPr id="19458" name="Ink 1024"/>
              <p14:cNvContentPartPr>
                <a14:cpLocks xmlns:a14="http://schemas.microsoft.com/office/drawing/2010/main" noRot="1" noChangeAspect="1" noEditPoints="1" noChangeArrowheads="1" noChangeShapeType="1"/>
              </p14:cNvContentPartPr>
              <p14:nvPr/>
            </p14:nvContentPartPr>
            <p14:xfrm>
              <a:off x="2208213" y="423863"/>
              <a:ext cx="3414712" cy="1304925"/>
            </p14:xfrm>
          </p:contentPart>
        </mc:Choice>
        <mc:Fallback xmlns="">
          <p:pic>
            <p:nvPicPr>
              <p:cNvPr id="19458" name="Ink 1024"/>
              <p:cNvPicPr>
                <a:picLocks noRot="1" noChangeAspect="1" noEditPoints="1" noChangeArrowheads="1" noChangeShapeType="1"/>
              </p:cNvPicPr>
              <p:nvPr/>
            </p:nvPicPr>
            <p:blipFill>
              <a:blip r:embed="rId8"/>
              <a:stretch>
                <a:fillRect/>
              </a:stretch>
            </p:blipFill>
            <p:spPr>
              <a:xfrm>
                <a:off x="2194893" y="414864"/>
                <a:ext cx="3432713" cy="132004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459" name="Ink 1025"/>
              <p14:cNvContentPartPr>
                <a14:cpLocks xmlns:a14="http://schemas.microsoft.com/office/drawing/2010/main" noRot="1" noChangeAspect="1" noEditPoints="1" noChangeArrowheads="1" noChangeShapeType="1"/>
              </p14:cNvContentPartPr>
              <p14:nvPr/>
            </p14:nvContentPartPr>
            <p14:xfrm>
              <a:off x="657225" y="868363"/>
              <a:ext cx="5270500" cy="1787525"/>
            </p14:xfrm>
          </p:contentPart>
        </mc:Choice>
        <mc:Fallback xmlns="">
          <p:pic>
            <p:nvPicPr>
              <p:cNvPr id="19459" name="Ink 1025"/>
              <p:cNvPicPr>
                <a:picLocks noRot="1" noChangeAspect="1" noEditPoints="1" noChangeArrowheads="1" noChangeShapeType="1"/>
              </p:cNvPicPr>
              <p:nvPr/>
            </p:nvPicPr>
            <p:blipFill>
              <a:blip r:embed="rId10"/>
              <a:stretch>
                <a:fillRect/>
              </a:stretch>
            </p:blipFill>
            <p:spPr>
              <a:xfrm>
                <a:off x="648585" y="855402"/>
                <a:ext cx="5293900" cy="1812367"/>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9460" name="Ink 1026"/>
              <p14:cNvContentPartPr>
                <a14:cpLocks xmlns:a14="http://schemas.microsoft.com/office/drawing/2010/main" noRot="1" noChangeAspect="1" noEditPoints="1" noChangeArrowheads="1" noChangeShapeType="1"/>
              </p14:cNvContentPartPr>
              <p14:nvPr/>
            </p14:nvContentPartPr>
            <p14:xfrm>
              <a:off x="1714500" y="2106613"/>
              <a:ext cx="5395913" cy="1225550"/>
            </p14:xfrm>
          </p:contentPart>
        </mc:Choice>
        <mc:Fallback xmlns="">
          <p:pic>
            <p:nvPicPr>
              <p:cNvPr id="19460" name="Ink 1026"/>
              <p:cNvPicPr>
                <a:picLocks noRot="1" noChangeAspect="1" noEditPoints="1" noChangeArrowheads="1" noChangeShapeType="1"/>
              </p:cNvPicPr>
              <p:nvPr/>
            </p:nvPicPr>
            <p:blipFill>
              <a:blip r:embed="rId12"/>
              <a:stretch>
                <a:fillRect/>
              </a:stretch>
            </p:blipFill>
            <p:spPr>
              <a:xfrm>
                <a:off x="1704780" y="2097244"/>
                <a:ext cx="5420032" cy="1248973"/>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9461" name="Ink 1027"/>
              <p14:cNvContentPartPr>
                <a14:cpLocks xmlns:a14="http://schemas.microsoft.com/office/drawing/2010/main" noRot="1" noChangeAspect="1" noEditPoints="1" noChangeArrowheads="1" noChangeShapeType="1"/>
              </p14:cNvContentPartPr>
              <p14:nvPr/>
            </p14:nvContentPartPr>
            <p14:xfrm>
              <a:off x="5197475" y="3013075"/>
              <a:ext cx="2693988" cy="1146175"/>
            </p14:xfrm>
          </p:contentPart>
        </mc:Choice>
        <mc:Fallback xmlns="">
          <p:pic>
            <p:nvPicPr>
              <p:cNvPr id="19461" name="Ink 1027"/>
              <p:cNvPicPr>
                <a:picLocks noRot="1" noChangeAspect="1" noEditPoints="1" noChangeArrowheads="1" noChangeShapeType="1"/>
              </p:cNvPicPr>
              <p:nvPr/>
            </p:nvPicPr>
            <p:blipFill>
              <a:blip r:embed="rId14"/>
              <a:stretch>
                <a:fillRect/>
              </a:stretch>
            </p:blipFill>
            <p:spPr>
              <a:xfrm>
                <a:off x="5183074" y="3008035"/>
                <a:ext cx="2718829" cy="1166334"/>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9462" name="Ink 1028"/>
              <p14:cNvContentPartPr>
                <a14:cpLocks xmlns:a14="http://schemas.microsoft.com/office/drawing/2010/main" noRot="1" noChangeAspect="1" noEditPoints="1" noChangeArrowheads="1" noChangeShapeType="1"/>
              </p14:cNvContentPartPr>
              <p14:nvPr/>
            </p14:nvContentPartPr>
            <p14:xfrm>
              <a:off x="3276600" y="4459288"/>
              <a:ext cx="574675" cy="490537"/>
            </p14:xfrm>
          </p:contentPart>
        </mc:Choice>
        <mc:Fallback xmlns="">
          <p:pic>
            <p:nvPicPr>
              <p:cNvPr id="19462" name="Ink 1028"/>
              <p:cNvPicPr>
                <a:picLocks noRot="1" noChangeAspect="1" noEditPoints="1" noChangeArrowheads="1" noChangeShapeType="1"/>
              </p:cNvPicPr>
              <p:nvPr/>
            </p:nvPicPr>
            <p:blipFill>
              <a:blip r:embed="rId16"/>
              <a:stretch>
                <a:fillRect/>
              </a:stretch>
            </p:blipFill>
            <p:spPr>
              <a:xfrm>
                <a:off x="3264365" y="4447771"/>
                <a:ext cx="590508" cy="509971"/>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9463" name="Ink 1029"/>
              <p14:cNvContentPartPr>
                <a14:cpLocks xmlns:a14="http://schemas.microsoft.com/office/drawing/2010/main" noRot="1" noChangeAspect="1" noEditPoints="1" noChangeArrowheads="1" noChangeShapeType="1"/>
              </p14:cNvContentPartPr>
              <p14:nvPr/>
            </p14:nvContentPartPr>
            <p14:xfrm>
              <a:off x="4027488" y="4352925"/>
              <a:ext cx="1328737" cy="447675"/>
            </p14:xfrm>
          </p:contentPart>
        </mc:Choice>
        <mc:Fallback xmlns="">
          <p:pic>
            <p:nvPicPr>
              <p:cNvPr id="19463" name="Ink 1029"/>
              <p:cNvPicPr>
                <a:picLocks noRot="1" noChangeAspect="1" noEditPoints="1" noChangeArrowheads="1" noChangeShapeType="1"/>
              </p:cNvPicPr>
              <p:nvPr/>
            </p:nvPicPr>
            <p:blipFill>
              <a:blip r:embed="rId18"/>
              <a:stretch>
                <a:fillRect/>
              </a:stretch>
            </p:blipFill>
            <p:spPr>
              <a:xfrm>
                <a:off x="4014888" y="4338890"/>
                <a:ext cx="1346377" cy="469627"/>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464" name="Ink 1030"/>
              <p14:cNvContentPartPr>
                <a14:cpLocks xmlns:a14="http://schemas.microsoft.com/office/drawing/2010/main" noRot="1" noChangeAspect="1" noEditPoints="1" noChangeArrowheads="1" noChangeShapeType="1"/>
              </p14:cNvContentPartPr>
              <p14:nvPr/>
            </p14:nvContentPartPr>
            <p14:xfrm>
              <a:off x="5508625" y="4356100"/>
              <a:ext cx="876300" cy="561975"/>
            </p14:xfrm>
          </p:contentPart>
        </mc:Choice>
        <mc:Fallback xmlns="">
          <p:pic>
            <p:nvPicPr>
              <p:cNvPr id="19464" name="Ink 1030"/>
              <p:cNvPicPr>
                <a:picLocks noRot="1" noChangeAspect="1" noEditPoints="1" noChangeArrowheads="1" noChangeShapeType="1"/>
              </p:cNvPicPr>
              <p:nvPr/>
            </p:nvPicPr>
            <p:blipFill>
              <a:blip r:embed="rId20"/>
              <a:stretch>
                <a:fillRect/>
              </a:stretch>
            </p:blipFill>
            <p:spPr>
              <a:xfrm>
                <a:off x="5499984" y="4341709"/>
                <a:ext cx="899702" cy="5868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465" name="Ink 1031"/>
              <p14:cNvContentPartPr>
                <a14:cpLocks xmlns:a14="http://schemas.microsoft.com/office/drawing/2010/main" noRot="1" noChangeAspect="1" noEditPoints="1" noChangeArrowheads="1" noChangeShapeType="1"/>
              </p14:cNvContentPartPr>
              <p14:nvPr/>
            </p14:nvContentPartPr>
            <p14:xfrm>
              <a:off x="6591300" y="4370388"/>
              <a:ext cx="109538" cy="511175"/>
            </p14:xfrm>
          </p:contentPart>
        </mc:Choice>
        <mc:Fallback xmlns="">
          <p:pic>
            <p:nvPicPr>
              <p:cNvPr id="19465" name="Ink 1031"/>
              <p:cNvPicPr>
                <a:picLocks noRot="1" noChangeAspect="1" noEditPoints="1" noChangeArrowheads="1" noChangeShapeType="1"/>
              </p:cNvPicPr>
              <p:nvPr/>
            </p:nvPicPr>
            <p:blipFill>
              <a:blip r:embed="rId22"/>
              <a:stretch>
                <a:fillRect/>
              </a:stretch>
            </p:blipFill>
            <p:spPr>
              <a:xfrm>
                <a:off x="6582292" y="4361388"/>
                <a:ext cx="131878" cy="532414"/>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466" name="Ink 1032"/>
              <p14:cNvContentPartPr>
                <a14:cpLocks xmlns:a14="http://schemas.microsoft.com/office/drawing/2010/main" noRot="1" noChangeAspect="1" noEditPoints="1" noChangeArrowheads="1" noChangeShapeType="1"/>
              </p14:cNvContentPartPr>
              <p14:nvPr/>
            </p14:nvContentPartPr>
            <p14:xfrm>
              <a:off x="3609975" y="5151438"/>
              <a:ext cx="92075" cy="339725"/>
            </p14:xfrm>
          </p:contentPart>
        </mc:Choice>
        <mc:Fallback xmlns="">
          <p:pic>
            <p:nvPicPr>
              <p:cNvPr id="19466" name="Ink 1032"/>
              <p:cNvPicPr>
                <a:picLocks noRot="1" noChangeAspect="1" noEditPoints="1" noChangeArrowheads="1" noChangeShapeType="1"/>
              </p:cNvPicPr>
              <p:nvPr/>
            </p:nvPicPr>
            <p:blipFill>
              <a:blip r:embed="rId24"/>
              <a:stretch>
                <a:fillRect/>
              </a:stretch>
            </p:blipFill>
            <p:spPr>
              <a:xfrm>
                <a:off x="3607457" y="5144600"/>
                <a:ext cx="108260" cy="351241"/>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467" name="Ink 1033"/>
              <p14:cNvContentPartPr>
                <a14:cpLocks xmlns:a14="http://schemas.microsoft.com/office/drawing/2010/main" noRot="1" noChangeAspect="1" noEditPoints="1" noChangeArrowheads="1" noChangeShapeType="1"/>
              </p14:cNvContentPartPr>
              <p14:nvPr/>
            </p14:nvContentPartPr>
            <p14:xfrm>
              <a:off x="779463" y="5146675"/>
              <a:ext cx="414337" cy="203200"/>
            </p14:xfrm>
          </p:contentPart>
        </mc:Choice>
        <mc:Fallback xmlns="">
          <p:pic>
            <p:nvPicPr>
              <p:cNvPr id="19467" name="Ink 1033"/>
              <p:cNvPicPr>
                <a:picLocks noRot="1" noChangeAspect="1" noEditPoints="1" noChangeArrowheads="1" noChangeShapeType="1"/>
              </p:cNvPicPr>
              <p:nvPr/>
            </p:nvPicPr>
            <p:blipFill>
              <a:blip r:embed="rId26"/>
              <a:stretch>
                <a:fillRect/>
              </a:stretch>
            </p:blipFill>
            <p:spPr>
              <a:xfrm>
                <a:off x="767224" y="5142712"/>
                <a:ext cx="430536" cy="220494"/>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468" name="Ink 1034"/>
              <p14:cNvContentPartPr>
                <a14:cpLocks xmlns:a14="http://schemas.microsoft.com/office/drawing/2010/main" noRot="1" noChangeAspect="1" noEditPoints="1" noChangeArrowheads="1" noChangeShapeType="1"/>
              </p14:cNvContentPartPr>
              <p14:nvPr/>
            </p14:nvContentPartPr>
            <p14:xfrm>
              <a:off x="2073275" y="5000625"/>
              <a:ext cx="3578225" cy="609600"/>
            </p14:xfrm>
          </p:contentPart>
        </mc:Choice>
        <mc:Fallback xmlns="">
          <p:pic>
            <p:nvPicPr>
              <p:cNvPr id="19468" name="Ink 1034"/>
              <p:cNvPicPr>
                <a:picLocks noRot="1" noChangeAspect="1" noEditPoints="1" noChangeArrowheads="1" noChangeShapeType="1"/>
              </p:cNvPicPr>
              <p:nvPr/>
            </p:nvPicPr>
            <p:blipFill>
              <a:blip r:embed="rId28"/>
              <a:stretch>
                <a:fillRect/>
              </a:stretch>
            </p:blipFill>
            <p:spPr>
              <a:xfrm>
                <a:off x="2059596" y="4990183"/>
                <a:ext cx="3596584" cy="634085"/>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469" name="Ink 1035"/>
              <p14:cNvContentPartPr>
                <a14:cpLocks xmlns:a14="http://schemas.microsoft.com/office/drawing/2010/main" noRot="1" noChangeAspect="1" noEditPoints="1" noChangeArrowheads="1" noChangeShapeType="1"/>
              </p14:cNvContentPartPr>
              <p14:nvPr/>
            </p14:nvContentPartPr>
            <p14:xfrm>
              <a:off x="2070100" y="6022975"/>
              <a:ext cx="939800" cy="357188"/>
            </p14:xfrm>
          </p:contentPart>
        </mc:Choice>
        <mc:Fallback xmlns="">
          <p:pic>
            <p:nvPicPr>
              <p:cNvPr id="19469" name="Ink 1035"/>
              <p:cNvPicPr>
                <a:picLocks noRot="1" noChangeAspect="1" noEditPoints="1" noChangeArrowheads="1" noChangeShapeType="1"/>
              </p:cNvPicPr>
              <p:nvPr/>
            </p:nvPicPr>
            <p:blipFill>
              <a:blip r:embed="rId30"/>
              <a:stretch>
                <a:fillRect/>
              </a:stretch>
            </p:blipFill>
            <p:spPr>
              <a:xfrm>
                <a:off x="2057142" y="6010013"/>
                <a:ext cx="965356" cy="383473"/>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470" name="Ink 1036"/>
              <p14:cNvContentPartPr>
                <a14:cpLocks xmlns:a14="http://schemas.microsoft.com/office/drawing/2010/main" noRot="1" noChangeAspect="1" noEditPoints="1" noChangeArrowheads="1" noChangeShapeType="1"/>
              </p14:cNvContentPartPr>
              <p14:nvPr/>
            </p14:nvContentPartPr>
            <p14:xfrm>
              <a:off x="3354388" y="6143625"/>
              <a:ext cx="201612" cy="211138"/>
            </p14:xfrm>
          </p:contentPart>
        </mc:Choice>
        <mc:Fallback xmlns="">
          <p:pic>
            <p:nvPicPr>
              <p:cNvPr id="19470" name="Ink 1036"/>
              <p:cNvPicPr>
                <a:picLocks noRot="1" noChangeAspect="1" noEditPoints="1" noChangeArrowheads="1" noChangeShapeType="1"/>
              </p:cNvPicPr>
              <p:nvPr/>
            </p:nvPicPr>
            <p:blipFill>
              <a:blip r:embed="rId32"/>
              <a:stretch>
                <a:fillRect/>
              </a:stretch>
            </p:blipFill>
            <p:spPr>
              <a:xfrm>
                <a:off x="3341067" y="6129957"/>
                <a:ext cx="219613" cy="238115"/>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9471" name="Ink 1037"/>
              <p14:cNvContentPartPr>
                <a14:cpLocks xmlns:a14="http://schemas.microsoft.com/office/drawing/2010/main" noRot="1" noChangeAspect="1" noEditPoints="1" noChangeArrowheads="1" noChangeShapeType="1"/>
              </p14:cNvContentPartPr>
              <p14:nvPr/>
            </p14:nvContentPartPr>
            <p14:xfrm>
              <a:off x="6924675" y="2743200"/>
              <a:ext cx="280988" cy="115888"/>
            </p14:xfrm>
          </p:contentPart>
        </mc:Choice>
        <mc:Fallback xmlns="">
          <p:pic>
            <p:nvPicPr>
              <p:cNvPr id="19471" name="Ink 1037"/>
              <p:cNvPicPr>
                <a:picLocks noRot="1" noChangeAspect="1" noEditPoints="1" noChangeArrowheads="1" noChangeShapeType="1"/>
              </p:cNvPicPr>
              <p:nvPr/>
            </p:nvPicPr>
            <p:blipFill>
              <a:blip r:embed="rId34"/>
              <a:stretch>
                <a:fillRect/>
              </a:stretch>
            </p:blipFill>
            <p:spPr>
              <a:xfrm>
                <a:off x="6917120" y="2734562"/>
                <a:ext cx="293221" cy="133523"/>
              </a:xfrm>
              <a:prstGeom prst="rect">
                <a:avLst/>
              </a:prstGeom>
            </p:spPr>
          </p:pic>
        </mc:Fallback>
      </mc:AlternateContent>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618985" y="3682865"/>
            <a:ext cx="8328694" cy="1119506"/>
          </a:xfrm>
          <a:prstGeom prst="roundRect">
            <a:avLst/>
          </a:prstGeom>
          <a:solidFill>
            <a:srgbClr val="FCECD0"/>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6" charset="0"/>
              <a:ea typeface="ＭＳ Ｐゴシック" pitchFamily="-106" charset="-128"/>
              <a:cs typeface="ＭＳ Ｐゴシック" pitchFamily="-106" charset="-128"/>
            </a:endParaRPr>
          </a:p>
        </p:txBody>
      </p:sp>
      <p:sp>
        <p:nvSpPr>
          <p:cNvPr id="11267" name="Text Box 5"/>
          <p:cNvSpPr txBox="1">
            <a:spLocks noChangeArrowheads="1"/>
          </p:cNvSpPr>
          <p:nvPr>
            <p:custDataLst>
              <p:tags r:id="rId1"/>
            </p:custDataLst>
          </p:nvPr>
        </p:nvSpPr>
        <p:spPr bwMode="auto">
          <a:xfrm>
            <a:off x="3994679" y="76200"/>
            <a:ext cx="4953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r">
              <a:spcBef>
                <a:spcPct val="50000"/>
              </a:spcBef>
            </a:pPr>
            <a:r>
              <a:rPr lang="en-US" sz="3200" i="1" dirty="0" smtClean="0">
                <a:latin typeface="Cambria" pitchFamily="18" charset="0"/>
                <a:cs typeface="Courier New" pitchFamily="49" charset="0"/>
              </a:rPr>
              <a:t>scrabble-score</a:t>
            </a:r>
            <a:r>
              <a:rPr lang="en-US" sz="3200" b="1" i="1" dirty="0" smtClean="0">
                <a:latin typeface="Cambria" pitchFamily="18" charset="0"/>
                <a:cs typeface="Courier New" pitchFamily="49" charset="0"/>
              </a:rPr>
              <a:t>  </a:t>
            </a:r>
            <a:r>
              <a:rPr lang="en-US" sz="4200" b="1" dirty="0" smtClean="0">
                <a:solidFill>
                  <a:srgbClr val="000000"/>
                </a:solidFill>
                <a:latin typeface="Courier New" pitchFamily="49" charset="0"/>
                <a:cs typeface="Courier New" pitchFamily="49" charset="0"/>
              </a:rPr>
              <a:t>max</a:t>
            </a:r>
            <a:r>
              <a:rPr lang="en-US" sz="3200" b="1" i="1" dirty="0" smtClean="0">
                <a:latin typeface="Cambria" pitchFamily="18" charset="0"/>
                <a:cs typeface="Courier New" pitchFamily="49" charset="0"/>
              </a:rPr>
              <a:t> </a:t>
            </a:r>
            <a:endParaRPr lang="en-US" sz="3200" b="1" i="1" dirty="0">
              <a:latin typeface="Courier New" pitchFamily="49" charset="0"/>
              <a:cs typeface="Courier New" pitchFamily="49" charset="0"/>
            </a:endParaRPr>
          </a:p>
        </p:txBody>
      </p:sp>
      <p:sp>
        <p:nvSpPr>
          <p:cNvPr id="40" name="Text Box 11"/>
          <p:cNvSpPr txBox="1">
            <a:spLocks noChangeArrowheads="1"/>
          </p:cNvSpPr>
          <p:nvPr>
            <p:custDataLst>
              <p:tags r:id="rId2"/>
            </p:custDataLst>
          </p:nvPr>
        </p:nvSpPr>
        <p:spPr bwMode="auto">
          <a:xfrm>
            <a:off x="255588" y="1084552"/>
            <a:ext cx="8583612" cy="4782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nSpc>
                <a:spcPct val="60000"/>
              </a:lnSpc>
              <a:spcBef>
                <a:spcPct val="50000"/>
              </a:spcBef>
            </a:pPr>
            <a:r>
              <a:rPr lang="en-US" b="1" dirty="0" err="1">
                <a:solidFill>
                  <a:srgbClr val="FE9A2C"/>
                </a:solidFill>
                <a:latin typeface="Courier New" pitchFamily="49" charset="0"/>
              </a:rPr>
              <a:t>def</a:t>
            </a:r>
            <a:r>
              <a:rPr lang="en-US" b="1" dirty="0">
                <a:latin typeface="Courier New" pitchFamily="49" charset="0"/>
              </a:rPr>
              <a:t> </a:t>
            </a:r>
            <a:r>
              <a:rPr lang="en-US" b="1" dirty="0" err="1">
                <a:solidFill>
                  <a:srgbClr val="990099"/>
                </a:solidFill>
                <a:latin typeface="Courier New" pitchFamily="49" charset="0"/>
              </a:rPr>
              <a:t>bestWord</a:t>
            </a:r>
            <a:r>
              <a:rPr lang="en-US" b="1" dirty="0">
                <a:latin typeface="Courier New" pitchFamily="49" charset="0"/>
              </a:rPr>
              <a:t>( L ):</a:t>
            </a:r>
          </a:p>
          <a:p>
            <a:pPr>
              <a:lnSpc>
                <a:spcPct val="60000"/>
              </a:lnSpc>
              <a:spcBef>
                <a:spcPct val="50000"/>
              </a:spcBef>
            </a:pPr>
            <a:r>
              <a:rPr lang="en-US" b="1" dirty="0">
                <a:latin typeface="Courier New" pitchFamily="49" charset="0"/>
              </a:rPr>
              <a:t>    </a:t>
            </a:r>
            <a:r>
              <a:rPr lang="en-US" b="1" dirty="0">
                <a:solidFill>
                  <a:srgbClr val="067B0E"/>
                </a:solidFill>
                <a:latin typeface="Courier New" pitchFamily="49" charset="0"/>
              </a:rPr>
              <a:t>""" </a:t>
            </a:r>
            <a:r>
              <a:rPr lang="en-US" b="1" dirty="0" smtClean="0">
                <a:solidFill>
                  <a:srgbClr val="067B0E"/>
                </a:solidFill>
                <a:latin typeface="Courier New" pitchFamily="49" charset="0"/>
              </a:rPr>
              <a:t>returns L's max-scrabble-score word</a:t>
            </a:r>
          </a:p>
          <a:p>
            <a:pPr>
              <a:lnSpc>
                <a:spcPct val="60000"/>
              </a:lnSpc>
              <a:spcBef>
                <a:spcPct val="50000"/>
              </a:spcBef>
            </a:pPr>
            <a:r>
              <a:rPr lang="en-US" b="1" dirty="0">
                <a:solidFill>
                  <a:srgbClr val="067B0E"/>
                </a:solidFill>
                <a:latin typeface="Courier New" pitchFamily="49" charset="0"/>
              </a:rPr>
              <a:t> </a:t>
            </a:r>
            <a:r>
              <a:rPr lang="en-US" b="1" dirty="0" smtClean="0">
                <a:solidFill>
                  <a:srgbClr val="067B0E"/>
                </a:solidFill>
                <a:latin typeface="Courier New" pitchFamily="49" charset="0"/>
              </a:rPr>
              <a:t>       input:  L, a list of strings (words)</a:t>
            </a:r>
          </a:p>
          <a:p>
            <a:pPr>
              <a:lnSpc>
                <a:spcPct val="60000"/>
              </a:lnSpc>
              <a:spcBef>
                <a:spcPct val="50000"/>
              </a:spcBef>
            </a:pPr>
            <a:r>
              <a:rPr lang="en-US" b="1" dirty="0">
                <a:solidFill>
                  <a:srgbClr val="067B0E"/>
                </a:solidFill>
                <a:latin typeface="Courier New" pitchFamily="49" charset="0"/>
              </a:rPr>
              <a:t> </a:t>
            </a:r>
            <a:r>
              <a:rPr lang="en-US" b="1" dirty="0" smtClean="0">
                <a:solidFill>
                  <a:srgbClr val="067B0E"/>
                </a:solidFill>
                <a:latin typeface="Courier New" pitchFamily="49" charset="0"/>
              </a:rPr>
              <a:t>   """</a:t>
            </a:r>
            <a:endParaRPr lang="en-US" b="1" dirty="0">
              <a:latin typeface="Courier New" pitchFamily="49" charset="0"/>
            </a:endParaRPr>
          </a:p>
          <a:p>
            <a:pPr>
              <a:lnSpc>
                <a:spcPct val="60000"/>
              </a:lnSpc>
              <a:spcBef>
                <a:spcPct val="50000"/>
              </a:spcBef>
            </a:pPr>
            <a:r>
              <a:rPr lang="en-US" b="1" dirty="0">
                <a:latin typeface="Courier New" pitchFamily="49" charset="0"/>
              </a:rPr>
              <a:t>    </a:t>
            </a:r>
            <a:r>
              <a:rPr lang="en-US" b="1" dirty="0">
                <a:solidFill>
                  <a:srgbClr val="FE9A2C"/>
                </a:solidFill>
                <a:latin typeface="Courier New" pitchFamily="49" charset="0"/>
              </a:rPr>
              <a:t>if</a:t>
            </a:r>
            <a:r>
              <a:rPr lang="en-US" b="1" dirty="0">
                <a:latin typeface="Courier New" pitchFamily="49" charset="0"/>
              </a:rPr>
              <a:t> </a:t>
            </a:r>
            <a:r>
              <a:rPr lang="en-US" b="1" dirty="0" err="1">
                <a:latin typeface="Courier New" pitchFamily="49" charset="0"/>
              </a:rPr>
              <a:t>len</a:t>
            </a:r>
            <a:r>
              <a:rPr lang="en-US" b="1" dirty="0">
                <a:latin typeface="Courier New" pitchFamily="49" charset="0"/>
              </a:rPr>
              <a:t>(L) &lt; 2</a:t>
            </a:r>
            <a:r>
              <a:rPr lang="en-US" b="1" dirty="0" smtClean="0">
                <a:latin typeface="Courier New" pitchFamily="49" charset="0"/>
              </a:rPr>
              <a:t>:   </a:t>
            </a:r>
            <a:r>
              <a:rPr lang="en-US" b="1" dirty="0">
                <a:solidFill>
                  <a:srgbClr val="FF0000"/>
                </a:solidFill>
                <a:latin typeface="Courier New" pitchFamily="49" charset="0"/>
              </a:rPr>
              <a:t># one element is the </a:t>
            </a:r>
            <a:r>
              <a:rPr lang="en-US" b="1" dirty="0" smtClean="0">
                <a:solidFill>
                  <a:srgbClr val="FF0000"/>
                </a:solidFill>
                <a:latin typeface="Courier New" pitchFamily="49" charset="0"/>
              </a:rPr>
              <a:t>max</a:t>
            </a:r>
            <a:endParaRPr lang="en-US" b="1" dirty="0">
              <a:latin typeface="Courier New" pitchFamily="49" charset="0"/>
            </a:endParaRPr>
          </a:p>
          <a:p>
            <a:pPr>
              <a:lnSpc>
                <a:spcPct val="60000"/>
              </a:lnSpc>
              <a:spcBef>
                <a:spcPct val="50000"/>
              </a:spcBef>
            </a:pPr>
            <a:r>
              <a:rPr lang="en-US" b="1" dirty="0">
                <a:latin typeface="Courier New" pitchFamily="49" charset="0"/>
              </a:rPr>
              <a:t>        </a:t>
            </a:r>
            <a:r>
              <a:rPr lang="en-US" b="1" dirty="0">
                <a:solidFill>
                  <a:srgbClr val="FE9A2C"/>
                </a:solidFill>
                <a:latin typeface="Courier New" pitchFamily="49" charset="0"/>
              </a:rPr>
              <a:t>return </a:t>
            </a:r>
            <a:r>
              <a:rPr lang="en-US" b="1" dirty="0">
                <a:latin typeface="Courier New" pitchFamily="49" charset="0"/>
              </a:rPr>
              <a:t>L[0</a:t>
            </a:r>
            <a:r>
              <a:rPr lang="en-US" b="1" dirty="0" smtClean="0">
                <a:latin typeface="Courier New" pitchFamily="49" charset="0"/>
              </a:rPr>
              <a:t>]</a:t>
            </a:r>
          </a:p>
          <a:p>
            <a:pPr>
              <a:lnSpc>
                <a:spcPct val="60000"/>
              </a:lnSpc>
              <a:spcBef>
                <a:spcPct val="50000"/>
              </a:spcBef>
            </a:pPr>
            <a:endParaRPr lang="en-US" b="1" dirty="0">
              <a:latin typeface="Courier New" pitchFamily="49" charset="0"/>
            </a:endParaRPr>
          </a:p>
          <a:p>
            <a:pPr>
              <a:lnSpc>
                <a:spcPct val="60000"/>
              </a:lnSpc>
              <a:spcBef>
                <a:spcPct val="50000"/>
              </a:spcBef>
            </a:pPr>
            <a:r>
              <a:rPr lang="en-US" b="1" dirty="0">
                <a:latin typeface="Courier New" pitchFamily="49" charset="0"/>
              </a:rPr>
              <a:t>    </a:t>
            </a:r>
            <a:r>
              <a:rPr lang="en-US" b="1" dirty="0" err="1" smtClean="0">
                <a:solidFill>
                  <a:srgbClr val="FE9A2C"/>
                </a:solidFill>
                <a:latin typeface="Courier New" pitchFamily="49" charset="0"/>
              </a:rPr>
              <a:t>elif</a:t>
            </a:r>
            <a:r>
              <a:rPr lang="en-US" b="1" dirty="0" smtClean="0">
                <a:solidFill>
                  <a:srgbClr val="FE9A2C"/>
                </a:solidFill>
                <a:latin typeface="Courier New" pitchFamily="49" charset="0"/>
              </a:rPr>
              <a:t> </a:t>
            </a:r>
            <a:r>
              <a:rPr lang="en-US" b="1" dirty="0">
                <a:solidFill>
                  <a:srgbClr val="0B04FF"/>
                </a:solidFill>
                <a:latin typeface="Courier New" pitchFamily="49" charset="0"/>
              </a:rPr>
              <a:t> </a:t>
            </a:r>
            <a:r>
              <a:rPr lang="en-US" b="1" dirty="0" smtClean="0">
                <a:solidFill>
                  <a:srgbClr val="0B04FF"/>
                </a:solidFill>
                <a:latin typeface="Courier New" pitchFamily="49" charset="0"/>
              </a:rPr>
              <a:t>     </a:t>
            </a:r>
            <a:r>
              <a:rPr lang="en-US" b="1" dirty="0">
                <a:latin typeface="Courier New" pitchFamily="49" charset="0"/>
              </a:rPr>
              <a:t> </a:t>
            </a:r>
            <a:r>
              <a:rPr lang="en-US" b="1" dirty="0" smtClean="0">
                <a:latin typeface="Courier New" pitchFamily="49" charset="0"/>
              </a:rPr>
              <a:t>L[0]  &lt; </a:t>
            </a:r>
            <a:r>
              <a:rPr lang="en-US" b="1" dirty="0">
                <a:solidFill>
                  <a:srgbClr val="0B04FF"/>
                </a:solidFill>
                <a:latin typeface="Courier New" pitchFamily="49" charset="0"/>
              </a:rPr>
              <a:t> </a:t>
            </a:r>
            <a:r>
              <a:rPr lang="en-US" b="1" dirty="0" smtClean="0">
                <a:solidFill>
                  <a:srgbClr val="0B04FF"/>
                </a:solidFill>
                <a:latin typeface="Courier New" pitchFamily="49" charset="0"/>
              </a:rPr>
              <a:t>      </a:t>
            </a:r>
            <a:r>
              <a:rPr lang="en-US" b="1" dirty="0" smtClean="0">
                <a:latin typeface="Courier New" pitchFamily="49" charset="0"/>
              </a:rPr>
              <a:t>L[1] : </a:t>
            </a:r>
            <a:r>
              <a:rPr lang="en-US" b="1" dirty="0" smtClean="0">
                <a:solidFill>
                  <a:srgbClr val="FF0000"/>
                </a:solidFill>
                <a:latin typeface="Courier New" pitchFamily="49" charset="0"/>
              </a:rPr>
              <a:t>#1 wins</a:t>
            </a:r>
            <a:endParaRPr lang="en-US" b="1" dirty="0">
              <a:solidFill>
                <a:srgbClr val="FF0000"/>
              </a:solidFill>
              <a:latin typeface="Courier New" pitchFamily="49" charset="0"/>
            </a:endParaRPr>
          </a:p>
          <a:p>
            <a:pPr>
              <a:lnSpc>
                <a:spcPct val="60000"/>
              </a:lnSpc>
              <a:spcBef>
                <a:spcPct val="50000"/>
              </a:spcBef>
            </a:pPr>
            <a:r>
              <a:rPr lang="en-US" b="1" dirty="0">
                <a:latin typeface="Courier New" pitchFamily="49" charset="0"/>
              </a:rPr>
              <a:t>        </a:t>
            </a:r>
            <a:r>
              <a:rPr lang="en-US" b="1" dirty="0" smtClean="0">
                <a:solidFill>
                  <a:srgbClr val="FE9A2C"/>
                </a:solidFill>
                <a:latin typeface="Courier New" pitchFamily="49" charset="0"/>
              </a:rPr>
              <a:t>return </a:t>
            </a:r>
            <a:r>
              <a:rPr lang="en-US" b="1" dirty="0" err="1">
                <a:solidFill>
                  <a:srgbClr val="990099"/>
                </a:solidFill>
                <a:latin typeface="Courier New" pitchFamily="49" charset="0"/>
              </a:rPr>
              <a:t>bestWord</a:t>
            </a:r>
            <a:r>
              <a:rPr lang="en-US" b="1" dirty="0" smtClean="0">
                <a:latin typeface="Courier New" pitchFamily="49" charset="0"/>
              </a:rPr>
              <a:t>( L[1:] )</a:t>
            </a:r>
          </a:p>
          <a:p>
            <a:pPr>
              <a:lnSpc>
                <a:spcPct val="60000"/>
              </a:lnSpc>
              <a:spcBef>
                <a:spcPct val="50000"/>
              </a:spcBef>
            </a:pPr>
            <a:endParaRPr lang="en-US" b="1" dirty="0">
              <a:latin typeface="Courier New" pitchFamily="49" charset="0"/>
            </a:endParaRPr>
          </a:p>
          <a:p>
            <a:pPr>
              <a:lnSpc>
                <a:spcPct val="60000"/>
              </a:lnSpc>
              <a:spcBef>
                <a:spcPct val="50000"/>
              </a:spcBef>
            </a:pPr>
            <a:r>
              <a:rPr lang="en-US" b="1" dirty="0">
                <a:latin typeface="Courier New" pitchFamily="49" charset="0"/>
              </a:rPr>
              <a:t>    </a:t>
            </a:r>
            <a:r>
              <a:rPr lang="en-US" b="1" dirty="0">
                <a:solidFill>
                  <a:srgbClr val="FE9A2C"/>
                </a:solidFill>
                <a:latin typeface="Courier New" pitchFamily="49" charset="0"/>
              </a:rPr>
              <a:t>else</a:t>
            </a:r>
            <a:r>
              <a:rPr lang="en-US" b="1" dirty="0" smtClean="0">
                <a:latin typeface="Courier New" pitchFamily="49" charset="0"/>
              </a:rPr>
              <a:t>:                             </a:t>
            </a:r>
            <a:r>
              <a:rPr lang="en-US" b="1" dirty="0" smtClean="0">
                <a:solidFill>
                  <a:srgbClr val="FF0000"/>
                </a:solidFill>
                <a:latin typeface="Courier New" pitchFamily="49" charset="0"/>
              </a:rPr>
              <a:t>#0 wins</a:t>
            </a:r>
            <a:endParaRPr lang="en-US" b="1" dirty="0">
              <a:latin typeface="Courier New" pitchFamily="49" charset="0"/>
            </a:endParaRPr>
          </a:p>
          <a:p>
            <a:pPr>
              <a:lnSpc>
                <a:spcPct val="60000"/>
              </a:lnSpc>
              <a:spcBef>
                <a:spcPct val="50000"/>
              </a:spcBef>
            </a:pPr>
            <a:r>
              <a:rPr lang="en-US" b="1" dirty="0">
                <a:latin typeface="Courier New" pitchFamily="49" charset="0"/>
              </a:rPr>
              <a:t>        </a:t>
            </a:r>
            <a:r>
              <a:rPr lang="en-US" b="1" dirty="0" smtClean="0">
                <a:solidFill>
                  <a:srgbClr val="FE9A2C"/>
                </a:solidFill>
                <a:latin typeface="Courier New" pitchFamily="49" charset="0"/>
              </a:rPr>
              <a:t>return </a:t>
            </a:r>
            <a:r>
              <a:rPr lang="en-US" b="1" dirty="0" err="1">
                <a:solidFill>
                  <a:srgbClr val="990099"/>
                </a:solidFill>
                <a:latin typeface="Courier New" pitchFamily="49" charset="0"/>
              </a:rPr>
              <a:t>bestWord</a:t>
            </a:r>
            <a:r>
              <a:rPr lang="en-US" b="1" dirty="0" smtClean="0">
                <a:latin typeface="Courier New" pitchFamily="49" charset="0"/>
              </a:rPr>
              <a:t>( L[0:1] + L[2:] </a:t>
            </a:r>
            <a:r>
              <a:rPr lang="en-US" b="1" dirty="0">
                <a:latin typeface="Courier New" pitchFamily="49" charset="0"/>
              </a:rPr>
              <a:t>)</a:t>
            </a:r>
          </a:p>
        </p:txBody>
      </p:sp>
      <p:sp>
        <p:nvSpPr>
          <p:cNvPr id="41" name="Text Box 12"/>
          <p:cNvSpPr txBox="1">
            <a:spLocks noChangeArrowheads="1"/>
          </p:cNvSpPr>
          <p:nvPr>
            <p:custDataLst>
              <p:tags r:id="rId3"/>
            </p:custDataLst>
          </p:nvPr>
        </p:nvSpPr>
        <p:spPr bwMode="auto">
          <a:xfrm rot="20041026">
            <a:off x="135370" y="3505440"/>
            <a:ext cx="1097052" cy="523220"/>
          </a:xfrm>
          <a:prstGeom prst="rect">
            <a:avLst/>
          </a:prstGeom>
          <a:solidFill>
            <a:srgbClr val="FCECD0"/>
          </a:solidFill>
          <a:ln w="57150">
            <a:solidFill>
              <a:schemeClr val="bg1"/>
            </a:solidFill>
          </a:ln>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400" i="1" dirty="0" smtClean="0">
                <a:latin typeface="Cambria" pitchFamily="18" charset="0"/>
              </a:rPr>
              <a:t>What do we need here?</a:t>
            </a:r>
            <a:endParaRPr lang="en-US" sz="1400" i="1" dirty="0">
              <a:latin typeface="Cambria" pitchFamily="18" charset="0"/>
            </a:endParaRPr>
          </a:p>
        </p:txBody>
      </p:sp>
      <mc:AlternateContent xmlns:mc="http://schemas.openxmlformats.org/markup-compatibility/2006" xmlns:p14="http://schemas.microsoft.com/office/powerpoint/2010/main">
        <mc:Choice Requires="p14">
          <p:contentPart p14:bwMode="auto" r:id="rId5">
            <p14:nvContentPartPr>
              <p14:cNvPr id="42" name="Ink 1025"/>
              <p14:cNvContentPartPr>
                <a14:cpLocks xmlns:a14="http://schemas.microsoft.com/office/drawing/2010/main" noRot="1" noChangeAspect="1" noEditPoints="1" noChangeArrowheads="1" noChangeShapeType="1"/>
              </p14:cNvContentPartPr>
              <p14:nvPr/>
            </p14:nvContentPartPr>
            <p14:xfrm>
              <a:off x="8289396" y="3591358"/>
              <a:ext cx="4763" cy="14287"/>
            </p14:xfrm>
          </p:contentPart>
        </mc:Choice>
        <mc:Fallback xmlns="">
          <p:pic>
            <p:nvPicPr>
              <p:cNvPr id="42" name="Ink 1025"/>
              <p:cNvPicPr>
                <a:picLocks noRot="1" noChangeAspect="1" noEditPoints="1" noChangeArrowheads="1" noChangeShapeType="1"/>
              </p:cNvPicPr>
              <p:nvPr/>
            </p:nvPicPr>
            <p:blipFill>
              <a:blip r:embed="rId6"/>
              <a:stretch>
                <a:fillRect/>
              </a:stretch>
            </p:blipFill>
            <p:spPr>
              <a:xfrm>
                <a:off x="8277672" y="3585286"/>
                <a:ext cx="28944" cy="33217"/>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Ink 2"/>
              <p14:cNvContentPartPr/>
              <p14:nvPr/>
            </p14:nvContentPartPr>
            <p14:xfrm>
              <a:off x="1343160" y="3476520"/>
              <a:ext cx="5648760" cy="886320"/>
            </p14:xfrm>
          </p:contentPart>
        </mc:Choice>
        <mc:Fallback>
          <p:pic>
            <p:nvPicPr>
              <p:cNvPr id="3" name="Ink 2"/>
              <p:cNvPicPr/>
              <p:nvPr/>
            </p:nvPicPr>
            <p:blipFill>
              <a:blip r:embed="rId8"/>
              <a:stretch>
                <a:fillRect/>
              </a:stretch>
            </p:blipFill>
            <p:spPr>
              <a:xfrm>
                <a:off x="1333800" y="3467160"/>
                <a:ext cx="5667480" cy="905040"/>
              </a:xfrm>
              <a:prstGeom prst="rect">
                <a:avLst/>
              </a:prstGeom>
            </p:spPr>
          </p:pic>
        </mc:Fallback>
      </mc:AlternateContent>
    </p:spTree>
    <p:extLst>
      <p:ext uri="{BB962C8B-B14F-4D97-AF65-F5344CB8AC3E}">
        <p14:creationId xmlns:p14="http://schemas.microsoft.com/office/powerpoint/2010/main" val="316966744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6" name="Group 2"/>
          <p:cNvGrpSpPr>
            <a:grpSpLocks/>
          </p:cNvGrpSpPr>
          <p:nvPr>
            <p:custDataLst>
              <p:tags r:id="rId1"/>
            </p:custDataLst>
          </p:nvPr>
        </p:nvGrpSpPr>
        <p:grpSpPr bwMode="auto">
          <a:xfrm>
            <a:off x="423863" y="914400"/>
            <a:ext cx="8166100" cy="180975"/>
            <a:chOff x="295" y="1311"/>
            <a:chExt cx="5177" cy="114"/>
          </a:xfrm>
        </p:grpSpPr>
        <p:sp>
          <p:nvSpPr>
            <p:cNvPr id="52229" name="Rectangle 3"/>
            <p:cNvSpPr>
              <a:spLocks noChangeArrowheads="1"/>
            </p:cNvSpPr>
            <p:nvPr>
              <p:custDataLst>
                <p:tags r:id="rId3"/>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sp>
          <p:nvSpPr>
            <p:cNvPr id="52230" name="Rectangle 4"/>
            <p:cNvSpPr>
              <a:spLocks noChangeArrowheads="1"/>
            </p:cNvSpPr>
            <p:nvPr>
              <p:custDataLst>
                <p:tags r:id="rId4"/>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grpSp>
      <p:sp>
        <p:nvSpPr>
          <p:cNvPr id="52227" name="Text Box 5"/>
          <p:cNvSpPr txBox="1">
            <a:spLocks noChangeArrowheads="1"/>
          </p:cNvSpPr>
          <p:nvPr>
            <p:custDataLst>
              <p:tags r:id="rId2"/>
            </p:custDataLst>
          </p:nvPr>
        </p:nvSpPr>
        <p:spPr bwMode="auto">
          <a:xfrm>
            <a:off x="982663" y="152400"/>
            <a:ext cx="7239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200">
                <a:latin typeface="Times New Roman" pitchFamily="18" charset="0"/>
              </a:rPr>
              <a:t>Turtle fun?</a:t>
            </a:r>
          </a:p>
        </p:txBody>
      </p:sp>
      <p:pic>
        <p:nvPicPr>
          <p:cNvPr id="5222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1371600"/>
            <a:ext cx="7315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50" name="Group 2"/>
          <p:cNvGrpSpPr>
            <a:grpSpLocks/>
          </p:cNvGrpSpPr>
          <p:nvPr>
            <p:custDataLst>
              <p:tags r:id="rId1"/>
            </p:custDataLst>
          </p:nvPr>
        </p:nvGrpSpPr>
        <p:grpSpPr bwMode="auto">
          <a:xfrm>
            <a:off x="423863" y="914400"/>
            <a:ext cx="8166100" cy="180975"/>
            <a:chOff x="295" y="1311"/>
            <a:chExt cx="5177" cy="114"/>
          </a:xfrm>
        </p:grpSpPr>
        <p:sp>
          <p:nvSpPr>
            <p:cNvPr id="53263" name="Rectangle 3"/>
            <p:cNvSpPr>
              <a:spLocks noChangeArrowheads="1"/>
            </p:cNvSpPr>
            <p:nvPr>
              <p:custDataLst>
                <p:tags r:id="rId5"/>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sp>
          <p:nvSpPr>
            <p:cNvPr id="53264" name="Rectangle 4"/>
            <p:cNvSpPr>
              <a:spLocks noChangeArrowheads="1"/>
            </p:cNvSpPr>
            <p:nvPr>
              <p:custDataLst>
                <p:tags r:id="rId6"/>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grpSp>
      <p:sp>
        <p:nvSpPr>
          <p:cNvPr id="53251" name="Text Box 5"/>
          <p:cNvSpPr txBox="1">
            <a:spLocks noChangeArrowheads="1"/>
          </p:cNvSpPr>
          <p:nvPr>
            <p:custDataLst>
              <p:tags r:id="rId2"/>
            </p:custDataLst>
          </p:nvPr>
        </p:nvSpPr>
        <p:spPr bwMode="auto">
          <a:xfrm>
            <a:off x="982663" y="152400"/>
            <a:ext cx="7239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000">
                <a:latin typeface="Times New Roman" pitchFamily="18" charset="0"/>
              </a:rPr>
              <a:t>top N Lists</a:t>
            </a:r>
          </a:p>
        </p:txBody>
      </p:sp>
      <p:sp>
        <p:nvSpPr>
          <p:cNvPr id="53252" name="Text Box 7"/>
          <p:cNvSpPr txBox="1">
            <a:spLocks noChangeArrowheads="1"/>
          </p:cNvSpPr>
          <p:nvPr>
            <p:custDataLst>
              <p:tags r:id="rId3"/>
            </p:custDataLst>
          </p:nvPr>
        </p:nvSpPr>
        <p:spPr bwMode="auto">
          <a:xfrm>
            <a:off x="898525" y="3651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endParaRPr lang="en-US"/>
          </a:p>
        </p:txBody>
      </p:sp>
      <p:sp>
        <p:nvSpPr>
          <p:cNvPr id="53253" name="Text Box 8"/>
          <p:cNvSpPr txBox="1">
            <a:spLocks noChangeArrowheads="1"/>
          </p:cNvSpPr>
          <p:nvPr>
            <p:custDataLst>
              <p:tags r:id="rId4"/>
            </p:custDataLst>
          </p:nvPr>
        </p:nvSpPr>
        <p:spPr bwMode="auto">
          <a:xfrm>
            <a:off x="1622425" y="6778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endParaRPr lang="en-US"/>
          </a:p>
        </p:txBody>
      </p:sp>
      <p:sp>
        <p:nvSpPr>
          <p:cNvPr id="53254" name="Text Box 19"/>
          <p:cNvSpPr txBox="1">
            <a:spLocks noChangeArrowheads="1"/>
          </p:cNvSpPr>
          <p:nvPr/>
        </p:nvSpPr>
        <p:spPr bwMode="auto">
          <a:xfrm>
            <a:off x="609600" y="16002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a:t>1. Titanic</a:t>
            </a:r>
          </a:p>
        </p:txBody>
      </p:sp>
      <p:sp>
        <p:nvSpPr>
          <p:cNvPr id="53255" name="Text Box 20"/>
          <p:cNvSpPr txBox="1">
            <a:spLocks noChangeArrowheads="1"/>
          </p:cNvSpPr>
          <p:nvPr/>
        </p:nvSpPr>
        <p:spPr bwMode="auto">
          <a:xfrm>
            <a:off x="977900" y="2044700"/>
            <a:ext cx="381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800"/>
              <a:t>2. Lord of the Rings 3</a:t>
            </a:r>
          </a:p>
        </p:txBody>
      </p:sp>
      <p:sp>
        <p:nvSpPr>
          <p:cNvPr id="53256" name="Text Box 21"/>
          <p:cNvSpPr txBox="1">
            <a:spLocks noChangeArrowheads="1"/>
          </p:cNvSpPr>
          <p:nvPr/>
        </p:nvSpPr>
        <p:spPr bwMode="auto">
          <a:xfrm>
            <a:off x="609600" y="3455988"/>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a:t>1. The Godfather</a:t>
            </a:r>
          </a:p>
        </p:txBody>
      </p:sp>
      <p:sp>
        <p:nvSpPr>
          <p:cNvPr id="53257" name="Text Box 22"/>
          <p:cNvSpPr txBox="1">
            <a:spLocks noChangeArrowheads="1"/>
          </p:cNvSpPr>
          <p:nvPr/>
        </p:nvSpPr>
        <p:spPr bwMode="auto">
          <a:xfrm>
            <a:off x="977900" y="3900488"/>
            <a:ext cx="3810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800"/>
              <a:t>2. The Shawshank Redemption</a:t>
            </a:r>
          </a:p>
        </p:txBody>
      </p:sp>
      <p:sp>
        <p:nvSpPr>
          <p:cNvPr id="53258" name="Text Box 23"/>
          <p:cNvSpPr txBox="1">
            <a:spLocks noChangeArrowheads="1"/>
          </p:cNvSpPr>
          <p:nvPr/>
        </p:nvSpPr>
        <p:spPr bwMode="auto">
          <a:xfrm>
            <a:off x="609600" y="5437188"/>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a:t>1. The Blair Witch Project</a:t>
            </a:r>
          </a:p>
        </p:txBody>
      </p:sp>
      <p:sp>
        <p:nvSpPr>
          <p:cNvPr id="53259" name="Text Box 24"/>
          <p:cNvSpPr txBox="1">
            <a:spLocks noChangeArrowheads="1"/>
          </p:cNvSpPr>
          <p:nvPr/>
        </p:nvSpPr>
        <p:spPr bwMode="auto">
          <a:xfrm>
            <a:off x="977900" y="5881688"/>
            <a:ext cx="3810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800"/>
              <a:t>2. Road to Ruin</a:t>
            </a:r>
          </a:p>
        </p:txBody>
      </p:sp>
      <p:pic>
        <p:nvPicPr>
          <p:cNvPr id="53260" name="Picture 25" descr="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5600" y="2971800"/>
            <a:ext cx="1857375"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1" name="Picture 27" descr="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05400" y="5257800"/>
            <a:ext cx="1882775" cy="14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2" name="Picture 28" descr="240px-Leonardo_DiCaprio_by_David_Shankbon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05400" y="1295400"/>
            <a:ext cx="14097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2"/>
          <p:cNvGrpSpPr>
            <a:grpSpLocks/>
          </p:cNvGrpSpPr>
          <p:nvPr>
            <p:custDataLst>
              <p:tags r:id="rId1"/>
            </p:custDataLst>
          </p:nvPr>
        </p:nvGrpSpPr>
        <p:grpSpPr bwMode="auto">
          <a:xfrm>
            <a:off x="423863" y="914400"/>
            <a:ext cx="8166100" cy="180975"/>
            <a:chOff x="295" y="1311"/>
            <a:chExt cx="5177" cy="114"/>
          </a:xfrm>
        </p:grpSpPr>
        <p:sp>
          <p:nvSpPr>
            <p:cNvPr id="54279" name="Rectangle 3"/>
            <p:cNvSpPr>
              <a:spLocks noChangeArrowheads="1"/>
            </p:cNvSpPr>
            <p:nvPr>
              <p:custDataLst>
                <p:tags r:id="rId6"/>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sp>
          <p:nvSpPr>
            <p:cNvPr id="54280" name="Rectangle 4"/>
            <p:cNvSpPr>
              <a:spLocks noChangeArrowheads="1"/>
            </p:cNvSpPr>
            <p:nvPr>
              <p:custDataLst>
                <p:tags r:id="rId7"/>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grpSp>
      <p:sp>
        <p:nvSpPr>
          <p:cNvPr id="54275" name="Text Box 5"/>
          <p:cNvSpPr txBox="1">
            <a:spLocks noChangeArrowheads="1"/>
          </p:cNvSpPr>
          <p:nvPr>
            <p:custDataLst>
              <p:tags r:id="rId2"/>
            </p:custDataLst>
          </p:nvPr>
        </p:nvSpPr>
        <p:spPr bwMode="auto">
          <a:xfrm>
            <a:off x="982663" y="182563"/>
            <a:ext cx="7239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3200" b="1">
                <a:latin typeface="Courier New" pitchFamily="49" charset="0"/>
              </a:rPr>
              <a:t>top1List</a:t>
            </a:r>
            <a:endParaRPr lang="en-US" sz="3600"/>
          </a:p>
        </p:txBody>
      </p:sp>
      <p:sp>
        <p:nvSpPr>
          <p:cNvPr id="54276" name="Text Box 6"/>
          <p:cNvSpPr txBox="1">
            <a:spLocks noChangeArrowheads="1"/>
          </p:cNvSpPr>
          <p:nvPr>
            <p:custDataLst>
              <p:tags r:id="rId3"/>
            </p:custDataLst>
          </p:nvPr>
        </p:nvSpPr>
        <p:spPr bwMode="auto">
          <a:xfrm>
            <a:off x="457200" y="1371600"/>
            <a:ext cx="7924800"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nSpc>
                <a:spcPct val="60000"/>
              </a:lnSpc>
              <a:spcBef>
                <a:spcPct val="50000"/>
              </a:spcBef>
            </a:pPr>
            <a:r>
              <a:rPr lang="en-US" sz="1800" b="1">
                <a:solidFill>
                  <a:srgbClr val="FE9A2C"/>
                </a:solidFill>
                <a:latin typeface="Courier New" pitchFamily="49" charset="0"/>
              </a:rPr>
              <a:t>def</a:t>
            </a:r>
            <a:r>
              <a:rPr lang="en-US" sz="1800" b="1">
                <a:latin typeface="Courier New" pitchFamily="49" charset="0"/>
              </a:rPr>
              <a:t> top1List( L ):</a:t>
            </a:r>
          </a:p>
          <a:p>
            <a:pPr>
              <a:lnSpc>
                <a:spcPct val="60000"/>
              </a:lnSpc>
              <a:spcBef>
                <a:spcPct val="50000"/>
              </a:spcBef>
            </a:pPr>
            <a:r>
              <a:rPr lang="en-US" sz="1800" b="1">
                <a:latin typeface="Courier New" pitchFamily="49" charset="0"/>
              </a:rPr>
              <a:t>    </a:t>
            </a:r>
            <a:r>
              <a:rPr lang="en-US" sz="1800" b="1">
                <a:solidFill>
                  <a:srgbClr val="067B0E"/>
                </a:solidFill>
                <a:latin typeface="Courier New" pitchFamily="49" charset="0"/>
              </a:rPr>
              <a:t>""" returns a list of the top element in L """</a:t>
            </a:r>
          </a:p>
          <a:p>
            <a:pPr>
              <a:lnSpc>
                <a:spcPct val="60000"/>
              </a:lnSpc>
              <a:spcBef>
                <a:spcPct val="50000"/>
              </a:spcBef>
            </a:pPr>
            <a:r>
              <a:rPr lang="en-US" sz="1800" b="1">
                <a:solidFill>
                  <a:srgbClr val="067B0E"/>
                </a:solidFill>
                <a:latin typeface="Courier New" pitchFamily="49" charset="0"/>
              </a:rPr>
              <a:t>    </a:t>
            </a:r>
            <a:r>
              <a:rPr lang="en-US" sz="1800" b="1">
                <a:solidFill>
                  <a:srgbClr val="FE9A2C"/>
                </a:solidFill>
                <a:latin typeface="Courier New" pitchFamily="49" charset="0"/>
              </a:rPr>
              <a:t>if</a:t>
            </a:r>
            <a:r>
              <a:rPr lang="en-US" sz="1800" b="1">
                <a:latin typeface="Courier New" pitchFamily="49" charset="0"/>
              </a:rPr>
              <a:t> len(L) &lt; 1: </a:t>
            </a:r>
            <a:r>
              <a:rPr lang="en-US" sz="1800" b="1">
                <a:solidFill>
                  <a:srgbClr val="FE9A2C"/>
                </a:solidFill>
                <a:latin typeface="Courier New" pitchFamily="49" charset="0"/>
              </a:rPr>
              <a:t>return</a:t>
            </a:r>
            <a:r>
              <a:rPr lang="en-US" sz="1800" b="1">
                <a:latin typeface="Courier New" pitchFamily="49" charset="0"/>
              </a:rPr>
              <a:t> L</a:t>
            </a:r>
          </a:p>
          <a:p>
            <a:pPr>
              <a:lnSpc>
                <a:spcPct val="60000"/>
              </a:lnSpc>
              <a:spcBef>
                <a:spcPct val="50000"/>
              </a:spcBef>
            </a:pPr>
            <a:r>
              <a:rPr lang="en-US" sz="1800" b="1">
                <a:latin typeface="Courier New" pitchFamily="49" charset="0"/>
              </a:rPr>
              <a:t>    </a:t>
            </a:r>
            <a:r>
              <a:rPr lang="en-US" sz="1800" b="1">
                <a:solidFill>
                  <a:srgbClr val="FE9A2C"/>
                </a:solidFill>
                <a:latin typeface="Courier New" pitchFamily="49" charset="0"/>
              </a:rPr>
              <a:t>else</a:t>
            </a:r>
            <a:r>
              <a:rPr lang="en-US" sz="1800" b="1">
                <a:latin typeface="Courier New" pitchFamily="49" charset="0"/>
              </a:rPr>
              <a:t>:  </a:t>
            </a:r>
            <a:r>
              <a:rPr lang="en-US" sz="1800" b="1">
                <a:solidFill>
                  <a:srgbClr val="FE9A2C"/>
                </a:solidFill>
                <a:latin typeface="Courier New" pitchFamily="49" charset="0"/>
              </a:rPr>
              <a:t>return</a:t>
            </a:r>
            <a:r>
              <a:rPr lang="en-US" sz="1800" b="1">
                <a:latin typeface="Courier New" pitchFamily="49" charset="0"/>
              </a:rPr>
              <a:t> [ max(L) ]</a:t>
            </a:r>
            <a:endParaRPr lang="en-US" sz="1800" b="1">
              <a:solidFill>
                <a:srgbClr val="067B0E"/>
              </a:solidFill>
              <a:latin typeface="Courier New" pitchFamily="49" charset="0"/>
            </a:endParaRPr>
          </a:p>
        </p:txBody>
      </p:sp>
      <p:sp>
        <p:nvSpPr>
          <p:cNvPr id="54277" name="Text Box 7"/>
          <p:cNvSpPr txBox="1">
            <a:spLocks noChangeArrowheads="1"/>
          </p:cNvSpPr>
          <p:nvPr>
            <p:custDataLst>
              <p:tags r:id="rId4"/>
            </p:custDataLst>
          </p:nvPr>
        </p:nvSpPr>
        <p:spPr bwMode="auto">
          <a:xfrm>
            <a:off x="898525" y="3651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endParaRPr lang="en-US"/>
          </a:p>
        </p:txBody>
      </p:sp>
      <p:sp>
        <p:nvSpPr>
          <p:cNvPr id="54278" name="Text Box 8"/>
          <p:cNvSpPr txBox="1">
            <a:spLocks noChangeArrowheads="1"/>
          </p:cNvSpPr>
          <p:nvPr>
            <p:custDataLst>
              <p:tags r:id="rId5"/>
            </p:custDataLst>
          </p:nvPr>
        </p:nvSpPr>
        <p:spPr bwMode="auto">
          <a:xfrm>
            <a:off x="1622425" y="6778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8" name="Group 2"/>
          <p:cNvGrpSpPr>
            <a:grpSpLocks/>
          </p:cNvGrpSpPr>
          <p:nvPr>
            <p:custDataLst>
              <p:tags r:id="rId1"/>
            </p:custDataLst>
          </p:nvPr>
        </p:nvGrpSpPr>
        <p:grpSpPr bwMode="auto">
          <a:xfrm>
            <a:off x="423863" y="914400"/>
            <a:ext cx="8166100" cy="180975"/>
            <a:chOff x="295" y="1311"/>
            <a:chExt cx="5177" cy="114"/>
          </a:xfrm>
        </p:grpSpPr>
        <p:sp>
          <p:nvSpPr>
            <p:cNvPr id="55304" name="Rectangle 3"/>
            <p:cNvSpPr>
              <a:spLocks noChangeArrowheads="1"/>
            </p:cNvSpPr>
            <p:nvPr>
              <p:custDataLst>
                <p:tags r:id="rId7"/>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sp>
          <p:nvSpPr>
            <p:cNvPr id="55305" name="Rectangle 4"/>
            <p:cNvSpPr>
              <a:spLocks noChangeArrowheads="1"/>
            </p:cNvSpPr>
            <p:nvPr>
              <p:custDataLst>
                <p:tags r:id="rId8"/>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grpSp>
      <p:sp>
        <p:nvSpPr>
          <p:cNvPr id="55299" name="Text Box 5"/>
          <p:cNvSpPr txBox="1">
            <a:spLocks noChangeArrowheads="1"/>
          </p:cNvSpPr>
          <p:nvPr>
            <p:custDataLst>
              <p:tags r:id="rId2"/>
            </p:custDataLst>
          </p:nvPr>
        </p:nvSpPr>
        <p:spPr bwMode="auto">
          <a:xfrm>
            <a:off x="982663" y="182563"/>
            <a:ext cx="7239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3200" b="1">
                <a:latin typeface="Courier New" pitchFamily="49" charset="0"/>
              </a:rPr>
              <a:t>top2List</a:t>
            </a:r>
            <a:endParaRPr lang="en-US" sz="3600"/>
          </a:p>
        </p:txBody>
      </p:sp>
      <p:sp>
        <p:nvSpPr>
          <p:cNvPr id="55300" name="Text Box 6"/>
          <p:cNvSpPr txBox="1">
            <a:spLocks noChangeArrowheads="1"/>
          </p:cNvSpPr>
          <p:nvPr>
            <p:custDataLst>
              <p:tags r:id="rId3"/>
            </p:custDataLst>
          </p:nvPr>
        </p:nvSpPr>
        <p:spPr bwMode="auto">
          <a:xfrm>
            <a:off x="457200" y="1371600"/>
            <a:ext cx="7924800"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nSpc>
                <a:spcPct val="60000"/>
              </a:lnSpc>
              <a:spcBef>
                <a:spcPct val="50000"/>
              </a:spcBef>
            </a:pPr>
            <a:r>
              <a:rPr lang="en-US" sz="1800" b="1">
                <a:solidFill>
                  <a:srgbClr val="FE9A2C"/>
                </a:solidFill>
                <a:latin typeface="Courier New" pitchFamily="49" charset="0"/>
              </a:rPr>
              <a:t>def</a:t>
            </a:r>
            <a:r>
              <a:rPr lang="en-US" sz="1800" b="1">
                <a:latin typeface="Courier New" pitchFamily="49" charset="0"/>
              </a:rPr>
              <a:t> top1List( L ):</a:t>
            </a:r>
          </a:p>
          <a:p>
            <a:pPr>
              <a:lnSpc>
                <a:spcPct val="60000"/>
              </a:lnSpc>
              <a:spcBef>
                <a:spcPct val="50000"/>
              </a:spcBef>
            </a:pPr>
            <a:r>
              <a:rPr lang="en-US" sz="1800" b="1">
                <a:latin typeface="Courier New" pitchFamily="49" charset="0"/>
              </a:rPr>
              <a:t>    </a:t>
            </a:r>
            <a:r>
              <a:rPr lang="en-US" sz="1800" b="1">
                <a:solidFill>
                  <a:srgbClr val="067B0E"/>
                </a:solidFill>
                <a:latin typeface="Courier New" pitchFamily="49" charset="0"/>
              </a:rPr>
              <a:t>""" returns a list of the top element in L """</a:t>
            </a:r>
          </a:p>
          <a:p>
            <a:pPr>
              <a:lnSpc>
                <a:spcPct val="60000"/>
              </a:lnSpc>
              <a:spcBef>
                <a:spcPct val="50000"/>
              </a:spcBef>
            </a:pPr>
            <a:r>
              <a:rPr lang="en-US" sz="1800" b="1">
                <a:solidFill>
                  <a:srgbClr val="067B0E"/>
                </a:solidFill>
                <a:latin typeface="Courier New" pitchFamily="49" charset="0"/>
              </a:rPr>
              <a:t>    </a:t>
            </a:r>
            <a:r>
              <a:rPr lang="en-US" sz="1800" b="1">
                <a:solidFill>
                  <a:srgbClr val="FE9A2C"/>
                </a:solidFill>
                <a:latin typeface="Courier New" pitchFamily="49" charset="0"/>
              </a:rPr>
              <a:t>if</a:t>
            </a:r>
            <a:r>
              <a:rPr lang="en-US" sz="1800" b="1">
                <a:latin typeface="Courier New" pitchFamily="49" charset="0"/>
              </a:rPr>
              <a:t> len(L) &lt; 1: </a:t>
            </a:r>
            <a:r>
              <a:rPr lang="en-US" sz="1800" b="1">
                <a:solidFill>
                  <a:srgbClr val="FE9A2C"/>
                </a:solidFill>
                <a:latin typeface="Courier New" pitchFamily="49" charset="0"/>
              </a:rPr>
              <a:t>return</a:t>
            </a:r>
            <a:r>
              <a:rPr lang="en-US" sz="1800" b="1">
                <a:latin typeface="Courier New" pitchFamily="49" charset="0"/>
              </a:rPr>
              <a:t> L</a:t>
            </a:r>
          </a:p>
          <a:p>
            <a:pPr>
              <a:lnSpc>
                <a:spcPct val="60000"/>
              </a:lnSpc>
              <a:spcBef>
                <a:spcPct val="50000"/>
              </a:spcBef>
            </a:pPr>
            <a:r>
              <a:rPr lang="en-US" sz="1800" b="1">
                <a:latin typeface="Courier New" pitchFamily="49" charset="0"/>
              </a:rPr>
              <a:t>    </a:t>
            </a:r>
            <a:r>
              <a:rPr lang="en-US" sz="1800" b="1">
                <a:solidFill>
                  <a:srgbClr val="FE9A2C"/>
                </a:solidFill>
                <a:latin typeface="Courier New" pitchFamily="49" charset="0"/>
              </a:rPr>
              <a:t>else</a:t>
            </a:r>
            <a:r>
              <a:rPr lang="en-US" sz="1800" b="1">
                <a:latin typeface="Courier New" pitchFamily="49" charset="0"/>
              </a:rPr>
              <a:t>:  </a:t>
            </a:r>
            <a:r>
              <a:rPr lang="en-US" sz="1800" b="1">
                <a:solidFill>
                  <a:srgbClr val="FE9A2C"/>
                </a:solidFill>
                <a:latin typeface="Courier New" pitchFamily="49" charset="0"/>
              </a:rPr>
              <a:t>return</a:t>
            </a:r>
            <a:r>
              <a:rPr lang="en-US" sz="1800" b="1">
                <a:latin typeface="Courier New" pitchFamily="49" charset="0"/>
              </a:rPr>
              <a:t> [ max(L) ]</a:t>
            </a:r>
            <a:endParaRPr lang="en-US" sz="1800" b="1">
              <a:solidFill>
                <a:srgbClr val="067B0E"/>
              </a:solidFill>
              <a:latin typeface="Courier New" pitchFamily="49" charset="0"/>
            </a:endParaRPr>
          </a:p>
        </p:txBody>
      </p:sp>
      <p:sp>
        <p:nvSpPr>
          <p:cNvPr id="55301" name="Text Box 7"/>
          <p:cNvSpPr txBox="1">
            <a:spLocks noChangeArrowheads="1"/>
          </p:cNvSpPr>
          <p:nvPr>
            <p:custDataLst>
              <p:tags r:id="rId4"/>
            </p:custDataLst>
          </p:nvPr>
        </p:nvSpPr>
        <p:spPr bwMode="auto">
          <a:xfrm>
            <a:off x="898525" y="3651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endParaRPr lang="en-US"/>
          </a:p>
        </p:txBody>
      </p:sp>
      <p:sp>
        <p:nvSpPr>
          <p:cNvPr id="55302" name="Text Box 8"/>
          <p:cNvSpPr txBox="1">
            <a:spLocks noChangeArrowheads="1"/>
          </p:cNvSpPr>
          <p:nvPr>
            <p:custDataLst>
              <p:tags r:id="rId5"/>
            </p:custDataLst>
          </p:nvPr>
        </p:nvSpPr>
        <p:spPr bwMode="auto">
          <a:xfrm>
            <a:off x="1622425" y="6778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endParaRPr lang="en-US"/>
          </a:p>
        </p:txBody>
      </p:sp>
      <p:sp>
        <p:nvSpPr>
          <p:cNvPr id="55303" name="Text Box 9"/>
          <p:cNvSpPr txBox="1">
            <a:spLocks noChangeArrowheads="1"/>
          </p:cNvSpPr>
          <p:nvPr>
            <p:custDataLst>
              <p:tags r:id="rId6"/>
            </p:custDataLst>
          </p:nvPr>
        </p:nvSpPr>
        <p:spPr bwMode="auto">
          <a:xfrm>
            <a:off x="457200" y="3557588"/>
            <a:ext cx="7924800"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nSpc>
                <a:spcPct val="60000"/>
              </a:lnSpc>
              <a:spcBef>
                <a:spcPct val="50000"/>
              </a:spcBef>
            </a:pPr>
            <a:r>
              <a:rPr lang="en-US" sz="1800" b="1">
                <a:solidFill>
                  <a:srgbClr val="FE9A2C"/>
                </a:solidFill>
                <a:latin typeface="Courier New" pitchFamily="49" charset="0"/>
              </a:rPr>
              <a:t>def</a:t>
            </a:r>
            <a:r>
              <a:rPr lang="en-US" sz="1800" b="1">
                <a:latin typeface="Courier New" pitchFamily="49" charset="0"/>
              </a:rPr>
              <a:t> top2List( L ):</a:t>
            </a:r>
          </a:p>
          <a:p>
            <a:pPr>
              <a:lnSpc>
                <a:spcPct val="60000"/>
              </a:lnSpc>
              <a:spcBef>
                <a:spcPct val="50000"/>
              </a:spcBef>
            </a:pPr>
            <a:r>
              <a:rPr lang="en-US" sz="1800" b="1">
                <a:latin typeface="Courier New" pitchFamily="49" charset="0"/>
              </a:rPr>
              <a:t>    </a:t>
            </a:r>
            <a:r>
              <a:rPr lang="en-US" sz="1800" b="1">
                <a:solidFill>
                  <a:srgbClr val="067B0E"/>
                </a:solidFill>
                <a:latin typeface="Courier New" pitchFamily="49" charset="0"/>
              </a:rPr>
              <a:t>""" returns a list of the top 2 elements in L """</a:t>
            </a:r>
          </a:p>
          <a:p>
            <a:pPr>
              <a:lnSpc>
                <a:spcPct val="60000"/>
              </a:lnSpc>
              <a:spcBef>
                <a:spcPct val="50000"/>
              </a:spcBef>
            </a:pPr>
            <a:r>
              <a:rPr lang="en-US" sz="1800" b="1">
                <a:solidFill>
                  <a:srgbClr val="067B0E"/>
                </a:solidFill>
                <a:latin typeface="Courier New" pitchFamily="49" charset="0"/>
              </a:rPr>
              <a:t>    </a:t>
            </a:r>
            <a:r>
              <a:rPr lang="en-US" sz="1800" b="1">
                <a:solidFill>
                  <a:srgbClr val="FE9A2C"/>
                </a:solidFill>
                <a:latin typeface="Courier New" pitchFamily="49" charset="0"/>
              </a:rPr>
              <a:t>if</a:t>
            </a:r>
            <a:r>
              <a:rPr lang="en-US" sz="1800" b="1">
                <a:latin typeface="Courier New" pitchFamily="49" charset="0"/>
              </a:rPr>
              <a:t> len(L) &lt; 2: </a:t>
            </a:r>
            <a:r>
              <a:rPr lang="en-US" sz="1800" b="1">
                <a:solidFill>
                  <a:srgbClr val="FE9A2C"/>
                </a:solidFill>
                <a:latin typeface="Courier New" pitchFamily="49" charset="0"/>
              </a:rPr>
              <a:t>return</a:t>
            </a:r>
            <a:r>
              <a:rPr lang="en-US" sz="1800" b="1">
                <a:latin typeface="Courier New" pitchFamily="49" charset="0"/>
              </a:rPr>
              <a:t> L</a:t>
            </a:r>
          </a:p>
          <a:p>
            <a:pPr>
              <a:lnSpc>
                <a:spcPct val="60000"/>
              </a:lnSpc>
              <a:spcBef>
                <a:spcPct val="50000"/>
              </a:spcBef>
            </a:pPr>
            <a:r>
              <a:rPr lang="en-US" sz="1800" b="1">
                <a:latin typeface="Courier New" pitchFamily="49" charset="0"/>
              </a:rPr>
              <a:t>    mx = max(L)               </a:t>
            </a:r>
            <a:r>
              <a:rPr lang="en-US" sz="1800" b="1">
                <a:solidFill>
                  <a:srgbClr val="EB102C"/>
                </a:solidFill>
                <a:latin typeface="Courier New" pitchFamily="49" charset="0"/>
              </a:rPr>
              <a:t># get the biggest element</a:t>
            </a:r>
          </a:p>
          <a:p>
            <a:pPr>
              <a:lnSpc>
                <a:spcPct val="60000"/>
              </a:lnSpc>
              <a:spcBef>
                <a:spcPct val="50000"/>
              </a:spcBef>
            </a:pPr>
            <a:r>
              <a:rPr lang="en-US" sz="1800" b="1">
                <a:latin typeface="Courier New" pitchFamily="49" charset="0"/>
              </a:rPr>
              <a:t>    newL = removeOne( mx, L ) </a:t>
            </a:r>
            <a:r>
              <a:rPr lang="en-US" sz="1800" b="1">
                <a:solidFill>
                  <a:srgbClr val="EB102C"/>
                </a:solidFill>
                <a:latin typeface="Courier New" pitchFamily="49" charset="0"/>
              </a:rPr>
              <a:t># get rid of mx</a:t>
            </a:r>
          </a:p>
          <a:p>
            <a:pPr>
              <a:lnSpc>
                <a:spcPct val="60000"/>
              </a:lnSpc>
              <a:spcBef>
                <a:spcPct val="50000"/>
              </a:spcBef>
            </a:pPr>
            <a:r>
              <a:rPr lang="en-US" sz="1800" b="1">
                <a:solidFill>
                  <a:srgbClr val="EB102C"/>
                </a:solidFill>
                <a:latin typeface="Courier New" pitchFamily="49" charset="0"/>
              </a:rPr>
              <a:t>    </a:t>
            </a:r>
            <a:r>
              <a:rPr lang="en-US" sz="1800" b="1">
                <a:solidFill>
                  <a:srgbClr val="FE9A2C"/>
                </a:solidFill>
                <a:latin typeface="Courier New" pitchFamily="49" charset="0"/>
              </a:rPr>
              <a:t>return</a:t>
            </a:r>
            <a:r>
              <a:rPr lang="en-US" sz="1800" b="1">
                <a:solidFill>
                  <a:srgbClr val="EB102C"/>
                </a:solidFill>
                <a:latin typeface="Courier New" pitchFamily="49" charset="0"/>
              </a:rPr>
              <a:t> </a:t>
            </a:r>
            <a:r>
              <a:rPr lang="en-US" sz="1800" b="1">
                <a:latin typeface="Courier New" pitchFamily="49" charset="0"/>
              </a:rPr>
              <a:t>[ mx ] + top1List( newL )  </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2" name="Group 2"/>
          <p:cNvGrpSpPr>
            <a:grpSpLocks/>
          </p:cNvGrpSpPr>
          <p:nvPr>
            <p:custDataLst>
              <p:tags r:id="rId1"/>
            </p:custDataLst>
          </p:nvPr>
        </p:nvGrpSpPr>
        <p:grpSpPr bwMode="auto">
          <a:xfrm>
            <a:off x="423863" y="914400"/>
            <a:ext cx="8166100" cy="180975"/>
            <a:chOff x="295" y="1311"/>
            <a:chExt cx="5177" cy="114"/>
          </a:xfrm>
        </p:grpSpPr>
        <p:sp>
          <p:nvSpPr>
            <p:cNvPr id="56328" name="Rectangle 3"/>
            <p:cNvSpPr>
              <a:spLocks noChangeArrowheads="1"/>
            </p:cNvSpPr>
            <p:nvPr>
              <p:custDataLst>
                <p:tags r:id="rId6"/>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sp>
          <p:nvSpPr>
            <p:cNvPr id="56329" name="Rectangle 4"/>
            <p:cNvSpPr>
              <a:spLocks noChangeArrowheads="1"/>
            </p:cNvSpPr>
            <p:nvPr>
              <p:custDataLst>
                <p:tags r:id="rId7"/>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grpSp>
      <p:sp>
        <p:nvSpPr>
          <p:cNvPr id="56323" name="Text Box 5"/>
          <p:cNvSpPr txBox="1">
            <a:spLocks noChangeArrowheads="1"/>
          </p:cNvSpPr>
          <p:nvPr>
            <p:custDataLst>
              <p:tags r:id="rId2"/>
            </p:custDataLst>
          </p:nvPr>
        </p:nvSpPr>
        <p:spPr bwMode="auto">
          <a:xfrm>
            <a:off x="982663" y="228600"/>
            <a:ext cx="7239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3200" b="1">
                <a:latin typeface="Courier New" pitchFamily="49" charset="0"/>
              </a:rPr>
              <a:t>top N List</a:t>
            </a:r>
            <a:endParaRPr lang="en-US" sz="3600"/>
          </a:p>
        </p:txBody>
      </p:sp>
      <p:sp>
        <p:nvSpPr>
          <p:cNvPr id="56324" name="Text Box 6"/>
          <p:cNvSpPr txBox="1">
            <a:spLocks noChangeArrowheads="1"/>
          </p:cNvSpPr>
          <p:nvPr>
            <p:custDataLst>
              <p:tags r:id="rId3"/>
            </p:custDataLst>
          </p:nvPr>
        </p:nvSpPr>
        <p:spPr bwMode="auto">
          <a:xfrm>
            <a:off x="457200" y="1371600"/>
            <a:ext cx="79248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nSpc>
                <a:spcPct val="60000"/>
              </a:lnSpc>
              <a:spcBef>
                <a:spcPct val="50000"/>
              </a:spcBef>
            </a:pPr>
            <a:r>
              <a:rPr lang="en-US" sz="1800" b="1">
                <a:solidFill>
                  <a:srgbClr val="FE9A2C"/>
                </a:solidFill>
                <a:latin typeface="Courier New" pitchFamily="49" charset="0"/>
              </a:rPr>
              <a:t>def</a:t>
            </a:r>
            <a:r>
              <a:rPr lang="en-US" sz="1800" b="1">
                <a:latin typeface="Courier New" pitchFamily="49" charset="0"/>
              </a:rPr>
              <a:t> top3List( L ):</a:t>
            </a:r>
          </a:p>
          <a:p>
            <a:pPr>
              <a:lnSpc>
                <a:spcPct val="60000"/>
              </a:lnSpc>
              <a:spcBef>
                <a:spcPct val="50000"/>
              </a:spcBef>
            </a:pPr>
            <a:r>
              <a:rPr lang="en-US" sz="1800" b="1">
                <a:latin typeface="Courier New" pitchFamily="49" charset="0"/>
              </a:rPr>
              <a:t>    </a:t>
            </a:r>
            <a:r>
              <a:rPr lang="en-US" sz="1800" b="1">
                <a:solidFill>
                  <a:srgbClr val="067B0E"/>
                </a:solidFill>
                <a:latin typeface="Courier New" pitchFamily="49" charset="0"/>
              </a:rPr>
              <a:t>""" returns a list of the top 3 elements in L """</a:t>
            </a:r>
          </a:p>
          <a:p>
            <a:pPr>
              <a:lnSpc>
                <a:spcPct val="60000"/>
              </a:lnSpc>
              <a:spcBef>
                <a:spcPct val="50000"/>
              </a:spcBef>
            </a:pPr>
            <a:r>
              <a:rPr lang="en-US" sz="1800" b="1">
                <a:solidFill>
                  <a:srgbClr val="067B0E"/>
                </a:solidFill>
                <a:latin typeface="Courier New" pitchFamily="49" charset="0"/>
              </a:rPr>
              <a:t>    </a:t>
            </a:r>
            <a:r>
              <a:rPr lang="en-US" sz="1800" b="1">
                <a:solidFill>
                  <a:srgbClr val="FE9A2C"/>
                </a:solidFill>
                <a:latin typeface="Courier New" pitchFamily="49" charset="0"/>
              </a:rPr>
              <a:t>if</a:t>
            </a:r>
            <a:r>
              <a:rPr lang="en-US" sz="1800" b="1">
                <a:latin typeface="Courier New" pitchFamily="49" charset="0"/>
              </a:rPr>
              <a:t> len(L) &lt; 3: </a:t>
            </a:r>
            <a:r>
              <a:rPr lang="en-US" sz="1800" b="1">
                <a:solidFill>
                  <a:srgbClr val="FE9A2C"/>
                </a:solidFill>
                <a:latin typeface="Courier New" pitchFamily="49" charset="0"/>
              </a:rPr>
              <a:t>return</a:t>
            </a:r>
            <a:r>
              <a:rPr lang="en-US" sz="1800" b="1">
                <a:latin typeface="Courier New" pitchFamily="49" charset="0"/>
              </a:rPr>
              <a:t> L</a:t>
            </a:r>
            <a:endParaRPr lang="en-US" sz="1800" b="1">
              <a:solidFill>
                <a:srgbClr val="067B0E"/>
              </a:solidFill>
              <a:latin typeface="Courier New" pitchFamily="49" charset="0"/>
            </a:endParaRPr>
          </a:p>
        </p:txBody>
      </p:sp>
      <p:sp>
        <p:nvSpPr>
          <p:cNvPr id="56325" name="Text Box 7"/>
          <p:cNvSpPr txBox="1">
            <a:spLocks noChangeArrowheads="1"/>
          </p:cNvSpPr>
          <p:nvPr>
            <p:custDataLst>
              <p:tags r:id="rId4"/>
            </p:custDataLst>
          </p:nvPr>
        </p:nvSpPr>
        <p:spPr bwMode="auto">
          <a:xfrm>
            <a:off x="898525" y="3651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endParaRPr lang="en-US"/>
          </a:p>
        </p:txBody>
      </p:sp>
      <p:sp>
        <p:nvSpPr>
          <p:cNvPr id="56326" name="Text Box 8"/>
          <p:cNvSpPr txBox="1">
            <a:spLocks noChangeArrowheads="1"/>
          </p:cNvSpPr>
          <p:nvPr>
            <p:custDataLst>
              <p:tags r:id="rId5"/>
            </p:custDataLst>
          </p:nvPr>
        </p:nvSpPr>
        <p:spPr bwMode="auto">
          <a:xfrm>
            <a:off x="1622425" y="6778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endParaRPr lang="en-US"/>
          </a:p>
        </p:txBody>
      </p:sp>
      <p:sp>
        <p:nvSpPr>
          <p:cNvPr id="56327" name="Text Box 10"/>
          <p:cNvSpPr txBox="1">
            <a:spLocks noChangeArrowheads="1"/>
          </p:cNvSpPr>
          <p:nvPr/>
        </p:nvSpPr>
        <p:spPr bwMode="auto">
          <a:xfrm>
            <a:off x="5538788" y="6259513"/>
            <a:ext cx="342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r">
              <a:spcBef>
                <a:spcPct val="50000"/>
              </a:spcBef>
            </a:pPr>
            <a:r>
              <a:rPr lang="en-US">
                <a:solidFill>
                  <a:schemeClr val="bg2"/>
                </a:solidFill>
                <a:latin typeface="Arial" charset="0"/>
              </a:rPr>
              <a:t>top N?</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6" name="Group 2"/>
          <p:cNvGrpSpPr>
            <a:grpSpLocks/>
          </p:cNvGrpSpPr>
          <p:nvPr>
            <p:custDataLst>
              <p:tags r:id="rId1"/>
            </p:custDataLst>
          </p:nvPr>
        </p:nvGrpSpPr>
        <p:grpSpPr bwMode="auto">
          <a:xfrm>
            <a:off x="423863" y="914400"/>
            <a:ext cx="6856412" cy="180975"/>
            <a:chOff x="295" y="1311"/>
            <a:chExt cx="5177" cy="114"/>
          </a:xfrm>
        </p:grpSpPr>
        <p:sp>
          <p:nvSpPr>
            <p:cNvPr id="57364" name="Rectangle 3"/>
            <p:cNvSpPr>
              <a:spLocks noChangeArrowheads="1"/>
            </p:cNvSpPr>
            <p:nvPr>
              <p:custDataLst>
                <p:tags r:id="rId19"/>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sp>
          <p:nvSpPr>
            <p:cNvPr id="57365" name="Rectangle 4"/>
            <p:cNvSpPr>
              <a:spLocks noChangeArrowheads="1"/>
            </p:cNvSpPr>
            <p:nvPr>
              <p:custDataLst>
                <p:tags r:id="rId20"/>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grpSp>
      <p:sp>
        <p:nvSpPr>
          <p:cNvPr id="57347" name="Text Box 5"/>
          <p:cNvSpPr txBox="1">
            <a:spLocks noChangeArrowheads="1"/>
          </p:cNvSpPr>
          <p:nvPr>
            <p:custDataLst>
              <p:tags r:id="rId2"/>
            </p:custDataLst>
          </p:nvPr>
        </p:nvSpPr>
        <p:spPr bwMode="auto">
          <a:xfrm>
            <a:off x="508000" y="207963"/>
            <a:ext cx="65849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3200" b="1">
                <a:latin typeface="Times New Roman" pitchFamily="18" charset="0"/>
              </a:rPr>
              <a:t>Files</a:t>
            </a:r>
            <a:endParaRPr lang="en-US" sz="3200">
              <a:latin typeface="Times New Roman" pitchFamily="18" charset="0"/>
            </a:endParaRPr>
          </a:p>
        </p:txBody>
      </p:sp>
      <p:sp>
        <p:nvSpPr>
          <p:cNvPr id="57348" name="Text Box 6"/>
          <p:cNvSpPr txBox="1">
            <a:spLocks noChangeArrowheads="1"/>
          </p:cNvSpPr>
          <p:nvPr>
            <p:custDataLst>
              <p:tags r:id="rId3"/>
            </p:custDataLst>
          </p:nvPr>
        </p:nvSpPr>
        <p:spPr bwMode="auto">
          <a:xfrm>
            <a:off x="388938" y="121285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a:t>Want to analyze your hum paper?</a:t>
            </a:r>
          </a:p>
        </p:txBody>
      </p:sp>
      <p:sp>
        <p:nvSpPr>
          <p:cNvPr id="57349" name="Rectangle 25"/>
          <p:cNvSpPr>
            <a:spLocks noChangeArrowheads="1"/>
          </p:cNvSpPr>
          <p:nvPr>
            <p:custDataLst>
              <p:tags r:id="rId4"/>
            </p:custDataLst>
          </p:nvPr>
        </p:nvSpPr>
        <p:spPr bwMode="auto">
          <a:xfrm>
            <a:off x="762000" y="2438400"/>
            <a:ext cx="3581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eaLnBrk="0" hangingPunct="0"/>
            <a:r>
              <a:rPr lang="en-US" sz="1800" b="1">
                <a:latin typeface="Courier New" pitchFamily="49" charset="0"/>
              </a:rPr>
              <a:t>f = file(</a:t>
            </a:r>
            <a:r>
              <a:rPr lang="en-US" sz="1800" b="1">
                <a:solidFill>
                  <a:srgbClr val="B410CE"/>
                </a:solidFill>
                <a:latin typeface="Courier New" pitchFamily="49" charset="0"/>
              </a:rPr>
              <a:t>'humpaper.txt'</a:t>
            </a:r>
            <a:r>
              <a:rPr lang="en-US" sz="1800" b="1">
                <a:latin typeface="Courier New" pitchFamily="49" charset="0"/>
              </a:rPr>
              <a:t>)</a:t>
            </a:r>
          </a:p>
        </p:txBody>
      </p:sp>
      <p:sp>
        <p:nvSpPr>
          <p:cNvPr id="57350" name="Rectangle 34"/>
          <p:cNvSpPr>
            <a:spLocks noChangeArrowheads="1"/>
          </p:cNvSpPr>
          <p:nvPr>
            <p:custDataLst>
              <p:tags r:id="rId5"/>
            </p:custDataLst>
          </p:nvPr>
        </p:nvSpPr>
        <p:spPr bwMode="auto">
          <a:xfrm>
            <a:off x="508000" y="5392738"/>
            <a:ext cx="1555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1800" b="1">
                <a:solidFill>
                  <a:srgbClr val="1E16E4"/>
                </a:solidFill>
                <a:latin typeface="Courier New" pitchFamily="49" charset="0"/>
              </a:rPr>
              <a:t>max(words)</a:t>
            </a:r>
          </a:p>
        </p:txBody>
      </p:sp>
      <p:sp>
        <p:nvSpPr>
          <p:cNvPr id="57351" name="Rectangle 35"/>
          <p:cNvSpPr>
            <a:spLocks noChangeArrowheads="1"/>
          </p:cNvSpPr>
          <p:nvPr>
            <p:custDataLst>
              <p:tags r:id="rId6"/>
            </p:custDataLst>
          </p:nvPr>
        </p:nvSpPr>
        <p:spPr bwMode="auto">
          <a:xfrm>
            <a:off x="508000" y="5768975"/>
            <a:ext cx="1555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1800" b="1">
                <a:solidFill>
                  <a:srgbClr val="1E16E4"/>
                </a:solidFill>
                <a:latin typeface="Courier New" pitchFamily="49" charset="0"/>
              </a:rPr>
              <a:t>min(words)</a:t>
            </a:r>
          </a:p>
        </p:txBody>
      </p:sp>
      <p:pic>
        <p:nvPicPr>
          <p:cNvPr id="57352" name="Picture 38"/>
          <p:cNvPicPr>
            <a:picLocks noChangeAspect="1" noChangeArrowheads="1"/>
          </p:cNvPicPr>
          <p:nvPr>
            <p:custDataLst>
              <p:tags r:id="rId7"/>
            </p:custDataLst>
          </p:nvPr>
        </p:nvPicPr>
        <p:blipFill>
          <a:blip r:embed="rId22">
            <a:extLst>
              <a:ext uri="{28A0092B-C50C-407E-A947-70E740481C1C}">
                <a14:useLocalDpi xmlns:a14="http://schemas.microsoft.com/office/drawing/2010/main" val="0"/>
              </a:ext>
            </a:extLst>
          </a:blip>
          <a:srcRect/>
          <a:stretch>
            <a:fillRect/>
          </a:stretch>
        </p:blipFill>
        <p:spPr bwMode="auto">
          <a:xfrm>
            <a:off x="7467600" y="152400"/>
            <a:ext cx="1450975"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57353" name="Rectangle 39"/>
          <p:cNvSpPr>
            <a:spLocks noChangeArrowheads="1"/>
          </p:cNvSpPr>
          <p:nvPr>
            <p:custDataLst>
              <p:tags r:id="rId8"/>
            </p:custDataLst>
          </p:nvPr>
        </p:nvSpPr>
        <p:spPr bwMode="auto">
          <a:xfrm>
            <a:off x="762000" y="3114675"/>
            <a:ext cx="495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eaLnBrk="0" hangingPunct="0"/>
            <a:r>
              <a:rPr lang="en-US" sz="1800" b="1">
                <a:latin typeface="Courier New" pitchFamily="49" charset="0"/>
              </a:rPr>
              <a:t>text = f.read()</a:t>
            </a:r>
          </a:p>
        </p:txBody>
      </p:sp>
      <p:sp>
        <p:nvSpPr>
          <p:cNvPr id="57354" name="Rectangle 40"/>
          <p:cNvSpPr>
            <a:spLocks noChangeArrowheads="1"/>
          </p:cNvSpPr>
          <p:nvPr>
            <p:custDataLst>
              <p:tags r:id="rId9"/>
            </p:custDataLst>
          </p:nvPr>
        </p:nvSpPr>
        <p:spPr bwMode="auto">
          <a:xfrm>
            <a:off x="762000" y="3824288"/>
            <a:ext cx="4953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eaLnBrk="0" hangingPunct="0"/>
            <a:r>
              <a:rPr lang="en-US" sz="1800" b="1">
                <a:latin typeface="Courier New" pitchFamily="49" charset="0"/>
              </a:rPr>
              <a:t>words = text.split()</a:t>
            </a:r>
          </a:p>
        </p:txBody>
      </p:sp>
      <p:sp>
        <p:nvSpPr>
          <p:cNvPr id="57355" name="Rectangle 41"/>
          <p:cNvSpPr>
            <a:spLocks noChangeArrowheads="1"/>
          </p:cNvSpPr>
          <p:nvPr>
            <p:custDataLst>
              <p:tags r:id="rId10"/>
            </p:custDataLst>
          </p:nvPr>
        </p:nvSpPr>
        <p:spPr bwMode="auto">
          <a:xfrm>
            <a:off x="5903913" y="5943600"/>
            <a:ext cx="32019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r" eaLnBrk="0" hangingPunct="0"/>
            <a:r>
              <a:rPr lang="en-US" sz="1200">
                <a:latin typeface="Georgia" pitchFamily="18" charset="0"/>
              </a:rPr>
              <a:t>Two households, both alike in dignity,</a:t>
            </a:r>
          </a:p>
          <a:p>
            <a:pPr algn="r" eaLnBrk="0" hangingPunct="0"/>
            <a:r>
              <a:rPr lang="en-US" sz="1200">
                <a:latin typeface="Georgia" pitchFamily="18" charset="0"/>
              </a:rPr>
              <a:t>In fair Verona, where we lay our scene,</a:t>
            </a:r>
          </a:p>
          <a:p>
            <a:pPr algn="r" eaLnBrk="0" hangingPunct="0"/>
            <a:r>
              <a:rPr lang="en-US" sz="1200">
                <a:latin typeface="Georgia" pitchFamily="18" charset="0"/>
              </a:rPr>
              <a:t>From ancient grudge break to new mutiny,</a:t>
            </a:r>
          </a:p>
          <a:p>
            <a:pPr algn="r" eaLnBrk="0" hangingPunct="0"/>
            <a:r>
              <a:rPr lang="en-US" sz="1200">
                <a:latin typeface="Georgia" pitchFamily="18" charset="0"/>
              </a:rPr>
              <a:t>Where civil blood makes civil hands unclean.</a:t>
            </a:r>
          </a:p>
        </p:txBody>
      </p:sp>
      <p:sp>
        <p:nvSpPr>
          <p:cNvPr id="57356" name="AutoShape 42"/>
          <p:cNvSpPr>
            <a:spLocks/>
          </p:cNvSpPr>
          <p:nvPr>
            <p:custDataLst>
              <p:tags r:id="rId11"/>
            </p:custDataLst>
          </p:nvPr>
        </p:nvSpPr>
        <p:spPr bwMode="auto">
          <a:xfrm>
            <a:off x="2087563" y="5302250"/>
            <a:ext cx="158750" cy="960438"/>
          </a:xfrm>
          <a:prstGeom prst="rightBrace">
            <a:avLst>
              <a:gd name="adj1" fmla="val 50417"/>
              <a:gd name="adj2" fmla="val 50000"/>
            </a:avLst>
          </a:prstGeom>
          <a:noFill/>
          <a:ln w="19050">
            <a:solidFill>
              <a:srgbClr val="1E16E4"/>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eaLnBrk="0" hangingPunct="0"/>
            <a:endParaRPr lang="en-US"/>
          </a:p>
        </p:txBody>
      </p:sp>
      <p:sp>
        <p:nvSpPr>
          <p:cNvPr id="57357" name="Text Box 43"/>
          <p:cNvSpPr txBox="1">
            <a:spLocks noChangeArrowheads="1"/>
          </p:cNvSpPr>
          <p:nvPr>
            <p:custDataLst>
              <p:tags r:id="rId12"/>
            </p:custDataLst>
          </p:nvPr>
        </p:nvSpPr>
        <p:spPr bwMode="auto">
          <a:xfrm>
            <a:off x="2293938" y="5537200"/>
            <a:ext cx="2127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200">
                <a:solidFill>
                  <a:srgbClr val="1E16E4"/>
                </a:solidFill>
                <a:latin typeface="Comic Sans MS" pitchFamily="66" charset="0"/>
              </a:rPr>
              <a:t>or anything else you might want to investigate… !</a:t>
            </a:r>
          </a:p>
        </p:txBody>
      </p:sp>
      <p:sp>
        <p:nvSpPr>
          <p:cNvPr id="57358" name="Text Box 44"/>
          <p:cNvSpPr txBox="1">
            <a:spLocks noChangeArrowheads="1"/>
          </p:cNvSpPr>
          <p:nvPr>
            <p:custDataLst>
              <p:tags r:id="rId13"/>
            </p:custDataLst>
          </p:nvPr>
        </p:nvSpPr>
        <p:spPr bwMode="auto">
          <a:xfrm>
            <a:off x="4267200" y="2133600"/>
            <a:ext cx="37338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200">
                <a:solidFill>
                  <a:srgbClr val="067B0E"/>
                </a:solidFill>
                <a:latin typeface="Comic Sans MS" pitchFamily="66" charset="0"/>
              </a:rPr>
              <a:t>f becomes the "file object" representing humpaper.txt in this case.</a:t>
            </a:r>
          </a:p>
          <a:p>
            <a:pPr>
              <a:spcBef>
                <a:spcPct val="50000"/>
              </a:spcBef>
            </a:pPr>
            <a:r>
              <a:rPr lang="en-US" sz="1200">
                <a:solidFill>
                  <a:srgbClr val="067B0E"/>
                </a:solidFill>
                <a:latin typeface="Comic Sans MS" pitchFamily="66" charset="0"/>
              </a:rPr>
              <a:t>You will first need to save your file as "plain text" or else all the special formatting characters will still be in there!</a:t>
            </a:r>
          </a:p>
        </p:txBody>
      </p:sp>
      <p:sp>
        <p:nvSpPr>
          <p:cNvPr id="57359" name="Text Box 45"/>
          <p:cNvSpPr txBox="1">
            <a:spLocks noChangeArrowheads="1"/>
          </p:cNvSpPr>
          <p:nvPr>
            <p:custDataLst>
              <p:tags r:id="rId14"/>
            </p:custDataLst>
          </p:nvPr>
        </p:nvSpPr>
        <p:spPr bwMode="auto">
          <a:xfrm>
            <a:off x="4692650" y="3776663"/>
            <a:ext cx="21272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200">
                <a:solidFill>
                  <a:srgbClr val="067B0E"/>
                </a:solidFill>
                <a:latin typeface="Comic Sans MS" pitchFamily="66" charset="0"/>
              </a:rPr>
              <a:t>text is now one BIG string</a:t>
            </a:r>
          </a:p>
        </p:txBody>
      </p:sp>
      <p:sp>
        <p:nvSpPr>
          <p:cNvPr id="57360" name="Text Box 46"/>
          <p:cNvSpPr txBox="1">
            <a:spLocks noChangeArrowheads="1"/>
          </p:cNvSpPr>
          <p:nvPr>
            <p:custDataLst>
              <p:tags r:id="rId15"/>
            </p:custDataLst>
          </p:nvPr>
        </p:nvSpPr>
        <p:spPr bwMode="auto">
          <a:xfrm>
            <a:off x="4038600" y="4495800"/>
            <a:ext cx="3657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200">
                <a:solidFill>
                  <a:srgbClr val="067B0E"/>
                </a:solidFill>
                <a:latin typeface="Comic Sans MS" pitchFamily="66" charset="0"/>
              </a:rPr>
              <a:t>words is now one BIG list of words (strings)</a:t>
            </a:r>
          </a:p>
        </p:txBody>
      </p:sp>
      <p:sp>
        <p:nvSpPr>
          <p:cNvPr id="57361" name="Line 47"/>
          <p:cNvSpPr>
            <a:spLocks noChangeShapeType="1"/>
          </p:cNvSpPr>
          <p:nvPr>
            <p:custDataLst>
              <p:tags r:id="rId16"/>
            </p:custDataLst>
          </p:nvPr>
        </p:nvSpPr>
        <p:spPr bwMode="auto">
          <a:xfrm flipH="1" flipV="1">
            <a:off x="2992438" y="3333750"/>
            <a:ext cx="1730375" cy="555625"/>
          </a:xfrm>
          <a:prstGeom prst="line">
            <a:avLst/>
          </a:prstGeom>
          <a:noFill/>
          <a:ln w="19050">
            <a:solidFill>
              <a:srgbClr val="067B0E"/>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57362" name="Line 48"/>
          <p:cNvSpPr>
            <a:spLocks noChangeShapeType="1"/>
          </p:cNvSpPr>
          <p:nvPr>
            <p:custDataLst>
              <p:tags r:id="rId17"/>
            </p:custDataLst>
          </p:nvPr>
        </p:nvSpPr>
        <p:spPr bwMode="auto">
          <a:xfrm flipH="1" flipV="1">
            <a:off x="2486025" y="4129088"/>
            <a:ext cx="1595438" cy="484187"/>
          </a:xfrm>
          <a:prstGeom prst="line">
            <a:avLst/>
          </a:prstGeom>
          <a:noFill/>
          <a:ln w="19050">
            <a:solidFill>
              <a:srgbClr val="067B0E"/>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57363" name="Line 49"/>
          <p:cNvSpPr>
            <a:spLocks noChangeShapeType="1"/>
          </p:cNvSpPr>
          <p:nvPr>
            <p:custDataLst>
              <p:tags r:id="rId18"/>
            </p:custDataLst>
          </p:nvPr>
        </p:nvSpPr>
        <p:spPr bwMode="auto">
          <a:xfrm flipH="1">
            <a:off x="3495675" y="2249488"/>
            <a:ext cx="809625" cy="246062"/>
          </a:xfrm>
          <a:prstGeom prst="line">
            <a:avLst/>
          </a:prstGeom>
          <a:noFill/>
          <a:ln w="19050">
            <a:solidFill>
              <a:srgbClr val="067B0E"/>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0" name="Group 2"/>
          <p:cNvGrpSpPr>
            <a:grpSpLocks/>
          </p:cNvGrpSpPr>
          <p:nvPr>
            <p:custDataLst>
              <p:tags r:id="rId1"/>
            </p:custDataLst>
          </p:nvPr>
        </p:nvGrpSpPr>
        <p:grpSpPr bwMode="auto">
          <a:xfrm>
            <a:off x="396875" y="914400"/>
            <a:ext cx="8472488" cy="176213"/>
            <a:chOff x="295" y="1311"/>
            <a:chExt cx="5177" cy="114"/>
          </a:xfrm>
        </p:grpSpPr>
        <p:sp>
          <p:nvSpPr>
            <p:cNvPr id="58402" name="Rectangle 3"/>
            <p:cNvSpPr>
              <a:spLocks noChangeArrowheads="1"/>
            </p:cNvSpPr>
            <p:nvPr>
              <p:custDataLst>
                <p:tags r:id="rId33"/>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sp>
          <p:nvSpPr>
            <p:cNvPr id="58403" name="Rectangle 4"/>
            <p:cNvSpPr>
              <a:spLocks noChangeArrowheads="1"/>
            </p:cNvSpPr>
            <p:nvPr>
              <p:custDataLst>
                <p:tags r:id="rId34"/>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grpSp>
      <p:sp>
        <p:nvSpPr>
          <p:cNvPr id="58371" name="Text Box 5"/>
          <p:cNvSpPr txBox="1">
            <a:spLocks noChangeArrowheads="1"/>
          </p:cNvSpPr>
          <p:nvPr>
            <p:custDataLst>
              <p:tags r:id="rId2"/>
            </p:custDataLst>
          </p:nvPr>
        </p:nvSpPr>
        <p:spPr bwMode="auto">
          <a:xfrm>
            <a:off x="990600" y="152400"/>
            <a:ext cx="72310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000"/>
              <a:t>Some legs to stand on…</a:t>
            </a:r>
          </a:p>
        </p:txBody>
      </p:sp>
      <p:sp>
        <p:nvSpPr>
          <p:cNvPr id="58372" name="Rectangle 6"/>
          <p:cNvSpPr>
            <a:spLocks noChangeArrowheads="1"/>
          </p:cNvSpPr>
          <p:nvPr>
            <p:custDataLst>
              <p:tags r:id="rId3"/>
            </p:custDataLst>
          </p:nvPr>
        </p:nvSpPr>
        <p:spPr bwMode="auto">
          <a:xfrm>
            <a:off x="3429000" y="1371600"/>
            <a:ext cx="21351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a:solidFill>
                  <a:srgbClr val="B410CE"/>
                </a:solidFill>
                <a:latin typeface="Courier New" pitchFamily="49" charset="0"/>
              </a:rPr>
              <a:t>decipher</a:t>
            </a:r>
            <a:endParaRPr lang="en-US" sz="3200" b="1">
              <a:solidFill>
                <a:srgbClr val="1E16E4"/>
              </a:solidFill>
              <a:latin typeface="Courier New" pitchFamily="49" charset="0"/>
            </a:endParaRPr>
          </a:p>
        </p:txBody>
      </p:sp>
      <p:sp>
        <p:nvSpPr>
          <p:cNvPr id="58373" name="Line 7"/>
          <p:cNvSpPr>
            <a:spLocks noChangeShapeType="1"/>
          </p:cNvSpPr>
          <p:nvPr>
            <p:custDataLst>
              <p:tags r:id="rId4"/>
            </p:custDataLst>
          </p:nvPr>
        </p:nvSpPr>
        <p:spPr bwMode="auto">
          <a:xfrm flipH="1">
            <a:off x="1676400" y="1905000"/>
            <a:ext cx="2286000" cy="45720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spAutoFit/>
          </a:bodyPr>
          <a:lstStyle/>
          <a:p>
            <a:endParaRPr lang="en-US"/>
          </a:p>
        </p:txBody>
      </p:sp>
      <p:sp>
        <p:nvSpPr>
          <p:cNvPr id="58374" name="Line 8"/>
          <p:cNvSpPr>
            <a:spLocks noChangeShapeType="1"/>
          </p:cNvSpPr>
          <p:nvPr>
            <p:custDataLst>
              <p:tags r:id="rId5"/>
            </p:custDataLst>
          </p:nvPr>
        </p:nvSpPr>
        <p:spPr bwMode="auto">
          <a:xfrm flipH="1">
            <a:off x="4486275" y="1912938"/>
            <a:ext cx="0" cy="576262"/>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spAutoFit/>
          </a:bodyPr>
          <a:lstStyle/>
          <a:p>
            <a:endParaRPr lang="en-US"/>
          </a:p>
        </p:txBody>
      </p:sp>
      <p:sp>
        <p:nvSpPr>
          <p:cNvPr id="58375" name="Line 9"/>
          <p:cNvSpPr>
            <a:spLocks noChangeShapeType="1"/>
          </p:cNvSpPr>
          <p:nvPr>
            <p:custDataLst>
              <p:tags r:id="rId6"/>
            </p:custDataLst>
          </p:nvPr>
        </p:nvSpPr>
        <p:spPr bwMode="auto">
          <a:xfrm>
            <a:off x="5008563" y="1917700"/>
            <a:ext cx="1965325" cy="477838"/>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spAutoFit/>
          </a:bodyPr>
          <a:lstStyle/>
          <a:p>
            <a:endParaRPr lang="en-US"/>
          </a:p>
        </p:txBody>
      </p:sp>
      <p:sp>
        <p:nvSpPr>
          <p:cNvPr id="58376" name="Rectangle 10"/>
          <p:cNvSpPr>
            <a:spLocks noChangeArrowheads="1"/>
          </p:cNvSpPr>
          <p:nvPr>
            <p:custDataLst>
              <p:tags r:id="rId7"/>
            </p:custDataLst>
          </p:nvPr>
        </p:nvSpPr>
        <p:spPr bwMode="auto">
          <a:xfrm>
            <a:off x="3429000" y="2468563"/>
            <a:ext cx="21351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a:latin typeface="Courier New" pitchFamily="49" charset="0"/>
              </a:rPr>
              <a:t>encipher</a:t>
            </a:r>
          </a:p>
        </p:txBody>
      </p:sp>
      <p:sp>
        <p:nvSpPr>
          <p:cNvPr id="58377" name="Rectangle 11"/>
          <p:cNvSpPr>
            <a:spLocks noChangeArrowheads="1"/>
          </p:cNvSpPr>
          <p:nvPr>
            <p:custDataLst>
              <p:tags r:id="rId8"/>
            </p:custDataLst>
          </p:nvPr>
        </p:nvSpPr>
        <p:spPr bwMode="auto">
          <a:xfrm>
            <a:off x="1216025" y="2392363"/>
            <a:ext cx="9159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a:latin typeface="Courier New" pitchFamily="49" charset="0"/>
              </a:rPr>
              <a:t>max</a:t>
            </a:r>
          </a:p>
        </p:txBody>
      </p:sp>
      <p:sp>
        <p:nvSpPr>
          <p:cNvPr id="58378" name="Rectangle 12"/>
          <p:cNvSpPr>
            <a:spLocks noChangeArrowheads="1"/>
          </p:cNvSpPr>
          <p:nvPr>
            <p:custDataLst>
              <p:tags r:id="rId9"/>
            </p:custDataLst>
          </p:nvPr>
        </p:nvSpPr>
        <p:spPr bwMode="auto">
          <a:xfrm>
            <a:off x="6400800" y="2362200"/>
            <a:ext cx="1403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a:latin typeface="Courier New" pitchFamily="49" charset="0"/>
              </a:rPr>
              <a:t>score</a:t>
            </a:r>
          </a:p>
        </p:txBody>
      </p:sp>
      <p:sp>
        <p:nvSpPr>
          <p:cNvPr id="58379" name="Rectangle 13"/>
          <p:cNvSpPr>
            <a:spLocks noChangeArrowheads="1"/>
          </p:cNvSpPr>
          <p:nvPr>
            <p:custDataLst>
              <p:tags r:id="rId10"/>
            </p:custDataLst>
          </p:nvPr>
        </p:nvSpPr>
        <p:spPr bwMode="auto">
          <a:xfrm>
            <a:off x="3429000" y="3382963"/>
            <a:ext cx="21351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a:latin typeface="Courier New" pitchFamily="49" charset="0"/>
              </a:rPr>
              <a:t>adv(c,n)</a:t>
            </a:r>
          </a:p>
        </p:txBody>
      </p:sp>
      <p:sp>
        <p:nvSpPr>
          <p:cNvPr id="58380" name="Rectangle 14"/>
          <p:cNvSpPr>
            <a:spLocks noChangeArrowheads="1"/>
          </p:cNvSpPr>
          <p:nvPr>
            <p:custDataLst>
              <p:tags r:id="rId11"/>
            </p:custDataLst>
          </p:nvPr>
        </p:nvSpPr>
        <p:spPr bwMode="auto">
          <a:xfrm>
            <a:off x="2971800" y="4343400"/>
            <a:ext cx="9159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a:latin typeface="Courier New" pitchFamily="49" charset="0"/>
              </a:rPr>
              <a:t>ord</a:t>
            </a:r>
          </a:p>
        </p:txBody>
      </p:sp>
      <p:sp>
        <p:nvSpPr>
          <p:cNvPr id="58381" name="Rectangle 15"/>
          <p:cNvSpPr>
            <a:spLocks noChangeArrowheads="1"/>
          </p:cNvSpPr>
          <p:nvPr>
            <p:custDataLst>
              <p:tags r:id="rId12"/>
            </p:custDataLst>
          </p:nvPr>
        </p:nvSpPr>
        <p:spPr bwMode="auto">
          <a:xfrm>
            <a:off x="5029200" y="4343400"/>
            <a:ext cx="9159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a:latin typeface="Courier New" pitchFamily="49" charset="0"/>
              </a:rPr>
              <a:t>chr</a:t>
            </a:r>
          </a:p>
        </p:txBody>
      </p:sp>
      <p:sp>
        <p:nvSpPr>
          <p:cNvPr id="58382" name="Line 16"/>
          <p:cNvSpPr>
            <a:spLocks noChangeShapeType="1"/>
          </p:cNvSpPr>
          <p:nvPr>
            <p:custDataLst>
              <p:tags r:id="rId13"/>
            </p:custDataLst>
          </p:nvPr>
        </p:nvSpPr>
        <p:spPr bwMode="auto">
          <a:xfrm flipH="1">
            <a:off x="3459163" y="3937000"/>
            <a:ext cx="939800" cy="493713"/>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spAutoFit/>
          </a:bodyPr>
          <a:lstStyle/>
          <a:p>
            <a:endParaRPr lang="en-US"/>
          </a:p>
        </p:txBody>
      </p:sp>
      <p:sp>
        <p:nvSpPr>
          <p:cNvPr id="58383" name="Line 17"/>
          <p:cNvSpPr>
            <a:spLocks noChangeShapeType="1"/>
          </p:cNvSpPr>
          <p:nvPr>
            <p:custDataLst>
              <p:tags r:id="rId14"/>
            </p:custDataLst>
          </p:nvPr>
        </p:nvSpPr>
        <p:spPr bwMode="auto">
          <a:xfrm>
            <a:off x="4613275" y="3927475"/>
            <a:ext cx="803275" cy="506413"/>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spAutoFit/>
          </a:bodyPr>
          <a:lstStyle/>
          <a:p>
            <a:endParaRPr lang="en-US"/>
          </a:p>
        </p:txBody>
      </p:sp>
      <p:sp>
        <p:nvSpPr>
          <p:cNvPr id="58384" name="Line 18"/>
          <p:cNvSpPr>
            <a:spLocks noChangeShapeType="1"/>
          </p:cNvSpPr>
          <p:nvPr>
            <p:custDataLst>
              <p:tags r:id="rId15"/>
            </p:custDataLst>
          </p:nvPr>
        </p:nvSpPr>
        <p:spPr bwMode="auto">
          <a:xfrm flipH="1">
            <a:off x="4483100" y="2987675"/>
            <a:ext cx="0" cy="428625"/>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spAutoFit/>
          </a:bodyPr>
          <a:lstStyle/>
          <a:p>
            <a:endParaRPr lang="en-US"/>
          </a:p>
        </p:txBody>
      </p:sp>
      <p:sp>
        <p:nvSpPr>
          <p:cNvPr id="58385" name="AutoShape 19"/>
          <p:cNvSpPr>
            <a:spLocks noChangeArrowheads="1"/>
          </p:cNvSpPr>
          <p:nvPr>
            <p:custDataLst>
              <p:tags r:id="rId16"/>
            </p:custDataLst>
          </p:nvPr>
        </p:nvSpPr>
        <p:spPr bwMode="auto">
          <a:xfrm>
            <a:off x="457200" y="1447800"/>
            <a:ext cx="533400" cy="3200400"/>
          </a:xfrm>
          <a:prstGeom prst="upArrow">
            <a:avLst>
              <a:gd name="adj1" fmla="val 40472"/>
              <a:gd name="adj2" fmla="val 129167"/>
            </a:avLst>
          </a:prstGeom>
          <a:solidFill>
            <a:srgbClr val="B410CE"/>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p>
            <a:pPr eaLnBrk="0" hangingPunct="0"/>
            <a:endParaRPr lang="en-US"/>
          </a:p>
        </p:txBody>
      </p:sp>
      <p:sp>
        <p:nvSpPr>
          <p:cNvPr id="58386" name="Text Box 20"/>
          <p:cNvSpPr txBox="1">
            <a:spLocks noChangeArrowheads="1"/>
          </p:cNvSpPr>
          <p:nvPr>
            <p:custDataLst>
              <p:tags r:id="rId17"/>
            </p:custDataLst>
          </p:nvPr>
        </p:nvSpPr>
        <p:spPr bwMode="auto">
          <a:xfrm>
            <a:off x="857250" y="3810000"/>
            <a:ext cx="15621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200">
                <a:solidFill>
                  <a:srgbClr val="B410CE"/>
                </a:solidFill>
                <a:latin typeface="Comic Sans MS" pitchFamily="66" charset="0"/>
              </a:rPr>
              <a:t>creating more and more capable compositions </a:t>
            </a:r>
          </a:p>
        </p:txBody>
      </p:sp>
      <p:grpSp>
        <p:nvGrpSpPr>
          <p:cNvPr id="58387" name="Group 21"/>
          <p:cNvGrpSpPr>
            <a:grpSpLocks/>
          </p:cNvGrpSpPr>
          <p:nvPr>
            <p:custDataLst>
              <p:tags r:id="rId18"/>
            </p:custDataLst>
          </p:nvPr>
        </p:nvGrpSpPr>
        <p:grpSpPr bwMode="auto">
          <a:xfrm>
            <a:off x="4203700" y="838200"/>
            <a:ext cx="531813" cy="600075"/>
            <a:chOff x="2928" y="1051"/>
            <a:chExt cx="840" cy="957"/>
          </a:xfrm>
        </p:grpSpPr>
        <p:sp>
          <p:nvSpPr>
            <p:cNvPr id="58389" name="Freeform 22"/>
            <p:cNvSpPr>
              <a:spLocks/>
            </p:cNvSpPr>
            <p:nvPr>
              <p:custDataLst>
                <p:tags r:id="rId20"/>
              </p:custDataLst>
            </p:nvPr>
          </p:nvSpPr>
          <p:spPr bwMode="auto">
            <a:xfrm>
              <a:off x="2928" y="1759"/>
              <a:ext cx="810" cy="249"/>
            </a:xfrm>
            <a:custGeom>
              <a:avLst/>
              <a:gdLst>
                <a:gd name="T0" fmla="*/ 67 w 1048"/>
                <a:gd name="T1" fmla="*/ 21 h 250"/>
                <a:gd name="T2" fmla="*/ 116 w 1048"/>
                <a:gd name="T3" fmla="*/ 83 h 250"/>
                <a:gd name="T4" fmla="*/ 121 w 1048"/>
                <a:gd name="T5" fmla="*/ 111 h 250"/>
                <a:gd name="T6" fmla="*/ 127 w 1048"/>
                <a:gd name="T7" fmla="*/ 130 h 250"/>
                <a:gd name="T8" fmla="*/ 133 w 1048"/>
                <a:gd name="T9" fmla="*/ 171 h 250"/>
                <a:gd name="T10" fmla="*/ 95 w 1048"/>
                <a:gd name="T11" fmla="*/ 240 h 250"/>
                <a:gd name="T12" fmla="*/ 10 w 1048"/>
                <a:gd name="T13" fmla="*/ 220 h 250"/>
                <a:gd name="T14" fmla="*/ 0 w 1048"/>
                <a:gd name="T15" fmla="*/ 199 h 250"/>
                <a:gd name="T16" fmla="*/ 2 w 1048"/>
                <a:gd name="T17" fmla="*/ 165 h 250"/>
                <a:gd name="T18" fmla="*/ 12 w 1048"/>
                <a:gd name="T19" fmla="*/ 125 h 250"/>
                <a:gd name="T20" fmla="*/ 26 w 1048"/>
                <a:gd name="T21" fmla="*/ 76 h 250"/>
                <a:gd name="T22" fmla="*/ 36 w 1048"/>
                <a:gd name="T23" fmla="*/ 55 h 250"/>
                <a:gd name="T24" fmla="*/ 41 w 1048"/>
                <a:gd name="T25" fmla="*/ 28 h 250"/>
                <a:gd name="T26" fmla="*/ 48 w 1048"/>
                <a:gd name="T27" fmla="*/ 14 h 250"/>
                <a:gd name="T28" fmla="*/ 64 w 1048"/>
                <a:gd name="T29" fmla="*/ 28 h 250"/>
                <a:gd name="T30" fmla="*/ 6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58390" name="Oval 23"/>
            <p:cNvSpPr>
              <a:spLocks noChangeArrowheads="1"/>
            </p:cNvSpPr>
            <p:nvPr>
              <p:custDataLst>
                <p:tags r:id="rId21"/>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eaLnBrk="0" hangingPunct="0"/>
              <a:endParaRPr lang="en-US"/>
            </a:p>
          </p:txBody>
        </p:sp>
        <p:sp>
          <p:nvSpPr>
            <p:cNvPr id="58391" name="Oval 24"/>
            <p:cNvSpPr>
              <a:spLocks noChangeArrowheads="1"/>
            </p:cNvSpPr>
            <p:nvPr>
              <p:custDataLst>
                <p:tags r:id="rId22"/>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58392" name="Oval 25"/>
            <p:cNvSpPr>
              <a:spLocks noChangeArrowheads="1"/>
            </p:cNvSpPr>
            <p:nvPr>
              <p:custDataLst>
                <p:tags r:id="rId23"/>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58393" name="Oval 26"/>
            <p:cNvSpPr>
              <a:spLocks noChangeArrowheads="1"/>
            </p:cNvSpPr>
            <p:nvPr>
              <p:custDataLst>
                <p:tags r:id="rId24"/>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58394" name="Oval 27"/>
            <p:cNvSpPr>
              <a:spLocks noChangeArrowheads="1"/>
            </p:cNvSpPr>
            <p:nvPr>
              <p:custDataLst>
                <p:tags r:id="rId25"/>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58395" name="Oval 28"/>
            <p:cNvSpPr>
              <a:spLocks noChangeArrowheads="1"/>
            </p:cNvSpPr>
            <p:nvPr>
              <p:custDataLst>
                <p:tags r:id="rId26"/>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58396" name="Oval 29"/>
            <p:cNvSpPr>
              <a:spLocks noChangeArrowheads="1"/>
            </p:cNvSpPr>
            <p:nvPr>
              <p:custDataLst>
                <p:tags r:id="rId27"/>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58397" name="AutoShape 30"/>
            <p:cNvSpPr>
              <a:spLocks noChangeArrowheads="1"/>
            </p:cNvSpPr>
            <p:nvPr>
              <p:custDataLst>
                <p:tags r:id="rId28"/>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eaLnBrk="0" hangingPunct="0"/>
              <a:endParaRPr lang="en-US"/>
            </a:p>
          </p:txBody>
        </p:sp>
        <p:sp>
          <p:nvSpPr>
            <p:cNvPr id="58398" name="Freeform 31"/>
            <p:cNvSpPr>
              <a:spLocks/>
            </p:cNvSpPr>
            <p:nvPr>
              <p:custDataLst>
                <p:tags r:id="rId29"/>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58399" name="Freeform 32"/>
            <p:cNvSpPr>
              <a:spLocks/>
            </p:cNvSpPr>
            <p:nvPr>
              <p:custDataLst>
                <p:tags r:id="rId30"/>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58400" name="Freeform 33"/>
            <p:cNvSpPr>
              <a:spLocks/>
            </p:cNvSpPr>
            <p:nvPr>
              <p:custDataLst>
                <p:tags r:id="rId31"/>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58401" name="Freeform 34"/>
            <p:cNvSpPr>
              <a:spLocks/>
            </p:cNvSpPr>
            <p:nvPr>
              <p:custDataLst>
                <p:tags r:id="rId32"/>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58388" name="Text Box 35"/>
          <p:cNvSpPr txBox="1">
            <a:spLocks noChangeArrowheads="1"/>
          </p:cNvSpPr>
          <p:nvPr>
            <p:custDataLst>
              <p:tags r:id="rId19"/>
            </p:custDataLst>
          </p:nvPr>
        </p:nvSpPr>
        <p:spPr bwMode="auto">
          <a:xfrm>
            <a:off x="4724400" y="1143000"/>
            <a:ext cx="2514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200">
                <a:solidFill>
                  <a:srgbClr val="067B0E"/>
                </a:solidFill>
                <a:latin typeface="Comic Sans MS" pitchFamily="66" charset="0"/>
              </a:rPr>
              <a:t>It looks like I'm a head here!</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94" name="Group 2"/>
          <p:cNvGrpSpPr>
            <a:grpSpLocks/>
          </p:cNvGrpSpPr>
          <p:nvPr>
            <p:custDataLst>
              <p:tags r:id="rId1"/>
            </p:custDataLst>
          </p:nvPr>
        </p:nvGrpSpPr>
        <p:grpSpPr bwMode="auto">
          <a:xfrm>
            <a:off x="396875" y="914400"/>
            <a:ext cx="8472488" cy="176213"/>
            <a:chOff x="295" y="1311"/>
            <a:chExt cx="5177" cy="114"/>
          </a:xfrm>
        </p:grpSpPr>
        <p:sp>
          <p:nvSpPr>
            <p:cNvPr id="59433" name="Rectangle 3"/>
            <p:cNvSpPr>
              <a:spLocks noChangeArrowheads="1"/>
            </p:cNvSpPr>
            <p:nvPr>
              <p:custDataLst>
                <p:tags r:id="rId40"/>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sp>
          <p:nvSpPr>
            <p:cNvPr id="59434" name="Rectangle 4"/>
            <p:cNvSpPr>
              <a:spLocks noChangeArrowheads="1"/>
            </p:cNvSpPr>
            <p:nvPr>
              <p:custDataLst>
                <p:tags r:id="rId41"/>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grpSp>
      <p:sp>
        <p:nvSpPr>
          <p:cNvPr id="59395" name="Text Box 5"/>
          <p:cNvSpPr txBox="1">
            <a:spLocks noChangeArrowheads="1"/>
          </p:cNvSpPr>
          <p:nvPr>
            <p:custDataLst>
              <p:tags r:id="rId2"/>
            </p:custDataLst>
          </p:nvPr>
        </p:nvSpPr>
        <p:spPr bwMode="auto">
          <a:xfrm>
            <a:off x="990600" y="152400"/>
            <a:ext cx="72310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000"/>
              <a:t>Some legs to stand on…</a:t>
            </a:r>
          </a:p>
        </p:txBody>
      </p:sp>
      <p:sp>
        <p:nvSpPr>
          <p:cNvPr id="59396" name="Rectangle 6"/>
          <p:cNvSpPr>
            <a:spLocks noChangeArrowheads="1"/>
          </p:cNvSpPr>
          <p:nvPr>
            <p:custDataLst>
              <p:tags r:id="rId3"/>
            </p:custDataLst>
          </p:nvPr>
        </p:nvSpPr>
        <p:spPr bwMode="auto">
          <a:xfrm>
            <a:off x="3429000" y="1371600"/>
            <a:ext cx="21351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a:solidFill>
                  <a:srgbClr val="B410CE"/>
                </a:solidFill>
                <a:latin typeface="Courier New" pitchFamily="49" charset="0"/>
              </a:rPr>
              <a:t>decipher</a:t>
            </a:r>
            <a:endParaRPr lang="en-US" sz="3200" b="1">
              <a:solidFill>
                <a:srgbClr val="1E16E4"/>
              </a:solidFill>
              <a:latin typeface="Courier New" pitchFamily="49" charset="0"/>
            </a:endParaRPr>
          </a:p>
        </p:txBody>
      </p:sp>
      <p:sp>
        <p:nvSpPr>
          <p:cNvPr id="59397" name="Line 7"/>
          <p:cNvSpPr>
            <a:spLocks noChangeShapeType="1"/>
          </p:cNvSpPr>
          <p:nvPr>
            <p:custDataLst>
              <p:tags r:id="rId4"/>
            </p:custDataLst>
          </p:nvPr>
        </p:nvSpPr>
        <p:spPr bwMode="auto">
          <a:xfrm flipH="1">
            <a:off x="1676400" y="1905000"/>
            <a:ext cx="2286000" cy="45720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spAutoFit/>
          </a:bodyPr>
          <a:lstStyle/>
          <a:p>
            <a:endParaRPr lang="en-US"/>
          </a:p>
        </p:txBody>
      </p:sp>
      <p:sp>
        <p:nvSpPr>
          <p:cNvPr id="59398" name="Line 8"/>
          <p:cNvSpPr>
            <a:spLocks noChangeShapeType="1"/>
          </p:cNvSpPr>
          <p:nvPr>
            <p:custDataLst>
              <p:tags r:id="rId5"/>
            </p:custDataLst>
          </p:nvPr>
        </p:nvSpPr>
        <p:spPr bwMode="auto">
          <a:xfrm flipH="1">
            <a:off x="4486275" y="1912938"/>
            <a:ext cx="0" cy="576262"/>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spAutoFit/>
          </a:bodyPr>
          <a:lstStyle/>
          <a:p>
            <a:endParaRPr lang="en-US"/>
          </a:p>
        </p:txBody>
      </p:sp>
      <p:sp>
        <p:nvSpPr>
          <p:cNvPr id="59399" name="Line 9"/>
          <p:cNvSpPr>
            <a:spLocks noChangeShapeType="1"/>
          </p:cNvSpPr>
          <p:nvPr>
            <p:custDataLst>
              <p:tags r:id="rId6"/>
            </p:custDataLst>
          </p:nvPr>
        </p:nvSpPr>
        <p:spPr bwMode="auto">
          <a:xfrm>
            <a:off x="5008563" y="1917700"/>
            <a:ext cx="1965325" cy="477838"/>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spAutoFit/>
          </a:bodyPr>
          <a:lstStyle/>
          <a:p>
            <a:endParaRPr lang="en-US"/>
          </a:p>
        </p:txBody>
      </p:sp>
      <p:sp>
        <p:nvSpPr>
          <p:cNvPr id="59400" name="Rectangle 10"/>
          <p:cNvSpPr>
            <a:spLocks noChangeArrowheads="1"/>
          </p:cNvSpPr>
          <p:nvPr>
            <p:custDataLst>
              <p:tags r:id="rId7"/>
            </p:custDataLst>
          </p:nvPr>
        </p:nvSpPr>
        <p:spPr bwMode="auto">
          <a:xfrm>
            <a:off x="3429000" y="2468563"/>
            <a:ext cx="21351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a:latin typeface="Courier New" pitchFamily="49" charset="0"/>
              </a:rPr>
              <a:t>encipher</a:t>
            </a:r>
          </a:p>
        </p:txBody>
      </p:sp>
      <p:sp>
        <p:nvSpPr>
          <p:cNvPr id="59401" name="Rectangle 11"/>
          <p:cNvSpPr>
            <a:spLocks noChangeArrowheads="1"/>
          </p:cNvSpPr>
          <p:nvPr>
            <p:custDataLst>
              <p:tags r:id="rId8"/>
            </p:custDataLst>
          </p:nvPr>
        </p:nvSpPr>
        <p:spPr bwMode="auto">
          <a:xfrm>
            <a:off x="1216025" y="2392363"/>
            <a:ext cx="9159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a:latin typeface="Courier New" pitchFamily="49" charset="0"/>
              </a:rPr>
              <a:t>max</a:t>
            </a:r>
          </a:p>
        </p:txBody>
      </p:sp>
      <p:sp>
        <p:nvSpPr>
          <p:cNvPr id="59402" name="Rectangle 12"/>
          <p:cNvSpPr>
            <a:spLocks noChangeArrowheads="1"/>
          </p:cNvSpPr>
          <p:nvPr>
            <p:custDataLst>
              <p:tags r:id="rId9"/>
            </p:custDataLst>
          </p:nvPr>
        </p:nvSpPr>
        <p:spPr bwMode="auto">
          <a:xfrm>
            <a:off x="6400800" y="2362200"/>
            <a:ext cx="1403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a:latin typeface="Courier New" pitchFamily="49" charset="0"/>
              </a:rPr>
              <a:t>score</a:t>
            </a:r>
          </a:p>
        </p:txBody>
      </p:sp>
      <p:sp>
        <p:nvSpPr>
          <p:cNvPr id="59403" name="Rectangle 13"/>
          <p:cNvSpPr>
            <a:spLocks noChangeArrowheads="1"/>
          </p:cNvSpPr>
          <p:nvPr>
            <p:custDataLst>
              <p:tags r:id="rId10"/>
            </p:custDataLst>
          </p:nvPr>
        </p:nvSpPr>
        <p:spPr bwMode="auto">
          <a:xfrm>
            <a:off x="3429000" y="3382963"/>
            <a:ext cx="21351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a:latin typeface="Courier New" pitchFamily="49" charset="0"/>
              </a:rPr>
              <a:t>adv(c,n)</a:t>
            </a:r>
          </a:p>
        </p:txBody>
      </p:sp>
      <p:sp>
        <p:nvSpPr>
          <p:cNvPr id="59404" name="Rectangle 14"/>
          <p:cNvSpPr>
            <a:spLocks noChangeArrowheads="1"/>
          </p:cNvSpPr>
          <p:nvPr>
            <p:custDataLst>
              <p:tags r:id="rId11"/>
            </p:custDataLst>
          </p:nvPr>
        </p:nvSpPr>
        <p:spPr bwMode="auto">
          <a:xfrm>
            <a:off x="2971800" y="4343400"/>
            <a:ext cx="9159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a:latin typeface="Courier New" pitchFamily="49" charset="0"/>
              </a:rPr>
              <a:t>ord</a:t>
            </a:r>
          </a:p>
        </p:txBody>
      </p:sp>
      <p:sp>
        <p:nvSpPr>
          <p:cNvPr id="59405" name="Rectangle 15"/>
          <p:cNvSpPr>
            <a:spLocks noChangeArrowheads="1"/>
          </p:cNvSpPr>
          <p:nvPr>
            <p:custDataLst>
              <p:tags r:id="rId12"/>
            </p:custDataLst>
          </p:nvPr>
        </p:nvSpPr>
        <p:spPr bwMode="auto">
          <a:xfrm>
            <a:off x="5029200" y="4343400"/>
            <a:ext cx="9159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a:latin typeface="Courier New" pitchFamily="49" charset="0"/>
              </a:rPr>
              <a:t>chr</a:t>
            </a:r>
          </a:p>
        </p:txBody>
      </p:sp>
      <p:sp>
        <p:nvSpPr>
          <p:cNvPr id="59406" name="Line 16"/>
          <p:cNvSpPr>
            <a:spLocks noChangeShapeType="1"/>
          </p:cNvSpPr>
          <p:nvPr>
            <p:custDataLst>
              <p:tags r:id="rId13"/>
            </p:custDataLst>
          </p:nvPr>
        </p:nvSpPr>
        <p:spPr bwMode="auto">
          <a:xfrm flipH="1">
            <a:off x="3459163" y="3937000"/>
            <a:ext cx="939800" cy="493713"/>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spAutoFit/>
          </a:bodyPr>
          <a:lstStyle/>
          <a:p>
            <a:endParaRPr lang="en-US"/>
          </a:p>
        </p:txBody>
      </p:sp>
      <p:sp>
        <p:nvSpPr>
          <p:cNvPr id="59407" name="Line 17"/>
          <p:cNvSpPr>
            <a:spLocks noChangeShapeType="1"/>
          </p:cNvSpPr>
          <p:nvPr>
            <p:custDataLst>
              <p:tags r:id="rId14"/>
            </p:custDataLst>
          </p:nvPr>
        </p:nvSpPr>
        <p:spPr bwMode="auto">
          <a:xfrm>
            <a:off x="4613275" y="3927475"/>
            <a:ext cx="803275" cy="506413"/>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spAutoFit/>
          </a:bodyPr>
          <a:lstStyle/>
          <a:p>
            <a:endParaRPr lang="en-US"/>
          </a:p>
        </p:txBody>
      </p:sp>
      <p:sp>
        <p:nvSpPr>
          <p:cNvPr id="59408" name="Line 18"/>
          <p:cNvSpPr>
            <a:spLocks noChangeShapeType="1"/>
          </p:cNvSpPr>
          <p:nvPr>
            <p:custDataLst>
              <p:tags r:id="rId15"/>
            </p:custDataLst>
          </p:nvPr>
        </p:nvSpPr>
        <p:spPr bwMode="auto">
          <a:xfrm flipH="1">
            <a:off x="4483100" y="2987675"/>
            <a:ext cx="0" cy="428625"/>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spAutoFit/>
          </a:bodyPr>
          <a:lstStyle/>
          <a:p>
            <a:endParaRPr lang="en-US"/>
          </a:p>
        </p:txBody>
      </p:sp>
      <p:sp>
        <p:nvSpPr>
          <p:cNvPr id="59409" name="AutoShape 19"/>
          <p:cNvSpPr>
            <a:spLocks noChangeArrowheads="1"/>
          </p:cNvSpPr>
          <p:nvPr>
            <p:custDataLst>
              <p:tags r:id="rId16"/>
            </p:custDataLst>
          </p:nvPr>
        </p:nvSpPr>
        <p:spPr bwMode="auto">
          <a:xfrm>
            <a:off x="457200" y="1447800"/>
            <a:ext cx="533400" cy="3200400"/>
          </a:xfrm>
          <a:prstGeom prst="upArrow">
            <a:avLst>
              <a:gd name="adj1" fmla="val 40472"/>
              <a:gd name="adj2" fmla="val 129167"/>
            </a:avLst>
          </a:prstGeom>
          <a:solidFill>
            <a:srgbClr val="B410CE"/>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p>
            <a:pPr eaLnBrk="0" hangingPunct="0"/>
            <a:endParaRPr lang="en-US"/>
          </a:p>
        </p:txBody>
      </p:sp>
      <p:sp>
        <p:nvSpPr>
          <p:cNvPr id="59410" name="AutoShape 20"/>
          <p:cNvSpPr>
            <a:spLocks noChangeArrowheads="1"/>
          </p:cNvSpPr>
          <p:nvPr>
            <p:custDataLst>
              <p:tags r:id="rId17"/>
            </p:custDataLst>
          </p:nvPr>
        </p:nvSpPr>
        <p:spPr bwMode="auto">
          <a:xfrm>
            <a:off x="457200" y="4899025"/>
            <a:ext cx="533400" cy="1730375"/>
          </a:xfrm>
          <a:prstGeom prst="upArrow">
            <a:avLst>
              <a:gd name="adj1" fmla="val 40472"/>
              <a:gd name="adj2" fmla="val 69837"/>
            </a:avLst>
          </a:prstGeom>
          <a:solidFill>
            <a:srgbClr val="1E16E4"/>
          </a:solidFill>
          <a:ln>
            <a:noFill/>
          </a:ln>
          <a:extLs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p>
            <a:pPr eaLnBrk="0" hangingPunct="0"/>
            <a:endParaRPr lang="en-US"/>
          </a:p>
        </p:txBody>
      </p:sp>
      <p:sp>
        <p:nvSpPr>
          <p:cNvPr id="59411" name="Text Box 21"/>
          <p:cNvSpPr txBox="1">
            <a:spLocks noChangeArrowheads="1"/>
          </p:cNvSpPr>
          <p:nvPr>
            <p:custDataLst>
              <p:tags r:id="rId18"/>
            </p:custDataLst>
          </p:nvPr>
        </p:nvSpPr>
        <p:spPr bwMode="auto">
          <a:xfrm>
            <a:off x="857250" y="3810000"/>
            <a:ext cx="15621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200">
                <a:solidFill>
                  <a:srgbClr val="B410CE"/>
                </a:solidFill>
                <a:latin typeface="Comic Sans MS" pitchFamily="66" charset="0"/>
              </a:rPr>
              <a:t>creating more and more capable compositions </a:t>
            </a:r>
          </a:p>
        </p:txBody>
      </p:sp>
      <p:grpSp>
        <p:nvGrpSpPr>
          <p:cNvPr id="59412" name="Group 22"/>
          <p:cNvGrpSpPr>
            <a:grpSpLocks/>
          </p:cNvGrpSpPr>
          <p:nvPr>
            <p:custDataLst>
              <p:tags r:id="rId19"/>
            </p:custDataLst>
          </p:nvPr>
        </p:nvGrpSpPr>
        <p:grpSpPr bwMode="auto">
          <a:xfrm>
            <a:off x="4203700" y="838200"/>
            <a:ext cx="531813" cy="600075"/>
            <a:chOff x="2928" y="1051"/>
            <a:chExt cx="840" cy="957"/>
          </a:xfrm>
        </p:grpSpPr>
        <p:sp>
          <p:nvSpPr>
            <p:cNvPr id="59420" name="Freeform 23"/>
            <p:cNvSpPr>
              <a:spLocks/>
            </p:cNvSpPr>
            <p:nvPr>
              <p:custDataLst>
                <p:tags r:id="rId27"/>
              </p:custDataLst>
            </p:nvPr>
          </p:nvSpPr>
          <p:spPr bwMode="auto">
            <a:xfrm>
              <a:off x="2928" y="1759"/>
              <a:ext cx="810" cy="249"/>
            </a:xfrm>
            <a:custGeom>
              <a:avLst/>
              <a:gdLst>
                <a:gd name="T0" fmla="*/ 67 w 1048"/>
                <a:gd name="T1" fmla="*/ 21 h 250"/>
                <a:gd name="T2" fmla="*/ 116 w 1048"/>
                <a:gd name="T3" fmla="*/ 83 h 250"/>
                <a:gd name="T4" fmla="*/ 121 w 1048"/>
                <a:gd name="T5" fmla="*/ 111 h 250"/>
                <a:gd name="T6" fmla="*/ 127 w 1048"/>
                <a:gd name="T7" fmla="*/ 130 h 250"/>
                <a:gd name="T8" fmla="*/ 133 w 1048"/>
                <a:gd name="T9" fmla="*/ 171 h 250"/>
                <a:gd name="T10" fmla="*/ 95 w 1048"/>
                <a:gd name="T11" fmla="*/ 240 h 250"/>
                <a:gd name="T12" fmla="*/ 10 w 1048"/>
                <a:gd name="T13" fmla="*/ 220 h 250"/>
                <a:gd name="T14" fmla="*/ 0 w 1048"/>
                <a:gd name="T15" fmla="*/ 199 h 250"/>
                <a:gd name="T16" fmla="*/ 2 w 1048"/>
                <a:gd name="T17" fmla="*/ 165 h 250"/>
                <a:gd name="T18" fmla="*/ 12 w 1048"/>
                <a:gd name="T19" fmla="*/ 125 h 250"/>
                <a:gd name="T20" fmla="*/ 26 w 1048"/>
                <a:gd name="T21" fmla="*/ 76 h 250"/>
                <a:gd name="T22" fmla="*/ 36 w 1048"/>
                <a:gd name="T23" fmla="*/ 55 h 250"/>
                <a:gd name="T24" fmla="*/ 41 w 1048"/>
                <a:gd name="T25" fmla="*/ 28 h 250"/>
                <a:gd name="T26" fmla="*/ 48 w 1048"/>
                <a:gd name="T27" fmla="*/ 14 h 250"/>
                <a:gd name="T28" fmla="*/ 64 w 1048"/>
                <a:gd name="T29" fmla="*/ 28 h 250"/>
                <a:gd name="T30" fmla="*/ 6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59421" name="Oval 24"/>
            <p:cNvSpPr>
              <a:spLocks noChangeArrowheads="1"/>
            </p:cNvSpPr>
            <p:nvPr>
              <p:custDataLst>
                <p:tags r:id="rId28"/>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eaLnBrk="0" hangingPunct="0"/>
              <a:endParaRPr lang="en-US"/>
            </a:p>
          </p:txBody>
        </p:sp>
        <p:sp>
          <p:nvSpPr>
            <p:cNvPr id="59422" name="Oval 25"/>
            <p:cNvSpPr>
              <a:spLocks noChangeArrowheads="1"/>
            </p:cNvSpPr>
            <p:nvPr>
              <p:custDataLst>
                <p:tags r:id="rId29"/>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59423" name="Oval 26"/>
            <p:cNvSpPr>
              <a:spLocks noChangeArrowheads="1"/>
            </p:cNvSpPr>
            <p:nvPr>
              <p:custDataLst>
                <p:tags r:id="rId30"/>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59424" name="Oval 27"/>
            <p:cNvSpPr>
              <a:spLocks noChangeArrowheads="1"/>
            </p:cNvSpPr>
            <p:nvPr>
              <p:custDataLst>
                <p:tags r:id="rId31"/>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59425" name="Oval 28"/>
            <p:cNvSpPr>
              <a:spLocks noChangeArrowheads="1"/>
            </p:cNvSpPr>
            <p:nvPr>
              <p:custDataLst>
                <p:tags r:id="rId32"/>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59426" name="Oval 29"/>
            <p:cNvSpPr>
              <a:spLocks noChangeArrowheads="1"/>
            </p:cNvSpPr>
            <p:nvPr>
              <p:custDataLst>
                <p:tags r:id="rId33"/>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59427" name="Oval 30"/>
            <p:cNvSpPr>
              <a:spLocks noChangeArrowheads="1"/>
            </p:cNvSpPr>
            <p:nvPr>
              <p:custDataLst>
                <p:tags r:id="rId34"/>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59428" name="AutoShape 31"/>
            <p:cNvSpPr>
              <a:spLocks noChangeArrowheads="1"/>
            </p:cNvSpPr>
            <p:nvPr>
              <p:custDataLst>
                <p:tags r:id="rId35"/>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eaLnBrk="0" hangingPunct="0"/>
              <a:endParaRPr lang="en-US"/>
            </a:p>
          </p:txBody>
        </p:sp>
        <p:sp>
          <p:nvSpPr>
            <p:cNvPr id="59429" name="Freeform 32"/>
            <p:cNvSpPr>
              <a:spLocks/>
            </p:cNvSpPr>
            <p:nvPr>
              <p:custDataLst>
                <p:tags r:id="rId36"/>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59430" name="Freeform 33"/>
            <p:cNvSpPr>
              <a:spLocks/>
            </p:cNvSpPr>
            <p:nvPr>
              <p:custDataLst>
                <p:tags r:id="rId37"/>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59431" name="Freeform 34"/>
            <p:cNvSpPr>
              <a:spLocks/>
            </p:cNvSpPr>
            <p:nvPr>
              <p:custDataLst>
                <p:tags r:id="rId38"/>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59432" name="Freeform 35"/>
            <p:cNvSpPr>
              <a:spLocks/>
            </p:cNvSpPr>
            <p:nvPr>
              <p:custDataLst>
                <p:tags r:id="rId39"/>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59413" name="Text Box 36"/>
          <p:cNvSpPr txBox="1">
            <a:spLocks noChangeArrowheads="1"/>
          </p:cNvSpPr>
          <p:nvPr>
            <p:custDataLst>
              <p:tags r:id="rId20"/>
            </p:custDataLst>
          </p:nvPr>
        </p:nvSpPr>
        <p:spPr bwMode="auto">
          <a:xfrm>
            <a:off x="4724400" y="1143000"/>
            <a:ext cx="2514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200">
                <a:solidFill>
                  <a:srgbClr val="067B0E"/>
                </a:solidFill>
                <a:latin typeface="Comic Sans MS" pitchFamily="66" charset="0"/>
              </a:rPr>
              <a:t>It looks like I'm a head here!</a:t>
            </a:r>
          </a:p>
        </p:txBody>
      </p:sp>
      <p:sp>
        <p:nvSpPr>
          <p:cNvPr id="59414" name="Text Box 37"/>
          <p:cNvSpPr txBox="1">
            <a:spLocks noChangeArrowheads="1"/>
          </p:cNvSpPr>
          <p:nvPr>
            <p:custDataLst>
              <p:tags r:id="rId21"/>
            </p:custDataLst>
          </p:nvPr>
        </p:nvSpPr>
        <p:spPr bwMode="auto">
          <a:xfrm>
            <a:off x="762000" y="5943600"/>
            <a:ext cx="1752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200">
                <a:solidFill>
                  <a:srgbClr val="1E16E4"/>
                </a:solidFill>
                <a:latin typeface="Comic Sans MS" pitchFamily="66" charset="0"/>
              </a:rPr>
              <a:t>how are even these fundamentals physically realized ?!</a:t>
            </a:r>
          </a:p>
        </p:txBody>
      </p:sp>
      <p:sp>
        <p:nvSpPr>
          <p:cNvPr id="59415" name="Line 38"/>
          <p:cNvSpPr>
            <a:spLocks noChangeShapeType="1"/>
          </p:cNvSpPr>
          <p:nvPr>
            <p:custDataLst>
              <p:tags r:id="rId22"/>
            </p:custDataLst>
          </p:nvPr>
        </p:nvSpPr>
        <p:spPr bwMode="auto">
          <a:xfrm flipV="1">
            <a:off x="3505200" y="4953000"/>
            <a:ext cx="0" cy="52546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59416" name="Text Box 39"/>
          <p:cNvSpPr txBox="1">
            <a:spLocks noChangeArrowheads="1"/>
          </p:cNvSpPr>
          <p:nvPr>
            <p:custDataLst>
              <p:tags r:id="rId23"/>
            </p:custDataLst>
          </p:nvPr>
        </p:nvSpPr>
        <p:spPr bwMode="auto">
          <a:xfrm>
            <a:off x="2487613" y="5594350"/>
            <a:ext cx="19812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lnSpc>
                <a:spcPct val="80000"/>
              </a:lnSpc>
              <a:spcBef>
                <a:spcPct val="50000"/>
              </a:spcBef>
            </a:pPr>
            <a:r>
              <a:rPr lang="en-US"/>
              <a:t>data representation</a:t>
            </a:r>
          </a:p>
        </p:txBody>
      </p:sp>
      <p:sp>
        <p:nvSpPr>
          <p:cNvPr id="59417" name="Text Box 40"/>
          <p:cNvSpPr txBox="1">
            <a:spLocks noChangeArrowheads="1"/>
          </p:cNvSpPr>
          <p:nvPr>
            <p:custDataLst>
              <p:tags r:id="rId24"/>
            </p:custDataLst>
          </p:nvPr>
        </p:nvSpPr>
        <p:spPr bwMode="auto">
          <a:xfrm>
            <a:off x="4872038" y="5557838"/>
            <a:ext cx="1147762"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lnSpc>
                <a:spcPct val="90000"/>
              </a:lnSpc>
              <a:spcBef>
                <a:spcPct val="50000"/>
              </a:spcBef>
            </a:pPr>
            <a:r>
              <a:rPr lang="en-US"/>
              <a:t>circuits</a:t>
            </a:r>
          </a:p>
        </p:txBody>
      </p:sp>
      <p:sp>
        <p:nvSpPr>
          <p:cNvPr id="59418" name="Line 41"/>
          <p:cNvSpPr>
            <a:spLocks noChangeShapeType="1"/>
          </p:cNvSpPr>
          <p:nvPr>
            <p:custDataLst>
              <p:tags r:id="rId25"/>
            </p:custDataLst>
          </p:nvPr>
        </p:nvSpPr>
        <p:spPr bwMode="auto">
          <a:xfrm flipV="1">
            <a:off x="5486400" y="4953000"/>
            <a:ext cx="0" cy="52546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59419" name="Text Box 42"/>
          <p:cNvSpPr txBox="1">
            <a:spLocks noChangeArrowheads="1"/>
          </p:cNvSpPr>
          <p:nvPr>
            <p:custDataLst>
              <p:tags r:id="rId26"/>
            </p:custDataLst>
          </p:nvPr>
        </p:nvSpPr>
        <p:spPr bwMode="auto">
          <a:xfrm>
            <a:off x="6553200" y="5410200"/>
            <a:ext cx="2057400" cy="768350"/>
          </a:xfrm>
          <a:prstGeom prst="rect">
            <a:avLst/>
          </a:prstGeom>
          <a:noFill/>
          <a:ln w="19050">
            <a:solidFill>
              <a:srgbClr val="067B0E"/>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lnSpc>
                <a:spcPct val="90000"/>
              </a:lnSpc>
              <a:spcBef>
                <a:spcPct val="50000"/>
              </a:spcBef>
            </a:pPr>
            <a:r>
              <a:rPr lang="en-US">
                <a:solidFill>
                  <a:srgbClr val="067B0E"/>
                </a:solidFill>
                <a:latin typeface="Georgia" pitchFamily="18" charset="0"/>
              </a:rPr>
              <a:t>computer organization</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custDataLst>
              <p:tags r:id="rId1"/>
            </p:custDataLst>
          </p:nvPr>
        </p:nvSpPr>
        <p:spPr bwMode="auto">
          <a:xfrm>
            <a:off x="982663" y="152400"/>
            <a:ext cx="70945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000"/>
              <a:t>CHR and ORD</a:t>
            </a:r>
          </a:p>
        </p:txBody>
      </p:sp>
      <p:pic>
        <p:nvPicPr>
          <p:cNvPr id="60419" name="Picture 3" descr="Picture 5"/>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1066800" y="1295400"/>
            <a:ext cx="7010400" cy="520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0420" name="Group 4"/>
          <p:cNvGrpSpPr>
            <a:grpSpLocks/>
          </p:cNvGrpSpPr>
          <p:nvPr>
            <p:custDataLst>
              <p:tags r:id="rId3"/>
            </p:custDataLst>
          </p:nvPr>
        </p:nvGrpSpPr>
        <p:grpSpPr bwMode="auto">
          <a:xfrm>
            <a:off x="484188" y="914400"/>
            <a:ext cx="8154987" cy="180975"/>
            <a:chOff x="295" y="1311"/>
            <a:chExt cx="5177" cy="114"/>
          </a:xfrm>
        </p:grpSpPr>
        <p:sp>
          <p:nvSpPr>
            <p:cNvPr id="60422" name="Rectangle 5"/>
            <p:cNvSpPr>
              <a:spLocks noChangeArrowheads="1"/>
            </p:cNvSpPr>
            <p:nvPr>
              <p:custDataLst>
                <p:tags r:id="rId5"/>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sp>
          <p:nvSpPr>
            <p:cNvPr id="60423" name="Rectangle 6"/>
            <p:cNvSpPr>
              <a:spLocks noChangeArrowheads="1"/>
            </p:cNvSpPr>
            <p:nvPr>
              <p:custDataLst>
                <p:tags r:id="rId6"/>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grpSp>
      <p:sp>
        <p:nvSpPr>
          <p:cNvPr id="60421" name="Text Box 7"/>
          <p:cNvSpPr txBox="1">
            <a:spLocks noChangeArrowheads="1"/>
          </p:cNvSpPr>
          <p:nvPr>
            <p:custDataLst>
              <p:tags r:id="rId4"/>
            </p:custDataLst>
          </p:nvPr>
        </p:nvSpPr>
        <p:spPr bwMode="auto">
          <a:xfrm>
            <a:off x="5613400" y="638175"/>
            <a:ext cx="2209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200">
                <a:solidFill>
                  <a:srgbClr val="B410CE"/>
                </a:solidFill>
              </a:rPr>
              <a:t>Or</a:t>
            </a:r>
            <a:r>
              <a:rPr lang="en-US" sz="1200"/>
              <a:t>char</a:t>
            </a:r>
            <a:r>
              <a:rPr lang="en-US" sz="1200">
                <a:solidFill>
                  <a:srgbClr val="B410CE"/>
                </a:solidFill>
              </a:rPr>
              <a:t>d</a:t>
            </a:r>
            <a:r>
              <a:rPr lang="en-US" sz="1200"/>
              <a:t> Field</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custDataLst>
              <p:tags r:id="rId1"/>
            </p:custDataLst>
          </p:nvPr>
        </p:nvSpPr>
        <p:spPr bwMode="auto">
          <a:xfrm>
            <a:off x="982663" y="152400"/>
            <a:ext cx="70945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000"/>
              <a:t>CHR and ORD</a:t>
            </a:r>
          </a:p>
        </p:txBody>
      </p:sp>
      <p:pic>
        <p:nvPicPr>
          <p:cNvPr id="61443" name="Picture 3" descr="Picture 4"/>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1524000" y="1295400"/>
            <a:ext cx="6324600"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44" name="Group 4"/>
          <p:cNvGrpSpPr>
            <a:grpSpLocks/>
          </p:cNvGrpSpPr>
          <p:nvPr>
            <p:custDataLst>
              <p:tags r:id="rId3"/>
            </p:custDataLst>
          </p:nvPr>
        </p:nvGrpSpPr>
        <p:grpSpPr bwMode="auto">
          <a:xfrm>
            <a:off x="484188" y="914400"/>
            <a:ext cx="8154987" cy="180975"/>
            <a:chOff x="295" y="1311"/>
            <a:chExt cx="5177" cy="114"/>
          </a:xfrm>
        </p:grpSpPr>
        <p:sp>
          <p:nvSpPr>
            <p:cNvPr id="61446" name="Rectangle 5"/>
            <p:cNvSpPr>
              <a:spLocks noChangeArrowheads="1"/>
            </p:cNvSpPr>
            <p:nvPr>
              <p:custDataLst>
                <p:tags r:id="rId5"/>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sp>
          <p:nvSpPr>
            <p:cNvPr id="61447" name="Rectangle 6"/>
            <p:cNvSpPr>
              <a:spLocks noChangeArrowheads="1"/>
            </p:cNvSpPr>
            <p:nvPr>
              <p:custDataLst>
                <p:tags r:id="rId6"/>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grpSp>
      <p:sp>
        <p:nvSpPr>
          <p:cNvPr id="61445" name="Text Box 7"/>
          <p:cNvSpPr txBox="1">
            <a:spLocks noChangeArrowheads="1"/>
          </p:cNvSpPr>
          <p:nvPr>
            <p:custDataLst>
              <p:tags r:id="rId4"/>
            </p:custDataLst>
          </p:nvPr>
        </p:nvSpPr>
        <p:spPr bwMode="auto">
          <a:xfrm>
            <a:off x="1295400" y="620713"/>
            <a:ext cx="2209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r">
              <a:spcBef>
                <a:spcPct val="50000"/>
              </a:spcBef>
            </a:pPr>
            <a:r>
              <a:rPr lang="en-US" sz="1200"/>
              <a:t>Chateauroux</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618985" y="3682865"/>
            <a:ext cx="8328694" cy="1119506"/>
          </a:xfrm>
          <a:prstGeom prst="roundRect">
            <a:avLst/>
          </a:prstGeom>
          <a:solidFill>
            <a:srgbClr val="FCECD0"/>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6" charset="0"/>
              <a:ea typeface="ＭＳ Ｐゴシック" pitchFamily="-106" charset="-128"/>
              <a:cs typeface="ＭＳ Ｐゴシック" pitchFamily="-106" charset="-128"/>
            </a:endParaRPr>
          </a:p>
        </p:txBody>
      </p:sp>
      <p:sp>
        <p:nvSpPr>
          <p:cNvPr id="11267" name="Text Box 5"/>
          <p:cNvSpPr txBox="1">
            <a:spLocks noChangeArrowheads="1"/>
          </p:cNvSpPr>
          <p:nvPr>
            <p:custDataLst>
              <p:tags r:id="rId1"/>
            </p:custDataLst>
          </p:nvPr>
        </p:nvSpPr>
        <p:spPr bwMode="auto">
          <a:xfrm>
            <a:off x="3994679" y="76200"/>
            <a:ext cx="4953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r">
              <a:spcBef>
                <a:spcPct val="50000"/>
              </a:spcBef>
            </a:pPr>
            <a:r>
              <a:rPr lang="en-US" sz="3200" i="1" dirty="0" smtClean="0">
                <a:latin typeface="Cambria" pitchFamily="18" charset="0"/>
                <a:cs typeface="Courier New" pitchFamily="49" charset="0"/>
              </a:rPr>
              <a:t>scrabble-score</a:t>
            </a:r>
            <a:r>
              <a:rPr lang="en-US" sz="3200" b="1" i="1" dirty="0" smtClean="0">
                <a:latin typeface="Cambria" pitchFamily="18" charset="0"/>
                <a:cs typeface="Courier New" pitchFamily="49" charset="0"/>
              </a:rPr>
              <a:t>  </a:t>
            </a:r>
            <a:r>
              <a:rPr lang="en-US" sz="4200" b="1" dirty="0" smtClean="0">
                <a:solidFill>
                  <a:srgbClr val="000000"/>
                </a:solidFill>
                <a:latin typeface="Courier New" pitchFamily="49" charset="0"/>
                <a:cs typeface="Courier New" pitchFamily="49" charset="0"/>
              </a:rPr>
              <a:t>max</a:t>
            </a:r>
            <a:r>
              <a:rPr lang="en-US" sz="3200" b="1" i="1" dirty="0" smtClean="0">
                <a:latin typeface="Cambria" pitchFamily="18" charset="0"/>
                <a:cs typeface="Courier New" pitchFamily="49" charset="0"/>
              </a:rPr>
              <a:t> </a:t>
            </a:r>
            <a:endParaRPr lang="en-US" sz="3200" b="1" i="1" dirty="0">
              <a:latin typeface="Courier New" pitchFamily="49" charset="0"/>
              <a:cs typeface="Courier New" pitchFamily="49" charset="0"/>
            </a:endParaRPr>
          </a:p>
        </p:txBody>
      </p:sp>
      <p:sp>
        <p:nvSpPr>
          <p:cNvPr id="37" name="Rectangle 10"/>
          <p:cNvSpPr>
            <a:spLocks noChangeArrowheads="1"/>
          </p:cNvSpPr>
          <p:nvPr>
            <p:custDataLst>
              <p:tags r:id="rId2"/>
            </p:custDataLst>
          </p:nvPr>
        </p:nvSpPr>
        <p:spPr bwMode="auto">
          <a:xfrm>
            <a:off x="5296959" y="214659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endParaRPr lang="en-US"/>
          </a:p>
        </p:txBody>
      </p:sp>
      <p:sp>
        <p:nvSpPr>
          <p:cNvPr id="40" name="Text Box 11"/>
          <p:cNvSpPr txBox="1">
            <a:spLocks noChangeArrowheads="1"/>
          </p:cNvSpPr>
          <p:nvPr>
            <p:custDataLst>
              <p:tags r:id="rId3"/>
            </p:custDataLst>
          </p:nvPr>
        </p:nvSpPr>
        <p:spPr bwMode="auto">
          <a:xfrm>
            <a:off x="255588" y="1084552"/>
            <a:ext cx="8507412" cy="4782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nSpc>
                <a:spcPct val="60000"/>
              </a:lnSpc>
              <a:spcBef>
                <a:spcPct val="50000"/>
              </a:spcBef>
            </a:pPr>
            <a:r>
              <a:rPr lang="en-US" b="1" dirty="0" err="1">
                <a:solidFill>
                  <a:srgbClr val="FE9A2C"/>
                </a:solidFill>
                <a:latin typeface="Courier New" pitchFamily="49" charset="0"/>
              </a:rPr>
              <a:t>def</a:t>
            </a:r>
            <a:r>
              <a:rPr lang="en-US" b="1" dirty="0">
                <a:latin typeface="Courier New" pitchFamily="49" charset="0"/>
              </a:rPr>
              <a:t> </a:t>
            </a:r>
            <a:r>
              <a:rPr lang="en-US" b="1" dirty="0" err="1">
                <a:solidFill>
                  <a:srgbClr val="990099"/>
                </a:solidFill>
                <a:latin typeface="Courier New" pitchFamily="49" charset="0"/>
              </a:rPr>
              <a:t>bestWord</a:t>
            </a:r>
            <a:r>
              <a:rPr lang="en-US" b="1" dirty="0">
                <a:latin typeface="Courier New" pitchFamily="49" charset="0"/>
              </a:rPr>
              <a:t>( L ):</a:t>
            </a:r>
          </a:p>
          <a:p>
            <a:pPr>
              <a:lnSpc>
                <a:spcPct val="60000"/>
              </a:lnSpc>
              <a:spcBef>
                <a:spcPct val="50000"/>
              </a:spcBef>
            </a:pPr>
            <a:r>
              <a:rPr lang="en-US" b="1" dirty="0">
                <a:latin typeface="Courier New" pitchFamily="49" charset="0"/>
              </a:rPr>
              <a:t>    </a:t>
            </a:r>
            <a:r>
              <a:rPr lang="en-US" b="1" dirty="0">
                <a:solidFill>
                  <a:srgbClr val="067B0E"/>
                </a:solidFill>
                <a:latin typeface="Courier New" pitchFamily="49" charset="0"/>
              </a:rPr>
              <a:t>""" </a:t>
            </a:r>
            <a:r>
              <a:rPr lang="en-US" b="1" dirty="0" smtClean="0">
                <a:solidFill>
                  <a:srgbClr val="067B0E"/>
                </a:solidFill>
                <a:latin typeface="Courier New" pitchFamily="49" charset="0"/>
              </a:rPr>
              <a:t>returns L's max-scrabble-score word</a:t>
            </a:r>
          </a:p>
          <a:p>
            <a:pPr>
              <a:lnSpc>
                <a:spcPct val="60000"/>
              </a:lnSpc>
              <a:spcBef>
                <a:spcPct val="50000"/>
              </a:spcBef>
            </a:pPr>
            <a:r>
              <a:rPr lang="en-US" b="1" dirty="0">
                <a:solidFill>
                  <a:srgbClr val="067B0E"/>
                </a:solidFill>
                <a:latin typeface="Courier New" pitchFamily="49" charset="0"/>
              </a:rPr>
              <a:t> </a:t>
            </a:r>
            <a:r>
              <a:rPr lang="en-US" b="1" dirty="0" smtClean="0">
                <a:solidFill>
                  <a:srgbClr val="067B0E"/>
                </a:solidFill>
                <a:latin typeface="Courier New" pitchFamily="49" charset="0"/>
              </a:rPr>
              <a:t>       input:  L, a list of strings (words)</a:t>
            </a:r>
          </a:p>
          <a:p>
            <a:pPr>
              <a:lnSpc>
                <a:spcPct val="60000"/>
              </a:lnSpc>
              <a:spcBef>
                <a:spcPct val="50000"/>
              </a:spcBef>
            </a:pPr>
            <a:r>
              <a:rPr lang="en-US" b="1" dirty="0">
                <a:solidFill>
                  <a:srgbClr val="067B0E"/>
                </a:solidFill>
                <a:latin typeface="Courier New" pitchFamily="49" charset="0"/>
              </a:rPr>
              <a:t> </a:t>
            </a:r>
            <a:r>
              <a:rPr lang="en-US" b="1" dirty="0" smtClean="0">
                <a:solidFill>
                  <a:srgbClr val="067B0E"/>
                </a:solidFill>
                <a:latin typeface="Courier New" pitchFamily="49" charset="0"/>
              </a:rPr>
              <a:t>   """</a:t>
            </a:r>
            <a:endParaRPr lang="en-US" b="1" dirty="0">
              <a:latin typeface="Courier New" pitchFamily="49" charset="0"/>
            </a:endParaRPr>
          </a:p>
          <a:p>
            <a:pPr>
              <a:lnSpc>
                <a:spcPct val="60000"/>
              </a:lnSpc>
              <a:spcBef>
                <a:spcPct val="50000"/>
              </a:spcBef>
            </a:pPr>
            <a:r>
              <a:rPr lang="en-US" b="1" dirty="0">
                <a:latin typeface="Courier New" pitchFamily="49" charset="0"/>
              </a:rPr>
              <a:t>    </a:t>
            </a:r>
            <a:r>
              <a:rPr lang="en-US" b="1" dirty="0">
                <a:solidFill>
                  <a:srgbClr val="FE9A2C"/>
                </a:solidFill>
                <a:latin typeface="Courier New" pitchFamily="49" charset="0"/>
              </a:rPr>
              <a:t>if</a:t>
            </a:r>
            <a:r>
              <a:rPr lang="en-US" b="1" dirty="0">
                <a:latin typeface="Courier New" pitchFamily="49" charset="0"/>
              </a:rPr>
              <a:t> </a:t>
            </a:r>
            <a:r>
              <a:rPr lang="en-US" b="1" dirty="0" err="1">
                <a:latin typeface="Courier New" pitchFamily="49" charset="0"/>
              </a:rPr>
              <a:t>len</a:t>
            </a:r>
            <a:r>
              <a:rPr lang="en-US" b="1" dirty="0">
                <a:latin typeface="Courier New" pitchFamily="49" charset="0"/>
              </a:rPr>
              <a:t>(L) &lt; 2</a:t>
            </a:r>
            <a:r>
              <a:rPr lang="en-US" b="1" dirty="0" smtClean="0">
                <a:latin typeface="Courier New" pitchFamily="49" charset="0"/>
              </a:rPr>
              <a:t>:   </a:t>
            </a:r>
            <a:r>
              <a:rPr lang="en-US" b="1" dirty="0" smtClean="0">
                <a:solidFill>
                  <a:srgbClr val="FF0000"/>
                </a:solidFill>
                <a:latin typeface="Courier New" pitchFamily="49" charset="0"/>
              </a:rPr>
              <a:t># </a:t>
            </a:r>
            <a:r>
              <a:rPr lang="en-US" b="1" dirty="0">
                <a:solidFill>
                  <a:srgbClr val="FF0000"/>
                </a:solidFill>
                <a:latin typeface="Courier New" pitchFamily="49" charset="0"/>
              </a:rPr>
              <a:t>one element is </a:t>
            </a:r>
            <a:r>
              <a:rPr lang="en-US" b="1" dirty="0" smtClean="0">
                <a:solidFill>
                  <a:srgbClr val="FF0000"/>
                </a:solidFill>
                <a:latin typeface="Courier New" pitchFamily="49" charset="0"/>
              </a:rPr>
              <a:t>the max</a:t>
            </a:r>
            <a:endParaRPr lang="en-US" b="1" dirty="0">
              <a:latin typeface="Courier New" pitchFamily="49" charset="0"/>
            </a:endParaRPr>
          </a:p>
          <a:p>
            <a:pPr>
              <a:lnSpc>
                <a:spcPct val="60000"/>
              </a:lnSpc>
              <a:spcBef>
                <a:spcPct val="50000"/>
              </a:spcBef>
            </a:pPr>
            <a:r>
              <a:rPr lang="en-US" b="1" dirty="0">
                <a:latin typeface="Courier New" pitchFamily="49" charset="0"/>
              </a:rPr>
              <a:t>        </a:t>
            </a:r>
            <a:r>
              <a:rPr lang="en-US" b="1" dirty="0">
                <a:solidFill>
                  <a:srgbClr val="FE9A2C"/>
                </a:solidFill>
                <a:latin typeface="Courier New" pitchFamily="49" charset="0"/>
              </a:rPr>
              <a:t>return </a:t>
            </a:r>
            <a:r>
              <a:rPr lang="en-US" b="1" dirty="0">
                <a:latin typeface="Courier New" pitchFamily="49" charset="0"/>
              </a:rPr>
              <a:t>L[0</a:t>
            </a:r>
            <a:r>
              <a:rPr lang="en-US" b="1" dirty="0" smtClean="0">
                <a:latin typeface="Courier New" pitchFamily="49" charset="0"/>
              </a:rPr>
              <a:t>]</a:t>
            </a:r>
          </a:p>
          <a:p>
            <a:pPr>
              <a:lnSpc>
                <a:spcPct val="60000"/>
              </a:lnSpc>
              <a:spcBef>
                <a:spcPct val="50000"/>
              </a:spcBef>
            </a:pPr>
            <a:endParaRPr lang="en-US" b="1" dirty="0">
              <a:latin typeface="Courier New" pitchFamily="49" charset="0"/>
            </a:endParaRPr>
          </a:p>
          <a:p>
            <a:pPr>
              <a:lnSpc>
                <a:spcPct val="60000"/>
              </a:lnSpc>
              <a:spcBef>
                <a:spcPct val="50000"/>
              </a:spcBef>
            </a:pPr>
            <a:r>
              <a:rPr lang="en-US" b="1" dirty="0">
                <a:latin typeface="Courier New" pitchFamily="49" charset="0"/>
              </a:rPr>
              <a:t>    </a:t>
            </a:r>
            <a:r>
              <a:rPr lang="en-US" b="1" dirty="0" err="1">
                <a:solidFill>
                  <a:srgbClr val="FE9A2C"/>
                </a:solidFill>
                <a:latin typeface="Courier New" pitchFamily="49" charset="0"/>
              </a:rPr>
              <a:t>elif</a:t>
            </a:r>
            <a:r>
              <a:rPr lang="en-US" b="1" dirty="0">
                <a:solidFill>
                  <a:srgbClr val="FE9A2C"/>
                </a:solidFill>
                <a:latin typeface="Courier New" pitchFamily="49" charset="0"/>
              </a:rPr>
              <a:t> </a:t>
            </a:r>
            <a:r>
              <a:rPr lang="en-US" b="1" dirty="0" err="1">
                <a:solidFill>
                  <a:srgbClr val="0B04FF"/>
                </a:solidFill>
                <a:latin typeface="Courier New" pitchFamily="49" charset="0"/>
              </a:rPr>
              <a:t>sScore</a:t>
            </a:r>
            <a:r>
              <a:rPr lang="en-US" b="1" dirty="0">
                <a:latin typeface="Courier New" pitchFamily="49" charset="0"/>
              </a:rPr>
              <a:t>(L[0]) &lt; </a:t>
            </a:r>
            <a:r>
              <a:rPr lang="en-US" b="1" dirty="0" err="1">
                <a:solidFill>
                  <a:srgbClr val="0B04FF"/>
                </a:solidFill>
                <a:latin typeface="Courier New" pitchFamily="49" charset="0"/>
              </a:rPr>
              <a:t>sScore</a:t>
            </a:r>
            <a:r>
              <a:rPr lang="en-US" b="1" dirty="0">
                <a:latin typeface="Courier New" pitchFamily="49" charset="0"/>
              </a:rPr>
              <a:t>(L[1]): </a:t>
            </a:r>
            <a:r>
              <a:rPr lang="en-US" b="1" dirty="0" smtClean="0">
                <a:solidFill>
                  <a:srgbClr val="FF0000"/>
                </a:solidFill>
                <a:latin typeface="Courier New" pitchFamily="49" charset="0"/>
              </a:rPr>
              <a:t>#1 </a:t>
            </a:r>
            <a:r>
              <a:rPr lang="en-US" b="1" dirty="0">
                <a:solidFill>
                  <a:srgbClr val="FF0000"/>
                </a:solidFill>
                <a:latin typeface="Courier New" pitchFamily="49" charset="0"/>
              </a:rPr>
              <a:t>wins</a:t>
            </a:r>
          </a:p>
          <a:p>
            <a:pPr>
              <a:lnSpc>
                <a:spcPct val="60000"/>
              </a:lnSpc>
              <a:spcBef>
                <a:spcPct val="50000"/>
              </a:spcBef>
            </a:pPr>
            <a:r>
              <a:rPr lang="en-US" b="1" dirty="0" smtClean="0">
                <a:latin typeface="Courier New" pitchFamily="49" charset="0"/>
              </a:rPr>
              <a:t>        </a:t>
            </a:r>
            <a:r>
              <a:rPr lang="en-US" b="1" dirty="0" smtClean="0">
                <a:solidFill>
                  <a:srgbClr val="FE9A2C"/>
                </a:solidFill>
                <a:latin typeface="Courier New" pitchFamily="49" charset="0"/>
              </a:rPr>
              <a:t>return </a:t>
            </a:r>
            <a:r>
              <a:rPr lang="en-US" b="1" dirty="0" err="1">
                <a:solidFill>
                  <a:srgbClr val="990099"/>
                </a:solidFill>
                <a:latin typeface="Courier New" pitchFamily="49" charset="0"/>
              </a:rPr>
              <a:t>bestWord</a:t>
            </a:r>
            <a:r>
              <a:rPr lang="en-US" b="1" dirty="0" smtClean="0">
                <a:latin typeface="Courier New" pitchFamily="49" charset="0"/>
              </a:rPr>
              <a:t>( L[1:] )</a:t>
            </a:r>
          </a:p>
          <a:p>
            <a:pPr>
              <a:lnSpc>
                <a:spcPct val="60000"/>
              </a:lnSpc>
              <a:spcBef>
                <a:spcPct val="50000"/>
              </a:spcBef>
            </a:pPr>
            <a:endParaRPr lang="en-US" b="1" dirty="0">
              <a:latin typeface="Courier New" pitchFamily="49" charset="0"/>
            </a:endParaRPr>
          </a:p>
          <a:p>
            <a:pPr>
              <a:lnSpc>
                <a:spcPct val="60000"/>
              </a:lnSpc>
              <a:spcBef>
                <a:spcPct val="50000"/>
              </a:spcBef>
            </a:pPr>
            <a:r>
              <a:rPr lang="en-US" b="1" dirty="0">
                <a:latin typeface="Courier New" pitchFamily="49" charset="0"/>
              </a:rPr>
              <a:t>    </a:t>
            </a:r>
            <a:r>
              <a:rPr lang="en-US" b="1" dirty="0">
                <a:solidFill>
                  <a:srgbClr val="FE9A2C"/>
                </a:solidFill>
                <a:latin typeface="Courier New" pitchFamily="49" charset="0"/>
              </a:rPr>
              <a:t>else</a:t>
            </a:r>
            <a:r>
              <a:rPr lang="en-US" b="1" dirty="0" smtClean="0">
                <a:latin typeface="Courier New" pitchFamily="49" charset="0"/>
              </a:rPr>
              <a:t>:                             </a:t>
            </a:r>
            <a:r>
              <a:rPr lang="en-US" b="1" dirty="0" smtClean="0">
                <a:solidFill>
                  <a:srgbClr val="FF0000"/>
                </a:solidFill>
                <a:latin typeface="Courier New" pitchFamily="49" charset="0"/>
              </a:rPr>
              <a:t>#0 wins</a:t>
            </a:r>
            <a:endParaRPr lang="en-US" b="1" dirty="0">
              <a:latin typeface="Courier New" pitchFamily="49" charset="0"/>
            </a:endParaRPr>
          </a:p>
          <a:p>
            <a:pPr>
              <a:lnSpc>
                <a:spcPct val="60000"/>
              </a:lnSpc>
              <a:spcBef>
                <a:spcPct val="50000"/>
              </a:spcBef>
            </a:pPr>
            <a:r>
              <a:rPr lang="en-US" b="1" dirty="0">
                <a:latin typeface="Courier New" pitchFamily="49" charset="0"/>
              </a:rPr>
              <a:t>        </a:t>
            </a:r>
            <a:r>
              <a:rPr lang="en-US" b="1" dirty="0" smtClean="0">
                <a:solidFill>
                  <a:srgbClr val="FE9A2C"/>
                </a:solidFill>
                <a:latin typeface="Courier New" pitchFamily="49" charset="0"/>
              </a:rPr>
              <a:t>return </a:t>
            </a:r>
            <a:r>
              <a:rPr lang="en-US" b="1" dirty="0" err="1">
                <a:solidFill>
                  <a:srgbClr val="990099"/>
                </a:solidFill>
                <a:latin typeface="Courier New" pitchFamily="49" charset="0"/>
              </a:rPr>
              <a:t>bestWord</a:t>
            </a:r>
            <a:r>
              <a:rPr lang="en-US" b="1" dirty="0" smtClean="0">
                <a:latin typeface="Courier New" pitchFamily="49" charset="0"/>
              </a:rPr>
              <a:t>( L[0:1] + L[2:] </a:t>
            </a:r>
            <a:r>
              <a:rPr lang="en-US" b="1" dirty="0">
                <a:latin typeface="Courier New" pitchFamily="49" charset="0"/>
              </a:rPr>
              <a:t>)</a:t>
            </a:r>
          </a:p>
        </p:txBody>
      </p:sp>
      <p:sp>
        <p:nvSpPr>
          <p:cNvPr id="9" name="Text Box 12"/>
          <p:cNvSpPr txBox="1">
            <a:spLocks noChangeArrowheads="1"/>
          </p:cNvSpPr>
          <p:nvPr>
            <p:custDataLst>
              <p:tags r:id="rId4"/>
            </p:custDataLst>
          </p:nvPr>
        </p:nvSpPr>
        <p:spPr bwMode="auto">
          <a:xfrm>
            <a:off x="4495800" y="6324600"/>
            <a:ext cx="44688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r">
              <a:spcBef>
                <a:spcPct val="50000"/>
              </a:spcBef>
            </a:pPr>
            <a:r>
              <a:rPr lang="en-US" sz="1800" i="1" dirty="0">
                <a:latin typeface="Cambria" pitchFamily="18" charset="0"/>
              </a:rPr>
              <a:t>What else might be nice to know ?</a:t>
            </a:r>
          </a:p>
        </p:txBody>
      </p:sp>
    </p:spTree>
    <p:extLst>
      <p:ext uri="{BB962C8B-B14F-4D97-AF65-F5344CB8AC3E}">
        <p14:creationId xmlns:p14="http://schemas.microsoft.com/office/powerpoint/2010/main" val="39417428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6" name="Group 2"/>
          <p:cNvGrpSpPr>
            <a:grpSpLocks/>
          </p:cNvGrpSpPr>
          <p:nvPr>
            <p:custDataLst>
              <p:tags r:id="rId1"/>
            </p:custDataLst>
          </p:nvPr>
        </p:nvGrpSpPr>
        <p:grpSpPr bwMode="auto">
          <a:xfrm>
            <a:off x="647700" y="1066800"/>
            <a:ext cx="7772400" cy="180975"/>
            <a:chOff x="295" y="1311"/>
            <a:chExt cx="5177" cy="114"/>
          </a:xfrm>
        </p:grpSpPr>
        <p:sp>
          <p:nvSpPr>
            <p:cNvPr id="62473" name="Rectangle 3"/>
            <p:cNvSpPr>
              <a:spLocks noChangeArrowheads="1"/>
            </p:cNvSpPr>
            <p:nvPr>
              <p:custDataLst>
                <p:tags r:id="rId8"/>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sp>
          <p:nvSpPr>
            <p:cNvPr id="62474" name="Rectangle 4"/>
            <p:cNvSpPr>
              <a:spLocks noChangeArrowheads="1"/>
            </p:cNvSpPr>
            <p:nvPr>
              <p:custDataLst>
                <p:tags r:id="rId9"/>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grpSp>
      <p:sp>
        <p:nvSpPr>
          <p:cNvPr id="62467" name="Text Box 5"/>
          <p:cNvSpPr txBox="1">
            <a:spLocks noChangeArrowheads="1"/>
          </p:cNvSpPr>
          <p:nvPr>
            <p:custDataLst>
              <p:tags r:id="rId2"/>
            </p:custDataLst>
          </p:nvPr>
        </p:nvSpPr>
        <p:spPr bwMode="auto">
          <a:xfrm>
            <a:off x="2171700" y="228600"/>
            <a:ext cx="4724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000"/>
              <a:t>ASCII</a:t>
            </a:r>
          </a:p>
        </p:txBody>
      </p:sp>
      <p:pic>
        <p:nvPicPr>
          <p:cNvPr id="62468" name="Picture 6"/>
          <p:cNvPicPr>
            <a:picLocks noChangeAspect="1" noChangeArrowheads="1"/>
          </p:cNvPicPr>
          <p:nvPr>
            <p:custDataLst>
              <p:tags r:id="rId3"/>
            </p:custDataLst>
          </p:nvPr>
        </p:nvPicPr>
        <p:blipFill>
          <a:blip r:embed="rId11">
            <a:extLst>
              <a:ext uri="{28A0092B-C50C-407E-A947-70E740481C1C}">
                <a14:useLocalDpi xmlns:a14="http://schemas.microsoft.com/office/drawing/2010/main" val="0"/>
              </a:ext>
            </a:extLst>
          </a:blip>
          <a:srcRect l="15625" t="22917" r="17969" b="10419"/>
          <a:stretch>
            <a:fillRect/>
          </a:stretch>
        </p:blipFill>
        <p:spPr bwMode="auto">
          <a:xfrm>
            <a:off x="2590800" y="1905000"/>
            <a:ext cx="6477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Text Box 7"/>
          <p:cNvSpPr txBox="1">
            <a:spLocks noChangeArrowheads="1"/>
          </p:cNvSpPr>
          <p:nvPr>
            <p:custDataLst>
              <p:tags r:id="rId4"/>
            </p:custDataLst>
          </p:nvPr>
        </p:nvSpPr>
        <p:spPr bwMode="auto">
          <a:xfrm>
            <a:off x="304800" y="2057400"/>
            <a:ext cx="2209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800">
                <a:latin typeface="Comic Sans MS" pitchFamily="66" charset="0"/>
              </a:rPr>
              <a:t>ASCII is a table that tells the computer how to represent characters as bits!</a:t>
            </a:r>
          </a:p>
        </p:txBody>
      </p:sp>
      <p:sp>
        <p:nvSpPr>
          <p:cNvPr id="62470" name="Line 8"/>
          <p:cNvSpPr>
            <a:spLocks noChangeShapeType="1"/>
          </p:cNvSpPr>
          <p:nvPr>
            <p:custDataLst>
              <p:tags r:id="rId5"/>
            </p:custDataLst>
          </p:nvPr>
        </p:nvSpPr>
        <p:spPr bwMode="auto">
          <a:xfrm flipV="1">
            <a:off x="1981200" y="3657600"/>
            <a:ext cx="762000" cy="533400"/>
          </a:xfrm>
          <a:prstGeom prst="line">
            <a:avLst/>
          </a:prstGeom>
          <a:noFill/>
          <a:ln w="952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71" name="Text Box 9"/>
          <p:cNvSpPr txBox="1">
            <a:spLocks noChangeArrowheads="1"/>
          </p:cNvSpPr>
          <p:nvPr>
            <p:custDataLst>
              <p:tags r:id="rId6"/>
            </p:custDataLst>
          </p:nvPr>
        </p:nvSpPr>
        <p:spPr bwMode="auto">
          <a:xfrm>
            <a:off x="685800" y="4054475"/>
            <a:ext cx="1371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a:solidFill>
                  <a:srgbClr val="990000"/>
                </a:solidFill>
                <a:latin typeface="Comic Sans MS" pitchFamily="66" charset="0"/>
              </a:rPr>
              <a:t>8 bits = 1 byte</a:t>
            </a:r>
          </a:p>
        </p:txBody>
      </p:sp>
      <p:sp>
        <p:nvSpPr>
          <p:cNvPr id="62472" name="Text Box 10"/>
          <p:cNvSpPr txBox="1">
            <a:spLocks noChangeArrowheads="1"/>
          </p:cNvSpPr>
          <p:nvPr>
            <p:custDataLst>
              <p:tags r:id="rId7"/>
            </p:custDataLst>
          </p:nvPr>
        </p:nvSpPr>
        <p:spPr bwMode="auto">
          <a:xfrm>
            <a:off x="457200" y="13716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a:t>American Standard Code for Information Interchange</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90" name="Group 2"/>
          <p:cNvGrpSpPr>
            <a:grpSpLocks/>
          </p:cNvGrpSpPr>
          <p:nvPr>
            <p:custDataLst>
              <p:tags r:id="rId1"/>
            </p:custDataLst>
          </p:nvPr>
        </p:nvGrpSpPr>
        <p:grpSpPr bwMode="auto">
          <a:xfrm>
            <a:off x="484188" y="914400"/>
            <a:ext cx="8154987" cy="180975"/>
            <a:chOff x="295" y="1311"/>
            <a:chExt cx="5177" cy="114"/>
          </a:xfrm>
        </p:grpSpPr>
        <p:sp>
          <p:nvSpPr>
            <p:cNvPr id="63507" name="Rectangle 3"/>
            <p:cNvSpPr>
              <a:spLocks noChangeArrowheads="1"/>
            </p:cNvSpPr>
            <p:nvPr>
              <p:custDataLst>
                <p:tags r:id="rId18"/>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sp>
          <p:nvSpPr>
            <p:cNvPr id="63508" name="Rectangle 4"/>
            <p:cNvSpPr>
              <a:spLocks noChangeArrowheads="1"/>
            </p:cNvSpPr>
            <p:nvPr>
              <p:custDataLst>
                <p:tags r:id="rId19"/>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grpSp>
      <p:sp>
        <p:nvSpPr>
          <p:cNvPr id="63491" name="Text Box 5"/>
          <p:cNvSpPr txBox="1">
            <a:spLocks noChangeArrowheads="1"/>
          </p:cNvSpPr>
          <p:nvPr>
            <p:custDataLst>
              <p:tags r:id="rId2"/>
            </p:custDataLst>
          </p:nvPr>
        </p:nvSpPr>
        <p:spPr bwMode="auto">
          <a:xfrm>
            <a:off x="982663" y="152400"/>
            <a:ext cx="70945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000"/>
              <a:t>chr and ord</a:t>
            </a:r>
          </a:p>
        </p:txBody>
      </p:sp>
      <p:sp>
        <p:nvSpPr>
          <p:cNvPr id="63492" name="Text Box 6"/>
          <p:cNvSpPr txBox="1">
            <a:spLocks noChangeArrowheads="1"/>
          </p:cNvSpPr>
          <p:nvPr>
            <p:custDataLst>
              <p:tags r:id="rId3"/>
            </p:custDataLst>
          </p:nvPr>
        </p:nvSpPr>
        <p:spPr bwMode="auto">
          <a:xfrm>
            <a:off x="1600200" y="4237038"/>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b="1">
                <a:latin typeface="Courier New" pitchFamily="49" charset="0"/>
              </a:rPr>
              <a:t>chr( n )</a:t>
            </a:r>
          </a:p>
        </p:txBody>
      </p:sp>
      <p:sp>
        <p:nvSpPr>
          <p:cNvPr id="63493" name="Text Box 7"/>
          <p:cNvSpPr txBox="1">
            <a:spLocks noChangeArrowheads="1"/>
          </p:cNvSpPr>
          <p:nvPr>
            <p:custDataLst>
              <p:tags r:id="rId4"/>
            </p:custDataLst>
          </p:nvPr>
        </p:nvSpPr>
        <p:spPr bwMode="auto">
          <a:xfrm>
            <a:off x="1600200" y="3398838"/>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b="1">
                <a:latin typeface="Courier New" pitchFamily="49" charset="0"/>
              </a:rPr>
              <a:t>ord( c )</a:t>
            </a:r>
          </a:p>
        </p:txBody>
      </p:sp>
      <p:sp>
        <p:nvSpPr>
          <p:cNvPr id="63494" name="Rectangle 8"/>
          <p:cNvSpPr>
            <a:spLocks noChangeArrowheads="1"/>
          </p:cNvSpPr>
          <p:nvPr>
            <p:custDataLst>
              <p:tags r:id="rId5"/>
            </p:custDataLst>
          </p:nvPr>
        </p:nvSpPr>
        <p:spPr bwMode="auto">
          <a:xfrm>
            <a:off x="3427413" y="4178300"/>
            <a:ext cx="340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1800" b="1" i="1">
                <a:solidFill>
                  <a:srgbClr val="B410CE"/>
                </a:solidFill>
                <a:latin typeface="Times New Roman" pitchFamily="18" charset="0"/>
              </a:rPr>
              <a:t>Input:</a:t>
            </a:r>
            <a:r>
              <a:rPr lang="en-US" sz="1800">
                <a:latin typeface="Times New Roman" pitchFamily="18" charset="0"/>
              </a:rPr>
              <a:t> an integer in </a:t>
            </a:r>
            <a:r>
              <a:rPr lang="en-US" sz="1800" b="1">
                <a:latin typeface="Courier New" pitchFamily="49" charset="0"/>
              </a:rPr>
              <a:t>range(255)</a:t>
            </a:r>
            <a:endParaRPr lang="en-US" sz="1800">
              <a:latin typeface="Times New Roman" pitchFamily="18" charset="0"/>
            </a:endParaRPr>
          </a:p>
        </p:txBody>
      </p:sp>
      <p:sp>
        <p:nvSpPr>
          <p:cNvPr id="63495" name="Rectangle 9"/>
          <p:cNvSpPr>
            <a:spLocks noChangeArrowheads="1"/>
          </p:cNvSpPr>
          <p:nvPr>
            <p:custDataLst>
              <p:tags r:id="rId6"/>
            </p:custDataLst>
          </p:nvPr>
        </p:nvSpPr>
        <p:spPr bwMode="auto">
          <a:xfrm>
            <a:off x="3422650" y="3313113"/>
            <a:ext cx="3298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1800" b="1" i="1">
                <a:solidFill>
                  <a:srgbClr val="B410CE"/>
                </a:solidFill>
                <a:latin typeface="Times New Roman" pitchFamily="18" charset="0"/>
              </a:rPr>
              <a:t>Input:</a:t>
            </a:r>
            <a:r>
              <a:rPr lang="en-US" sz="1800">
                <a:latin typeface="Times New Roman" pitchFamily="18" charset="0"/>
              </a:rPr>
              <a:t> a string of one character, </a:t>
            </a:r>
            <a:r>
              <a:rPr lang="en-US" sz="1800" b="1">
                <a:latin typeface="Courier New" pitchFamily="49" charset="0"/>
              </a:rPr>
              <a:t>c</a:t>
            </a:r>
          </a:p>
        </p:txBody>
      </p:sp>
      <p:sp>
        <p:nvSpPr>
          <p:cNvPr id="63496" name="Text Box 10"/>
          <p:cNvSpPr txBox="1">
            <a:spLocks noChangeArrowheads="1"/>
          </p:cNvSpPr>
          <p:nvPr>
            <p:custDataLst>
              <p:tags r:id="rId7"/>
            </p:custDataLst>
          </p:nvPr>
        </p:nvSpPr>
        <p:spPr bwMode="auto">
          <a:xfrm>
            <a:off x="1436688" y="1246188"/>
            <a:ext cx="7010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3200" b="1">
                <a:latin typeface="Courier New" pitchFamily="49" charset="0"/>
              </a:rPr>
              <a:t>abcdefghijklmnopqrstuvwxyz</a:t>
            </a:r>
          </a:p>
        </p:txBody>
      </p:sp>
      <p:sp>
        <p:nvSpPr>
          <p:cNvPr id="63497" name="Text Box 11"/>
          <p:cNvSpPr txBox="1">
            <a:spLocks noChangeArrowheads="1"/>
          </p:cNvSpPr>
          <p:nvPr>
            <p:custDataLst>
              <p:tags r:id="rId8"/>
            </p:custDataLst>
          </p:nvPr>
        </p:nvSpPr>
        <p:spPr bwMode="auto">
          <a:xfrm>
            <a:off x="1712913" y="1681163"/>
            <a:ext cx="1143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900" b="1">
                <a:solidFill>
                  <a:srgbClr val="1E16E4"/>
                </a:solidFill>
              </a:rPr>
              <a:t>97</a:t>
            </a:r>
          </a:p>
        </p:txBody>
      </p:sp>
      <p:sp>
        <p:nvSpPr>
          <p:cNvPr id="63498" name="Text Box 12"/>
          <p:cNvSpPr txBox="1">
            <a:spLocks noChangeArrowheads="1"/>
          </p:cNvSpPr>
          <p:nvPr>
            <p:custDataLst>
              <p:tags r:id="rId9"/>
            </p:custDataLst>
          </p:nvPr>
        </p:nvSpPr>
        <p:spPr bwMode="auto">
          <a:xfrm>
            <a:off x="7816850" y="1681163"/>
            <a:ext cx="4524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900" b="1">
                <a:solidFill>
                  <a:srgbClr val="1E16E4"/>
                </a:solidFill>
              </a:rPr>
              <a:t>122</a:t>
            </a:r>
          </a:p>
        </p:txBody>
      </p:sp>
      <p:sp>
        <p:nvSpPr>
          <p:cNvPr id="63499" name="Text Box 13"/>
          <p:cNvSpPr txBox="1">
            <a:spLocks noChangeArrowheads="1"/>
          </p:cNvSpPr>
          <p:nvPr>
            <p:custDataLst>
              <p:tags r:id="rId10"/>
            </p:custDataLst>
          </p:nvPr>
        </p:nvSpPr>
        <p:spPr bwMode="auto">
          <a:xfrm>
            <a:off x="1712913" y="2478088"/>
            <a:ext cx="1143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900" b="1">
                <a:solidFill>
                  <a:srgbClr val="1E16E4"/>
                </a:solidFill>
              </a:rPr>
              <a:t>65</a:t>
            </a:r>
          </a:p>
        </p:txBody>
      </p:sp>
      <p:sp>
        <p:nvSpPr>
          <p:cNvPr id="63500" name="Text Box 14"/>
          <p:cNvSpPr txBox="1">
            <a:spLocks noChangeArrowheads="1"/>
          </p:cNvSpPr>
          <p:nvPr>
            <p:custDataLst>
              <p:tags r:id="rId11"/>
            </p:custDataLst>
          </p:nvPr>
        </p:nvSpPr>
        <p:spPr bwMode="auto">
          <a:xfrm>
            <a:off x="1444625" y="2035175"/>
            <a:ext cx="7010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3200" b="1">
                <a:latin typeface="Courier New" pitchFamily="49" charset="0"/>
              </a:rPr>
              <a:t>ABCDEFGHIJKLMNOPQRSTUVWXYZ</a:t>
            </a:r>
          </a:p>
        </p:txBody>
      </p:sp>
      <p:sp>
        <p:nvSpPr>
          <p:cNvPr id="63501" name="Text Box 15"/>
          <p:cNvSpPr txBox="1">
            <a:spLocks noChangeArrowheads="1"/>
          </p:cNvSpPr>
          <p:nvPr>
            <p:custDataLst>
              <p:tags r:id="rId12"/>
            </p:custDataLst>
          </p:nvPr>
        </p:nvSpPr>
        <p:spPr bwMode="auto">
          <a:xfrm>
            <a:off x="7848600" y="2478088"/>
            <a:ext cx="4524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900" b="1">
                <a:solidFill>
                  <a:srgbClr val="1E16E4"/>
                </a:solidFill>
              </a:rPr>
              <a:t>90</a:t>
            </a:r>
          </a:p>
        </p:txBody>
      </p:sp>
      <p:sp>
        <p:nvSpPr>
          <p:cNvPr id="63502" name="Freeform 16"/>
          <p:cNvSpPr>
            <a:spLocks/>
          </p:cNvSpPr>
          <p:nvPr>
            <p:custDataLst>
              <p:tags r:id="rId13"/>
            </p:custDataLst>
          </p:nvPr>
        </p:nvSpPr>
        <p:spPr bwMode="auto">
          <a:xfrm>
            <a:off x="1377950" y="1503363"/>
            <a:ext cx="333375" cy="306387"/>
          </a:xfrm>
          <a:custGeom>
            <a:avLst/>
            <a:gdLst>
              <a:gd name="T0" fmla="*/ 2147483647 w 210"/>
              <a:gd name="T1" fmla="*/ 2147483647 h 193"/>
              <a:gd name="T2" fmla="*/ 0 w 210"/>
              <a:gd name="T3" fmla="*/ 2147483647 h 193"/>
              <a:gd name="T4" fmla="*/ 2147483647 w 210"/>
              <a:gd name="T5" fmla="*/ 2147483647 h 193"/>
              <a:gd name="T6" fmla="*/ 2147483647 w 210"/>
              <a:gd name="T7" fmla="*/ 2147483647 h 193"/>
              <a:gd name="T8" fmla="*/ 2147483647 w 210"/>
              <a:gd name="T9" fmla="*/ 2147483647 h 193"/>
              <a:gd name="T10" fmla="*/ 0 60000 65536"/>
              <a:gd name="T11" fmla="*/ 0 60000 65536"/>
              <a:gd name="T12" fmla="*/ 0 60000 65536"/>
              <a:gd name="T13" fmla="*/ 0 60000 65536"/>
              <a:gd name="T14" fmla="*/ 0 60000 65536"/>
              <a:gd name="T15" fmla="*/ 0 w 210"/>
              <a:gd name="T16" fmla="*/ 0 h 193"/>
              <a:gd name="T17" fmla="*/ 210 w 210"/>
              <a:gd name="T18" fmla="*/ 193 h 193"/>
            </a:gdLst>
            <a:ahLst/>
            <a:cxnLst>
              <a:cxn ang="T10">
                <a:pos x="T0" y="T1"/>
              </a:cxn>
              <a:cxn ang="T11">
                <a:pos x="T2" y="T3"/>
              </a:cxn>
              <a:cxn ang="T12">
                <a:pos x="T4" y="T5"/>
              </a:cxn>
              <a:cxn ang="T13">
                <a:pos x="T6" y="T7"/>
              </a:cxn>
              <a:cxn ang="T14">
                <a:pos x="T8" y="T9"/>
              </a:cxn>
            </a:cxnLst>
            <a:rect l="T15" t="T16" r="T17" b="T18"/>
            <a:pathLst>
              <a:path w="210" h="193">
                <a:moveTo>
                  <a:pt x="210" y="13"/>
                </a:moveTo>
                <a:cubicBezTo>
                  <a:pt x="137" y="16"/>
                  <a:pt x="29" y="0"/>
                  <a:pt x="0" y="88"/>
                </a:cubicBezTo>
                <a:cubicBezTo>
                  <a:pt x="0" y="89"/>
                  <a:pt x="5" y="135"/>
                  <a:pt x="10" y="143"/>
                </a:cubicBezTo>
                <a:cubicBezTo>
                  <a:pt x="31" y="180"/>
                  <a:pt x="103" y="180"/>
                  <a:pt x="135" y="183"/>
                </a:cubicBezTo>
                <a:cubicBezTo>
                  <a:pt x="161" y="188"/>
                  <a:pt x="182" y="193"/>
                  <a:pt x="210" y="193"/>
                </a:cubicBezTo>
              </a:path>
            </a:pathLst>
          </a:custGeom>
          <a:noFill/>
          <a:ln w="19050">
            <a:solidFill>
              <a:srgbClr val="1E16E4"/>
            </a:solidFill>
            <a:round/>
            <a:headEnd type="triangle" w="sm" len="sm"/>
            <a:tailEnd type="triangle" w="sm" len="sm"/>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63503" name="Text Box 17"/>
          <p:cNvSpPr txBox="1">
            <a:spLocks noChangeArrowheads="1"/>
          </p:cNvSpPr>
          <p:nvPr>
            <p:custDataLst>
              <p:tags r:id="rId14"/>
            </p:custDataLst>
          </p:nvPr>
        </p:nvSpPr>
        <p:spPr bwMode="auto">
          <a:xfrm>
            <a:off x="104775" y="1641475"/>
            <a:ext cx="12160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400">
                <a:solidFill>
                  <a:srgbClr val="1E16E4"/>
                </a:solidFill>
                <a:latin typeface="Comic Sans MS" pitchFamily="66" charset="0"/>
              </a:rPr>
              <a:t>functions for these conversions</a:t>
            </a:r>
          </a:p>
        </p:txBody>
      </p:sp>
      <p:sp>
        <p:nvSpPr>
          <p:cNvPr id="63504" name="Freeform 18"/>
          <p:cNvSpPr>
            <a:spLocks/>
          </p:cNvSpPr>
          <p:nvPr>
            <p:custDataLst>
              <p:tags r:id="rId15"/>
            </p:custDataLst>
          </p:nvPr>
        </p:nvSpPr>
        <p:spPr bwMode="auto">
          <a:xfrm>
            <a:off x="1339850" y="2266950"/>
            <a:ext cx="333375" cy="306388"/>
          </a:xfrm>
          <a:custGeom>
            <a:avLst/>
            <a:gdLst>
              <a:gd name="T0" fmla="*/ 2147483647 w 210"/>
              <a:gd name="T1" fmla="*/ 2147483647 h 193"/>
              <a:gd name="T2" fmla="*/ 0 w 210"/>
              <a:gd name="T3" fmla="*/ 2147483647 h 193"/>
              <a:gd name="T4" fmla="*/ 2147483647 w 210"/>
              <a:gd name="T5" fmla="*/ 2147483647 h 193"/>
              <a:gd name="T6" fmla="*/ 2147483647 w 210"/>
              <a:gd name="T7" fmla="*/ 2147483647 h 193"/>
              <a:gd name="T8" fmla="*/ 2147483647 w 210"/>
              <a:gd name="T9" fmla="*/ 2147483647 h 193"/>
              <a:gd name="T10" fmla="*/ 0 60000 65536"/>
              <a:gd name="T11" fmla="*/ 0 60000 65536"/>
              <a:gd name="T12" fmla="*/ 0 60000 65536"/>
              <a:gd name="T13" fmla="*/ 0 60000 65536"/>
              <a:gd name="T14" fmla="*/ 0 60000 65536"/>
              <a:gd name="T15" fmla="*/ 0 w 210"/>
              <a:gd name="T16" fmla="*/ 0 h 193"/>
              <a:gd name="T17" fmla="*/ 210 w 210"/>
              <a:gd name="T18" fmla="*/ 193 h 193"/>
            </a:gdLst>
            <a:ahLst/>
            <a:cxnLst>
              <a:cxn ang="T10">
                <a:pos x="T0" y="T1"/>
              </a:cxn>
              <a:cxn ang="T11">
                <a:pos x="T2" y="T3"/>
              </a:cxn>
              <a:cxn ang="T12">
                <a:pos x="T4" y="T5"/>
              </a:cxn>
              <a:cxn ang="T13">
                <a:pos x="T6" y="T7"/>
              </a:cxn>
              <a:cxn ang="T14">
                <a:pos x="T8" y="T9"/>
              </a:cxn>
            </a:cxnLst>
            <a:rect l="T15" t="T16" r="T17" b="T18"/>
            <a:pathLst>
              <a:path w="210" h="193">
                <a:moveTo>
                  <a:pt x="210" y="13"/>
                </a:moveTo>
                <a:cubicBezTo>
                  <a:pt x="137" y="16"/>
                  <a:pt x="29" y="0"/>
                  <a:pt x="0" y="88"/>
                </a:cubicBezTo>
                <a:cubicBezTo>
                  <a:pt x="0" y="89"/>
                  <a:pt x="5" y="135"/>
                  <a:pt x="10" y="143"/>
                </a:cubicBezTo>
                <a:cubicBezTo>
                  <a:pt x="31" y="180"/>
                  <a:pt x="103" y="180"/>
                  <a:pt x="135" y="183"/>
                </a:cubicBezTo>
                <a:cubicBezTo>
                  <a:pt x="161" y="188"/>
                  <a:pt x="182" y="193"/>
                  <a:pt x="210" y="193"/>
                </a:cubicBezTo>
              </a:path>
            </a:pathLst>
          </a:custGeom>
          <a:noFill/>
          <a:ln w="19050">
            <a:solidFill>
              <a:srgbClr val="1E16E4"/>
            </a:solidFill>
            <a:round/>
            <a:headEnd type="triangle" w="sm" len="sm"/>
            <a:tailEnd type="triangle" w="sm" len="sm"/>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63505" name="Rectangle 19"/>
          <p:cNvSpPr>
            <a:spLocks noChangeArrowheads="1"/>
          </p:cNvSpPr>
          <p:nvPr>
            <p:custDataLst>
              <p:tags r:id="rId16"/>
            </p:custDataLst>
          </p:nvPr>
        </p:nvSpPr>
        <p:spPr bwMode="auto">
          <a:xfrm>
            <a:off x="3427413" y="4433888"/>
            <a:ext cx="44815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1800" b="1" i="1">
                <a:solidFill>
                  <a:srgbClr val="B410CE"/>
                </a:solidFill>
                <a:latin typeface="Times New Roman" pitchFamily="18" charset="0"/>
              </a:rPr>
              <a:t>Output:</a:t>
            </a:r>
            <a:r>
              <a:rPr lang="en-US" sz="1800">
                <a:latin typeface="Times New Roman" pitchFamily="18" charset="0"/>
              </a:rPr>
              <a:t>  a one-char. string of that ASCII value</a:t>
            </a:r>
          </a:p>
        </p:txBody>
      </p:sp>
      <p:sp>
        <p:nvSpPr>
          <p:cNvPr id="63506" name="Rectangle 20"/>
          <p:cNvSpPr>
            <a:spLocks noChangeArrowheads="1"/>
          </p:cNvSpPr>
          <p:nvPr>
            <p:custDataLst>
              <p:tags r:id="rId17"/>
            </p:custDataLst>
          </p:nvPr>
        </p:nvSpPr>
        <p:spPr bwMode="auto">
          <a:xfrm>
            <a:off x="3422650" y="3551238"/>
            <a:ext cx="3892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1800" b="1" i="1">
                <a:solidFill>
                  <a:srgbClr val="B410CE"/>
                </a:solidFill>
                <a:latin typeface="Times New Roman" pitchFamily="18" charset="0"/>
              </a:rPr>
              <a:t>Output:</a:t>
            </a:r>
            <a:r>
              <a:rPr lang="en-US" sz="1800">
                <a:latin typeface="Times New Roman" pitchFamily="18" charset="0"/>
              </a:rPr>
              <a:t> an integer, the ASCII value of c</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4" name="Group 2"/>
          <p:cNvGrpSpPr>
            <a:grpSpLocks/>
          </p:cNvGrpSpPr>
          <p:nvPr>
            <p:custDataLst>
              <p:tags r:id="rId1"/>
            </p:custDataLst>
          </p:nvPr>
        </p:nvGrpSpPr>
        <p:grpSpPr bwMode="auto">
          <a:xfrm>
            <a:off x="647700" y="1066800"/>
            <a:ext cx="7772400" cy="180975"/>
            <a:chOff x="295" y="1311"/>
            <a:chExt cx="5177" cy="114"/>
          </a:xfrm>
        </p:grpSpPr>
        <p:sp>
          <p:nvSpPr>
            <p:cNvPr id="64544" name="Rectangle 3"/>
            <p:cNvSpPr>
              <a:spLocks noChangeArrowheads="1"/>
            </p:cNvSpPr>
            <p:nvPr>
              <p:custDataLst>
                <p:tags r:id="rId31"/>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sp>
          <p:nvSpPr>
            <p:cNvPr id="64545" name="Rectangle 4"/>
            <p:cNvSpPr>
              <a:spLocks noChangeArrowheads="1"/>
            </p:cNvSpPr>
            <p:nvPr>
              <p:custDataLst>
                <p:tags r:id="rId32"/>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grpSp>
      <p:sp>
        <p:nvSpPr>
          <p:cNvPr id="64515" name="Text Box 5"/>
          <p:cNvSpPr txBox="1">
            <a:spLocks noChangeArrowheads="1"/>
          </p:cNvSpPr>
          <p:nvPr>
            <p:custDataLst>
              <p:tags r:id="rId2"/>
            </p:custDataLst>
          </p:nvPr>
        </p:nvSpPr>
        <p:spPr bwMode="auto">
          <a:xfrm>
            <a:off x="838200" y="228600"/>
            <a:ext cx="7467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000"/>
              <a:t>Binary Storage / Representation</a:t>
            </a:r>
          </a:p>
        </p:txBody>
      </p:sp>
      <p:pic>
        <p:nvPicPr>
          <p:cNvPr id="64516" name="Picture 6"/>
          <p:cNvPicPr>
            <a:picLocks noChangeAspect="1" noChangeArrowheads="1"/>
          </p:cNvPicPr>
          <p:nvPr>
            <p:custDataLst>
              <p:tags r:id="rId3"/>
            </p:custDataLst>
          </p:nvPr>
        </p:nvPicPr>
        <p:blipFill>
          <a:blip r:embed="rId34">
            <a:extLst>
              <a:ext uri="{28A0092B-C50C-407E-A947-70E740481C1C}">
                <a14:useLocalDpi xmlns:a14="http://schemas.microsoft.com/office/drawing/2010/main" val="0"/>
              </a:ext>
            </a:extLst>
          </a:blip>
          <a:srcRect l="15625" t="22917" r="60612" b="31056"/>
          <a:stretch>
            <a:fillRect/>
          </a:stretch>
        </p:blipFill>
        <p:spPr bwMode="auto">
          <a:xfrm>
            <a:off x="2590800" y="1905000"/>
            <a:ext cx="2317750" cy="336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Line 7"/>
          <p:cNvSpPr>
            <a:spLocks noChangeShapeType="1"/>
          </p:cNvSpPr>
          <p:nvPr>
            <p:custDataLst>
              <p:tags r:id="rId4"/>
            </p:custDataLst>
          </p:nvPr>
        </p:nvSpPr>
        <p:spPr bwMode="auto">
          <a:xfrm flipH="1">
            <a:off x="3071813" y="1600200"/>
            <a:ext cx="1728787" cy="354013"/>
          </a:xfrm>
          <a:prstGeom prst="line">
            <a:avLst/>
          </a:prstGeom>
          <a:noFill/>
          <a:ln w="952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18" name="Text Box 8"/>
          <p:cNvSpPr txBox="1">
            <a:spLocks noChangeArrowheads="1"/>
          </p:cNvSpPr>
          <p:nvPr>
            <p:custDataLst>
              <p:tags r:id="rId5"/>
            </p:custDataLst>
          </p:nvPr>
        </p:nvSpPr>
        <p:spPr bwMode="auto">
          <a:xfrm>
            <a:off x="4514850" y="1362075"/>
            <a:ext cx="383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a:solidFill>
                  <a:srgbClr val="990000"/>
                </a:solidFill>
                <a:latin typeface="Comic Sans MS" pitchFamily="66" charset="0"/>
              </a:rPr>
              <a:t>8 bits = 1 byte = 1 box</a:t>
            </a:r>
          </a:p>
        </p:txBody>
      </p:sp>
      <p:sp>
        <p:nvSpPr>
          <p:cNvPr id="64519" name="Line 9"/>
          <p:cNvSpPr>
            <a:spLocks noChangeShapeType="1"/>
          </p:cNvSpPr>
          <p:nvPr>
            <p:custDataLst>
              <p:tags r:id="rId6"/>
            </p:custDataLst>
          </p:nvPr>
        </p:nvSpPr>
        <p:spPr bwMode="auto">
          <a:xfrm>
            <a:off x="1544638" y="3303588"/>
            <a:ext cx="1517650" cy="1474787"/>
          </a:xfrm>
          <a:prstGeom prst="line">
            <a:avLst/>
          </a:prstGeom>
          <a:noFill/>
          <a:ln w="9525">
            <a:solidFill>
              <a:srgbClr val="1E16E4"/>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20" name="Text Box 10"/>
          <p:cNvSpPr txBox="1">
            <a:spLocks noChangeArrowheads="1"/>
          </p:cNvSpPr>
          <p:nvPr>
            <p:custDataLst>
              <p:tags r:id="rId7"/>
            </p:custDataLst>
          </p:nvPr>
        </p:nvSpPr>
        <p:spPr bwMode="auto">
          <a:xfrm>
            <a:off x="201613" y="2112963"/>
            <a:ext cx="2514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800">
                <a:solidFill>
                  <a:srgbClr val="1E16E4"/>
                </a:solidFill>
                <a:latin typeface="Comic Sans MS" pitchFamily="66" charset="0"/>
              </a:rPr>
              <a:t>The SAME bits represent integers, if the variable has type </a:t>
            </a:r>
            <a:r>
              <a:rPr lang="en-US" sz="1800" b="1">
                <a:latin typeface="Courier New" pitchFamily="49" charset="0"/>
              </a:rPr>
              <a:t>int</a:t>
            </a:r>
            <a:r>
              <a:rPr lang="en-US" sz="1800">
                <a:solidFill>
                  <a:srgbClr val="1E16E4"/>
                </a:solidFill>
                <a:latin typeface="Comic Sans MS" pitchFamily="66" charset="0"/>
              </a:rPr>
              <a:t> instead of </a:t>
            </a:r>
            <a:r>
              <a:rPr lang="en-US" sz="1800" b="1">
                <a:latin typeface="Courier New" pitchFamily="49" charset="0"/>
              </a:rPr>
              <a:t>str</a:t>
            </a:r>
            <a:endParaRPr lang="en-US" sz="1800" b="1">
              <a:solidFill>
                <a:srgbClr val="1E16E4"/>
              </a:solidFill>
              <a:latin typeface="Courier New" pitchFamily="49" charset="0"/>
            </a:endParaRPr>
          </a:p>
        </p:txBody>
      </p:sp>
      <p:sp>
        <p:nvSpPr>
          <p:cNvPr id="64521" name="AutoShape 11"/>
          <p:cNvSpPr>
            <a:spLocks noChangeArrowheads="1"/>
          </p:cNvSpPr>
          <p:nvPr>
            <p:custDataLst>
              <p:tags r:id="rId8"/>
            </p:custDataLst>
          </p:nvPr>
        </p:nvSpPr>
        <p:spPr bwMode="auto">
          <a:xfrm>
            <a:off x="5868988" y="2278063"/>
            <a:ext cx="2244725" cy="1927225"/>
          </a:xfrm>
          <a:prstGeom prst="cube">
            <a:avLst>
              <a:gd name="adj" fmla="val 53921"/>
            </a:avLst>
          </a:prstGeom>
          <a:solidFill>
            <a:schemeClr val="bg1"/>
          </a:solidFill>
          <a:ln w="19050">
            <a:solidFill>
              <a:schemeClr val="tx1"/>
            </a:solidFill>
            <a:miter lim="800000"/>
            <a:headEnd/>
            <a:tailEnd/>
          </a:ln>
        </p:spPr>
        <p:txBody>
          <a:bodyPr anchor="ctr">
            <a:spAutoFit/>
          </a:bodyPr>
          <a:lstStyle/>
          <a:p>
            <a:pPr eaLnBrk="0" hangingPunct="0"/>
            <a:endParaRPr lang="en-US"/>
          </a:p>
        </p:txBody>
      </p:sp>
      <p:sp>
        <p:nvSpPr>
          <p:cNvPr id="64522" name="AutoShape 12"/>
          <p:cNvSpPr>
            <a:spLocks noChangeArrowheads="1"/>
          </p:cNvSpPr>
          <p:nvPr>
            <p:custDataLst>
              <p:tags r:id="rId9"/>
            </p:custDataLst>
          </p:nvPr>
        </p:nvSpPr>
        <p:spPr bwMode="auto">
          <a:xfrm>
            <a:off x="5870575" y="4419600"/>
            <a:ext cx="2244725" cy="1927225"/>
          </a:xfrm>
          <a:prstGeom prst="cube">
            <a:avLst>
              <a:gd name="adj" fmla="val 53921"/>
            </a:avLst>
          </a:prstGeom>
          <a:solidFill>
            <a:schemeClr val="bg1"/>
          </a:solidFill>
          <a:ln w="19050">
            <a:solidFill>
              <a:schemeClr val="tx1"/>
            </a:solidFill>
            <a:miter lim="800000"/>
            <a:headEnd/>
            <a:tailEnd/>
          </a:ln>
        </p:spPr>
        <p:txBody>
          <a:bodyPr anchor="ctr">
            <a:spAutoFit/>
          </a:bodyPr>
          <a:lstStyle/>
          <a:p>
            <a:pPr eaLnBrk="0" hangingPunct="0"/>
            <a:endParaRPr lang="en-US"/>
          </a:p>
        </p:txBody>
      </p:sp>
      <p:sp>
        <p:nvSpPr>
          <p:cNvPr id="64523" name="Text Box 13"/>
          <p:cNvSpPr txBox="1">
            <a:spLocks noChangeArrowheads="1"/>
          </p:cNvSpPr>
          <p:nvPr>
            <p:custDataLst>
              <p:tags r:id="rId10"/>
            </p:custDataLst>
          </p:nvPr>
        </p:nvSpPr>
        <p:spPr bwMode="auto">
          <a:xfrm>
            <a:off x="5897563" y="334645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400">
                <a:solidFill>
                  <a:srgbClr val="1E16E4"/>
                </a:solidFill>
              </a:rPr>
              <a:t>type:</a:t>
            </a:r>
            <a:r>
              <a:rPr lang="en-US" sz="1400"/>
              <a:t> </a:t>
            </a:r>
            <a:r>
              <a:rPr lang="en-US" sz="1400" b="1">
                <a:latin typeface="Courier New" pitchFamily="49" charset="0"/>
              </a:rPr>
              <a:t>str</a:t>
            </a:r>
            <a:endParaRPr lang="en-US" sz="1400"/>
          </a:p>
        </p:txBody>
      </p:sp>
      <p:sp>
        <p:nvSpPr>
          <p:cNvPr id="64524" name="Text Box 14"/>
          <p:cNvSpPr txBox="1">
            <a:spLocks noChangeArrowheads="1"/>
          </p:cNvSpPr>
          <p:nvPr>
            <p:custDataLst>
              <p:tags r:id="rId11"/>
            </p:custDataLst>
          </p:nvPr>
        </p:nvSpPr>
        <p:spPr bwMode="auto">
          <a:xfrm>
            <a:off x="5899150" y="5510213"/>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400">
                <a:solidFill>
                  <a:srgbClr val="1E16E4"/>
                </a:solidFill>
              </a:rPr>
              <a:t>type:</a:t>
            </a:r>
            <a:r>
              <a:rPr lang="en-US" sz="1400"/>
              <a:t> </a:t>
            </a:r>
            <a:r>
              <a:rPr lang="en-US" sz="1400" b="1">
                <a:latin typeface="Courier New" pitchFamily="49" charset="0"/>
              </a:rPr>
              <a:t>int</a:t>
            </a:r>
            <a:endParaRPr lang="en-US" sz="1400"/>
          </a:p>
        </p:txBody>
      </p:sp>
      <p:sp>
        <p:nvSpPr>
          <p:cNvPr id="64525" name="Text Box 15"/>
          <p:cNvSpPr txBox="1">
            <a:spLocks noChangeArrowheads="1"/>
          </p:cNvSpPr>
          <p:nvPr>
            <p:custDataLst>
              <p:tags r:id="rId12"/>
            </p:custDataLst>
          </p:nvPr>
        </p:nvSpPr>
        <p:spPr bwMode="auto">
          <a:xfrm rot="-2686451">
            <a:off x="6907213" y="2903538"/>
            <a:ext cx="1371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800">
                <a:latin typeface="Georgia" pitchFamily="18" charset="0"/>
              </a:rPr>
              <a:t>00101010</a:t>
            </a:r>
          </a:p>
        </p:txBody>
      </p:sp>
      <p:sp>
        <p:nvSpPr>
          <p:cNvPr id="64526" name="Text Box 16"/>
          <p:cNvSpPr txBox="1">
            <a:spLocks noChangeArrowheads="1"/>
          </p:cNvSpPr>
          <p:nvPr>
            <p:custDataLst>
              <p:tags r:id="rId13"/>
            </p:custDataLst>
          </p:nvPr>
        </p:nvSpPr>
        <p:spPr bwMode="auto">
          <a:xfrm rot="-2686451">
            <a:off x="6889750" y="5072063"/>
            <a:ext cx="1371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800">
                <a:latin typeface="Georgia" pitchFamily="18" charset="0"/>
              </a:rPr>
              <a:t>00101010</a:t>
            </a:r>
          </a:p>
        </p:txBody>
      </p:sp>
      <p:sp>
        <p:nvSpPr>
          <p:cNvPr id="64527" name="Text Box 17"/>
          <p:cNvSpPr txBox="1">
            <a:spLocks noChangeArrowheads="1"/>
          </p:cNvSpPr>
          <p:nvPr>
            <p:custDataLst>
              <p:tags r:id="rId14"/>
            </p:custDataLst>
          </p:nvPr>
        </p:nvSpPr>
        <p:spPr bwMode="auto">
          <a:xfrm rot="-2743434">
            <a:off x="7391400" y="3260726"/>
            <a:ext cx="498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400">
                <a:solidFill>
                  <a:srgbClr val="1E16E4"/>
                </a:solidFill>
              </a:rPr>
              <a:t>bits</a:t>
            </a:r>
            <a:endParaRPr lang="en-US" sz="1400"/>
          </a:p>
        </p:txBody>
      </p:sp>
      <p:sp>
        <p:nvSpPr>
          <p:cNvPr id="64528" name="Text Box 18"/>
          <p:cNvSpPr txBox="1">
            <a:spLocks noChangeArrowheads="1"/>
          </p:cNvSpPr>
          <p:nvPr>
            <p:custDataLst>
              <p:tags r:id="rId15"/>
            </p:custDataLst>
          </p:nvPr>
        </p:nvSpPr>
        <p:spPr bwMode="auto">
          <a:xfrm rot="-2743434">
            <a:off x="7361237" y="5437188"/>
            <a:ext cx="498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400">
                <a:solidFill>
                  <a:srgbClr val="1E16E4"/>
                </a:solidFill>
              </a:rPr>
              <a:t>bits</a:t>
            </a:r>
            <a:endParaRPr lang="en-US" sz="1400"/>
          </a:p>
        </p:txBody>
      </p:sp>
      <p:sp>
        <p:nvSpPr>
          <p:cNvPr id="64529" name="Text Box 19"/>
          <p:cNvSpPr txBox="1">
            <a:spLocks noChangeArrowheads="1"/>
          </p:cNvSpPr>
          <p:nvPr>
            <p:custDataLst>
              <p:tags r:id="rId16"/>
            </p:custDataLst>
          </p:nvPr>
        </p:nvSpPr>
        <p:spPr bwMode="auto">
          <a:xfrm>
            <a:off x="5903913" y="36576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400">
                <a:solidFill>
                  <a:srgbClr val="1E16E4"/>
                </a:solidFill>
              </a:rPr>
              <a:t>name:</a:t>
            </a:r>
            <a:r>
              <a:rPr lang="en-US" sz="1400"/>
              <a:t> </a:t>
            </a:r>
          </a:p>
        </p:txBody>
      </p:sp>
      <p:sp>
        <p:nvSpPr>
          <p:cNvPr id="64530" name="Text Box 20"/>
          <p:cNvSpPr txBox="1">
            <a:spLocks noChangeArrowheads="1"/>
          </p:cNvSpPr>
          <p:nvPr>
            <p:custDataLst>
              <p:tags r:id="rId17"/>
            </p:custDataLst>
          </p:nvPr>
        </p:nvSpPr>
        <p:spPr bwMode="auto">
          <a:xfrm>
            <a:off x="5905500" y="5821363"/>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400">
                <a:solidFill>
                  <a:srgbClr val="1E16E4"/>
                </a:solidFill>
              </a:rPr>
              <a:t>name:</a:t>
            </a:r>
            <a:endParaRPr lang="en-US" sz="1400"/>
          </a:p>
        </p:txBody>
      </p:sp>
      <p:sp>
        <p:nvSpPr>
          <p:cNvPr id="64531" name="Text Box 21"/>
          <p:cNvSpPr txBox="1">
            <a:spLocks noChangeArrowheads="1"/>
          </p:cNvSpPr>
          <p:nvPr>
            <p:custDataLst>
              <p:tags r:id="rId18"/>
            </p:custDataLst>
          </p:nvPr>
        </p:nvSpPr>
        <p:spPr bwMode="auto">
          <a:xfrm>
            <a:off x="6715125" y="2484438"/>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400">
                <a:solidFill>
                  <a:srgbClr val="1E16E4"/>
                </a:solidFill>
              </a:rPr>
              <a:t>value:</a:t>
            </a:r>
            <a:r>
              <a:rPr lang="en-US" sz="1400"/>
              <a:t> </a:t>
            </a:r>
          </a:p>
        </p:txBody>
      </p:sp>
      <p:sp>
        <p:nvSpPr>
          <p:cNvPr id="64532" name="Text Box 22"/>
          <p:cNvSpPr txBox="1">
            <a:spLocks noChangeArrowheads="1"/>
          </p:cNvSpPr>
          <p:nvPr>
            <p:custDataLst>
              <p:tags r:id="rId19"/>
            </p:custDataLst>
          </p:nvPr>
        </p:nvSpPr>
        <p:spPr bwMode="auto">
          <a:xfrm>
            <a:off x="6700838" y="461645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400">
                <a:solidFill>
                  <a:srgbClr val="1E16E4"/>
                </a:solidFill>
              </a:rPr>
              <a:t>value:</a:t>
            </a:r>
            <a:endParaRPr lang="en-US" sz="1400"/>
          </a:p>
        </p:txBody>
      </p:sp>
      <p:sp>
        <p:nvSpPr>
          <p:cNvPr id="64533" name="Rectangle 23"/>
          <p:cNvSpPr>
            <a:spLocks noChangeArrowheads="1"/>
          </p:cNvSpPr>
          <p:nvPr>
            <p:custDataLst>
              <p:tags r:id="rId20"/>
            </p:custDataLst>
          </p:nvPr>
        </p:nvSpPr>
        <p:spPr bwMode="auto">
          <a:xfrm>
            <a:off x="6508750" y="2705100"/>
            <a:ext cx="733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b="1">
                <a:solidFill>
                  <a:srgbClr val="B410CE"/>
                </a:solidFill>
                <a:latin typeface="Courier New" pitchFamily="49" charset="0"/>
              </a:rPr>
              <a:t>'*'</a:t>
            </a:r>
          </a:p>
        </p:txBody>
      </p:sp>
      <p:sp>
        <p:nvSpPr>
          <p:cNvPr id="64534" name="Rectangle 24"/>
          <p:cNvSpPr>
            <a:spLocks noChangeArrowheads="1"/>
          </p:cNvSpPr>
          <p:nvPr>
            <p:custDataLst>
              <p:tags r:id="rId21"/>
            </p:custDataLst>
          </p:nvPr>
        </p:nvSpPr>
        <p:spPr bwMode="auto">
          <a:xfrm>
            <a:off x="6548438" y="4849813"/>
            <a:ext cx="549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eaLnBrk="0" hangingPunct="0"/>
            <a:r>
              <a:rPr lang="en-US" b="1">
                <a:solidFill>
                  <a:srgbClr val="B410CE"/>
                </a:solidFill>
                <a:latin typeface="Courier New" pitchFamily="49" charset="0"/>
              </a:rPr>
              <a:t>42</a:t>
            </a:r>
          </a:p>
        </p:txBody>
      </p:sp>
      <p:sp>
        <p:nvSpPr>
          <p:cNvPr id="64535" name="Freeform 25"/>
          <p:cNvSpPr>
            <a:spLocks/>
          </p:cNvSpPr>
          <p:nvPr>
            <p:custDataLst>
              <p:tags r:id="rId22"/>
            </p:custDataLst>
          </p:nvPr>
        </p:nvSpPr>
        <p:spPr bwMode="auto">
          <a:xfrm>
            <a:off x="8229600" y="2819400"/>
            <a:ext cx="457200" cy="2133600"/>
          </a:xfrm>
          <a:custGeom>
            <a:avLst/>
            <a:gdLst>
              <a:gd name="T0" fmla="*/ 0 w 288"/>
              <a:gd name="T1" fmla="*/ 0 h 1344"/>
              <a:gd name="T2" fmla="*/ 2147483647 w 288"/>
              <a:gd name="T3" fmla="*/ 0 h 1344"/>
              <a:gd name="T4" fmla="*/ 2147483647 w 288"/>
              <a:gd name="T5" fmla="*/ 2147483647 h 1344"/>
              <a:gd name="T6" fmla="*/ 0 w 288"/>
              <a:gd name="T7" fmla="*/ 2147483647 h 1344"/>
              <a:gd name="T8" fmla="*/ 0 60000 65536"/>
              <a:gd name="T9" fmla="*/ 0 60000 65536"/>
              <a:gd name="T10" fmla="*/ 0 60000 65536"/>
              <a:gd name="T11" fmla="*/ 0 60000 65536"/>
              <a:gd name="T12" fmla="*/ 0 w 288"/>
              <a:gd name="T13" fmla="*/ 0 h 1344"/>
              <a:gd name="T14" fmla="*/ 288 w 288"/>
              <a:gd name="T15" fmla="*/ 1344 h 1344"/>
            </a:gdLst>
            <a:ahLst/>
            <a:cxnLst>
              <a:cxn ang="T8">
                <a:pos x="T0" y="T1"/>
              </a:cxn>
              <a:cxn ang="T9">
                <a:pos x="T2" y="T3"/>
              </a:cxn>
              <a:cxn ang="T10">
                <a:pos x="T4" y="T5"/>
              </a:cxn>
              <a:cxn ang="T11">
                <a:pos x="T6" y="T7"/>
              </a:cxn>
            </a:cxnLst>
            <a:rect l="T12" t="T13" r="T14" b="T15"/>
            <a:pathLst>
              <a:path w="288" h="1344">
                <a:moveTo>
                  <a:pt x="0" y="0"/>
                </a:moveTo>
                <a:lnTo>
                  <a:pt x="288" y="0"/>
                </a:lnTo>
                <a:lnTo>
                  <a:pt x="288" y="1344"/>
                </a:lnTo>
                <a:lnTo>
                  <a:pt x="0" y="1344"/>
                </a:lnTo>
              </a:path>
            </a:pathLst>
          </a:custGeom>
          <a:noFill/>
          <a:ln w="19050">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64536" name="Text Box 26"/>
          <p:cNvSpPr txBox="1">
            <a:spLocks noChangeArrowheads="1"/>
          </p:cNvSpPr>
          <p:nvPr>
            <p:custDataLst>
              <p:tags r:id="rId23"/>
            </p:custDataLst>
          </p:nvPr>
        </p:nvSpPr>
        <p:spPr bwMode="auto">
          <a:xfrm>
            <a:off x="7659688" y="3695700"/>
            <a:ext cx="106362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r">
              <a:spcBef>
                <a:spcPct val="50000"/>
              </a:spcBef>
            </a:pPr>
            <a:r>
              <a:rPr lang="en-US" sz="900"/>
              <a:t>Identical bits are stored in each variable!</a:t>
            </a:r>
          </a:p>
        </p:txBody>
      </p:sp>
      <p:sp>
        <p:nvSpPr>
          <p:cNvPr id="64537" name="Freeform 27"/>
          <p:cNvSpPr>
            <a:spLocks/>
          </p:cNvSpPr>
          <p:nvPr>
            <p:custDataLst>
              <p:tags r:id="rId24"/>
            </p:custDataLst>
          </p:nvPr>
        </p:nvSpPr>
        <p:spPr bwMode="auto">
          <a:xfrm flipH="1">
            <a:off x="5326063" y="3516313"/>
            <a:ext cx="457200" cy="2133600"/>
          </a:xfrm>
          <a:custGeom>
            <a:avLst/>
            <a:gdLst>
              <a:gd name="T0" fmla="*/ 0 w 288"/>
              <a:gd name="T1" fmla="*/ 0 h 1344"/>
              <a:gd name="T2" fmla="*/ 2147483647 w 288"/>
              <a:gd name="T3" fmla="*/ 0 h 1344"/>
              <a:gd name="T4" fmla="*/ 2147483647 w 288"/>
              <a:gd name="T5" fmla="*/ 2147483647 h 1344"/>
              <a:gd name="T6" fmla="*/ 0 w 288"/>
              <a:gd name="T7" fmla="*/ 2147483647 h 1344"/>
              <a:gd name="T8" fmla="*/ 0 60000 65536"/>
              <a:gd name="T9" fmla="*/ 0 60000 65536"/>
              <a:gd name="T10" fmla="*/ 0 60000 65536"/>
              <a:gd name="T11" fmla="*/ 0 60000 65536"/>
              <a:gd name="T12" fmla="*/ 0 w 288"/>
              <a:gd name="T13" fmla="*/ 0 h 1344"/>
              <a:gd name="T14" fmla="*/ 288 w 288"/>
              <a:gd name="T15" fmla="*/ 1344 h 1344"/>
            </a:gdLst>
            <a:ahLst/>
            <a:cxnLst>
              <a:cxn ang="T8">
                <a:pos x="T0" y="T1"/>
              </a:cxn>
              <a:cxn ang="T9">
                <a:pos x="T2" y="T3"/>
              </a:cxn>
              <a:cxn ang="T10">
                <a:pos x="T4" y="T5"/>
              </a:cxn>
              <a:cxn ang="T11">
                <a:pos x="T6" y="T7"/>
              </a:cxn>
            </a:cxnLst>
            <a:rect l="T12" t="T13" r="T14" b="T15"/>
            <a:pathLst>
              <a:path w="288" h="1344">
                <a:moveTo>
                  <a:pt x="0" y="0"/>
                </a:moveTo>
                <a:lnTo>
                  <a:pt x="288" y="0"/>
                </a:lnTo>
                <a:lnTo>
                  <a:pt x="288" y="1344"/>
                </a:lnTo>
                <a:lnTo>
                  <a:pt x="0" y="1344"/>
                </a:lnTo>
              </a:path>
            </a:pathLst>
          </a:custGeom>
          <a:noFill/>
          <a:ln w="19050">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64538" name="Text Box 28"/>
          <p:cNvSpPr txBox="1">
            <a:spLocks noChangeArrowheads="1"/>
          </p:cNvSpPr>
          <p:nvPr>
            <p:custDataLst>
              <p:tags r:id="rId25"/>
            </p:custDataLst>
          </p:nvPr>
        </p:nvSpPr>
        <p:spPr bwMode="auto">
          <a:xfrm>
            <a:off x="5280025" y="4284663"/>
            <a:ext cx="1063625"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900"/>
              <a:t>The types determine how to interpret the bits; the names don't matter at all…</a:t>
            </a:r>
          </a:p>
        </p:txBody>
      </p:sp>
      <p:pic>
        <p:nvPicPr>
          <p:cNvPr id="64539" name="Picture 29"/>
          <p:cNvPicPr>
            <a:picLocks noChangeAspect="1" noChangeArrowheads="1"/>
          </p:cNvPicPr>
          <p:nvPr>
            <p:custDataLst>
              <p:tags r:id="rId26"/>
            </p:custDataLst>
          </p:nvPr>
        </p:nvPicPr>
        <p:blipFill>
          <a:blip r:embed="rId35">
            <a:extLst>
              <a:ext uri="{28A0092B-C50C-407E-A947-70E740481C1C}">
                <a14:useLocalDpi xmlns:a14="http://schemas.microsoft.com/office/drawing/2010/main" val="0"/>
              </a:ext>
            </a:extLst>
          </a:blip>
          <a:srcRect/>
          <a:stretch>
            <a:fillRect/>
          </a:stretch>
        </p:blipFill>
        <p:spPr bwMode="auto">
          <a:xfrm>
            <a:off x="152400" y="4419600"/>
            <a:ext cx="22701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40" name="Oval 30"/>
          <p:cNvSpPr>
            <a:spLocks noChangeArrowheads="1"/>
          </p:cNvSpPr>
          <p:nvPr>
            <p:custDataLst>
              <p:tags r:id="rId27"/>
            </p:custDataLst>
          </p:nvPr>
        </p:nvSpPr>
        <p:spPr bwMode="auto">
          <a:xfrm>
            <a:off x="457200" y="4483100"/>
            <a:ext cx="304800" cy="304800"/>
          </a:xfrm>
          <a:prstGeom prst="ellipse">
            <a:avLst/>
          </a:prstGeom>
          <a:noFill/>
          <a:ln w="1905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64541" name="Oval 31"/>
          <p:cNvSpPr>
            <a:spLocks noChangeArrowheads="1"/>
          </p:cNvSpPr>
          <p:nvPr>
            <p:custDataLst>
              <p:tags r:id="rId28"/>
            </p:custDataLst>
          </p:nvPr>
        </p:nvSpPr>
        <p:spPr bwMode="auto">
          <a:xfrm>
            <a:off x="101600" y="5507038"/>
            <a:ext cx="2387600" cy="304800"/>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64542" name="Text Box 32"/>
          <p:cNvSpPr txBox="1">
            <a:spLocks noChangeArrowheads="1"/>
          </p:cNvSpPr>
          <p:nvPr>
            <p:custDataLst>
              <p:tags r:id="rId29"/>
            </p:custDataLst>
          </p:nvPr>
        </p:nvSpPr>
        <p:spPr bwMode="auto">
          <a:xfrm>
            <a:off x="477838" y="4027488"/>
            <a:ext cx="1371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600" b="1">
                <a:solidFill>
                  <a:srgbClr val="FF6600"/>
                </a:solidFill>
                <a:latin typeface="Tahoma" pitchFamily="34" charset="0"/>
              </a:rPr>
              <a:t>1 bit</a:t>
            </a:r>
          </a:p>
        </p:txBody>
      </p:sp>
      <p:sp>
        <p:nvSpPr>
          <p:cNvPr id="64543" name="Text Box 33"/>
          <p:cNvSpPr txBox="1">
            <a:spLocks noChangeArrowheads="1"/>
          </p:cNvSpPr>
          <p:nvPr>
            <p:custDataLst>
              <p:tags r:id="rId30"/>
            </p:custDataLst>
          </p:nvPr>
        </p:nvSpPr>
        <p:spPr bwMode="auto">
          <a:xfrm>
            <a:off x="2455863" y="5475288"/>
            <a:ext cx="21161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600" b="1">
                <a:solidFill>
                  <a:srgbClr val="EB102C"/>
                </a:solidFill>
                <a:latin typeface="Tahoma" pitchFamily="34" charset="0"/>
              </a:rPr>
              <a:t>1 byte = 8 bits</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8" name="Group 2"/>
          <p:cNvGrpSpPr>
            <a:grpSpLocks/>
          </p:cNvGrpSpPr>
          <p:nvPr>
            <p:custDataLst>
              <p:tags r:id="rId1"/>
            </p:custDataLst>
          </p:nvPr>
        </p:nvGrpSpPr>
        <p:grpSpPr bwMode="auto">
          <a:xfrm>
            <a:off x="484188" y="914400"/>
            <a:ext cx="8154987" cy="180975"/>
            <a:chOff x="295" y="1311"/>
            <a:chExt cx="5177" cy="114"/>
          </a:xfrm>
        </p:grpSpPr>
        <p:sp>
          <p:nvSpPr>
            <p:cNvPr id="65558" name="Rectangle 3"/>
            <p:cNvSpPr>
              <a:spLocks noChangeArrowheads="1"/>
            </p:cNvSpPr>
            <p:nvPr>
              <p:custDataLst>
                <p:tags r:id="rId21"/>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sp>
          <p:nvSpPr>
            <p:cNvPr id="65559" name="Rectangle 4"/>
            <p:cNvSpPr>
              <a:spLocks noChangeArrowheads="1"/>
            </p:cNvSpPr>
            <p:nvPr>
              <p:custDataLst>
                <p:tags r:id="rId22"/>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grpSp>
      <p:sp>
        <p:nvSpPr>
          <p:cNvPr id="65539" name="Text Box 5"/>
          <p:cNvSpPr txBox="1">
            <a:spLocks noChangeArrowheads="1"/>
          </p:cNvSpPr>
          <p:nvPr>
            <p:custDataLst>
              <p:tags r:id="rId2"/>
            </p:custDataLst>
          </p:nvPr>
        </p:nvSpPr>
        <p:spPr bwMode="auto">
          <a:xfrm>
            <a:off x="982663" y="152400"/>
            <a:ext cx="70945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000"/>
              <a:t>chr and ord</a:t>
            </a:r>
          </a:p>
        </p:txBody>
      </p:sp>
      <p:sp>
        <p:nvSpPr>
          <p:cNvPr id="65540" name="Text Box 6"/>
          <p:cNvSpPr txBox="1">
            <a:spLocks noChangeArrowheads="1"/>
          </p:cNvSpPr>
          <p:nvPr>
            <p:custDataLst>
              <p:tags r:id="rId3"/>
            </p:custDataLst>
          </p:nvPr>
        </p:nvSpPr>
        <p:spPr bwMode="auto">
          <a:xfrm>
            <a:off x="1600200" y="4237038"/>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b="1">
                <a:latin typeface="Courier New" pitchFamily="49" charset="0"/>
              </a:rPr>
              <a:t>chr( n )</a:t>
            </a:r>
          </a:p>
        </p:txBody>
      </p:sp>
      <p:sp>
        <p:nvSpPr>
          <p:cNvPr id="65541" name="Text Box 7"/>
          <p:cNvSpPr txBox="1">
            <a:spLocks noChangeArrowheads="1"/>
          </p:cNvSpPr>
          <p:nvPr>
            <p:custDataLst>
              <p:tags r:id="rId4"/>
            </p:custDataLst>
          </p:nvPr>
        </p:nvSpPr>
        <p:spPr bwMode="auto">
          <a:xfrm>
            <a:off x="1600200" y="3398838"/>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b="1">
                <a:latin typeface="Courier New" pitchFamily="49" charset="0"/>
              </a:rPr>
              <a:t>ord( c )</a:t>
            </a:r>
          </a:p>
        </p:txBody>
      </p:sp>
      <p:sp>
        <p:nvSpPr>
          <p:cNvPr id="65542" name="Rectangle 8"/>
          <p:cNvSpPr>
            <a:spLocks noChangeArrowheads="1"/>
          </p:cNvSpPr>
          <p:nvPr>
            <p:custDataLst>
              <p:tags r:id="rId5"/>
            </p:custDataLst>
          </p:nvPr>
        </p:nvSpPr>
        <p:spPr bwMode="auto">
          <a:xfrm>
            <a:off x="3427413" y="4178300"/>
            <a:ext cx="340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1800" b="1" i="1">
                <a:solidFill>
                  <a:srgbClr val="B410CE"/>
                </a:solidFill>
                <a:latin typeface="Times New Roman" pitchFamily="18" charset="0"/>
              </a:rPr>
              <a:t>Input:</a:t>
            </a:r>
            <a:r>
              <a:rPr lang="en-US" sz="1800">
                <a:latin typeface="Times New Roman" pitchFamily="18" charset="0"/>
              </a:rPr>
              <a:t> an integer in </a:t>
            </a:r>
            <a:r>
              <a:rPr lang="en-US" sz="1800" b="1">
                <a:latin typeface="Courier New" pitchFamily="49" charset="0"/>
              </a:rPr>
              <a:t>range(255)</a:t>
            </a:r>
            <a:endParaRPr lang="en-US" sz="1800">
              <a:latin typeface="Times New Roman" pitchFamily="18" charset="0"/>
            </a:endParaRPr>
          </a:p>
        </p:txBody>
      </p:sp>
      <p:sp>
        <p:nvSpPr>
          <p:cNvPr id="65543" name="Rectangle 9"/>
          <p:cNvSpPr>
            <a:spLocks noChangeArrowheads="1"/>
          </p:cNvSpPr>
          <p:nvPr>
            <p:custDataLst>
              <p:tags r:id="rId6"/>
            </p:custDataLst>
          </p:nvPr>
        </p:nvSpPr>
        <p:spPr bwMode="auto">
          <a:xfrm>
            <a:off x="3422650" y="3313113"/>
            <a:ext cx="3298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1800" b="1" i="1">
                <a:solidFill>
                  <a:srgbClr val="B410CE"/>
                </a:solidFill>
                <a:latin typeface="Times New Roman" pitchFamily="18" charset="0"/>
              </a:rPr>
              <a:t>Input:</a:t>
            </a:r>
            <a:r>
              <a:rPr lang="en-US" sz="1800">
                <a:latin typeface="Times New Roman" pitchFamily="18" charset="0"/>
              </a:rPr>
              <a:t> a string of one character, </a:t>
            </a:r>
            <a:r>
              <a:rPr lang="en-US" sz="1800" b="1">
                <a:latin typeface="Courier New" pitchFamily="49" charset="0"/>
              </a:rPr>
              <a:t>c</a:t>
            </a:r>
          </a:p>
        </p:txBody>
      </p:sp>
      <p:sp>
        <p:nvSpPr>
          <p:cNvPr id="65544" name="Text Box 10"/>
          <p:cNvSpPr txBox="1">
            <a:spLocks noChangeArrowheads="1"/>
          </p:cNvSpPr>
          <p:nvPr>
            <p:custDataLst>
              <p:tags r:id="rId7"/>
            </p:custDataLst>
          </p:nvPr>
        </p:nvSpPr>
        <p:spPr bwMode="auto">
          <a:xfrm>
            <a:off x="1066800" y="5257800"/>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b="1">
                <a:solidFill>
                  <a:srgbClr val="1E16E4"/>
                </a:solidFill>
                <a:latin typeface="Courier New" pitchFamily="49" charset="0"/>
              </a:rPr>
              <a:t>[ [i,chr(i)] for i in range(128) ]</a:t>
            </a:r>
          </a:p>
        </p:txBody>
      </p:sp>
      <p:sp>
        <p:nvSpPr>
          <p:cNvPr id="65545" name="Text Box 11"/>
          <p:cNvSpPr txBox="1">
            <a:spLocks noChangeArrowheads="1"/>
          </p:cNvSpPr>
          <p:nvPr>
            <p:custDataLst>
              <p:tags r:id="rId8"/>
            </p:custDataLst>
          </p:nvPr>
        </p:nvSpPr>
        <p:spPr bwMode="auto">
          <a:xfrm>
            <a:off x="1436688" y="1246188"/>
            <a:ext cx="7010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3200" b="1">
                <a:latin typeface="Courier New" pitchFamily="49" charset="0"/>
              </a:rPr>
              <a:t>abcdefghijklmnopqrstuvwxyz</a:t>
            </a:r>
          </a:p>
        </p:txBody>
      </p:sp>
      <p:sp>
        <p:nvSpPr>
          <p:cNvPr id="65546" name="Text Box 12"/>
          <p:cNvSpPr txBox="1">
            <a:spLocks noChangeArrowheads="1"/>
          </p:cNvSpPr>
          <p:nvPr>
            <p:custDataLst>
              <p:tags r:id="rId9"/>
            </p:custDataLst>
          </p:nvPr>
        </p:nvSpPr>
        <p:spPr bwMode="auto">
          <a:xfrm>
            <a:off x="1712913" y="1681163"/>
            <a:ext cx="1143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900" b="1">
                <a:solidFill>
                  <a:srgbClr val="1E16E4"/>
                </a:solidFill>
              </a:rPr>
              <a:t>97</a:t>
            </a:r>
          </a:p>
        </p:txBody>
      </p:sp>
      <p:sp>
        <p:nvSpPr>
          <p:cNvPr id="65547" name="Text Box 13"/>
          <p:cNvSpPr txBox="1">
            <a:spLocks noChangeArrowheads="1"/>
          </p:cNvSpPr>
          <p:nvPr>
            <p:custDataLst>
              <p:tags r:id="rId10"/>
            </p:custDataLst>
          </p:nvPr>
        </p:nvSpPr>
        <p:spPr bwMode="auto">
          <a:xfrm>
            <a:off x="7816850" y="1681163"/>
            <a:ext cx="4524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900" b="1">
                <a:solidFill>
                  <a:srgbClr val="1E16E4"/>
                </a:solidFill>
              </a:rPr>
              <a:t>122</a:t>
            </a:r>
          </a:p>
        </p:txBody>
      </p:sp>
      <p:sp>
        <p:nvSpPr>
          <p:cNvPr id="65548" name="Text Box 14"/>
          <p:cNvSpPr txBox="1">
            <a:spLocks noChangeArrowheads="1"/>
          </p:cNvSpPr>
          <p:nvPr>
            <p:custDataLst>
              <p:tags r:id="rId11"/>
            </p:custDataLst>
          </p:nvPr>
        </p:nvSpPr>
        <p:spPr bwMode="auto">
          <a:xfrm>
            <a:off x="1712913" y="2478088"/>
            <a:ext cx="1143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900" b="1">
                <a:solidFill>
                  <a:srgbClr val="1E16E4"/>
                </a:solidFill>
              </a:rPr>
              <a:t>65</a:t>
            </a:r>
          </a:p>
        </p:txBody>
      </p:sp>
      <p:sp>
        <p:nvSpPr>
          <p:cNvPr id="65549" name="Text Box 15"/>
          <p:cNvSpPr txBox="1">
            <a:spLocks noChangeArrowheads="1"/>
          </p:cNvSpPr>
          <p:nvPr>
            <p:custDataLst>
              <p:tags r:id="rId12"/>
            </p:custDataLst>
          </p:nvPr>
        </p:nvSpPr>
        <p:spPr bwMode="auto">
          <a:xfrm>
            <a:off x="1444625" y="2035175"/>
            <a:ext cx="7010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3200" b="1">
                <a:latin typeface="Courier New" pitchFamily="49" charset="0"/>
              </a:rPr>
              <a:t>ABCDEFGHIJKLMNOPQRSTUVWXYZ</a:t>
            </a:r>
          </a:p>
        </p:txBody>
      </p:sp>
      <p:sp>
        <p:nvSpPr>
          <p:cNvPr id="65550" name="Text Box 16"/>
          <p:cNvSpPr txBox="1">
            <a:spLocks noChangeArrowheads="1"/>
          </p:cNvSpPr>
          <p:nvPr>
            <p:custDataLst>
              <p:tags r:id="rId13"/>
            </p:custDataLst>
          </p:nvPr>
        </p:nvSpPr>
        <p:spPr bwMode="auto">
          <a:xfrm>
            <a:off x="7848600" y="2478088"/>
            <a:ext cx="4524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900" b="1">
                <a:solidFill>
                  <a:srgbClr val="1E16E4"/>
                </a:solidFill>
              </a:rPr>
              <a:t>90</a:t>
            </a:r>
          </a:p>
        </p:txBody>
      </p:sp>
      <p:sp>
        <p:nvSpPr>
          <p:cNvPr id="65551" name="Freeform 17"/>
          <p:cNvSpPr>
            <a:spLocks/>
          </p:cNvSpPr>
          <p:nvPr>
            <p:custDataLst>
              <p:tags r:id="rId14"/>
            </p:custDataLst>
          </p:nvPr>
        </p:nvSpPr>
        <p:spPr bwMode="auto">
          <a:xfrm>
            <a:off x="1377950" y="1503363"/>
            <a:ext cx="333375" cy="306387"/>
          </a:xfrm>
          <a:custGeom>
            <a:avLst/>
            <a:gdLst>
              <a:gd name="T0" fmla="*/ 2147483647 w 210"/>
              <a:gd name="T1" fmla="*/ 2147483647 h 193"/>
              <a:gd name="T2" fmla="*/ 0 w 210"/>
              <a:gd name="T3" fmla="*/ 2147483647 h 193"/>
              <a:gd name="T4" fmla="*/ 2147483647 w 210"/>
              <a:gd name="T5" fmla="*/ 2147483647 h 193"/>
              <a:gd name="T6" fmla="*/ 2147483647 w 210"/>
              <a:gd name="T7" fmla="*/ 2147483647 h 193"/>
              <a:gd name="T8" fmla="*/ 2147483647 w 210"/>
              <a:gd name="T9" fmla="*/ 2147483647 h 193"/>
              <a:gd name="T10" fmla="*/ 0 60000 65536"/>
              <a:gd name="T11" fmla="*/ 0 60000 65536"/>
              <a:gd name="T12" fmla="*/ 0 60000 65536"/>
              <a:gd name="T13" fmla="*/ 0 60000 65536"/>
              <a:gd name="T14" fmla="*/ 0 60000 65536"/>
              <a:gd name="T15" fmla="*/ 0 w 210"/>
              <a:gd name="T16" fmla="*/ 0 h 193"/>
              <a:gd name="T17" fmla="*/ 210 w 210"/>
              <a:gd name="T18" fmla="*/ 193 h 193"/>
            </a:gdLst>
            <a:ahLst/>
            <a:cxnLst>
              <a:cxn ang="T10">
                <a:pos x="T0" y="T1"/>
              </a:cxn>
              <a:cxn ang="T11">
                <a:pos x="T2" y="T3"/>
              </a:cxn>
              <a:cxn ang="T12">
                <a:pos x="T4" y="T5"/>
              </a:cxn>
              <a:cxn ang="T13">
                <a:pos x="T6" y="T7"/>
              </a:cxn>
              <a:cxn ang="T14">
                <a:pos x="T8" y="T9"/>
              </a:cxn>
            </a:cxnLst>
            <a:rect l="T15" t="T16" r="T17" b="T18"/>
            <a:pathLst>
              <a:path w="210" h="193">
                <a:moveTo>
                  <a:pt x="210" y="13"/>
                </a:moveTo>
                <a:cubicBezTo>
                  <a:pt x="137" y="16"/>
                  <a:pt x="29" y="0"/>
                  <a:pt x="0" y="88"/>
                </a:cubicBezTo>
                <a:cubicBezTo>
                  <a:pt x="0" y="89"/>
                  <a:pt x="5" y="135"/>
                  <a:pt x="10" y="143"/>
                </a:cubicBezTo>
                <a:cubicBezTo>
                  <a:pt x="31" y="180"/>
                  <a:pt x="103" y="180"/>
                  <a:pt x="135" y="183"/>
                </a:cubicBezTo>
                <a:cubicBezTo>
                  <a:pt x="161" y="188"/>
                  <a:pt x="182" y="193"/>
                  <a:pt x="210" y="193"/>
                </a:cubicBezTo>
              </a:path>
            </a:pathLst>
          </a:custGeom>
          <a:noFill/>
          <a:ln w="19050">
            <a:solidFill>
              <a:srgbClr val="1E16E4"/>
            </a:solidFill>
            <a:round/>
            <a:headEnd type="triangle" w="sm" len="sm"/>
            <a:tailEnd type="triangle" w="sm" len="sm"/>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65552" name="Text Box 18"/>
          <p:cNvSpPr txBox="1">
            <a:spLocks noChangeArrowheads="1"/>
          </p:cNvSpPr>
          <p:nvPr>
            <p:custDataLst>
              <p:tags r:id="rId15"/>
            </p:custDataLst>
          </p:nvPr>
        </p:nvSpPr>
        <p:spPr bwMode="auto">
          <a:xfrm>
            <a:off x="104775" y="1641475"/>
            <a:ext cx="12160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400">
                <a:solidFill>
                  <a:srgbClr val="1E16E4"/>
                </a:solidFill>
                <a:latin typeface="Comic Sans MS" pitchFamily="66" charset="0"/>
              </a:rPr>
              <a:t>functions for these conversions</a:t>
            </a:r>
          </a:p>
        </p:txBody>
      </p:sp>
      <p:sp>
        <p:nvSpPr>
          <p:cNvPr id="65553" name="Freeform 19"/>
          <p:cNvSpPr>
            <a:spLocks/>
          </p:cNvSpPr>
          <p:nvPr>
            <p:custDataLst>
              <p:tags r:id="rId16"/>
            </p:custDataLst>
          </p:nvPr>
        </p:nvSpPr>
        <p:spPr bwMode="auto">
          <a:xfrm>
            <a:off x="1339850" y="2266950"/>
            <a:ext cx="333375" cy="306388"/>
          </a:xfrm>
          <a:custGeom>
            <a:avLst/>
            <a:gdLst>
              <a:gd name="T0" fmla="*/ 2147483647 w 210"/>
              <a:gd name="T1" fmla="*/ 2147483647 h 193"/>
              <a:gd name="T2" fmla="*/ 0 w 210"/>
              <a:gd name="T3" fmla="*/ 2147483647 h 193"/>
              <a:gd name="T4" fmla="*/ 2147483647 w 210"/>
              <a:gd name="T5" fmla="*/ 2147483647 h 193"/>
              <a:gd name="T6" fmla="*/ 2147483647 w 210"/>
              <a:gd name="T7" fmla="*/ 2147483647 h 193"/>
              <a:gd name="T8" fmla="*/ 2147483647 w 210"/>
              <a:gd name="T9" fmla="*/ 2147483647 h 193"/>
              <a:gd name="T10" fmla="*/ 0 60000 65536"/>
              <a:gd name="T11" fmla="*/ 0 60000 65536"/>
              <a:gd name="T12" fmla="*/ 0 60000 65536"/>
              <a:gd name="T13" fmla="*/ 0 60000 65536"/>
              <a:gd name="T14" fmla="*/ 0 60000 65536"/>
              <a:gd name="T15" fmla="*/ 0 w 210"/>
              <a:gd name="T16" fmla="*/ 0 h 193"/>
              <a:gd name="T17" fmla="*/ 210 w 210"/>
              <a:gd name="T18" fmla="*/ 193 h 193"/>
            </a:gdLst>
            <a:ahLst/>
            <a:cxnLst>
              <a:cxn ang="T10">
                <a:pos x="T0" y="T1"/>
              </a:cxn>
              <a:cxn ang="T11">
                <a:pos x="T2" y="T3"/>
              </a:cxn>
              <a:cxn ang="T12">
                <a:pos x="T4" y="T5"/>
              </a:cxn>
              <a:cxn ang="T13">
                <a:pos x="T6" y="T7"/>
              </a:cxn>
              <a:cxn ang="T14">
                <a:pos x="T8" y="T9"/>
              </a:cxn>
            </a:cxnLst>
            <a:rect l="T15" t="T16" r="T17" b="T18"/>
            <a:pathLst>
              <a:path w="210" h="193">
                <a:moveTo>
                  <a:pt x="210" y="13"/>
                </a:moveTo>
                <a:cubicBezTo>
                  <a:pt x="137" y="16"/>
                  <a:pt x="29" y="0"/>
                  <a:pt x="0" y="88"/>
                </a:cubicBezTo>
                <a:cubicBezTo>
                  <a:pt x="0" y="89"/>
                  <a:pt x="5" y="135"/>
                  <a:pt x="10" y="143"/>
                </a:cubicBezTo>
                <a:cubicBezTo>
                  <a:pt x="31" y="180"/>
                  <a:pt x="103" y="180"/>
                  <a:pt x="135" y="183"/>
                </a:cubicBezTo>
                <a:cubicBezTo>
                  <a:pt x="161" y="188"/>
                  <a:pt x="182" y="193"/>
                  <a:pt x="210" y="193"/>
                </a:cubicBezTo>
              </a:path>
            </a:pathLst>
          </a:custGeom>
          <a:noFill/>
          <a:ln w="19050">
            <a:solidFill>
              <a:srgbClr val="1E16E4"/>
            </a:solidFill>
            <a:round/>
            <a:headEnd type="triangle" w="sm" len="sm"/>
            <a:tailEnd type="triangle" w="sm" len="sm"/>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65554" name="Rectangle 20"/>
          <p:cNvSpPr>
            <a:spLocks noChangeArrowheads="1"/>
          </p:cNvSpPr>
          <p:nvPr>
            <p:custDataLst>
              <p:tags r:id="rId17"/>
            </p:custDataLst>
          </p:nvPr>
        </p:nvSpPr>
        <p:spPr bwMode="auto">
          <a:xfrm>
            <a:off x="3427413" y="4433888"/>
            <a:ext cx="44815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1800" b="1" i="1">
                <a:solidFill>
                  <a:srgbClr val="B410CE"/>
                </a:solidFill>
                <a:latin typeface="Times New Roman" pitchFamily="18" charset="0"/>
              </a:rPr>
              <a:t>Output:</a:t>
            </a:r>
            <a:r>
              <a:rPr lang="en-US" sz="1800">
                <a:latin typeface="Times New Roman" pitchFamily="18" charset="0"/>
              </a:rPr>
              <a:t>  a one-char. string of that ASCII value</a:t>
            </a:r>
          </a:p>
        </p:txBody>
      </p:sp>
      <p:sp>
        <p:nvSpPr>
          <p:cNvPr id="65555" name="Rectangle 21"/>
          <p:cNvSpPr>
            <a:spLocks noChangeArrowheads="1"/>
          </p:cNvSpPr>
          <p:nvPr>
            <p:custDataLst>
              <p:tags r:id="rId18"/>
            </p:custDataLst>
          </p:nvPr>
        </p:nvSpPr>
        <p:spPr bwMode="auto">
          <a:xfrm>
            <a:off x="3422650" y="3551238"/>
            <a:ext cx="3892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1800" b="1" i="1">
                <a:solidFill>
                  <a:srgbClr val="B410CE"/>
                </a:solidFill>
                <a:latin typeface="Times New Roman" pitchFamily="18" charset="0"/>
              </a:rPr>
              <a:t>Output:</a:t>
            </a:r>
            <a:r>
              <a:rPr lang="en-US" sz="1800">
                <a:latin typeface="Times New Roman" pitchFamily="18" charset="0"/>
              </a:rPr>
              <a:t> an integer, the ASCII value of c</a:t>
            </a:r>
          </a:p>
        </p:txBody>
      </p:sp>
      <p:sp>
        <p:nvSpPr>
          <p:cNvPr id="65556" name="Rectangle 22"/>
          <p:cNvSpPr>
            <a:spLocks noChangeArrowheads="1"/>
          </p:cNvSpPr>
          <p:nvPr>
            <p:custDataLst>
              <p:tags r:id="rId19"/>
            </p:custDataLst>
          </p:nvPr>
        </p:nvSpPr>
        <p:spPr bwMode="auto">
          <a:xfrm>
            <a:off x="1354138" y="5943600"/>
            <a:ext cx="6586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b="1">
                <a:solidFill>
                  <a:srgbClr val="1E16E4"/>
                </a:solidFill>
                <a:latin typeface="Courier New" pitchFamily="49" charset="0"/>
              </a:rPr>
              <a:t>[ ord(i) for i in </a:t>
            </a:r>
            <a:r>
              <a:rPr lang="en-US" b="1">
                <a:solidFill>
                  <a:srgbClr val="B410CE"/>
                </a:solidFill>
                <a:latin typeface="Courier New" pitchFamily="49" charset="0"/>
              </a:rPr>
              <a:t>'**** CS! ****'</a:t>
            </a:r>
            <a:r>
              <a:rPr lang="en-US" b="1">
                <a:solidFill>
                  <a:srgbClr val="1E16E4"/>
                </a:solidFill>
                <a:latin typeface="Courier New" pitchFamily="49" charset="0"/>
              </a:rPr>
              <a:t> ]</a:t>
            </a:r>
          </a:p>
        </p:txBody>
      </p:sp>
      <p:sp>
        <p:nvSpPr>
          <p:cNvPr id="65557" name="Text Box 23"/>
          <p:cNvSpPr txBox="1">
            <a:spLocks noChangeArrowheads="1"/>
          </p:cNvSpPr>
          <p:nvPr>
            <p:custDataLst>
              <p:tags r:id="rId20"/>
            </p:custDataLst>
          </p:nvPr>
        </p:nvSpPr>
        <p:spPr bwMode="auto">
          <a:xfrm>
            <a:off x="177800" y="5627688"/>
            <a:ext cx="12160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400">
                <a:solidFill>
                  <a:srgbClr val="1E16E4"/>
                </a:solidFill>
                <a:latin typeface="Comic Sans MS" pitchFamily="66" charset="0"/>
              </a:rPr>
              <a:t>try these!</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custDataLst>
              <p:tags r:id="rId1"/>
            </p:custDataLst>
          </p:nvPr>
        </p:nvSpPr>
        <p:spPr bwMode="auto">
          <a:xfrm>
            <a:off x="982663" y="152400"/>
            <a:ext cx="70945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000"/>
              <a:t>chr and ord</a:t>
            </a:r>
          </a:p>
        </p:txBody>
      </p:sp>
      <p:pic>
        <p:nvPicPr>
          <p:cNvPr id="66563" name="Picture 3" descr="Picture 5"/>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1066800" y="1295400"/>
            <a:ext cx="7010400" cy="520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6564" name="Group 4"/>
          <p:cNvGrpSpPr>
            <a:grpSpLocks/>
          </p:cNvGrpSpPr>
          <p:nvPr>
            <p:custDataLst>
              <p:tags r:id="rId3"/>
            </p:custDataLst>
          </p:nvPr>
        </p:nvGrpSpPr>
        <p:grpSpPr bwMode="auto">
          <a:xfrm>
            <a:off x="484188" y="914400"/>
            <a:ext cx="8154987" cy="180975"/>
            <a:chOff x="295" y="1311"/>
            <a:chExt cx="5177" cy="114"/>
          </a:xfrm>
        </p:grpSpPr>
        <p:sp>
          <p:nvSpPr>
            <p:cNvPr id="66566" name="Rectangle 5"/>
            <p:cNvSpPr>
              <a:spLocks noChangeArrowheads="1"/>
            </p:cNvSpPr>
            <p:nvPr>
              <p:custDataLst>
                <p:tags r:id="rId5"/>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sp>
          <p:nvSpPr>
            <p:cNvPr id="66567" name="Rectangle 6"/>
            <p:cNvSpPr>
              <a:spLocks noChangeArrowheads="1"/>
            </p:cNvSpPr>
            <p:nvPr>
              <p:custDataLst>
                <p:tags r:id="rId6"/>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grpSp>
      <p:sp>
        <p:nvSpPr>
          <p:cNvPr id="66565" name="Text Box 7"/>
          <p:cNvSpPr txBox="1">
            <a:spLocks noChangeArrowheads="1"/>
          </p:cNvSpPr>
          <p:nvPr>
            <p:custDataLst>
              <p:tags r:id="rId4"/>
            </p:custDataLst>
          </p:nvPr>
        </p:nvSpPr>
        <p:spPr bwMode="auto">
          <a:xfrm>
            <a:off x="5613400" y="612775"/>
            <a:ext cx="2209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200">
                <a:solidFill>
                  <a:srgbClr val="B410CE"/>
                </a:solidFill>
              </a:rPr>
              <a:t>Or</a:t>
            </a:r>
            <a:r>
              <a:rPr lang="en-US" sz="1200"/>
              <a:t>char</a:t>
            </a:r>
            <a:r>
              <a:rPr lang="en-US" sz="1200">
                <a:solidFill>
                  <a:srgbClr val="B410CE"/>
                </a:solidFill>
              </a:rPr>
              <a:t>d</a:t>
            </a:r>
            <a:r>
              <a:rPr lang="en-US" sz="1200"/>
              <a:t> Field</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custDataLst>
              <p:tags r:id="rId1"/>
            </p:custDataLst>
          </p:nvPr>
        </p:nvSpPr>
        <p:spPr bwMode="auto">
          <a:xfrm>
            <a:off x="982663" y="152400"/>
            <a:ext cx="70945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000"/>
              <a:t>chr and ord</a:t>
            </a:r>
          </a:p>
        </p:txBody>
      </p:sp>
      <p:pic>
        <p:nvPicPr>
          <p:cNvPr id="67587" name="Picture 3" descr="Picture 4"/>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1524000" y="1295400"/>
            <a:ext cx="6324600"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7588" name="Group 4"/>
          <p:cNvGrpSpPr>
            <a:grpSpLocks/>
          </p:cNvGrpSpPr>
          <p:nvPr>
            <p:custDataLst>
              <p:tags r:id="rId3"/>
            </p:custDataLst>
          </p:nvPr>
        </p:nvGrpSpPr>
        <p:grpSpPr bwMode="auto">
          <a:xfrm>
            <a:off x="484188" y="914400"/>
            <a:ext cx="8154987" cy="180975"/>
            <a:chOff x="295" y="1311"/>
            <a:chExt cx="5177" cy="114"/>
          </a:xfrm>
        </p:grpSpPr>
        <p:sp>
          <p:nvSpPr>
            <p:cNvPr id="67590" name="Rectangle 5"/>
            <p:cNvSpPr>
              <a:spLocks noChangeArrowheads="1"/>
            </p:cNvSpPr>
            <p:nvPr>
              <p:custDataLst>
                <p:tags r:id="rId5"/>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sp>
          <p:nvSpPr>
            <p:cNvPr id="67591" name="Rectangle 6"/>
            <p:cNvSpPr>
              <a:spLocks noChangeArrowheads="1"/>
            </p:cNvSpPr>
            <p:nvPr>
              <p:custDataLst>
                <p:tags r:id="rId6"/>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grpSp>
      <p:sp>
        <p:nvSpPr>
          <p:cNvPr id="67589" name="Text Box 7"/>
          <p:cNvSpPr txBox="1">
            <a:spLocks noChangeArrowheads="1"/>
          </p:cNvSpPr>
          <p:nvPr>
            <p:custDataLst>
              <p:tags r:id="rId4"/>
            </p:custDataLst>
          </p:nvPr>
        </p:nvSpPr>
        <p:spPr bwMode="auto">
          <a:xfrm>
            <a:off x="1295400" y="620713"/>
            <a:ext cx="2209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r">
              <a:spcBef>
                <a:spcPct val="50000"/>
              </a:spcBef>
            </a:pPr>
            <a:r>
              <a:rPr lang="en-US" sz="1200"/>
              <a:t>Chateauroux</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Group 2"/>
          <p:cNvGrpSpPr>
            <a:grpSpLocks/>
          </p:cNvGrpSpPr>
          <p:nvPr>
            <p:custDataLst>
              <p:tags r:id="rId1"/>
            </p:custDataLst>
          </p:nvPr>
        </p:nvGrpSpPr>
        <p:grpSpPr bwMode="auto">
          <a:xfrm>
            <a:off x="1262063" y="914400"/>
            <a:ext cx="7670800" cy="180975"/>
            <a:chOff x="295" y="1311"/>
            <a:chExt cx="5177" cy="114"/>
          </a:xfrm>
        </p:grpSpPr>
        <p:sp>
          <p:nvSpPr>
            <p:cNvPr id="68645" name="Rectangle 3"/>
            <p:cNvSpPr>
              <a:spLocks noChangeArrowheads="1"/>
            </p:cNvSpPr>
            <p:nvPr>
              <p:custDataLst>
                <p:tags r:id="rId36"/>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sp>
          <p:nvSpPr>
            <p:cNvPr id="68646" name="Rectangle 4"/>
            <p:cNvSpPr>
              <a:spLocks noChangeArrowheads="1"/>
            </p:cNvSpPr>
            <p:nvPr>
              <p:custDataLst>
                <p:tags r:id="rId37"/>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grpSp>
      <p:sp>
        <p:nvSpPr>
          <p:cNvPr id="68611" name="Text Box 5"/>
          <p:cNvSpPr txBox="1">
            <a:spLocks noChangeArrowheads="1"/>
          </p:cNvSpPr>
          <p:nvPr>
            <p:custDataLst>
              <p:tags r:id="rId2"/>
            </p:custDataLst>
          </p:nvPr>
        </p:nvSpPr>
        <p:spPr bwMode="auto">
          <a:xfrm>
            <a:off x="1905000" y="152400"/>
            <a:ext cx="63166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000"/>
              <a:t>Caesar Cipher: </a:t>
            </a:r>
            <a:r>
              <a:rPr lang="en-US" sz="3200" b="1">
                <a:solidFill>
                  <a:srgbClr val="1E16E4"/>
                </a:solidFill>
                <a:latin typeface="Courier New" pitchFamily="49" charset="0"/>
              </a:rPr>
              <a:t>encipher</a:t>
            </a:r>
            <a:endParaRPr lang="en-US" sz="4000"/>
          </a:p>
        </p:txBody>
      </p:sp>
      <p:pic>
        <p:nvPicPr>
          <p:cNvPr id="68612" name="Picture 6"/>
          <p:cNvPicPr>
            <a:picLocks noChangeAspect="1" noChangeArrowheads="1"/>
          </p:cNvPicPr>
          <p:nvPr>
            <p:custDataLst>
              <p:tags r:id="rId3"/>
            </p:custDataLst>
          </p:nvPr>
        </p:nvPicPr>
        <p:blipFill>
          <a:blip r:embed="rId39">
            <a:extLst>
              <a:ext uri="{28A0092B-C50C-407E-A947-70E740481C1C}">
                <a14:useLocalDpi xmlns:a14="http://schemas.microsoft.com/office/drawing/2010/main" val="0"/>
              </a:ext>
            </a:extLst>
          </a:blip>
          <a:srcRect/>
          <a:stretch>
            <a:fillRect/>
          </a:stretch>
        </p:blipFill>
        <p:spPr bwMode="auto">
          <a:xfrm>
            <a:off x="5675313" y="53213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7"/>
          <p:cNvPicPr>
            <a:picLocks noChangeAspect="1" noChangeArrowheads="1"/>
          </p:cNvPicPr>
          <p:nvPr>
            <p:custDataLst>
              <p:tags r:id="rId4"/>
            </p:custDataLst>
          </p:nvPr>
        </p:nvPicPr>
        <p:blipFill>
          <a:blip r:embed="rId40">
            <a:extLst>
              <a:ext uri="{28A0092B-C50C-407E-A947-70E740481C1C}">
                <a14:useLocalDpi xmlns:a14="http://schemas.microsoft.com/office/drawing/2010/main" val="0"/>
              </a:ext>
            </a:extLst>
          </a:blip>
          <a:srcRect l="6667" t="10605" r="49651" b="10600"/>
          <a:stretch>
            <a:fillRect/>
          </a:stretch>
        </p:blipFill>
        <p:spPr bwMode="auto">
          <a:xfrm>
            <a:off x="160338" y="304800"/>
            <a:ext cx="10001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4" name="Text Box 8"/>
          <p:cNvSpPr txBox="1">
            <a:spLocks noChangeArrowheads="1"/>
          </p:cNvSpPr>
          <p:nvPr>
            <p:custDataLst>
              <p:tags r:id="rId5"/>
            </p:custDataLst>
          </p:nvPr>
        </p:nvSpPr>
        <p:spPr bwMode="auto">
          <a:xfrm>
            <a:off x="5445125" y="4675188"/>
            <a:ext cx="14462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2800"/>
              <a:t>Output</a:t>
            </a:r>
          </a:p>
        </p:txBody>
      </p:sp>
      <p:sp>
        <p:nvSpPr>
          <p:cNvPr id="68615" name="Text Box 9"/>
          <p:cNvSpPr txBox="1">
            <a:spLocks noChangeArrowheads="1"/>
          </p:cNvSpPr>
          <p:nvPr>
            <p:custDataLst>
              <p:tags r:id="rId6"/>
            </p:custDataLst>
          </p:nvPr>
        </p:nvSpPr>
        <p:spPr bwMode="auto">
          <a:xfrm>
            <a:off x="265113" y="1517650"/>
            <a:ext cx="457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800" b="1">
                <a:latin typeface="Courier New" pitchFamily="49" charset="0"/>
              </a:rPr>
              <a:t>encipher( </a:t>
            </a:r>
            <a:r>
              <a:rPr lang="en-US" sz="1800" b="1">
                <a:solidFill>
                  <a:srgbClr val="1E16E4"/>
                </a:solidFill>
                <a:latin typeface="Courier New" pitchFamily="49" charset="0"/>
              </a:rPr>
              <a:t>'gv vw dtwvg'</a:t>
            </a:r>
            <a:r>
              <a:rPr lang="en-US" sz="1800" b="1">
                <a:latin typeface="Courier New" pitchFamily="49" charset="0"/>
              </a:rPr>
              <a:t> , 0 )</a:t>
            </a:r>
          </a:p>
        </p:txBody>
      </p:sp>
      <p:sp>
        <p:nvSpPr>
          <p:cNvPr id="68616" name="Text Box 10"/>
          <p:cNvSpPr txBox="1">
            <a:spLocks noChangeArrowheads="1"/>
          </p:cNvSpPr>
          <p:nvPr>
            <p:custDataLst>
              <p:tags r:id="rId7"/>
            </p:custDataLst>
          </p:nvPr>
        </p:nvSpPr>
        <p:spPr bwMode="auto">
          <a:xfrm>
            <a:off x="265113" y="1912938"/>
            <a:ext cx="457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800" b="1">
                <a:latin typeface="Courier New" pitchFamily="49" charset="0"/>
              </a:rPr>
              <a:t>encipher( </a:t>
            </a:r>
            <a:r>
              <a:rPr lang="en-US" sz="1800" b="1">
                <a:solidFill>
                  <a:srgbClr val="1E16E4"/>
                </a:solidFill>
                <a:latin typeface="Courier New" pitchFamily="49" charset="0"/>
              </a:rPr>
              <a:t>'gv vw dtwvg'</a:t>
            </a:r>
            <a:r>
              <a:rPr lang="en-US" sz="1800" b="1">
                <a:latin typeface="Courier New" pitchFamily="49" charset="0"/>
              </a:rPr>
              <a:t> , 1 )</a:t>
            </a:r>
          </a:p>
        </p:txBody>
      </p:sp>
      <p:sp>
        <p:nvSpPr>
          <p:cNvPr id="68617" name="Text Box 11"/>
          <p:cNvSpPr txBox="1">
            <a:spLocks noChangeArrowheads="1"/>
          </p:cNvSpPr>
          <p:nvPr>
            <p:custDataLst>
              <p:tags r:id="rId8"/>
            </p:custDataLst>
          </p:nvPr>
        </p:nvSpPr>
        <p:spPr bwMode="auto">
          <a:xfrm>
            <a:off x="265113" y="2293938"/>
            <a:ext cx="457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800" b="1">
                <a:latin typeface="Courier New" pitchFamily="49" charset="0"/>
              </a:rPr>
              <a:t>encipher( </a:t>
            </a:r>
            <a:r>
              <a:rPr lang="en-US" sz="1800" b="1">
                <a:solidFill>
                  <a:srgbClr val="1E16E4"/>
                </a:solidFill>
                <a:latin typeface="Courier New" pitchFamily="49" charset="0"/>
              </a:rPr>
              <a:t>'gv vw dtwvg'</a:t>
            </a:r>
            <a:r>
              <a:rPr lang="en-US" sz="1800" b="1">
                <a:latin typeface="Courier New" pitchFamily="49" charset="0"/>
              </a:rPr>
              <a:t> , 2 )</a:t>
            </a:r>
          </a:p>
        </p:txBody>
      </p:sp>
      <p:sp>
        <p:nvSpPr>
          <p:cNvPr id="68618" name="Text Box 12"/>
          <p:cNvSpPr txBox="1">
            <a:spLocks noChangeArrowheads="1"/>
          </p:cNvSpPr>
          <p:nvPr>
            <p:custDataLst>
              <p:tags r:id="rId9"/>
            </p:custDataLst>
          </p:nvPr>
        </p:nvSpPr>
        <p:spPr bwMode="auto">
          <a:xfrm>
            <a:off x="265113" y="2674938"/>
            <a:ext cx="457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800" b="1">
                <a:latin typeface="Courier New" pitchFamily="49" charset="0"/>
              </a:rPr>
              <a:t>encipher( </a:t>
            </a:r>
            <a:r>
              <a:rPr lang="en-US" sz="1800" b="1">
                <a:solidFill>
                  <a:srgbClr val="1E16E4"/>
                </a:solidFill>
                <a:latin typeface="Courier New" pitchFamily="49" charset="0"/>
              </a:rPr>
              <a:t>'gv vw dtwvg'</a:t>
            </a:r>
            <a:r>
              <a:rPr lang="en-US" sz="1800" b="1">
                <a:latin typeface="Courier New" pitchFamily="49" charset="0"/>
              </a:rPr>
              <a:t> , 3 )</a:t>
            </a:r>
          </a:p>
        </p:txBody>
      </p:sp>
      <p:sp>
        <p:nvSpPr>
          <p:cNvPr id="68619" name="Text Box 13"/>
          <p:cNvSpPr txBox="1">
            <a:spLocks noChangeArrowheads="1"/>
          </p:cNvSpPr>
          <p:nvPr>
            <p:custDataLst>
              <p:tags r:id="rId10"/>
            </p:custDataLst>
          </p:nvPr>
        </p:nvSpPr>
        <p:spPr bwMode="auto">
          <a:xfrm>
            <a:off x="265113" y="3055938"/>
            <a:ext cx="457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800" b="1">
                <a:latin typeface="Courier New" pitchFamily="49" charset="0"/>
              </a:rPr>
              <a:t>encipher( </a:t>
            </a:r>
            <a:r>
              <a:rPr lang="en-US" sz="1800" b="1">
                <a:solidFill>
                  <a:srgbClr val="1E16E4"/>
                </a:solidFill>
                <a:latin typeface="Courier New" pitchFamily="49" charset="0"/>
              </a:rPr>
              <a:t>'gv vw dtwvg'</a:t>
            </a:r>
            <a:r>
              <a:rPr lang="en-US" sz="1800" b="1">
                <a:latin typeface="Courier New" pitchFamily="49" charset="0"/>
              </a:rPr>
              <a:t> , 4 )</a:t>
            </a:r>
          </a:p>
        </p:txBody>
      </p:sp>
      <p:sp>
        <p:nvSpPr>
          <p:cNvPr id="68620" name="Text Box 14"/>
          <p:cNvSpPr txBox="1">
            <a:spLocks noChangeArrowheads="1"/>
          </p:cNvSpPr>
          <p:nvPr>
            <p:custDataLst>
              <p:tags r:id="rId11"/>
            </p:custDataLst>
          </p:nvPr>
        </p:nvSpPr>
        <p:spPr bwMode="auto">
          <a:xfrm>
            <a:off x="265113" y="3436938"/>
            <a:ext cx="457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800" b="1">
                <a:latin typeface="Courier New" pitchFamily="49" charset="0"/>
              </a:rPr>
              <a:t>encipher( </a:t>
            </a:r>
            <a:r>
              <a:rPr lang="en-US" sz="1800" b="1">
                <a:solidFill>
                  <a:srgbClr val="1E16E4"/>
                </a:solidFill>
                <a:latin typeface="Courier New" pitchFamily="49" charset="0"/>
              </a:rPr>
              <a:t>'gv vw dtwvg'</a:t>
            </a:r>
            <a:r>
              <a:rPr lang="en-US" sz="1800" b="1">
                <a:latin typeface="Courier New" pitchFamily="49" charset="0"/>
              </a:rPr>
              <a:t> , 5 )</a:t>
            </a:r>
          </a:p>
        </p:txBody>
      </p:sp>
      <p:sp>
        <p:nvSpPr>
          <p:cNvPr id="68621" name="Text Box 15"/>
          <p:cNvSpPr txBox="1">
            <a:spLocks noChangeArrowheads="1"/>
          </p:cNvSpPr>
          <p:nvPr>
            <p:custDataLst>
              <p:tags r:id="rId12"/>
            </p:custDataLst>
          </p:nvPr>
        </p:nvSpPr>
        <p:spPr bwMode="auto">
          <a:xfrm>
            <a:off x="228600" y="4260850"/>
            <a:ext cx="457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800" b="1">
                <a:latin typeface="Courier New" pitchFamily="49" charset="0"/>
              </a:rPr>
              <a:t>encipher( </a:t>
            </a:r>
            <a:r>
              <a:rPr lang="en-US" sz="1800" b="1">
                <a:solidFill>
                  <a:srgbClr val="1E16E4"/>
                </a:solidFill>
                <a:latin typeface="Courier New" pitchFamily="49" charset="0"/>
              </a:rPr>
              <a:t>'gv vw dtwvg'</a:t>
            </a:r>
            <a:r>
              <a:rPr lang="en-US" sz="1800" b="1">
                <a:latin typeface="Courier New" pitchFamily="49" charset="0"/>
              </a:rPr>
              <a:t> , 25 )</a:t>
            </a:r>
          </a:p>
        </p:txBody>
      </p:sp>
      <p:grpSp>
        <p:nvGrpSpPr>
          <p:cNvPr id="68622" name="Group 16"/>
          <p:cNvGrpSpPr>
            <a:grpSpLocks/>
          </p:cNvGrpSpPr>
          <p:nvPr>
            <p:custDataLst>
              <p:tags r:id="rId13"/>
            </p:custDataLst>
          </p:nvPr>
        </p:nvGrpSpPr>
        <p:grpSpPr bwMode="auto">
          <a:xfrm>
            <a:off x="4284663" y="1647825"/>
            <a:ext cx="649287" cy="228600"/>
            <a:chOff x="2893" y="1038"/>
            <a:chExt cx="409" cy="144"/>
          </a:xfrm>
        </p:grpSpPr>
        <p:sp>
          <p:nvSpPr>
            <p:cNvPr id="68643" name="Line 17"/>
            <p:cNvSpPr>
              <a:spLocks noChangeShapeType="1"/>
            </p:cNvSpPr>
            <p:nvPr>
              <p:custDataLst>
                <p:tags r:id="rId34"/>
              </p:custDataLst>
            </p:nvPr>
          </p:nvSpPr>
          <p:spPr bwMode="auto">
            <a:xfrm>
              <a:off x="3014" y="1066"/>
              <a:ext cx="28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68644" name="Text Box 18"/>
            <p:cNvSpPr txBox="1">
              <a:spLocks noChangeArrowheads="1"/>
            </p:cNvSpPr>
            <p:nvPr>
              <p:custDataLst>
                <p:tags r:id="rId35"/>
              </p:custDataLst>
            </p:nvPr>
          </p:nvSpPr>
          <p:spPr bwMode="auto">
            <a:xfrm>
              <a:off x="2893" y="1038"/>
              <a:ext cx="38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900"/>
                <a:t>returns</a:t>
              </a:r>
              <a:endParaRPr lang="en-US" sz="1000"/>
            </a:p>
          </p:txBody>
        </p:sp>
      </p:grpSp>
      <p:grpSp>
        <p:nvGrpSpPr>
          <p:cNvPr id="68623" name="Group 19"/>
          <p:cNvGrpSpPr>
            <a:grpSpLocks/>
          </p:cNvGrpSpPr>
          <p:nvPr>
            <p:custDataLst>
              <p:tags r:id="rId14"/>
            </p:custDataLst>
          </p:nvPr>
        </p:nvGrpSpPr>
        <p:grpSpPr bwMode="auto">
          <a:xfrm>
            <a:off x="4284663" y="2028825"/>
            <a:ext cx="649287" cy="228600"/>
            <a:chOff x="2893" y="1038"/>
            <a:chExt cx="409" cy="144"/>
          </a:xfrm>
        </p:grpSpPr>
        <p:sp>
          <p:nvSpPr>
            <p:cNvPr id="68641" name="Line 20"/>
            <p:cNvSpPr>
              <a:spLocks noChangeShapeType="1"/>
            </p:cNvSpPr>
            <p:nvPr>
              <p:custDataLst>
                <p:tags r:id="rId32"/>
              </p:custDataLst>
            </p:nvPr>
          </p:nvSpPr>
          <p:spPr bwMode="auto">
            <a:xfrm>
              <a:off x="3014" y="1066"/>
              <a:ext cx="28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68642" name="Text Box 21"/>
            <p:cNvSpPr txBox="1">
              <a:spLocks noChangeArrowheads="1"/>
            </p:cNvSpPr>
            <p:nvPr>
              <p:custDataLst>
                <p:tags r:id="rId33"/>
              </p:custDataLst>
            </p:nvPr>
          </p:nvSpPr>
          <p:spPr bwMode="auto">
            <a:xfrm>
              <a:off x="2893" y="1038"/>
              <a:ext cx="38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900"/>
                <a:t>returns</a:t>
              </a:r>
              <a:endParaRPr lang="en-US" sz="1000"/>
            </a:p>
          </p:txBody>
        </p:sp>
      </p:grpSp>
      <p:grpSp>
        <p:nvGrpSpPr>
          <p:cNvPr id="68624" name="Group 22"/>
          <p:cNvGrpSpPr>
            <a:grpSpLocks/>
          </p:cNvGrpSpPr>
          <p:nvPr>
            <p:custDataLst>
              <p:tags r:id="rId15"/>
            </p:custDataLst>
          </p:nvPr>
        </p:nvGrpSpPr>
        <p:grpSpPr bwMode="auto">
          <a:xfrm>
            <a:off x="4284663" y="2417763"/>
            <a:ext cx="649287" cy="228600"/>
            <a:chOff x="2893" y="1038"/>
            <a:chExt cx="409" cy="144"/>
          </a:xfrm>
        </p:grpSpPr>
        <p:sp>
          <p:nvSpPr>
            <p:cNvPr id="68639" name="Line 23"/>
            <p:cNvSpPr>
              <a:spLocks noChangeShapeType="1"/>
            </p:cNvSpPr>
            <p:nvPr>
              <p:custDataLst>
                <p:tags r:id="rId30"/>
              </p:custDataLst>
            </p:nvPr>
          </p:nvSpPr>
          <p:spPr bwMode="auto">
            <a:xfrm>
              <a:off x="3014" y="1066"/>
              <a:ext cx="28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68640" name="Text Box 24"/>
            <p:cNvSpPr txBox="1">
              <a:spLocks noChangeArrowheads="1"/>
            </p:cNvSpPr>
            <p:nvPr>
              <p:custDataLst>
                <p:tags r:id="rId31"/>
              </p:custDataLst>
            </p:nvPr>
          </p:nvSpPr>
          <p:spPr bwMode="auto">
            <a:xfrm>
              <a:off x="2893" y="1038"/>
              <a:ext cx="38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900"/>
                <a:t>returns</a:t>
              </a:r>
              <a:endParaRPr lang="en-US" sz="1000"/>
            </a:p>
          </p:txBody>
        </p:sp>
      </p:grpSp>
      <p:grpSp>
        <p:nvGrpSpPr>
          <p:cNvPr id="68625" name="Group 25"/>
          <p:cNvGrpSpPr>
            <a:grpSpLocks/>
          </p:cNvGrpSpPr>
          <p:nvPr>
            <p:custDataLst>
              <p:tags r:id="rId16"/>
            </p:custDataLst>
          </p:nvPr>
        </p:nvGrpSpPr>
        <p:grpSpPr bwMode="auto">
          <a:xfrm>
            <a:off x="4284663" y="2782888"/>
            <a:ext cx="649287" cy="228600"/>
            <a:chOff x="2893" y="1038"/>
            <a:chExt cx="409" cy="144"/>
          </a:xfrm>
        </p:grpSpPr>
        <p:sp>
          <p:nvSpPr>
            <p:cNvPr id="68637" name="Line 26"/>
            <p:cNvSpPr>
              <a:spLocks noChangeShapeType="1"/>
            </p:cNvSpPr>
            <p:nvPr>
              <p:custDataLst>
                <p:tags r:id="rId28"/>
              </p:custDataLst>
            </p:nvPr>
          </p:nvSpPr>
          <p:spPr bwMode="auto">
            <a:xfrm>
              <a:off x="3014" y="1066"/>
              <a:ext cx="28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68638" name="Text Box 27"/>
            <p:cNvSpPr txBox="1">
              <a:spLocks noChangeArrowheads="1"/>
            </p:cNvSpPr>
            <p:nvPr>
              <p:custDataLst>
                <p:tags r:id="rId29"/>
              </p:custDataLst>
            </p:nvPr>
          </p:nvSpPr>
          <p:spPr bwMode="auto">
            <a:xfrm>
              <a:off x="2893" y="1038"/>
              <a:ext cx="38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900"/>
                <a:t>returns</a:t>
              </a:r>
              <a:endParaRPr lang="en-US" sz="1000"/>
            </a:p>
          </p:txBody>
        </p:sp>
      </p:grpSp>
      <p:grpSp>
        <p:nvGrpSpPr>
          <p:cNvPr id="68626" name="Group 28"/>
          <p:cNvGrpSpPr>
            <a:grpSpLocks/>
          </p:cNvGrpSpPr>
          <p:nvPr>
            <p:custDataLst>
              <p:tags r:id="rId17"/>
            </p:custDataLst>
          </p:nvPr>
        </p:nvGrpSpPr>
        <p:grpSpPr bwMode="auto">
          <a:xfrm>
            <a:off x="4284663" y="3124200"/>
            <a:ext cx="649287" cy="228600"/>
            <a:chOff x="2893" y="1038"/>
            <a:chExt cx="409" cy="144"/>
          </a:xfrm>
        </p:grpSpPr>
        <p:sp>
          <p:nvSpPr>
            <p:cNvPr id="68635" name="Line 29"/>
            <p:cNvSpPr>
              <a:spLocks noChangeShapeType="1"/>
            </p:cNvSpPr>
            <p:nvPr>
              <p:custDataLst>
                <p:tags r:id="rId26"/>
              </p:custDataLst>
            </p:nvPr>
          </p:nvSpPr>
          <p:spPr bwMode="auto">
            <a:xfrm>
              <a:off x="3014" y="1066"/>
              <a:ext cx="28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68636" name="Text Box 30"/>
            <p:cNvSpPr txBox="1">
              <a:spLocks noChangeArrowheads="1"/>
            </p:cNvSpPr>
            <p:nvPr>
              <p:custDataLst>
                <p:tags r:id="rId27"/>
              </p:custDataLst>
            </p:nvPr>
          </p:nvSpPr>
          <p:spPr bwMode="auto">
            <a:xfrm>
              <a:off x="2893" y="1038"/>
              <a:ext cx="38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900"/>
                <a:t>returns</a:t>
              </a:r>
              <a:endParaRPr lang="en-US" sz="1000"/>
            </a:p>
          </p:txBody>
        </p:sp>
      </p:grpSp>
      <p:grpSp>
        <p:nvGrpSpPr>
          <p:cNvPr id="68627" name="Group 31"/>
          <p:cNvGrpSpPr>
            <a:grpSpLocks/>
          </p:cNvGrpSpPr>
          <p:nvPr>
            <p:custDataLst>
              <p:tags r:id="rId18"/>
            </p:custDataLst>
          </p:nvPr>
        </p:nvGrpSpPr>
        <p:grpSpPr bwMode="auto">
          <a:xfrm>
            <a:off x="4284663" y="3505200"/>
            <a:ext cx="649287" cy="228600"/>
            <a:chOff x="2893" y="1038"/>
            <a:chExt cx="409" cy="144"/>
          </a:xfrm>
        </p:grpSpPr>
        <p:sp>
          <p:nvSpPr>
            <p:cNvPr id="68633" name="Line 32"/>
            <p:cNvSpPr>
              <a:spLocks noChangeShapeType="1"/>
            </p:cNvSpPr>
            <p:nvPr>
              <p:custDataLst>
                <p:tags r:id="rId24"/>
              </p:custDataLst>
            </p:nvPr>
          </p:nvSpPr>
          <p:spPr bwMode="auto">
            <a:xfrm>
              <a:off x="3014" y="1066"/>
              <a:ext cx="28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68634" name="Text Box 33"/>
            <p:cNvSpPr txBox="1">
              <a:spLocks noChangeArrowheads="1"/>
            </p:cNvSpPr>
            <p:nvPr>
              <p:custDataLst>
                <p:tags r:id="rId25"/>
              </p:custDataLst>
            </p:nvPr>
          </p:nvSpPr>
          <p:spPr bwMode="auto">
            <a:xfrm>
              <a:off x="2893" y="1038"/>
              <a:ext cx="38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900"/>
                <a:t>returns</a:t>
              </a:r>
              <a:endParaRPr lang="en-US" sz="1000"/>
            </a:p>
          </p:txBody>
        </p:sp>
      </p:grpSp>
      <p:grpSp>
        <p:nvGrpSpPr>
          <p:cNvPr id="68628" name="Group 34"/>
          <p:cNvGrpSpPr>
            <a:grpSpLocks/>
          </p:cNvGrpSpPr>
          <p:nvPr>
            <p:custDataLst>
              <p:tags r:id="rId19"/>
            </p:custDataLst>
          </p:nvPr>
        </p:nvGrpSpPr>
        <p:grpSpPr bwMode="auto">
          <a:xfrm>
            <a:off x="4437063" y="4348163"/>
            <a:ext cx="649287" cy="228600"/>
            <a:chOff x="2893" y="1038"/>
            <a:chExt cx="409" cy="144"/>
          </a:xfrm>
        </p:grpSpPr>
        <p:sp>
          <p:nvSpPr>
            <p:cNvPr id="68631" name="Line 35"/>
            <p:cNvSpPr>
              <a:spLocks noChangeShapeType="1"/>
            </p:cNvSpPr>
            <p:nvPr>
              <p:custDataLst>
                <p:tags r:id="rId22"/>
              </p:custDataLst>
            </p:nvPr>
          </p:nvSpPr>
          <p:spPr bwMode="auto">
            <a:xfrm>
              <a:off x="3014" y="1066"/>
              <a:ext cx="28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68632" name="Text Box 36"/>
            <p:cNvSpPr txBox="1">
              <a:spLocks noChangeArrowheads="1"/>
            </p:cNvSpPr>
            <p:nvPr>
              <p:custDataLst>
                <p:tags r:id="rId23"/>
              </p:custDataLst>
            </p:nvPr>
          </p:nvSpPr>
          <p:spPr bwMode="auto">
            <a:xfrm>
              <a:off x="2893" y="1038"/>
              <a:ext cx="38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900"/>
                <a:t>returns</a:t>
              </a:r>
              <a:endParaRPr lang="en-US" sz="1000"/>
            </a:p>
          </p:txBody>
        </p:sp>
      </p:grpSp>
      <p:sp>
        <p:nvSpPr>
          <p:cNvPr id="68629" name="Rectangle 37"/>
          <p:cNvSpPr>
            <a:spLocks noChangeArrowheads="1"/>
          </p:cNvSpPr>
          <p:nvPr>
            <p:custDataLst>
              <p:tags r:id="rId20"/>
            </p:custDataLst>
          </p:nvPr>
        </p:nvSpPr>
        <p:spPr bwMode="auto">
          <a:xfrm>
            <a:off x="5102225" y="1382713"/>
            <a:ext cx="2362200"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eaLnBrk="0" hangingPunct="0">
              <a:lnSpc>
                <a:spcPct val="140000"/>
              </a:lnSpc>
            </a:pPr>
            <a:r>
              <a:rPr lang="en-US" sz="1800" b="1">
                <a:solidFill>
                  <a:srgbClr val="1E16E4"/>
                </a:solidFill>
                <a:latin typeface="Courier New" pitchFamily="49" charset="0"/>
              </a:rPr>
              <a:t>'gv vw dtwvg'</a:t>
            </a:r>
          </a:p>
          <a:p>
            <a:pPr eaLnBrk="0" hangingPunct="0">
              <a:lnSpc>
                <a:spcPct val="140000"/>
              </a:lnSpc>
            </a:pPr>
            <a:r>
              <a:rPr lang="en-US" sz="1800" b="1">
                <a:solidFill>
                  <a:srgbClr val="1E16E4"/>
                </a:solidFill>
                <a:latin typeface="Courier New" pitchFamily="49" charset="0"/>
              </a:rPr>
              <a:t>'hw wx euxwh'</a:t>
            </a:r>
          </a:p>
          <a:p>
            <a:pPr eaLnBrk="0" hangingPunct="0">
              <a:lnSpc>
                <a:spcPct val="140000"/>
              </a:lnSpc>
            </a:pPr>
            <a:r>
              <a:rPr lang="en-US" sz="1800" b="1">
                <a:solidFill>
                  <a:srgbClr val="1E16E4"/>
                </a:solidFill>
                <a:latin typeface="Courier New" pitchFamily="49" charset="0"/>
              </a:rPr>
              <a:t>'ix xy fvyxi'</a:t>
            </a:r>
          </a:p>
          <a:p>
            <a:pPr eaLnBrk="0" hangingPunct="0">
              <a:lnSpc>
                <a:spcPct val="140000"/>
              </a:lnSpc>
            </a:pPr>
            <a:r>
              <a:rPr lang="en-US" sz="1800" b="1">
                <a:solidFill>
                  <a:srgbClr val="1E16E4"/>
                </a:solidFill>
                <a:latin typeface="Courier New" pitchFamily="49" charset="0"/>
              </a:rPr>
              <a:t>'jy yz gwzyj'</a:t>
            </a:r>
          </a:p>
          <a:p>
            <a:pPr eaLnBrk="0" hangingPunct="0">
              <a:lnSpc>
                <a:spcPct val="140000"/>
              </a:lnSpc>
            </a:pPr>
            <a:r>
              <a:rPr lang="en-US" sz="1800" b="1">
                <a:solidFill>
                  <a:srgbClr val="1E16E4"/>
                </a:solidFill>
                <a:latin typeface="Courier New" pitchFamily="49" charset="0"/>
              </a:rPr>
              <a:t>'kz za hxazk'</a:t>
            </a:r>
          </a:p>
          <a:p>
            <a:pPr eaLnBrk="0" hangingPunct="0">
              <a:lnSpc>
                <a:spcPct val="140000"/>
              </a:lnSpc>
            </a:pPr>
            <a:r>
              <a:rPr lang="en-US" sz="1800" b="1">
                <a:solidFill>
                  <a:srgbClr val="1E16E4"/>
                </a:solidFill>
                <a:latin typeface="Courier New" pitchFamily="49" charset="0"/>
              </a:rPr>
              <a:t>'la ab iybal'</a:t>
            </a:r>
          </a:p>
        </p:txBody>
      </p:sp>
      <p:sp>
        <p:nvSpPr>
          <p:cNvPr id="68630" name="Rectangle 38"/>
          <p:cNvSpPr>
            <a:spLocks noChangeArrowheads="1"/>
          </p:cNvSpPr>
          <p:nvPr>
            <p:custDataLst>
              <p:tags r:id="rId21"/>
            </p:custDataLst>
          </p:nvPr>
        </p:nvSpPr>
        <p:spPr bwMode="auto">
          <a:xfrm>
            <a:off x="5119688" y="4251325"/>
            <a:ext cx="19669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1800" b="1">
                <a:solidFill>
                  <a:srgbClr val="1E16E4"/>
                </a:solidFill>
                <a:latin typeface="Courier New" pitchFamily="49" charset="0"/>
              </a:rPr>
              <a:t>'fu uv csvuf'</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634" name="Group 2"/>
          <p:cNvGrpSpPr>
            <a:grpSpLocks/>
          </p:cNvGrpSpPr>
          <p:nvPr>
            <p:custDataLst>
              <p:tags r:id="rId1"/>
            </p:custDataLst>
          </p:nvPr>
        </p:nvGrpSpPr>
        <p:grpSpPr bwMode="auto">
          <a:xfrm>
            <a:off x="1262063" y="914400"/>
            <a:ext cx="7670800" cy="180975"/>
            <a:chOff x="295" y="1311"/>
            <a:chExt cx="5177" cy="114"/>
          </a:xfrm>
        </p:grpSpPr>
        <p:sp>
          <p:nvSpPr>
            <p:cNvPr id="69673" name="Rectangle 3"/>
            <p:cNvSpPr>
              <a:spLocks noChangeArrowheads="1"/>
            </p:cNvSpPr>
            <p:nvPr>
              <p:custDataLst>
                <p:tags r:id="rId40"/>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sp>
          <p:nvSpPr>
            <p:cNvPr id="69674" name="Rectangle 4"/>
            <p:cNvSpPr>
              <a:spLocks noChangeArrowheads="1"/>
            </p:cNvSpPr>
            <p:nvPr>
              <p:custDataLst>
                <p:tags r:id="rId41"/>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grpSp>
      <p:sp>
        <p:nvSpPr>
          <p:cNvPr id="69635" name="Text Box 5"/>
          <p:cNvSpPr txBox="1">
            <a:spLocks noChangeArrowheads="1"/>
          </p:cNvSpPr>
          <p:nvPr>
            <p:custDataLst>
              <p:tags r:id="rId2"/>
            </p:custDataLst>
          </p:nvPr>
        </p:nvSpPr>
        <p:spPr bwMode="auto">
          <a:xfrm>
            <a:off x="1905000" y="152400"/>
            <a:ext cx="63166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000"/>
              <a:t>Caesar Cipher: </a:t>
            </a:r>
            <a:r>
              <a:rPr lang="en-US" sz="3200" b="1">
                <a:solidFill>
                  <a:srgbClr val="1E16E4"/>
                </a:solidFill>
                <a:latin typeface="Courier New" pitchFamily="49" charset="0"/>
              </a:rPr>
              <a:t>encipher</a:t>
            </a:r>
            <a:endParaRPr lang="en-US" sz="4000"/>
          </a:p>
        </p:txBody>
      </p:sp>
      <p:pic>
        <p:nvPicPr>
          <p:cNvPr id="69636" name="Picture 6"/>
          <p:cNvPicPr>
            <a:picLocks noChangeAspect="1" noChangeArrowheads="1"/>
          </p:cNvPicPr>
          <p:nvPr>
            <p:custDataLst>
              <p:tags r:id="rId3"/>
            </p:custDataLst>
          </p:nvPr>
        </p:nvPicPr>
        <p:blipFill>
          <a:blip r:embed="rId43">
            <a:extLst>
              <a:ext uri="{28A0092B-C50C-407E-A947-70E740481C1C}">
                <a14:useLocalDpi xmlns:a14="http://schemas.microsoft.com/office/drawing/2010/main" val="0"/>
              </a:ext>
            </a:extLst>
          </a:blip>
          <a:srcRect/>
          <a:stretch>
            <a:fillRect/>
          </a:stretch>
        </p:blipFill>
        <p:spPr bwMode="auto">
          <a:xfrm>
            <a:off x="5675313" y="53213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7"/>
          <p:cNvPicPr>
            <a:picLocks noChangeAspect="1" noChangeArrowheads="1"/>
          </p:cNvPicPr>
          <p:nvPr>
            <p:custDataLst>
              <p:tags r:id="rId4"/>
            </p:custDataLst>
          </p:nvPr>
        </p:nvPicPr>
        <p:blipFill>
          <a:blip r:embed="rId44">
            <a:extLst>
              <a:ext uri="{28A0092B-C50C-407E-A947-70E740481C1C}">
                <a14:useLocalDpi xmlns:a14="http://schemas.microsoft.com/office/drawing/2010/main" val="0"/>
              </a:ext>
            </a:extLst>
          </a:blip>
          <a:srcRect l="6667" t="10605" r="49651" b="10600"/>
          <a:stretch>
            <a:fillRect/>
          </a:stretch>
        </p:blipFill>
        <p:spPr bwMode="auto">
          <a:xfrm>
            <a:off x="160338" y="304800"/>
            <a:ext cx="10001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8" name="Rectangle 8"/>
          <p:cNvSpPr>
            <a:spLocks noChangeArrowheads="1"/>
          </p:cNvSpPr>
          <p:nvPr>
            <p:custDataLst>
              <p:tags r:id="rId5"/>
            </p:custDataLst>
          </p:nvPr>
        </p:nvSpPr>
        <p:spPr bwMode="auto">
          <a:xfrm>
            <a:off x="7591425" y="1166813"/>
            <a:ext cx="1357313" cy="562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1400" b="1">
                <a:solidFill>
                  <a:schemeClr val="accent2"/>
                </a:solidFill>
                <a:latin typeface="Courier New" pitchFamily="49" charset="0"/>
              </a:rPr>
              <a:t>gv vw dtwvg</a:t>
            </a:r>
          </a:p>
          <a:p>
            <a:pPr algn="ctr" eaLnBrk="0" hangingPunct="0"/>
            <a:r>
              <a:rPr lang="en-US" sz="1400" b="1">
                <a:solidFill>
                  <a:schemeClr val="accent2"/>
                </a:solidFill>
                <a:latin typeface="Courier New" pitchFamily="49" charset="0"/>
              </a:rPr>
              <a:t>hw wx euxwh</a:t>
            </a:r>
          </a:p>
          <a:p>
            <a:pPr algn="ctr" eaLnBrk="0" hangingPunct="0"/>
            <a:r>
              <a:rPr lang="en-US" sz="1400" b="1">
                <a:solidFill>
                  <a:schemeClr val="accent2"/>
                </a:solidFill>
                <a:latin typeface="Courier New" pitchFamily="49" charset="0"/>
              </a:rPr>
              <a:t>ix xy fvyxi</a:t>
            </a:r>
          </a:p>
          <a:p>
            <a:pPr algn="ctr" eaLnBrk="0" hangingPunct="0"/>
            <a:r>
              <a:rPr lang="en-US" sz="1400" b="1">
                <a:solidFill>
                  <a:schemeClr val="accent2"/>
                </a:solidFill>
                <a:latin typeface="Courier New" pitchFamily="49" charset="0"/>
              </a:rPr>
              <a:t>jy yz gwzyj</a:t>
            </a:r>
          </a:p>
          <a:p>
            <a:pPr algn="ctr" eaLnBrk="0" hangingPunct="0"/>
            <a:r>
              <a:rPr lang="en-US" sz="1400" b="1">
                <a:solidFill>
                  <a:schemeClr val="accent2"/>
                </a:solidFill>
                <a:latin typeface="Courier New" pitchFamily="49" charset="0"/>
              </a:rPr>
              <a:t>kz za hxazk</a:t>
            </a:r>
          </a:p>
          <a:p>
            <a:pPr algn="ctr" eaLnBrk="0" hangingPunct="0"/>
            <a:r>
              <a:rPr lang="en-US" sz="1400" b="1">
                <a:solidFill>
                  <a:schemeClr val="accent2"/>
                </a:solidFill>
                <a:latin typeface="Courier New" pitchFamily="49" charset="0"/>
              </a:rPr>
              <a:t>la ab iybal</a:t>
            </a:r>
          </a:p>
          <a:p>
            <a:pPr algn="ctr" eaLnBrk="0" hangingPunct="0"/>
            <a:r>
              <a:rPr lang="en-US" sz="1400" b="1">
                <a:solidFill>
                  <a:schemeClr val="accent2"/>
                </a:solidFill>
                <a:latin typeface="Courier New" pitchFamily="49" charset="0"/>
              </a:rPr>
              <a:t>mb bc jzcbm</a:t>
            </a:r>
          </a:p>
          <a:p>
            <a:pPr algn="ctr" eaLnBrk="0" hangingPunct="0"/>
            <a:r>
              <a:rPr lang="en-US" sz="1400" b="1">
                <a:solidFill>
                  <a:schemeClr val="accent2"/>
                </a:solidFill>
                <a:latin typeface="Courier New" pitchFamily="49" charset="0"/>
              </a:rPr>
              <a:t>nc cd kadcn</a:t>
            </a:r>
          </a:p>
          <a:p>
            <a:pPr algn="ctr" eaLnBrk="0" hangingPunct="0"/>
            <a:r>
              <a:rPr lang="en-US" sz="1400" b="1">
                <a:solidFill>
                  <a:schemeClr val="accent2"/>
                </a:solidFill>
                <a:latin typeface="Courier New" pitchFamily="49" charset="0"/>
              </a:rPr>
              <a:t>od de lbedo</a:t>
            </a:r>
          </a:p>
          <a:p>
            <a:pPr algn="ctr" eaLnBrk="0" hangingPunct="0"/>
            <a:r>
              <a:rPr lang="en-US" sz="1400" b="1">
                <a:solidFill>
                  <a:schemeClr val="accent2"/>
                </a:solidFill>
                <a:latin typeface="Courier New" pitchFamily="49" charset="0"/>
              </a:rPr>
              <a:t>pe ef mcfep</a:t>
            </a:r>
          </a:p>
          <a:p>
            <a:pPr algn="ctr" eaLnBrk="0" hangingPunct="0"/>
            <a:r>
              <a:rPr lang="en-US" sz="1400" b="1">
                <a:solidFill>
                  <a:schemeClr val="accent2"/>
                </a:solidFill>
                <a:latin typeface="Courier New" pitchFamily="49" charset="0"/>
              </a:rPr>
              <a:t>qf fg ndgfq</a:t>
            </a:r>
          </a:p>
          <a:p>
            <a:pPr algn="ctr" eaLnBrk="0" hangingPunct="0"/>
            <a:r>
              <a:rPr lang="en-US" sz="1400" b="1">
                <a:solidFill>
                  <a:schemeClr val="accent2"/>
                </a:solidFill>
                <a:latin typeface="Courier New" pitchFamily="49" charset="0"/>
              </a:rPr>
              <a:t>rg gh oehgr</a:t>
            </a:r>
          </a:p>
          <a:p>
            <a:pPr algn="ctr" eaLnBrk="0" hangingPunct="0"/>
            <a:r>
              <a:rPr lang="en-US" sz="1400" b="1">
                <a:solidFill>
                  <a:schemeClr val="accent2"/>
                </a:solidFill>
                <a:latin typeface="Courier New" pitchFamily="49" charset="0"/>
              </a:rPr>
              <a:t>sh hi pfihs</a:t>
            </a:r>
          </a:p>
          <a:p>
            <a:pPr algn="ctr" eaLnBrk="0" hangingPunct="0"/>
            <a:r>
              <a:rPr lang="en-US" sz="1400" b="1">
                <a:solidFill>
                  <a:schemeClr val="accent2"/>
                </a:solidFill>
                <a:latin typeface="Courier New" pitchFamily="49" charset="0"/>
              </a:rPr>
              <a:t>ti ij qgjit</a:t>
            </a:r>
          </a:p>
          <a:p>
            <a:pPr algn="ctr" eaLnBrk="0" hangingPunct="0"/>
            <a:r>
              <a:rPr lang="en-US" sz="1400" b="1">
                <a:solidFill>
                  <a:schemeClr val="accent2"/>
                </a:solidFill>
                <a:latin typeface="Courier New" pitchFamily="49" charset="0"/>
              </a:rPr>
              <a:t>uj jk rhkju</a:t>
            </a:r>
          </a:p>
          <a:p>
            <a:pPr algn="ctr" eaLnBrk="0" hangingPunct="0"/>
            <a:r>
              <a:rPr lang="en-US" sz="1400" b="1">
                <a:solidFill>
                  <a:schemeClr val="accent2"/>
                </a:solidFill>
                <a:latin typeface="Courier New" pitchFamily="49" charset="0"/>
              </a:rPr>
              <a:t>vk kl silkv</a:t>
            </a:r>
          </a:p>
          <a:p>
            <a:pPr algn="ctr" eaLnBrk="0" hangingPunct="0"/>
            <a:r>
              <a:rPr lang="en-US" sz="1400" b="1">
                <a:solidFill>
                  <a:schemeClr val="accent2"/>
                </a:solidFill>
                <a:latin typeface="Courier New" pitchFamily="49" charset="0"/>
              </a:rPr>
              <a:t>wl lm tjmlw</a:t>
            </a:r>
          </a:p>
          <a:p>
            <a:pPr algn="ctr" eaLnBrk="0" hangingPunct="0"/>
            <a:r>
              <a:rPr lang="en-US" sz="1400" b="1">
                <a:solidFill>
                  <a:schemeClr val="accent2"/>
                </a:solidFill>
                <a:latin typeface="Courier New" pitchFamily="49" charset="0"/>
              </a:rPr>
              <a:t>xm mn uknmx</a:t>
            </a:r>
          </a:p>
          <a:p>
            <a:pPr algn="ctr" eaLnBrk="0" hangingPunct="0"/>
            <a:r>
              <a:rPr lang="en-US" sz="1400" b="1">
                <a:solidFill>
                  <a:schemeClr val="accent2"/>
                </a:solidFill>
                <a:latin typeface="Courier New" pitchFamily="49" charset="0"/>
              </a:rPr>
              <a:t>yn no vlony</a:t>
            </a:r>
          </a:p>
          <a:p>
            <a:pPr algn="ctr" eaLnBrk="0" hangingPunct="0"/>
            <a:r>
              <a:rPr lang="en-US" sz="1400" b="1">
                <a:solidFill>
                  <a:schemeClr val="accent2"/>
                </a:solidFill>
                <a:latin typeface="Courier New" pitchFamily="49" charset="0"/>
              </a:rPr>
              <a:t>zo op wmpoz</a:t>
            </a:r>
          </a:p>
          <a:p>
            <a:pPr algn="ctr" eaLnBrk="0" hangingPunct="0"/>
            <a:r>
              <a:rPr lang="en-US" sz="1400" b="1">
                <a:solidFill>
                  <a:schemeClr val="accent2"/>
                </a:solidFill>
                <a:latin typeface="Courier New" pitchFamily="49" charset="0"/>
              </a:rPr>
              <a:t>ap pq xnqpa</a:t>
            </a:r>
          </a:p>
          <a:p>
            <a:pPr algn="ctr" eaLnBrk="0" hangingPunct="0"/>
            <a:r>
              <a:rPr lang="en-US" sz="1400" b="1">
                <a:solidFill>
                  <a:schemeClr val="accent2"/>
                </a:solidFill>
                <a:latin typeface="Courier New" pitchFamily="49" charset="0"/>
              </a:rPr>
              <a:t>bq qr yorqb</a:t>
            </a:r>
          </a:p>
          <a:p>
            <a:pPr algn="ctr" eaLnBrk="0" hangingPunct="0"/>
            <a:r>
              <a:rPr lang="en-US" sz="1400" b="1">
                <a:solidFill>
                  <a:schemeClr val="accent2"/>
                </a:solidFill>
                <a:latin typeface="Courier New" pitchFamily="49" charset="0"/>
              </a:rPr>
              <a:t>cr rs zpsrc</a:t>
            </a:r>
          </a:p>
          <a:p>
            <a:pPr algn="ctr" eaLnBrk="0" hangingPunct="0"/>
            <a:r>
              <a:rPr lang="en-US" sz="1400" b="1">
                <a:solidFill>
                  <a:schemeClr val="accent2"/>
                </a:solidFill>
                <a:latin typeface="Courier New" pitchFamily="49" charset="0"/>
              </a:rPr>
              <a:t>ds st aqtsd</a:t>
            </a:r>
          </a:p>
          <a:p>
            <a:pPr algn="ctr" eaLnBrk="0" hangingPunct="0"/>
            <a:r>
              <a:rPr lang="en-US" sz="1400" b="1">
                <a:solidFill>
                  <a:schemeClr val="accent2"/>
                </a:solidFill>
                <a:latin typeface="Courier New" pitchFamily="49" charset="0"/>
              </a:rPr>
              <a:t>et tu brute</a:t>
            </a:r>
          </a:p>
          <a:p>
            <a:pPr algn="ctr" eaLnBrk="0" hangingPunct="0"/>
            <a:r>
              <a:rPr lang="en-US" sz="1400" b="1">
                <a:solidFill>
                  <a:schemeClr val="accent2"/>
                </a:solidFill>
                <a:latin typeface="Courier New" pitchFamily="49" charset="0"/>
              </a:rPr>
              <a:t>fu uv csvuf</a:t>
            </a:r>
          </a:p>
        </p:txBody>
      </p:sp>
      <p:sp>
        <p:nvSpPr>
          <p:cNvPr id="69639" name="Text Box 9"/>
          <p:cNvSpPr txBox="1">
            <a:spLocks noChangeArrowheads="1"/>
          </p:cNvSpPr>
          <p:nvPr>
            <p:custDataLst>
              <p:tags r:id="rId6"/>
            </p:custDataLst>
          </p:nvPr>
        </p:nvSpPr>
        <p:spPr bwMode="auto">
          <a:xfrm>
            <a:off x="5445125" y="4675188"/>
            <a:ext cx="14462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2800"/>
              <a:t>Output</a:t>
            </a:r>
          </a:p>
        </p:txBody>
      </p:sp>
      <p:sp>
        <p:nvSpPr>
          <p:cNvPr id="69640" name="Line 10"/>
          <p:cNvSpPr>
            <a:spLocks noChangeShapeType="1"/>
          </p:cNvSpPr>
          <p:nvPr>
            <p:custDataLst>
              <p:tags r:id="rId7"/>
            </p:custDataLst>
          </p:nvPr>
        </p:nvSpPr>
        <p:spPr bwMode="auto">
          <a:xfrm>
            <a:off x="7451725" y="1338263"/>
            <a:ext cx="0" cy="5294312"/>
          </a:xfrm>
          <a:prstGeom prst="line">
            <a:avLst/>
          </a:prstGeom>
          <a:noFill/>
          <a:ln w="12700">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9641" name="Rectangle 11"/>
          <p:cNvSpPr>
            <a:spLocks noChangeArrowheads="1"/>
          </p:cNvSpPr>
          <p:nvPr>
            <p:custDataLst>
              <p:tags r:id="rId8"/>
            </p:custDataLst>
          </p:nvPr>
        </p:nvSpPr>
        <p:spPr bwMode="auto">
          <a:xfrm>
            <a:off x="6022975" y="6470650"/>
            <a:ext cx="1370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hangingPunct="0"/>
            <a:r>
              <a:rPr lang="en-US" sz="1200">
                <a:solidFill>
                  <a:schemeClr val="accent2"/>
                </a:solidFill>
                <a:latin typeface="Arial" charset="0"/>
              </a:rPr>
              <a:t>all 26 possibilities</a:t>
            </a:r>
          </a:p>
        </p:txBody>
      </p:sp>
      <p:sp>
        <p:nvSpPr>
          <p:cNvPr id="69642" name="Text Box 12"/>
          <p:cNvSpPr txBox="1">
            <a:spLocks noChangeArrowheads="1"/>
          </p:cNvSpPr>
          <p:nvPr>
            <p:custDataLst>
              <p:tags r:id="rId9"/>
            </p:custDataLst>
          </p:nvPr>
        </p:nvSpPr>
        <p:spPr bwMode="auto">
          <a:xfrm>
            <a:off x="265113" y="1517650"/>
            <a:ext cx="457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800" b="1">
                <a:latin typeface="Courier New" pitchFamily="49" charset="0"/>
              </a:rPr>
              <a:t>encipher( </a:t>
            </a:r>
            <a:r>
              <a:rPr lang="en-US" sz="1800" b="1">
                <a:solidFill>
                  <a:srgbClr val="1E16E4"/>
                </a:solidFill>
                <a:latin typeface="Courier New" pitchFamily="49" charset="0"/>
              </a:rPr>
              <a:t>'gv vw dtwvg'</a:t>
            </a:r>
            <a:r>
              <a:rPr lang="en-US" sz="1800" b="1">
                <a:latin typeface="Courier New" pitchFamily="49" charset="0"/>
              </a:rPr>
              <a:t> , 0 )</a:t>
            </a:r>
          </a:p>
        </p:txBody>
      </p:sp>
      <p:sp>
        <p:nvSpPr>
          <p:cNvPr id="69643" name="Text Box 13"/>
          <p:cNvSpPr txBox="1">
            <a:spLocks noChangeArrowheads="1"/>
          </p:cNvSpPr>
          <p:nvPr>
            <p:custDataLst>
              <p:tags r:id="rId10"/>
            </p:custDataLst>
          </p:nvPr>
        </p:nvSpPr>
        <p:spPr bwMode="auto">
          <a:xfrm>
            <a:off x="265113" y="1912938"/>
            <a:ext cx="457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800" b="1">
                <a:latin typeface="Courier New" pitchFamily="49" charset="0"/>
              </a:rPr>
              <a:t>encipher( </a:t>
            </a:r>
            <a:r>
              <a:rPr lang="en-US" sz="1800" b="1">
                <a:solidFill>
                  <a:srgbClr val="1E16E4"/>
                </a:solidFill>
                <a:latin typeface="Courier New" pitchFamily="49" charset="0"/>
              </a:rPr>
              <a:t>'gv vw dtwvg'</a:t>
            </a:r>
            <a:r>
              <a:rPr lang="en-US" sz="1800" b="1">
                <a:latin typeface="Courier New" pitchFamily="49" charset="0"/>
              </a:rPr>
              <a:t> , 1 )</a:t>
            </a:r>
          </a:p>
        </p:txBody>
      </p:sp>
      <p:sp>
        <p:nvSpPr>
          <p:cNvPr id="69644" name="Text Box 14"/>
          <p:cNvSpPr txBox="1">
            <a:spLocks noChangeArrowheads="1"/>
          </p:cNvSpPr>
          <p:nvPr>
            <p:custDataLst>
              <p:tags r:id="rId11"/>
            </p:custDataLst>
          </p:nvPr>
        </p:nvSpPr>
        <p:spPr bwMode="auto">
          <a:xfrm>
            <a:off x="265113" y="2293938"/>
            <a:ext cx="457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800" b="1">
                <a:latin typeface="Courier New" pitchFamily="49" charset="0"/>
              </a:rPr>
              <a:t>encipher( </a:t>
            </a:r>
            <a:r>
              <a:rPr lang="en-US" sz="1800" b="1">
                <a:solidFill>
                  <a:srgbClr val="1E16E4"/>
                </a:solidFill>
                <a:latin typeface="Courier New" pitchFamily="49" charset="0"/>
              </a:rPr>
              <a:t>'gv vw dtwvg'</a:t>
            </a:r>
            <a:r>
              <a:rPr lang="en-US" sz="1800" b="1">
                <a:latin typeface="Courier New" pitchFamily="49" charset="0"/>
              </a:rPr>
              <a:t> , 2 )</a:t>
            </a:r>
          </a:p>
        </p:txBody>
      </p:sp>
      <p:sp>
        <p:nvSpPr>
          <p:cNvPr id="69645" name="Text Box 15"/>
          <p:cNvSpPr txBox="1">
            <a:spLocks noChangeArrowheads="1"/>
          </p:cNvSpPr>
          <p:nvPr>
            <p:custDataLst>
              <p:tags r:id="rId12"/>
            </p:custDataLst>
          </p:nvPr>
        </p:nvSpPr>
        <p:spPr bwMode="auto">
          <a:xfrm>
            <a:off x="265113" y="2674938"/>
            <a:ext cx="457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800" b="1">
                <a:latin typeface="Courier New" pitchFamily="49" charset="0"/>
              </a:rPr>
              <a:t>encipher( </a:t>
            </a:r>
            <a:r>
              <a:rPr lang="en-US" sz="1800" b="1">
                <a:solidFill>
                  <a:srgbClr val="1E16E4"/>
                </a:solidFill>
                <a:latin typeface="Courier New" pitchFamily="49" charset="0"/>
              </a:rPr>
              <a:t>'gv vw dtwvg'</a:t>
            </a:r>
            <a:r>
              <a:rPr lang="en-US" sz="1800" b="1">
                <a:latin typeface="Courier New" pitchFamily="49" charset="0"/>
              </a:rPr>
              <a:t> , 3 )</a:t>
            </a:r>
          </a:p>
        </p:txBody>
      </p:sp>
      <p:sp>
        <p:nvSpPr>
          <p:cNvPr id="69646" name="Text Box 16"/>
          <p:cNvSpPr txBox="1">
            <a:spLocks noChangeArrowheads="1"/>
          </p:cNvSpPr>
          <p:nvPr>
            <p:custDataLst>
              <p:tags r:id="rId13"/>
            </p:custDataLst>
          </p:nvPr>
        </p:nvSpPr>
        <p:spPr bwMode="auto">
          <a:xfrm>
            <a:off x="265113" y="3055938"/>
            <a:ext cx="457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800" b="1">
                <a:latin typeface="Courier New" pitchFamily="49" charset="0"/>
              </a:rPr>
              <a:t>encipher( </a:t>
            </a:r>
            <a:r>
              <a:rPr lang="en-US" sz="1800" b="1">
                <a:solidFill>
                  <a:srgbClr val="1E16E4"/>
                </a:solidFill>
                <a:latin typeface="Courier New" pitchFamily="49" charset="0"/>
              </a:rPr>
              <a:t>'gv vw dtwvg'</a:t>
            </a:r>
            <a:r>
              <a:rPr lang="en-US" sz="1800" b="1">
                <a:latin typeface="Courier New" pitchFamily="49" charset="0"/>
              </a:rPr>
              <a:t> , 4 )</a:t>
            </a:r>
          </a:p>
        </p:txBody>
      </p:sp>
      <p:sp>
        <p:nvSpPr>
          <p:cNvPr id="69647" name="Text Box 17"/>
          <p:cNvSpPr txBox="1">
            <a:spLocks noChangeArrowheads="1"/>
          </p:cNvSpPr>
          <p:nvPr>
            <p:custDataLst>
              <p:tags r:id="rId14"/>
            </p:custDataLst>
          </p:nvPr>
        </p:nvSpPr>
        <p:spPr bwMode="auto">
          <a:xfrm>
            <a:off x="265113" y="3436938"/>
            <a:ext cx="457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800" b="1">
                <a:latin typeface="Courier New" pitchFamily="49" charset="0"/>
              </a:rPr>
              <a:t>encipher( </a:t>
            </a:r>
            <a:r>
              <a:rPr lang="en-US" sz="1800" b="1">
                <a:solidFill>
                  <a:srgbClr val="1E16E4"/>
                </a:solidFill>
                <a:latin typeface="Courier New" pitchFamily="49" charset="0"/>
              </a:rPr>
              <a:t>'gv vw dtwvg'</a:t>
            </a:r>
            <a:r>
              <a:rPr lang="en-US" sz="1800" b="1">
                <a:latin typeface="Courier New" pitchFamily="49" charset="0"/>
              </a:rPr>
              <a:t> , 5 )</a:t>
            </a:r>
          </a:p>
        </p:txBody>
      </p:sp>
      <p:sp>
        <p:nvSpPr>
          <p:cNvPr id="69648" name="Text Box 18"/>
          <p:cNvSpPr txBox="1">
            <a:spLocks noChangeArrowheads="1"/>
          </p:cNvSpPr>
          <p:nvPr>
            <p:custDataLst>
              <p:tags r:id="rId15"/>
            </p:custDataLst>
          </p:nvPr>
        </p:nvSpPr>
        <p:spPr bwMode="auto">
          <a:xfrm>
            <a:off x="228600" y="4260850"/>
            <a:ext cx="457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800" b="1">
                <a:latin typeface="Courier New" pitchFamily="49" charset="0"/>
              </a:rPr>
              <a:t>encipher( </a:t>
            </a:r>
            <a:r>
              <a:rPr lang="en-US" sz="1800" b="1">
                <a:solidFill>
                  <a:srgbClr val="1E16E4"/>
                </a:solidFill>
                <a:latin typeface="Courier New" pitchFamily="49" charset="0"/>
              </a:rPr>
              <a:t>'gv vw dtwvg'</a:t>
            </a:r>
            <a:r>
              <a:rPr lang="en-US" sz="1800" b="1">
                <a:latin typeface="Courier New" pitchFamily="49" charset="0"/>
              </a:rPr>
              <a:t> , 25 )</a:t>
            </a:r>
          </a:p>
        </p:txBody>
      </p:sp>
      <p:grpSp>
        <p:nvGrpSpPr>
          <p:cNvPr id="69649" name="Group 19"/>
          <p:cNvGrpSpPr>
            <a:grpSpLocks/>
          </p:cNvGrpSpPr>
          <p:nvPr>
            <p:custDataLst>
              <p:tags r:id="rId16"/>
            </p:custDataLst>
          </p:nvPr>
        </p:nvGrpSpPr>
        <p:grpSpPr bwMode="auto">
          <a:xfrm>
            <a:off x="4284663" y="1647825"/>
            <a:ext cx="649287" cy="228600"/>
            <a:chOff x="2893" y="1038"/>
            <a:chExt cx="409" cy="144"/>
          </a:xfrm>
        </p:grpSpPr>
        <p:sp>
          <p:nvSpPr>
            <p:cNvPr id="69671" name="Line 20"/>
            <p:cNvSpPr>
              <a:spLocks noChangeShapeType="1"/>
            </p:cNvSpPr>
            <p:nvPr>
              <p:custDataLst>
                <p:tags r:id="rId38"/>
              </p:custDataLst>
            </p:nvPr>
          </p:nvSpPr>
          <p:spPr bwMode="auto">
            <a:xfrm>
              <a:off x="3014" y="1066"/>
              <a:ext cx="28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69672" name="Text Box 21"/>
            <p:cNvSpPr txBox="1">
              <a:spLocks noChangeArrowheads="1"/>
            </p:cNvSpPr>
            <p:nvPr>
              <p:custDataLst>
                <p:tags r:id="rId39"/>
              </p:custDataLst>
            </p:nvPr>
          </p:nvSpPr>
          <p:spPr bwMode="auto">
            <a:xfrm>
              <a:off x="2893" y="1038"/>
              <a:ext cx="38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900"/>
                <a:t>returns</a:t>
              </a:r>
              <a:endParaRPr lang="en-US" sz="1000"/>
            </a:p>
          </p:txBody>
        </p:sp>
      </p:grpSp>
      <p:grpSp>
        <p:nvGrpSpPr>
          <p:cNvPr id="69650" name="Group 22"/>
          <p:cNvGrpSpPr>
            <a:grpSpLocks/>
          </p:cNvGrpSpPr>
          <p:nvPr>
            <p:custDataLst>
              <p:tags r:id="rId17"/>
            </p:custDataLst>
          </p:nvPr>
        </p:nvGrpSpPr>
        <p:grpSpPr bwMode="auto">
          <a:xfrm>
            <a:off x="4284663" y="2028825"/>
            <a:ext cx="649287" cy="228600"/>
            <a:chOff x="2893" y="1038"/>
            <a:chExt cx="409" cy="144"/>
          </a:xfrm>
        </p:grpSpPr>
        <p:sp>
          <p:nvSpPr>
            <p:cNvPr id="69669" name="Line 23"/>
            <p:cNvSpPr>
              <a:spLocks noChangeShapeType="1"/>
            </p:cNvSpPr>
            <p:nvPr>
              <p:custDataLst>
                <p:tags r:id="rId36"/>
              </p:custDataLst>
            </p:nvPr>
          </p:nvSpPr>
          <p:spPr bwMode="auto">
            <a:xfrm>
              <a:off x="3014" y="1066"/>
              <a:ext cx="28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69670" name="Text Box 24"/>
            <p:cNvSpPr txBox="1">
              <a:spLocks noChangeArrowheads="1"/>
            </p:cNvSpPr>
            <p:nvPr>
              <p:custDataLst>
                <p:tags r:id="rId37"/>
              </p:custDataLst>
            </p:nvPr>
          </p:nvSpPr>
          <p:spPr bwMode="auto">
            <a:xfrm>
              <a:off x="2893" y="1038"/>
              <a:ext cx="38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900"/>
                <a:t>returns</a:t>
              </a:r>
              <a:endParaRPr lang="en-US" sz="1000"/>
            </a:p>
          </p:txBody>
        </p:sp>
      </p:grpSp>
      <p:grpSp>
        <p:nvGrpSpPr>
          <p:cNvPr id="69651" name="Group 25"/>
          <p:cNvGrpSpPr>
            <a:grpSpLocks/>
          </p:cNvGrpSpPr>
          <p:nvPr>
            <p:custDataLst>
              <p:tags r:id="rId18"/>
            </p:custDataLst>
          </p:nvPr>
        </p:nvGrpSpPr>
        <p:grpSpPr bwMode="auto">
          <a:xfrm>
            <a:off x="4284663" y="2417763"/>
            <a:ext cx="649287" cy="228600"/>
            <a:chOff x="2893" y="1038"/>
            <a:chExt cx="409" cy="144"/>
          </a:xfrm>
        </p:grpSpPr>
        <p:sp>
          <p:nvSpPr>
            <p:cNvPr id="69667" name="Line 26"/>
            <p:cNvSpPr>
              <a:spLocks noChangeShapeType="1"/>
            </p:cNvSpPr>
            <p:nvPr>
              <p:custDataLst>
                <p:tags r:id="rId34"/>
              </p:custDataLst>
            </p:nvPr>
          </p:nvSpPr>
          <p:spPr bwMode="auto">
            <a:xfrm>
              <a:off x="3014" y="1066"/>
              <a:ext cx="28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69668" name="Text Box 27"/>
            <p:cNvSpPr txBox="1">
              <a:spLocks noChangeArrowheads="1"/>
            </p:cNvSpPr>
            <p:nvPr>
              <p:custDataLst>
                <p:tags r:id="rId35"/>
              </p:custDataLst>
            </p:nvPr>
          </p:nvSpPr>
          <p:spPr bwMode="auto">
            <a:xfrm>
              <a:off x="2893" y="1038"/>
              <a:ext cx="38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900"/>
                <a:t>returns</a:t>
              </a:r>
              <a:endParaRPr lang="en-US" sz="1000"/>
            </a:p>
          </p:txBody>
        </p:sp>
      </p:grpSp>
      <p:grpSp>
        <p:nvGrpSpPr>
          <p:cNvPr id="69652" name="Group 28"/>
          <p:cNvGrpSpPr>
            <a:grpSpLocks/>
          </p:cNvGrpSpPr>
          <p:nvPr>
            <p:custDataLst>
              <p:tags r:id="rId19"/>
            </p:custDataLst>
          </p:nvPr>
        </p:nvGrpSpPr>
        <p:grpSpPr bwMode="auto">
          <a:xfrm>
            <a:off x="4284663" y="2782888"/>
            <a:ext cx="649287" cy="228600"/>
            <a:chOff x="2893" y="1038"/>
            <a:chExt cx="409" cy="144"/>
          </a:xfrm>
        </p:grpSpPr>
        <p:sp>
          <p:nvSpPr>
            <p:cNvPr id="69665" name="Line 29"/>
            <p:cNvSpPr>
              <a:spLocks noChangeShapeType="1"/>
            </p:cNvSpPr>
            <p:nvPr>
              <p:custDataLst>
                <p:tags r:id="rId32"/>
              </p:custDataLst>
            </p:nvPr>
          </p:nvSpPr>
          <p:spPr bwMode="auto">
            <a:xfrm>
              <a:off x="3014" y="1066"/>
              <a:ext cx="28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69666" name="Text Box 30"/>
            <p:cNvSpPr txBox="1">
              <a:spLocks noChangeArrowheads="1"/>
            </p:cNvSpPr>
            <p:nvPr>
              <p:custDataLst>
                <p:tags r:id="rId33"/>
              </p:custDataLst>
            </p:nvPr>
          </p:nvSpPr>
          <p:spPr bwMode="auto">
            <a:xfrm>
              <a:off x="2893" y="1038"/>
              <a:ext cx="38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900"/>
                <a:t>returns</a:t>
              </a:r>
              <a:endParaRPr lang="en-US" sz="1000"/>
            </a:p>
          </p:txBody>
        </p:sp>
      </p:grpSp>
      <p:grpSp>
        <p:nvGrpSpPr>
          <p:cNvPr id="69653" name="Group 31"/>
          <p:cNvGrpSpPr>
            <a:grpSpLocks/>
          </p:cNvGrpSpPr>
          <p:nvPr>
            <p:custDataLst>
              <p:tags r:id="rId20"/>
            </p:custDataLst>
          </p:nvPr>
        </p:nvGrpSpPr>
        <p:grpSpPr bwMode="auto">
          <a:xfrm>
            <a:off x="4284663" y="3124200"/>
            <a:ext cx="649287" cy="228600"/>
            <a:chOff x="2893" y="1038"/>
            <a:chExt cx="409" cy="144"/>
          </a:xfrm>
        </p:grpSpPr>
        <p:sp>
          <p:nvSpPr>
            <p:cNvPr id="69663" name="Line 32"/>
            <p:cNvSpPr>
              <a:spLocks noChangeShapeType="1"/>
            </p:cNvSpPr>
            <p:nvPr>
              <p:custDataLst>
                <p:tags r:id="rId30"/>
              </p:custDataLst>
            </p:nvPr>
          </p:nvSpPr>
          <p:spPr bwMode="auto">
            <a:xfrm>
              <a:off x="3014" y="1066"/>
              <a:ext cx="28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69664" name="Text Box 33"/>
            <p:cNvSpPr txBox="1">
              <a:spLocks noChangeArrowheads="1"/>
            </p:cNvSpPr>
            <p:nvPr>
              <p:custDataLst>
                <p:tags r:id="rId31"/>
              </p:custDataLst>
            </p:nvPr>
          </p:nvSpPr>
          <p:spPr bwMode="auto">
            <a:xfrm>
              <a:off x="2893" y="1038"/>
              <a:ext cx="38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900"/>
                <a:t>returns</a:t>
              </a:r>
              <a:endParaRPr lang="en-US" sz="1000"/>
            </a:p>
          </p:txBody>
        </p:sp>
      </p:grpSp>
      <p:grpSp>
        <p:nvGrpSpPr>
          <p:cNvPr id="69654" name="Group 34"/>
          <p:cNvGrpSpPr>
            <a:grpSpLocks/>
          </p:cNvGrpSpPr>
          <p:nvPr>
            <p:custDataLst>
              <p:tags r:id="rId21"/>
            </p:custDataLst>
          </p:nvPr>
        </p:nvGrpSpPr>
        <p:grpSpPr bwMode="auto">
          <a:xfrm>
            <a:off x="4284663" y="3505200"/>
            <a:ext cx="649287" cy="228600"/>
            <a:chOff x="2893" y="1038"/>
            <a:chExt cx="409" cy="144"/>
          </a:xfrm>
        </p:grpSpPr>
        <p:sp>
          <p:nvSpPr>
            <p:cNvPr id="69661" name="Line 35"/>
            <p:cNvSpPr>
              <a:spLocks noChangeShapeType="1"/>
            </p:cNvSpPr>
            <p:nvPr>
              <p:custDataLst>
                <p:tags r:id="rId28"/>
              </p:custDataLst>
            </p:nvPr>
          </p:nvSpPr>
          <p:spPr bwMode="auto">
            <a:xfrm>
              <a:off x="3014" y="1066"/>
              <a:ext cx="28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69662" name="Text Box 36"/>
            <p:cNvSpPr txBox="1">
              <a:spLocks noChangeArrowheads="1"/>
            </p:cNvSpPr>
            <p:nvPr>
              <p:custDataLst>
                <p:tags r:id="rId29"/>
              </p:custDataLst>
            </p:nvPr>
          </p:nvSpPr>
          <p:spPr bwMode="auto">
            <a:xfrm>
              <a:off x="2893" y="1038"/>
              <a:ext cx="38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900"/>
                <a:t>returns</a:t>
              </a:r>
              <a:endParaRPr lang="en-US" sz="1000"/>
            </a:p>
          </p:txBody>
        </p:sp>
      </p:grpSp>
      <p:grpSp>
        <p:nvGrpSpPr>
          <p:cNvPr id="69655" name="Group 37"/>
          <p:cNvGrpSpPr>
            <a:grpSpLocks/>
          </p:cNvGrpSpPr>
          <p:nvPr>
            <p:custDataLst>
              <p:tags r:id="rId22"/>
            </p:custDataLst>
          </p:nvPr>
        </p:nvGrpSpPr>
        <p:grpSpPr bwMode="auto">
          <a:xfrm>
            <a:off x="4437063" y="4348163"/>
            <a:ext cx="649287" cy="228600"/>
            <a:chOff x="2893" y="1038"/>
            <a:chExt cx="409" cy="144"/>
          </a:xfrm>
        </p:grpSpPr>
        <p:sp>
          <p:nvSpPr>
            <p:cNvPr id="69659" name="Line 38"/>
            <p:cNvSpPr>
              <a:spLocks noChangeShapeType="1"/>
            </p:cNvSpPr>
            <p:nvPr>
              <p:custDataLst>
                <p:tags r:id="rId26"/>
              </p:custDataLst>
            </p:nvPr>
          </p:nvSpPr>
          <p:spPr bwMode="auto">
            <a:xfrm>
              <a:off x="3014" y="1066"/>
              <a:ext cx="28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69660" name="Text Box 39"/>
            <p:cNvSpPr txBox="1">
              <a:spLocks noChangeArrowheads="1"/>
            </p:cNvSpPr>
            <p:nvPr>
              <p:custDataLst>
                <p:tags r:id="rId27"/>
              </p:custDataLst>
            </p:nvPr>
          </p:nvSpPr>
          <p:spPr bwMode="auto">
            <a:xfrm>
              <a:off x="2893" y="1038"/>
              <a:ext cx="38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900"/>
                <a:t>returns</a:t>
              </a:r>
              <a:endParaRPr lang="en-US" sz="1000"/>
            </a:p>
          </p:txBody>
        </p:sp>
      </p:grpSp>
      <p:sp>
        <p:nvSpPr>
          <p:cNvPr id="69656" name="Rectangle 40"/>
          <p:cNvSpPr>
            <a:spLocks noChangeArrowheads="1"/>
          </p:cNvSpPr>
          <p:nvPr>
            <p:custDataLst>
              <p:tags r:id="rId23"/>
            </p:custDataLst>
          </p:nvPr>
        </p:nvSpPr>
        <p:spPr bwMode="auto">
          <a:xfrm>
            <a:off x="5102225" y="1382713"/>
            <a:ext cx="2362200"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eaLnBrk="0" hangingPunct="0">
              <a:lnSpc>
                <a:spcPct val="140000"/>
              </a:lnSpc>
            </a:pPr>
            <a:r>
              <a:rPr lang="en-US" sz="1800" b="1">
                <a:solidFill>
                  <a:srgbClr val="1E16E4"/>
                </a:solidFill>
                <a:latin typeface="Courier New" pitchFamily="49" charset="0"/>
              </a:rPr>
              <a:t>'gv vw dtwvg'</a:t>
            </a:r>
          </a:p>
          <a:p>
            <a:pPr eaLnBrk="0" hangingPunct="0">
              <a:lnSpc>
                <a:spcPct val="140000"/>
              </a:lnSpc>
            </a:pPr>
            <a:r>
              <a:rPr lang="en-US" sz="1800" b="1">
                <a:solidFill>
                  <a:srgbClr val="1E16E4"/>
                </a:solidFill>
                <a:latin typeface="Courier New" pitchFamily="49" charset="0"/>
              </a:rPr>
              <a:t>'hw wx euxwh'</a:t>
            </a:r>
          </a:p>
          <a:p>
            <a:pPr eaLnBrk="0" hangingPunct="0">
              <a:lnSpc>
                <a:spcPct val="140000"/>
              </a:lnSpc>
            </a:pPr>
            <a:r>
              <a:rPr lang="en-US" sz="1800" b="1">
                <a:solidFill>
                  <a:srgbClr val="1E16E4"/>
                </a:solidFill>
                <a:latin typeface="Courier New" pitchFamily="49" charset="0"/>
              </a:rPr>
              <a:t>'ix xy fvyxi'</a:t>
            </a:r>
          </a:p>
          <a:p>
            <a:pPr eaLnBrk="0" hangingPunct="0">
              <a:lnSpc>
                <a:spcPct val="140000"/>
              </a:lnSpc>
            </a:pPr>
            <a:r>
              <a:rPr lang="en-US" sz="1800" b="1">
                <a:solidFill>
                  <a:srgbClr val="1E16E4"/>
                </a:solidFill>
                <a:latin typeface="Courier New" pitchFamily="49" charset="0"/>
              </a:rPr>
              <a:t>'jy yz gwzyj'</a:t>
            </a:r>
          </a:p>
          <a:p>
            <a:pPr eaLnBrk="0" hangingPunct="0">
              <a:lnSpc>
                <a:spcPct val="140000"/>
              </a:lnSpc>
            </a:pPr>
            <a:r>
              <a:rPr lang="en-US" sz="1800" b="1">
                <a:solidFill>
                  <a:srgbClr val="1E16E4"/>
                </a:solidFill>
                <a:latin typeface="Courier New" pitchFamily="49" charset="0"/>
              </a:rPr>
              <a:t>'kz za hxazk'</a:t>
            </a:r>
          </a:p>
          <a:p>
            <a:pPr eaLnBrk="0" hangingPunct="0">
              <a:lnSpc>
                <a:spcPct val="140000"/>
              </a:lnSpc>
            </a:pPr>
            <a:r>
              <a:rPr lang="en-US" sz="1800" b="1">
                <a:solidFill>
                  <a:srgbClr val="1E16E4"/>
                </a:solidFill>
                <a:latin typeface="Courier New" pitchFamily="49" charset="0"/>
              </a:rPr>
              <a:t>'la ab iybal'</a:t>
            </a:r>
          </a:p>
        </p:txBody>
      </p:sp>
      <p:sp>
        <p:nvSpPr>
          <p:cNvPr id="69657" name="Rectangle 41"/>
          <p:cNvSpPr>
            <a:spLocks noChangeArrowheads="1"/>
          </p:cNvSpPr>
          <p:nvPr>
            <p:custDataLst>
              <p:tags r:id="rId24"/>
            </p:custDataLst>
          </p:nvPr>
        </p:nvSpPr>
        <p:spPr bwMode="auto">
          <a:xfrm>
            <a:off x="5119688" y="4251325"/>
            <a:ext cx="19669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1800" b="1">
                <a:solidFill>
                  <a:srgbClr val="1E16E4"/>
                </a:solidFill>
                <a:latin typeface="Courier New" pitchFamily="49" charset="0"/>
              </a:rPr>
              <a:t>'fu uv csvuf'</a:t>
            </a:r>
          </a:p>
        </p:txBody>
      </p:sp>
      <p:sp>
        <p:nvSpPr>
          <p:cNvPr id="69658" name="Rectangle 42"/>
          <p:cNvSpPr>
            <a:spLocks noChangeArrowheads="1"/>
          </p:cNvSpPr>
          <p:nvPr>
            <p:custDataLst>
              <p:tags r:id="rId25"/>
            </p:custDataLst>
          </p:nvPr>
        </p:nvSpPr>
        <p:spPr bwMode="auto">
          <a:xfrm>
            <a:off x="2819400" y="5486400"/>
            <a:ext cx="23796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r>
              <a:rPr lang="en-US" sz="3200" b="1">
                <a:solidFill>
                  <a:srgbClr val="B410CE"/>
                </a:solidFill>
                <a:latin typeface="Courier New" pitchFamily="49" charset="0"/>
              </a:rPr>
              <a:t>decipher?</a:t>
            </a:r>
            <a:endParaRPr lang="en-US" sz="3200" b="1">
              <a:solidFill>
                <a:srgbClr val="1E16E4"/>
              </a:solidFill>
              <a:latin typeface="Courier New" pitchFamily="49"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8" name="Group 2"/>
          <p:cNvGrpSpPr>
            <a:grpSpLocks/>
          </p:cNvGrpSpPr>
          <p:nvPr>
            <p:custDataLst>
              <p:tags r:id="rId1"/>
            </p:custDataLst>
          </p:nvPr>
        </p:nvGrpSpPr>
        <p:grpSpPr bwMode="auto">
          <a:xfrm>
            <a:off x="1262063" y="914400"/>
            <a:ext cx="6662737" cy="180975"/>
            <a:chOff x="295" y="1311"/>
            <a:chExt cx="5177" cy="114"/>
          </a:xfrm>
        </p:grpSpPr>
        <p:sp>
          <p:nvSpPr>
            <p:cNvPr id="70665" name="Rectangle 3"/>
            <p:cNvSpPr>
              <a:spLocks noChangeArrowheads="1"/>
            </p:cNvSpPr>
            <p:nvPr>
              <p:custDataLst>
                <p:tags r:id="rId8"/>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sp>
          <p:nvSpPr>
            <p:cNvPr id="70666" name="Rectangle 4"/>
            <p:cNvSpPr>
              <a:spLocks noChangeArrowheads="1"/>
            </p:cNvSpPr>
            <p:nvPr>
              <p:custDataLst>
                <p:tags r:id="rId9"/>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grpSp>
      <p:sp>
        <p:nvSpPr>
          <p:cNvPr id="70659" name="Text Box 5"/>
          <p:cNvSpPr txBox="1">
            <a:spLocks noChangeArrowheads="1"/>
          </p:cNvSpPr>
          <p:nvPr>
            <p:custDataLst>
              <p:tags r:id="rId2"/>
            </p:custDataLst>
          </p:nvPr>
        </p:nvSpPr>
        <p:spPr bwMode="auto">
          <a:xfrm>
            <a:off x="982663" y="152400"/>
            <a:ext cx="7239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000"/>
              <a:t>Caesar Cipher: </a:t>
            </a:r>
            <a:r>
              <a:rPr lang="en-US" sz="3200" b="1">
                <a:solidFill>
                  <a:srgbClr val="B410CE"/>
                </a:solidFill>
                <a:latin typeface="Courier New" pitchFamily="49" charset="0"/>
              </a:rPr>
              <a:t>decipher</a:t>
            </a:r>
            <a:endParaRPr lang="en-US" sz="4000"/>
          </a:p>
        </p:txBody>
      </p:sp>
      <p:pic>
        <p:nvPicPr>
          <p:cNvPr id="70660" name="Picture 6"/>
          <p:cNvPicPr>
            <a:picLocks noChangeAspect="1" noChangeArrowheads="1"/>
          </p:cNvPicPr>
          <p:nvPr>
            <p:custDataLst>
              <p:tags r:id="rId3"/>
            </p:custDataLst>
          </p:nvPr>
        </p:nvPicPr>
        <p:blipFill>
          <a:blip r:embed="rId11">
            <a:extLst>
              <a:ext uri="{28A0092B-C50C-407E-A947-70E740481C1C}">
                <a14:useLocalDpi xmlns:a14="http://schemas.microsoft.com/office/drawing/2010/main" val="0"/>
              </a:ext>
            </a:extLst>
          </a:blip>
          <a:srcRect/>
          <a:stretch>
            <a:fillRect/>
          </a:stretch>
        </p:blipFill>
        <p:spPr bwMode="auto">
          <a:xfrm>
            <a:off x="8001000" y="3048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7"/>
          <p:cNvPicPr>
            <a:picLocks noChangeAspect="1" noChangeArrowheads="1"/>
          </p:cNvPicPr>
          <p:nvPr>
            <p:custDataLst>
              <p:tags r:id="rId4"/>
            </p:custDataLst>
          </p:nvPr>
        </p:nvPicPr>
        <p:blipFill>
          <a:blip r:embed="rId12">
            <a:extLst>
              <a:ext uri="{28A0092B-C50C-407E-A947-70E740481C1C}">
                <a14:useLocalDpi xmlns:a14="http://schemas.microsoft.com/office/drawing/2010/main" val="0"/>
              </a:ext>
            </a:extLst>
          </a:blip>
          <a:srcRect l="6667" t="10605" r="49651" b="10600"/>
          <a:stretch>
            <a:fillRect/>
          </a:stretch>
        </p:blipFill>
        <p:spPr bwMode="auto">
          <a:xfrm>
            <a:off x="160338" y="304800"/>
            <a:ext cx="10001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2" name="Text Box 8"/>
          <p:cNvSpPr txBox="1">
            <a:spLocks noChangeArrowheads="1"/>
          </p:cNvSpPr>
          <p:nvPr>
            <p:custDataLst>
              <p:tags r:id="rId5"/>
            </p:custDataLst>
          </p:nvPr>
        </p:nvSpPr>
        <p:spPr bwMode="auto">
          <a:xfrm>
            <a:off x="381000" y="2057400"/>
            <a:ext cx="76120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r>
              <a:rPr lang="en-US" sz="1800" b="1">
                <a:latin typeface="Courier New" pitchFamily="49" charset="0"/>
              </a:rPr>
              <a:t>&gt;&gt;&gt; </a:t>
            </a:r>
            <a:r>
              <a:rPr lang="en-US" sz="1800" b="1">
                <a:solidFill>
                  <a:srgbClr val="B410CE"/>
                </a:solidFill>
                <a:latin typeface="Courier New" pitchFamily="49" charset="0"/>
              </a:rPr>
              <a:t>decipher('Bzdrzq bhogdq? H oqdedq Bzdrzq rzkzc.')</a:t>
            </a:r>
            <a:endParaRPr lang="en-US" sz="1800" b="1">
              <a:latin typeface="Courier New" pitchFamily="49" charset="0"/>
            </a:endParaRPr>
          </a:p>
          <a:p>
            <a:r>
              <a:rPr lang="en-US" sz="1800" b="1">
                <a:latin typeface="Courier New" pitchFamily="49" charset="0"/>
              </a:rPr>
              <a:t>'Caesar cipher? I prefer Caesar salad.'</a:t>
            </a:r>
          </a:p>
        </p:txBody>
      </p:sp>
      <p:sp>
        <p:nvSpPr>
          <p:cNvPr id="70663" name="Text Box 9"/>
          <p:cNvSpPr txBox="1">
            <a:spLocks noChangeArrowheads="1"/>
          </p:cNvSpPr>
          <p:nvPr>
            <p:custDataLst>
              <p:tags r:id="rId6"/>
            </p:custDataLst>
          </p:nvPr>
        </p:nvSpPr>
        <p:spPr bwMode="auto">
          <a:xfrm>
            <a:off x="381000" y="3092450"/>
            <a:ext cx="8599488"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r>
              <a:rPr lang="en-US" sz="1800" b="1">
                <a:latin typeface="Courier New" pitchFamily="49" charset="0"/>
              </a:rPr>
              <a:t>&gt;&gt;&gt; </a:t>
            </a:r>
            <a:r>
              <a:rPr lang="en-US" sz="1800" b="1">
                <a:solidFill>
                  <a:srgbClr val="B410CE"/>
                </a:solidFill>
                <a:latin typeface="Courier New" pitchFamily="49" charset="0"/>
              </a:rPr>
              <a:t>decipher('Hu lkbjhapvu pz doha ylthpuz hmaly dl mvynla '\</a:t>
            </a:r>
          </a:p>
          <a:p>
            <a:r>
              <a:rPr lang="en-US" sz="1800" b="1">
                <a:solidFill>
                  <a:srgbClr val="B410CE"/>
                </a:solidFill>
                <a:latin typeface="Courier New" pitchFamily="49" charset="0"/>
              </a:rPr>
              <a:t>             'lclyfaopun dl ohcl slhyulk.')</a:t>
            </a:r>
            <a:endParaRPr lang="en-US" sz="1800" b="1">
              <a:latin typeface="Courier New" pitchFamily="49" charset="0"/>
            </a:endParaRPr>
          </a:p>
          <a:p>
            <a:r>
              <a:rPr lang="en-US" sz="1800" b="1">
                <a:latin typeface="Courier New" pitchFamily="49" charset="0"/>
              </a:rPr>
              <a:t>'An education is what remains after we forget everything we have learned.'</a:t>
            </a:r>
          </a:p>
        </p:txBody>
      </p:sp>
      <p:sp>
        <p:nvSpPr>
          <p:cNvPr id="70664" name="Text Box 10"/>
          <p:cNvSpPr txBox="1">
            <a:spLocks noChangeArrowheads="1"/>
          </p:cNvSpPr>
          <p:nvPr>
            <p:custDataLst>
              <p:tags r:id="rId7"/>
            </p:custDataLst>
          </p:nvPr>
        </p:nvSpPr>
        <p:spPr bwMode="auto">
          <a:xfrm>
            <a:off x="2971800" y="60960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a:t>But how to do this… ?</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682" name="Group 2"/>
          <p:cNvGrpSpPr>
            <a:grpSpLocks/>
          </p:cNvGrpSpPr>
          <p:nvPr>
            <p:custDataLst>
              <p:tags r:id="rId1"/>
            </p:custDataLst>
          </p:nvPr>
        </p:nvGrpSpPr>
        <p:grpSpPr bwMode="auto">
          <a:xfrm>
            <a:off x="484188" y="914400"/>
            <a:ext cx="8154987" cy="180975"/>
            <a:chOff x="295" y="1311"/>
            <a:chExt cx="5177" cy="114"/>
          </a:xfrm>
        </p:grpSpPr>
        <p:sp>
          <p:nvSpPr>
            <p:cNvPr id="71685" name="Rectangle 3"/>
            <p:cNvSpPr>
              <a:spLocks noChangeArrowheads="1"/>
            </p:cNvSpPr>
            <p:nvPr>
              <p:custDataLst>
                <p:tags r:id="rId4"/>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sp>
          <p:nvSpPr>
            <p:cNvPr id="71686" name="Rectangle 4"/>
            <p:cNvSpPr>
              <a:spLocks noChangeArrowheads="1"/>
            </p:cNvSpPr>
            <p:nvPr>
              <p:custDataLst>
                <p:tags r:id="rId5"/>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grpSp>
      <p:sp>
        <p:nvSpPr>
          <p:cNvPr id="71683" name="Text Box 5"/>
          <p:cNvSpPr txBox="1">
            <a:spLocks noChangeArrowheads="1"/>
          </p:cNvSpPr>
          <p:nvPr>
            <p:custDataLst>
              <p:tags r:id="rId2"/>
            </p:custDataLst>
          </p:nvPr>
        </p:nvSpPr>
        <p:spPr bwMode="auto">
          <a:xfrm>
            <a:off x="982663" y="152400"/>
            <a:ext cx="70945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000"/>
              <a:t>Rot 13: characters</a:t>
            </a:r>
          </a:p>
        </p:txBody>
      </p:sp>
      <p:sp>
        <p:nvSpPr>
          <p:cNvPr id="71684" name="Text Box 6"/>
          <p:cNvSpPr txBox="1">
            <a:spLocks noChangeArrowheads="1"/>
          </p:cNvSpPr>
          <p:nvPr>
            <p:custDataLst>
              <p:tags r:id="rId3"/>
            </p:custDataLst>
          </p:nvPr>
        </p:nvSpPr>
        <p:spPr bwMode="auto">
          <a:xfrm>
            <a:off x="533400" y="1371600"/>
            <a:ext cx="80010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nSpc>
                <a:spcPct val="60000"/>
              </a:lnSpc>
              <a:spcBef>
                <a:spcPct val="50000"/>
              </a:spcBef>
            </a:pPr>
            <a:r>
              <a:rPr lang="en-US" sz="1800" b="1">
                <a:solidFill>
                  <a:srgbClr val="FE9A2C"/>
                </a:solidFill>
                <a:latin typeface="Courier New" pitchFamily="49" charset="0"/>
              </a:rPr>
              <a:t>def</a:t>
            </a:r>
            <a:r>
              <a:rPr lang="en-US" sz="1800" b="1">
                <a:latin typeface="Courier New" pitchFamily="49" charset="0"/>
              </a:rPr>
              <a:t> rotc( c ):</a:t>
            </a:r>
          </a:p>
          <a:p>
            <a:pPr>
              <a:lnSpc>
                <a:spcPct val="60000"/>
              </a:lnSpc>
              <a:spcBef>
                <a:spcPct val="50000"/>
              </a:spcBef>
            </a:pPr>
            <a:r>
              <a:rPr lang="en-US" sz="1800" b="1">
                <a:latin typeface="Courier New" pitchFamily="49" charset="0"/>
              </a:rPr>
              <a:t>    </a:t>
            </a:r>
            <a:r>
              <a:rPr lang="en-US" sz="1800" b="1">
                <a:solidFill>
                  <a:srgbClr val="067B0E"/>
                </a:solidFill>
                <a:latin typeface="Courier New" pitchFamily="49" charset="0"/>
              </a:rPr>
              <a:t>""" rotates a single char. c  ahead by n chars </a:t>
            </a:r>
          </a:p>
          <a:p>
            <a:pPr>
              <a:lnSpc>
                <a:spcPct val="60000"/>
              </a:lnSpc>
              <a:spcBef>
                <a:spcPct val="50000"/>
              </a:spcBef>
            </a:pPr>
            <a:r>
              <a:rPr lang="en-US" sz="1800" b="1">
                <a:solidFill>
                  <a:srgbClr val="067B0E"/>
                </a:solidFill>
                <a:latin typeface="Courier New" pitchFamily="49" charset="0"/>
              </a:rPr>
              <a:t>        'wrapping around' as needed """</a:t>
            </a:r>
            <a:endParaRPr lang="en-US" sz="1800" b="1">
              <a:solidFill>
                <a:srgbClr val="B410CE"/>
              </a:solidFill>
              <a:latin typeface="Courier New" pitchFamily="49"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2994378" y="2997177"/>
            <a:ext cx="2590800" cy="464965"/>
          </a:xfrm>
          <a:prstGeom prst="roundRect">
            <a:avLst/>
          </a:prstGeom>
          <a:solidFill>
            <a:srgbClr val="CCEC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6" charset="0"/>
              <a:ea typeface="ＭＳ Ｐゴシック" pitchFamily="-106" charset="-128"/>
              <a:cs typeface="ＭＳ Ｐゴシック" pitchFamily="-106" charset="-128"/>
            </a:endParaRPr>
          </a:p>
        </p:txBody>
      </p:sp>
      <p:sp>
        <p:nvSpPr>
          <p:cNvPr id="13315" name="Text Box 5"/>
          <p:cNvSpPr txBox="1">
            <a:spLocks noChangeArrowheads="1"/>
          </p:cNvSpPr>
          <p:nvPr>
            <p:custDataLst>
              <p:tags r:id="rId1"/>
            </p:custDataLst>
          </p:nvPr>
        </p:nvSpPr>
        <p:spPr bwMode="auto">
          <a:xfrm>
            <a:off x="982663" y="152400"/>
            <a:ext cx="7239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3600" dirty="0">
                <a:latin typeface="Cambria" pitchFamily="18" charset="0"/>
              </a:rPr>
              <a:t>A more </a:t>
            </a:r>
            <a:r>
              <a:rPr lang="en-US" sz="3600" b="1" i="1" dirty="0">
                <a:latin typeface="Cambria" pitchFamily="18" charset="0"/>
              </a:rPr>
              <a:t>comprehensive</a:t>
            </a:r>
            <a:r>
              <a:rPr lang="en-US" sz="3600" dirty="0">
                <a:latin typeface="Cambria" pitchFamily="18" charset="0"/>
              </a:rPr>
              <a:t> solution</a:t>
            </a:r>
          </a:p>
        </p:txBody>
      </p:sp>
      <p:sp>
        <p:nvSpPr>
          <p:cNvPr id="13316" name="Text Box 7"/>
          <p:cNvSpPr txBox="1">
            <a:spLocks noChangeArrowheads="1"/>
          </p:cNvSpPr>
          <p:nvPr>
            <p:custDataLst>
              <p:tags r:id="rId2"/>
            </p:custDataLst>
          </p:nvPr>
        </p:nvSpPr>
        <p:spPr bwMode="auto">
          <a:xfrm>
            <a:off x="898525" y="3651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endParaRPr lang="en-US"/>
          </a:p>
        </p:txBody>
      </p:sp>
      <p:sp>
        <p:nvSpPr>
          <p:cNvPr id="13319" name="Text Box 11"/>
          <p:cNvSpPr txBox="1">
            <a:spLocks noChangeArrowheads="1"/>
          </p:cNvSpPr>
          <p:nvPr>
            <p:custDataLst>
              <p:tags r:id="rId3"/>
            </p:custDataLst>
          </p:nvPr>
        </p:nvSpPr>
        <p:spPr bwMode="auto">
          <a:xfrm>
            <a:off x="756139" y="1897082"/>
            <a:ext cx="8235461"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nSpc>
                <a:spcPct val="60000"/>
              </a:lnSpc>
              <a:spcBef>
                <a:spcPct val="50000"/>
              </a:spcBef>
            </a:pPr>
            <a:r>
              <a:rPr lang="en-US" b="1" dirty="0" err="1">
                <a:solidFill>
                  <a:srgbClr val="FE9A2C"/>
                </a:solidFill>
                <a:latin typeface="Courier New" pitchFamily="49" charset="0"/>
              </a:rPr>
              <a:t>def</a:t>
            </a:r>
            <a:r>
              <a:rPr lang="en-US" b="1" dirty="0">
                <a:latin typeface="Courier New" pitchFamily="49" charset="0"/>
              </a:rPr>
              <a:t> </a:t>
            </a:r>
            <a:r>
              <a:rPr lang="en-US" b="1" dirty="0" err="1">
                <a:solidFill>
                  <a:srgbClr val="990099"/>
                </a:solidFill>
                <a:latin typeface="Courier New" pitchFamily="49" charset="0"/>
              </a:rPr>
              <a:t>bestWord</a:t>
            </a:r>
            <a:r>
              <a:rPr lang="en-US" b="1" dirty="0">
                <a:latin typeface="Courier New" pitchFamily="49" charset="0"/>
              </a:rPr>
              <a:t>( L ):</a:t>
            </a:r>
          </a:p>
          <a:p>
            <a:pPr>
              <a:lnSpc>
                <a:spcPct val="60000"/>
              </a:lnSpc>
              <a:spcBef>
                <a:spcPct val="50000"/>
              </a:spcBef>
            </a:pPr>
            <a:r>
              <a:rPr lang="en-US" b="1" dirty="0">
                <a:latin typeface="Courier New" pitchFamily="49" charset="0"/>
              </a:rPr>
              <a:t>    </a:t>
            </a:r>
            <a:r>
              <a:rPr lang="en-US" b="1" dirty="0">
                <a:solidFill>
                  <a:srgbClr val="067B0E"/>
                </a:solidFill>
                <a:latin typeface="Courier New" pitchFamily="49" charset="0"/>
              </a:rPr>
              <a:t>""" returns L's max-scrabble-score word</a:t>
            </a:r>
          </a:p>
          <a:p>
            <a:pPr>
              <a:lnSpc>
                <a:spcPct val="60000"/>
              </a:lnSpc>
              <a:spcBef>
                <a:spcPct val="50000"/>
              </a:spcBef>
            </a:pPr>
            <a:r>
              <a:rPr lang="en-US" b="1" dirty="0" smtClean="0">
                <a:latin typeface="Courier New" pitchFamily="49" charset="0"/>
              </a:rPr>
              <a:t>    </a:t>
            </a:r>
            <a:r>
              <a:rPr lang="en-US" b="1" dirty="0" smtClean="0">
                <a:solidFill>
                  <a:srgbClr val="067B0E"/>
                </a:solidFill>
                <a:latin typeface="Courier New" pitchFamily="49" charset="0"/>
              </a:rPr>
              <a:t>"""</a:t>
            </a:r>
            <a:endParaRPr lang="en-US" b="1" dirty="0">
              <a:solidFill>
                <a:srgbClr val="067B0E"/>
              </a:solidFill>
              <a:latin typeface="Courier New" pitchFamily="49" charset="0"/>
            </a:endParaRPr>
          </a:p>
          <a:p>
            <a:pPr>
              <a:lnSpc>
                <a:spcPct val="60000"/>
              </a:lnSpc>
              <a:spcBef>
                <a:spcPct val="50000"/>
              </a:spcBef>
            </a:pPr>
            <a:r>
              <a:rPr lang="en-US" b="1" dirty="0">
                <a:latin typeface="Courier New" pitchFamily="49" charset="0"/>
              </a:rPr>
              <a:t>    </a:t>
            </a:r>
            <a:r>
              <a:rPr lang="en-US" b="1" dirty="0" err="1">
                <a:latin typeface="Courier New" pitchFamily="49" charset="0"/>
              </a:rPr>
              <a:t>LoL</a:t>
            </a:r>
            <a:r>
              <a:rPr lang="en-US" b="1" dirty="0">
                <a:latin typeface="Courier New" pitchFamily="49" charset="0"/>
              </a:rPr>
              <a:t> = [ </a:t>
            </a:r>
            <a:r>
              <a:rPr lang="en-US" b="1" dirty="0" smtClean="0">
                <a:latin typeface="Courier New" pitchFamily="49" charset="0"/>
              </a:rPr>
              <a:t>[</a:t>
            </a:r>
            <a:r>
              <a:rPr lang="en-US" b="1" dirty="0" err="1" smtClean="0">
                <a:latin typeface="Courier New" pitchFamily="49" charset="0"/>
              </a:rPr>
              <a:t>sScore</a:t>
            </a:r>
            <a:r>
              <a:rPr lang="en-US" b="1" dirty="0" smtClean="0">
                <a:latin typeface="Courier New" pitchFamily="49" charset="0"/>
              </a:rPr>
              <a:t>(w</a:t>
            </a:r>
            <a:r>
              <a:rPr lang="en-US" b="1" dirty="0">
                <a:latin typeface="Courier New" pitchFamily="49" charset="0"/>
              </a:rPr>
              <a:t>), w] </a:t>
            </a:r>
            <a:r>
              <a:rPr lang="en-US" b="1" dirty="0">
                <a:solidFill>
                  <a:srgbClr val="FF9900"/>
                </a:solidFill>
                <a:latin typeface="Courier New" pitchFamily="49" charset="0"/>
              </a:rPr>
              <a:t>for</a:t>
            </a:r>
            <a:r>
              <a:rPr lang="en-US" b="1" dirty="0">
                <a:latin typeface="Courier New" pitchFamily="49" charset="0"/>
              </a:rPr>
              <a:t> w </a:t>
            </a:r>
            <a:r>
              <a:rPr lang="en-US" b="1" dirty="0">
                <a:solidFill>
                  <a:srgbClr val="FF9900"/>
                </a:solidFill>
                <a:latin typeface="Courier New" pitchFamily="49" charset="0"/>
              </a:rPr>
              <a:t>in</a:t>
            </a:r>
            <a:r>
              <a:rPr lang="en-US" b="1" dirty="0">
                <a:latin typeface="Courier New" pitchFamily="49" charset="0"/>
              </a:rPr>
              <a:t> L  ]  </a:t>
            </a:r>
            <a:endParaRPr lang="en-US" b="1" dirty="0">
              <a:solidFill>
                <a:srgbClr val="067B0E"/>
              </a:solidFill>
              <a:latin typeface="Courier New" pitchFamily="49" charset="0"/>
            </a:endParaRPr>
          </a:p>
          <a:p>
            <a:pPr>
              <a:lnSpc>
                <a:spcPct val="60000"/>
              </a:lnSpc>
              <a:spcBef>
                <a:spcPct val="50000"/>
              </a:spcBef>
            </a:pPr>
            <a:endParaRPr lang="en-US" b="1" dirty="0" smtClean="0">
              <a:latin typeface="Courier New" pitchFamily="49" charset="0"/>
            </a:endParaRPr>
          </a:p>
          <a:p>
            <a:pPr>
              <a:lnSpc>
                <a:spcPct val="60000"/>
              </a:lnSpc>
              <a:spcBef>
                <a:spcPct val="50000"/>
              </a:spcBef>
            </a:pPr>
            <a:endParaRPr lang="en-US" b="1" dirty="0">
              <a:latin typeface="Courier New" pitchFamily="49" charset="0"/>
            </a:endParaRPr>
          </a:p>
          <a:p>
            <a:pPr>
              <a:lnSpc>
                <a:spcPct val="60000"/>
              </a:lnSpc>
              <a:spcBef>
                <a:spcPct val="50000"/>
              </a:spcBef>
            </a:pPr>
            <a:r>
              <a:rPr lang="en-US" b="1" dirty="0">
                <a:latin typeface="Courier New" pitchFamily="49" charset="0"/>
              </a:rPr>
              <a:t>    </a:t>
            </a:r>
            <a:r>
              <a:rPr lang="en-US" b="1" dirty="0" err="1" smtClean="0">
                <a:latin typeface="Courier New" pitchFamily="49" charset="0"/>
              </a:rPr>
              <a:t>bestpair</a:t>
            </a:r>
            <a:r>
              <a:rPr lang="en-US" b="1" dirty="0" smtClean="0">
                <a:latin typeface="Courier New" pitchFamily="49" charset="0"/>
              </a:rPr>
              <a:t> </a:t>
            </a:r>
            <a:r>
              <a:rPr lang="en-US" b="1" dirty="0">
                <a:latin typeface="Courier New" pitchFamily="49" charset="0"/>
              </a:rPr>
              <a:t>= max( </a:t>
            </a:r>
            <a:r>
              <a:rPr lang="en-US" b="1" dirty="0" err="1">
                <a:latin typeface="Courier New" pitchFamily="49" charset="0"/>
              </a:rPr>
              <a:t>LoL</a:t>
            </a:r>
            <a:r>
              <a:rPr lang="en-US" b="1" dirty="0">
                <a:latin typeface="Courier New" pitchFamily="49" charset="0"/>
              </a:rPr>
              <a:t> )</a:t>
            </a:r>
            <a:endParaRPr lang="en-US" b="1" dirty="0">
              <a:solidFill>
                <a:srgbClr val="EB102C"/>
              </a:solidFill>
              <a:latin typeface="Courier New" pitchFamily="49" charset="0"/>
            </a:endParaRPr>
          </a:p>
          <a:p>
            <a:pPr>
              <a:lnSpc>
                <a:spcPct val="60000"/>
              </a:lnSpc>
              <a:spcBef>
                <a:spcPct val="50000"/>
              </a:spcBef>
            </a:pPr>
            <a:endParaRPr lang="en-US" b="1" dirty="0" smtClean="0">
              <a:latin typeface="Courier New" pitchFamily="49" charset="0"/>
            </a:endParaRPr>
          </a:p>
          <a:p>
            <a:pPr>
              <a:lnSpc>
                <a:spcPct val="60000"/>
              </a:lnSpc>
              <a:spcBef>
                <a:spcPct val="50000"/>
              </a:spcBef>
            </a:pPr>
            <a:endParaRPr lang="en-US" b="1" dirty="0">
              <a:latin typeface="Courier New" pitchFamily="49" charset="0"/>
            </a:endParaRPr>
          </a:p>
          <a:p>
            <a:pPr>
              <a:lnSpc>
                <a:spcPct val="60000"/>
              </a:lnSpc>
              <a:spcBef>
                <a:spcPct val="50000"/>
              </a:spcBef>
            </a:pPr>
            <a:r>
              <a:rPr lang="en-US" b="1" dirty="0">
                <a:latin typeface="Courier New" pitchFamily="49" charset="0"/>
              </a:rPr>
              <a:t>    </a:t>
            </a:r>
            <a:r>
              <a:rPr lang="en-US" b="1" dirty="0">
                <a:solidFill>
                  <a:srgbClr val="FE9A2C"/>
                </a:solidFill>
                <a:latin typeface="Courier New" pitchFamily="49" charset="0"/>
              </a:rPr>
              <a:t>return</a:t>
            </a:r>
            <a:r>
              <a:rPr lang="en-US" b="1" dirty="0">
                <a:latin typeface="Courier New" pitchFamily="49" charset="0"/>
              </a:rPr>
              <a:t> </a:t>
            </a:r>
            <a:r>
              <a:rPr lang="en-US" b="1" dirty="0" err="1" smtClean="0">
                <a:latin typeface="Courier New" pitchFamily="49" charset="0"/>
              </a:rPr>
              <a:t>bestpair</a:t>
            </a:r>
            <a:r>
              <a:rPr lang="en-US" b="1" dirty="0" smtClean="0">
                <a:latin typeface="Courier New" pitchFamily="49" charset="0"/>
              </a:rPr>
              <a:t>[1]</a:t>
            </a:r>
            <a:endParaRPr lang="en-US" b="1" dirty="0">
              <a:solidFill>
                <a:srgbClr val="EB102C"/>
              </a:solidFill>
              <a:latin typeface="Courier New" pitchFamily="49" charset="0"/>
            </a:endParaRPr>
          </a:p>
        </p:txBody>
      </p:sp>
      <p:grpSp>
        <p:nvGrpSpPr>
          <p:cNvPr id="13323" name="Group 20"/>
          <p:cNvGrpSpPr>
            <a:grpSpLocks/>
          </p:cNvGrpSpPr>
          <p:nvPr>
            <p:custDataLst>
              <p:tags r:id="rId4"/>
            </p:custDataLst>
          </p:nvPr>
        </p:nvGrpSpPr>
        <p:grpSpPr bwMode="auto">
          <a:xfrm>
            <a:off x="174978" y="2850444"/>
            <a:ext cx="393794" cy="470278"/>
            <a:chOff x="2928" y="1051"/>
            <a:chExt cx="840" cy="957"/>
          </a:xfrm>
        </p:grpSpPr>
        <p:sp>
          <p:nvSpPr>
            <p:cNvPr id="13329" name="Freeform 21"/>
            <p:cNvSpPr>
              <a:spLocks/>
            </p:cNvSpPr>
            <p:nvPr>
              <p:custDataLst>
                <p:tags r:id="rId6"/>
              </p:custDataLst>
            </p:nvPr>
          </p:nvSpPr>
          <p:spPr bwMode="auto">
            <a:xfrm>
              <a:off x="2928" y="1759"/>
              <a:ext cx="810" cy="249"/>
            </a:xfrm>
            <a:custGeom>
              <a:avLst/>
              <a:gdLst>
                <a:gd name="T0" fmla="*/ 67 w 1048"/>
                <a:gd name="T1" fmla="*/ 21 h 250"/>
                <a:gd name="T2" fmla="*/ 116 w 1048"/>
                <a:gd name="T3" fmla="*/ 83 h 250"/>
                <a:gd name="T4" fmla="*/ 121 w 1048"/>
                <a:gd name="T5" fmla="*/ 111 h 250"/>
                <a:gd name="T6" fmla="*/ 127 w 1048"/>
                <a:gd name="T7" fmla="*/ 130 h 250"/>
                <a:gd name="T8" fmla="*/ 133 w 1048"/>
                <a:gd name="T9" fmla="*/ 171 h 250"/>
                <a:gd name="T10" fmla="*/ 95 w 1048"/>
                <a:gd name="T11" fmla="*/ 240 h 250"/>
                <a:gd name="T12" fmla="*/ 10 w 1048"/>
                <a:gd name="T13" fmla="*/ 220 h 250"/>
                <a:gd name="T14" fmla="*/ 0 w 1048"/>
                <a:gd name="T15" fmla="*/ 199 h 250"/>
                <a:gd name="T16" fmla="*/ 2 w 1048"/>
                <a:gd name="T17" fmla="*/ 165 h 250"/>
                <a:gd name="T18" fmla="*/ 12 w 1048"/>
                <a:gd name="T19" fmla="*/ 125 h 250"/>
                <a:gd name="T20" fmla="*/ 26 w 1048"/>
                <a:gd name="T21" fmla="*/ 76 h 250"/>
                <a:gd name="T22" fmla="*/ 36 w 1048"/>
                <a:gd name="T23" fmla="*/ 55 h 250"/>
                <a:gd name="T24" fmla="*/ 41 w 1048"/>
                <a:gd name="T25" fmla="*/ 28 h 250"/>
                <a:gd name="T26" fmla="*/ 48 w 1048"/>
                <a:gd name="T27" fmla="*/ 14 h 250"/>
                <a:gd name="T28" fmla="*/ 64 w 1048"/>
                <a:gd name="T29" fmla="*/ 28 h 250"/>
                <a:gd name="T30" fmla="*/ 6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3330" name="Oval 22"/>
            <p:cNvSpPr>
              <a:spLocks noChangeArrowheads="1"/>
            </p:cNvSpPr>
            <p:nvPr>
              <p:custDataLst>
                <p:tags r:id="rId7"/>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eaLnBrk="0" hangingPunct="0"/>
              <a:endParaRPr lang="en-US"/>
            </a:p>
          </p:txBody>
        </p:sp>
        <p:sp>
          <p:nvSpPr>
            <p:cNvPr id="13331" name="Oval 23"/>
            <p:cNvSpPr>
              <a:spLocks noChangeArrowheads="1"/>
            </p:cNvSpPr>
            <p:nvPr>
              <p:custDataLst>
                <p:tags r:id="rId8"/>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13332" name="Oval 24"/>
            <p:cNvSpPr>
              <a:spLocks noChangeArrowheads="1"/>
            </p:cNvSpPr>
            <p:nvPr>
              <p:custDataLst>
                <p:tags r:id="rId9"/>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13333" name="Oval 25"/>
            <p:cNvSpPr>
              <a:spLocks noChangeArrowheads="1"/>
            </p:cNvSpPr>
            <p:nvPr>
              <p:custDataLst>
                <p:tags r:id="rId10"/>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13334" name="Oval 26"/>
            <p:cNvSpPr>
              <a:spLocks noChangeArrowheads="1"/>
            </p:cNvSpPr>
            <p:nvPr>
              <p:custDataLst>
                <p:tags r:id="rId11"/>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13335" name="Oval 27"/>
            <p:cNvSpPr>
              <a:spLocks noChangeArrowheads="1"/>
            </p:cNvSpPr>
            <p:nvPr>
              <p:custDataLst>
                <p:tags r:id="rId12"/>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13336" name="Oval 28"/>
            <p:cNvSpPr>
              <a:spLocks noChangeArrowheads="1"/>
            </p:cNvSpPr>
            <p:nvPr>
              <p:custDataLst>
                <p:tags r:id="rId13"/>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13337" name="AutoShape 29"/>
            <p:cNvSpPr>
              <a:spLocks noChangeArrowheads="1"/>
            </p:cNvSpPr>
            <p:nvPr>
              <p:custDataLst>
                <p:tags r:id="rId14"/>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eaLnBrk="0" hangingPunct="0"/>
              <a:endParaRPr lang="en-US"/>
            </a:p>
          </p:txBody>
        </p:sp>
        <p:sp>
          <p:nvSpPr>
            <p:cNvPr id="13338" name="Freeform 30"/>
            <p:cNvSpPr>
              <a:spLocks/>
            </p:cNvSpPr>
            <p:nvPr>
              <p:custDataLst>
                <p:tags r:id="rId15"/>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3339" name="Freeform 31"/>
            <p:cNvSpPr>
              <a:spLocks/>
            </p:cNvSpPr>
            <p:nvPr>
              <p:custDataLst>
                <p:tags r:id="rId16"/>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3340" name="Freeform 32"/>
            <p:cNvSpPr>
              <a:spLocks/>
            </p:cNvSpPr>
            <p:nvPr>
              <p:custDataLst>
                <p:tags r:id="rId17"/>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3341" name="Freeform 33"/>
            <p:cNvSpPr>
              <a:spLocks/>
            </p:cNvSpPr>
            <p:nvPr>
              <p:custDataLst>
                <p:tags r:id="rId18"/>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3324" name="Text Box 34"/>
          <p:cNvSpPr txBox="1">
            <a:spLocks noChangeArrowheads="1"/>
          </p:cNvSpPr>
          <p:nvPr>
            <p:custDataLst>
              <p:tags r:id="rId5"/>
            </p:custDataLst>
          </p:nvPr>
        </p:nvSpPr>
        <p:spPr bwMode="auto">
          <a:xfrm>
            <a:off x="419782" y="2808111"/>
            <a:ext cx="60218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r">
              <a:spcBef>
                <a:spcPct val="50000"/>
              </a:spcBef>
            </a:pPr>
            <a:r>
              <a:rPr lang="en-US" sz="1100" dirty="0" smtClean="0">
                <a:solidFill>
                  <a:srgbClr val="067B0E"/>
                </a:solidFill>
                <a:latin typeface="Cambria" pitchFamily="18" charset="0"/>
              </a:rPr>
              <a:t>This </a:t>
            </a:r>
            <a:r>
              <a:rPr lang="en-US" sz="1100" b="1" i="1" dirty="0" smtClean="0">
                <a:solidFill>
                  <a:srgbClr val="067B0E"/>
                </a:solidFill>
                <a:latin typeface="Cambria" pitchFamily="18" charset="0"/>
              </a:rPr>
              <a:t>does</a:t>
            </a:r>
            <a:r>
              <a:rPr lang="en-US" sz="1100" dirty="0" smtClean="0">
                <a:solidFill>
                  <a:srgbClr val="067B0E"/>
                </a:solidFill>
                <a:latin typeface="Cambria" pitchFamily="18" charset="0"/>
              </a:rPr>
              <a:t> look funny!</a:t>
            </a:r>
            <a:endParaRPr lang="en-US" sz="1100" dirty="0">
              <a:solidFill>
                <a:srgbClr val="067B0E"/>
              </a:solidFill>
              <a:latin typeface="Cambria" pitchFamily="18" charset="0"/>
            </a:endParaRPr>
          </a:p>
        </p:txBody>
      </p:sp>
      <mc:AlternateContent xmlns:mc="http://schemas.openxmlformats.org/markup-compatibility/2006">
        <mc:Choice xmlns:p14="http://schemas.microsoft.com/office/powerpoint/2010/main" Requires="p14">
          <p:contentPart p14:bwMode="auto" r:id="rId20">
            <p14:nvContentPartPr>
              <p14:cNvPr id="4" name="Ink 3"/>
              <p14:cNvContentPartPr/>
              <p14:nvPr/>
            </p14:nvContentPartPr>
            <p14:xfrm>
              <a:off x="1524240" y="2838600"/>
              <a:ext cx="743040" cy="667080"/>
            </p14:xfrm>
          </p:contentPart>
        </mc:Choice>
        <mc:Fallback>
          <p:pic>
            <p:nvPicPr>
              <p:cNvPr id="4" name="Ink 3"/>
              <p:cNvPicPr/>
              <p:nvPr/>
            </p:nvPicPr>
            <p:blipFill>
              <a:blip r:embed="rId21"/>
              <a:stretch>
                <a:fillRect/>
              </a:stretch>
            </p:blipFill>
            <p:spPr>
              <a:xfrm>
                <a:off x="1514880" y="2829240"/>
                <a:ext cx="761760" cy="685800"/>
              </a:xfrm>
              <a:prstGeom prst="rect">
                <a:avLst/>
              </a:prstGeom>
            </p:spPr>
          </p:pic>
        </mc:Fallback>
      </mc:AlternateContent>
    </p:spTree>
    <p:extLst>
      <p:ext uri="{BB962C8B-B14F-4D97-AF65-F5344CB8AC3E}">
        <p14:creationId xmlns:p14="http://schemas.microsoft.com/office/powerpoint/2010/main" val="7308395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706" name="Group 2"/>
          <p:cNvGrpSpPr>
            <a:grpSpLocks/>
          </p:cNvGrpSpPr>
          <p:nvPr>
            <p:custDataLst>
              <p:tags r:id="rId1"/>
            </p:custDataLst>
          </p:nvPr>
        </p:nvGrpSpPr>
        <p:grpSpPr bwMode="auto">
          <a:xfrm>
            <a:off x="484188" y="914400"/>
            <a:ext cx="8154987" cy="180975"/>
            <a:chOff x="295" y="1311"/>
            <a:chExt cx="5177" cy="114"/>
          </a:xfrm>
        </p:grpSpPr>
        <p:sp>
          <p:nvSpPr>
            <p:cNvPr id="72709" name="Rectangle 3"/>
            <p:cNvSpPr>
              <a:spLocks noChangeArrowheads="1"/>
            </p:cNvSpPr>
            <p:nvPr>
              <p:custDataLst>
                <p:tags r:id="rId4"/>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sp>
          <p:nvSpPr>
            <p:cNvPr id="72710" name="Rectangle 4"/>
            <p:cNvSpPr>
              <a:spLocks noChangeArrowheads="1"/>
            </p:cNvSpPr>
            <p:nvPr>
              <p:custDataLst>
                <p:tags r:id="rId5"/>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grpSp>
      <p:sp>
        <p:nvSpPr>
          <p:cNvPr id="72707" name="Text Box 5"/>
          <p:cNvSpPr txBox="1">
            <a:spLocks noChangeArrowheads="1"/>
          </p:cNvSpPr>
          <p:nvPr>
            <p:custDataLst>
              <p:tags r:id="rId2"/>
            </p:custDataLst>
          </p:nvPr>
        </p:nvSpPr>
        <p:spPr bwMode="auto">
          <a:xfrm>
            <a:off x="982663" y="152400"/>
            <a:ext cx="70945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000"/>
              <a:t>Rot 13: strings</a:t>
            </a:r>
          </a:p>
        </p:txBody>
      </p:sp>
      <p:sp>
        <p:nvSpPr>
          <p:cNvPr id="72708" name="Text Box 7"/>
          <p:cNvSpPr txBox="1">
            <a:spLocks noChangeArrowheads="1"/>
          </p:cNvSpPr>
          <p:nvPr>
            <p:custDataLst>
              <p:tags r:id="rId3"/>
            </p:custDataLst>
          </p:nvPr>
        </p:nvSpPr>
        <p:spPr bwMode="auto">
          <a:xfrm>
            <a:off x="536575" y="1371600"/>
            <a:ext cx="7540625"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nSpc>
                <a:spcPct val="70000"/>
              </a:lnSpc>
              <a:spcBef>
                <a:spcPct val="50000"/>
              </a:spcBef>
            </a:pPr>
            <a:r>
              <a:rPr lang="en-US" sz="1800" b="1">
                <a:solidFill>
                  <a:srgbClr val="FE9A2C"/>
                </a:solidFill>
                <a:latin typeface="Courier New" pitchFamily="49" charset="0"/>
              </a:rPr>
              <a:t>def</a:t>
            </a:r>
            <a:r>
              <a:rPr lang="en-US" sz="1800" b="1">
                <a:latin typeface="Courier New" pitchFamily="49" charset="0"/>
              </a:rPr>
              <a:t> rots( S ):</a:t>
            </a:r>
          </a:p>
          <a:p>
            <a:pPr>
              <a:lnSpc>
                <a:spcPct val="70000"/>
              </a:lnSpc>
              <a:spcBef>
                <a:spcPct val="50000"/>
              </a:spcBef>
            </a:pPr>
            <a:r>
              <a:rPr lang="en-US" sz="1800" b="1">
                <a:latin typeface="Courier New" pitchFamily="49" charset="0"/>
              </a:rPr>
              <a:t>    </a:t>
            </a:r>
            <a:r>
              <a:rPr lang="en-US" sz="1800" b="1">
                <a:solidFill>
                  <a:srgbClr val="067B0E"/>
                </a:solidFill>
                <a:latin typeface="Courier New" pitchFamily="49" charset="0"/>
              </a:rPr>
              <a:t>""" rotates a string ahead by 13 chars. """</a:t>
            </a:r>
            <a:endParaRPr lang="en-US" sz="1800" b="1">
              <a:latin typeface="Courier New" pitchFamily="49"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730" name="Group 2"/>
          <p:cNvGrpSpPr>
            <a:grpSpLocks/>
          </p:cNvGrpSpPr>
          <p:nvPr>
            <p:custDataLst>
              <p:tags r:id="rId1"/>
            </p:custDataLst>
          </p:nvPr>
        </p:nvGrpSpPr>
        <p:grpSpPr bwMode="auto">
          <a:xfrm>
            <a:off x="550863" y="990600"/>
            <a:ext cx="8042275" cy="180975"/>
            <a:chOff x="295" y="1311"/>
            <a:chExt cx="5177" cy="114"/>
          </a:xfrm>
        </p:grpSpPr>
        <p:sp>
          <p:nvSpPr>
            <p:cNvPr id="73734" name="Rectangle 3"/>
            <p:cNvSpPr>
              <a:spLocks noChangeArrowheads="1"/>
            </p:cNvSpPr>
            <p:nvPr>
              <p:custDataLst>
                <p:tags r:id="rId5"/>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sp>
          <p:nvSpPr>
            <p:cNvPr id="73735" name="Rectangle 4"/>
            <p:cNvSpPr>
              <a:spLocks noChangeArrowheads="1"/>
            </p:cNvSpPr>
            <p:nvPr>
              <p:custDataLst>
                <p:tags r:id="rId6"/>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grpSp>
      <p:sp>
        <p:nvSpPr>
          <p:cNvPr id="73731" name="Text Box 5"/>
          <p:cNvSpPr txBox="1">
            <a:spLocks noChangeArrowheads="1"/>
          </p:cNvSpPr>
          <p:nvPr>
            <p:custDataLst>
              <p:tags r:id="rId2"/>
            </p:custDataLst>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000"/>
              <a:t>Sorting</a:t>
            </a:r>
          </a:p>
        </p:txBody>
      </p:sp>
      <p:sp>
        <p:nvSpPr>
          <p:cNvPr id="73732" name="Rectangle 6"/>
          <p:cNvSpPr>
            <a:spLocks noChangeArrowheads="1"/>
          </p:cNvSpPr>
          <p:nvPr>
            <p:custDataLst>
              <p:tags r:id="rId3"/>
            </p:custDataLst>
          </p:nvPr>
        </p:nvSpPr>
        <p:spPr bwMode="auto">
          <a:xfrm>
            <a:off x="5105400" y="1803400"/>
            <a:ext cx="31511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spcBef>
                <a:spcPct val="50000"/>
              </a:spcBef>
            </a:pPr>
            <a:r>
              <a:rPr lang="en-US" sz="1600"/>
              <a:t>returns a list which has the same elements as L, but in sorted order! </a:t>
            </a:r>
          </a:p>
        </p:txBody>
      </p:sp>
      <p:sp>
        <p:nvSpPr>
          <p:cNvPr id="73733" name="Text Box 7"/>
          <p:cNvSpPr txBox="1">
            <a:spLocks noChangeArrowheads="1"/>
          </p:cNvSpPr>
          <p:nvPr>
            <p:custDataLst>
              <p:tags r:id="rId4"/>
            </p:custDataLst>
          </p:nvPr>
        </p:nvSpPr>
        <p:spPr bwMode="auto">
          <a:xfrm>
            <a:off x="1447800" y="1905000"/>
            <a:ext cx="2819400" cy="46672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b="1">
                <a:solidFill>
                  <a:schemeClr val="hlink"/>
                </a:solidFill>
                <a:latin typeface="Courier New" pitchFamily="49" charset="0"/>
              </a:rPr>
              <a:t>def</a:t>
            </a:r>
            <a:r>
              <a:rPr lang="en-US" b="1">
                <a:solidFill>
                  <a:schemeClr val="accent2"/>
                </a:solidFill>
                <a:latin typeface="Courier New" pitchFamily="49" charset="0"/>
              </a:rPr>
              <a:t> sort</a:t>
            </a:r>
            <a:r>
              <a:rPr lang="en-US" b="1">
                <a:latin typeface="Courier New" pitchFamily="49" charset="0"/>
              </a:rPr>
              <a:t>(L)</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754" name="Group 2"/>
          <p:cNvGrpSpPr>
            <a:grpSpLocks/>
          </p:cNvGrpSpPr>
          <p:nvPr>
            <p:custDataLst>
              <p:tags r:id="rId1"/>
            </p:custDataLst>
          </p:nvPr>
        </p:nvGrpSpPr>
        <p:grpSpPr bwMode="auto">
          <a:xfrm>
            <a:off x="423863" y="1038225"/>
            <a:ext cx="8166100" cy="180975"/>
            <a:chOff x="295" y="1311"/>
            <a:chExt cx="5177" cy="114"/>
          </a:xfrm>
        </p:grpSpPr>
        <p:sp>
          <p:nvSpPr>
            <p:cNvPr id="74767" name="Rectangle 3"/>
            <p:cNvSpPr>
              <a:spLocks noChangeArrowheads="1"/>
            </p:cNvSpPr>
            <p:nvPr>
              <p:custDataLst>
                <p:tags r:id="rId3"/>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sp>
          <p:nvSpPr>
            <p:cNvPr id="74768" name="Rectangle 4"/>
            <p:cNvSpPr>
              <a:spLocks noChangeArrowheads="1"/>
            </p:cNvSpPr>
            <p:nvPr>
              <p:custDataLst>
                <p:tags r:id="rId4"/>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grpSp>
      <p:sp>
        <p:nvSpPr>
          <p:cNvPr id="74755" name="Text Box 5"/>
          <p:cNvSpPr txBox="1">
            <a:spLocks noChangeArrowheads="1"/>
          </p:cNvSpPr>
          <p:nvPr>
            <p:custDataLst>
              <p:tags r:id="rId2"/>
            </p:custDataLst>
          </p:nvPr>
        </p:nvSpPr>
        <p:spPr bwMode="auto">
          <a:xfrm>
            <a:off x="1524000" y="228600"/>
            <a:ext cx="6248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000"/>
              <a:t>Computing with </a:t>
            </a:r>
            <a:r>
              <a:rPr lang="en-US" sz="4000" i="1"/>
              <a:t>text</a:t>
            </a:r>
            <a:endParaRPr lang="en-US" sz="4000"/>
          </a:p>
        </p:txBody>
      </p:sp>
      <p:sp>
        <p:nvSpPr>
          <p:cNvPr id="74756" name="TextBox 5"/>
          <p:cNvSpPr txBox="1">
            <a:spLocks noChangeArrowheads="1"/>
          </p:cNvSpPr>
          <p:nvPr/>
        </p:nvSpPr>
        <p:spPr bwMode="auto">
          <a:xfrm>
            <a:off x="838200" y="4038600"/>
            <a:ext cx="2030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r>
              <a:rPr lang="en-US"/>
              <a:t>Representation</a:t>
            </a:r>
          </a:p>
        </p:txBody>
      </p:sp>
      <p:sp>
        <p:nvSpPr>
          <p:cNvPr id="74757" name="TextBox 6"/>
          <p:cNvSpPr txBox="1">
            <a:spLocks noChangeArrowheads="1"/>
          </p:cNvSpPr>
          <p:nvPr/>
        </p:nvSpPr>
        <p:spPr bwMode="auto">
          <a:xfrm>
            <a:off x="6705600" y="4038600"/>
            <a:ext cx="1277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r>
              <a:rPr lang="en-US"/>
              <a:t>Meaning</a:t>
            </a:r>
          </a:p>
        </p:txBody>
      </p:sp>
      <p:sp>
        <p:nvSpPr>
          <p:cNvPr id="74758" name="Up-Down Arrow 11"/>
          <p:cNvSpPr>
            <a:spLocks noChangeArrowheads="1"/>
          </p:cNvSpPr>
          <p:nvPr/>
        </p:nvSpPr>
        <p:spPr bwMode="auto">
          <a:xfrm rot="-5400000">
            <a:off x="4525962" y="2636838"/>
            <a:ext cx="549275" cy="3352800"/>
          </a:xfrm>
          <a:prstGeom prst="upDownArrow">
            <a:avLst>
              <a:gd name="adj1" fmla="val 50000"/>
              <a:gd name="adj2" fmla="val 49934"/>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p>
        </p:txBody>
      </p:sp>
      <p:sp>
        <p:nvSpPr>
          <p:cNvPr id="74759" name="TextBox 14"/>
          <p:cNvSpPr txBox="1">
            <a:spLocks noChangeArrowheads="1"/>
          </p:cNvSpPr>
          <p:nvPr/>
        </p:nvSpPr>
        <p:spPr bwMode="auto">
          <a:xfrm>
            <a:off x="2106613" y="2209800"/>
            <a:ext cx="1895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r>
              <a:rPr lang="en-US"/>
              <a:t>Bits/Numbers</a:t>
            </a:r>
          </a:p>
        </p:txBody>
      </p:sp>
      <p:sp>
        <p:nvSpPr>
          <p:cNvPr id="74760" name="TextBox 15"/>
          <p:cNvSpPr txBox="1">
            <a:spLocks noChangeArrowheads="1"/>
          </p:cNvSpPr>
          <p:nvPr/>
        </p:nvSpPr>
        <p:spPr bwMode="auto">
          <a:xfrm>
            <a:off x="3452813" y="2895600"/>
            <a:ext cx="1654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r>
              <a:rPr lang="en-US" b="1"/>
              <a:t>Characters</a:t>
            </a:r>
          </a:p>
        </p:txBody>
      </p:sp>
      <p:sp>
        <p:nvSpPr>
          <p:cNvPr id="74761" name="TextBox 16"/>
          <p:cNvSpPr txBox="1">
            <a:spLocks noChangeArrowheads="1"/>
          </p:cNvSpPr>
          <p:nvPr/>
        </p:nvSpPr>
        <p:spPr bwMode="auto">
          <a:xfrm>
            <a:off x="5002213" y="2286000"/>
            <a:ext cx="13985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r>
              <a:rPr lang="en-US"/>
              <a:t>Language</a:t>
            </a:r>
          </a:p>
        </p:txBody>
      </p:sp>
      <p:cxnSp>
        <p:nvCxnSpPr>
          <p:cNvPr id="74762" name="Straight Arrow Connector 18"/>
          <p:cNvCxnSpPr>
            <a:cxnSpLocks noChangeShapeType="1"/>
            <a:stCxn id="74759" idx="2"/>
          </p:cNvCxnSpPr>
          <p:nvPr/>
        </p:nvCxnSpPr>
        <p:spPr bwMode="auto">
          <a:xfrm rot="16200000" flipH="1">
            <a:off x="2558256" y="3167857"/>
            <a:ext cx="1519237" cy="527050"/>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4763" name="Straight Arrow Connector 21"/>
          <p:cNvCxnSpPr>
            <a:cxnSpLocks noChangeShapeType="1"/>
          </p:cNvCxnSpPr>
          <p:nvPr/>
        </p:nvCxnSpPr>
        <p:spPr bwMode="auto">
          <a:xfrm rot="5400000">
            <a:off x="3706813" y="3657600"/>
            <a:ext cx="762000" cy="304800"/>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4764" name="Straight Arrow Connector 24"/>
          <p:cNvCxnSpPr>
            <a:cxnSpLocks noChangeShapeType="1"/>
            <a:stCxn id="74761" idx="2"/>
          </p:cNvCxnSpPr>
          <p:nvPr/>
        </p:nvCxnSpPr>
        <p:spPr bwMode="auto">
          <a:xfrm rot="5400000">
            <a:off x="4720431" y="3209132"/>
            <a:ext cx="1443037" cy="520700"/>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74765" name="TextBox 26"/>
          <p:cNvSpPr txBox="1">
            <a:spLocks noChangeArrowheads="1"/>
          </p:cNvSpPr>
          <p:nvPr/>
        </p:nvSpPr>
        <p:spPr bwMode="auto">
          <a:xfrm>
            <a:off x="6553200" y="2667000"/>
            <a:ext cx="833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r>
              <a:rPr lang="en-US"/>
              <a:t>Ideas</a:t>
            </a:r>
          </a:p>
        </p:txBody>
      </p:sp>
      <p:cxnSp>
        <p:nvCxnSpPr>
          <p:cNvPr id="74766" name="Straight Arrow Connector 28"/>
          <p:cNvCxnSpPr>
            <a:cxnSpLocks noChangeShapeType="1"/>
            <a:stCxn id="74765" idx="2"/>
          </p:cNvCxnSpPr>
          <p:nvPr/>
        </p:nvCxnSpPr>
        <p:spPr bwMode="auto">
          <a:xfrm rot="5400000">
            <a:off x="5928519" y="3144044"/>
            <a:ext cx="1057275" cy="1027113"/>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778" name="Group 2"/>
          <p:cNvGrpSpPr>
            <a:grpSpLocks/>
          </p:cNvGrpSpPr>
          <p:nvPr>
            <p:custDataLst>
              <p:tags r:id="rId1"/>
            </p:custDataLst>
          </p:nvPr>
        </p:nvGrpSpPr>
        <p:grpSpPr bwMode="auto">
          <a:xfrm>
            <a:off x="550863" y="990600"/>
            <a:ext cx="8042275" cy="180975"/>
            <a:chOff x="295" y="1311"/>
            <a:chExt cx="5177" cy="114"/>
          </a:xfrm>
        </p:grpSpPr>
        <p:sp>
          <p:nvSpPr>
            <p:cNvPr id="75787" name="Rectangle 3"/>
            <p:cNvSpPr>
              <a:spLocks noChangeArrowheads="1"/>
            </p:cNvSpPr>
            <p:nvPr>
              <p:custDataLst>
                <p:tags r:id="rId10"/>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sp>
          <p:nvSpPr>
            <p:cNvPr id="75788" name="Rectangle 4"/>
            <p:cNvSpPr>
              <a:spLocks noChangeArrowheads="1"/>
            </p:cNvSpPr>
            <p:nvPr>
              <p:custDataLst>
                <p:tags r:id="rId11"/>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grpSp>
      <p:sp>
        <p:nvSpPr>
          <p:cNvPr id="75779" name="Text Box 5"/>
          <p:cNvSpPr txBox="1">
            <a:spLocks noChangeArrowheads="1"/>
          </p:cNvSpPr>
          <p:nvPr>
            <p:custDataLst>
              <p:tags r:id="rId2"/>
            </p:custDataLst>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000"/>
              <a:t>Sorting</a:t>
            </a:r>
          </a:p>
        </p:txBody>
      </p:sp>
      <p:sp>
        <p:nvSpPr>
          <p:cNvPr id="75780" name="Rectangle 6"/>
          <p:cNvSpPr>
            <a:spLocks noChangeArrowheads="1"/>
          </p:cNvSpPr>
          <p:nvPr>
            <p:custDataLst>
              <p:tags r:id="rId3"/>
            </p:custDataLst>
          </p:nvPr>
        </p:nvSpPr>
        <p:spPr bwMode="auto">
          <a:xfrm>
            <a:off x="5105400" y="1803400"/>
            <a:ext cx="31511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spcBef>
                <a:spcPct val="50000"/>
              </a:spcBef>
            </a:pPr>
            <a:r>
              <a:rPr lang="en-US" sz="1600"/>
              <a:t>returns a list which has the same elements as L, but in sorted order! </a:t>
            </a:r>
          </a:p>
        </p:txBody>
      </p:sp>
      <p:sp>
        <p:nvSpPr>
          <p:cNvPr id="75781" name="Text Box 7"/>
          <p:cNvSpPr txBox="1">
            <a:spLocks noChangeArrowheads="1"/>
          </p:cNvSpPr>
          <p:nvPr>
            <p:custDataLst>
              <p:tags r:id="rId4"/>
            </p:custDataLst>
          </p:nvPr>
        </p:nvSpPr>
        <p:spPr bwMode="auto">
          <a:xfrm>
            <a:off x="1447800" y="1905000"/>
            <a:ext cx="2819400" cy="46672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b="1">
                <a:solidFill>
                  <a:schemeClr val="hlink"/>
                </a:solidFill>
                <a:latin typeface="Courier New" pitchFamily="49" charset="0"/>
              </a:rPr>
              <a:t>def</a:t>
            </a:r>
            <a:r>
              <a:rPr lang="en-US" b="1">
                <a:solidFill>
                  <a:schemeClr val="accent2"/>
                </a:solidFill>
                <a:latin typeface="Courier New" pitchFamily="49" charset="0"/>
              </a:rPr>
              <a:t> sort</a:t>
            </a:r>
            <a:r>
              <a:rPr lang="en-US" b="1">
                <a:latin typeface="Courier New" pitchFamily="49" charset="0"/>
              </a:rPr>
              <a:t>(L)</a:t>
            </a:r>
          </a:p>
        </p:txBody>
      </p:sp>
      <p:pic>
        <p:nvPicPr>
          <p:cNvPr id="75782" name="Picture 8" descr="Picture 6"/>
          <p:cNvPicPr>
            <a:picLocks noChangeAspect="1" noChangeArrowheads="1"/>
          </p:cNvPicPr>
          <p:nvPr>
            <p:custDataLst>
              <p:tags r:id="rId5"/>
            </p:custDataLst>
          </p:nvPr>
        </p:nvPicPr>
        <p:blipFill>
          <a:blip r:embed="rId14">
            <a:extLst>
              <a:ext uri="{28A0092B-C50C-407E-A947-70E740481C1C}">
                <a14:useLocalDpi xmlns:a14="http://schemas.microsoft.com/office/drawing/2010/main" val="0"/>
              </a:ext>
            </a:extLst>
          </a:blip>
          <a:srcRect/>
          <a:stretch>
            <a:fillRect/>
          </a:stretch>
        </p:blipFill>
        <p:spPr bwMode="auto">
          <a:xfrm>
            <a:off x="2514600" y="3048000"/>
            <a:ext cx="4179888" cy="3136900"/>
          </a:xfrm>
          <a:prstGeom prst="rect">
            <a:avLst/>
          </a:prstGeom>
          <a:noFill/>
          <a:ln w="19050">
            <a:solidFill>
              <a:srgbClr val="1E16E4"/>
            </a:solidFill>
            <a:miter lim="800000"/>
            <a:headEnd/>
            <a:tailEnd/>
          </a:ln>
          <a:extLst>
            <a:ext uri="{909E8E84-426E-40DD-AFC4-6F175D3DCCD1}">
              <a14:hiddenFill xmlns:a14="http://schemas.microsoft.com/office/drawing/2010/main">
                <a:solidFill>
                  <a:srgbClr val="FFFFFF"/>
                </a:solidFill>
              </a14:hiddenFill>
            </a:ext>
          </a:extLst>
        </p:spPr>
      </p:pic>
      <p:sp>
        <p:nvSpPr>
          <p:cNvPr id="75783" name="Text Box 9"/>
          <p:cNvSpPr txBox="1">
            <a:spLocks noChangeArrowheads="1"/>
          </p:cNvSpPr>
          <p:nvPr>
            <p:custDataLst>
              <p:tags r:id="rId6"/>
            </p:custDataLst>
          </p:nvPr>
        </p:nvSpPr>
        <p:spPr bwMode="auto">
          <a:xfrm>
            <a:off x="228600" y="4341813"/>
            <a:ext cx="21447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r">
              <a:spcBef>
                <a:spcPct val="50000"/>
              </a:spcBef>
            </a:pPr>
            <a:r>
              <a:rPr lang="en-US" sz="1400">
                <a:solidFill>
                  <a:srgbClr val="1E16E4"/>
                </a:solidFill>
                <a:latin typeface="Comic Sans MS" pitchFamily="66" charset="0"/>
              </a:rPr>
              <a:t>What is sorting doing?</a:t>
            </a:r>
          </a:p>
        </p:txBody>
      </p:sp>
      <p:sp>
        <p:nvSpPr>
          <p:cNvPr id="75784" name="Text Box 10"/>
          <p:cNvSpPr txBox="1">
            <a:spLocks noChangeArrowheads="1"/>
          </p:cNvSpPr>
          <p:nvPr>
            <p:custDataLst>
              <p:tags r:id="rId7"/>
            </p:custDataLst>
          </p:nvPr>
        </p:nvSpPr>
        <p:spPr bwMode="auto">
          <a:xfrm>
            <a:off x="228600" y="4800600"/>
            <a:ext cx="21447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r">
              <a:spcBef>
                <a:spcPct val="50000"/>
              </a:spcBef>
            </a:pPr>
            <a:r>
              <a:rPr lang="en-US" sz="1400">
                <a:solidFill>
                  <a:srgbClr val="1E16E4"/>
                </a:solidFill>
                <a:latin typeface="Comic Sans MS" pitchFamily="66" charset="0"/>
              </a:rPr>
              <a:t>What is one piece?</a:t>
            </a:r>
          </a:p>
        </p:txBody>
      </p:sp>
      <p:sp>
        <p:nvSpPr>
          <p:cNvPr id="75785" name="Line 11"/>
          <p:cNvSpPr>
            <a:spLocks noChangeShapeType="1"/>
          </p:cNvSpPr>
          <p:nvPr>
            <p:custDataLst>
              <p:tags r:id="rId8"/>
            </p:custDataLst>
          </p:nvPr>
        </p:nvSpPr>
        <p:spPr bwMode="auto">
          <a:xfrm>
            <a:off x="2362200" y="4495800"/>
            <a:ext cx="685800" cy="0"/>
          </a:xfrm>
          <a:prstGeom prst="line">
            <a:avLst/>
          </a:prstGeom>
          <a:noFill/>
          <a:ln w="19050">
            <a:solidFill>
              <a:srgbClr val="1E16E4"/>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75786" name="Line 12"/>
          <p:cNvSpPr>
            <a:spLocks noChangeShapeType="1"/>
          </p:cNvSpPr>
          <p:nvPr>
            <p:custDataLst>
              <p:tags r:id="rId9"/>
            </p:custDataLst>
          </p:nvPr>
        </p:nvSpPr>
        <p:spPr bwMode="auto">
          <a:xfrm>
            <a:off x="2362200" y="4953000"/>
            <a:ext cx="304800" cy="0"/>
          </a:xfrm>
          <a:prstGeom prst="line">
            <a:avLst/>
          </a:prstGeom>
          <a:noFill/>
          <a:ln w="19050">
            <a:solidFill>
              <a:srgbClr val="1E16E4"/>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9" descr="Picture 1"/>
          <p:cNvPicPr>
            <a:picLocks noChangeAspect="1" noChangeArrowheads="1"/>
          </p:cNvPicPr>
          <p:nvPr>
            <p:custDataLst>
              <p:tags r:id="rId1"/>
            </p:custDataLst>
          </p:nvPr>
        </p:nvPicPr>
        <p:blipFill>
          <a:blip r:embed="rId9">
            <a:extLst>
              <a:ext uri="{28A0092B-C50C-407E-A947-70E740481C1C}">
                <a14:useLocalDpi xmlns:a14="http://schemas.microsoft.com/office/drawing/2010/main" val="0"/>
              </a:ext>
            </a:extLst>
          </a:blip>
          <a:srcRect/>
          <a:stretch>
            <a:fillRect/>
          </a:stretch>
        </p:blipFill>
        <p:spPr bwMode="auto">
          <a:xfrm>
            <a:off x="1096963" y="39688"/>
            <a:ext cx="6965950" cy="653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Line 10"/>
          <p:cNvSpPr>
            <a:spLocks noChangeShapeType="1"/>
          </p:cNvSpPr>
          <p:nvPr>
            <p:custDataLst>
              <p:tags r:id="rId2"/>
            </p:custDataLst>
          </p:nvPr>
        </p:nvSpPr>
        <p:spPr bwMode="auto">
          <a:xfrm>
            <a:off x="838200" y="2690813"/>
            <a:ext cx="7086600" cy="0"/>
          </a:xfrm>
          <a:prstGeom prst="line">
            <a:avLst/>
          </a:prstGeom>
          <a:noFill/>
          <a:ln w="19050">
            <a:solidFill>
              <a:srgbClr val="1E16E4"/>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76804" name="Line 11"/>
          <p:cNvSpPr>
            <a:spLocks noChangeShapeType="1"/>
          </p:cNvSpPr>
          <p:nvPr>
            <p:custDataLst>
              <p:tags r:id="rId3"/>
            </p:custDataLst>
          </p:nvPr>
        </p:nvSpPr>
        <p:spPr bwMode="auto">
          <a:xfrm>
            <a:off x="838200" y="4395788"/>
            <a:ext cx="7086600" cy="0"/>
          </a:xfrm>
          <a:prstGeom prst="line">
            <a:avLst/>
          </a:prstGeom>
          <a:noFill/>
          <a:ln w="19050">
            <a:solidFill>
              <a:srgbClr val="1E16E4"/>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76805" name="Line 13"/>
          <p:cNvSpPr>
            <a:spLocks noChangeShapeType="1"/>
          </p:cNvSpPr>
          <p:nvPr>
            <p:custDataLst>
              <p:tags r:id="rId4"/>
            </p:custDataLst>
          </p:nvPr>
        </p:nvSpPr>
        <p:spPr bwMode="auto">
          <a:xfrm flipH="1">
            <a:off x="3276600" y="4679950"/>
            <a:ext cx="914400" cy="0"/>
          </a:xfrm>
          <a:prstGeom prst="line">
            <a:avLst/>
          </a:prstGeom>
          <a:noFill/>
          <a:ln w="19050">
            <a:solidFill>
              <a:srgbClr val="B410CE"/>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76806" name="Line 14"/>
          <p:cNvSpPr>
            <a:spLocks noChangeShapeType="1"/>
          </p:cNvSpPr>
          <p:nvPr>
            <p:custDataLst>
              <p:tags r:id="rId5"/>
            </p:custDataLst>
          </p:nvPr>
        </p:nvSpPr>
        <p:spPr bwMode="auto">
          <a:xfrm flipH="1">
            <a:off x="3276600" y="4965700"/>
            <a:ext cx="914400" cy="0"/>
          </a:xfrm>
          <a:prstGeom prst="line">
            <a:avLst/>
          </a:prstGeom>
          <a:noFill/>
          <a:ln w="19050">
            <a:solidFill>
              <a:srgbClr val="B410CE"/>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76807" name="Rectangle 15"/>
          <p:cNvSpPr>
            <a:spLocks noChangeArrowheads="1"/>
          </p:cNvSpPr>
          <p:nvPr>
            <p:custDataLst>
              <p:tags r:id="rId6"/>
            </p:custDataLst>
          </p:nvPr>
        </p:nvSpPr>
        <p:spPr bwMode="auto">
          <a:xfrm>
            <a:off x="3581400" y="228600"/>
            <a:ext cx="2971800" cy="533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eaLnBrk="0" hangingPunct="0"/>
            <a:endParaRPr 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826" name="Group 2"/>
          <p:cNvGrpSpPr>
            <a:grpSpLocks/>
          </p:cNvGrpSpPr>
          <p:nvPr>
            <p:custDataLst>
              <p:tags r:id="rId1"/>
            </p:custDataLst>
          </p:nvPr>
        </p:nvGrpSpPr>
        <p:grpSpPr bwMode="auto">
          <a:xfrm>
            <a:off x="533400" y="990600"/>
            <a:ext cx="8043863" cy="180975"/>
            <a:chOff x="295" y="1311"/>
            <a:chExt cx="5177" cy="114"/>
          </a:xfrm>
        </p:grpSpPr>
        <p:sp>
          <p:nvSpPr>
            <p:cNvPr id="77835" name="Rectangle 3"/>
            <p:cNvSpPr>
              <a:spLocks noChangeArrowheads="1"/>
            </p:cNvSpPr>
            <p:nvPr>
              <p:custDataLst>
                <p:tags r:id="rId10"/>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sp>
          <p:nvSpPr>
            <p:cNvPr id="77836" name="Rectangle 4"/>
            <p:cNvSpPr>
              <a:spLocks noChangeArrowheads="1"/>
            </p:cNvSpPr>
            <p:nvPr>
              <p:custDataLst>
                <p:tags r:id="rId11"/>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grpSp>
      <p:sp>
        <p:nvSpPr>
          <p:cNvPr id="77827" name="Text Box 5"/>
          <p:cNvSpPr txBox="1">
            <a:spLocks noChangeArrowheads="1"/>
          </p:cNvSpPr>
          <p:nvPr>
            <p:custDataLst>
              <p:tags r:id="rId2"/>
            </p:custDataLst>
          </p:nvPr>
        </p:nvSpPr>
        <p:spPr bwMode="auto">
          <a:xfrm>
            <a:off x="762000" y="1524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000"/>
              <a:t>Random sorting…</a:t>
            </a:r>
          </a:p>
        </p:txBody>
      </p:sp>
      <p:pic>
        <p:nvPicPr>
          <p:cNvPr id="77828" name="Picture 11"/>
          <p:cNvPicPr>
            <a:picLocks noChangeAspect="1" noChangeArrowheads="1"/>
          </p:cNvPicPr>
          <p:nvPr>
            <p:custDataLst>
              <p:tags r:id="rId3"/>
            </p:custDataLst>
          </p:nvPr>
        </p:nvPicPr>
        <p:blipFill>
          <a:blip r:embed="rId14">
            <a:extLst>
              <a:ext uri="{28A0092B-C50C-407E-A947-70E740481C1C}">
                <a14:useLocalDpi xmlns:a14="http://schemas.microsoft.com/office/drawing/2010/main" val="0"/>
              </a:ext>
            </a:extLst>
          </a:blip>
          <a:srcRect/>
          <a:stretch>
            <a:fillRect/>
          </a:stretch>
        </p:blipFill>
        <p:spPr bwMode="auto">
          <a:xfrm>
            <a:off x="6858000" y="5638800"/>
            <a:ext cx="1449388"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Text Box 13"/>
          <p:cNvSpPr txBox="1">
            <a:spLocks noChangeArrowheads="1"/>
          </p:cNvSpPr>
          <p:nvPr>
            <p:custDataLst>
              <p:tags r:id="rId4"/>
            </p:custDataLst>
          </p:nvPr>
        </p:nvSpPr>
        <p:spPr bwMode="auto">
          <a:xfrm>
            <a:off x="438150" y="1484313"/>
            <a:ext cx="6383338" cy="284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800" b="1">
                <a:solidFill>
                  <a:schemeClr val="hlink"/>
                </a:solidFill>
                <a:latin typeface="Courier New" pitchFamily="49" charset="0"/>
              </a:rPr>
              <a:t>def </a:t>
            </a:r>
            <a:r>
              <a:rPr lang="en-US" sz="1800" b="1">
                <a:latin typeface="Courier New" pitchFamily="49" charset="0"/>
              </a:rPr>
              <a:t>randSort( L ):</a:t>
            </a:r>
          </a:p>
          <a:p>
            <a:pPr>
              <a:spcBef>
                <a:spcPct val="50000"/>
              </a:spcBef>
            </a:pPr>
            <a:r>
              <a:rPr lang="en-US" sz="1800" b="1">
                <a:latin typeface="Courier New" pitchFamily="49" charset="0"/>
              </a:rPr>
              <a:t>    </a:t>
            </a:r>
            <a:r>
              <a:rPr lang="en-US" sz="1800" b="1">
                <a:solidFill>
                  <a:srgbClr val="B410CE"/>
                </a:solidFill>
                <a:latin typeface="Courier New" pitchFamily="49" charset="0"/>
              </a:rPr>
              <a:t>""" crazy sorting """</a:t>
            </a:r>
            <a:endParaRPr lang="en-US" sz="1800" b="1">
              <a:latin typeface="Courier New" pitchFamily="49" charset="0"/>
            </a:endParaRPr>
          </a:p>
          <a:p>
            <a:pPr>
              <a:spcBef>
                <a:spcPct val="50000"/>
              </a:spcBef>
            </a:pPr>
            <a:r>
              <a:rPr lang="en-US" sz="1800" b="1">
                <a:latin typeface="Courier New" pitchFamily="49" charset="0"/>
              </a:rPr>
              <a:t>    newL = random.sample( L, len(L) )</a:t>
            </a:r>
          </a:p>
          <a:p>
            <a:pPr>
              <a:spcBef>
                <a:spcPct val="50000"/>
              </a:spcBef>
            </a:pPr>
            <a:r>
              <a:rPr lang="en-US" sz="1800" b="1">
                <a:latin typeface="Courier New" pitchFamily="49" charset="0"/>
              </a:rPr>
              <a:t>    </a:t>
            </a:r>
            <a:r>
              <a:rPr lang="en-US" sz="1800" b="1">
                <a:solidFill>
                  <a:schemeClr val="hlink"/>
                </a:solidFill>
                <a:latin typeface="Courier New" pitchFamily="49" charset="0"/>
              </a:rPr>
              <a:t>if</a:t>
            </a:r>
            <a:r>
              <a:rPr lang="en-US" sz="1800" b="1">
                <a:latin typeface="Courier New" pitchFamily="49" charset="0"/>
              </a:rPr>
              <a:t> isSorted(newL):</a:t>
            </a:r>
          </a:p>
          <a:p>
            <a:pPr>
              <a:spcBef>
                <a:spcPct val="50000"/>
              </a:spcBef>
            </a:pPr>
            <a:r>
              <a:rPr lang="en-US" sz="1800" b="1">
                <a:latin typeface="Courier New" pitchFamily="49" charset="0"/>
              </a:rPr>
              <a:t>        </a:t>
            </a:r>
            <a:r>
              <a:rPr lang="en-US" sz="1800" b="1">
                <a:solidFill>
                  <a:schemeClr val="hlink"/>
                </a:solidFill>
                <a:latin typeface="Courier New" pitchFamily="49" charset="0"/>
              </a:rPr>
              <a:t>return</a:t>
            </a:r>
            <a:r>
              <a:rPr lang="en-US" sz="1800" b="1">
                <a:latin typeface="Courier New" pitchFamily="49" charset="0"/>
              </a:rPr>
              <a:t> newL</a:t>
            </a:r>
          </a:p>
          <a:p>
            <a:pPr>
              <a:spcBef>
                <a:spcPct val="50000"/>
              </a:spcBef>
            </a:pPr>
            <a:r>
              <a:rPr lang="en-US" sz="1800" b="1">
                <a:latin typeface="Courier New" pitchFamily="49" charset="0"/>
              </a:rPr>
              <a:t>    </a:t>
            </a:r>
            <a:r>
              <a:rPr lang="en-US" sz="1800" b="1">
                <a:solidFill>
                  <a:schemeClr val="hlink"/>
                </a:solidFill>
                <a:latin typeface="Courier New" pitchFamily="49" charset="0"/>
              </a:rPr>
              <a:t>else</a:t>
            </a:r>
            <a:r>
              <a:rPr lang="en-US" sz="1800" b="1">
                <a:latin typeface="Courier New" pitchFamily="49" charset="0"/>
              </a:rPr>
              <a:t>:</a:t>
            </a:r>
          </a:p>
          <a:p>
            <a:pPr>
              <a:spcBef>
                <a:spcPct val="50000"/>
              </a:spcBef>
            </a:pPr>
            <a:r>
              <a:rPr lang="en-US" sz="1800" b="1">
                <a:latin typeface="Courier New" pitchFamily="49" charset="0"/>
              </a:rPr>
              <a:t>        </a:t>
            </a:r>
            <a:r>
              <a:rPr lang="en-US" sz="1800" b="1">
                <a:solidFill>
                  <a:schemeClr val="hlink"/>
                </a:solidFill>
                <a:latin typeface="Courier New" pitchFamily="49" charset="0"/>
              </a:rPr>
              <a:t>return</a:t>
            </a:r>
            <a:r>
              <a:rPr lang="en-US" sz="1800" b="1">
                <a:latin typeface="Courier New" pitchFamily="49" charset="0"/>
              </a:rPr>
              <a:t> randSort(L)  </a:t>
            </a:r>
            <a:r>
              <a:rPr lang="en-US" sz="1800" b="1">
                <a:solidFill>
                  <a:srgbClr val="EB102C"/>
                </a:solidFill>
                <a:latin typeface="Courier New" pitchFamily="49" charset="0"/>
              </a:rPr>
              <a:t># try again…</a:t>
            </a:r>
            <a:endParaRPr lang="en-US" sz="1800" b="1">
              <a:solidFill>
                <a:schemeClr val="accent2"/>
              </a:solidFill>
              <a:latin typeface="Courier New" pitchFamily="49" charset="0"/>
            </a:endParaRPr>
          </a:p>
        </p:txBody>
      </p:sp>
      <p:sp>
        <p:nvSpPr>
          <p:cNvPr id="77830" name="Text Box 18"/>
          <p:cNvSpPr txBox="1">
            <a:spLocks noChangeArrowheads="1"/>
          </p:cNvSpPr>
          <p:nvPr>
            <p:custDataLst>
              <p:tags r:id="rId5"/>
            </p:custDataLst>
          </p:nvPr>
        </p:nvSpPr>
        <p:spPr bwMode="auto">
          <a:xfrm>
            <a:off x="5954713" y="5351463"/>
            <a:ext cx="3048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200">
                <a:solidFill>
                  <a:srgbClr val="067B0E"/>
                </a:solidFill>
                <a:latin typeface="Comic Sans MS" pitchFamily="66" charset="0"/>
              </a:rPr>
              <a:t>this function is totally random, dude! </a:t>
            </a:r>
          </a:p>
        </p:txBody>
      </p:sp>
      <p:sp>
        <p:nvSpPr>
          <p:cNvPr id="77831" name="Freeform 19"/>
          <p:cNvSpPr>
            <a:spLocks/>
          </p:cNvSpPr>
          <p:nvPr>
            <p:custDataLst>
              <p:tags r:id="rId6"/>
            </p:custDataLst>
          </p:nvPr>
        </p:nvSpPr>
        <p:spPr bwMode="auto">
          <a:xfrm>
            <a:off x="5707063" y="1784350"/>
            <a:ext cx="1381125" cy="660400"/>
          </a:xfrm>
          <a:custGeom>
            <a:avLst/>
            <a:gdLst>
              <a:gd name="T0" fmla="*/ 2147483647 w 870"/>
              <a:gd name="T1" fmla="*/ 2147483647 h 416"/>
              <a:gd name="T2" fmla="*/ 2147483647 w 870"/>
              <a:gd name="T3" fmla="*/ 2147483647 h 416"/>
              <a:gd name="T4" fmla="*/ 2147483647 w 870"/>
              <a:gd name="T5" fmla="*/ 2147483647 h 416"/>
              <a:gd name="T6" fmla="*/ 2147483647 w 870"/>
              <a:gd name="T7" fmla="*/ 2147483647 h 416"/>
              <a:gd name="T8" fmla="*/ 2147483647 w 870"/>
              <a:gd name="T9" fmla="*/ 2147483647 h 416"/>
              <a:gd name="T10" fmla="*/ 2147483647 w 870"/>
              <a:gd name="T11" fmla="*/ 2147483647 h 416"/>
              <a:gd name="T12" fmla="*/ 2147483647 w 870"/>
              <a:gd name="T13" fmla="*/ 2147483647 h 416"/>
              <a:gd name="T14" fmla="*/ 2147483647 w 870"/>
              <a:gd name="T15" fmla="*/ 2147483647 h 416"/>
              <a:gd name="T16" fmla="*/ 2147483647 w 870"/>
              <a:gd name="T17" fmla="*/ 2147483647 h 416"/>
              <a:gd name="T18" fmla="*/ 0 w 870"/>
              <a:gd name="T19" fmla="*/ 2147483647 h 4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0"/>
              <a:gd name="T31" fmla="*/ 0 h 416"/>
              <a:gd name="T32" fmla="*/ 870 w 870"/>
              <a:gd name="T33" fmla="*/ 416 h 4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0" h="416">
                <a:moveTo>
                  <a:pt x="870" y="16"/>
                </a:moveTo>
                <a:cubicBezTo>
                  <a:pt x="645" y="19"/>
                  <a:pt x="536" y="0"/>
                  <a:pt x="355" y="61"/>
                </a:cubicBezTo>
                <a:cubicBezTo>
                  <a:pt x="322" y="104"/>
                  <a:pt x="343" y="138"/>
                  <a:pt x="385" y="171"/>
                </a:cubicBezTo>
                <a:cubicBezTo>
                  <a:pt x="442" y="215"/>
                  <a:pt x="514" y="235"/>
                  <a:pt x="575" y="276"/>
                </a:cubicBezTo>
                <a:cubicBezTo>
                  <a:pt x="564" y="308"/>
                  <a:pt x="499" y="311"/>
                  <a:pt x="470" y="316"/>
                </a:cubicBezTo>
                <a:cubicBezTo>
                  <a:pt x="412" y="325"/>
                  <a:pt x="350" y="332"/>
                  <a:pt x="295" y="351"/>
                </a:cubicBezTo>
                <a:cubicBezTo>
                  <a:pt x="268" y="359"/>
                  <a:pt x="238" y="374"/>
                  <a:pt x="210" y="376"/>
                </a:cubicBezTo>
                <a:cubicBezTo>
                  <a:pt x="161" y="378"/>
                  <a:pt x="113" y="379"/>
                  <a:pt x="65" y="381"/>
                </a:cubicBezTo>
                <a:cubicBezTo>
                  <a:pt x="61" y="386"/>
                  <a:pt x="60" y="392"/>
                  <a:pt x="55" y="396"/>
                </a:cubicBezTo>
                <a:cubicBezTo>
                  <a:pt x="50" y="398"/>
                  <a:pt x="7" y="416"/>
                  <a:pt x="0" y="416"/>
                </a:cubicBezTo>
              </a:path>
            </a:pathLst>
          </a:custGeom>
          <a:noFill/>
          <a:ln w="19050">
            <a:solidFill>
              <a:srgbClr val="067B0E"/>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77832" name="Text Box 20"/>
          <p:cNvSpPr txBox="1">
            <a:spLocks noChangeArrowheads="1"/>
          </p:cNvSpPr>
          <p:nvPr>
            <p:custDataLst>
              <p:tags r:id="rId7"/>
            </p:custDataLst>
          </p:nvPr>
        </p:nvSpPr>
        <p:spPr bwMode="auto">
          <a:xfrm>
            <a:off x="6756400" y="164782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200">
                <a:solidFill>
                  <a:srgbClr val="067B0E"/>
                </a:solidFill>
                <a:latin typeface="Comic Sans MS" pitchFamily="66" charset="0"/>
              </a:rPr>
              <a:t>A random permutation of L !</a:t>
            </a:r>
          </a:p>
        </p:txBody>
      </p:sp>
      <p:pic>
        <p:nvPicPr>
          <p:cNvPr id="77833" name="Picture 21"/>
          <p:cNvPicPr>
            <a:picLocks noChangeAspect="1" noChangeArrowheads="1"/>
          </p:cNvPicPr>
          <p:nvPr>
            <p:custDataLst>
              <p:tags r:id="rId8"/>
            </p:custDataLst>
          </p:nvPr>
        </p:nvPicPr>
        <p:blipFill>
          <a:blip r:embed="rId15">
            <a:extLst>
              <a:ext uri="{28A0092B-C50C-407E-A947-70E740481C1C}">
                <a14:useLocalDpi xmlns:a14="http://schemas.microsoft.com/office/drawing/2010/main" val="0"/>
              </a:ext>
            </a:extLst>
          </a:blip>
          <a:srcRect/>
          <a:stretch>
            <a:fillRect/>
          </a:stretch>
        </p:blipFill>
        <p:spPr bwMode="auto">
          <a:xfrm>
            <a:off x="4724400" y="4876800"/>
            <a:ext cx="11049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77834" name="Text Box 22"/>
          <p:cNvSpPr txBox="1">
            <a:spLocks noChangeArrowheads="1"/>
          </p:cNvSpPr>
          <p:nvPr>
            <p:custDataLst>
              <p:tags r:id="rId9"/>
            </p:custDataLst>
          </p:nvPr>
        </p:nvSpPr>
        <p:spPr bwMode="auto">
          <a:xfrm>
            <a:off x="3741738" y="6289675"/>
            <a:ext cx="3048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200">
                <a:solidFill>
                  <a:srgbClr val="067B0E"/>
                </a:solidFill>
                <a:latin typeface="Comic Sans MS" pitchFamily="66" charset="0"/>
              </a:rPr>
              <a:t>Mmmm… sorting!</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850" name="Group 2"/>
          <p:cNvGrpSpPr>
            <a:grpSpLocks/>
          </p:cNvGrpSpPr>
          <p:nvPr>
            <p:custDataLst>
              <p:tags r:id="rId1"/>
            </p:custDataLst>
          </p:nvPr>
        </p:nvGrpSpPr>
        <p:grpSpPr bwMode="auto">
          <a:xfrm>
            <a:off x="550863" y="990600"/>
            <a:ext cx="8042275" cy="180975"/>
            <a:chOff x="295" y="1311"/>
            <a:chExt cx="5177" cy="114"/>
          </a:xfrm>
        </p:grpSpPr>
        <p:sp>
          <p:nvSpPr>
            <p:cNvPr id="78864" name="Rectangle 3"/>
            <p:cNvSpPr>
              <a:spLocks noChangeArrowheads="1"/>
            </p:cNvSpPr>
            <p:nvPr>
              <p:custDataLst>
                <p:tags r:id="rId15"/>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sp>
          <p:nvSpPr>
            <p:cNvPr id="78865" name="Rectangle 4"/>
            <p:cNvSpPr>
              <a:spLocks noChangeArrowheads="1"/>
            </p:cNvSpPr>
            <p:nvPr>
              <p:custDataLst>
                <p:tags r:id="rId16"/>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grpSp>
      <p:sp>
        <p:nvSpPr>
          <p:cNvPr id="78851" name="Text Box 5"/>
          <p:cNvSpPr txBox="1">
            <a:spLocks noChangeArrowheads="1"/>
          </p:cNvSpPr>
          <p:nvPr>
            <p:custDataLst>
              <p:tags r:id="rId2"/>
            </p:custDataLst>
          </p:nvPr>
        </p:nvSpPr>
        <p:spPr bwMode="auto">
          <a:xfrm>
            <a:off x="762000" y="1524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000"/>
              <a:t>Random sorting…</a:t>
            </a:r>
          </a:p>
        </p:txBody>
      </p:sp>
      <p:sp>
        <p:nvSpPr>
          <p:cNvPr id="78852" name="Rectangle 6"/>
          <p:cNvSpPr>
            <a:spLocks noChangeArrowheads="1"/>
          </p:cNvSpPr>
          <p:nvPr>
            <p:custDataLst>
              <p:tags r:id="rId3"/>
            </p:custDataLst>
          </p:nvPr>
        </p:nvSpPr>
        <p:spPr bwMode="auto">
          <a:xfrm>
            <a:off x="5105400" y="1752600"/>
            <a:ext cx="31511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spcBef>
                <a:spcPct val="50000"/>
              </a:spcBef>
            </a:pPr>
            <a:r>
              <a:rPr lang="en-US" sz="1600"/>
              <a:t>returns </a:t>
            </a:r>
            <a:r>
              <a:rPr lang="en-US" sz="1600" b="1">
                <a:latin typeface="Courier New" pitchFamily="49" charset="0"/>
              </a:rPr>
              <a:t>True</a:t>
            </a:r>
            <a:r>
              <a:rPr lang="en-US" sz="1600"/>
              <a:t> if </a:t>
            </a:r>
            <a:r>
              <a:rPr lang="en-US" sz="1600" b="1">
                <a:latin typeface="Courier New" pitchFamily="49" charset="0"/>
              </a:rPr>
              <a:t>s</a:t>
            </a:r>
            <a:r>
              <a:rPr lang="en-US" sz="1600"/>
              <a:t> is in order, </a:t>
            </a:r>
            <a:r>
              <a:rPr lang="en-US" sz="1600" b="1">
                <a:latin typeface="Courier New" pitchFamily="49" charset="0"/>
              </a:rPr>
              <a:t>False</a:t>
            </a:r>
            <a:r>
              <a:rPr lang="en-US" sz="1600"/>
              <a:t> otherwise</a:t>
            </a:r>
          </a:p>
        </p:txBody>
      </p:sp>
      <p:sp>
        <p:nvSpPr>
          <p:cNvPr id="78853" name="Rectangle 7"/>
          <p:cNvSpPr>
            <a:spLocks noChangeArrowheads="1"/>
          </p:cNvSpPr>
          <p:nvPr>
            <p:custDataLst>
              <p:tags r:id="rId4"/>
            </p:custDataLst>
          </p:nvPr>
        </p:nvSpPr>
        <p:spPr bwMode="auto">
          <a:xfrm>
            <a:off x="609600" y="2743200"/>
            <a:ext cx="647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b="1">
                <a:latin typeface="Courier New" pitchFamily="49" charset="0"/>
              </a:rPr>
              <a:t>isSorted(</a:t>
            </a:r>
            <a:r>
              <a:rPr lang="en-US" b="1">
                <a:solidFill>
                  <a:srgbClr val="008000"/>
                </a:solidFill>
                <a:latin typeface="Courier New" pitchFamily="49" charset="0"/>
              </a:rPr>
              <a:t>'BART'</a:t>
            </a:r>
            <a:r>
              <a:rPr lang="en-US" b="1">
                <a:latin typeface="Courier New" pitchFamily="49" charset="0"/>
              </a:rPr>
              <a:t>) </a:t>
            </a:r>
            <a:r>
              <a:rPr lang="en-US"/>
              <a:t>returns     </a:t>
            </a:r>
            <a:r>
              <a:rPr lang="en-US">
                <a:solidFill>
                  <a:srgbClr val="CC0000"/>
                </a:solidFill>
                <a:latin typeface="Maiandra GD" pitchFamily="34" charset="0"/>
              </a:rPr>
              <a:t>False</a:t>
            </a:r>
            <a:endParaRPr lang="en-US" b="1">
              <a:solidFill>
                <a:srgbClr val="CC0000"/>
              </a:solidFill>
              <a:latin typeface="Maiandra GD" pitchFamily="34" charset="0"/>
            </a:endParaRPr>
          </a:p>
        </p:txBody>
      </p:sp>
      <p:sp>
        <p:nvSpPr>
          <p:cNvPr id="78854" name="Rectangle 8"/>
          <p:cNvSpPr>
            <a:spLocks noChangeArrowheads="1"/>
          </p:cNvSpPr>
          <p:nvPr>
            <p:custDataLst>
              <p:tags r:id="rId5"/>
            </p:custDataLst>
          </p:nvPr>
        </p:nvSpPr>
        <p:spPr bwMode="auto">
          <a:xfrm>
            <a:off x="609600" y="3429000"/>
            <a:ext cx="647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b="1">
                <a:latin typeface="Courier New" pitchFamily="49" charset="0"/>
              </a:rPr>
              <a:t>isSorted(</a:t>
            </a:r>
            <a:r>
              <a:rPr lang="en-US" b="1">
                <a:solidFill>
                  <a:srgbClr val="008000"/>
                </a:solidFill>
                <a:latin typeface="Courier New" pitchFamily="49" charset="0"/>
              </a:rPr>
              <a:t>'BERT'</a:t>
            </a:r>
            <a:r>
              <a:rPr lang="en-US" b="1">
                <a:latin typeface="Courier New" pitchFamily="49" charset="0"/>
              </a:rPr>
              <a:t>) </a:t>
            </a:r>
            <a:r>
              <a:rPr lang="en-US"/>
              <a:t>returns      </a:t>
            </a:r>
            <a:r>
              <a:rPr lang="en-US">
                <a:solidFill>
                  <a:srgbClr val="CC0000"/>
                </a:solidFill>
                <a:latin typeface="Maiandra GD" pitchFamily="34" charset="0"/>
              </a:rPr>
              <a:t>True</a:t>
            </a:r>
          </a:p>
        </p:txBody>
      </p:sp>
      <p:sp>
        <p:nvSpPr>
          <p:cNvPr id="78855" name="Rectangle 9"/>
          <p:cNvSpPr>
            <a:spLocks noChangeArrowheads="1"/>
          </p:cNvSpPr>
          <p:nvPr>
            <p:custDataLst>
              <p:tags r:id="rId6"/>
            </p:custDataLst>
          </p:nvPr>
        </p:nvSpPr>
        <p:spPr bwMode="auto">
          <a:xfrm>
            <a:off x="609600" y="4114800"/>
            <a:ext cx="647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b="1">
                <a:latin typeface="Courier New" pitchFamily="49" charset="0"/>
              </a:rPr>
              <a:t>isSorted(</a:t>
            </a:r>
            <a:r>
              <a:rPr lang="en-US" b="1">
                <a:solidFill>
                  <a:srgbClr val="008000"/>
                </a:solidFill>
                <a:latin typeface="Courier New" pitchFamily="49" charset="0"/>
              </a:rPr>
              <a:t>'BEGIN'</a:t>
            </a:r>
            <a:r>
              <a:rPr lang="en-US" b="1">
                <a:latin typeface="Courier New" pitchFamily="49" charset="0"/>
              </a:rPr>
              <a:t>) </a:t>
            </a:r>
            <a:r>
              <a:rPr lang="en-US"/>
              <a:t>returns      </a:t>
            </a:r>
            <a:r>
              <a:rPr lang="en-US">
                <a:solidFill>
                  <a:srgbClr val="CC0000"/>
                </a:solidFill>
                <a:latin typeface="Maiandra GD" pitchFamily="34" charset="0"/>
              </a:rPr>
              <a:t>True</a:t>
            </a:r>
          </a:p>
        </p:txBody>
      </p:sp>
      <p:sp>
        <p:nvSpPr>
          <p:cNvPr id="78856" name="Rectangle 10"/>
          <p:cNvSpPr>
            <a:spLocks noChangeArrowheads="1"/>
          </p:cNvSpPr>
          <p:nvPr>
            <p:custDataLst>
              <p:tags r:id="rId7"/>
            </p:custDataLst>
          </p:nvPr>
        </p:nvSpPr>
        <p:spPr bwMode="auto">
          <a:xfrm>
            <a:off x="7550150" y="5562600"/>
            <a:ext cx="5572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1600">
                <a:solidFill>
                  <a:srgbClr val="800080"/>
                </a:solidFill>
                <a:latin typeface="Times New Roman" pitchFamily="18" charset="0"/>
              </a:rPr>
              <a:t>ties?</a:t>
            </a:r>
            <a:endParaRPr lang="en-US" sz="1600">
              <a:latin typeface="Times New Roman" pitchFamily="18" charset="0"/>
            </a:endParaRPr>
          </a:p>
        </p:txBody>
      </p:sp>
      <p:pic>
        <p:nvPicPr>
          <p:cNvPr id="78857" name="Picture 11"/>
          <p:cNvPicPr>
            <a:picLocks noChangeAspect="1" noChangeArrowheads="1"/>
          </p:cNvPicPr>
          <p:nvPr>
            <p:custDataLst>
              <p:tags r:id="rId8"/>
            </p:custDataLst>
          </p:nvPr>
        </p:nvPicPr>
        <p:blipFill>
          <a:blip r:embed="rId19">
            <a:extLst>
              <a:ext uri="{28A0092B-C50C-407E-A947-70E740481C1C}">
                <a14:useLocalDpi xmlns:a14="http://schemas.microsoft.com/office/drawing/2010/main" val="0"/>
              </a:ext>
            </a:extLst>
          </a:blip>
          <a:srcRect/>
          <a:stretch>
            <a:fillRect/>
          </a:stretch>
        </p:blipFill>
        <p:spPr bwMode="auto">
          <a:xfrm>
            <a:off x="7053263" y="2819400"/>
            <a:ext cx="14478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8" name="Picture 12"/>
          <p:cNvPicPr>
            <a:picLocks noChangeAspect="1" noChangeArrowheads="1"/>
          </p:cNvPicPr>
          <p:nvPr>
            <p:custDataLst>
              <p:tags r:id="rId9"/>
            </p:custDataLst>
          </p:nvPr>
        </p:nvPicPr>
        <p:blipFill>
          <a:blip r:embed="rId20">
            <a:extLst>
              <a:ext uri="{28A0092B-C50C-407E-A947-70E740481C1C}">
                <a14:useLocalDpi xmlns:a14="http://schemas.microsoft.com/office/drawing/2010/main" val="0"/>
              </a:ext>
            </a:extLst>
          </a:blip>
          <a:srcRect l="12283" r="29367" b="44186"/>
          <a:stretch>
            <a:fillRect/>
          </a:stretch>
        </p:blipFill>
        <p:spPr bwMode="auto">
          <a:xfrm>
            <a:off x="7162800" y="3886200"/>
            <a:ext cx="12684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9" name="Text Box 13"/>
          <p:cNvSpPr txBox="1">
            <a:spLocks noChangeArrowheads="1"/>
          </p:cNvSpPr>
          <p:nvPr>
            <p:custDataLst>
              <p:tags r:id="rId10"/>
            </p:custDataLst>
          </p:nvPr>
        </p:nvSpPr>
        <p:spPr bwMode="auto">
          <a:xfrm>
            <a:off x="914400" y="1828800"/>
            <a:ext cx="3581400" cy="46672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b="1">
                <a:solidFill>
                  <a:schemeClr val="hlink"/>
                </a:solidFill>
                <a:latin typeface="Courier New" pitchFamily="49" charset="0"/>
              </a:rPr>
              <a:t>def</a:t>
            </a:r>
            <a:r>
              <a:rPr lang="en-US" b="1">
                <a:solidFill>
                  <a:schemeClr val="accent2"/>
                </a:solidFill>
                <a:latin typeface="Courier New" pitchFamily="49" charset="0"/>
              </a:rPr>
              <a:t> isSorted</a:t>
            </a:r>
            <a:r>
              <a:rPr lang="en-US" b="1">
                <a:latin typeface="Courier New" pitchFamily="49" charset="0"/>
              </a:rPr>
              <a:t>(s)</a:t>
            </a:r>
            <a:endParaRPr lang="en-US" b="1">
              <a:solidFill>
                <a:schemeClr val="accent2"/>
              </a:solidFill>
              <a:latin typeface="Courier New" pitchFamily="49" charset="0"/>
            </a:endParaRPr>
          </a:p>
        </p:txBody>
      </p:sp>
      <p:sp>
        <p:nvSpPr>
          <p:cNvPr id="78860" name="Rectangle 14"/>
          <p:cNvSpPr>
            <a:spLocks noChangeArrowheads="1"/>
          </p:cNvSpPr>
          <p:nvPr>
            <p:custDataLst>
              <p:tags r:id="rId11"/>
            </p:custDataLst>
          </p:nvPr>
        </p:nvSpPr>
        <p:spPr bwMode="auto">
          <a:xfrm>
            <a:off x="609600" y="4800600"/>
            <a:ext cx="647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b="1">
                <a:latin typeface="Courier New" pitchFamily="49" charset="0"/>
              </a:rPr>
              <a:t>isSorted([3,1,4]) </a:t>
            </a:r>
            <a:r>
              <a:rPr lang="en-US"/>
              <a:t>returns      </a:t>
            </a:r>
            <a:r>
              <a:rPr lang="en-US">
                <a:solidFill>
                  <a:srgbClr val="CC0000"/>
                </a:solidFill>
                <a:latin typeface="Maiandra GD" pitchFamily="34" charset="0"/>
              </a:rPr>
              <a:t>False</a:t>
            </a:r>
          </a:p>
        </p:txBody>
      </p:sp>
      <p:sp>
        <p:nvSpPr>
          <p:cNvPr id="78861" name="Rectangle 15"/>
          <p:cNvSpPr>
            <a:spLocks noChangeArrowheads="1"/>
          </p:cNvSpPr>
          <p:nvPr>
            <p:custDataLst>
              <p:tags r:id="rId12"/>
            </p:custDataLst>
          </p:nvPr>
        </p:nvSpPr>
        <p:spPr bwMode="auto">
          <a:xfrm>
            <a:off x="609600" y="5486400"/>
            <a:ext cx="647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b="1">
                <a:latin typeface="Courier New" pitchFamily="49" charset="0"/>
              </a:rPr>
              <a:t>isSorted([1,3,4]) </a:t>
            </a:r>
            <a:r>
              <a:rPr lang="en-US"/>
              <a:t>returns      </a:t>
            </a:r>
            <a:r>
              <a:rPr lang="en-US">
                <a:solidFill>
                  <a:srgbClr val="CC0000"/>
                </a:solidFill>
                <a:latin typeface="Maiandra GD" pitchFamily="34" charset="0"/>
              </a:rPr>
              <a:t>True</a:t>
            </a:r>
          </a:p>
        </p:txBody>
      </p:sp>
      <p:sp>
        <p:nvSpPr>
          <p:cNvPr id="78862" name="Text Box 16"/>
          <p:cNvSpPr txBox="1">
            <a:spLocks noChangeArrowheads="1"/>
          </p:cNvSpPr>
          <p:nvPr>
            <p:custDataLst>
              <p:tags r:id="rId13"/>
            </p:custDataLst>
          </p:nvPr>
        </p:nvSpPr>
        <p:spPr bwMode="auto">
          <a:xfrm>
            <a:off x="6248400" y="6324600"/>
            <a:ext cx="274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r" eaLnBrk="1" hangingPunct="1">
              <a:spcBef>
                <a:spcPct val="50000"/>
              </a:spcBef>
            </a:pPr>
            <a:r>
              <a:rPr lang="en-US" sz="1800">
                <a:solidFill>
                  <a:schemeClr val="bg2"/>
                </a:solidFill>
                <a:latin typeface="Arial" charset="0"/>
              </a:rPr>
              <a:t>Six-letter word?</a:t>
            </a:r>
          </a:p>
        </p:txBody>
      </p:sp>
      <p:sp>
        <p:nvSpPr>
          <p:cNvPr id="78863" name="Rectangle 17"/>
          <p:cNvSpPr>
            <a:spLocks noChangeArrowheads="1"/>
          </p:cNvSpPr>
          <p:nvPr>
            <p:custDataLst>
              <p:tags r:id="rId14"/>
            </p:custDataLst>
          </p:nvPr>
        </p:nvSpPr>
        <p:spPr bwMode="auto">
          <a:xfrm>
            <a:off x="609600" y="6096000"/>
            <a:ext cx="647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b="1">
                <a:latin typeface="Courier New" pitchFamily="49" charset="0"/>
              </a:rPr>
              <a:t>isSorted(</a:t>
            </a:r>
            <a:r>
              <a:rPr lang="en-US" b="1">
                <a:solidFill>
                  <a:srgbClr val="008000"/>
                </a:solidFill>
                <a:latin typeface="Courier New" pitchFamily="49" charset="0"/>
              </a:rPr>
              <a:t>'LOOPY'</a:t>
            </a:r>
            <a:r>
              <a:rPr lang="en-US" b="1">
                <a:latin typeface="Courier New" pitchFamily="49" charset="0"/>
              </a:rPr>
              <a:t>) </a:t>
            </a:r>
            <a:r>
              <a:rPr lang="en-US"/>
              <a:t>returns      </a:t>
            </a:r>
            <a:r>
              <a:rPr lang="en-US">
                <a:solidFill>
                  <a:srgbClr val="CC0000"/>
                </a:solidFill>
                <a:latin typeface="Maiandra GD" pitchFamily="34" charset="0"/>
              </a:rPr>
              <a:t>??</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874" name="Group 2"/>
          <p:cNvGrpSpPr>
            <a:grpSpLocks/>
          </p:cNvGrpSpPr>
          <p:nvPr>
            <p:custDataLst>
              <p:tags r:id="rId1"/>
            </p:custDataLst>
          </p:nvPr>
        </p:nvGrpSpPr>
        <p:grpSpPr bwMode="auto">
          <a:xfrm>
            <a:off x="550863" y="990600"/>
            <a:ext cx="8042275" cy="180975"/>
            <a:chOff x="295" y="1311"/>
            <a:chExt cx="5177" cy="114"/>
          </a:xfrm>
        </p:grpSpPr>
        <p:sp>
          <p:nvSpPr>
            <p:cNvPr id="79884" name="Rectangle 3"/>
            <p:cNvSpPr>
              <a:spLocks noChangeArrowheads="1"/>
            </p:cNvSpPr>
            <p:nvPr>
              <p:custDataLst>
                <p:tags r:id="rId11"/>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sp>
          <p:nvSpPr>
            <p:cNvPr id="79885" name="Rectangle 4"/>
            <p:cNvSpPr>
              <a:spLocks noChangeArrowheads="1"/>
            </p:cNvSpPr>
            <p:nvPr>
              <p:custDataLst>
                <p:tags r:id="rId12"/>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grpSp>
      <p:sp>
        <p:nvSpPr>
          <p:cNvPr id="79875" name="Text Box 5"/>
          <p:cNvSpPr txBox="1">
            <a:spLocks noChangeArrowheads="1"/>
          </p:cNvSpPr>
          <p:nvPr>
            <p:custDataLst>
              <p:tags r:id="rId2"/>
            </p:custDataLst>
          </p:nvPr>
        </p:nvSpPr>
        <p:spPr bwMode="auto">
          <a:xfrm>
            <a:off x="762000" y="1524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000"/>
              <a:t>Random sorting…</a:t>
            </a:r>
          </a:p>
        </p:txBody>
      </p:sp>
      <p:sp>
        <p:nvSpPr>
          <p:cNvPr id="79876" name="Rectangle 6"/>
          <p:cNvSpPr>
            <a:spLocks noChangeArrowheads="1"/>
          </p:cNvSpPr>
          <p:nvPr>
            <p:custDataLst>
              <p:tags r:id="rId3"/>
            </p:custDataLst>
          </p:nvPr>
        </p:nvSpPr>
        <p:spPr bwMode="auto">
          <a:xfrm>
            <a:off x="4948238" y="1519238"/>
            <a:ext cx="3152775" cy="590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0" hangingPunct="0">
              <a:spcBef>
                <a:spcPct val="50000"/>
              </a:spcBef>
            </a:pPr>
            <a:r>
              <a:rPr lang="en-US" sz="1600"/>
              <a:t>returns </a:t>
            </a:r>
            <a:r>
              <a:rPr lang="en-US" sz="1600" b="1">
                <a:latin typeface="Courier New" pitchFamily="49" charset="0"/>
              </a:rPr>
              <a:t>True</a:t>
            </a:r>
            <a:r>
              <a:rPr lang="en-US" sz="1600"/>
              <a:t> if </a:t>
            </a:r>
            <a:r>
              <a:rPr lang="en-US" sz="1600" b="1">
                <a:latin typeface="Courier New" pitchFamily="49" charset="0"/>
              </a:rPr>
              <a:t>s</a:t>
            </a:r>
            <a:r>
              <a:rPr lang="en-US" sz="1600"/>
              <a:t> is in order, </a:t>
            </a:r>
            <a:r>
              <a:rPr lang="en-US" sz="1600" b="1">
                <a:latin typeface="Courier New" pitchFamily="49" charset="0"/>
              </a:rPr>
              <a:t>False</a:t>
            </a:r>
            <a:r>
              <a:rPr lang="en-US" sz="1600"/>
              <a:t> otherwise</a:t>
            </a:r>
          </a:p>
        </p:txBody>
      </p:sp>
      <p:sp>
        <p:nvSpPr>
          <p:cNvPr id="79877" name="Rectangle 10"/>
          <p:cNvSpPr>
            <a:spLocks noChangeArrowheads="1"/>
          </p:cNvSpPr>
          <p:nvPr>
            <p:custDataLst>
              <p:tags r:id="rId4"/>
            </p:custDataLst>
          </p:nvPr>
        </p:nvSpPr>
        <p:spPr bwMode="auto">
          <a:xfrm>
            <a:off x="7550150" y="5562600"/>
            <a:ext cx="5572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1600">
                <a:solidFill>
                  <a:srgbClr val="800080"/>
                </a:solidFill>
                <a:latin typeface="Times New Roman" pitchFamily="18" charset="0"/>
              </a:rPr>
              <a:t>ties?</a:t>
            </a:r>
            <a:endParaRPr lang="en-US" sz="1600">
              <a:latin typeface="Times New Roman" pitchFamily="18" charset="0"/>
            </a:endParaRPr>
          </a:p>
        </p:txBody>
      </p:sp>
      <p:pic>
        <p:nvPicPr>
          <p:cNvPr id="79878" name="Picture 11"/>
          <p:cNvPicPr>
            <a:picLocks noChangeAspect="1" noChangeArrowheads="1"/>
          </p:cNvPicPr>
          <p:nvPr>
            <p:custDataLst>
              <p:tags r:id="rId5"/>
            </p:custDataLst>
          </p:nvPr>
        </p:nvPicPr>
        <p:blipFill>
          <a:blip r:embed="rId15">
            <a:extLst>
              <a:ext uri="{28A0092B-C50C-407E-A947-70E740481C1C}">
                <a14:useLocalDpi xmlns:a14="http://schemas.microsoft.com/office/drawing/2010/main" val="0"/>
              </a:ext>
            </a:extLst>
          </a:blip>
          <a:srcRect/>
          <a:stretch>
            <a:fillRect/>
          </a:stretch>
        </p:blipFill>
        <p:spPr bwMode="auto">
          <a:xfrm>
            <a:off x="7053263" y="2819400"/>
            <a:ext cx="14478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9" name="Picture 12"/>
          <p:cNvPicPr>
            <a:picLocks noChangeAspect="1" noChangeArrowheads="1"/>
          </p:cNvPicPr>
          <p:nvPr>
            <p:custDataLst>
              <p:tags r:id="rId6"/>
            </p:custDataLst>
          </p:nvPr>
        </p:nvPicPr>
        <p:blipFill>
          <a:blip r:embed="rId16">
            <a:extLst>
              <a:ext uri="{28A0092B-C50C-407E-A947-70E740481C1C}">
                <a14:useLocalDpi xmlns:a14="http://schemas.microsoft.com/office/drawing/2010/main" val="0"/>
              </a:ext>
            </a:extLst>
          </a:blip>
          <a:srcRect l="12283" r="29367" b="44186"/>
          <a:stretch>
            <a:fillRect/>
          </a:stretch>
        </p:blipFill>
        <p:spPr bwMode="auto">
          <a:xfrm>
            <a:off x="7162800" y="3886200"/>
            <a:ext cx="12684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0" name="Text Box 13"/>
          <p:cNvSpPr txBox="1">
            <a:spLocks noChangeArrowheads="1"/>
          </p:cNvSpPr>
          <p:nvPr>
            <p:custDataLst>
              <p:tags r:id="rId7"/>
            </p:custDataLst>
          </p:nvPr>
        </p:nvSpPr>
        <p:spPr bwMode="auto">
          <a:xfrm>
            <a:off x="457200" y="1524000"/>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b="1">
                <a:solidFill>
                  <a:schemeClr val="hlink"/>
                </a:solidFill>
                <a:latin typeface="Courier New" pitchFamily="49" charset="0"/>
              </a:rPr>
              <a:t>def</a:t>
            </a:r>
            <a:r>
              <a:rPr lang="en-US" b="1">
                <a:solidFill>
                  <a:schemeClr val="accent2"/>
                </a:solidFill>
                <a:latin typeface="Courier New" pitchFamily="49" charset="0"/>
              </a:rPr>
              <a:t> </a:t>
            </a:r>
            <a:r>
              <a:rPr lang="en-US" b="1">
                <a:latin typeface="Courier New" pitchFamily="49" charset="0"/>
              </a:rPr>
              <a:t>isSorted(s):</a:t>
            </a:r>
          </a:p>
        </p:txBody>
      </p:sp>
      <p:sp>
        <p:nvSpPr>
          <p:cNvPr id="79881" name="Text Box 16"/>
          <p:cNvSpPr txBox="1">
            <a:spLocks noChangeArrowheads="1"/>
          </p:cNvSpPr>
          <p:nvPr>
            <p:custDataLst>
              <p:tags r:id="rId8"/>
            </p:custDataLst>
          </p:nvPr>
        </p:nvSpPr>
        <p:spPr bwMode="auto">
          <a:xfrm>
            <a:off x="6248400" y="6324600"/>
            <a:ext cx="274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r" eaLnBrk="1" hangingPunct="1">
              <a:spcBef>
                <a:spcPct val="50000"/>
              </a:spcBef>
            </a:pPr>
            <a:r>
              <a:rPr lang="en-US" sz="1800" b="1" i="1">
                <a:solidFill>
                  <a:schemeClr val="bg2"/>
                </a:solidFill>
                <a:latin typeface="Arial" charset="0"/>
              </a:rPr>
              <a:t>Six-letter word?</a:t>
            </a:r>
          </a:p>
        </p:txBody>
      </p:sp>
      <p:sp>
        <p:nvSpPr>
          <p:cNvPr id="79882" name="Text Box 18"/>
          <p:cNvSpPr txBox="1">
            <a:spLocks noChangeArrowheads="1"/>
          </p:cNvSpPr>
          <p:nvPr>
            <p:custDataLst>
              <p:tags r:id="rId9"/>
            </p:custDataLst>
          </p:nvPr>
        </p:nvSpPr>
        <p:spPr bwMode="auto">
          <a:xfrm>
            <a:off x="1143000" y="2438400"/>
            <a:ext cx="5638800"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800" b="1">
                <a:solidFill>
                  <a:srgbClr val="B410CE"/>
                </a:solidFill>
                <a:latin typeface="Courier New" pitchFamily="49" charset="0"/>
              </a:rPr>
              <a:t>""" see the description in this box """</a:t>
            </a:r>
            <a:endParaRPr lang="en-US" sz="1800" b="1">
              <a:latin typeface="Courier New" pitchFamily="49" charset="0"/>
            </a:endParaRPr>
          </a:p>
          <a:p>
            <a:pPr>
              <a:spcBef>
                <a:spcPct val="50000"/>
              </a:spcBef>
            </a:pPr>
            <a:r>
              <a:rPr lang="en-US" sz="1800" b="1">
                <a:solidFill>
                  <a:schemeClr val="hlink"/>
                </a:solidFill>
                <a:latin typeface="Courier New" pitchFamily="49" charset="0"/>
              </a:rPr>
              <a:t>if</a:t>
            </a:r>
            <a:r>
              <a:rPr lang="en-US" sz="1800" b="1">
                <a:latin typeface="Courier New" pitchFamily="49" charset="0"/>
              </a:rPr>
              <a:t> len(s) &lt; 2:</a:t>
            </a:r>
          </a:p>
          <a:p>
            <a:pPr>
              <a:spcBef>
                <a:spcPct val="50000"/>
              </a:spcBef>
            </a:pPr>
            <a:r>
              <a:rPr lang="en-US" sz="1800" b="1">
                <a:latin typeface="Courier New" pitchFamily="49" charset="0"/>
              </a:rPr>
              <a:t>    </a:t>
            </a:r>
            <a:r>
              <a:rPr lang="en-US" sz="1800" b="1">
                <a:solidFill>
                  <a:schemeClr val="hlink"/>
                </a:solidFill>
                <a:latin typeface="Courier New" pitchFamily="49" charset="0"/>
              </a:rPr>
              <a:t>return</a:t>
            </a:r>
            <a:endParaRPr lang="en-US" sz="1800" b="1">
              <a:latin typeface="Courier New" pitchFamily="49" charset="0"/>
            </a:endParaRPr>
          </a:p>
          <a:p>
            <a:pPr>
              <a:spcBef>
                <a:spcPct val="50000"/>
              </a:spcBef>
            </a:pPr>
            <a:r>
              <a:rPr lang="en-US" sz="1800" b="1">
                <a:solidFill>
                  <a:schemeClr val="hlink"/>
                </a:solidFill>
                <a:latin typeface="Courier New" pitchFamily="49" charset="0"/>
              </a:rPr>
              <a:t>elif</a:t>
            </a:r>
            <a:r>
              <a:rPr lang="en-US" sz="1800" b="1">
                <a:latin typeface="Courier New" pitchFamily="49" charset="0"/>
              </a:rPr>
              <a:t> s[0] &gt; s[1]:</a:t>
            </a:r>
          </a:p>
          <a:p>
            <a:pPr>
              <a:spcBef>
                <a:spcPct val="50000"/>
              </a:spcBef>
            </a:pPr>
            <a:r>
              <a:rPr lang="en-US" sz="1800" b="1">
                <a:latin typeface="Courier New" pitchFamily="49" charset="0"/>
              </a:rPr>
              <a:t>    </a:t>
            </a:r>
            <a:r>
              <a:rPr lang="en-US" sz="1800" b="1">
                <a:solidFill>
                  <a:schemeClr val="hlink"/>
                </a:solidFill>
                <a:latin typeface="Courier New" pitchFamily="49" charset="0"/>
              </a:rPr>
              <a:t>return</a:t>
            </a:r>
            <a:endParaRPr lang="en-US" sz="1800" b="1">
              <a:latin typeface="Courier New" pitchFamily="49" charset="0"/>
            </a:endParaRPr>
          </a:p>
          <a:p>
            <a:pPr>
              <a:spcBef>
                <a:spcPct val="50000"/>
              </a:spcBef>
            </a:pPr>
            <a:r>
              <a:rPr lang="en-US" sz="1800" b="1">
                <a:solidFill>
                  <a:schemeClr val="hlink"/>
                </a:solidFill>
                <a:latin typeface="Courier New" pitchFamily="49" charset="0"/>
              </a:rPr>
              <a:t>else</a:t>
            </a:r>
            <a:r>
              <a:rPr lang="en-US" sz="1800" b="1">
                <a:latin typeface="Courier New" pitchFamily="49" charset="0"/>
              </a:rPr>
              <a:t>:</a:t>
            </a:r>
          </a:p>
          <a:p>
            <a:pPr>
              <a:spcBef>
                <a:spcPct val="50000"/>
              </a:spcBef>
            </a:pPr>
            <a:r>
              <a:rPr lang="en-US" sz="1800" b="1">
                <a:latin typeface="Courier New" pitchFamily="49" charset="0"/>
              </a:rPr>
              <a:t>    </a:t>
            </a:r>
            <a:r>
              <a:rPr lang="en-US" sz="1800" b="1">
                <a:solidFill>
                  <a:schemeClr val="hlink"/>
                </a:solidFill>
                <a:latin typeface="Courier New" pitchFamily="49" charset="0"/>
              </a:rPr>
              <a:t>return</a:t>
            </a:r>
            <a:endParaRPr lang="en-US" sz="1800" b="1">
              <a:latin typeface="Courier New" pitchFamily="49" charset="0"/>
            </a:endParaRPr>
          </a:p>
        </p:txBody>
      </p:sp>
      <p:sp>
        <p:nvSpPr>
          <p:cNvPr id="79883" name="Line 19"/>
          <p:cNvSpPr>
            <a:spLocks noChangeShapeType="1"/>
          </p:cNvSpPr>
          <p:nvPr>
            <p:custDataLst>
              <p:tags r:id="rId10"/>
            </p:custDataLst>
          </p:nvPr>
        </p:nvSpPr>
        <p:spPr bwMode="auto">
          <a:xfrm flipV="1">
            <a:off x="5254625" y="2135188"/>
            <a:ext cx="388938" cy="349250"/>
          </a:xfrm>
          <a:prstGeom prst="line">
            <a:avLst/>
          </a:prstGeom>
          <a:noFill/>
          <a:ln w="19050">
            <a:solidFill>
              <a:srgbClr val="B410CE"/>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898" name="Group 2"/>
          <p:cNvGrpSpPr>
            <a:grpSpLocks/>
          </p:cNvGrpSpPr>
          <p:nvPr>
            <p:custDataLst>
              <p:tags r:id="rId1"/>
            </p:custDataLst>
          </p:nvPr>
        </p:nvGrpSpPr>
        <p:grpSpPr bwMode="auto">
          <a:xfrm>
            <a:off x="550863" y="990600"/>
            <a:ext cx="8042275" cy="180975"/>
            <a:chOff x="295" y="1311"/>
            <a:chExt cx="5177" cy="114"/>
          </a:xfrm>
        </p:grpSpPr>
        <p:sp>
          <p:nvSpPr>
            <p:cNvPr id="80908" name="Rectangle 3"/>
            <p:cNvSpPr>
              <a:spLocks noChangeArrowheads="1"/>
            </p:cNvSpPr>
            <p:nvPr>
              <p:custDataLst>
                <p:tags r:id="rId11"/>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sp>
          <p:nvSpPr>
            <p:cNvPr id="80909" name="Rectangle 4"/>
            <p:cNvSpPr>
              <a:spLocks noChangeArrowheads="1"/>
            </p:cNvSpPr>
            <p:nvPr>
              <p:custDataLst>
                <p:tags r:id="rId12"/>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grpSp>
      <p:sp>
        <p:nvSpPr>
          <p:cNvPr id="80899" name="Text Box 5"/>
          <p:cNvSpPr txBox="1">
            <a:spLocks noChangeArrowheads="1"/>
          </p:cNvSpPr>
          <p:nvPr>
            <p:custDataLst>
              <p:tags r:id="rId2"/>
            </p:custDataLst>
          </p:nvPr>
        </p:nvSpPr>
        <p:spPr bwMode="auto">
          <a:xfrm>
            <a:off x="762000" y="1524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000"/>
              <a:t>Random sorting…</a:t>
            </a:r>
          </a:p>
        </p:txBody>
      </p:sp>
      <p:sp>
        <p:nvSpPr>
          <p:cNvPr id="80900" name="Rectangle 6"/>
          <p:cNvSpPr>
            <a:spLocks noChangeArrowheads="1"/>
          </p:cNvSpPr>
          <p:nvPr>
            <p:custDataLst>
              <p:tags r:id="rId3"/>
            </p:custDataLst>
          </p:nvPr>
        </p:nvSpPr>
        <p:spPr bwMode="auto">
          <a:xfrm>
            <a:off x="4948238" y="1519238"/>
            <a:ext cx="3152775" cy="590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0" hangingPunct="0">
              <a:spcBef>
                <a:spcPct val="50000"/>
              </a:spcBef>
            </a:pPr>
            <a:r>
              <a:rPr lang="en-US" sz="1600"/>
              <a:t>returns </a:t>
            </a:r>
            <a:r>
              <a:rPr lang="en-US" sz="1600" b="1">
                <a:latin typeface="Courier New" pitchFamily="49" charset="0"/>
              </a:rPr>
              <a:t>True</a:t>
            </a:r>
            <a:r>
              <a:rPr lang="en-US" sz="1600"/>
              <a:t> if </a:t>
            </a:r>
            <a:r>
              <a:rPr lang="en-US" sz="1600" b="1">
                <a:latin typeface="Courier New" pitchFamily="49" charset="0"/>
              </a:rPr>
              <a:t>s</a:t>
            </a:r>
            <a:r>
              <a:rPr lang="en-US" sz="1600"/>
              <a:t> is in order, </a:t>
            </a:r>
            <a:r>
              <a:rPr lang="en-US" sz="1600" b="1">
                <a:latin typeface="Courier New" pitchFamily="49" charset="0"/>
              </a:rPr>
              <a:t>False</a:t>
            </a:r>
            <a:r>
              <a:rPr lang="en-US" sz="1600"/>
              <a:t> otherwise</a:t>
            </a:r>
          </a:p>
        </p:txBody>
      </p:sp>
      <p:sp>
        <p:nvSpPr>
          <p:cNvPr id="80901" name="Rectangle 7"/>
          <p:cNvSpPr>
            <a:spLocks noChangeArrowheads="1"/>
          </p:cNvSpPr>
          <p:nvPr>
            <p:custDataLst>
              <p:tags r:id="rId4"/>
            </p:custDataLst>
          </p:nvPr>
        </p:nvSpPr>
        <p:spPr bwMode="auto">
          <a:xfrm>
            <a:off x="7550150" y="5562600"/>
            <a:ext cx="5572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1600">
                <a:solidFill>
                  <a:srgbClr val="800080"/>
                </a:solidFill>
                <a:latin typeface="Times New Roman" pitchFamily="18" charset="0"/>
              </a:rPr>
              <a:t>ties?</a:t>
            </a:r>
            <a:endParaRPr lang="en-US" sz="1600">
              <a:latin typeface="Times New Roman" pitchFamily="18" charset="0"/>
            </a:endParaRPr>
          </a:p>
        </p:txBody>
      </p:sp>
      <p:pic>
        <p:nvPicPr>
          <p:cNvPr id="80902" name="Picture 8"/>
          <p:cNvPicPr>
            <a:picLocks noChangeAspect="1" noChangeArrowheads="1"/>
          </p:cNvPicPr>
          <p:nvPr>
            <p:custDataLst>
              <p:tags r:id="rId5"/>
            </p:custDataLst>
          </p:nvPr>
        </p:nvPicPr>
        <p:blipFill>
          <a:blip r:embed="rId15">
            <a:extLst>
              <a:ext uri="{28A0092B-C50C-407E-A947-70E740481C1C}">
                <a14:useLocalDpi xmlns:a14="http://schemas.microsoft.com/office/drawing/2010/main" val="0"/>
              </a:ext>
            </a:extLst>
          </a:blip>
          <a:srcRect/>
          <a:stretch>
            <a:fillRect/>
          </a:stretch>
        </p:blipFill>
        <p:spPr bwMode="auto">
          <a:xfrm>
            <a:off x="7053263" y="2819400"/>
            <a:ext cx="14478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3" name="Picture 9"/>
          <p:cNvPicPr>
            <a:picLocks noChangeAspect="1" noChangeArrowheads="1"/>
          </p:cNvPicPr>
          <p:nvPr>
            <p:custDataLst>
              <p:tags r:id="rId6"/>
            </p:custDataLst>
          </p:nvPr>
        </p:nvPicPr>
        <p:blipFill>
          <a:blip r:embed="rId16">
            <a:extLst>
              <a:ext uri="{28A0092B-C50C-407E-A947-70E740481C1C}">
                <a14:useLocalDpi xmlns:a14="http://schemas.microsoft.com/office/drawing/2010/main" val="0"/>
              </a:ext>
            </a:extLst>
          </a:blip>
          <a:srcRect l="12283" r="29367" b="44186"/>
          <a:stretch>
            <a:fillRect/>
          </a:stretch>
        </p:blipFill>
        <p:spPr bwMode="auto">
          <a:xfrm>
            <a:off x="7162800" y="3886200"/>
            <a:ext cx="12684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4" name="Text Box 10"/>
          <p:cNvSpPr txBox="1">
            <a:spLocks noChangeArrowheads="1"/>
          </p:cNvSpPr>
          <p:nvPr>
            <p:custDataLst>
              <p:tags r:id="rId7"/>
            </p:custDataLst>
          </p:nvPr>
        </p:nvSpPr>
        <p:spPr bwMode="auto">
          <a:xfrm>
            <a:off x="457200" y="1524000"/>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b="1">
                <a:solidFill>
                  <a:schemeClr val="hlink"/>
                </a:solidFill>
                <a:latin typeface="Courier New" pitchFamily="49" charset="0"/>
              </a:rPr>
              <a:t>def</a:t>
            </a:r>
            <a:r>
              <a:rPr lang="en-US" b="1">
                <a:solidFill>
                  <a:schemeClr val="accent2"/>
                </a:solidFill>
                <a:latin typeface="Courier New" pitchFamily="49" charset="0"/>
              </a:rPr>
              <a:t> </a:t>
            </a:r>
            <a:r>
              <a:rPr lang="en-US" b="1">
                <a:latin typeface="Courier New" pitchFamily="49" charset="0"/>
              </a:rPr>
              <a:t>isSorted(s):</a:t>
            </a:r>
          </a:p>
        </p:txBody>
      </p:sp>
      <p:sp>
        <p:nvSpPr>
          <p:cNvPr id="80905" name="Text Box 11"/>
          <p:cNvSpPr txBox="1">
            <a:spLocks noChangeArrowheads="1"/>
          </p:cNvSpPr>
          <p:nvPr>
            <p:custDataLst>
              <p:tags r:id="rId8"/>
            </p:custDataLst>
          </p:nvPr>
        </p:nvSpPr>
        <p:spPr bwMode="auto">
          <a:xfrm>
            <a:off x="6248400" y="6324600"/>
            <a:ext cx="274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r" eaLnBrk="1" hangingPunct="1">
              <a:spcBef>
                <a:spcPct val="50000"/>
              </a:spcBef>
            </a:pPr>
            <a:r>
              <a:rPr lang="en-US" sz="1800" b="1" i="1">
                <a:solidFill>
                  <a:schemeClr val="bg2"/>
                </a:solidFill>
                <a:latin typeface="Arial" charset="0"/>
              </a:rPr>
              <a:t>Six-letter word?</a:t>
            </a:r>
          </a:p>
        </p:txBody>
      </p:sp>
      <p:sp>
        <p:nvSpPr>
          <p:cNvPr id="80906" name="Text Box 12"/>
          <p:cNvSpPr txBox="1">
            <a:spLocks noChangeArrowheads="1"/>
          </p:cNvSpPr>
          <p:nvPr>
            <p:custDataLst>
              <p:tags r:id="rId9"/>
            </p:custDataLst>
          </p:nvPr>
        </p:nvSpPr>
        <p:spPr bwMode="auto">
          <a:xfrm>
            <a:off x="1143000" y="2438400"/>
            <a:ext cx="5638800"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spcBef>
                <a:spcPct val="50000"/>
              </a:spcBef>
            </a:pPr>
            <a:r>
              <a:rPr lang="en-US" sz="1800" b="1">
                <a:solidFill>
                  <a:srgbClr val="B410CE"/>
                </a:solidFill>
                <a:latin typeface="Courier New" pitchFamily="49" charset="0"/>
              </a:rPr>
              <a:t>""" see the description in this box """</a:t>
            </a:r>
            <a:endParaRPr lang="en-US" sz="1800" b="1">
              <a:latin typeface="Courier New" pitchFamily="49" charset="0"/>
            </a:endParaRPr>
          </a:p>
          <a:p>
            <a:pPr>
              <a:spcBef>
                <a:spcPct val="50000"/>
              </a:spcBef>
            </a:pPr>
            <a:r>
              <a:rPr lang="en-US" sz="1800" b="1">
                <a:solidFill>
                  <a:schemeClr val="hlink"/>
                </a:solidFill>
                <a:latin typeface="Courier New" pitchFamily="49" charset="0"/>
              </a:rPr>
              <a:t>if</a:t>
            </a:r>
            <a:r>
              <a:rPr lang="en-US" sz="1800" b="1">
                <a:latin typeface="Courier New" pitchFamily="49" charset="0"/>
              </a:rPr>
              <a:t> len(s) &lt; 2:</a:t>
            </a:r>
          </a:p>
          <a:p>
            <a:pPr>
              <a:spcBef>
                <a:spcPct val="50000"/>
              </a:spcBef>
            </a:pPr>
            <a:r>
              <a:rPr lang="en-US" sz="1800" b="1">
                <a:latin typeface="Courier New" pitchFamily="49" charset="0"/>
              </a:rPr>
              <a:t>    </a:t>
            </a:r>
            <a:r>
              <a:rPr lang="en-US" sz="1800" b="1">
                <a:solidFill>
                  <a:schemeClr val="hlink"/>
                </a:solidFill>
                <a:latin typeface="Courier New" pitchFamily="49" charset="0"/>
              </a:rPr>
              <a:t>return</a:t>
            </a:r>
            <a:r>
              <a:rPr lang="en-US" sz="1800" b="1">
                <a:latin typeface="Courier New" pitchFamily="49" charset="0"/>
              </a:rPr>
              <a:t> </a:t>
            </a:r>
            <a:r>
              <a:rPr lang="en-US" sz="1800" b="1">
                <a:solidFill>
                  <a:srgbClr val="1E16E4"/>
                </a:solidFill>
                <a:latin typeface="Courier New" pitchFamily="49" charset="0"/>
              </a:rPr>
              <a:t>True</a:t>
            </a:r>
            <a:endParaRPr lang="en-US" sz="1800" b="1">
              <a:latin typeface="Courier New" pitchFamily="49" charset="0"/>
            </a:endParaRPr>
          </a:p>
          <a:p>
            <a:pPr>
              <a:spcBef>
                <a:spcPct val="50000"/>
              </a:spcBef>
            </a:pPr>
            <a:r>
              <a:rPr lang="en-US" sz="1800" b="1">
                <a:solidFill>
                  <a:schemeClr val="hlink"/>
                </a:solidFill>
                <a:latin typeface="Courier New" pitchFamily="49" charset="0"/>
              </a:rPr>
              <a:t>elif</a:t>
            </a:r>
            <a:r>
              <a:rPr lang="en-US" sz="1800" b="1">
                <a:latin typeface="Courier New" pitchFamily="49" charset="0"/>
              </a:rPr>
              <a:t> s[0] &gt; s[1]:</a:t>
            </a:r>
          </a:p>
          <a:p>
            <a:pPr>
              <a:spcBef>
                <a:spcPct val="50000"/>
              </a:spcBef>
            </a:pPr>
            <a:r>
              <a:rPr lang="en-US" sz="1800" b="1">
                <a:latin typeface="Courier New" pitchFamily="49" charset="0"/>
              </a:rPr>
              <a:t>    </a:t>
            </a:r>
            <a:r>
              <a:rPr lang="en-US" sz="1800" b="1">
                <a:solidFill>
                  <a:schemeClr val="hlink"/>
                </a:solidFill>
                <a:latin typeface="Courier New" pitchFamily="49" charset="0"/>
              </a:rPr>
              <a:t>return</a:t>
            </a:r>
            <a:r>
              <a:rPr lang="en-US" sz="1800" b="1">
                <a:latin typeface="Courier New" pitchFamily="49" charset="0"/>
              </a:rPr>
              <a:t> </a:t>
            </a:r>
            <a:r>
              <a:rPr lang="en-US" sz="1800" b="1">
                <a:solidFill>
                  <a:srgbClr val="1E16E4"/>
                </a:solidFill>
                <a:latin typeface="Courier New" pitchFamily="49" charset="0"/>
              </a:rPr>
              <a:t>False</a:t>
            </a:r>
            <a:endParaRPr lang="en-US" sz="1800" b="1">
              <a:latin typeface="Courier New" pitchFamily="49" charset="0"/>
            </a:endParaRPr>
          </a:p>
          <a:p>
            <a:pPr>
              <a:spcBef>
                <a:spcPct val="50000"/>
              </a:spcBef>
            </a:pPr>
            <a:r>
              <a:rPr lang="en-US" sz="1800" b="1">
                <a:solidFill>
                  <a:schemeClr val="hlink"/>
                </a:solidFill>
                <a:latin typeface="Courier New" pitchFamily="49" charset="0"/>
              </a:rPr>
              <a:t>else</a:t>
            </a:r>
            <a:r>
              <a:rPr lang="en-US" sz="1800" b="1">
                <a:latin typeface="Courier New" pitchFamily="49" charset="0"/>
              </a:rPr>
              <a:t>:</a:t>
            </a:r>
          </a:p>
          <a:p>
            <a:pPr>
              <a:spcBef>
                <a:spcPct val="50000"/>
              </a:spcBef>
            </a:pPr>
            <a:r>
              <a:rPr lang="en-US" sz="1800" b="1">
                <a:latin typeface="Courier New" pitchFamily="49" charset="0"/>
              </a:rPr>
              <a:t>    </a:t>
            </a:r>
            <a:r>
              <a:rPr lang="en-US" sz="1800" b="1">
                <a:solidFill>
                  <a:schemeClr val="hlink"/>
                </a:solidFill>
                <a:latin typeface="Courier New" pitchFamily="49" charset="0"/>
              </a:rPr>
              <a:t>return</a:t>
            </a:r>
            <a:r>
              <a:rPr lang="en-US" sz="1800" b="1">
                <a:latin typeface="Courier New" pitchFamily="49" charset="0"/>
              </a:rPr>
              <a:t> isSorted( s[1:] )</a:t>
            </a:r>
          </a:p>
        </p:txBody>
      </p:sp>
      <p:sp>
        <p:nvSpPr>
          <p:cNvPr id="80907" name="Line 13"/>
          <p:cNvSpPr>
            <a:spLocks noChangeShapeType="1"/>
          </p:cNvSpPr>
          <p:nvPr>
            <p:custDataLst>
              <p:tags r:id="rId10"/>
            </p:custDataLst>
          </p:nvPr>
        </p:nvSpPr>
        <p:spPr bwMode="auto">
          <a:xfrm flipV="1">
            <a:off x="5254625" y="2135188"/>
            <a:ext cx="388938" cy="349250"/>
          </a:xfrm>
          <a:prstGeom prst="line">
            <a:avLst/>
          </a:prstGeom>
          <a:noFill/>
          <a:ln w="19050">
            <a:solidFill>
              <a:srgbClr val="B410CE"/>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2" name="Group 2"/>
          <p:cNvGrpSpPr>
            <a:grpSpLocks/>
          </p:cNvGrpSpPr>
          <p:nvPr>
            <p:custDataLst>
              <p:tags r:id="rId1"/>
            </p:custDataLst>
          </p:nvPr>
        </p:nvGrpSpPr>
        <p:grpSpPr bwMode="auto">
          <a:xfrm>
            <a:off x="550863" y="990600"/>
            <a:ext cx="8042275" cy="180975"/>
            <a:chOff x="295" y="1311"/>
            <a:chExt cx="5177" cy="114"/>
          </a:xfrm>
        </p:grpSpPr>
        <p:sp>
          <p:nvSpPr>
            <p:cNvPr id="81928" name="Rectangle 3"/>
            <p:cNvSpPr>
              <a:spLocks noChangeArrowheads="1"/>
            </p:cNvSpPr>
            <p:nvPr>
              <p:custDataLst>
                <p:tags r:id="rId7"/>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sp>
          <p:nvSpPr>
            <p:cNvPr id="81929" name="Rectangle 4"/>
            <p:cNvSpPr>
              <a:spLocks noChangeArrowheads="1"/>
            </p:cNvSpPr>
            <p:nvPr>
              <p:custDataLst>
                <p:tags r:id="rId8"/>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eaLnBrk="0" hangingPunct="0"/>
              <a:endParaRPr lang="en-US"/>
            </a:p>
          </p:txBody>
        </p:sp>
      </p:grpSp>
      <p:sp>
        <p:nvSpPr>
          <p:cNvPr id="81923" name="Text Box 5"/>
          <p:cNvSpPr txBox="1">
            <a:spLocks noChangeArrowheads="1"/>
          </p:cNvSpPr>
          <p:nvPr>
            <p:custDataLst>
              <p:tags r:id="rId2"/>
            </p:custDataLst>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4000" i="1">
                <a:solidFill>
                  <a:schemeClr val="bg2"/>
                </a:solidFill>
              </a:rPr>
              <a:t>Almost</a:t>
            </a:r>
            <a:r>
              <a:rPr lang="en-US" sz="4000"/>
              <a:t> the end…</a:t>
            </a:r>
          </a:p>
        </p:txBody>
      </p:sp>
      <p:sp>
        <p:nvSpPr>
          <p:cNvPr id="81924" name="Rectangle 6"/>
          <p:cNvSpPr>
            <a:spLocks noChangeArrowheads="1"/>
          </p:cNvSpPr>
          <p:nvPr>
            <p:custDataLst>
              <p:tags r:id="rId3"/>
            </p:custDataLst>
          </p:nvPr>
        </p:nvSpPr>
        <p:spPr bwMode="auto">
          <a:xfrm>
            <a:off x="5105400" y="1803400"/>
            <a:ext cx="31511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spcBef>
                <a:spcPct val="50000"/>
              </a:spcBef>
            </a:pPr>
            <a:r>
              <a:rPr lang="en-US" sz="1600"/>
              <a:t>returns a list which has the same elements as L, but in sorted order! </a:t>
            </a:r>
          </a:p>
        </p:txBody>
      </p:sp>
      <p:sp>
        <p:nvSpPr>
          <p:cNvPr id="81925" name="Text Box 7"/>
          <p:cNvSpPr txBox="1">
            <a:spLocks noChangeArrowheads="1"/>
          </p:cNvSpPr>
          <p:nvPr>
            <p:custDataLst>
              <p:tags r:id="rId4"/>
            </p:custDataLst>
          </p:nvPr>
        </p:nvSpPr>
        <p:spPr bwMode="auto">
          <a:xfrm>
            <a:off x="1447800" y="1905000"/>
            <a:ext cx="2819400" cy="46672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b="1">
                <a:solidFill>
                  <a:srgbClr val="FF6600"/>
                </a:solidFill>
                <a:latin typeface="Courier New" pitchFamily="49" charset="0"/>
              </a:rPr>
              <a:t>def</a:t>
            </a:r>
            <a:r>
              <a:rPr lang="en-US" b="1">
                <a:solidFill>
                  <a:schemeClr val="accent2"/>
                </a:solidFill>
                <a:latin typeface="Courier New" pitchFamily="49" charset="0"/>
              </a:rPr>
              <a:t> sort</a:t>
            </a:r>
            <a:r>
              <a:rPr lang="en-US" b="1">
                <a:latin typeface="Courier New" pitchFamily="49" charset="0"/>
              </a:rPr>
              <a:t>(L)</a:t>
            </a:r>
          </a:p>
        </p:txBody>
      </p:sp>
      <p:sp>
        <p:nvSpPr>
          <p:cNvPr id="81926" name="Text Box 8"/>
          <p:cNvSpPr txBox="1">
            <a:spLocks noChangeArrowheads="1"/>
          </p:cNvSpPr>
          <p:nvPr>
            <p:custDataLst>
              <p:tags r:id="rId5"/>
            </p:custDataLst>
          </p:nvPr>
        </p:nvSpPr>
        <p:spPr bwMode="auto">
          <a:xfrm>
            <a:off x="1752600" y="4191000"/>
            <a:ext cx="5638800" cy="1033463"/>
          </a:xfrm>
          <a:prstGeom prst="rect">
            <a:avLst/>
          </a:prstGeom>
          <a:noFill/>
          <a:ln w="285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eaLnBrk="1" hangingPunct="1">
              <a:spcBef>
                <a:spcPct val="50000"/>
              </a:spcBef>
            </a:pPr>
            <a:r>
              <a:rPr lang="en-US">
                <a:latin typeface="Georgia" pitchFamily="18" charset="0"/>
              </a:rPr>
              <a:t>Let </a:t>
            </a:r>
            <a:r>
              <a:rPr lang="en-US" b="1">
                <a:latin typeface="Courier New" pitchFamily="49" charset="0"/>
              </a:rPr>
              <a:t>e</a:t>
            </a:r>
            <a:r>
              <a:rPr lang="en-US">
                <a:latin typeface="Georgia" pitchFamily="18" charset="0"/>
              </a:rPr>
              <a:t> be the </a:t>
            </a:r>
            <a:r>
              <a:rPr lang="en-US" b="1">
                <a:latin typeface="Courier New" pitchFamily="49" charset="0"/>
              </a:rPr>
              <a:t>max</a:t>
            </a:r>
            <a:r>
              <a:rPr lang="en-US">
                <a:latin typeface="Georgia" pitchFamily="18" charset="0"/>
              </a:rPr>
              <a:t> element in </a:t>
            </a:r>
            <a:r>
              <a:rPr lang="en-US" b="1">
                <a:latin typeface="Courier New" pitchFamily="49" charset="0"/>
              </a:rPr>
              <a:t>L</a:t>
            </a:r>
            <a:endParaRPr lang="en-US">
              <a:latin typeface="Georgia" pitchFamily="18" charset="0"/>
            </a:endParaRPr>
          </a:p>
          <a:p>
            <a:pPr algn="ctr" eaLnBrk="1" hangingPunct="1">
              <a:spcBef>
                <a:spcPct val="50000"/>
              </a:spcBef>
            </a:pPr>
            <a:r>
              <a:rPr lang="en-US">
                <a:latin typeface="Georgia" pitchFamily="18" charset="0"/>
              </a:rPr>
              <a:t>Where should </a:t>
            </a:r>
            <a:r>
              <a:rPr lang="en-US" b="1">
                <a:latin typeface="Courier New" pitchFamily="49" charset="0"/>
              </a:rPr>
              <a:t>e</a:t>
            </a:r>
            <a:r>
              <a:rPr lang="en-US">
                <a:latin typeface="Georgia" pitchFamily="18" charset="0"/>
              </a:rPr>
              <a:t> go?</a:t>
            </a:r>
          </a:p>
        </p:txBody>
      </p:sp>
      <p:sp>
        <p:nvSpPr>
          <p:cNvPr id="81927" name="Text Box 10"/>
          <p:cNvSpPr txBox="1">
            <a:spLocks noChangeArrowheads="1"/>
          </p:cNvSpPr>
          <p:nvPr>
            <p:custDataLst>
              <p:tags r:id="rId6"/>
            </p:custDataLst>
          </p:nvPr>
        </p:nvSpPr>
        <p:spPr bwMode="auto">
          <a:xfrm>
            <a:off x="1981200" y="6172200"/>
            <a:ext cx="5181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a:spcBef>
                <a:spcPct val="50000"/>
              </a:spcBef>
            </a:pPr>
            <a:r>
              <a:rPr lang="en-US" sz="1600">
                <a:latin typeface="Georgia" pitchFamily="18" charset="0"/>
              </a:rPr>
              <a:t>and what helper function might we want… ?</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6" charset="0"/>
            <a:ea typeface="ＭＳ Ｐゴシック" pitchFamily="-106" charset="-128"/>
            <a:cs typeface="ＭＳ Ｐゴシック" pitchFamily="-106" charset="-128"/>
          </a:defRPr>
        </a:defPPr>
      </a:lstStyle>
    </a:spDef>
    <a:ln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6" charset="0"/>
            <a:ea typeface="ＭＳ Ｐゴシック" pitchFamily="-106" charset="-128"/>
            <a:cs typeface="ＭＳ Ｐゴシック" pitchFamily="-10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11231</TotalTime>
  <Words>8216</Words>
  <Application>Microsoft Office PowerPoint</Application>
  <PresentationFormat>On-screen Show (4:3)</PresentationFormat>
  <Paragraphs>1690</Paragraphs>
  <Slides>114</Slides>
  <Notes>10</Notes>
  <HiddenSlides>0</HiddenSlides>
  <MMClips>0</MMClips>
  <ScaleCrop>false</ScaleCrop>
  <HeadingPairs>
    <vt:vector size="4" baseType="variant">
      <vt:variant>
        <vt:lpstr>Theme</vt:lpstr>
      </vt:variant>
      <vt:variant>
        <vt:i4>1</vt:i4>
      </vt:variant>
      <vt:variant>
        <vt:lpstr>Slide Titles</vt:lpstr>
      </vt:variant>
      <vt:variant>
        <vt:i4>114</vt:i4>
      </vt:variant>
    </vt:vector>
  </HeadingPairs>
  <TitlesOfParts>
    <vt:vector size="115" baseType="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Zachary Dodds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273</cp:revision>
  <cp:lastPrinted>2013-09-23T21:29:54Z</cp:lastPrinted>
  <dcterms:created xsi:type="dcterms:W3CDTF">2010-09-21T02:24:03Z</dcterms:created>
  <dcterms:modified xsi:type="dcterms:W3CDTF">2013-09-24T23:18:35Z</dcterms:modified>
</cp:coreProperties>
</file>