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ink/ink1.xml" ContentType="application/inkml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2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3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5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7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8.xml" ContentType="application/vnd.openxmlformats-officedocument.presentationml.notesSlide+xml"/>
  <Override PartName="/ppt/ink/ink4.xml" ContentType="application/inkml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12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14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1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6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17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18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19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notesSlides/notesSlide20.xml" ContentType="application/vnd.openxmlformats-officedocument.presentationml.notesSlide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62.xml" ContentType="application/vnd.openxmlformats-officedocument.presentationml.tags+xml"/>
  <Override PartName="/ppt/notesSlides/notesSlide23.xml" ContentType="application/vnd.openxmlformats-officedocument.presentationml.notesSlide+xml"/>
  <Override PartName="/ppt/tags/tag463.xml" ContentType="application/vnd.openxmlformats-officedocument.presentationml.tags+xml"/>
  <Override PartName="/ppt/notesSlides/notesSlide24.xml" ContentType="application/vnd.openxmlformats-officedocument.presentationml.notesSlide+xml"/>
  <Override PartName="/ppt/tags/tag464.xml" ContentType="application/vnd.openxmlformats-officedocument.presentationml.tags+xml"/>
  <Override PartName="/ppt/notesSlides/notesSlide25.xml" ContentType="application/vnd.openxmlformats-officedocument.presentationml.notesSlide+xml"/>
  <Override PartName="/ppt/tags/tag46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28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29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30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31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32.xml" ContentType="application/vnd.openxmlformats-officedocument.presentationml.notesSlide+xml"/>
  <Override PartName="/ppt/tags/tag545.xml" ContentType="application/vnd.openxmlformats-officedocument.presentationml.tags+xml"/>
  <Override PartName="/ppt/notesSlides/notesSlide33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notesSlides/notesSlide34.xml" ContentType="application/vnd.openxmlformats-officedocument.presentationml.notesSlide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35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notesSlides/notesSlide38.xml" ContentType="application/vnd.openxmlformats-officedocument.presentationml.notesSlide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39.xml" ContentType="application/vnd.openxmlformats-officedocument.presentationml.notesSlid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40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57"/>
  </p:notesMasterIdLst>
  <p:handoutMasterIdLst>
    <p:handoutMasterId r:id="rId58"/>
  </p:handoutMasterIdLst>
  <p:sldIdLst>
    <p:sldId id="420" r:id="rId3"/>
    <p:sldId id="602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559" r:id="rId16"/>
    <p:sldId id="572" r:id="rId17"/>
    <p:sldId id="562" r:id="rId18"/>
    <p:sldId id="563" r:id="rId19"/>
    <p:sldId id="564" r:id="rId20"/>
    <p:sldId id="565" r:id="rId21"/>
    <p:sldId id="567" r:id="rId22"/>
    <p:sldId id="619" r:id="rId23"/>
    <p:sldId id="620" r:id="rId24"/>
    <p:sldId id="590" r:id="rId25"/>
    <p:sldId id="570" r:id="rId26"/>
    <p:sldId id="600" r:id="rId27"/>
    <p:sldId id="615" r:id="rId28"/>
    <p:sldId id="596" r:id="rId29"/>
    <p:sldId id="571" r:id="rId30"/>
    <p:sldId id="454" r:id="rId31"/>
    <p:sldId id="452" r:id="rId32"/>
    <p:sldId id="466" r:id="rId33"/>
    <p:sldId id="467" r:id="rId34"/>
    <p:sldId id="616" r:id="rId35"/>
    <p:sldId id="556" r:id="rId36"/>
    <p:sldId id="578" r:id="rId37"/>
    <p:sldId id="552" r:id="rId38"/>
    <p:sldId id="584" r:id="rId39"/>
    <p:sldId id="553" r:id="rId40"/>
    <p:sldId id="547" r:id="rId41"/>
    <p:sldId id="599" r:id="rId42"/>
    <p:sldId id="582" r:id="rId43"/>
    <p:sldId id="583" r:id="rId44"/>
    <p:sldId id="581" r:id="rId45"/>
    <p:sldId id="597" r:id="rId46"/>
    <p:sldId id="592" r:id="rId47"/>
    <p:sldId id="593" r:id="rId48"/>
    <p:sldId id="594" r:id="rId49"/>
    <p:sldId id="579" r:id="rId50"/>
    <p:sldId id="574" r:id="rId51"/>
    <p:sldId id="575" r:id="rId52"/>
    <p:sldId id="576" r:id="rId53"/>
    <p:sldId id="577" r:id="rId54"/>
    <p:sldId id="589" r:id="rId55"/>
    <p:sldId id="614" r:id="rId56"/>
  </p:sldIdLst>
  <p:sldSz cx="9144000" cy="6858000" type="screen4x3"/>
  <p:notesSz cx="7315200" cy="9601200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99"/>
    <a:srgbClr val="CAF5FB"/>
    <a:srgbClr val="D2D2D2"/>
    <a:srgbClr val="0B04FF"/>
    <a:srgbClr val="FFCCCC"/>
    <a:srgbClr val="CCFFCC"/>
    <a:srgbClr val="067B0E"/>
    <a:srgbClr val="9933FF"/>
    <a:srgbClr val="FF6600"/>
    <a:srgbClr val="FE9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4" autoAdjust="0"/>
    <p:restoredTop sz="90278" autoAdjust="0"/>
  </p:normalViewPr>
  <p:slideViewPr>
    <p:cSldViewPr>
      <p:cViewPr varScale="1">
        <p:scale>
          <a:sx n="84" d="100"/>
          <a:sy n="84" d="100"/>
        </p:scale>
        <p:origin x="-6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3200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354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30354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/>
            </a:lvl1pPr>
          </a:lstStyle>
          <a:p>
            <a:fld id="{BBF20903-E3D7-4E20-8369-A9E551304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0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5T21:24:32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16570 13022,'0'0,"0"25,0 0,0 0,0 0,0-1,0 26,-25 0,25-25,0 24,0 1,0-1,0-24,0 25,0-1</inkml:trace>
  <inkml:trace contextRef="#ctx0" brushRef="#br0" timeOffset="459.0262">16644 13816,'-25'-25,"25"25,0 0,0 0,-25 25,50 0,-25 0,0 24,25-24,0 25,-25 24,25-24,-1-1,1 1,0-25,0 0,0-25,-1 0,1-50,0 0,0 1,0-26,-1-24,1 0,0 25,0-26,0 26,-25 0,24 24,-24 0,0 26,25-26</inkml:trace>
  <inkml:trace contextRef="#ctx0" brushRef="#br0" timeOffset="732.0418">17587 13072,'0'25,"0"0,0 24,-25 26,25-26,-25 26,25-26,0 26,0-26</inkml:trace>
  <inkml:trace contextRef="#ctx0" brushRef="#br0" timeOffset="2516.1439">7789 14610,'24'0,"-24"25,0-25,0 0,0 0,0 0,0 25,0-25,25 0,0 0,-25 0,50 24,-26-24,26 0,25-24,-1 24,0 0,26-25,-26 25,50-25,-25 0,25 25,-25 0,25-25,-24 1,-1 24,0 0,0 0,1 0,-26 0,25 0,0 0,1 24,-26-24,25 0,1 25,-26-25,25 0,-24 0,24-25,-50 25,26 0,-26 0,1-24,0 24,-26 0,1 0,0 24,-25-24,0 0,25 0,-25 0,0 0,0 25,0-25,0 0,0 0,0 0,0 0,0 0,0 0,0 0,0 0,0 0,0 0,25 25,-25-25,0 0,0 0,0 0,0 0,0 25,0-25,0 0,0 0,0 0,0 0,0 0,0 0,0 0,0-25,0 0,0 0,0-49</inkml:trace>
  <inkml:trace contextRef="#ctx0" brushRef="#br0" timeOffset="3835.2193">10691 2530,'0'0,"0"0,0-25,0 25,0 0,-25 0,25 25,0-25,0 25,0 0,-25 24,25-24,0 25,25-1,-25 1,0 0,0-1,0-24,0 0,0 0,0-1,0 1,0-25,0 0,0 0,0 0,0 0,0 0,0 0,0 0,-25-25,0 25,25 0,0-24,0 24,-24 0,24 0,-25-25,25 25,0 0,0 0,0 0,0 0,0 0,0 0,0 25,0-25,0 24,25 1,-25 0,0 0,24-25,-24 0,0 0,25 0,-25 0,25-25,-25 0,25 0,-25 1,25-1,-1 0,-24 0,25 0,-25 25,25 0,-25 0,25 25</inkml:trace>
  <inkml:trace contextRef="#ctx0" brushRef="#br0" timeOffset="4429.2532">9103 12725,'0'25,"0"-1,0 1,0 0,0 0,0 24,0 1,0 24,0-24,0 0,-24 24,24-24,0-25,0 24,0-24,0-25</inkml:trace>
  <inkml:trace contextRef="#ctx0" brushRef="#br0" timeOffset="4736.2708">9277 12923,'0'25,"-25"0,25 24,-25 26,25-26,0 1,0 0,25-1,0 1,0-50,24 0,1 0,-25-25,24-24,-24 24,0-25,-25 0,0 1,-25-1,0 1,1-1,-1 25,-25 0,25 25,1-24,24 24,0 0,24 0</inkml:trace>
  <inkml:trace contextRef="#ctx0" brushRef="#br0" timeOffset="4960.2836">9550 12948,'0'25,"0"0,25-1,-25 1,0 0,24 0,1 0,0 24,0-24,0 0,24 0,-49 24,25-24,-25 0,25 0,-50 24,25-49,-25 25,0 0,1 0,-1-25,0 0</inkml:trace>
  <inkml:trace contextRef="#ctx0" brushRef="#br0" timeOffset="5106.2921">9649 12898,'25'-24,"24"-1,1 0,0 0,-1 0,1 1,-1-1,26-25</inkml:trace>
  <inkml:trace contextRef="#ctx0" brushRef="#br0" timeOffset="6807.3893">9575 12452,'0'0,"24"0,1 0,0 0,25 0,-1 0,1 0,24 0,-24 0,49 25,-24 0,24-1,0 1,25 25,0-25,25-1,-25 26,25 0,24-1,-24 1,0 24,0-24,24 24,-49-24,25 24,-25-24,0 0,-24 24,-1-24,-25-26,1 26,-26-25,1 0,-1-25,-24 24,-25-48,0 24,-25-25</inkml:trace>
  <inkml:trace contextRef="#ctx0" brushRef="#br0" timeOffset="7184.4109">11807 11956,'0'0,"0"0,0 0,0 25,0 24,0-24,0 49,25-24,-25 25,0-1,0 0,0 1,0-1,0-24,0-1,0-24,0 0,0 0</inkml:trace>
  <inkml:trace contextRef="#ctx0" brushRef="#br0" timeOffset="7461.4268">12105 12005,'24'25,"-24"0,0 0,0 24,0-24,0 50,0-1,0-24,0 24,0-24,0 24,0-24,0-25,0-1,0 1,0-25,0 0,0 0</inkml:trace>
  <inkml:trace contextRef="#ctx0" brushRef="#br0" timeOffset="8064.4612">12526 12005,'0'-24,"0"24,0-25,0 25,0 0,-24 0,-1 0,25 0,-25 0,-25 25,26-25,-1 24,0 1,0 25,0-25,25-1,0 26,25 0,0 24,0-24,0-1,24 1,-24 0,0 24,0-49,-1 24,-24 1,0-25,-24 0,-1-1,0-24,0 0,0 0,25-24,-24-1,24 0,0-25,0 1,24-1,1 1,0-1,0 0,-25 1,49 24,-49 0,25 0,0 1,0-1,-25 25,0 0,25-25,-25 25,0 0,0 0,0 0,-25-25,25 25,0-25</inkml:trace>
  <inkml:trace contextRef="#ctx0" brushRef="#br0" timeOffset="9086.5197">19521 2580,'0'-25,"0"25,0 0,0-25,0 25,0 0,0 25,-25-25,25 25,0 24,0 1,0 0,0 24,-24 0,24 1,0-1,0 1,0-1,0 0,0-49,0 50,0-26,0-24,0 0,0 0,0-1,0-24,0 25,0-25,-25-25,25 1</inkml:trace>
  <inkml:trace contextRef="#ctx0" brushRef="#br0" timeOffset="9339.5342">19248 3299,'25'25,"-25"0,25-1,0 26,-25-50,25 50,-1-26,-24 1,25 0,0-25,0-25,24 0,-24 1,0-1,0-25,25 25,-26-24</inkml:trace>
  <inkml:trace contextRef="#ctx0" brushRef="#br0" timeOffset="9994.5716">18132 14139,'25'0,"-25"0,0 24,25-24,-25 25,0 0,0-25,25 25,-1-25,26 25,0-50,24 25,0-25,1 0,24-24,0 24,1 0,-26 0,0 25,1-25,-50 1,24 24</inkml:trace>
  <inkml:trace contextRef="#ctx0" brushRef="#br0" timeOffset="24944.4267">15329 7342,'0'25,"0"-25,25 50,-25-26,0 51,0-26,0 26,25-1,-25 1,0-1,0 25,0-24,0-1,0-24,-25-1,25 1,0-25,0 0,0-25,0-25,0-25</inkml:trace>
  <inkml:trace contextRef="#ctx0" brushRef="#br0" timeOffset="25307.4475">15255 7417,'-25'24,"25"1,-25 25,0-25,1 24,-1-24,25 0,-25 0,25-25,25-50,0 25,-1-24,1-1,25 0,-25 1,-1-1,1 1,0 24,-25 25,25 0,-25 25,25-1,-25 26,0-25,25 24,-25 1,24-25,-24 24,0-24,25 0,-25 0,0-25,0 25</inkml:trace>
  <inkml:trace contextRef="#ctx0" brushRef="#br0" timeOffset="26397.5098">8136 16867,'0'0,"0"0,0 0,-50-25,50 25,0-24,-24 24,24 0,0 0,-25 0,25 0,25 0,-1 0,1-25,25 25,-1 0,26 0,-1 0,25 0,1-25,24 25,0 0,0 0,0 0,0 0,25 0,-25 25,24 0,-24-25,0 24,25 1,-25-25,-24 25,24-25,-25 25,0-25,0 0,-24 25,-1-25,-24 0,-1 24,-24-24,25 0,-50 0,24 25,1-25,-25 0,0-25,0 1,-25-1,1 0</inkml:trace>
  <inkml:trace contextRef="#ctx0" brushRef="#br0" timeOffset="27101.5501">10344 15652,'24'-25,"-24"25,-24-25,24 0,-25 25,25-24,-25-1,0 25,25 0,-25 0,1 0,24 0,-25 25,25-1,25-24,-25 25,0 0,24 25,1-1,0-24,-25 0,25 24,-25 1,0-25,0 24,-25-24,25 25,-25-25,0-1,25-24,-24 0,24 0,-25 0,25-24,25-1,-25 0,24-25,-24 26,25-1,0 0,-25 0,25 0,-25 1,25-1,-25 25,0-25,24 0,1 0,-25-24</inkml:trace>
  <inkml:trace contextRef="#ctx0" brushRef="#br0" timeOffset="27401.5673">10567 15528,'-25'25,"25"-1,-25 26,25 24,-25-24,25 0,0 24,25-49,0 24,0-24,0-25,24-25,-24 1,25-1,-1-25,-24-24,25 24,-50-24,24-1,-24 1,-24 24,24 26,-25-1,0 25,-25 0,1 25,24-1,25 1</inkml:trace>
  <inkml:trace contextRef="#ctx0" brushRef="#br0" timeOffset="33456.9136">15429 8508,'0'25,"24"-25,-24 25,0-1,0 1,0 25,25-25,0-1,0 26,24 0,1-1,0 1,24-1,25 1,0 0,1-1,-1-24,25 25,25-25,0-1,-1 26,26-50,0 25,-1 0,26-25,-1 0,1 0,24 0,0 0,25 0,0-25,0 0,0 0,0-24,0-1,0 25,0-24,0-26,1 25,-1-24,0 24,-25-24,0 0,0-1,-24 1,-1-1,-24-24,-1 25,-24-25,0-1,-25 1,-25 0,25 24,-24-24,-1 25,-25-25,1 24,-1 1,-24 24,-1 1,1-1,-25 0,0 50,-25-24,0-1,0 0,-25 25,0 0,0-25,-25 25,1 0,-1 0,-24 0,24 0,-24 25,-1 0,26 0,-26-25,26 24,-1 1,25-25,25 25,0-25,25-25,0 25,25-25,24 25,-24-49,24 24,-24 0,24 0,0 1,-49 24,25-25,-25 50,-1-25,-24 24,0 26,0 24,0-24,25 49,-25-24,0 24,25-25,-25 1,25-1,-25 0,25-24,-25 0,0-26,25 26,-25-50,0 0,-25 0,25-50,0 1,-25-1,25-49</inkml:trace>
  <inkml:trace contextRef="#ctx0" brushRef="#br0" timeOffset="34156.9537">23589 6201,'0'0,"0"0,0 0,0-25,0 25,-25-24,25 24,-24 0,-1 0,25 24,-25 1,0-25,25 25,0 25,0-26,0 1,25 0,0-25,-25 25,25-50,-1 25,1 0,-25-25,25 0,-25 1,25-1,-25 25,0 0,0 0,0 25,-25-1,25 26,0 0,0 24,0-24,0-1,0 26,0-26,25-24,-25 0,0-25,0 0,0 0,0-25,0 0</inkml:trace>
  <inkml:trace contextRef="#ctx0" brushRef="#br0" timeOffset="34586.9782">23688 6276,'0'-25,"25"25,-25 0,25 0,-25 0,25 0,0 25,-1-25,-24 0,0 0,0 0,25 24,-25 1,-25-25,25 25,0-25,0 25,0-25,0 25,25-1,0 1,0 0,0 0,0 0,-1-25,1 24,-25 1,0 0,0-25,0 25,0-25,-49 0,49 25,-25-25,0 0,0 0,25-25,-25 25,25 0,0 0,-25-25,25 25,0-25</inkml:trace>
  <inkml:trace contextRef="#ctx0" brushRef="#br0" timeOffset="34832.9923">24036 6077,'0'0,"25"0,-25 0,0 25,0 0,0 0,0-1,0 1,0 0,-25-25,25 25,0 0,0-1,0 26</inkml:trace>
  <inkml:trace contextRef="#ctx0" brushRef="#br0" timeOffset="35032.0036">24160 6697,'0'75,"0"-75,0 0,25 49,-25-49,0 0,0 0,0 0,0 0,0 0,0 0,0 0,0 0,0 0,-25-49</inkml:trace>
  <inkml:trace contextRef="#ctx0" brushRef="#br0" timeOffset="36327.0778">15949 15900,'25'-25,"0"-25,0 1,24-1,-24 1,25-1,-1 0,1 26,0-1,-1 25,1 25,0-1,-26 51,1-1,25 25,-50-24,0 49,-25-25,0 0,0-24,1-1,-1-24,0-1,0-24</inkml:trace>
  <inkml:trace contextRef="#ctx0" brushRef="#br0" timeOffset="36516.0886">16570 16917,'24'25,"-24"-25,0 0,0 0,0 0,0 0,0 0,0 0,0-25,-24 25,24-25</inkml:trace>
  <inkml:trace contextRef="#ctx0" brushRef="#br0" timeOffset="36753.102">16619 15875,'50'-50,"-1"26,-24-1,25 0,-1 25,1 0,-25 25,0 24,-25 26,0-1,-25 1,0 24,0 0,0 0,-24-49,49 24</inkml:trace>
  <inkml:trace contextRef="#ctx0" brushRef="#br0" timeOffset="36866.1086">17016 16743,'50'50,"-26"-25,1-1,-25-24,0 0,0-24</inkml:trace>
  <inkml:trace contextRef="#ctx0" brushRef="#br0" timeOffset="79170.5283">23068 1488,'0'-25,"0"1,0 24,-49-50,49 50,-25-50,25 50,-50-24,50 24,-74-25,24 50,26-1,-1 1,0 0,0 0,50 0,-25-1,25-24,0 25,24-50,1 25,-1-24,1-1,0-25,-1 25,-49 25,75-74,-75 74,0 0,0 0,0 25,-50 24,50 1,-50 24,26 26,-1-26,0 25,-25 1,50-26,-24 0,-1 1,25-26,0-24,0 0,0 0,0-25,25-25,-25 0</inkml:trace>
  <inkml:trace contextRef="#ctx0" brushRef="#br0" timeOffset="79621.5541">23192 2084,'0'0,"0"0,0 0,0 0,-24 0,24 0,-25 0,25 24,-25-24,25 25,-25 0,25 0,25 0,-25-25,25 24,0 1,-1-25,1 0,0 0,25 0,-26-25,1 25,-25-49,25 24,-25 0,0 0,0 1,-25-26,25 25,-49 0,49 25,-50 0,50 0,-25 0,25 0,0 25,0-25</inkml:trace>
  <inkml:trace contextRef="#ctx0" brushRef="#br0" timeOffset="80433.6005">23490 1166,'-25'-50,"25"1,-49-26,24 26,0-26,-25 26,1-26,-1 26,1-26,-26 26,1-1,-1 0,1 50,0-25,-1 25,1 0,-1 0,1 25,-1 0,1 25,24 24,-24-24,24 24,1 1,-1 24,1-25,24 25,0 1,25-1,0 25,0-25,0 0,50 25,-50-24,49-1,-24 0,25-25,-1 26,1-26,-1 0,1 1,24-1,-24 1,24-26,-24 1,24 0,1-26,-1-24,1 25,-1 0,1-25,-1 0,0-25,26 0,-26 1,0-1,1-25,-1-24,-24 24,-1-24,1-1,0-24,-26 0,1-25,0 0,-25 25,0-25,0-1,-25-23,0 48,-24-24,24 25,-25 0,1 25,-1-1,1 1,-1 24,-24 1,-1 24,1 0,-1 25,1 0,24 50,-24-1</inkml:trace>
  <inkml:trace contextRef="#ctx0" brushRef="#br0" timeOffset="110718.3327">23812 7417,'0'0,"0"0,25 24,-50-24,25 0,0 0,0 0,0 0,0 0,0 0,0 0,0 25,0-25,0 25,0-25,25 25,-25-25,25 25,-25-1,0 1,25 0,-25 25,0-26,25 26,0-25,-25 24,0 1,0 0,24 24,-24-24,25 24,-25-24,0 24,0 1,0-1,0 0,0 1,-25-1,25 1,-24-26,24 26,-25-1,0-24,0 24,0-24,0 24,-24-24,-1 24,25-24,-24-1,-26 26,26-26,-1 1,1 0,-26 24,26-24,-26-1,1 1,-1-1,1 26,0-26,-1 1,1 0,-26-1,26 1,-25 0,0-1,-1 1,26-25,-25 24,0-24,-1 25,1-26,25 1,-26 0,1 0,-25 0,25-1,0 1,-25-25,0 25,25 0,-25-25,-1 25,1-25,25 0,-25 0,0 24,25-24,-25 0,25 0,-25 0,25-24,-1 24,1 0,25 0,-26 0,1-25,25 25,-1-25,1 25,0-25,-26 25,26 0,0-25,-1 25,1-24,-26 24,26-25,0 0,-1 25,1-25,-1 25,-24-25,25 25,-1-24,1 24,0-25,-26 0,26 25,-25-25,24 0,-24 25,25-24,-26-1,26 25,-25-25,24 0,-24 0,25 25,-25-24,-1-1,26 0,-25 0,-1 25,1-25,25 1,-25-1,-1 0,26 0,-25 0,24 0,-24 25,25-24,-26-1,26 0,-25 0,24 0,-24 1,0-1,0 25,0-25,-1 0,26 0,-25 25,-1-24,1-1,25 25,-25-25,-1 25,26 0,-25-25,0 25,24-25,-24 25,0-24,24 24,-24-25,0 0,0 0,24 0,-24 25,0-24,0-1,-1 0,1 0,25 0,-26 1,1-1,0 0,25 0,-26 0,1 1,25-26,-25 50,-1-50,26 26,-25-1,24 0,-24 0,25 0,-1 0,1-24,-25 24,24 0,1 25,-1-25,-24 1,25-1,-1 0,1 0,0 0,-26 1,26-1,-1 25,1-25,24 0,-24 0,0 1,24-1,-24 0,24 0,-24 0,-1 1,26 24,-1-25,-24 0,24 0,0 0,1 25,-26-24,26-1,-1 0,0 25,-24-25,0 0,24 25,-24-24,-1 24,26-25,-26 25,1 0,-1-25,26 0,-26 25,1-25,24 25,-24-24,24-1,-24 0,49 0,-25 25,1-25,-1-24,1 24,24 0,-25 0,1 0,24-24,-25 24,25-25,1 26,-26-1,50 0,-50 0,50-24,-24 49,24-25,0 0,-25 25,25-25,0 25,0 0,0-25,0 25,0 0,0 0,0 0,0 0,0 0,0 0,0 0,0 0,0 0,0 25,0 0,0-25,0 25,0 24,0-24,0 25,-25-25,25-1,0 26,0-25,0-25,0 25,0-25,0 0,0 0,0-25,-25 0,25 0,0-24,-25-1,25 0,-24 1,24-1,-25 1,25 24,0 0,-25 0,25 25,0 0,0 0,25 0,-25 25,25-25,-1 25,-24 0,50-1,-25 1,0 0,-1 0,1-25,25 25,-25-1,24-24,-24 25,0-25,0 0,-1 0,1 25,-25-25,0 0,25 0,-25 0,25-25,-25 0,25 25,-1-24</inkml:trace>
  <inkml:trace contextRef="#ctx0" brushRef="#br0" timeOffset="111263.3639">14808 10666,'0'25,"0"0,0-1,0-24,25 0,0 25,0-25,24 0,1 0,24 0,-24 0,24-25,-24 25,0 0,-1 0,1 0,-25-24,0 24,-1-25,1 25</inkml:trace>
  <inkml:trace contextRef="#ctx0" brushRef="#br0" timeOffset="111665.3869">15701 10368,'50'0,"0"-24,-1 24,26-25,-26 25,1 0,-1 0,1 0,-25 0,24 25,-49-1,0 26,-24-25,-1 24,-25 26,-24-1,24-24,-24 24,-1-24,26 24,-1-24,25-25,25 24,0-24,25 0,0 0,25-1,-1-24,26 0,-26 0,1 0,-25-24,24 24,1-25,-1 0,-24-25,0 26,0-26</inkml:trace>
  <inkml:trace contextRef="#ctx0" brushRef="#br0" timeOffset="112546.4373">16694 10096,'24'-25,"-24"0,0 25,-24 25,24 24,-25-24,0 50,-25-1,26 25,-26 0,25 25,-24 0,49 0,-25-24,25-1,25-25,24 1,1-26,-1-24,26-25,-1 0,1-25,-1-24,-24-1,-1-24,-24-1,0 26,-50-26,0 1,-24 49,-1 0,0 25,-24 25,24 0,-24 24,24-24,26 25,-1-25,25-1,0 1,25-25,24 0,1-25,-1-24,26-26,24 1,-25-50,1 25,-1-25,-24-25,-25 0,-25 0,-25 0,-25 25,-49-24,-25 48,-25-24,-49 25,-1 25,-24 24,-25 25,0 25,-25 25,25 25,0 49,0 25,25 50,24-1,50 26,1-1,48 25,26 25,74-49,25 24,24 0,75-24,0-26,75-24,24 0,25-25,50-50,-1 1,51-50,-1-50,25-25,-25-24,25-50,-24-50,-26 1,-49-51,0-24,-75 0,-49 0,-50-25,-49 1,-100 23,-49 26,-50 0,-74 49,-75 1,-24 73,-50 26,-25 24,0 75,-25 25,26 49,23 25,26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39.808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350 654 65,'12'-10'41,"-3"1"-1,-8-10 0,-1 2-27,-16-9-6,-3 5-1,-11-3-4,-7 2 0,-3 4-1,1 2 0,4 6-1,4 8 0,10 10 0,15 11 0,14 12 0,14 7 1,10 6-1,6 7 0,4 3 1,1 3-1,-5-5 1,-9-2 0,-13-9-1,-14-1 1,-16-5 0,-9-4-1,-14-3 0,-7-10 0,-5-4-1,-1-7-1,2-7-2,5-11-3,14 3-13,6-14-21,17-3 2,7-8-2,16 1 2</inkml:trace>
  <inkml:trace contextRef="#ctx0" brushRef="#br0" timeOffset="382">656 527 59,'47'9'38,"-3"6"-1,-2 7 0,-7 0-29,2 9-3,-9 0-1,-4 4-2,-5 0 0,-4-1-1,-5-4 0,-2-6 0,-3-5-1,-2-3 2,-3-16-1,0 11 1,0-11 0,-13-12 0,-3-2-1,-5-1 1,-7-2-1,-6 1-1,-6 2 0,-3 4 0,-2 8 0,1 7 0,6 6-1,4 10 1,7 5-1,9 3 1,11 1 0,9 2 0,11-2 1,7-4-1,8-6 0,5-5 1,6-10-2,0-6-1,4-6-6,-7-20-17,6-3-15,-4-13 1,1-9 0,-1-12-1</inkml:trace>
  <inkml:trace contextRef="#ctx0" brushRef="#br0" timeOffset="796">1279 0 24,'10'17'35,"-10"20"2,-3 19 0,0 20-16,-6 2-5,4 23-5,-6-1-5,2 9-1,-1-5-3,2-4 0,1-15-1,1-12-1,4-12-2,3-17-1,9-8-10,-3-24-21,9-8-3,5-18-2,4-9 2</inkml:trace>
  <inkml:trace contextRef="#ctx0" brushRef="#br0" timeOffset="1039">1289 691 20,'-13'24'32,"7"-1"2,10-10-11,14 9-4,0-14-1,17 5-4,-1-13-2,12 2-4,-1-11-2,4-2-1,-2-7-2,-4-3-1,-4-6-1,-6 1 0,-9-4 0,-7 2 0,-12 0-2,-8 5 1,-11 7 0,-7 7 0,-11 10 0,-9 10 0,-2 13 0,-3 9 0,1 8 1,3 7-1,4 4 1,9-1-1,10 0 0,10-6 1,8-4-1,10-7-1,9-6 1,7-10-2,10-6-2,-1-13-6,15 0-15,-3-12-13,7-5 1,3-7-2,4-4 1</inkml:trace>
  <inkml:trace contextRef="#ctx0" brushRef="#br0" timeOffset="1442">2245 660 50,'0'0'38,"-6"-13"-2,-5 5-2,1 10-18,-15-11-6,3 9-4,-9-4-2,0 4 0,-3-1-1,4 2-1,4-1 0,7 8 0,8 2-1,12 4 0,11 4-1,9 5 1,8 4-1,7 5 0,0 4 0,2-2 1,-3 0-1,-7-1 0,-6 1 0,-9-2 1,-8-2-1,-8-2 1,-10-1-1,-7-1 0,-6-3 0,-6-2 1,-5-4 0,-3-2-1,-3-3 0,3-3 0,2-5 1,3-3-1,4-1 0,4-5-1,6 2-1,4-4-2,7 4-6,-3-6-30,13 9 1,-4-16-2,7 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47.00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401 305 48,'0'0'37,"0"0"-1,10-5-10,-19-8-8,9 13-3,-29-16-6,8 9-3,-13-4-2,2 4-1,-6 0-1,3 4-1,3 5-2,4 8 1,15 7 0,8 7 0,13 10 1,14 5 0,9 7 0,9 7 1,3 2-1,5-1 1,-3-2 0,-6 1 0,-9-4 0,-14-1-1,-11 1-1,-16-3 2,-15 1-2,-9 0 1,-11-2-1,-4-5 0,-7-4 0,4-4 0,4-8 0,2-6-3,13-8 1,3-13-6,18 0-19,2-16-13,11-8 0,6-11-1,9-10 1</inkml:trace>
  <inkml:trace contextRef="#ctx0" brushRef="#br0" timeOffset="451">372 317 79,'10'-5'41,"10"-8"-1,19 4-4,9-16-27,17 3-2,4-9-2,16 1-1,2-3 0,1 2-2,-4 2 1,-10 5-1,-6 3 0,-16 4 0,-6 5 0,-14 5-1,-10 2-1,-6 4 1,-16 1-1,12-2 1,-12 2-1,0 0 0,0 0 0,0 0-1,0 0-1,-11 2-2,18 10-15,-7-12-24,6 15-1,-12 4 1,-11 10-2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8:01.65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197 193 33,'-6'-27'37,"2"1"0,4 0 0,1-6-19,13 10-6,3-3-6,7 8-2,5 4-1,4 9-2,-1 6 1,1 10-1,-4 12 1,-6 10-1,-8 8 0,-6 6 1,-9 2-1,-3 1 0,-2-1 0,2-1 0,3-3 0,6-1 0,6 0-1,6-2 1,4 3 0,0 0-1,-1 1 1,-5-2 0,-9-2 0,-10-5 1,-13-5 0,-12-3-1,-9-6 1,-6-7-1,-6-4 0,-3-8-1,2-3-1,4-4-1,9 0 0,7-5-2,12 3-2,7-6-3,11 10-9,13-1-18,6 4-2,5 3-2,3 2 4</inkml:trace>
  <inkml:trace contextRef="#ctx0" brushRef="#br0" timeOffset="491">15 1441 57,'7'10'38,"11"-8"-1,13-1-1,6-9-23,10 6-9,-2 1 1,5 2-2,-5 7-1,-9 7 0,-13 7-1,-14 8-1,-14 7 1,-12 8 0,-13 4 0,-8 5-1,-5 2 0,3-2 0,7-3 1,11-6 0,14-9 0,16-7 0,17-8 0,15-7 1,10-6-1,7-6-2,5-6-2,-1-10-9,5 5-27,-9-6 1,-5 4-1,-10-4 0</inkml:trace>
  <inkml:trace contextRef="#ctx0" brushRef="#br0" timeOffset="1011">182 2587 52,'-12'-35'39,"5"2"-1,8 4 0,5-4-14,11 14-17,1 2-2,7 6-1,1 7-2,3 4-1,-4 9 0,-5 7-1,-8 9 1,-9 11-1,-10 3 1,-8 8-1,-9-1 0,-7 5 1,-2-4-1,1-3 0,4-5 0,8-7 0,8-1 0,11-8 1,12-3-1,7-6 1,8-4-1,4-4 1,2-6-1,1-3-2,0-2-3,-8-7-7,0 4-28,-9 0 1,-6 3-1,-10 5 1</inkml:trace>
  <inkml:trace contextRef="#ctx0" brushRef="#br0" timeOffset="1552">138 3441 48,'-14'2'34,"14"-2"2,-19 13-1,4-4-24,6 10-1,-10-3-3,4 6-2,-4-1 0,6 5-2,1-1 0,9-2 1,5-1-2,11-2 0,8-7 0,11-1 0,7-7-2,3-5 0,6-6-4,-3-10-6,5 1-19,-7-9-9,-5-3 0,-7-6-1</inkml:trace>
  <inkml:trace contextRef="#ctx0" brushRef="#br0" timeOffset="1815">511 3255 61,'-5'33'38,"-2"14"0,-4 10 1,1 12-22,-3 1-10,0 10 0,-2-3-3,3-1 0,-1-6-2,1-8-1,2-10 0,2-10-1,0-5-1,1-12-2,6-1-8,1-24-29,0 0 1,0 0 0,-12-19-3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9:18.367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0 3221 54,'34'44'37,"9"12"-1,1 6 0,6 9-22,2 2-7,9 8-2,-2-5-1,-2-1-1,-9-11 1,-8-12-1,-11-12 2,-6-10-1,-14-16 0,-9-14 1,-14-14-2,-1-17 0,-9-19-1,-5-19 0,-7-17-3,-4-19 2,0-15-1,9-8-1,9-4 2,6 1-1,9 4 1,13 10 0,14 10-1,10 9-1,8 16-2,0 9-5,13 21-14,-4 5-19,5 19 1,-6 14-3,-3 18 3</inkml:trace>
  <inkml:trace contextRef="#ctx0" brushRef="#br0" timeOffset="350">776 3304 62,'24'38'40,"9"-19"-1,1-30 1,5-13-23,-7-25-10,2-9 0,-9-12-4,-8-5-1,-10 0 0,-12 6 0,-10 12 0,-12 16-1,-8 20 0,-7 26 0,-1 24 0,3 25 0,7 22-1,7 14 0,12 11 0,15 2 1,16-5-1,14-9 0,11-16 0,10-14-1,5-21-1,1-19-6,10-12-22,-7-16-11,-3-10 1,-6-7-2</inkml:trace>
  <inkml:trace contextRef="#ctx0" brushRef="#br0" timeOffset="650">1503 3467 70,'8'-11'41,"-8"-10"-1,-3-7 3,-10-19-22,6-8-11,-11-18-3,-1-9-2,-6-7-2,1 0 0,0 2-1,3 13-1,2 11-1,4 19-1,10 25 1,5 19-1,18 28 0,1 8 1,7 12-1,4 1 0,6 3 1,5-3 0,-1-11 0,-1-11 0,-1-15 0,-2-13 0,-4-14 0,-5-14 1,-8-12-1,-7-11 0,-6-1 1,-5 1-2,-3 7 1,-3 7 0,2 15 0,3 23 0,8 13-1,5 21 2,8 17-1,5 8 0,5 8-1,1 0-1,3-3-1,-4-12-3,4-4-6,-9-24-26,6-15-4,-7-23 1,2-17-1</inkml:trace>
  <inkml:trace contextRef="#ctx0" brushRef="#br0" timeOffset="1080">2089 2477 86,'-9'22'38,"3"24"-1,8 23 1,0 11-30,14 6-4,4 0-2,11-8-1,10-14-1,9-19 2,7-22-1,6-23 1,-1-22 0,-4-16-1,-7-16 1,-15-13 0,-19-13 1,-19-5-2,-23-4 2,-23 1-1,-13 7 0,-8 11 0,-4 5 1,2 16-1,10 11-1,12 12 1,12 9-2,21 7 1,16 10-1,21-5 0,16 16 0,12 8-1,14 14 1,12 8-1,8 9 1,4 6-1,-2 5 0,-5-3 0,-9-6 0,-9-10 1,-13-11 0,-11-8 0,-12-12 0,-14-15 2,-10-9-1,-14-12 1,-14-14 0,-9-10-1,-3-4 0,-1-1 0,0 4 0,7 8-1,7 8 0,17 6 0,18 11-1,17 6 1,16-5 0,13-5 0,11-9 0,8-8 1,4-12-1,-4-7 0,-7-10 0,-12-3 0,-17-1 0,-22 4-1,-17 10 0,-16 12 1,-15 23-1,-13 21 1,-4 24-1,-1 23 1,5 27 0,12 16 1,13 14-1,17 5 1,16-8 0,20-10 0,14-12-2,7-18-2,13-14-8,1-26-31,3-20-1,-7-25 1,0-17-3</inkml:trace>
  <inkml:trace contextRef="#ctx0" brushRef="#br0" timeOffset="1880">4022 620 107,'-30'-27'41,"-13"8"0,-7 14-1,-13 17-40,-4 30 1,-3 34 0,4 34-1,7 29 1,17 22 0,19 14 1,25 1-2,29-6 2,25-15-1,27-29 0,23-29 0,25-35 0,12-31-1,7-33 1,4-26 0,-5-31 0,-8-25 0,-19-22 1,-25-24-1,-34-20 1,-35-15 0,-39-9 1,-40 0-3,-36 7 0,-26 15 0,-18 20 0,-7 26 0,3 29 0,14 24 0,23 24-4,27 18 0,31 21-1,28 9-4,38 17-18,20 5-15,27 10 0,17 8 0,20 5 2</inkml:trace>
  <inkml:trace contextRef="#ctx0" brushRef="#br0" timeOffset="2310">5645 1491 100,'-18'-17'41,"-4"-24"2,-3-17-2,-9-21-29,2-10-7,0-5-1,3 0-1,4 5 0,7 10 0,5 14-3,10 17 0,12 23 0,11 20 0,12 20 0,13 16 0,10 10 0,12 8 0,10 2 0,7 0 0,4-8 0,-1-8 0,-7-13 0,-5-12 0,-13-14 0,-14-12 0,-19-11 0,-21-12 0,-24-12 0,-17-8 0,-13 1 0,-8 2 0,-5 8 0,2 6 0,7 14 0,15 16 0,19 11 0,16 1 0,24 17 0,17-15 0,18-8 0,11-5 0,11-16 0,4-12 0,-2-14 0,-5-7 0,-14-8 0,-17-2 0,-23-6 0,-21 5 0,-19 8 0,-17 16 0,-15 15 0,-8 21 0,-4 21 0,2 29 0,9 26 0,12 20 0,15 16 0,17 8 0,20 3 0,16-3 0,15-8 0,10-16 0,7-16 0,2-19 0,2-13-8,-13-23-34,-1-18-3,-9-18 2,-5-13-1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1:36.54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311 2015 75,'34'-6'43,"-5"-11"-1,-19-22 2,-7-7-37,-12-18-3,-1-10-1,-10-12-1,-9-9-1,-8-13-1,-5-13 1,-1-6-1,0-9 0,1-2 1,3-3-1,8 1 0,9 4 1,9 11-2,10 15 1,10 17-1,10 21 0,13 33-2,7 28 1,8 35 0,7 27 0,2 29 0,2 19-1,4 15 2,-1 9-1,-1-3 2,-2-7 0,-3-16 0,-1-16 1,-1-20 0,-2-19 1,-4-27 0,-4-23 0,-5-26 0,-5-25 0,-8-23 0,-8-17 0,-9-18-2,-7-10 1,-5-2 0,-5 6 0,-3 13-1,1 19 0,0 21 0,4 23-1,7 32 1,9 28-1,11 34-1,7 24 1,7 22 0,7 14 1,7 15-1,8 12 1,2 4 1,-3-2 0,-1-11 1,-1-8-1,-7-14 1,-3-11-3,-5-14 1,-9-20-4,-3-14-3,-11-27-23,2-18-13,-8-29 1,1-25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1:37.16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0 543 81,'51'18'42,"-5"18"-2,1 17 1,-8 15-34,6 13-2,0 8-3,-2 3-2,-5 2 0,-6-3-1,-4-6 0,-2-8-3,0-8-2,-8-18-11,7-3-24,-7-10 1,2-6-1,-3-10 1</inkml:trace>
  <inkml:trace contextRef="#ctx0" brushRef="#br0" timeOffset="220">840 1566 57,'25'-31'40,"-3"-8"0,-12-15 1,1-6-23,-21-22-10,1-11-3,-11-11-1,-7-6-2,-7-3 0,-4 1 0,0 2-1,0 10 0,8 14-1,3 13 1,7 17-1,9 16 0,15 24-1,17 24 0,17 29-1,13 19 0,13 15 0,11 12 0,11 8 0,9 3 1,1-4 0,-5-13 1,-2-13 1,-4-11 0,-8-12 0,-8-10 2,-11-12-1,-10-11 1,-14-18-1,-16-15 1,-19-20 0,-15-18-2,-18-14 1,-12-12 0,-11-8-1,-7-5-2,-6 5 0,0 0-4,10 15-14,1 0-22,14 3 0,9-2-2,17-3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8:40.38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46 2606 38,'-10'1'33,"10"-1"3,-9 7-11,9-7-7,0 0-5,-10-5-1,10 5-4,-2-12-2,0 3-2,-1-5-1,-1-3 0,1-9-2,0-3 1,2-6-1,2-2 0,3-9 0,5-5 0,3-4 0,8-8-1,5-2 0,7-6 1,7-5-2,8-5 2,8-3-2,10-2 1,10-7 1,6-1-1,11-3-1,12-3 1,11 0 0,7-4 0,12 0-1,10 2 1,10 3 0,7 0 0,13 3 0,7 2 0,12 4 1,10 5-1,12 6 0,11 7 0,7 7 1,13 11-1,11 8 0,7 10-1,10 11 1,5 10-1,5 11 0,4 10 0,4 8 0,-3 13 0,-3 10 1,-3 9 0,-4 11 0,-2 12 1,-9 9 0,-6 11 0,-12 9 1,-10 6-1,-12 6 1,-13 5 0,-15 3-1,-18 4 0,-13 3 0,-15 2 0,-12 0 0,-10 1-1,-10 4 0,-7 1 0,-7 5 0,-7-1 0,-4 1-1,-3 2 2,-1-2-2,-1-4 2,-4-4-1,-1-3-1,-3-7 1,0-5 0,-1-6 0,-2-10-1,-2-5 1,-3-5 0,-1-9 0,-2-6 0,-4-10 1,-4-3-1,-5-7 1,-5-7-1,-8-6 0,-4-7-1,-10-4-2,-7-11-2,-5 4-5,-21-23-11,17 13-19,-17-13 1,0 0-1,0 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9:21.37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8013 424 116,'-41'-59'42,"-24"0"0,-28-2-1,-28-4-39,-33 5-4,-29 11 0,-38 15 0,-44 15 0,-36 26 1,-38 26 1,-36 30-1,-32 34 1,-29 36 0,-30 36 0,-17 39 0,-3 31-1,4 32 0,12 27 1,19 21 0,21 20 1,34 14-2,49 12 2,50 1 0,49 0 1,51-9 0,52-10-2,57-20 2,59-21-2,52-26 3,60-31-2,54-35 0,54-32 1,54-30-2,47-34 0,45-33 0,37-33 2,43-41-3,21-33 0,28-39 0,11-35 1,21-39 0,17-36 0,8-33 1,1-38-1,-12-34 2,-4-34-1,-22-27 2,-21-31 0,-46-22-3,-48-24 0,-55-15 0,-53-2 0,-63 7 0,-68 19 0,-74 30 0,-70 43 0,-71 52 0,-75 67 0,-64 81-38,-70 72-6,-46 77-2,-41 76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1:37.85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6485 870 93,'4'-77'41,"-27"-5"1,-24 1-2,-41 4-36,-19-5-3,-23 8-1,-32 9 0,-32 12-1,-30 13 1,-22 14 0,-25 15 0,-15 20 0,-15 19 0,-13 27-1,-7 26 0,-9 28 0,-6 26 0,-3 28 0,-2 23 0,7 28 0,7 20 1,15 20-1,18 14 2,26 13-1,32 11 0,32 5 0,38 6 0,33 1-1,41-1 1,39-7-1,43-6 0,41-11 0,39-16-1,45-15 2,41-16-1,43-26 0,36-17 0,39-25 2,30-25-1,35-26 1,27-21-1,21-32 1,22-25-1,18-27 1,10-33-1,9-32 1,4-30-1,-1-31 2,-2-35 0,-12-29 0,-16-28 1,-21-31 1,-20-21 0,-29-22-1,-30-22 1,-35-16 0,-40-11-2,-43-8 1,-41-11-2,-51-1 1,-47-5-1,-52 5-2,-49 9 1,-55 19-1,-49 20-1,-50 27 1,-48 32-1,-40 41 0,-42 48-1,-39 57-3,-44 55-35,-22 64-1,-26 58 0,-19 63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16:55:12.41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 65 62,'-17'-16'31,"17"16"-13,0 0-17,7-21-30,14 10-3,13-6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25:17.3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61 3,'-10'-23'4,"5"2"-4,7 4-7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17:00:41.82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12 8 83,'0'0'40,"0"0"-2,0 0 0,0 0-35,0 0-4,0 0-7,0 0-21,0 0-8,-12-8-2,12 8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2.70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2121 5573 89,'27'10'42,"-1"-10"-1,7-1 0,-1-16-36,5 4-3,6-3 0,2-6-2,-1-10 0,5-5 1,0-9 0,1-4-1,-6-4 1,-7-2 0,-13 3-1,-18 3 0,-18 16 0,-20 13 0,-23 20 0,-19 25-1,-16 22 0,-8 24 0,1 22 0,5 12 1,14 6-1,17-6 0,24-10 0,28-21 1,27-28-1,27-29 2,22-33 0,16-27 0,9-26 0,6-21 0,4-23 0,-5-17-1,-11-16 1,-14-13-1,-14-5 0,-14 0 1,-17 9 0,-7 18 1,-13 19-2,-6 29 1,-6 36 0,-5 44-1,-3 43 0,5 40-1,2 32 1,-2 19 0,5 13 0,2 6-1,6-4 1,5-13 1,1-20-1,0-24 1,-1-25 0,4-19-1,-4-19 1,0-10 0,-1-13-1,0-6 0,-1-1 1,3 4-2,4 4 1,0 6-1,-1 7 1,-4 8 0,-5 7 0,-6 1 0,-7 1 0,-8-4 1,-6-4 0,-4-7-1,-2-4 1,4-4-1,7-7 0,17 3 0,4-13 0,19 3 0,13-1 0,12-5-1,12-6 1,7-8 0,7-3 0,-3-9 0,-7-4 0,-6-3 0,-11-2 0,-12 0 1,-14 5-1,-12 7 0,-16 10 0,-10 14-1,-8 16 1,-7 15 0,1 17-1,1 16 1,6 13-1,8 7 1,9 3 1,12 0-1,11-6 0,7-7 0,8-8-1,3-17-3,7-7-8,-2-22-28,3-10-1,-3-19 0,0-13-1</inkml:trace>
  <inkml:trace contextRef="#ctx0" brushRef="#br0" timeOffset="989">4071 5163 82,'17'13'40,"-2"-1"-3,-15-12 1,0 0-34,7 9-5,-7-9-3,0 0-2,-11-10-6,11 10-25,0 0 1,0 0-2,3 10 1</inkml:trace>
  <inkml:trace contextRef="#ctx0" brushRef="#br1" timeOffset="109354">2281 6859 18,'-17'-1'33,"17"1"1,-10-4 1,10 4-14,0 0-8,-9-11-3,9 11-2,0 0-2,0 0-1,0 0-1,0 0-1,0 0 0,-17 2-1,2-5 0,-4 1-1,-7-7 1,-6-1-2,-6-7 1,-6-5-1,-5-8 1,-8-5-1,-3-6 1,-7-10-1,-7-3 1,-8-11-2,-6-3 2,-1-6 0,-6-8 1,1-5-1,0-5 0,-2-4 0,5-6 1,2-5-1,3-6 0,-2-8-1,1 2 2,4-8-1,5-4 0,1-6 0,8-4 0,4-4 0,8-4 0,6 0 1,8-8-3,3-2 0,6-2 1,8-4-1,3 2 1,9-2 0,7-1 0,7 0-1,12 1 1,7 1 1,11 4 0,6 3-1,10 4 0,8 4-1,4 6 0,7 5 0,0 3 0,6 4 0,3 1 1,6 6-1,0 2 0,1 7 2,5 4-1,-3 8-2,-4 10 2,-1 8-3,-10 17-2,-12 1-19,3 17-16,-9 8 0,-13 5-1,-3 9 2</inkml:trace>
  <inkml:trace contextRef="#ctx0" brushRef="#br1" timeOffset="112037">1050 910 17,'0'0'27,"-9"-12"0,9 12 3,-9 4-15,-1-7-5,10 3 0,-15 4-2,15-4 0,-13 2 0,13-2-1,-10 2 1,10-2-2,0 0-1,0 0 0,0 0-1,0 0-1,-3-18-1,7 5 0,5-11 0,3-5-2,11-8 0,4-7-1,8-4 0,6-4 0,8 0 0,8 0 0,6 3 0,6 6 1,-4 1 0,2 6 1,-2 7 0,-1 6-1,-4 2-1,-9 6 1,-9 4-1,-7 3 1,-8 4-1,-5 2 0,-7 1 1,-6-1 1,-9 2 0,0 0 0,0 0 0,7-9 0,-7 9 0,-10-17 0,3 4 0,-5-2 0,-6-2 0,-1-2 0,-8-3-1,-2 0 1,-6-2 0,-6 3 0,-3 0 0,-2 3-1,-3 4 0,-2 2 0,3 7 0,1 2 0,4 6 0,5 3 0,3-2 1,10 3-1,8 0 1,8 5 0,8-2 0,10 1 0,20 2 0,12-4 0,13 2 1,9-1-1,7-4 1,11-4-2,2-4 0,-2-2 1,-8-4-1,-8 2 0,-9-1 0,-8 2 0,-10 1-1,-11 2 2,-8 0-1,-7 3 1,-12-1-1,9 5 0,-9-5 1,-9 12-1,0 0 0,-4 2 0,-2 7 0,-5 4 0,-4 9 0,-4 5 0,-1 6 0,-2 1 0,-5 0 1,2 4 0,1-5 0,3-1 0,4-8 0,3-5 0,5-5 0,4-8 0,8-1-1,1-8 0,5-9 0,-3 11 0,3-11-2,0 0 0,-1 9-4,1-9-10,-2 12-26,-1 4 2,-2 0-1,-5 9-2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4.02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7 23 79,'-7'-10'38,"7"10"0,0 0 0,0 0-30,0 0-6,0 0-2,0 0-2,-7-11-7,7 11-19,0 0-9,9-8 0,-9 8-1</inkml:trace>
  <inkml:trace contextRef="#ctx0" brushRef="#br0" timeOffset="3827">4250 87 68,'-5'62'38,"36"-16"-3,26-28 0,24-16-35,16-16-9,19-12-19,3-15-7,1-14 0,-4-4-1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6:53.17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97 970 26,'-2'15'32,"-2"-6"0,3 6 1,0 4-21,-7 3-3,7 13 1,-8-2-1,7 10-1,-7 1-3,5 1 1,-4-5-3,4 2 1,-3-10-2,3-5-1,1-6-1,-1-8-1,4 0-5,-10-14-5,10 1-17,-7-16-8,1-5-1,1-9 1</inkml:trace>
  <inkml:trace contextRef="#ctx0" brushRef="#br0" timeOffset="255">59 690 38,'7'-14'32,"-7"4"0,0 10-7,0 0-28,0 0-25,0 0-4,5-13 1,11 5-1</inkml:trace>
  <inkml:trace contextRef="#ctx0" brushRef="#br0" timeOffset="433">787 362 43,'21'-32'34,"-6"-3"1,-8-5-1,0 2-24,-17-6-3,-1 5 0,-12 2-3,-1 8-1,-6 1 0,1 9 0,-3 1-1,0 12 0,-1 12-1,-2 11 1,-1 13-1,0 14-1,2 16 0,-1 14 0,1 16 1,3 10 0,4 3 0,6 9 0,3 0 1,5 3 0,2-3 0,3 1 0,3-6 0,2-5-1,3-2 0,3-6 0,-1-9-1,4-5 0,1-13 0,-1-2 0,1-14-1,-1-5 1,1-6-1,-2-7 1,1-5-2,-4-8-1,3-1-2,-5-9-3,4 2-8,-4-12-15,-10-5-7,7-7-1,-1-10 3</inkml:trace>
  <inkml:trace contextRef="#ctx0" brushRef="#br0" timeOffset="888">104 1405 54,'10'-17'35,"11"3"1,10 3-1,16 3-27,1-4 0,10 8-2,-4 0-2,2 4 0,-7-2-2,-5 3-1,-9-2-1,-7 0 0,-8 2-1,-8-4-2,-2 6-7,-10-3-13,0 0-12,-9-13-3,9 13 2,-11-13-1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6:56.34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222-5 22,'-9'-10'25,"9"10"0,-13 13-16,-1 0-2,0 12-1,-4 9-2,-1 13 1,-5 9 0,1 12 0,0 5 0,3 11 0,0 1 0,8 5 0,2-4-2,8-2 2,5-8 0,9-5 0,9-10 0,8-7 0,6-15 0,9-8 0,2-15 0,6-8-1,0-15-1,2-6 0,-5-9 0,1-8-1,-9-6-1,-3-4 1,-8-4-1,-5-1 0,-10-1-1,-6 1 1,-11 2-2,-9 4 1,-5 7-1,-6 6 0,-5 10-1,-3 6 0,-1 16 2,0 8-1,3 10 1,5 10 0,3 7 0,5 5 0,4 4 0,6 3 1,6-3-2,4-4 1,4-3 0,3-8 0,2-5 0,3-8 1,2-5-1,0-8 1,4-8 0,2-5 1,-2-9 0,4-5-1,-1-7 0,0-8 0,0-3 0,-2-4 0,-1-2 0,-3 2 0,-2 2-1,-1 5 2,-4 4-1,0 7 0,-5 4-1,-2 6 0,-6 12 0,0 0 0,12 14 0,-10 7-1,0 9 0,1 6 1,0 2 0,0 5 0,1-1 0,0-5 0,-1-6 0,0-6 0,1-9 0,0-6 1,-4-10-1,13-3 1,-4-11-1,3-7 1,2-9 0,3-9-1,2-3 1,2-2-1,-2 2 0,-3 4 0,-1 8 0,-2 7 0,-1 17-1,-2 10 1,-2 14 0,-1 9 0,0 5-1,1 9 2,0 3-1,0 1-1,-1 0-1,-3-7-3,4 4-6,-10-17-12,3 4-14,-1-10-1,3-4 0,-3-15 1</inkml:trace>
  <inkml:trace contextRef="#ctx0" brushRef="#br0" timeOffset="1037">1380 327 43,'0'0'33,"0"0"0,-12 24 1,-12 8-25,6 23-2,-6 14-1,-1 16-3,-4 12 2,5 8-1,3 0-1,5-6 0,7-9-3,2-13-3,11-9-12,1-15-19,4-16 0,6-12-2,1-11 1</inkml:trace>
  <inkml:trace contextRef="#ctx0" brushRef="#br0" timeOffset="1452">1666 621 30,'0'0'30,"2"-20"1,-2 20 0,-25-9-18,0-2-7,-1 9 0,-9 0-3,0 3 0,0 7 0,5 4 0,4 6 0,11 6-1,9 7 1,13 7-2,14 2 2,10 6-2,8 2 1,6 2-1,1-2-1,-1-5 1,-5-2 0,-7-5 0,-13-5-1,-9-2 1,-13-6 0,-10-3 1,-10-5 0,-8-2-1,-8-8 1,0 0-1,-3-6 0,1-6-1,3 0-1,5-7-1,9 1-4,3-10-4,15 4-16,4-5-9,9-4-1,7-1 1</inkml:trace>
  <inkml:trace contextRef="#ctx0" brushRef="#br0" timeOffset="1923">1831 352 42,'-9'-11'34,"9"11"1,0 0-1,0 0-23,26 5-3,-6 14-1,8 14-3,4 9 0,5 16-1,-2 8-1,2 11 1,-6 4-1,-3 6 1,-9-3-1,-3-3 1,-10-7-2,-5-6 1,-5-9 0,-4-5 0,-4-11-1,0-9 1,0-7-1,-1-5 0,4-7 0,2-6-1,7-9-1,0 0-1,0 0-3,-13-20-7,18 4-26,-3-7 0,7-6-1,3-4 1</inkml:trace>
  <inkml:trace contextRef="#ctx0" brushRef="#br0" timeOffset="3317">2724 426 6,'0'0'30,"0"0"2,0 0 1,-4 13-14,4-13-5,0 0-2,0 0-2,4 15-3,-4-15 0,15 20-2,-2-9-2,9 7 1,6-1-1,6 5-1,5 0 0,5 1 1,-1-1 0,0-1-2,1 0 1,-4-1-1,-6-2 1,-5-2-1,-5-5 0,-5-1-1,-4-3 1,-5 0-1,-10-7 1,11 5 0,-11-5 0,0 0-1,0 0 1,0 0 0,0 0-1,0 0 1,0 0-1,0 0 1,0 0-1,0 0 0,-12-7 0,12 7 0,-13-1 0,2 3-1,-2 3 1,-3 4 0,-4 2-1,-3 6 1,-4 1 0,-3 7 0,0 2 0,-1 1 0,-1 2 0,1-1 0,4 2 0,1-4 0,4 0-1,3-5 1,5-4 0,2-1 1,4-6-1,3-1 0,5-10 0,-7 11 1,7-11-1,0 0 0,0 0 0,0 0 0,0 0-1,0 0 0,-4 9-3,4-9-6,4-10-28,0-1 1,5-5-2,5-5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0.53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196 0 30,'0'0'29,"-12"11"3,2 16 0,2 14-25,-7 15-2,-1 19 0,-6 14 1,-1 17 0,-2 4 0,5 10-1,0-7-1,7 2 1,3-11-2,9-10 0,5-17 0,9-11 0,7-14-1,8-14 1,4-11-1,8-15 0,3-12 1,5-12-1,0-15 0,-1-7 0,-5-13 0,-4-8-1,-8-5 0,-9-1 0,-8 3-1,-9 1 1,-9 11-2,-8 11 0,-5 14 0,-6 13 1,-3 12-1,-2 13 0,0 10 1,1 14-1,4 3 1,6 4 1,5 2-1,8-2 0,7-4 0,6-6 0,5-7 1,6-7 0,2-9 0,5-8 0,2-11 1,2-5-1,0-8 0,1-8 0,2-7 0,-1-5-1,-2-3 1,-2 0 0,-2 3-1,-4 5 0,-4 3 1,-2 13-1,-4 11 0,-3 17 0,-2 11 0,-3 11 0,-1 8 0,-2 6 0,1 3 0,-1-3 0,1-6-1,-1-7 2,1-10-1,3-7 0,-5-18 0,15 5 0,-6-16 0,2-9 0,2-7 1,1-8-1,1-6 0,1-5 0,1 1 0,-4 2 0,2 8 0,-4 8 0,0 13 0,1 15 0,-1 16 0,2 10 0,-3 12 0,4 5 1,1 3-1,0 2 0,0-4 0,-2-3 0,1-7-2,-5-9-3,5-1-6,-11-14-23,-3-11-4,14 3-1,-14-3 0</inkml:trace>
  <inkml:trace contextRef="#ctx0" brushRef="#br0" timeOffset="1044">1447 292 32,'0'0'31,"4"26"2,-17 3-6,-10 9-14,4 21-1,-13 10-1,1 20-3,-6 11-1,7 14-1,2 2-1,9 1-1,8-3 0,9-6 0,6-12-2,7-9 1,5-15-3,1-15-2,5-7-5,-6-20-14,4-9-16,-1-15 0,2-11-1,2-14 1</inkml:trace>
  <inkml:trace contextRef="#ctx0" brushRef="#br0" timeOffset="1413">1872 898 56,'-17'-17'33,"-7"-1"1,-2-1-9,-1 4-13,-8-2-6,7 5 0,-4 5-3,9 6 0,7 7 0,11 11-3,11 6 2,9 12-2,10 5 1,3 5-1,3 2 2,-1 0-2,-6-1 1,-10-5-1,-10-5 1,-11-7 0,-10-7 0,-9-5 0,-10-8 0,-6-7-2,0-11 0,-3-9-3,7-5-1,-1-14-5,15 3-6,-1-13-14,18-2-5,8-6 0,12-3 1</inkml:trace>
  <inkml:trace contextRef="#ctx0" brushRef="#br0" timeOffset="1731">1875 343 38,'41'-40'33,"-7"13"1,-5 18 0,-1 21-17,-13 14-8,1 25-1,-11 10-4,-2 19 0,-8 5 0,-3 6 0,-4-3-1,-2-7 0,-2-13-1,3-13 0,-1-17 0,6-13 1,8-25-2,0 0 1,4-12-1,11-8 1,5-7-1,8 0 0,4 4-1,5 7 1,4 9-1,-1 14 0,-1 8 0,-5 13 0,-6 6 0,-9 4 0,-9 1 0,-9-4 0,-12-2 0,-7-8 1,-9-5-2,-5-8 2,-4-8-1,-2-6 0,3-7 0,1-7-1,6-7 1,4-5-2,11-4 1,7-4-2,12 2 1,7-3-1,11 5 1,4 2 1,7 7-1,1 7 1,2 8 0,-1 10 1,-2 8 1,-6 10 0,-6 8 1,-2 8-2,-7 4 2,-2 1 0,-5-1-1,-2-2 0,-2-6 0,-2-4 0,0-11-2,-2-8-2,1-9-4,0 0-5,7-13-9,-8-9-10,6-5-6,-1-9 0,1-3 1</inkml:trace>
  <inkml:trace contextRef="#ctx0" brushRef="#br0" timeOffset="2307">2421 795 43,'2'-32'29,"5"11"1,0 5-11,0 3-8,4 7-7,3 3-4,2 0-2,6 4-2,1-2-1,3 2-1,0 0 0,1 5 1,-5 1 0,-6 7 5,-6 6 1,-8 6 3,-5 8 2,-9 2 2,2 10 1,-6-4 1,9 6 1,-2-12-2,13 2 1,1-18-2,12-2-1,-1-14 1,8-8-2,-2-11-1,3-5 0,-6-9-2,-1-4 0,-5-10-1,-3 0 0,-5-1-1,-1 5 0,-3 7-1,-1 8-1,0 24 1,0 0 0,2 39 0,1 19-1,3 20 1,0 15 0,3 9 1,-2 9-1,-1-1 0,-4-4 0,-2-11 1,-5-10-1,-6-15 0,-5-12 1,-3-12-1,-2-14 1,-2-15-1,-1-10 1,4-14-1,1-8 1,6-10-2,1-5 0,5-4-1,2-3-2,7 3-3,-1-7-8,11 6-20,-2-5-3,7-1-2,5-4 2</inkml:trace>
  <inkml:trace contextRef="#ctx0" brushRef="#br0" timeOffset="2922">3044 310 72,'3'-26'36,"1"15"0,3 21 0,0 22-32,5 19 0,-1 25-1,1 22 1,0 17 0,5 17 0,-4 4 0,2 1-1,-5-9 1,0-9-1,-8-15-1,-2-13 0,-3-19 0,-6-13-1,-2-13 0,-2-11 0,-2-10 0,-1-5-1,3-8 0,1-8-2,0-1 0,2-7-4,10 4-6,-17-5-25,17 5-2,-5-19 0,7 7-1</inkml:trace>
  <inkml:trace contextRef="#ctx0" brushRef="#br0" timeOffset="3691">3669 1049 85,'2'25'37,"-2"-7"1,2-9 0,-2-9-33,0 0-2,-11-6-1,9-6-3,2-1-2,-2-9-6,10 1-29,0-4 1,6-3-2,5-3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4.50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38 697 33,'-4'33'28,"-5"-1"1,5 3 2,5 0-21,-7-6 0,8 3 0,-6-13 1,6-4 0,-2-15-1,-3-15-2,-3-11 0,4-2-2,-2-11-2,3-5-1,2-7-1,5 0-1,6 2 0,7 3-1,8 4 0,5 6-2,10 1-1,2 6-4,8 13-5,-8 3-19,8 10-7,-8 3 1,-4 7-1</inkml:trace>
  <inkml:trace contextRef="#ctx0" brushRef="#br0" timeOffset="268">515 663 60,'16'32'37,"8"-8"-1,8-7 1,16-9-24,-6-11-5,6-8-2,-5-12-2,-3-11-2,-9-8-1,-8-3 1,-16-2-2,-15 8 1,-17 7-1,-12 14 0,-14 19 1,-7 17-2,-4 21 2,2 14 0,9 14 0,11 7 0,17-1 0,17-2 0,17-11 0,16-12-1,15-14-2,11-20-2,11-12-2,3-22-3,10-7-1,-4-21-2,9-5-3,-9-22 1,1-7 2,-13-13 5,-4-5 5,-10-3 5,-14-1 3,-5 11 3,-16 6 3,-1 24-1,-14 16 3,4 32-4,-10 24-3,2 31-2,-6 22-2,0 27-1,-3 15 0,1 16 0,1 2-2,2-4 0,5-9-1,0-18-2,6-19-2,0-26 0,6-25-1,-5-21 1,-3-28 1,-7-11 2,-6-17 2,-4-10 2,-5-7 0,3 1 2,1 4 1,10 9 0,11 11-1,15 15 0,12 15-2,9 19 0,5 17 1,5 14-1,-3 14 0,-4 13-1,-7 8 0,-7 2-1,-4 0 0,-5-3 0,0-9 0,-4-8 1,3-13 0,3-11 1,3-14 0,3-11 0,-1-10 0,2-10 1,-3-13 0,0-13-1,-5-12-1,-2-8 0,-4-5-2,-3 1-1,-1-1 0,-3 4-3,3 14-5,-3-2-10,5 19-20,2 10 0,2 9 0,3 5 2</inkml:trace>
  <inkml:trace contextRef="#ctx0" brushRef="#br0" timeOffset="1188">1772 776 49,'-19'30'38,"6"-3"-1,2-15-6,10 1-4,-3-26-8,16 2-7,-3-18-4,11-4-3,1-3-3,7-9 0,6-1-2,6 3 0,6 7-2,0 2-1,3 10-5,-4-3-6,5 6-26,-7 8 0,-5 4 0,-8 1 0</inkml:trace>
  <inkml:trace contextRef="#ctx0" brushRef="#br0" timeOffset="1440">2008 877 91,'8'18'39,"10"-11"1,4-19-2,9-5-32,-3-14-1,4-3-1,-3-9-2,-1-4 0,-5 0-1,-4 10 0,-3 5-2,-4 11 0,-2 17 0,-10 4 0,16 25 1,-8 5-1,3 4 0,4-1 1,4 2 1,4-7-1,2-6 1,3-12 0,-1-6 0,1-10 0,-4-8 0,-4-7 0,-2-10-1,-5-6 0,-1-7-2,-4-3-2,4 2-5,-4-10-8,6 7-24,1-5 2,8 11-1,2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7.5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30 1249 24,'4'29'33,"0"-12"2,-4-17 0,11-9-17,-15-25-1,7-4-1,-13-25-4,4-7-2,-6-22-4,4-9-1,-1-6-1,8 1-1,4 3-1,10 5-1,10 10-1,10 10 0,11 14-1,12 14 1,9 9-1,7 8-1,7 10-1,0-1-3,7 10-6,-9-6-20,4 9-7,-10 0 0,-5 2 0</inkml:trace>
  <inkml:trace contextRef="#ctx0" brushRef="#br0" timeOffset="672">784 825 63,'15'-8'34,"9"8"0,2 6 1,-3 10-28,8 10-5,0 13 1,-1 11-1,-5 5-1,-4 6 1,-6 0 0,-5-4-1,-4-10-1,-3-9 1,-4-11 0,-3-15 0,4-12-1,-18-17 0,3-9 0,-6-7 0,-5-10 1,-8-3-2,-5-4 1,-8 6 1,-4 8-1,-5 12 0,-1 18 0,1 13 0,5 25-1,9 10 0,10 17 0,14 6 0,18 3 0,15-5 1,20-6 0,17-14 1,14-19 0,13-17 1,9-22 0,4-17 0,-1-20 0,1-16 0,-9-19 0,-6-16 0,-11-18 0,-8-8-1,-15-9 0,-4 0-1,-13 4 1,-7 7-1,-8 17 0,-3 17 0,-10 28 0,-4 23 1,-3 28-1,-5 29 0,-2 31 1,-4 28 0,-4 26-1,0 18 0,-1 14 2,4 3-1,2 0 0,5-8-1,2-17 1,8-21-1,8-24 1,6-17 0,5-24-1,6-17 1,2-19-1,6-17 1,4-10-1,3-12 1,6-2-1,3 2-1,1 8 0,1 13 1,-1 16-1,-2 18 1,-6 14 1,-7 17-2,-8 13 1,-11 2 1,-10 3-1,-10-3 0,-11-7 1,-7-8-1,-7-10 0,-7-11 0,-2-12 1,-3-6-1,3-8 0,4-3 0,5-3 0,7 2 0,10 5 0,16 11-1,0 0 0,20 2 1,9 9-1,11 0 1,13 2 0,9-4 0,10-6 0,6-6 0,2-8 1,3-7-1,-4-3 1,-3-8 0,-7-6-1,-10-8 1,-11-7-1,-11-4 0,-12-8 0,-13 4 0,-11 0 0,-11 9-1,-11 13 1,-6 20-2,-9 22 2,0 21 0,1 22 0,5 12 0,11 11 0,9 7 2,15-4-1,13-3 0,15-7 0,7-14 0,8-9-2,-1-11 0,0-10-1,-6-12-3,-2-3-6,-14-17-25,0-6-3,-7-7 0,0-5-2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9.63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0 246 61,'10'20'34,"-7"14"0,-6 5 0,-4 0-29,6 5-2,4-5 2,16-1-1,12-19 1,25-11-1,24-19 1,25-12 0,22-13 0,19-5-1,19-10-2,8-1 0,5-3-1,0 5-1,-8 3 0,-6 6-1,-16 7-3,-15 1-3,-8 15-16,-18 0-18,-16 10 1,-15 2-1,-17 8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14.75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24 4 90,'0'0'38,"0"0"0,0 0 0,-4 10-31,4-10-5,0 0-1,0 0-2,-14-4-2,14 4-5,0 0-20,0 0-10,-12-10 1,12 10-2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29:01.9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31,'0'0'11,"8"11"-10,1-1 0,-9-10-23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04.07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 1310 61,'-5'17'36,"8"-7"-1,13-8-1,6-6-25,12-15-5,13-7 0,9-13 0,8-6-2,0-11 1,-3-4 0,-7-6 1,-5 0 0,-16 0 0,-14 9-1,-25 10-1,-17 17 0,-19 22 0,-11 19-2,-6 28 0,-2 22 0,5 23-1,9 18 1,14 2 0,17 1 1,18-10-1,18-13 1,15-19-1,14-24 0,11-29 0,5-30-2,4-21 0,2-22 0,-1-23-1,-6-19 1,-7-22 0,-11-15 0,-13-7 2,-9 6 2,-9 10 0,-8 16 1,-6 19-1,-2 26 1,-4 34-1,5 38 0,-13 35-1,5 36 0,-4 31 1,2 24-2,0 21 1,2 14-1,3 4 1,0-4-1,6-8 0,1-24-3,7-20-2,-2-32-3,11-19-15,0-36-17,4-25 1,3-28-1,3-24 2</inkml:trace>
  <inkml:trace contextRef="#ctx0" brushRef="#br0" timeOffset="501">1045 1319 75,'20'10'38,"-8"27"-2,-4 22-6,-14 4-19,5 14-6,-6-1-4,-3-8-6,6-7-5,-3-23-16,16-20-11,10-23 1,15-24 0</inkml:trace>
  <inkml:trace contextRef="#ctx0" brushRef="#br0" timeOffset="651">1598 771 77,'45'-169'39,"-13"11"0,-9 23-8,-20 13-16,-6 31-6,-19 27-2,-8 32-4,-13 30 0,-6 27 0,-2 35-2,-3 34 0,1 33 1,5 33-2,13 31 1,11 22-1,17 20 1,12 15-1,9 6 0,10-5 0,5-10-1,1-15 1,-6-18 0,-4-20-1,-11-22-1,-10-26 0,-5-26-1,-12-30-4,-3-18-7,-13-34-27,0-32 0,-4-37 1,-3-36 0</inkml:trace>
  <inkml:trace contextRef="#ctx0" brushRef="#br0" timeOffset="989">798 955 83,'13'-82'42,"14"24"-1,6 14 0,14 16-31,-5 7-3,5 9-3,-7 3-3,-4 5-1,-6 3-2,-10-5-4,4 5-18,-9-10-17,0-2 1,-1-4-2,3-4 2</inkml:trace>
  <inkml:trace contextRef="#ctx0" brushRef="#br0" timeOffset="2175">1274 1487 80,'9'9'40,"5"-1"-2,4-2 1,0-3-33,4 5-2,-1 0-3,-1-1-3,0 0-3,-5-8-10,7 2-23,1-5 0,4-4-1,3-8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57.49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380 360 34,'5'-13'32,"-3"-8"1,-2-1 0,1-4-21,-8-7-3,-1 4-1,-9-4-2,-1 3 1,-9 1-3,-2 5-1,-5 5 0,-2 7 0,-2 7-2,3 5 0,2 8-1,4 6 0,10 10-1,11 7 0,12 6 1,14 7 0,10 4-1,10 4 1,7 5 0,3 1 0,-1-2 0,-4-3 0,-7-2 0,-7-4 1,-9-5-1,-8-3 2,-10-6-1,-6-4 0,-9-4 0,-7-4 0,-7-11 0,-5-2 0,-6-8 0,-5-7-1,-1-4-1,-2-5-1,6-1-3,-1-8-4,12 8-13,7-2-15,7 0 0,9-2 1,11 1 1</inkml:trace>
  <inkml:trace contextRef="#ctx0" brushRef="#br0" timeOffset="536">853 31 59,'0'0'36,"2"-14"-2,-22 10 0,-13-3-25,-2 5-6,-6 0-1,1 2-2,0 0 1,5 2-1,8 3 0,9 4-1,7 6 1,6 9 0,3 10-1,3 14 1,-2 12 0,-1 14 0,-2 7-1,-1 6 1,-2 1 0,2 1 0,3-5 0,2-9-1,7-9 1,6-9-1,5-8 1,3-7-1,3-7 1,0-8-1,2-3-3,-4-10-4,1 0-14,-3-10-12,-4-7 0,1-7 0</inkml:trace>
  <inkml:trace contextRef="#ctx0" brushRef="#br0" timeOffset="902">968 493 42,'2'-18'33,"-7"9"2,-6 13-2,-9 11-13,-7 7-15,4 11-2,-2 8-3,2 3 0,7 4 0,8-2-1,10-1 1,8-10 0,11-11 2,9-10-1,6-11 1,6-7 0,-2-7 0,0-7 1,-5-9 0,-4-3 0,-10-7 0,-11-3-1,-11-8 0,-9 0-1,-11 2 0,-6 0-1,-3 5-1,-2 5-3,6 10-3,-1-1-10,14 13-19,5 2 0,16 3-1,7 0 1</inkml:trace>
  <inkml:trace contextRef="#ctx0" brushRef="#br0" timeOffset="1256">1248 123 64,'13'-11'37,"6"1"-2,8-1 3,5-2-27,8 5-7,0 5-1,4 9-1,-3 11-2,-3 11 1,-5 14-1,-6 15 0,-7 12 1,-3 9-1,-6 6 1,0 2-1,-6-1 0,-1-6 0,-4-8 1,-2-12 1,-4-12 0,-7-6 0,-9-9 1,-10-5 1,-12-12-1,-3-1-1,-2-7 0,-2-4-4,11 1-27,2-4-10,16-3-1,22 3-2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10.57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62 1078 70,'0'0'36,"-8"-14"0,8 14-3,-15-27-22,11 8-2,-5-6-4,2-4 0,-1-7-1,3-4-1,1-6 0,2-1-1,2-2-1,2 2 0,0 5 1,2 6-2,-1 9 0,0 8 0,-3 19 0,0 0 0,14 17 0,-9 12 0,3 10-1,4 9 1,2 6 0,5 3 0,2 1 0,3-2 0,1-6 0,0-8-1,-1-9 1,-3-7 0,-2-8 0,-4-5 0,-1-9 1,-4-8 0,-4-10 0,1-7 0,-4-7 1,0-10-1,-2-9 1,0-6-1,-1-4 0,-2 1 0,0 0 0,0 6-1,-1 6 1,-1 8-2,1 10 1,0 6-2,2 9-2,-4 1-4,5 10-7,0 0-13,11 1-13,1 2 3,5 1-2,3 1 3</inkml:trace>
  <inkml:trace contextRef="#ctx0" brushRef="#br0" timeOffset="512">579 678 65,'0'0'32,"1"16"0,-6-5-8,-8-5-14,6 9-2,-6 4-5,4 6 0,0 3-2,7 5 2,3 0-2,10 0 2,6-4-1,7-4 1,4-9 0,6-6-1,0-8 2,3-7-1,-3-8 0,-3-7-1,-5-8 1,-7-5-1,-10-6 0,-8-3 0,-10-3 0,-9 2-2,-7 2 1,-5 5-1,-2 7-1,0 4-3,7 8-3,-1-4-7,17 10-17,5-5-6,10-5-1,10-4 0</inkml:trace>
  <inkml:trace contextRef="#ctx0" brushRef="#br0" timeOffset="851">1032 71 60,'25'-30'35,"-7"5"0,-8 8-5,-10 17-12,5 13-10,-8 16-2,-11 13-3,-1 17 0,-6 15-1,0 14 0,2 10-1,2 4 0,7-2 0,6-3 0,7-9-1,7-8 1,7-15-2,3-16 0,6-14-2,-1-20-4,4-7-9,-10-16-22,3-17 2,-4-16-1,-7-14 2</inkml:trace>
  <inkml:trace contextRef="#ctx0" brushRef="#br0" timeOffset="1099">881 425 72,'-57'-20'35,"10"14"1,18 13-8,18-3-13,28 10-4,16-6-3,19 2-2,8-4-1,10 0-1,3-7-4,-1-8-3,2 4-7,-13-12-13,-3 2-16,-7-2 0,0-1 0,-2 2 1</inkml:trace>
  <inkml:trace contextRef="#ctx0" brushRef="#br0" timeOffset="1362">1792 649 78,'1'35'37,"0"-2"-2,-1 1 3,2 2-32,-5-2-1,2 4-1,-5-1-1,2-3-1,-1-4 1,-1-2-3,3-5-1,-2-10-6,7 1-14,-2-14-18,0 0 2,3-22-1,4-2 0</inkml:trace>
  <inkml:trace contextRef="#ctx0" brushRef="#br0" timeOffset="1584">1883 292 83,'-1'-25'37,"-6"9"-2,1 6 0,-6 5-31,3 0-9,9 5-6,-20 0-9,20 0-16,-12 14 0,12-2 0,5 6 2</inkml:trace>
  <inkml:trace contextRef="#ctx0" brushRef="#br0" timeOffset="1815">1952 1063 34,'0'0'33,"15"-1"3,-7-13 0,3 1-14,-9-17-5,9 2-2,-8-12-5,5 2-1,-6-5-3,2 4-1,-2 0-2,1 6-1,-2 5-1,0 8 0,-1 20-1,0 0 0,12 17-1,-3 11 1,3 11-2,6 2 2,7 8 0,3 0-1,3 0 1,3-7 0,1-9 0,-1-6 0,-2-10 2,-3-7-1,-6-10-1,-2-8 2,-8-11-1,-6-7 1,-5-11-1,-5-9-1,-3-7 0,-5-3-1,-1 1-3,-2-4-2,9 9-13,0-1-21,12 8 0,6 4 0,12 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12.92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241 437 58,'-26'-10'37,"-3"-3"-1,-2 3-1,-1-5-10,2 10-21,-1 4-1,7 9-1,6 8-1,11 11 0,16 7-1,13 8 2,12 5-2,11 3 1,6 1 0,1-3 0,-3-5 0,-8-6 0,-16-4 1,-14-6-1,-18-7 0,-13-5 1,-14-7-1,-8-3 0,-7-9-1,0-5-1,3-5-3,4-9-4,14 2-7,2-10-24,17-4 2,10-4-2,14-3 2</inkml:trace>
  <inkml:trace contextRef="#ctx0" brushRef="#br0" timeOffset="328">613 27 70,'28'-22'37,"-7"17"-2,-6 16 1,-9 15-25,2 24-7,-8 13 0,-3 15-1,-4 6 0,0 4 0,-2-5-2,2-5 2,0-12-2,0-13 2,3-16 0,4-14-1,0-23 1,10 2-1,-1-21 0,6-5 0,4-4-1,4 2 0,5 2-1,4 6 0,3 12 1,-1 11-1,0 13 0,-4 11 0,-6 6 0,-5 4 0,-11 0 1,-10 0-1,-11-3 1,-10-5-1,-10-10 0,-9-6 0,-3-8 0,-3-7 0,0-7-1,3-8 0,7-6 0,8-9-1,13 0-1,12-7-1,15-1-2,12-4 0,17 5-2,8-3 1,15 7-1,3 0 2,9 11 2,-3 7 3,-3 12 3,-3 10 3,-13 11 1,-6 16 1,-19 6 1,-7 12 0,-14 1-2,-8 4-1,-6-6-2,-3-3-2,-1-10 0,1-11-3,6-14-1,5-13-6,5-10-12,5-16-18,6-11 0,3-13 0,3-12 0</inkml:trace>
  <inkml:trace contextRef="#ctx0" brushRef="#br0" timeOffset="924">1416 214 78,'2'-29'35,"-2"12"0,0 17-3,-6-9-30,6 9-11,0 0-9,14 6-13,-1-2-3,5 2-2,3-3 2</inkml:trace>
  <inkml:trace contextRef="#ctx0" brushRef="#br0" timeOffset="1064">1610 373 75,'-28'45'37,"-4"6"-3,1-2 2,-2-4-26,17 1-3,6-6-3,13-9 0,12-10 0,12-6 0,10-16 0,6-5 0,0-11 1,1-3-2,-6-3 0,-4-5 0,-9-5-1,-6 0 0,-8 5 0,-4 2-1,-3 8-1,-4 18 0,0 0 0,6 29-1,2 22 1,4 24-1,7 19 0,5 18 1,9 14 0,2 4-1,2 3 0,-3-7 1,-8-9 0,-8-16 0,-17-16 1,-15-18-1,-25-20 0,-12-18 1,-17-20-1,-9-16 0,-7-14-1,0-14-1,7-10-2,9-9-1,18-3-3,10-12-6,28 5-18,12-9-8,20 0 1,17-2 0</inkml:trace>
  <inkml:trace contextRef="#ctx0" brushRef="#br0" timeOffset="2049">2417 419 87,'10'19'38,"1"-4"0,-4-4 2,2-2-29,-9-9-6,3 12-4,-3-12-8,-2 13-30,2-13-2,0 0 1,0 0-2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35.38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1090 44,'16'29'28,"-3"5"3,7 16-3,-6 5-20,5 1-6,2 4 1,-2-7-1,-1-2 2,-5-14 2,3-4 1,-12-21 2,-4-12-2,5-11 1,-7-11-2,-9-16 0,2-7-1,-1-11-2,0-3-1,6-3-1,4 5-1,5 2 0,7 6 0,9 8-1,5 8-4,11 13-6,-3 1-12,4 12-14,2 2 0,1 5 0,-3 4 0</inkml:trace>
  <inkml:trace contextRef="#ctx0" brushRef="#br0" timeOffset="271">596 1049 26,'12'3'33,"4"-2"1,-6-5 1,-4-9-12,4 4-6,-14-14-5,1 6-3,-13-3-4,-4 5-2,-9 6-1,-4 9 0,-3 11-1,0 11 0,5 12-1,5 8 0,7 4 0,11 4 1,9-3-1,9-6-1,9-7 1,7-12-1,5-11-2,2-16-2,7-9 0,-3-19-2,6-8 0,-5-14 0,5-10 2,-5-13 0,-3-8 2,-6-4 3,-6-3 3,-4 8 1,-7 6 1,-1 12 0,-9 19 0,1 25 0,-3 23 0,0 25-1,-1 23-2,3 20 0,-1 12-2,2 8 1,1 0 0,2-5 0,0-7-1,0-15 0,1-15 1,-2-17-1,-3-16 1,-2-13 0,-6-12-1,-1-9 1,-4-10 0,0-3 0,1-2 0,3 2-1,4 7 1,6 10 0,-3 17-1,19-3 0,-2 18 0,0 14 0,3 3 0,1 5 1,3-1-1,0-6 0,3-4 0,3-10 1,2-8 0,2-9 1,1-10-1,-3-5 1,-4-11-1,-5-4 1,-6-6-1,-6 1-1,-3 3-1,-5 3-1,-2 11 1,-1 9-2,0 10 0,8 17 0,3 9 0,-1 6 0,4 1 0,0 1 2,-1-3 0,0-6 1,-2-9 1,-1-7 1,-10-9 1,17-15 0,-11-4 0,6-4 0,-1-7-1,1 0 0,0 1-2,1 5 1,-1 9-2,-1 9 1,-1 10-1,-4 8 0,2 9 0,-1 3 1,2 2-1,1-1 1,3-8 0,2-6 0,3-8 0,4-5 1,0-6-1,4-3 0,-1 2 0,-1 2 1,0 7 0,-2 7 0,-1 3 0,-3 6-1,0 2 0,-2 0-3,7 2-14,3-10-21,2-9 0,6-9-1,9-9 1</inkml:trace>
  <inkml:trace contextRef="#ctx0" brushRef="#br0" timeOffset="1459">2594 1380 64,'-11'-10'39,"9"-16"-2,0-12 2,-4-17-15,1-10-18,-6-12-2,0-10-1,-3-8-2,3-1 1,1-3-1,8 4 0,7 4 0,13 9 0,13 12 0,13 9-1,12 12 0,5 5-1,12 6-1,3 1-2,7 7-6,-10-8-11,0 9-19,-8 1 2,-9 6-2,-11 4 2</inkml:trace>
  <inkml:trace contextRef="#ctx0" brushRef="#br0" timeOffset="1760">2672 621 80,'-12'47'36,"19"-14"-1,15-13-1,11-15-34,13-9-4,4-16-6,11-4-9,-3-7-9,2-4-7,-3 4 0,-6 2 2</inkml:trace>
  <inkml:trace contextRef="#ctx0" brushRef="#br0" timeOffset="1896">3283 590 37,'5'22'32,"4"2"2,0-2 0,0-2-16,11 14-5,-4 1-3,4 9-4,-4 2-1,0 7-2,-6-1 0,-2 4-1,-5-8 0,-2-6-1,-3-12 1,-2-9-1,4-21 0,-20 2-1,6-18 0,-5-6 1,-7-6-1,-7-2 0,-6 2 0,-6 6 0,-1 11-1,0 12 0,4 13 1,7 8-1,12 11 0,14 3 0,14 0 1,17-3 0,16-9 1,15-10 1,11-17 0,7-12-1,6-15 2,3-13-1,0-14 0,0-14-1,-6-15 1,-4-14-1,-8-8 0,-8-6 0,-10-6 0,-11 5-1,-9 8 2,-10 16-2,-9 24 0,-10 28 0,-11 31 1,-1 30-1,-5 37 1,-4 22-1,-2 20 0,2 14 0,3 2 0,6-2 0,11-12 1,7-11-1,7-20 0,12-20 0,7-17 1,5-19-1,5-16 0,3-9 1,3-13-1,0-3 0,1-4 1,-3 6-2,-3 3 1,-5 7 0,-6 11 0,-9 8-1,-12 10 1,-8 3 0,-8 3 0,-10-1 0,-4-1 0,-4-4 0,0-3 0,5-3 0,3-4 0,9-1 0,11-5 0,9 11 0,13-6 0,10-2-1,8-1 1,10-4 0,9-5 1,5-5-1,0-10 0,0-5 0,-1-8 1,-3-6-1,-5-5 0,-11-2 0,-10 0 1,-8 2-1,-8 7 0,-13 7 0,-10 12-1,-11 13 2,-6 17-2,-3 13 1,-2 15 0,3 10 1,1 8 0,12 7 0,7-1 0,9 0 1,9-6-1,7-6 0,6-7-1,0-8-2,3-8-1,-6-13-5,7 2-21,-8-14-12,-5-7 0,-6-10 0,-6-6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39.14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14 342 46,'2'11'33,"-1"4"1,-3-1-1,-7 1-22,7 6-3,-4-4-2,6 2-1,3-8 0,11-2 0,9-12 0,20-6 0,15-16 0,25-7-1,14-7 0,15-5-1,10-6 0,7 2-1,-2 1 1,-2 7-2,-12 5 0,-16 9 0,-17 5 0,-14 4-1,-16 7 0,-15 3 0,-11 5 1,-10-1-1,-14 3 1,0 0-1,0 0 0,0 0 1,0 0-1,0 0-1,0 0-1,0 0-3,11 2-5,-11-2-23,0 0-8,0 0 1,16-16-2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8.15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0-2 101,'24'5'42,"17"31"-1,17 37 0,13 31-38,3 29-2,-1 27-1,-8 22 0,-21 13-4,-24-5-15,-17 2-23,-17-19 0,-16-34-1,-6-31 0,36-108 43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39.4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9 689 39,'-3'-12'35,"-2"1"1,5 11-1,-2-11-22,2 11-4,0 0-2,-3 17-4,9 9 0,1 7-1,4 10-1,3 9 0,3 7-2,1 4 2,1 1-1,1-3 1,-2-3-1,-2-7 0,-1-7 0,-4-12 1,-1-6 1,-5-10 1,-5-16-1,0 0 0,8-15 0,-11-12 0,1-5 0,-4-10 0,2-7 0,-1-7-2,0-1 2,2 0-1,2 0 0,2 4-1,4 3 2,6 6-2,4 4 0,5 4 0,6 4-2,6 4 0,2 0-3,5 8-5,-7-7-14,4 9-14,-3 3 0,-3 6-2,-6 4 3</inkml:trace>
  <inkml:trace contextRef="#ctx0" brushRef="#br0" timeOffset="476">401 902 54,'27'8'35,"3"-9"-1,0-7 0,-2-11-26,4 0-3,-8-7-3,-2 1-2,-6-3 1,-8 1 0,-7 2 1,-5 5-1,-10 5 1,-3 9-1,-6 7 1,-2 11-1,-2 8 0,5 9-1,3 6 0,5 6 0,7 4 0,6 1-1,8-3 1,6-6-2,5-2-1,1-13-8,12-8-25,-2-9 1,3-11-2,3-11 3</inkml:trace>
  <inkml:trace contextRef="#ctx0" brushRef="#br0" timeOffset="782">923 622 47,'-18'-3'34,"-6"12"1,3 9-2,8 10-23,1 3-6,12 6-1,7 1-2,11 0 0,5-2 1,5 0-1,-3-7 2,-2 0 1,-9-7-1,-7 0 0,-10-5 1,-7-2-1,-9-3 0,-4-5-3,-2-3-1,-3-11-4,9 0-10,-2-11-23,5-6 1,4-10-1,9-7 1</inkml:trace>
  <inkml:trace contextRef="#ctx0" brushRef="#br0" timeOffset="1083">1053-2 66,'10'-10'38,"-2"20"-1,-4 15 0,8 19-28,-8 15-5,2 18-2,-1 16-1,3 12 0,2 7-1,1-2 0,4-5-1,-1-11-1,2-15-1,-3-19-5,5-15-6,-9-21-23,-9-24 1,12-4-1,-13-23 1</inkml:trace>
  <inkml:trace contextRef="#ctx0" brushRef="#br0" timeOffset="1288">976 501 74,'-35'-40'39,"6"14"-1,16 15 1,13 11-27,20 0-7,12 8-4,7-3-2,12 3-6,3-9-11,9 2-21,4-9 1,6-3-2,-2-8 1</inkml:trace>
  <inkml:trace contextRef="#ctx0" brushRef="#br0" timeOffset="1677">1663 428 72,'6'13'39,"3"-1"-1,8-2 1,0-4-31,10 3-4,6-3-3,6-3-3,2 0-2,1-6-4,4 3-7,-7-5-23,2-1 0,-7-4 0,-8 0 2</inkml:trace>
  <inkml:trace contextRef="#ctx0" brushRef="#br0" timeOffset="1904">1719 692 75,'34'26'41,"7"-10"-1,7-2 0,-2-8-29,0-2-14,-4 1-34,-9-4-2,-7-3-1,-9-1-3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4.50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0 282 59,'34'75'37,"8"10"-2,2 3-1,0-1-27,-1-7-7,-1-9 0,-6-11 1,-13-21 0,-7-20 1,-16-19-1,7-24 2,-16-16 0,-5-12 1,-5-19 1,0-12-1,-1-7 0,4 2 0,5 0-1,9 5 0,10 8-1,11 10-1,11 16-2,8 14-1,11 14-5,3 4-18,12 13-14,0 3 0,3 2-1,-1 0 1</inkml:trace>
  <inkml:trace contextRef="#ctx0" brushRef="#br0" timeOffset="323">756 427 75,'6'43'38,"11"-17"-1,10-24 0,12-9-33,5-15-1,3-10-1,-5-11 0,-2-5 0,-10-4 0,-11 4 0,-15 7-1,-13 13 1,-16 12 0,-11 18-1,-9 19 1,-5 18-2,1 16 0,4 12 0,10 3 0,13-2 0,17-1 0,16-10-1,15-11 1,15-12 0,10-15 0,9-10-1,5-13 2,1-11-1,-1-10 0,-1-9 1,-7-9-1,-4-5 1,-10-4 0,-4 1 0,-11 6 0,-5 6 0,-7 11-1,-9 14 0,-7 14 0,0 9 0,-4 8 0,0 6 0,-1 1-1,5 0 1,5-5 1,3-10-1,7-7 0,7-10 1,5-8-1,3-7 1,0-8 0,0-1 0,-3 0-1,-3 4 1,-5 8-1,-8 14 0,-11 6 0,8 27-1,-9 5 1,-2 9 0,4 2 0,2 3 0,5-6 0,3-7 0,8-11 0,7-9 0,4-13 1,1-9-1,1-6 0,-2-6 1,-2-4 0,-3 1-1,-4 2 1,-8 7-1,-3 12 0,-10 3 1,7 19-1,-7 4 0,-1 10 0,1 2 0,1 4 0,1-1-1,3-4 0,1-5-2,6-5-1,-3-11-5,13-5-29,-7-9-2,5-7 1,-2-8-2</inkml:trace>
  <inkml:trace contextRef="#ctx0" brushRef="#br0" timeOffset="1151">2658 308 81,'-14'26'38,"-4"4"-1,-8 2 0,-2 3-36,0 4-2,1 4-1,5-2 2,7-3-1,13-7 2,11-9 0,12-14 2,9-13 0,3-13 1,6-9 1,-2-12-1,0-4 1,-8-10-2,-2-5 0,-5-3-1,-4 2 0,-1 7-1,-9 8-1,3 13 0,-4 12-1,-7 19 0,18 24 0,-7 17 0,1 7 0,7 10 0,4 0 0,2-5 1,1-7-1,1-14 2,-2-15-1,-3-17 1,-4-12 0,-7-15 0,-4-8 1,-5-9-1,-1-3 0,0 1 0,0 6-1,1 7 1,4 9-1,8 9 0,11 10 0,8 4 0,9 5 0,6-4 1,8 0-1,3-5 1,0-7-1,-6-7 0,-9-7 0,-14-2 0,-16-3 0,-15 2 0,-16 6 0,-12 10 0,-12 10 0,-4 16 0,-1 14 0,5 15 0,7 11 0,9 12 0,14 2 1,11 1-1,10-4-1,12-6-4,3-17-14,11-4-22,2-16 1,8-10-1,0-19-1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6.36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110 587 91,'-20'47'37,"-4"18"0,5 22-1,3 17-36,0 16-1,6 13 2,6 0-2,11-10 2,14-14 0,13-22 2,13-22 0,10-33 0,10-26 0,9-29 1,3-18-1,-1-23 0,-3-22 0,-9-21 0,-6-22 0,-11-20-1,-12-10 0,-16-9 0,-10 0-1,-11 10-1,-10 16-1,-2 21-2,-6 22-3,5 42-8,-7 27-25,10 33-3,1 23 1,7 32-1</inkml:trace>
  <inkml:trace contextRef="#ctx0" brushRef="#br0" timeOffset="377">819 2321 103,'-1'-44'42,"-6"-43"1,4-28-1,2-25-41,3-9 0,6 2 0,3 8-1,7 19 0,8 27-1,10 32 1,4 34 0,1 29 0,-4 23 0,-5 17 0,-10 11-1,-8 6 1,-13 0 0,-11-6-1,-10-11-1,-7-11-2,-6-16-2,4-10-7,-6-22-21,12-15-7,6-22 1,14-14-1</inkml:trace>
  <inkml:trace contextRef="#ctx0" brushRef="#br0" timeOffset="632">1179 489 65,'40'-88'38,"-12"16"-1,-2 33-7,-13 23-11,1 33-6,-10 24-6,-1 30-1,-6 20-3,1 21 0,0 12-3,2 7 0,3-4-1,3-10 0,4-14-2,0-22-1,1-21-1,-5-27-1,-3-19 0,-3-14 1,-21-27 3,-5-11 0,-6-9 3,-2-7 1,-1-1 2,8 4 1,3 5 1,19 7-1,10 9-1,21 14 0,13 12-2,11 13-1,5 10 0,6 10 0,0 9 0,-6 2-2,-2 6 1,-7-1-1,-7-1 1,-5-7 0,-2-7 0,-3-7 1,-1-14 0,2-4 1,-4-11-1,-4-7 2,-4-11-1,-5-7 1,-9-5-1,-8-5 0,-10 2-1,-10 1-1,-6 2 0,-4 4-2,1 8-4,-3-2-7,14 11-28,3-1-1,13 2 1,8-2 0</inkml:trace>
  <inkml:trace contextRef="#ctx0" brushRef="#br0" timeOffset="1244">2310 187 78,'13'-54'38,"-4"7"-1,-9 9 1,-3 17-31,-10 21-2,-5 27 0,-8 30 0,-1 35-1,-7 24 1,3 25-1,1 13-1,8 15 0,6-1-1,12-4 0,7-15 0,10-20-2,10-20-1,4-21-6,11-15-25,-5-30-10,3-21 1,-1-22-3</inkml:trace>
  <inkml:trace contextRef="#ctx0" brushRef="#br0" timeOffset="10135">2847 1041 41,'13'0'31,"1"-6"2,0-10-2,-4-8-22,5 0-3,-4-8 0,2 1-1,-5-7 0,-2 0 2,-8-2-2,-3 3 0,-11 1-2,-3 5 0,-6 6-2,-6 6 0,-4 11 0,-4 12-1,3 13 0,2 11 0,5 12-1,5 9 1,9 8 0,9 8-1,12 2 0,10 3 0,10 1 1,6 0-1,8-4 0,3-3 0,2-5 0,0-5 1,-4-6-1,-5-6 1,-8-6 0,-8-4 0,-13-7 1,-12-3-1,-14-5 1,-11-6-1,-13-4 1,-8-5-1,-7-6 1,-3-8-1,0-3 0,3-4-1,8 0-2,5-7-4,16 5-14,5-6-15,16-3 1,9-5-1,12-2 1</inkml:trace>
  <inkml:trace contextRef="#ctx0" brushRef="#br0" timeOffset="10773">3461 529 50,'18'-11'35,"-9"1"-1,-9 10 0,-11-6-19,-13 2-10,-4 5-2,-9 1-1,-3 2-1,0 2 0,3 0 0,6-1 0,7 2 0,10 1 0,10 6 0,6 2 0,7 8 1,2 13-2,2 9 1,-3 16 0,-3 11-2,-3 9 0,-6 8 0,-4 7 0,-5 1 0,-2-2 0,1-3 0,2-9 0,4-6 1,5-11 0,5-7 0,4-8 0,4-10 0,4-4 0,2-10 0,3-4-1,0-4 0,-1-4-1,-2-7-2,3 0-8,-9-10-18,3-5-4,0-5-1,-2-8 1</inkml:trace>
  <inkml:trace contextRef="#ctx0" brushRef="#br0" timeOffset="11249">3541 1071 66,'-18'-3'35,"-2"9"0,-2 11-1,-2 9-30,3 13-2,4 9-2,5 8 0,8 2 0,9 2 0,11-4 0,12-9 1,9-8 0,8-14 0,6-11 0,3-12 0,-1-9 0,1-10 0,-7-10 0,-9-5-1,-11-9 1,-10-7 0,-16-6 0,-8-3 0,-16 2 1,-7 1-1,-10 6 0,-5 9 0,-1 9-2,-2 8-2,10 14-4,2 3-10,14 11-19,8 1 1,14-7-2,16 17 2</inkml:trace>
  <inkml:trace contextRef="#ctx0" brushRef="#br0" timeOffset="11689">3944 576 69,'-4'-18'38,"9"5"0,6-2-1,7 7-24,3-4-8,6 2-3,1 5 0,1 6-2,2 8 1,0 10-1,0 12 0,-2 12 0,-1 13 0,-4 13 0,3 7-1,-3 9 0,-1 4-1,-2 1 1,0-1 0,-1-4-1,-3-7 1,-1-9 1,-6-6 0,-5-6 1,-6-10 0,-7-9 1,-10-8 0,-6-6 2,-11-8-1,-4-3 1,-6-6-1,-1-4-1,-1-4 0,4-2-2,7 2-2,5-6-4,17 8-5,2-12-13,12 11-17,20-1 2,6 4-1,3-1 3</inkml:trace>
  <inkml:trace contextRef="#ctx0" brushRef="#br0" timeOffset="12556">4602 1623 56,'0'0'37,"12"17"1,1-1-1,0 3-18,4 18-10,-6 6-3,-3 11-3,-8 7-2,-7 1-5,-4 4-33,-14-6-1,-7-10 0,-2-11-2</inkml:trace>
  <inkml:trace contextRef="#ctx0" brushRef="#br0" timeOffset="15236">5317 948 27,'16'-14'31,"-4"-3"3,-4-2-9,3 4-6,-11-9-5,2 8-2,-13-7-2,0 3-4,-11-3-1,-3 4-3,-10 0 0,-2 5 0,-2 3-1,-1 6 0,2 3-1,5 5 1,6 8-1,8 3 0,14 7 0,10 5 0,14 6 0,11 4-1,8 6 1,6 4-1,5 3 1,-1 1-1,-3 1 1,-4-3 0,-11-5 0,-8-3 0,-11-2 1,-10-7 0,-11-5 0,-9-8 0,-9-6 0,-6-4 0,-10-9 0,-5-5-1,-3-6 0,-2-4-2,4-3-2,1-8-2,12 5-5,-4-11-11,17 3-14,12-2 0,12-4 0,11-5 2</inkml:trace>
  <inkml:trace contextRef="#ctx0" brushRef="#br0" timeOffset="15698">5372 209 33,'20'-38'31,"-5"4"2,0 10-1,1 11-17,-6 2-5,5 16-3,-5 6-2,4 14-1,-4 13-2,-1 15 0,0 15-1,-3 16 0,-4 8 0,-2 8 0,-4 4-1,-3 0 0,-2-4 0,0-4 0,-1-12 1,-2-10-1,1-13 1,2-9-1,0-14 1,3-8 1,1-11 0,5-19 0,0 0 0,7-22 0,6-7 1,7-6-1,4-7 1,6-2-1,4-5 0,3 6 0,2 4-1,4 11 1,-3 10-1,-1 10-1,0 10 0,-3 6 0,-2 12 0,-3 4-1,-4 4 0,-6 2 1,-4 0 0,-8 3 0,-8-2 0,-8 1 0,-10-3-1,-9-1 1,-10-1 0,-4-4 0,-6-5-1,-2-6 1,-1-6-1,2-7 0,5-5-2,8-6 0,10-1-4,4-13-5,21 5-18,4-6-7,13 3 0,7-3 1</inkml:trace>
  <inkml:trace contextRef="#ctx0" brushRef="#br0" timeOffset="16280">6102 1016 61,'15'8'35,"-8"3"-1,-2 7-6,-6-2-18,5 10-2,-5 4-4,2 4-1,-1 3 0,0 0-1,0 0 0,1-2-1,1-5-1,-2-6-1,4-6-2,-4-18-7,0 0-26,12-6-1,-6-11 0,1-10 1</inkml:trace>
  <inkml:trace contextRef="#ctx0" brushRef="#br0" timeOffset="16511">6220 759 64,'0'-20'35,"-2"7"-2,2 13-1,0 0-26,0 0-13,10 8-6,3 4-15,0 1-6,4 2-1,5 4 2</inkml:trace>
  <inkml:trace contextRef="#ctx0" brushRef="#br0" timeOffset="16685">6748 985 51,'11'-3'32,"-11"3"3,0 0-11,-6-17-11,-6 13-4,-10 0-2,-5 7-4,-5 3 0,-1 10-2,0 8 0,6 6 0,5 5-1,11 4 1,8-2 0,13-3 2,9-6 0,10-5 0,3-12 2,4-5-1,-1-12 1,1-4-1,-6-10 0,-1-5 0,-7-7-2,-7-4 0,-4-3 0,-1 3 0,-4 4-1,-3 5-1,-1 10 0,-2 17-1,10 12 0,2 25 1,6 22-2,2 15 0,7 20 1,3 15 0,2 8 0,1 2 0,-4-1-1,-4-10 1,-8-13 0,-8-13 0,-12-19 0,-10-19 0,-10-20 0,-12-17 1,-6-18-1,-6-16 2,-2-15-1,0-13 0,7-9 1,8-6 0,11 1 0,12 0 0,14 3 1,10 4-1,12 6 1,7 7-1,4 2 0,2 6 0,0 2-1,-3 4 0,-3 4-2,-5-1-3,-1 9-7,-12-5-28,6 6 0,-4-2-2,1 2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0:36:00.10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-2 19 42,'-15'-29'24,"15"29"-1,0 0-14,0 0-37,0 0-2,13 12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45.98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5 858 35,'9'31'30,"3"18"-1,-5 9-13,3 6-13,4 8-1,1 7-2,1-2 0,0-5 1,0-6 1,-5-19 3,3-6 0,-9-20 1,-1-9-1,-8-22 1,-3-9 0,-10-16 0,0-7-2,-8-14-1,0-4 1,-1-5 0,8 2-1,5-2 0,11 7 0,10 2 0,13 7-2,14 11 0,9 5-1,12 9-2,5 2-1,8 11-4,-1-3-6,6 14-9,-11-1-12,1 3-4,-8-1 2,-5 2 6</inkml:trace>
  <inkml:trace contextRef="#ctx0" brushRef="#br0" timeOffset="314">794 830 40,'0'0'32,"0"0"-2,0 0-7,-14-5-8,14 15-5,0-10-2,4 17-4,4-7 1,7 4 0,0-6-1,8 2 0,0-7-1,6-2 1,-4-6-1,1-3-1,-2-8 0,-1-2 0,-7-5 0,-4-3-1,-9-1 0,-7 0-1,-10 3 1,-7 4-1,-7 8 0,-7 12 0,-6 11 0,0 15 0,-1 16 0,2 13 0,7 16 0,7 5-1,11 7 1,11-2 0,11-1 0,13-8 0,9-15 1,9-12-2,8-23 0,3-17-4,8-14-5,-9-29-17,10-12-11,-5-17-2,2-12 1</inkml:trace>
  <inkml:trace contextRef="#ctx0" brushRef="#br0" timeOffset="715">1437 171 55,'11'-76'38,"-1"18"-2,-8 18-11,8 34-11,-13 20-3,4 34-5,-8 26-1,0 27-2,-4 23-2,0 14 1,3 7-2,-1-2 1,5-8-1,2-14-1,3-24 0,1-26 1,2-28-1,1-22 0,-5-21 0,-5-25 0,-5-14 1,-3-12 0,-5-12 1,1-7 0,-2-5 1,6 5 0,5 1 1,9 12-1,9 9 0,8 10 0,8 15-1,7 18 0,2 21-1,0 16 0,0 17-1,0 8 1,0 13-1,0 3 2,2 0-1,5-8 0,7-12 0,5-11 1,3-16 0,0-9-1,1-17 1,-5-15-1,-7-10 1,-9-9-1,-13-10 0,-12-11-1,-12-11 1,-10-6-3,-6-2 1,-7 6-3,0 11-2,-4 2-5,9 24-9,-1 12-18,10 24-1,3 18 3,8 16-1</inkml:trace>
  <inkml:trace contextRef="#ctx0" brushRef="#br0" timeOffset="1226">2169 1073 53,'37'37'39,"0"-9"0,-6-14 1,2-12-24,-14-20-8,-4-6-3,-8-12 0,-3-5-3,-8-10 1,0-2-2,0-1 1,2 9-1,4 3-1,6 4 0,8 13-1,7 5-2,9 13-3,-2-3-9,10 14-26,-3 1 1,2 7-1,-3 0 1</inkml:trace>
  <inkml:trace contextRef="#ctx0" brushRef="#br0" timeOffset="1495">2685 1193 74,'1'12'41,"-1"-12"-1,12-25 1,-1-6-33,-6-13-3,2-5-2,0-1-2,0 1-1,0 5 0,4 11 0,4 19 0,3 15-1,5 15 1,3 11-1,7 8 1,4 8 0,7-3 0,2-3 1,2-16-1,2-12 1,-2-11 1,-4-9-1,-6-10 2,-9-16-2,-9-8 1,-10-11-2,-10-4 0,-6-6-1,-2-2-2,-2-4-4,13 9-12,1-2-23,22 11 1,15 7 0,25 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48.64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207 568 41,'14'1'36,"-14"-1"2,-4-12-2,-15-3-20,6 7-7,-10-8-5,-2 4-1,-4-2 0,1 4-2,1 3 0,3 3 0,8 9 0,8 11-1,11 11 0,9 11 0,11 8 0,6 13 0,7 5 0,4 5 0,0-2 0,-5-6 0,-6-6 1,-8-8-1,-9-9 1,-12-12 0,-12-10 0,-6-8-1,-9-8 1,-3-6 0,-5-7-1,-1-5-1,-1-2-1,6-5-1,8 6-4,0-13-8,16 10-19,1-1-4,13 5 0,6 0 0</inkml:trace>
  <inkml:trace contextRef="#ctx0" brushRef="#br0" timeOffset="390">523 749 34,'13'7'34,"-7"7"0,-6 4-1,-7 6-21,5 10-6,2 3-4,3 2 0,4 0 0,10 0 1,7-9 2,9-3 0,2-20-1,5-5 1,-1-15-1,3-8 0,-6-11-2,-6-6-1,-6-7-2,-9-8 0,-7-3-2,-11-9-2,-3-2-1,-10-4-5,2 5-1,-7-8 1,6 7-1,-3-4 1,12 11 1,1-2 3,8 10 4,6 6 4,3 2 5,9 14 2,-3 4 2,8 18 0,-5 9 0,6 25-1,-8 14-2,2 21-2,-9 19-2,-5 16-1,-4 8 0,-2 0 0,-3-1 0,-1-5 0,-3-20 1,1-12 1,2-21-1,6-15 2,-3-30-2,19 5 0,-3-24 0,6-6-2,7-5 1,6-1-1,7 0 0,4 8-1,4 13 0,-3 11-1,-1 10 1,-6 13 0,-7 11-1,-9 4 2,-9 4-2,-13-2 1,-12-5 1,-7-4-1,-12-8 1,-4-8-1,-9-9-1,-2-6 0,0-6-1,-2-7-2,7 1-4,-1-9-4,18 7-19,0-12-8,15 3-1,10-3 2</inkml:trace>
  <inkml:trace contextRef="#ctx0" brushRef="#br0" timeOffset="1088">1834 540 60,'10'-16'40,"-10"16"-1,-18-15 0,-4 20-27,-5 4-10,1 9-1,7 12-1,5 8-1,14 7 1,12 1-1,5 2 1,7 1 0,-1-4 1,-6-7 0,-12-6 0,-11-7 1,-16-6-1,-16-3 1,-10-3-2,-6-9 1,-3-3-2,2-3-2,13-1-1,9-9-3,21 8-4,11-16-6,30 12-9,8-8-12,18-1 0,8-4 2</inkml:trace>
  <inkml:trace contextRef="#ctx0" brushRef="#br0" timeOffset="1359">2048 768 35,'50'-15'36,"-7"4"2,-9-5-5,1 10-12,-15-11-7,5 8-6,-7-8-2,-1 4-3,-3-3 1,-1-1-1,-5-6-1,0 2 0,-10-3 0,-4 2 0,-11 6-1,-8 4-1,-7 9 0,-7 6 0,-3 12-1,-1 6 1,4 8-1,8 4 0,11 1 1,13-4-1,14-3 1,12-6 0,17-9 0,9-8 0,8-7 0,4-5 0,2-7 0,-4-3 1,-3-6-1,-9-3 1,-11-3-1,-10 4 1,-9 2-1,-13 5-1,-9 12 1,-8 9 0,-6 14-1,-2 8 1,0 11-1,1 6 1,5 0 0,8-1 0,9-4 0,10-10 0,9-9 0,7-9 1,7-7-1,5-8 1,2-6 0,1-7 0,-2-7 0,-4-4 0,-5-2 0,-3 4 0,-8 2-1,-6 8 0,-5 9 0,-6 10 0,-6 32-1,-3 16 1,-5 18 0,-3 23-1,-4 18 1,-2 11 0,1 12-1,0-1-1,4-4 1,5-12 1,5-14-2,7-24 2,7-17-1,6-21 0,7-25 1,3-18 0,2-18 0,-2-14-1,-3-13 2,-6-2-1,-3-1-1,-8 1-2,-3 10-6,-14-3-22,4 13-9,-3 6 0,7 5 0</inkml:trace>
  <inkml:trace contextRef="#ctx0" brushRef="#br0" timeOffset="2315">3106 244 48,'10'-7'38,"-10"7"-2,9 19-6,-19 8-17,3 23-4,-10 16-3,-2 13-2,-3 14-1,2 10 0,0 0-1,5-3 0,8-13-2,8-14-3,16-9-9,7-23-27,16-17 0,13-16-1,20-12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51.73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4019-5 51,'13'-2'37,"3"11"-2,1 17 0,2 19-30,-4 18-2,0 21-2,-6 16 2,-2 16-1,-7 4 1,-3 1-1,-6-11 1,-3-12-3,1-14-5,-8-21-30,7-18-1,0-22-2,12-23 0</inkml:trace>
  <inkml:trace contextRef="#ctx0" brushRef="#br0" timeOffset="928">306 633 22,'7'-16'31,"-3"5"2,0-6-7,1 6-11,-8-10-4,3 4-4,-8-8 0,0 6-2,-10-8 0,0 6-1,-7-1 1,-3 3-2,-5 5-1,-3 3 0,1 6-1,1 2-1,5 6 0,2 7 0,10 4 0,9 8-1,11 7 1,13 6 0,11 8-1,10 6 1,11 10 0,3 1 0,4 1 0,0-2 0,-5-5 0,-8-4 1,-8-8 0,-9-4-1,-11-12 1,-9-5 0,-11-6 1,-8-6-1,-8-5 0,-7-6 0,-7-8-1,-4-3 0,-4-5-2,-2-5 0,5 4-5,-3-10-6,13 7-24,0-2 0,10 0-1,8-1 1</inkml:trace>
  <inkml:trace contextRef="#ctx0" brushRef="#br0" timeOffset="1528">809 243 54,'0'0'35,"-6"10"0,-10-1-10,-10-6-18,2 6-3,-4 0-2,2 1 0,1 0-1,9 6 2,4-1-1,12 5 0,6 6-1,5 7 0,2 7 0,2 10-1,-4 8 0,-3 9-1,-5 5 0,-5 2 0,-4-3 1,-1-2 0,2-8 1,3-4 0,5-11 1,8-10-1,8-8 2,6-7-2,5-6 0,3-6-2,1-3-2,-6-10-8,5-2-23,-12-6-3,-6-2-1,-4-7 1</inkml:trace>
  <inkml:trace contextRef="#ctx0" brushRef="#br0" timeOffset="1899">946 504 34,'11'-8'37,"-1"7"1,2 8 0,-4 2-14,5 13-16,-7 4-4,3 10 0,-2 3-2,1 10 1,0 0-2,-1-1 1,2-3 0,-1-3 0,-1-8-1,1-5-1,-1-7 0,-2-8-2,-5-14-1,6 10-2,-6-10-6,1-9-17,3-1-10,-1-9-2,3-4 2</inkml:trace>
  <inkml:trace contextRef="#ctx0" brushRef="#br0" timeOffset="2191">1281 521 72,'2'10'40,"0"2"-1,-2-12 0,1 13-35,-1-13-4,0 0-4,-1 16-5,1-16-9,0 0-20,0 0 0,-1 16-1,3-6 1</inkml:trace>
  <inkml:trace contextRef="#ctx0" brushRef="#br0" timeOffset="2353">1299 789 42,'1'28'38,"-2"-5"1,3 0-2,-1-11-15,4 7-14,-5-19-3,3 12-4,-3-12-3,0 0-2,6 11-4,-8-26-10,2 15-20,6-19-1,1 3 2,-1-4 0</inkml:trace>
  <inkml:trace contextRef="#ctx0" brushRef="#br0" timeOffset="2591">1469 255 56,'-3'-11'38,"3"11"0,0 0 1,0 0-28,21-7-6,-9 7-3,5 3-1,2 3 0,-1 7-1,2 8 0,-3 9-1,-1 9 1,-4 9 0,1 9-1,-5 3 0,-1 6 1,1 1-1,-1 1 0,1-6 1,1-3 0,1-7 0,-3-8 0,-1-3 1,-4-6 0,-4-9 0,-6-6 1,-6-5-1,-6-7 0,-4-4 0,-1-6-1,-1-3-1,4-2-3,-3-8-7,12 4-27,1-4-1,12 3 0,6-3 0</inkml:trace>
  <inkml:trace contextRef="#ctx0" brushRef="#br0" timeOffset="3240">2028 1171 56,'2'35'36,"-6"2"-2,-6-2-5,-3-1-56,0 0-6,-3-8-3,2-6 1</inkml:trace>
  <inkml:trace contextRef="#ctx0" brushRef="#br0" timeOffset="3630">2269 655 30,'12'32'31,"2"8"0,-2 0 0,2-1-25,4 4-1,-3-7-1,0-1 0,-4-11 2,0-2 0,-11-22 0,13 3 0,-13-16 0,2-8-1,-5-7-1,2-4-1,-1-8 0,2-2-1,2-3 0,4 5-1,2 1 1,6 9-2,4 4 0,3 6-2,4 12-2,-2-1-4,7 15-7,-9-8-4,11 14-5,-13-6 0,9 11 0,-13-8 7,7 7 5,-8-2 8,0-3 7,0 6 9,-3-8 7,5 7 3,-6-11-2,8 7-2,-6-12-5,7 6-2,-4-12-3,2 2 0,-5-8-3,-2-1-1,-7-4-1,-3 0 0,-5-2-1,-5 5-1,-7 3 0,-4 7 0,-3 6-1,-2 10 0,2 7 0,3 5-1,4 12 1,5 1 0,7 2-1,7-3 1,9-2-1,5-5 1,8-5-1,6-6 0,5-12 0,4-6 0,5-7 0,-1-9 0,-1-6 1,-3-3-1,-6-6 2,-7-1 0,-12-1 1,-7 1-1,-13 2 1,-7 11-1,-7 2 0,-2 9-1,-1 9 0,3 10 0,8 9 0,7 11 0,10 7-1,7 1 1,8 4 0,3 0 0,0-4 1,0-2 0,-5-9 0,-7-4 0,-8-9 0,-5-3 0,-8-4 0,-4-4-1,-2 0-1,-5-4-1,3 3-1,-1-8-5,7 9-8,-3-9-23,6 0 1,2-6-1,7-2 1</inkml:trace>
  <inkml:trace contextRef="#ctx0" brushRef="#br0" timeOffset="4516">3373 199 50,'10'-30'38,"-3"6"0,-2 12-1,-7 3-23,5 19-8,-6 9-3,1 15-2,-2 15 0,2 13-1,0 10 0,1 8 0,2 10 1,5-3-1,2-4 0,4-8 1,2-14-1,0-10-1,2-12-2,-5-11-1,1-13-4,-12-15-7,10-7 0,-19-21 2,3-1 5,-11-13 4,-4-7 4,-3-5 1,-4-6 7,6 8 5,-8-5 3,14 17-2,-1-2-5,17 12-2,8 7-2,13 10-1,8 5 0,10 7 0,3 1 0,6 4-1,-4-1 1,-1 1-1,-8-3-1,-5 0 0,-9-1 0,-4-2-1,-7 0-1,-10 2 1,10-2-1,-10 2 0,0 0 0,0 0-1,0 0 0,0 0-1,0 0-2,0 0-4,0 0-30,-2-18-4,-7 5-1,-4-10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3.86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 0 87,'7'40'40,"-2"-14"-2,0-7-1,-5-19-41,0 0-31,0 0-2,0 0-1,19-27-2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1:43.2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91 1104 27,'-7'-18'27,"7"18"0,0 0-7,-12-6-7,10 17 0,-8 3-3,7 10-1,-4 5-2,5 9 0,-4 0 0,8 9-1,-2-6-1,5 4-2,-2-6 1,3-2-2,-3-9-1,1-6 0,0-2-2,-4-20-4,6 15-11,-6-15-18,-1-21-1,-1-4 0,1-11 0</inkml:trace>
  <inkml:trace contextRef="#ctx0" brushRef="#br0" timeOffset="269">12 737 56,'-10'-15'31,"10"15"-3,-4-12-2,4 12-29,15-11-8,7 7-12,7-3-8,9-2 1,11-4 1</inkml:trace>
  <inkml:trace contextRef="#ctx0" brushRef="#br0" timeOffset="413">785 379 43,'47'-51'31,"-9"2"3,-12-1-6,-20-4-14,-4 9-5,-19 0-1,-6 10-2,-16 6-1,-2 14-3,-9 9 1,-1 11-2,-3 13 0,1 16 0,1 18 0,6 15 2,4 14-2,3 11 2,7 12-1,9 10 1,8 5 0,10 2 0,7 3-1,7-6 0,5 0 0,6-1 1,2-3-2,0 0 0,-3-5 0,-4-2 0,-6-10-1,-2-1 0,-8-8 1,-4-10-2,-3-5 1,-2-12-2,-2-10 0,1-14-2,3-9-5,-9-20-6,17-8-23,-14-23 1,3-16-2,-3-18 1</inkml:trace>
  <inkml:trace contextRef="#ctx0" brushRef="#br0" timeOffset="795">122 1516 53,'-8'-38'34,"12"11"2,16 9-1,9 1-23,21 6-2,4 0-2,12 3-2,0-2-2,3 3-2,-4-2-1,-6-3-3,-3 0-4,-12-8-10,0 2-20,-1-6 0,-2-2-2,-1-4 2</inkml:trace>
  <inkml:trace contextRef="#ctx0" brushRef="#br0" timeOffset="1323">1729 951 23,'7'-16'30,"-2"-2"3,-6-3-1,-1-5-15,-4 6-6,-11-3 0,2 5-3,-11-1-1,0 6-3,-6 3 0,-1 7-2,-4 3 0,-1 8-1,-1 5 0,4 8-1,4 2 1,7 6 0,8 6-1,13 3 1,10 2 0,14 0 0,12 1 0,11-2 0,9 0 0,6-4 0,3-2 0,-4-2-2,-6-3 2,-5-2-2,-11-2 2,-10-2-1,-14-2 1,-10 1 0,-15-5 1,-8 0 0,-12-3-1,-6-2 1,-10-3 0,-1-2-1,-3-3 0,1-5 0,5-1-1,3-3 0,9 0 0,5-2-1,11-3-1,4-1-2,14 0-6,1-10-15,14 1-11,5-4-2,9 0 1,6-6 0</inkml:trace>
  <inkml:trace contextRef="#ctx0" brushRef="#br0" timeOffset="2497">2085 1029 29,'-15'11'33,"15"-11"1,4 16 0,7-12-20,13 10-4,-2-8 1,11 6 0,-1-5-5,5 2-3,-3-4-1,2-1-2,-4 0 0,-5-3-2,0 4-4,-8-9-6,3 9-11,-11-6-12,-11 1 0,10-6 0</inkml:trace>
  <inkml:trace contextRef="#ctx0" brushRef="#br0" timeOffset="2763">2110 1179 26,'3'11'32,"9"0"2,5-2-1,5-3-16,7 6-3,-3-8-3,6 7-2,-5-5-6,2 1-1,-3-2 0,-3-2-3,3 3-6,-8-11-10,1 5-16,1-3-2,2-2 1,-1-3-1</inkml:trace>
  <inkml:trace contextRef="#ctx0" brushRef="#br0" timeOffset="3042">2645 1105 42,'-1'9'32,"1"-9"2,17 3-1,0 5-17,1-10-9,8 7 0,-1-8-3,2 5-2,-1-2-1,0-2-3,-1 5-6,-8-9-8,-1 5-18,-5 1-1,-11 0 1,10 0 0</inkml:trace>
  <inkml:trace contextRef="#ctx0" brushRef="#br0" timeOffset="3275">2658 1279 30,'6'10'32,"7"0"2,4-5-1,1-5-15,6 8-5,-5-8-3,2 5-5,-3-4-3,-1-1-2,-3 0-6,-4-6-14,3-1-13,2-4-2,2-1 1,5-5 0</inkml:trace>
  <inkml:trace contextRef="#ctx0" brushRef="#br0" timeOffset="3660">3062 627 45,'0'0'33,"7"23"2,0-4-1,5 9-24,-6-3-2,6 8 1,-6-3-4,2 2-2,-4-5-2,1-5-3,4 2-8,-8-6-25,7-8 0,4-5 0,3-5 0</inkml:trace>
  <inkml:trace contextRef="#ctx0" brushRef="#br0" timeOffset="4157">3480 627 27,'16'15'30,"-9"-4"3,-1 1 0,4 8-21,-6-6-1,4 10-1,-7-4-2,2 6 0,-5-2-3,3 1-1,-2-3-2,1 0 0,-1-1-2,1-6-2,3 0-2,-3-6-8,9 2-17,-5-2-6,-4-9-1,14 9 1</inkml:trace>
  <inkml:trace contextRef="#ctx0" brushRef="#br0" timeOffset="4636">3973 1068 46,'0'0'30,"-11"4"1,11-4 0,-11 7-27,11-7-1,0 0 2,-13 11-1,13-11 2,0 0-2,15 5 0,-4-8 0,3 1 0,-3-2-1,0 2 0,-1-1 0,-10 3-2,0 0 1,0 0 0,0 0-1,-13-1 0,13 1-2,-16 2-1,16-2-5,-11-1-7,11 1-11,0 0-10,9 4-1,-9-4 0</inkml:trace>
  <inkml:trace contextRef="#ctx0" brushRef="#br0" timeOffset="4948">3957 1379 32,'3'13'30,"-3"-13"3,16 15-4,-16-15-17,17 3 1,-17-3-2,10-3-1,-10 3-3,0 0-1,0 0-2,-11-1-2,11 1-1,0 0 0,0 0-1,0 0 1,8-9 0,2 6-1,1-1 1,-2 1 0,-9 3-2,0 0-1,0 0-4,-6-18-9,6 18-22,-11-13 0,11 13 0,6-22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1:48.5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2 873 18,'-1'36'26,"0"-6"2,8-3-2,6 4-17,-4-8 3,5-1 0,-10-11-1,7-1 0,-11-10-2,7-9 0,-11-9-2,3 2-1,-7-10-1,1-6-2,-3-4-2,1-3 2,1-1-2,3 2 0,4 1-1,4 2 0,8 5-1,7 5-1,7 8-1,2 0-5,13 13-4,-8-6-16,9 8-8,-2 0-2,2 5 2</inkml:trace>
  <inkml:trace contextRef="#ctx0" brushRef="#br0" timeOffset="303">553 770 35,'23'7'32,"-1"-6"2,-1-6-7,3 0-13,-10-14-3,-1 1-3,-10-9-2,-3 1-1,-8-2-2,-6 3-1,-6 6-1,-5 7-1,-3 12 0,-2 12 0,2 11 0,3 11-1,9 8 2,4 6-1,7 3 1,8 0-1,8-2 1,4-5 0,6-7-1,1-8 0,3-8-4,-2-16-5,10-2-12,-4-13-14,2-13-1,1-10 0,-1-13 1</inkml:trace>
  <inkml:trace contextRef="#ctx0" brushRef="#br0" timeOffset="626">886 227 34,'-3'13'31,"1"21"2,0 13-1,-1 11-27,3 15 1,-3 5 1,5 5-3,0-6 0,2-7-3,0-10 1,1-12-2,-1-14 2,1-12-3,-5-22 2,0 0-1,0 0 0,-7-22 1,-1-5-1,0-3 1,-1-6 0,6 1 1,3-2-1,6 7 2,3 3-2,4 10 0,5 10 0,2 11 0,0 10-1,-2 9 1,-1 4-1,1 5 0,-1 1 1,3 0-1,2-4 2,1-4-2,4-5 3,3-6-2,-3-5 1,1-5 1,-4-8 0,-3-4 0,-9-11-1,-6-5 0,-9-9-2,-3-4 0,-5-4-1,0 0-2,1 4-1,-3-2-5,9 17-7,-5-2-10,9 24-11,0 0-1,15 8 3</inkml:trace>
  <inkml:trace contextRef="#ctx0" brushRef="#br0" timeOffset="1106">1370 934 23,'9'18'35,"-9"-18"2,9 8 0,-9-23-18,5 1-4,-9-15-3,8-1-2,-3-7-5,6-3-1,1 0-2,3 1-1,5 2-1,2 5-1,5 5-1,1 1-5,7 12-7,-9 0-25,2 5 1,-3 4-1,-2 7 1</inkml:trace>
  <inkml:trace contextRef="#ctx0" brushRef="#br0" timeOffset="1344">1569 942 45,'2'25'38,"2"-10"1,6-5-1,0-19-21,8 5-5,-6-17-4,8-4-1,-6-13-2,5-2-2,-4-2-2,0 3 1,-3 5-2,-4 4-1,2 11 1,-10 19-1,13 2 0,-5 13 1,5 7-1,4 3 1,4 1 0,5-1 0,3-2 1,3-8 0,0-5 0,1-8 0,-3-7 1,-3-3 0,-6-9-1,-3-4 1,-7-5-2,-4-3-1,-3 1-2,-5-4-9,1 10-29,-2 4 0,2 18-1,0 0 0</inkml:trace>
  <inkml:trace contextRef="#ctx0" brushRef="#br0" timeOffset="24779">2897 463 56,'12'-22'38,"-4"3"0,-3 3 0,-5 16-23,-1-9-11,-2 20 1,-4 8-1,-3 13-1,-2 8-1,-1 6 0,-4 8 0,3 3 0,-3-1-1,5-3 1,0-8-1,3-8-1,3-9-2,1-9-2,5-7-5,0-12-16,-7-20-14,3-7 1,-4-8-2,-8-12 2</inkml:trace>
  <inkml:trace contextRef="#ctx0" brushRef="#br0" timeOffset="25003">2447 410 50,'-61'-44'38,"7"12"0,15 8 0,26 13-12,28-3-17,30 9-2,22-4-2,20-1-2,15-4-1,14-6 0,7-5-5,-8-8-4,0 4-10,-19-10-23,-13 3 1,-14 1-2,-17 5 2</inkml:trace>
  <inkml:trace contextRef="#ctx0" brushRef="#br0" timeOffset="25329">3085 756 16,'-6'-16'32,"1"3"-1,-2 4 3,7 9-13,0 0-7,-17 4-1,19 14-3,-1 2-3,8 7-2,-2 0 0,5 3 0,-4-5-1,4-2-1,-4-8 0,1-2-1,-9-13 0,0 0-1,0 0 1,-7-23-1,-2 1 1,3-5 0,-1-7-2,5-4 1,5-2 0,9 3-1,5-1 1,8 5-2,7 6 0,3 5-3,7 8-1,-5 0-6,7 8-25,-8 5-2,-3 7-1,-9 1 0</inkml:trace>
  <inkml:trace contextRef="#ctx0" brushRef="#br0" timeOffset="25716">3484 782 56,'1'18'35,"-1"-1"-1,1 4 0,4 1-27,0-5 1,8 4-2,-1-13-1,10 0 0,3-11 0,3-4-1,1-8-1,2-4 1,-2-6-2,-2-3-1,-6-6-1,-2-3 0,-7-3-4,-3-2-1,-1 5-6,-8-4-13,3 8-14,-2 7 0,3 8 0,-4 18 1</inkml:trace>
  <inkml:trace contextRef="#ctx0" brushRef="#br0" timeOffset="25993">3909 756 40,'17'14'36,"8"-6"1,6-4 1,-3-13-19,16 3-4,-7-12-5,6 0-3,-5-10-2,-1 0-1,-9-6-2,-9-3-1,-8 2 0,-11 3 0,-15 7-1,-8 10 1,-14 13-2,-5 13 0,-7 14 0,2 14 1,6 9 0,9 8 1,14 4 0,17 0 1,14-5 1,16-4 0,8-7 0,13-6-1,2-11-1,2-8-1,2-7-4,-11-13-10,1-3-26,-9-7-2,1-2 1,-13-5-2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0:39.4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15630 526 42,'0'0'32,"16"10"1,-16-10 0,0 0-22,9 0-5,-9 0-2,0 0 0,-15-3-1,4 3 2,-8-3-2,0 2 0,-7-1 0,-1 0-1,-4 0 0,-4 0-1,-3-2 0,-3 2-1,-1-2 0,-3 0 0,-3-1 0,-2 1 1,-4-1-1,-3-3 0,-2 2 0,-3-1 0,0 0 0,-2 0 0,-3 0 0,1 0 0,-2-1 1,-2-1-1,-1 0 0,-4-3 0,-7-1 0,-3-2 1,-5-1-1,-6-3 0,-6 1 1,-5-2-1,-4-1 1,-4 2-1,-5-1 1,-3-1-2,-7 0 2,-5 1-2,-4 0 1,-6 0 0,-3 2 0,-6 0 1,-1 1-1,-3 1 0,-2 0 0,2 2 1,-2 0-1,0 1 0,-1 2 0,1 1 0,-1 2 1,0 3-1,-2 3 0,-3 3 0,-2 2 1,-2 2-1,-1 3 1,-2 1-1,1 1 1,1-1-1,3 3 1,2-2-1,4 1 1,5 1-1,0-2 1,3 2-1,-1-2 1,3 0-1,-2-1 1,0 1-1,1-2 0,0-1 0,-1 1 0,-1 0 0,3 0 0,-4 1 0,2-1 0,-1 2 0,2 0 0,-1 1 0,3-1 0,2 1 0,-3-1-1,5 0 1,0 2 0,3-3-1,0 1 1,1-1 0,1 0 0,2-1 0,1 1 0,1-3 0,1 0 0,0 0-1,4 1 1,0 1-1,1-1 1,0 1-1,1 3 2,2 1-2,-3 2 1,0 1 1,1 2-1,-2-1 0,2 3 0,-1 2 0,-1-1 0,-1 4 1,2 2-1,0 0 0,-2 2 0,0 0 0,1 1 0,1 0 0,2-1 1,2-1-1,2 0 0,4-3 0,6 0 0,6-4 1,5 0-1,7-1 0,6-3 0,9 0 0,7-3 1,7 2-1,6-2 0,9 2 0,7 4-1,3 3 1,8 6-1,3 7 0,4 10 0,3 11 1,2 10-1,2 12 2,-1 8-1,1 7 0,0 10 0,-3 3 0,1 4 1,1-3-1,3-2 1,1-7-2,4-6 1,6-7 0,5-10 1,9-6-1,6-12 1,6-4-1,3-10 0,9-4 0,5-7 0,5-3 0,4-3-1,5-4 0,4-4 0,6 0 1,6-4-1,4 2 1,7-5-1,6 0 1,5-4 0,6-1 0,9-2 0,2 0 0,9 0-1,3-2 1,5-1 0,6 1 0,5-2 0,3 0 0,4-1-1,8-1 1,1-3 0,6 0 0,5 0-1,5-2 1,5-2-1,5-1 1,8 0 0,1-2-1,7 1 1,4 1 0,4-3 1,0 4-1,4-1 0,3-1 0,1 3 1,-1 1-1,-1-1 1,1 2-1,-3 2 1,0 0-1,-2 1 1,0 3-1,-2 0 0,2 1 0,2 1 1,2 0-1,0 1 0,0-1 0,1 1 1,2-2-1,0 1 0,-2-1 0,1 0 0,0 0 0,0 1 0,0 0 0,4 2 0,-4 0 1,2 2-1,1 0 0,-1 5 0,0-2 1,-1 1-1,0 2 1,-2-4-1,2 2 1,-2-1-1,0 1 1,1-2-1,-2 2 0,-3 0 0,0-1 0,-2 4-1,-3-3 1,-6 2 0,-3-1 0,-7 0 0,-2 0 0,-9-2-1,-2-2 2,-6-1-1,-6 0-1,-2-2 1,-6-1 0,-6-1 0,-5-1 0,-5-1 0,-8 0 0,-7-3 0,-5-2 0,-10-3 0,-5-2 0,-11-2-1,-6-3 1,-9-5 0,-6-3 0,-9-6 0,-6-6 0,-7-7 0,-8-8-1,-5-7 2,-7-9-2,-5-7 2,-5-5-1,-5-10 0,-3-9 1,-4-3-1,-2-8 1,-4-5 0,0-4 1,-3-6-1,1-1 0,-3 3 1,2 3 0,-3 5 0,2 6-1,-2 8 1,-2 12-2,-2 10 0,-6 8-3,2 17-15,-7 2-22,-11 8 0,-8 4-2,-13 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1:17.2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7284 0 23,'-26'21'26,"-7"5"0,-8 8-15,-17-2 0,-7 8 1,-19 3-2,-6 8-1,-18 2-2,-10 10-1,-22 2-1,-8 4-1,-19 5-1,-14 6-2,-13 2 1,-14 5-1,-14 2-1,-13 4 0,-7 3 0,-12 2 0,-11 7-1,-10 1 1,-9 0-1,-9 1 1,2 1 0,-4 2-1,5-1 1,6-1 0,12-7 0,14-4-1,17-2 2,21-8-1,16-6 0,22-11 1,21-7-1,18-10 1,25-11 0,22-6 0,21-15 0,19-2 1,17-11 0,17-3 0,8-11 0,14 6 1,8-18-2,4 3 0,5-2 0,4-3-1,4-3 1,3 1 0,0-6-1,2 2 1,-2-4 0,0 3 0,-7 1 1,-1 3-1,-5 3 1,-2 2-1,-6 7 1,-7 11-1,0 0 0,-14-4 0,-6 12 0,-10 11 0,-7 5 1,-9 10-2,-8 6 1,-6 9-1,-3 4 1,1 4 0,2 0-1,7-4 0,9-7 0,11-3 1,16-10 0,17-7 0,18-12 1,21-8-1,19-8 1,14-7 0,12-3 1,8-2-2,3-2 0,-4 0 0,-10 4-1,-10 2-2,-14 8-6,-18 1-30,-4-3 0,-9-8-1,-3-6-1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0:59:54.777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27 737 47,'-14'0'32,"14"0"-5,-11 7-4,11-7-8,-3 26-6,4-6-4,5 11-2,0 3-1,4 11 0,1 7-1,1 4-1,3 0 1,-1-4-1,0-2 1,-2-8 1,-4-9 0,-2-9 0,-6-24 0,0 0 0,1-19 0,-5-13 0,-2-13 1,2-10-1,0-10 0,3-3 0,5 1 0,4 5 0,8 3-1,5 9 1,7 6-1,6 11 0,5 10-2,4 4-3,6 10-3,-7-3-14,4 7-15,-2 6 0,-4 4-2,-3 3 2</inkml:trace>
  <inkml:trace contextRef="#ctx0" brushRef="#br0" timeOffset="382">818 793 34,'8'13'32,"-12"-2"2,-5 1-2,-9 7-14,-12-5-8,2 12-4,-7 2-1,4 8-2,2 0 0,14 4 0,9 0 0,16-3-1,14-8 0,14-8 0,14-13 0,8-10 0,6-13 0,2-9 0,-5-14 0,-5-5 0,-13-7 0,-12-3 1,-18-1-1,-16 1 1,-17 6-2,-11 5 1,-8 7-2,-5 7 0,1 11-3,2 4-3,14 14-7,6-2-22,19 1-3,9 4-1,17-3 1</inkml:trace>
  <inkml:trace contextRef="#ctx0" brushRef="#br0" timeOffset="774">1687 120 53,'17'-35'37,"-5"4"-1,-4 6 0,0 11-17,-8-1-11,0 15-3,0 0-2,-8 27-1,-3 6 0,-2 15 0,-5 13-1,-2 16 1,-6 13-1,1 9 0,0 5-1,2 0 1,5-1-1,6-4 1,8-7-1,9-12 0,11-10 0,8-12 1,10-13-1,10-12 0,4-17 1,9-14-1,1-16 1,1-14-1,-5-10 1,-7-11-1,-11-4 1,-13-3-1,-18 2 1,-15 6 0,-15 7-1,-11 9 1,-10 9-2,-5 10 0,-1 10-2,3 5-1,10 8-7,3-4-15,15 7-14,10-2 2,14-1-1,10-1 2</inkml:trace>
  <inkml:trace contextRef="#ctx0" brushRef="#br0" timeOffset="1265">2212 868 45,'0'0'32,"-14"-5"1,2 6 0,-6 3-18,7 11-7,-4 3-2,6 10-1,3 4-2,9 7 1,7 0 0,9 2 0,8-5-2,11 0 0,4-10 0,3-7 0,1-9-1,-1-10 0,-5-9 1,-4-10-2,-9-8 1,-8-9 0,-13-5 1,-10-5-1,-14-2 0,-8 3 0,-11 4-1,-5 7 1,-3 6-1,-1 9-1,7 9-2,5 3-5,18 13-12,16-6-19,0 0 2,22 9-1,13-12 1</inkml:trace>
  <inkml:trace contextRef="#ctx0" brushRef="#br0" timeOffset="1706">3039 115 70,'6'-18'36,"-5"3"-2,-4 3-11,3 12-11,-6 12-5,3 10-1,-7 8-2,-1 15 0,-4 11-1,3 14 1,-4 7-1,3 6 0,-1 3 0,3-1-2,1-5 1,2-6-2,4-10 1,2-9-1,3-10 0,2-7-2,3-8-2,-2-10-4,7-2-12,-11-18-19,17-5 1,-8-14-1,-2-10 1</inkml:trace>
  <inkml:trace contextRef="#ctx0" brushRef="#br0" timeOffset="1985">2740 579 61,'-25'-6'38,"13"6"-1,12 0 3,21 5-25,21 3-4,6-4-3,12 4-1,1-7-2,5-2-2,-1-5-1,-5-2-3,-6 0-4,-13-12-12,-3 3-23,-6-7 0,-6-2-1,-2-3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0:59:57.448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332 802 56,'0'0'35,"-25"10"0,-9 9 0,-8 9-24,-2 14-7,-5 8-1,1 9-1,6 4 0,11 4 0,13-2 0,20-3 0,15-13 1,20-9-1,14-17 0,15-10 1,5-17-2,6-13 1,-1-14-1,-4-9-1,-12-10 2,-13-8-1,-18-5 1,-17-1 0,-19 1 0,-14 7 0,-16 5 0,-11 8-1,-5 6-2,1 11-2,7 12-11,5 3-25,15 1 1,16-2-2,19-1 1</inkml:trace>
  <inkml:trace contextRef="#ctx0" brushRef="#br0" timeOffset="399">1179 170 66,'0'0'35,"0"0"1,8 15 1,-2 12-31,-7 13-2,1 16-1,-3 17 0,2 12-1,-1 9 1,2 9-2,0-2 0,0-3-2,3-6-1,0-12-5,4-5-9,-7-17-20,1-14-1,-3-16-1,2-28 2</inkml:trace>
  <inkml:trace contextRef="#ctx0" brushRef="#br0" timeOffset="624">805 642 58,'-8'-12'38,"8"12"-2,32 9 2,10 7-23,10-9-11,15-1 0,8-9-1,9-7-2,2-11 0,2-10-1,-3-9 0,-5-10-1,-4-8 1,-9-6 0,-11-6 0,-12-3 0,-10 5 1,-9 8 0,-10 8 1,-7 11-1,-7 14 1,-1 27-1,0 0 1,-17 40 0,6 13-1,-2 16 0,-4 19-1,-1 16 1,2 12-1,2 1 0,6-1-1,4-5-2,6-5-4,0-20-5,13-10-16,-3-25-11,-1-21 0,-1-21 1</inkml:trace>
  <inkml:trace contextRef="#ctx0" brushRef="#br0" timeOffset="976">1559 858 51,'-12'2'37,"18"18"-1,18 7-1,13-1-18,26 7-7,11-9-1,16-2-3,5-16-2,5-6 0,-5-17-2,-7-6 1,-13-11-2,-16-10 0,-19-2-1,-16-2 1,-21 7-1,-15 7 0,-12 11 1,-12 14-1,-8 14 0,-4 16 1,2 12-1,2 9 0,12 6 1,12-3-1,12-2 0,13-7 0,13-8 1,11-8-1,9-6 1,6-4-1,0-2 0,1 2 1,-3 6-1,-2 4 0,-2 9-1,-4 4 1,-1 5 0,-2 1 0,-2-2 0,-1-4-1,-1-7 1,-6-11 0,-2-13 0,-4-13 0,-4-12 0,-6-14 1,-1-11-1,-3-12 1,1-5 0,5-1 0,6 6 0,3 6 0,8 8 0,7 12 1,5 10-1,11 13 0,2 5 0,3 2-2,3 2-2,0-8-6,5 0-32,-2-7-2,0-5 1,-4-11-2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20.946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8377 2305 4,'-2'124'4,"1"1"-1,2-1 1,1 1 0,2-5-1,0-1-1,3-3 0,1-3-1,-1 1-1,-1-8 0,-1-5 1,-2-5-1,-1-7 0,-2-4 0,-1-9 1,-1-5-1,0-7 0,1-8 1,-2-3-1,1-8 0,0-4 1,1-6-1,2-4 0,-1-4 1,2-5 0,-1-3 0,2-3 1,0-4 0,1-3 0,-4-9 1,10 14 0,-10-14 0,9 7 1,-9-7-1,0 0 0,11 4 0,-11-4-1,0 0 0,10 1 0,-10-1-2,0 0 0,0 0 0,9 3 0,-9-3-1,0 0 1,7 11-1,-7-11 0,6 10 0,-6-10 0,0 0 1,8 11-1,-8-11 0,0 0 1,0 0-1,0 0 1,9 4 0,-9-4 0,0 0 0,0 0 1,10 5-1,-10-5 0,11 8 0,-11-8 1,15 9-1,-3-5 0,5 0 1,6-1 0,7 1 0,6-1 0,8 0 0,12-1 0,8 0 0,10 0 0,6 1 0,7-1 1,7 2 0,6-2 0,5 2 1,2-1 0,4 2 2,-1 1-1,1 0 1,-3 0-1,0 1 1,-5-2-2,-6 2 1,-9-2-2,-7 0 0,-7-5 0,-9 1-1,-9-3 0,-9-2 0,-9-3 0,-6-2 0,-5-4 1,-4-5-1,-4-5 0,-4-6 0,1-9 0,-2-7 0,1-8-1,-2-6 0,2-7-1,2-8 1,0-8 0,-2-7-1,3-7 2,-1-5-1,1-9 0,-2-4 0,2-9 0,0-1-1,0-6 1,1-4 1,-2-1-2,1-6 0,-2 1 1,-1-5 0,-2 0 0,-2 0 0,-3-1 0,-5 4-1,-3-2 2,-3 5-1,-5 4 0,-4 5-1,-5 2 2,-4 7-1,-7 3-1,-3 4 1,-4 7-1,-4 2 0,-5 7-1,-5 3 0,-4 10 0,-6 1-1,-4 11 1,-8 7 0,-6 10 0,-7 8-1,-7 12 1,-5 6 0,-8 11 0,-9 9 0,-7 9 1,-6 4 0,-4 10 0,-5 0 1,-5 7 0,-2 1 1,2 1-1,5 1 0,7-2 1,8 0 0,8-4 0,9 3 0,14-4-1,13 1 1,12 3-1,11 2 0,13 7 0,13 7 1,13 10-1,14 11 0,15 17 1,15 16-1,12 16-2,7 11-15,7 11-11,7 15 0,-8-5 0</inkml:trace>
  <inkml:trace contextRef="#ctx0" brushRef="#br0" timeOffset="234283">4808 4144 14,'-14'19'30,"0"-10"2,-2 0 1,1 3-13,-7-3-5,7 6-4,-5-3-2,6 5-1,0-2-3,5 6 0,-1-5-1,4 8 0,-1-3-1,2 4 1,-3 0-2,3 1 1,-3 0-2,2-3 1,-1 1-1,0-7 0,3-2-1,4-5 2,0-10-1,25 6 1,5-10-1,13-2 0,16-2 1,19 1-1,14 0 0,15 2-1,9 4 0,9 3 0,2 3 0,2 4 0,-6-3 1,-8 3-1,-10-4 1,-11-1 1,-14-5-1,-10-3 1,-16-4 0,-9-2-1,-10-3 1,-9-2-1,-7-3 0,-4-1 0,-6-5 1,-4 2-1,-5-2 0,-3 2 0,-4 1 0,-3 0-1,-4 4 0,-2 1-1,-1 6-5,-7-6-35,9 7-1,-1-5 0,5 3-2</inkml:trace>
  <inkml:trace contextRef="#ctx0" brushRef="#br0" timeOffset="258437">3473 2528 11,'0'0'30,"0"0"0,-10 7 2,-3-13-14,13 6-3,-23-13-4,10 7-3,-7-7-1,4 3-1,-8-6 0,2 3-1,-6-8-1,-6 5-1,-7-5 1,-5 4-1,-9-3-1,-5 1 0,-8 3 0,-6 2-1,-5 2 0,-7 0-1,-6 3 0,-6 1 1,-6 0-1,-3 4 0,-8-2 0,-6 3 0,-4 3 0,0 1 0,-1 3 0,-1 3 0,-1 9 0,0 1 0,6 8 0,3 4 1,2 5 0,1 7 0,1 3-1,7 7 1,5 2 0,4 5 0,7 5 0,8-1-1,11 3 1,10 2-1,11 0 1,10-5-1,10-4 1,14-4 0,11-6-1,10-4 1,13-5 0,14-7-2,13-5 2,13-5-1,14-3 0,14-5 0,11-2 0,9-4 0,10-4 0,6 1 0,7-3 1,7 2-1,2 1 0,3-1 0,5 0 0,1-3 0,3 2 1,-4-4-2,1 0 2,-2-1-1,-3-5 0,-1-1 1,-7-5-1,0-1 0,-3-4 0,-5-3 0,-3-1 0,-6-5 0,-3-1 0,-7-4 0,-1-2 0,-8-3 1,-8-7 0,-5-1 0,-10-7 0,-9 0 1,-13-4-1,-10-4 1,-18 4 0,-14 1-1,-17 8 0,-16 3 0,-15 5-1,-12 7 0,-9 6 0,-5 7-1,0 5 0,1 4-1,5 3 0,5 1-3,13 6-1,6-5-2,16 9-6,-2-10-3,21 6-13,0 0-9,0 0 0,18-18 2</inkml:trace>
  <inkml:trace contextRef="#ctx0" brushRef="#br0" timeOffset="260515">13980 3107 58,'0'0'38,"2"-17"-1,-2 17 1,1-13-22,-1 13-12,11 8-1,-2 6-2,5 9 0,4 9-2,7 10 2,7 9-1,8 6 0,7 7 1,5 1 0,3 1 0,1-4-1,-1-6 1,-8-5 0,-4-6 1,-13-6-1,-11-6 1,-17-4 0,-16-6 1,-18-6-1,-14-2 0,-14-6 0,-10-2 0,-6-5-1,-4-2-1,4-3-1,3-4-1,10 1-2,9-8-3,14 5-6,0-8-25,18-6-1,5-5-1,7-1 2</inkml:trace>
  <inkml:trace contextRef="#ctx0" brushRef="#br0" timeOffset="261032">12782 3152 74,'19'-68'38,"2"10"0,-7 10-5,3 16-22,-8 8-3,2 20-3,-11 4-2,11 30 0,-9-2-1,-1 8-1,-2 5 0,1 2 0,0 2 0,-1-6 0,0-4 0,0-8 0,1-8-1,1-6 1,-1-13 0,7 11 1,-7-11-1,18-6 0,-2-1 0,6 0-1,8 1 1,5 0-1,9 1 0,6 2 0,6-1 0,0 1 0,0 3 0,-1 1-1,-6 1 1,-7-1 0,-7 0 0,-8 0-1,-10 1 1,-6 0 0,-11-2-1,10 3 1,-10-3 0,0 0 0,0 0 0,0 0 0,0 0 0,0 0 0,-12-2 0,3 3-1,-6 4 1,-4 5-1,-5 6 1,-7 4 0,-2 4 1,-5 5-1,1 1 1,0 2-1,3-4 1,5-4-2,3-3 1,8-6-1,3-1-2,2-9-2,13-5-3,-19-2-3,19 2-7,-14-16-12,6 2-9,-2-6 0,-2-4 2</inkml:trace>
  <inkml:trace contextRef="#ctx0" brushRef="#br0" timeOffset="261592">12912 3195 31,'-24'-31'34,"1"9"0,3 2-3,10 11-8,-1-3-6,11 12-7,0 0-4,17 23-3,-4-1-1,3 10 0,3 8-1,3 9 1,-2 7 0,0 6-1,-5 0 1,0 1-1,-6-2 0,-1-6 0,-3-6-1,-4-5 1,-1-4-1,-1-10 1,-1-3-1,-1-8 0,2-6 1,-2-2-1,3-11 1,0 0 0,0 0-1,0 0 0,5-13 1,4-4-1,-2-6 0,5-8 0,2-7 0,1-7 0,1-6 1,1 2-1,0-2 0,-3 7 1,-1 5-1,-3 8 1,-3 9-2,-1 10 1,-6 12-1,3 9 1,-4 9 0,-1 2-2,-2 2 2,1 3-1,1-6 1,0 1 0,2-9 1,0-11-1,14-5 0,-1-13 1,5-5-1,5-11 2,1-3-2,1 0 1,-4 1-1,-3 5 0,-7 5 0,-9 10 1,-2 16-1,-26 9 0,-2 13 1,-4 3-1,-3 5 0,-2-1 0,4-1 0,6-4 0,7-9 1,20-15-1,0 0 0,10-6 1,12-11-1,3-1 2,2-6-2,-2 0 1,-1 4-2,-4 1 1,-10 16 0,-10 3 1,-3 27-1,-11 6 0,-9 11 0,-3 9 1,-3-2 0,0 3-1,3-11 0,6-10 0,6-8 0,14-25 0,0 0 1,16-14-1,2-14 0,2-5 2,0-10-2,-3 2 2,-2-3-1,-6 8 0,-7 6-1,-6 10 0,-8 17 0,-9 10-2,-2 17-1,-8 8-4,3 15-3,-10 0-16,5 10-14,2 1 1,8 2-1,3 0 1</inkml:trace>
  <inkml:trace contextRef="#ctx0" brushRef="#br0" timeOffset="262590">12923 4368 78,'0'0'39,"5"-10"-1,-10-10-1,2 6-27,-10-5-4,0 7-2,-6 3-1,0 9-2,-2 8 0,5 9 0,4 5-1,10 1 0,9 2 0,14-4 1,10-10-1,13-8 1,7-12 0,3-8 0,-2-12 0,-5-6 0,-10-8 0,-11-3 0,-13 4 1,-17 5-2,-14 7 1,-12 12 0,-11 12-1,-8 14 1,-4 14-1,2 10 0,4 5 0,9 6-1,12-3 1,16-5 0,15-7 0,18-17-1,13-11 1,9-11 1,4-12 0,-1-7 0,-4-8 1,-9-1-1,-12 0 1,-13 8-1,-17 8 1,-13 10-1,-12 14-1,-8 8-1,-5 15 0,-1 5-1,4 8-4,-1-5-11,13 6-24,8-5 0,15-12-1,9-6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0:37.96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166 589 21,'-5'-11'29,"-5"-4"-3,-2-6-4,6 3-5,-8-8-5,5 3-2,-8-8-2,5 3-1,-5-2-2,6 5 0,-5-1 0,5 6-1,0 2 0,2 6-2,3 2-1,6 10 0,0 0-1,18-2 0,8 5 0,8 4 0,13-2 0,11 1 0,14-1 0,12-3 1,14-1-1,7-2 0,8-2 1,7-3-2,5-2 1,4-4 0,3-2 1,1-4-2,-4-3 1,-3-3 0,-5-2 0,-6-1 0,-8 0 1,-11 0-1,-13 0 0,-12 4-1,-16 4 1,-12 5-1,-14 8 2,-10 11-1,-14 8 1,-7 10 0,-8 12 0,-2 7 1,-1 7-1,-1 5 0,1-4 0,2 0-1,5-6 0,3-4-1,6-6-5,-6-13-23,10-2-7,-7-19-2,18 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37.833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354 433 37,'-29'-23'32,"0"7"-1,-4 1-1,-3 4-22,4 10-1,-3 2-2,5 11-1,3 6-1,9 12-2,10 6 2,13 10 0,12 2 0,12 7 0,8-1-1,7 2 1,2-5-1,-2-3 1,-9-8-2,-7-2 2,-13-7-1,-14-3 0,-15-4 1,-9-4-2,-12-2 1,-7-2-1,-5-4-2,-3-6-3,5 5-7,-1-10-20,12-1-5,7-4 0,12-5 0</inkml:trace>
  <inkml:trace contextRef="#ctx0" brushRef="#br0" timeOffset="367">547 840 71,'33'-14'36,"3"-9"0,0-12-9,4 1-18,-8-8-1,2 2-3,-8-4-2,-5 3 0,-12-1-1,-9 7 0,-13 6-2,-8 12 1,-10 10 0,-9 15-1,-4 13 1,-3 16-1,3 10 1,5 11-1,6 9 1,10 4 0,9 0 0,11-2 0,11-8-1,9-7 0,9-9-2,5-13-3,11-5-19,2-18-15,4-13 2,2-15-2,3-9 2</inkml:trace>
  <inkml:trace contextRef="#ctx0" brushRef="#br0" timeOffset="703">1043 480 64,'0'0'38,"18"6"-2,-2 7 2,2 4-28,8 13-3,-4 1-1,7 11-3,-3 1-1,-1 0-1,-3 1 0,-3-6 1,-2-6-3,-3-8 2,-3-6-1,-4-7 1,-7-11-1,0 0 1,-3-17-1,-11-1 1,-5-6 0,-7 0 0,-6 2-1,-3 1 0,-3 8 0,-1 7 0,2 11 1,8 13-2,7 7 1,9 8 0,10 2 0,6 5 0,9-1 0,5-1 0,6-5 1,3-6-1,0-8 1,1-8-3,5-4-5,-6-21-10,4 0-22,0-13 0,1-10 0,-2-10 0</inkml:trace>
  <inkml:trace contextRef="#ctx0" brushRef="#br0" timeOffset="1150">1558-1 60,'-11'5'37,"6"26"-1,-1 11 2,4 19-29,-4 5-2,3 20 0,-1 1-2,2 7-1,-1-1-2,1-2 0,1-10 0,1-12-1,1-10-1,1-14-1,1-5-4,-2-16-3,11-3-14,-2-16-17,7-12 2,2-11-2,8-12 2</inkml:trace>
  <inkml:trace contextRef="#ctx0" brushRef="#br0" timeOffset="1376">1931 548 48,'4'-15'37,"-4"15"-1,-28-1 1,4 15-16,-11-1-11,4 11-4,0 2-1,11 9-1,8 5-1,15 1-1,15 0-1,15-1 1,12-6-1,8 1 0,1-6-1,-1-4 1,-10-4-1,-9-2 0,-17-3 0,-19 0 1,-20-2 0,-16 1 0,-14-1-1,-10 2-1,-5-2 0,-2-5-2,12 3-6,0-12-25,26-3-5,15-9 0,25-5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C55D0C10-348C-4FE2-B32E-DAC251520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5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A3A62-5361-4BF5-B942-D26EAC4E681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C801D-8BAE-4647-B517-1E173E922A68}" type="slidenum">
              <a:rPr lang="en-US"/>
              <a:pPr/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ABFF7-232D-4BB8-B920-D551C1E952CE}" type="slidenum">
              <a:rPr lang="en-US"/>
              <a:pPr/>
              <a:t>30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883" indent="-285725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133210C-15A5-437F-9900-A8CCFF70E238}" type="slidenum">
              <a:rPr lang="en-US" sz="1300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6502A-7A49-481A-AD87-E0CB2783B0EC}" type="slidenum">
              <a:rPr lang="en-US"/>
              <a:pPr/>
              <a:t>31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C95D7-A4D0-4775-A138-647F25BE463E}" type="slidenum">
              <a:rPr lang="en-US"/>
              <a:pPr/>
              <a:t>32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9AC5D-6AE5-4BD6-A7C9-D0808F67741A}" type="slidenum">
              <a:rPr lang="en-US"/>
              <a:pPr/>
              <a:t>43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5D9B-ED87-4561-96E3-6F7A195F4075}" type="slidenum">
              <a:rPr lang="en-US"/>
              <a:pPr/>
              <a:t>52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 ):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 this function removes all of s up to and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including the first occurrence of c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  s is any string, c is a 1-character string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len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(s) == 0: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    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s is empty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c == s[0]: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s[1:]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the character c is now gone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s[1:] )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keep going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A8EB-381B-416D-8EC0-3B4DF85E30A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D6E9D-F69A-49EE-84D3-E3F8531D9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767F4-3C47-498C-9A57-831FBEA6E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4C195-DDC2-4F08-AE1B-7017222C0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A34A-238C-4CBD-8415-5E9000DA4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0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3341-A74D-46B1-990C-29E7C0B32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5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4BA3-E629-4896-9A11-094A6BA92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40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41A0-A20F-432F-8039-A88FD73222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5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36F27-43C8-4D1B-96BB-A49C9C09BD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21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9CF6-E641-496E-9D02-E26517A5E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87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C9F4-E7C9-4312-804B-555A18C33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73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7A43-2813-4FBA-9EE7-5ABD051596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0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34596-5761-48F0-9045-911523461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D4658-AF45-4EF3-87A3-498BC46916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94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F169-5785-4CF8-AFCB-6BD02E7F9B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66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FE5E5-B5F7-4CB5-B6FE-E4161A8CAE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8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448D-D47C-47B3-860E-9914229FC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575FA-2A78-4A30-9596-39FF13641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F9388-BDE3-4CC6-9E1F-15B64F755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2C7F4-E836-4D85-8212-A583D3450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09012-731D-4440-8784-AF700AE8E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655BB-D3A4-41A4-8CA6-1829D5104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58475-7EFE-443E-AE57-82CFF05E0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A948F8F-F20A-4A66-83A4-5E961FCF9C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B95E1F74-664B-4140-8EFB-22E11C49D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hyperlink" Target="ariane.m4v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image" Target="../media/image4.jpe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image" Target="../media/image8.jpeg"/><Relationship Id="rId2" Type="http://schemas.openxmlformats.org/officeDocument/2006/relationships/tags" Target="../tags/tag228.xml"/><Relationship Id="rId16" Type="http://schemas.openxmlformats.org/officeDocument/2006/relationships/slideLayout" Target="../slideLayouts/slideLayout1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10" Type="http://schemas.openxmlformats.org/officeDocument/2006/relationships/tags" Target="../tags/tag236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slideLayout" Target="../slideLayouts/slideLayout18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image" Target="../media/image8.jpeg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slideLayout" Target="../slideLayouts/slideLayout18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image" Target="../media/image8.jpeg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slideLayout" Target="../slideLayouts/slideLayout18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5" Type="http://schemas.openxmlformats.org/officeDocument/2006/relationships/tags" Target="../tags/tag273.xml"/><Relationship Id="rId10" Type="http://schemas.openxmlformats.org/officeDocument/2006/relationships/tags" Target="../tags/tag278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82.xml"/><Relationship Id="rId7" Type="http://schemas.openxmlformats.org/officeDocument/2006/relationships/image" Target="../media/image9.gif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3.xm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286.xml"/><Relationship Id="rId21" Type="http://schemas.openxmlformats.org/officeDocument/2006/relationships/image" Target="../media/image8.emf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customXml" Target="../ink/ink2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10" Type="http://schemas.openxmlformats.org/officeDocument/2006/relationships/tags" Target="../tags/tag293.xml"/><Relationship Id="rId19" Type="http://schemas.openxmlformats.org/officeDocument/2006/relationships/image" Target="../media/image12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tags" Target="../tags/tag325.xml"/><Relationship Id="rId3" Type="http://schemas.openxmlformats.org/officeDocument/2006/relationships/tags" Target="../tags/tag302.xml"/><Relationship Id="rId21" Type="http://schemas.openxmlformats.org/officeDocument/2006/relationships/tags" Target="../tags/tag320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tags" Target="../tags/tag324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29" Type="http://schemas.openxmlformats.org/officeDocument/2006/relationships/notesSlide" Target="../notesSlides/notesSlide5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tags" Target="../tags/tag3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image" Target="../media/image20.emf"/><Relationship Id="rId3" Type="http://schemas.openxmlformats.org/officeDocument/2006/relationships/tags" Target="../tags/tag329.xml"/><Relationship Id="rId21" Type="http://schemas.openxmlformats.org/officeDocument/2006/relationships/tags" Target="../tags/tag347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customXml" Target="../ink/ink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notesSlide" Target="../notesSlides/notesSlide6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notesSlide" Target="../notesSlides/notesSlide7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10" Type="http://schemas.openxmlformats.org/officeDocument/2006/relationships/tags" Target="../tags/tag35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31.emf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customXml" Target="../ink/ink4.xml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4.jpeg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3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slideLayout" Target="../slideLayouts/slideLayout18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7" Type="http://schemas.openxmlformats.org/officeDocument/2006/relationships/image" Target="../media/image13.png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75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.jpeg"/><Relationship Id="rId5" Type="http://schemas.openxmlformats.org/officeDocument/2006/relationships/tags" Target="../tags/tag377.xml"/><Relationship Id="rId10" Type="http://schemas.openxmlformats.org/officeDocument/2006/relationships/image" Target="../media/image17.jpeg"/><Relationship Id="rId4" Type="http://schemas.openxmlformats.org/officeDocument/2006/relationships/tags" Target="../tags/tag376.xm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notesSlide" Target="../notesSlides/notesSlide13.xml"/><Relationship Id="rId26" Type="http://schemas.openxmlformats.org/officeDocument/2006/relationships/customXml" Target="../ink/ink6.xml"/><Relationship Id="rId3" Type="http://schemas.openxmlformats.org/officeDocument/2006/relationships/tags" Target="../tags/tag380.xml"/><Relationship Id="rId21" Type="http://schemas.openxmlformats.org/officeDocument/2006/relationships/customXml" Target="../ink/ink5.xml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44.emf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image" Target="../media/image20.jpeg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10" Type="http://schemas.openxmlformats.org/officeDocument/2006/relationships/tags" Target="../tags/tag387.xml"/><Relationship Id="rId19" Type="http://schemas.openxmlformats.org/officeDocument/2006/relationships/image" Target="../media/image19.jpe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7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39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97.xml"/><Relationship Id="rId9" Type="http://schemas.openxmlformats.org/officeDocument/2006/relationships/tags" Target="../tags/tag40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image" Target="../media/image76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tags" Target="../tags/tag405.xml"/><Relationship Id="rId21" Type="http://schemas.openxmlformats.org/officeDocument/2006/relationships/image" Target="../media/image80.emf"/><Relationship Id="rId34" Type="http://schemas.openxmlformats.org/officeDocument/2006/relationships/customXml" Target="../ink/ink17.xml"/><Relationship Id="rId7" Type="http://schemas.openxmlformats.org/officeDocument/2006/relationships/tags" Target="../tags/tag409.xml"/><Relationship Id="rId12" Type="http://schemas.openxmlformats.org/officeDocument/2006/relationships/customXml" Target="../ink/ink7.xml"/><Relationship Id="rId17" Type="http://schemas.openxmlformats.org/officeDocument/2006/relationships/image" Target="../media/image78.emf"/><Relationship Id="rId25" Type="http://schemas.openxmlformats.org/officeDocument/2006/relationships/image" Target="../media/image82.emf"/><Relationship Id="rId33" Type="http://schemas.openxmlformats.org/officeDocument/2006/relationships/image" Target="../media/image86.emf"/><Relationship Id="rId2" Type="http://schemas.openxmlformats.org/officeDocument/2006/relationships/tags" Target="../tags/tag404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84.emf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notesSlide" Target="../notesSlides/notesSlide15.xml"/><Relationship Id="rId24" Type="http://schemas.openxmlformats.org/officeDocument/2006/relationships/customXml" Target="../ink/ink13.xml"/><Relationship Id="rId32" Type="http://schemas.openxmlformats.org/officeDocument/2006/relationships/customXml" Target="../ink/ink16.xml"/><Relationship Id="rId37" Type="http://schemas.openxmlformats.org/officeDocument/2006/relationships/image" Target="../media/image88.emf"/><Relationship Id="rId5" Type="http://schemas.openxmlformats.org/officeDocument/2006/relationships/tags" Target="../tags/tag407.xml"/><Relationship Id="rId15" Type="http://schemas.openxmlformats.org/officeDocument/2006/relationships/image" Target="../media/image77.emf"/><Relationship Id="rId23" Type="http://schemas.openxmlformats.org/officeDocument/2006/relationships/image" Target="../media/image81.emf"/><Relationship Id="rId36" Type="http://schemas.openxmlformats.org/officeDocument/2006/relationships/customXml" Target="../ink/ink18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79.emf"/><Relationship Id="rId31" Type="http://schemas.openxmlformats.org/officeDocument/2006/relationships/image" Target="../media/image85.emf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30" Type="http://schemas.openxmlformats.org/officeDocument/2006/relationships/customXml" Target="../ink/ink15.xml"/><Relationship Id="rId35" Type="http://schemas.openxmlformats.org/officeDocument/2006/relationships/image" Target="../media/image8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41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15.xml"/><Relationship Id="rId9" Type="http://schemas.openxmlformats.org/officeDocument/2006/relationships/tags" Target="../tags/tag4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42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24.xml"/><Relationship Id="rId9" Type="http://schemas.openxmlformats.org/officeDocument/2006/relationships/tags" Target="../tags/tag4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43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9" Type="http://schemas.openxmlformats.org/officeDocument/2006/relationships/image" Target="../media/image4.jpeg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34" Type="http://schemas.openxmlformats.org/officeDocument/2006/relationships/tags" Target="../tags/tag84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tags" Target="../tags/tag83.xml"/><Relationship Id="rId38" Type="http://schemas.openxmlformats.org/officeDocument/2006/relationships/slideLayout" Target="../slideLayouts/slideLayout18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tags" Target="../tags/tag79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tags" Target="../tags/tag82.xml"/><Relationship Id="rId37" Type="http://schemas.openxmlformats.org/officeDocument/2006/relationships/tags" Target="../tags/tag87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36" Type="http://schemas.openxmlformats.org/officeDocument/2006/relationships/tags" Target="../tags/tag86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tags" Target="../tags/tag81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tags" Target="../tags/tag80.xml"/><Relationship Id="rId35" Type="http://schemas.openxmlformats.org/officeDocument/2006/relationships/tags" Target="../tags/tag8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image" Target="../media/image23.png"/><Relationship Id="rId5" Type="http://schemas.openxmlformats.org/officeDocument/2006/relationships/tags" Target="../tags/tag440.xml"/><Relationship Id="rId10" Type="http://schemas.openxmlformats.org/officeDocument/2006/relationships/image" Target="../media/image22.png"/><Relationship Id="rId4" Type="http://schemas.openxmlformats.org/officeDocument/2006/relationships/tags" Target="../tags/tag439.xml"/><Relationship Id="rId9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tags" Target="../tags/tag455.xml"/><Relationship Id="rId18" Type="http://schemas.openxmlformats.org/officeDocument/2006/relationships/image" Target="../media/image24.png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image" Target="../media/image22.png"/><Relationship Id="rId2" Type="http://schemas.openxmlformats.org/officeDocument/2006/relationships/tags" Target="../tags/tag444.xml"/><Relationship Id="rId16" Type="http://schemas.openxmlformats.org/officeDocument/2006/relationships/notesSlide" Target="../notesSlides/notesSlide20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5" Type="http://schemas.openxmlformats.org/officeDocument/2006/relationships/tags" Target="../tags/tag44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52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tags" Target="../tags/tag4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61.xml"/><Relationship Id="rId4" Type="http://schemas.openxmlformats.org/officeDocument/2006/relationships/tags" Target="../tags/tag4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4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5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26" Type="http://schemas.openxmlformats.org/officeDocument/2006/relationships/tags" Target="../tags/tag491.xml"/><Relationship Id="rId3" Type="http://schemas.openxmlformats.org/officeDocument/2006/relationships/tags" Target="../tags/tag468.xml"/><Relationship Id="rId21" Type="http://schemas.openxmlformats.org/officeDocument/2006/relationships/tags" Target="../tags/tag486.xml"/><Relationship Id="rId34" Type="http://schemas.openxmlformats.org/officeDocument/2006/relationships/tags" Target="../tags/tag499.xml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tags" Target="../tags/tag490.xml"/><Relationship Id="rId33" Type="http://schemas.openxmlformats.org/officeDocument/2006/relationships/tags" Target="../tags/tag498.xml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0" Type="http://schemas.openxmlformats.org/officeDocument/2006/relationships/tags" Target="../tags/tag485.xml"/><Relationship Id="rId29" Type="http://schemas.openxmlformats.org/officeDocument/2006/relationships/tags" Target="../tags/tag494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24" Type="http://schemas.openxmlformats.org/officeDocument/2006/relationships/tags" Target="../tags/tag489.xml"/><Relationship Id="rId32" Type="http://schemas.openxmlformats.org/officeDocument/2006/relationships/tags" Target="../tags/tag497.xml"/><Relationship Id="rId37" Type="http://schemas.openxmlformats.org/officeDocument/2006/relationships/image" Target="../media/image27.png"/><Relationship Id="rId5" Type="http://schemas.openxmlformats.org/officeDocument/2006/relationships/tags" Target="../tags/tag470.xml"/><Relationship Id="rId15" Type="http://schemas.openxmlformats.org/officeDocument/2006/relationships/tags" Target="../tags/tag480.xml"/><Relationship Id="rId23" Type="http://schemas.openxmlformats.org/officeDocument/2006/relationships/tags" Target="../tags/tag488.xml"/><Relationship Id="rId28" Type="http://schemas.openxmlformats.org/officeDocument/2006/relationships/tags" Target="../tags/tag493.xml"/><Relationship Id="rId36" Type="http://schemas.openxmlformats.org/officeDocument/2006/relationships/notesSlide" Target="../notesSlides/notesSlide28.xml"/><Relationship Id="rId10" Type="http://schemas.openxmlformats.org/officeDocument/2006/relationships/tags" Target="../tags/tag475.xml"/><Relationship Id="rId19" Type="http://schemas.openxmlformats.org/officeDocument/2006/relationships/tags" Target="../tags/tag484.xml"/><Relationship Id="rId31" Type="http://schemas.openxmlformats.org/officeDocument/2006/relationships/tags" Target="../tags/tag496.xml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Relationship Id="rId22" Type="http://schemas.openxmlformats.org/officeDocument/2006/relationships/tags" Target="../tags/tag487.xml"/><Relationship Id="rId27" Type="http://schemas.openxmlformats.org/officeDocument/2006/relationships/tags" Target="../tags/tag492.xml"/><Relationship Id="rId30" Type="http://schemas.openxmlformats.org/officeDocument/2006/relationships/tags" Target="../tags/tag495.xml"/><Relationship Id="rId35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6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9" Type="http://schemas.openxmlformats.org/officeDocument/2006/relationships/image" Target="../media/image134.emf"/><Relationship Id="rId21" Type="http://schemas.openxmlformats.org/officeDocument/2006/relationships/image" Target="../media/image125.emf"/><Relationship Id="rId34" Type="http://schemas.openxmlformats.org/officeDocument/2006/relationships/customXml" Target="../ink/ink31.xml"/><Relationship Id="rId42" Type="http://schemas.openxmlformats.org/officeDocument/2006/relationships/customXml" Target="../ink/ink35.xml"/><Relationship Id="rId47" Type="http://schemas.openxmlformats.org/officeDocument/2006/relationships/image" Target="../media/image138.emf"/><Relationship Id="rId50" Type="http://schemas.openxmlformats.org/officeDocument/2006/relationships/customXml" Target="../ink/ink39.xml"/><Relationship Id="rId55" Type="http://schemas.openxmlformats.org/officeDocument/2006/relationships/image" Target="../media/image142.emf"/><Relationship Id="rId63" Type="http://schemas.openxmlformats.org/officeDocument/2006/relationships/image" Target="../media/image146.emf"/><Relationship Id="rId7" Type="http://schemas.openxmlformats.org/officeDocument/2006/relationships/tags" Target="../tags/tag506.xml"/><Relationship Id="rId2" Type="http://schemas.openxmlformats.org/officeDocument/2006/relationships/tags" Target="../tags/tag501.xml"/><Relationship Id="rId16" Type="http://schemas.openxmlformats.org/officeDocument/2006/relationships/customXml" Target="../ink/ink22.xml"/><Relationship Id="rId29" Type="http://schemas.openxmlformats.org/officeDocument/2006/relationships/image" Target="../media/image129.emf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image" Target="../media/image120.emf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133.emf"/><Relationship Id="rId40" Type="http://schemas.openxmlformats.org/officeDocument/2006/relationships/customXml" Target="../ink/ink34.xml"/><Relationship Id="rId45" Type="http://schemas.openxmlformats.org/officeDocument/2006/relationships/image" Target="../media/image137.emf"/><Relationship Id="rId53" Type="http://schemas.openxmlformats.org/officeDocument/2006/relationships/image" Target="../media/image141.emf"/><Relationship Id="rId58" Type="http://schemas.openxmlformats.org/officeDocument/2006/relationships/customXml" Target="../ink/ink43.xml"/><Relationship Id="rId66" Type="http://schemas.openxmlformats.org/officeDocument/2006/relationships/customXml" Target="../ink/ink47.xml"/><Relationship Id="rId5" Type="http://schemas.openxmlformats.org/officeDocument/2006/relationships/tags" Target="../tags/tag504.xml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49" Type="http://schemas.openxmlformats.org/officeDocument/2006/relationships/image" Target="../media/image139.emf"/><Relationship Id="rId57" Type="http://schemas.openxmlformats.org/officeDocument/2006/relationships/image" Target="../media/image143.emf"/><Relationship Id="rId61" Type="http://schemas.openxmlformats.org/officeDocument/2006/relationships/image" Target="../media/image145.emf"/><Relationship Id="rId10" Type="http://schemas.openxmlformats.org/officeDocument/2006/relationships/customXml" Target="../ink/ink19.xml"/><Relationship Id="rId19" Type="http://schemas.openxmlformats.org/officeDocument/2006/relationships/image" Target="../media/image124.emf"/><Relationship Id="rId31" Type="http://schemas.openxmlformats.org/officeDocument/2006/relationships/image" Target="../media/image130.emf"/><Relationship Id="rId44" Type="http://schemas.openxmlformats.org/officeDocument/2006/relationships/customXml" Target="../ink/ink36.xml"/><Relationship Id="rId52" Type="http://schemas.openxmlformats.org/officeDocument/2006/relationships/customXml" Target="../ink/ink40.xml"/><Relationship Id="rId60" Type="http://schemas.openxmlformats.org/officeDocument/2006/relationships/customXml" Target="../ink/ink44.xml"/><Relationship Id="rId65" Type="http://schemas.openxmlformats.org/officeDocument/2006/relationships/image" Target="../media/image147.emf"/><Relationship Id="rId4" Type="http://schemas.openxmlformats.org/officeDocument/2006/relationships/tags" Target="../tags/tag503.xml"/><Relationship Id="rId9" Type="http://schemas.openxmlformats.org/officeDocument/2006/relationships/notesSlide" Target="../notesSlides/notesSlide29.xml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128.emf"/><Relationship Id="rId30" Type="http://schemas.openxmlformats.org/officeDocument/2006/relationships/customXml" Target="../ink/ink29.xml"/><Relationship Id="rId35" Type="http://schemas.openxmlformats.org/officeDocument/2006/relationships/image" Target="../media/image132.emf"/><Relationship Id="rId43" Type="http://schemas.openxmlformats.org/officeDocument/2006/relationships/image" Target="../media/image136.emf"/><Relationship Id="rId48" Type="http://schemas.openxmlformats.org/officeDocument/2006/relationships/customXml" Target="../ink/ink38.xml"/><Relationship Id="rId56" Type="http://schemas.openxmlformats.org/officeDocument/2006/relationships/customXml" Target="../ink/ink42.xml"/><Relationship Id="rId64" Type="http://schemas.openxmlformats.org/officeDocument/2006/relationships/customXml" Target="../ink/ink46.xml"/><Relationship Id="rId8" Type="http://schemas.openxmlformats.org/officeDocument/2006/relationships/slideLayout" Target="../slideLayouts/slideLayout7.xml"/><Relationship Id="rId51" Type="http://schemas.openxmlformats.org/officeDocument/2006/relationships/image" Target="../media/image140.emf"/><Relationship Id="rId3" Type="http://schemas.openxmlformats.org/officeDocument/2006/relationships/tags" Target="../tags/tag502.xml"/><Relationship Id="rId12" Type="http://schemas.openxmlformats.org/officeDocument/2006/relationships/customXml" Target="../ink/ink20.xml"/><Relationship Id="rId17" Type="http://schemas.openxmlformats.org/officeDocument/2006/relationships/image" Target="../media/image123.emf"/><Relationship Id="rId25" Type="http://schemas.openxmlformats.org/officeDocument/2006/relationships/image" Target="../media/image127.emf"/><Relationship Id="rId33" Type="http://schemas.openxmlformats.org/officeDocument/2006/relationships/image" Target="../media/image131.emf"/><Relationship Id="rId38" Type="http://schemas.openxmlformats.org/officeDocument/2006/relationships/customXml" Target="../ink/ink33.xml"/><Relationship Id="rId46" Type="http://schemas.openxmlformats.org/officeDocument/2006/relationships/customXml" Target="../ink/ink37.xml"/><Relationship Id="rId59" Type="http://schemas.openxmlformats.org/officeDocument/2006/relationships/image" Target="../media/image144.emf"/><Relationship Id="rId67" Type="http://schemas.openxmlformats.org/officeDocument/2006/relationships/image" Target="../media/image148.emf"/><Relationship Id="rId20" Type="http://schemas.openxmlformats.org/officeDocument/2006/relationships/customXml" Target="../ink/ink24.xml"/><Relationship Id="rId41" Type="http://schemas.openxmlformats.org/officeDocument/2006/relationships/image" Target="../media/image135.emf"/><Relationship Id="rId54" Type="http://schemas.openxmlformats.org/officeDocument/2006/relationships/customXml" Target="../ink/ink41.xml"/><Relationship Id="rId62" Type="http://schemas.openxmlformats.org/officeDocument/2006/relationships/customXml" Target="../ink/ink4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13" Type="http://schemas.openxmlformats.org/officeDocument/2006/relationships/tags" Target="../tags/tag519.xml"/><Relationship Id="rId3" Type="http://schemas.openxmlformats.org/officeDocument/2006/relationships/tags" Target="../tags/tag509.xml"/><Relationship Id="rId7" Type="http://schemas.openxmlformats.org/officeDocument/2006/relationships/tags" Target="../tags/tag513.xml"/><Relationship Id="rId12" Type="http://schemas.openxmlformats.org/officeDocument/2006/relationships/tags" Target="../tags/tag518.xml"/><Relationship Id="rId17" Type="http://schemas.openxmlformats.org/officeDocument/2006/relationships/notesSlide" Target="../notesSlides/notesSlide30.xml"/><Relationship Id="rId2" Type="http://schemas.openxmlformats.org/officeDocument/2006/relationships/tags" Target="../tags/tag50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5" Type="http://schemas.openxmlformats.org/officeDocument/2006/relationships/tags" Target="../tags/tag511.xml"/><Relationship Id="rId15" Type="http://schemas.openxmlformats.org/officeDocument/2006/relationships/tags" Target="../tags/tag521.xml"/><Relationship Id="rId10" Type="http://schemas.openxmlformats.org/officeDocument/2006/relationships/tags" Target="../tags/tag516.xml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image" Target="../media/image28.png"/><Relationship Id="rId3" Type="http://schemas.openxmlformats.org/officeDocument/2006/relationships/tags" Target="../tags/tag524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notesSlide" Target="../notesSlides/notesSlide31.xml"/><Relationship Id="rId2" Type="http://schemas.openxmlformats.org/officeDocument/2006/relationships/tags" Target="../tags/tag52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10" Type="http://schemas.openxmlformats.org/officeDocument/2006/relationships/tags" Target="../tags/tag531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3" Type="http://schemas.openxmlformats.org/officeDocument/2006/relationships/tags" Target="../tags/tag539.xml"/><Relationship Id="rId7" Type="http://schemas.openxmlformats.org/officeDocument/2006/relationships/tags" Target="../tags/tag543.xml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5" Type="http://schemas.openxmlformats.org/officeDocument/2006/relationships/tags" Target="../tags/tag541.xml"/><Relationship Id="rId10" Type="http://schemas.openxmlformats.org/officeDocument/2006/relationships/notesSlide" Target="../notesSlides/notesSlide32.xml"/><Relationship Id="rId4" Type="http://schemas.openxmlformats.org/officeDocument/2006/relationships/tags" Target="../tags/tag540.xml"/><Relationship Id="rId9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5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3" Type="http://schemas.openxmlformats.org/officeDocument/2006/relationships/tags" Target="../tags/tag556.xml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0" Type="http://schemas.openxmlformats.org/officeDocument/2006/relationships/notesSlide" Target="../notesSlides/notesSlide36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10" Type="http://schemas.openxmlformats.org/officeDocument/2006/relationships/tags" Target="../tags/tag56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74.xml"/><Relationship Id="rId7" Type="http://schemas.openxmlformats.org/officeDocument/2006/relationships/tags" Target="../tags/tag578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5" Type="http://schemas.openxmlformats.org/officeDocument/2006/relationships/tags" Target="../tags/tag576.xml"/><Relationship Id="rId4" Type="http://schemas.openxmlformats.org/officeDocument/2006/relationships/tags" Target="../tags/tag575.xml"/><Relationship Id="rId9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6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slideLayout" Target="../slideLayouts/slideLayout1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5" Type="http://schemas.openxmlformats.org/officeDocument/2006/relationships/tags" Target="../tags/tag583.xml"/><Relationship Id="rId10" Type="http://schemas.openxmlformats.org/officeDocument/2006/relationships/notesSlide" Target="../notesSlides/notesSlide39.xml"/><Relationship Id="rId4" Type="http://schemas.openxmlformats.org/officeDocument/2006/relationships/tags" Target="../tags/tag582.xml"/><Relationship Id="rId9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9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3" Type="http://schemas.openxmlformats.org/officeDocument/2006/relationships/tags" Target="../tags/tag59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5" Type="http://schemas.openxmlformats.org/officeDocument/2006/relationships/tags" Target="../tags/tag598.xml"/><Relationship Id="rId4" Type="http://schemas.openxmlformats.org/officeDocument/2006/relationships/tags" Target="../tags/tag59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tags" Target="../tags/tag153.xml"/><Relationship Id="rId39" Type="http://schemas.openxmlformats.org/officeDocument/2006/relationships/tags" Target="../tags/tag166.xml"/><Relationship Id="rId3" Type="http://schemas.openxmlformats.org/officeDocument/2006/relationships/tags" Target="../tags/tag130.xml"/><Relationship Id="rId21" Type="http://schemas.openxmlformats.org/officeDocument/2006/relationships/tags" Target="../tags/tag148.xml"/><Relationship Id="rId34" Type="http://schemas.openxmlformats.org/officeDocument/2006/relationships/tags" Target="../tags/tag161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33" Type="http://schemas.openxmlformats.org/officeDocument/2006/relationships/tags" Target="../tags/tag160.xml"/><Relationship Id="rId38" Type="http://schemas.openxmlformats.org/officeDocument/2006/relationships/tags" Target="../tags/tag165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29" Type="http://schemas.openxmlformats.org/officeDocument/2006/relationships/tags" Target="../tags/tag156.xml"/><Relationship Id="rId41" Type="http://schemas.openxmlformats.org/officeDocument/2006/relationships/slideLayout" Target="../slideLayouts/slideLayout18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32" Type="http://schemas.openxmlformats.org/officeDocument/2006/relationships/tags" Target="../tags/tag159.xml"/><Relationship Id="rId37" Type="http://schemas.openxmlformats.org/officeDocument/2006/relationships/tags" Target="../tags/tag164.xml"/><Relationship Id="rId40" Type="http://schemas.openxmlformats.org/officeDocument/2006/relationships/tags" Target="../tags/tag167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tags" Target="../tags/tag155.xml"/><Relationship Id="rId36" Type="http://schemas.openxmlformats.org/officeDocument/2006/relationships/tags" Target="../tags/tag163.xml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tags" Target="../tags/tag158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tags" Target="../tags/tag154.xml"/><Relationship Id="rId30" Type="http://schemas.openxmlformats.org/officeDocument/2006/relationships/tags" Target="../tags/tag157.xml"/><Relationship Id="rId35" Type="http://schemas.openxmlformats.org/officeDocument/2006/relationships/tags" Target="../tags/tag16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9" Type="http://schemas.openxmlformats.org/officeDocument/2006/relationships/tags" Target="../tags/tag206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42" Type="http://schemas.openxmlformats.org/officeDocument/2006/relationships/tags" Target="../tags/tag209.xml"/><Relationship Id="rId47" Type="http://schemas.openxmlformats.org/officeDocument/2006/relationships/tags" Target="../tags/tag214.xml"/><Relationship Id="rId50" Type="http://schemas.openxmlformats.org/officeDocument/2006/relationships/slideLayout" Target="../slideLayouts/slideLayout18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38" Type="http://schemas.openxmlformats.org/officeDocument/2006/relationships/tags" Target="../tags/tag205.xml"/><Relationship Id="rId46" Type="http://schemas.openxmlformats.org/officeDocument/2006/relationships/tags" Target="../tags/tag213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tags" Target="../tags/tag196.xml"/><Relationship Id="rId41" Type="http://schemas.openxmlformats.org/officeDocument/2006/relationships/tags" Target="../tags/tag208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tags" Target="../tags/tag204.xml"/><Relationship Id="rId40" Type="http://schemas.openxmlformats.org/officeDocument/2006/relationships/tags" Target="../tags/tag207.xml"/><Relationship Id="rId45" Type="http://schemas.openxmlformats.org/officeDocument/2006/relationships/tags" Target="../tags/tag212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49" Type="http://schemas.openxmlformats.org/officeDocument/2006/relationships/tags" Target="../tags/tag216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4" Type="http://schemas.openxmlformats.org/officeDocument/2006/relationships/tags" Target="../tags/tag211.xml"/><Relationship Id="rId52" Type="http://schemas.openxmlformats.org/officeDocument/2006/relationships/image" Target="../media/image7.emf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Relationship Id="rId43" Type="http://schemas.openxmlformats.org/officeDocument/2006/relationships/tags" Target="../tags/tag210.xml"/><Relationship Id="rId48" Type="http://schemas.openxmlformats.org/officeDocument/2006/relationships/tags" Target="../tags/tag215.xml"/><Relationship Id="rId8" Type="http://schemas.openxmlformats.org/officeDocument/2006/relationships/tags" Target="../tags/tag175.xml"/><Relationship Id="rId51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4.jpeg"/><Relationship Id="rId5" Type="http://schemas.openxmlformats.org/officeDocument/2006/relationships/tags" Target="../tags/tag223.xml"/><Relationship Id="rId10" Type="http://schemas.openxmlformats.org/officeDocument/2006/relationships/image" Target="../media/image8.jpeg"/><Relationship Id="rId4" Type="http://schemas.openxmlformats.org/officeDocument/2006/relationships/tags" Target="../tags/tag222.xml"/><Relationship Id="rId9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646311" y="1557867"/>
            <a:ext cx="5257800" cy="4461554"/>
          </a:xfrm>
          <a:prstGeom prst="roundRect">
            <a:avLst>
              <a:gd name="adj" fmla="val 11149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362" name="Text Box 4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152400"/>
            <a:ext cx="39703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" charset="0"/>
              </a:rPr>
              <a:t>BR 5 </a:t>
            </a:r>
            <a:r>
              <a:rPr lang="en-US" sz="4200" dirty="0" err="1">
                <a:latin typeface="Times New Roman" pitchFamily="1" charset="0"/>
              </a:rPr>
              <a:t>Snczx</a:t>
            </a:r>
            <a:endParaRPr lang="en-US" sz="4200" dirty="0">
              <a:latin typeface="Times New Roman" pitchFamily="1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775178"/>
            <a:ext cx="2944812" cy="1200329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latin typeface="Cambria" pitchFamily="18" charset="0"/>
              </a:rPr>
              <a:t>Determining </a:t>
            </a:r>
            <a:r>
              <a:rPr lang="en-US" sz="1800" b="1" i="1" dirty="0">
                <a:latin typeface="Cambria" pitchFamily="18" charset="0"/>
              </a:rPr>
              <a:t>Englishness</a:t>
            </a:r>
            <a:r>
              <a:rPr lang="en-US" sz="1800" b="1" i="1" dirty="0" smtClean="0">
                <a:latin typeface="Cambria" pitchFamily="18" charset="0"/>
              </a:rPr>
              <a:t>...</a:t>
            </a:r>
          </a:p>
          <a:p>
            <a:pPr algn="ctr"/>
            <a:r>
              <a:rPr lang="en-US" sz="1800" b="1" dirty="0">
                <a:latin typeface="Cambria" pitchFamily="18" charset="0"/>
              </a:rPr>
              <a:t>Classifying life</a:t>
            </a:r>
          </a:p>
          <a:p>
            <a:pPr algn="ctr"/>
            <a:r>
              <a:rPr lang="en-US" sz="1800" b="1" dirty="0">
                <a:latin typeface="Cambria" pitchFamily="18" charset="0"/>
              </a:rPr>
              <a:t>Putting </a:t>
            </a:r>
            <a:r>
              <a:rPr lang="en-US" sz="1800" b="1" dirty="0" smtClean="0">
                <a:latin typeface="Cambria" pitchFamily="18" charset="0"/>
              </a:rPr>
              <a:t>stuff </a:t>
            </a:r>
            <a:r>
              <a:rPr lang="en-US" sz="1800" b="1" dirty="0">
                <a:latin typeface="Cambria" pitchFamily="18" charset="0"/>
              </a:rPr>
              <a:t>in order</a:t>
            </a:r>
          </a:p>
          <a:p>
            <a:pPr algn="ctr"/>
            <a:r>
              <a:rPr lang="en-US" sz="1800" b="1" dirty="0" err="1" smtClean="0">
                <a:latin typeface="Cambria" pitchFamily="18" charset="0"/>
              </a:rPr>
              <a:t>Jotto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5366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3281" y="4495800"/>
            <a:ext cx="2000250" cy="528638"/>
          </a:xfrm>
          <a:prstGeom prst="rect">
            <a:avLst/>
          </a:prstGeom>
          <a:solidFill>
            <a:srgbClr val="CAF5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1E16E4"/>
                </a:solidFill>
                <a:latin typeface="Cambria" pitchFamily="18" charset="0"/>
              </a:rPr>
              <a:t>HW 3</a:t>
            </a:r>
          </a:p>
        </p:txBody>
      </p:sp>
      <p:sp>
        <p:nvSpPr>
          <p:cNvPr id="15367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131" y="1143000"/>
            <a:ext cx="2368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C00000"/>
                </a:solidFill>
                <a:latin typeface="Cambria" pitchFamily="18" charset="0"/>
              </a:rPr>
              <a:t>Algorithms</a:t>
            </a:r>
            <a:endParaRPr lang="en-US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15368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104177" y="619547"/>
            <a:ext cx="470401" cy="414194"/>
            <a:chOff x="2928" y="1051"/>
            <a:chExt cx="840" cy="957"/>
          </a:xfrm>
        </p:grpSpPr>
        <p:sp>
          <p:nvSpPr>
            <p:cNvPr id="15381" name="Freeform 2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Oval 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Oval 2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Oval 3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Oval 3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Oval 3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Oval 3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Oval 3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AutoShape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Freeform 3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8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9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9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70110" y="344487"/>
            <a:ext cx="1221022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i="1" dirty="0" err="1" smtClean="0">
                <a:solidFill>
                  <a:srgbClr val="067B0E"/>
                </a:solidFill>
                <a:latin typeface="Cambria" pitchFamily="18" charset="0"/>
              </a:rPr>
              <a:t>Gesundheit</a:t>
            </a:r>
            <a:r>
              <a:rPr lang="en-US" sz="1200" b="1" i="1" dirty="0" smtClean="0">
                <a:solidFill>
                  <a:srgbClr val="067B0E"/>
                </a:solidFill>
                <a:latin typeface="Cambria" pitchFamily="18" charset="0"/>
              </a:rPr>
              <a:t>!</a:t>
            </a:r>
            <a:endParaRPr lang="en-US" sz="120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5372" name="Text Box 7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2306" y="5060077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Hw #3 due Monday</a:t>
            </a:r>
          </a:p>
        </p:txBody>
      </p:sp>
      <p:sp>
        <p:nvSpPr>
          <p:cNvPr id="15375" name="Text Box 7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7206" y="5462428"/>
            <a:ext cx="269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"Office" hrs</a:t>
            </a:r>
            <a:r>
              <a:rPr lang="en-US" sz="1800" dirty="0">
                <a:latin typeface="Cambria" pitchFamily="18" charset="0"/>
              </a:rPr>
              <a:t>: Fri. 2-4pm</a:t>
            </a:r>
          </a:p>
        </p:txBody>
      </p:sp>
      <p:sp>
        <p:nvSpPr>
          <p:cNvPr id="15376" name="Text Box 7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7747" y="5867400"/>
            <a:ext cx="2931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Weekend tutoring? ~ </a:t>
            </a:r>
            <a:r>
              <a:rPr lang="en-US" sz="1800" b="1" i="1" dirty="0" smtClean="0">
                <a:solidFill>
                  <a:srgbClr val="C00000"/>
                </a:solidFill>
                <a:latin typeface="Cambria" pitchFamily="18" charset="0"/>
              </a:rPr>
              <a:t>yes</a:t>
            </a:r>
            <a:r>
              <a:rPr lang="en-US" sz="1800" dirty="0" smtClean="0">
                <a:latin typeface="Cambria" pitchFamily="18" charset="0"/>
              </a:rPr>
              <a:t>!...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1026" name="Picture 2">
            <a:hlinkClick r:id="rId30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9" t="34805" r="24394" b="21054"/>
          <a:stretch/>
        </p:blipFill>
        <p:spPr bwMode="auto">
          <a:xfrm>
            <a:off x="3987800" y="1845951"/>
            <a:ext cx="4564620" cy="336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5956" y="3429000"/>
            <a:ext cx="2368550" cy="519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067B0E"/>
                </a:solidFill>
                <a:latin typeface="Cambria" pitchFamily="18" charset="0"/>
              </a:rPr>
              <a:t>ASCII !</a:t>
            </a:r>
            <a:endParaRPr lang="en-US" sz="28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13301" y="5455898"/>
            <a:ext cx="1627431" cy="3231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 dirty="0" err="1" smtClean="0">
                <a:latin typeface="Courier New" pitchFamily="-106" charset="0"/>
                <a:ea typeface="ＭＳ Ｐゴシック" pitchFamily="-106" charset="-128"/>
              </a:rPr>
              <a:t>TypeError</a:t>
            </a:r>
            <a:endParaRPr lang="en-US" sz="1500" b="1" dirty="0" smtClean="0">
              <a:latin typeface="Courier New" pitchFamily="-106" charset="0"/>
              <a:ea typeface="ＭＳ Ｐゴシック" pitchFamily="-106" charset="-128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74911" y="5455898"/>
            <a:ext cx="1627431" cy="3231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 dirty="0" err="1" smtClean="0">
                <a:latin typeface="Courier New" pitchFamily="-106" charset="0"/>
                <a:ea typeface="ＭＳ Ｐゴシック" pitchFamily="-106" charset="-128"/>
              </a:rPr>
              <a:t>IndexError</a:t>
            </a:r>
            <a:endParaRPr lang="en-US" sz="1500" b="1" dirty="0" smtClean="0">
              <a:latin typeface="Courier New" pitchFamily="-106" charset="0"/>
              <a:ea typeface="ＭＳ Ｐゴシック" pitchFamily="-106" charset="-128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51691" y="5455898"/>
            <a:ext cx="1576574" cy="3231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 dirty="0" err="1" smtClean="0">
                <a:solidFill>
                  <a:srgbClr val="0B04FF"/>
                </a:solidFill>
                <a:latin typeface="Courier New" pitchFamily="-106" charset="0"/>
                <a:ea typeface="ＭＳ Ｐゴシック" pitchFamily="-106" charset="-128"/>
              </a:rPr>
              <a:t>HumanError</a:t>
            </a:r>
            <a:endParaRPr lang="en-US" sz="1500" b="1" dirty="0" smtClean="0">
              <a:solidFill>
                <a:srgbClr val="0B04FF"/>
              </a:solidFill>
              <a:latin typeface="Courier New" pitchFamily="-106" charset="0"/>
              <a:ea typeface="ＭＳ Ｐゴシック" pitchFamily="-106" charset="-128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48247" y="5892211"/>
            <a:ext cx="2182262" cy="32316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 dirty="0" smtClean="0">
                <a:latin typeface="Cambria" pitchFamily="18" charset="0"/>
                <a:ea typeface="ＭＳ Ｐゴシック" pitchFamily="-106" charset="-128"/>
              </a:rPr>
              <a:t>This week's reading…</a:t>
            </a:r>
            <a:endParaRPr lang="en-US" sz="1500" b="1" dirty="0" smtClean="0">
              <a:latin typeface="Cambria" pitchFamily="18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338" y="1828800"/>
            <a:ext cx="5021262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pitchFamily="1" charset="0"/>
              </a:rPr>
              <a:t>decipher</a:t>
            </a:r>
            <a:r>
              <a:rPr lang="en-US" b="1" dirty="0">
                <a:solidFill>
                  <a:srgbClr val="000000"/>
                </a:solidFill>
                <a:latin typeface="Courier New" pitchFamily="1" charset="0"/>
              </a:rPr>
              <a:t>(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'</a:t>
            </a:r>
            <a:r>
              <a:rPr lang="en-US" b="1" dirty="0" err="1">
                <a:solidFill>
                  <a:srgbClr val="808080"/>
                </a:solidFill>
                <a:latin typeface="Courier New" pitchFamily="1" charset="0"/>
              </a:rPr>
              <a:t>gv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 </a:t>
            </a:r>
            <a:r>
              <a:rPr lang="en-US" b="1" dirty="0" err="1">
                <a:solidFill>
                  <a:srgbClr val="808080"/>
                </a:solidFill>
                <a:latin typeface="Courier New" pitchFamily="1" charset="0"/>
              </a:rPr>
              <a:t>vw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 </a:t>
            </a:r>
            <a:r>
              <a:rPr lang="en-US" b="1" dirty="0" err="1">
                <a:solidFill>
                  <a:srgbClr val="808080"/>
                </a:solidFill>
                <a:latin typeface="Courier New" pitchFamily="1" charset="0"/>
              </a:rPr>
              <a:t>dtwvg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'</a:t>
            </a:r>
            <a:r>
              <a:rPr lang="en-US" b="1" dirty="0">
                <a:solidFill>
                  <a:srgbClr val="000000"/>
                </a:solidFill>
                <a:latin typeface="Courier New" pitchFamily="1" charset="0"/>
              </a:rPr>
              <a:t>)</a:t>
            </a:r>
          </a:p>
        </p:txBody>
      </p:sp>
      <p:sp>
        <p:nvSpPr>
          <p:cNvPr id="31747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Caesar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Brutus</a:t>
            </a:r>
          </a:p>
        </p:txBody>
      </p:sp>
      <p:sp>
        <p:nvSpPr>
          <p:cNvPr id="31749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256698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1E16E4"/>
                </a:solidFill>
              </a:rPr>
              <a:t>Strategy using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max</a:t>
            </a:r>
            <a:r>
              <a:rPr lang="en-US" smtClean="0">
                <a:solidFill>
                  <a:srgbClr val="1E16E4"/>
                </a:solidFill>
              </a:rPr>
              <a:t>:</a:t>
            </a:r>
          </a:p>
        </p:txBody>
      </p:sp>
      <p:sp>
        <p:nvSpPr>
          <p:cNvPr id="31750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3024188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smtClean="0">
                <a:solidFill>
                  <a:srgbClr val="1E16E4"/>
                </a:solidFill>
              </a:rPr>
              <a:t>(1) consider all possible answers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413125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smtClean="0">
                <a:solidFill>
                  <a:srgbClr val="1E16E4"/>
                </a:solidFill>
              </a:rPr>
              <a:t>(2) give them each a score</a:t>
            </a:r>
          </a:p>
        </p:txBody>
      </p:sp>
      <p:sp>
        <p:nvSpPr>
          <p:cNvPr id="31752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800475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smtClean="0">
                <a:solidFill>
                  <a:srgbClr val="1E16E4"/>
                </a:solidFill>
              </a:rPr>
              <a:t>(3) use our techniques to get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max</a:t>
            </a:r>
          </a:p>
        </p:txBody>
      </p:sp>
      <p:sp>
        <p:nvSpPr>
          <p:cNvPr id="31753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76888" y="1066800"/>
            <a:ext cx="1357312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gv vw dtwvg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hw wx euxwh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ix xy fvyxi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jy yz gwzyj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kz za hxazk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la ab iybal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mb bc jzcbm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nc cd kadcn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od de lbedo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pe ef mcfep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qf fg ndgfq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rg gh oehgr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sh hi pfihs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ti ij qgjit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uj jk rhkju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vk kl silkv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wl lm tjmlw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xm mn uknmx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yn no vlony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zo op wmpoz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ap pq xnqpa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bq qr yorqb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cr rs zpsrc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ds st aqtsd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et tu brute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fu uv csvuf</a:t>
            </a:r>
          </a:p>
        </p:txBody>
      </p:sp>
      <p:sp>
        <p:nvSpPr>
          <p:cNvPr id="31754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334000" y="1238250"/>
            <a:ext cx="0" cy="52943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1755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05250" y="6370638"/>
            <a:ext cx="1370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smtClean="0">
                <a:solidFill>
                  <a:srgbClr val="333399"/>
                </a:solidFill>
                <a:latin typeface="Arial" charset="0"/>
                <a:ea typeface="ＭＳ Ｐゴシック" pitchFamily="34" charset="-128"/>
              </a:rPr>
              <a:t>all 26 possibilities</a:t>
            </a:r>
          </a:p>
        </p:txBody>
      </p:sp>
      <p:sp>
        <p:nvSpPr>
          <p:cNvPr id="31756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4471988"/>
            <a:ext cx="419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smtClean="0">
                <a:solidFill>
                  <a:srgbClr val="000000"/>
                </a:solidFill>
                <a:latin typeface="Comic Sans MS" pitchFamily="66" charset="0"/>
              </a:rPr>
              <a:t>Score for "Englishness"?</a:t>
            </a:r>
          </a:p>
        </p:txBody>
      </p:sp>
      <p:sp>
        <p:nvSpPr>
          <p:cNvPr id="3175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28800" y="5767388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up to you…</a:t>
            </a:r>
          </a:p>
        </p:txBody>
      </p:sp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1759" name="Text Box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1760" name="Picture 6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3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</a:t>
            </a:r>
            <a:r>
              <a:rPr lang="en-US" sz="4000" i="1" smtClean="0">
                <a:solidFill>
                  <a:srgbClr val="000000"/>
                </a:solidFill>
              </a:rPr>
              <a:t>Englishness</a:t>
            </a:r>
          </a:p>
        </p:txBody>
      </p:sp>
      <p:sp>
        <p:nvSpPr>
          <p:cNvPr id="32771" name="Up-Down Arrow 5"/>
          <p:cNvSpPr>
            <a:spLocks noChangeArrowheads="1"/>
          </p:cNvSpPr>
          <p:nvPr/>
        </p:nvSpPr>
        <p:spPr bwMode="auto">
          <a:xfrm>
            <a:off x="2651125" y="1219200"/>
            <a:ext cx="549275" cy="5410200"/>
          </a:xfrm>
          <a:prstGeom prst="upDownArrow">
            <a:avLst>
              <a:gd name="adj1" fmla="val 50000"/>
              <a:gd name="adj2" fmla="val 49933"/>
            </a:avLst>
          </a:prstGeom>
          <a:noFill/>
          <a:ln w="28575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1684338" y="1366838"/>
            <a:ext cx="833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smtClean="0">
                <a:solidFill>
                  <a:srgbClr val="067B0E"/>
                </a:solidFill>
                <a:latin typeface="Cambria" pitchFamily="18" charset="0"/>
              </a:rPr>
              <a:t>A lot</a:t>
            </a: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600075" y="6019800"/>
            <a:ext cx="191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smtClean="0">
                <a:solidFill>
                  <a:srgbClr val="067B0E"/>
                </a:solidFill>
                <a:latin typeface="Cambria" pitchFamily="18" charset="0"/>
              </a:rPr>
              <a:t>Not so much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3367088" y="2678113"/>
            <a:ext cx="395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quadruplicity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drinks procrastination"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3367088" y="3703638"/>
            <a:ext cx="3268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"the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gostak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distims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the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doshes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3367088" y="1219200"/>
            <a:ext cx="189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"call me Ishmael"</a:t>
            </a:r>
          </a:p>
        </p:txBody>
      </p:sp>
      <p:sp>
        <p:nvSpPr>
          <p:cNvPr id="32777" name="TextBox 12"/>
          <p:cNvSpPr txBox="1">
            <a:spLocks noChangeArrowheads="1"/>
          </p:cNvSpPr>
          <p:nvPr/>
        </p:nvSpPr>
        <p:spPr bwMode="auto">
          <a:xfrm rot="20730073">
            <a:off x="251469" y="3406193"/>
            <a:ext cx="2014590" cy="78483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Where might you put 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"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Twas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brillig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, and the 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slithy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toves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"</a:t>
            </a:r>
            <a:r>
              <a:rPr lang="en-US" sz="15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 ?</a:t>
            </a:r>
          </a:p>
        </p:txBody>
      </p:sp>
      <p:sp>
        <p:nvSpPr>
          <p:cNvPr id="32778" name="TextBox 13"/>
          <p:cNvSpPr txBox="1">
            <a:spLocks noChangeArrowheads="1"/>
          </p:cNvSpPr>
          <p:nvPr/>
        </p:nvSpPr>
        <p:spPr bwMode="auto">
          <a:xfrm>
            <a:off x="3367088" y="1654175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"rainbow, table, candle"</a:t>
            </a:r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3367088" y="4138613"/>
            <a:ext cx="279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hension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framble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bardle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 </a:t>
            </a:r>
          </a:p>
        </p:txBody>
      </p: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3367088" y="4573588"/>
            <a:ext cx="253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"jufict, stofwus, lictpub"</a:t>
            </a:r>
          </a:p>
        </p:txBody>
      </p:sp>
      <p:sp>
        <p:nvSpPr>
          <p:cNvPr id="32781" name="TextBox 16"/>
          <p:cNvSpPr txBox="1">
            <a:spLocks noChangeArrowheads="1"/>
          </p:cNvSpPr>
          <p:nvPr/>
        </p:nvSpPr>
        <p:spPr bwMode="auto">
          <a:xfrm>
            <a:off x="3367088" y="5443538"/>
            <a:ext cx="294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"epadxo, nojarpn, gdxokpw"</a:t>
            </a:r>
          </a:p>
        </p:txBody>
      </p:sp>
      <p:sp>
        <p:nvSpPr>
          <p:cNvPr id="32782" name="TextBox 17"/>
          <p:cNvSpPr txBox="1">
            <a:spLocks noChangeArrowheads="1"/>
          </p:cNvSpPr>
          <p:nvPr/>
        </p:nvSpPr>
        <p:spPr bwMode="auto">
          <a:xfrm>
            <a:off x="3367088" y="5008563"/>
            <a:ext cx="265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"itehbs, rsnevtr, khbsota"</a:t>
            </a:r>
          </a:p>
        </p:txBody>
      </p:sp>
      <p:sp>
        <p:nvSpPr>
          <p:cNvPr id="32783" name="TextBox 18"/>
          <p:cNvSpPr txBox="1">
            <a:spLocks noChangeArrowheads="1"/>
          </p:cNvSpPr>
          <p:nvPr/>
        </p:nvSpPr>
        <p:spPr bwMode="auto">
          <a:xfrm>
            <a:off x="3367088" y="5878513"/>
            <a:ext cx="261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"h o q dedqBzdrzqrzkzc"</a:t>
            </a:r>
          </a:p>
        </p:txBody>
      </p:sp>
      <p:grpSp>
        <p:nvGrpSpPr>
          <p:cNvPr id="32784" name="Group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383588" y="4657725"/>
            <a:ext cx="531812" cy="600075"/>
            <a:chOff x="2928" y="1051"/>
            <a:chExt cx="840" cy="957"/>
          </a:xfrm>
        </p:grpSpPr>
        <p:sp>
          <p:nvSpPr>
            <p:cNvPr id="32789" name="Freeform 16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0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1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2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3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4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5" name="Oval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6" name="Oval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7" name="AutoShape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8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9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800" name="Freeform 2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801" name="Freeform 2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32785" name="Text 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67600" y="41910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smtClean="0">
                <a:solidFill>
                  <a:srgbClr val="067B0E"/>
                </a:solidFill>
              </a:rPr>
              <a:t>They all sound</a:t>
            </a:r>
            <a:br>
              <a:rPr lang="en-US" sz="1000" smtClean="0">
                <a:solidFill>
                  <a:srgbClr val="067B0E"/>
                </a:solidFill>
              </a:rPr>
            </a:br>
            <a:r>
              <a:rPr lang="en-US" sz="1000" smtClean="0">
                <a:solidFill>
                  <a:srgbClr val="067B0E"/>
                </a:solidFill>
              </a:rPr>
              <a:t> good to me!</a:t>
            </a:r>
          </a:p>
        </p:txBody>
      </p:sp>
      <p:sp>
        <p:nvSpPr>
          <p:cNvPr id="32786" name="TextBox 35"/>
          <p:cNvSpPr txBox="1">
            <a:spLocks noChangeArrowheads="1"/>
          </p:cNvSpPr>
          <p:nvPr/>
        </p:nvSpPr>
        <p:spPr bwMode="auto">
          <a:xfrm>
            <a:off x="3367088" y="3114675"/>
            <a:ext cx="3903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"Hold the newsreader's nose squarely, waiter, or </a:t>
            </a:r>
            <a:br>
              <a:rPr lang="en-US" sz="140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  friendly milk will countermand my trousers."</a:t>
            </a:r>
          </a:p>
        </p:txBody>
      </p:sp>
      <p:sp>
        <p:nvSpPr>
          <p:cNvPr id="32787" name="TextBox 36"/>
          <p:cNvSpPr txBox="1">
            <a:spLocks noChangeArrowheads="1"/>
          </p:cNvSpPr>
          <p:nvPr/>
        </p:nvSpPr>
        <p:spPr bwMode="auto">
          <a:xfrm>
            <a:off x="5638800" y="121920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"attack at dawn"</a:t>
            </a:r>
          </a:p>
        </p:txBody>
      </p:sp>
      <p:sp>
        <p:nvSpPr>
          <p:cNvPr id="32788" name="TextBox 37"/>
          <p:cNvSpPr txBox="1">
            <a:spLocks noChangeArrowheads="1"/>
          </p:cNvSpPr>
          <p:nvPr/>
        </p:nvSpPr>
        <p:spPr bwMode="auto">
          <a:xfrm>
            <a:off x="3367088" y="2089150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"Yow!  Legally-imposed CULTURE-reduction</a:t>
            </a:r>
            <a:br>
              <a:rPr lang="en-US" sz="140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 is CABBAGE-BRAINED!"</a:t>
            </a:r>
          </a:p>
        </p:txBody>
      </p:sp>
    </p:spTree>
    <p:extLst>
      <p:ext uri="{BB962C8B-B14F-4D97-AF65-F5344CB8AC3E}">
        <p14:creationId xmlns:p14="http://schemas.microsoft.com/office/powerpoint/2010/main" val="1302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40325" y="1166813"/>
            <a:ext cx="2105025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'cr rs zpsrc']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'gv vw dtwvg']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'jy yz gwzyj']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'mb bc jzcbm']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'qf fg ndgfq']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'wl lm tjmlw']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'bq qr yorqb']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'ds st aqtsd']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'nc cd kadcn']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'vk kl silkv']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'xm mn uknmx']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'ap pq xnqpa']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'hw wx euxwh']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'ix xy fvyxi']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'kz za hxazk']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'rg gh oehgr']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'sh hi pfihs']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'uj jk rhkju']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'yn no vlony']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'fu uv csvuf']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'pe ef mcfep']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'ti ij qgjit']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'zo op wmpoz']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[4, 'et tu brute']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[4, 'la ab iybal']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[4, 'od de lbedo']</a:t>
            </a:r>
          </a:p>
        </p:txBody>
      </p:sp>
      <p:sp>
        <p:nvSpPr>
          <p:cNvPr id="33795" name="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003800" y="1338263"/>
            <a:ext cx="0" cy="52943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3796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75050" y="6470650"/>
            <a:ext cx="1370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all 26 possibilities</a:t>
            </a:r>
          </a:p>
        </p:txBody>
      </p:sp>
      <p:sp>
        <p:nvSpPr>
          <p:cNvPr id="33797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92688" y="6477000"/>
            <a:ext cx="2398712" cy="31908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3798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3800" y="6324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smtClean="0">
                <a:solidFill>
                  <a:srgbClr val="C00000"/>
                </a:solidFill>
                <a:latin typeface="Comic Sans MS" pitchFamily="66" charset="0"/>
              </a:rPr>
              <a:t>won't always be correct!</a:t>
            </a:r>
          </a:p>
        </p:txBody>
      </p:sp>
      <p:sp>
        <p:nvSpPr>
          <p:cNvPr id="33799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8200" y="3048000"/>
            <a:ext cx="335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smtClean="0">
                <a:solidFill>
                  <a:srgbClr val="000000"/>
                </a:solidFill>
                <a:latin typeface="Comic Sans MS" pitchFamily="66" charset="0"/>
              </a:rPr>
              <a:t>number-of-vowels score</a:t>
            </a: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3124200" y="51006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max</a:t>
            </a:r>
          </a:p>
        </p:txBody>
      </p:sp>
      <p:cxnSp>
        <p:nvCxnSpPr>
          <p:cNvPr id="33801" name="Straight Arrow Connector 22"/>
          <p:cNvCxnSpPr>
            <a:cxnSpLocks noChangeShapeType="1"/>
          </p:cNvCxnSpPr>
          <p:nvPr/>
        </p:nvCxnSpPr>
        <p:spPr bwMode="auto">
          <a:xfrm>
            <a:off x="3810000" y="5486400"/>
            <a:ext cx="1066800" cy="9906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2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Caesar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Brutus</a:t>
            </a:r>
          </a:p>
        </p:txBody>
      </p:sp>
      <p:sp>
        <p:nvSpPr>
          <p:cNvPr id="33804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3805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1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5713" y="1166813"/>
            <a:ext cx="2638425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[0.4680, 'jy yz gwzyj']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[0.4960, 'mb bc jzcbm']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[0.5420, 'uj jk rhkju']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[0.5567, 'ix xy fvyxi']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[0.5597, 'qf fg ndgfq']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[0.5718, 'fu uv csvuf']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[0.5753, 'bq qr yorqb']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[0.5833, 'kz za hxazk']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[0.5859, 'xm mn uknmx']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[0.5880, 'gv vw dtwvg']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[0.5902, 'vk kl silkv']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[0.6110, 'ap pq xnqpa']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[0.6304, 'zo op wmpoz']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[0.6318, 'wl lm tjmlw']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[0.6717, 'cr rs zpsrc']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[0.6735, 'hw wx euxwh']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[0.6963, 'nc cd kadcn']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[0.7153, 'ti ij qgjit']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[0.7398, 'la ab iybal']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[0.7442, 'yn no vlony']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[0.7867, 'pe ef mcfep']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[0.7880, 'sh hi pfihs']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[0.7918, 'rg gh oehgr']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[0.8213, 'ds st aqtsd']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[0.8609, 'od de lbedo']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[0.9082, 'et tu brute']</a:t>
            </a:r>
          </a:p>
        </p:txBody>
      </p:sp>
      <p:sp>
        <p:nvSpPr>
          <p:cNvPr id="34819" name="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003800" y="1338263"/>
            <a:ext cx="0" cy="52943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4820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200400"/>
            <a:ext cx="411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smtClean="0">
                <a:solidFill>
                  <a:srgbClr val="000000"/>
                </a:solidFill>
                <a:latin typeface="Comic Sans MS" pitchFamily="66" charset="0"/>
              </a:rPr>
              <a:t>letter-prob. score</a:t>
            </a:r>
          </a:p>
        </p:txBody>
      </p:sp>
      <p:sp>
        <p:nvSpPr>
          <p:cNvPr id="34821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92688" y="6477000"/>
            <a:ext cx="2946400" cy="31908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4822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2400" y="59436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smtClean="0">
                <a:solidFill>
                  <a:srgbClr val="C00000"/>
                </a:solidFill>
                <a:latin typeface="Comic Sans MS" pitchFamily="66" charset="0"/>
              </a:rPr>
              <a:t>not always correct, but better!</a:t>
            </a:r>
          </a:p>
        </p:txBody>
      </p:sp>
      <p:sp>
        <p:nvSpPr>
          <p:cNvPr id="3482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5050" y="6470650"/>
            <a:ext cx="1370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all 26 possibilities</a:t>
            </a:r>
          </a:p>
        </p:txBody>
      </p:sp>
      <p:sp>
        <p:nvSpPr>
          <p:cNvPr id="34824" name="Rectangle 21"/>
          <p:cNvSpPr>
            <a:spLocks noChangeArrowheads="1"/>
          </p:cNvSpPr>
          <p:nvPr/>
        </p:nvSpPr>
        <p:spPr bwMode="auto">
          <a:xfrm>
            <a:off x="3124200" y="51006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max</a:t>
            </a:r>
          </a:p>
        </p:txBody>
      </p:sp>
      <p:cxnSp>
        <p:nvCxnSpPr>
          <p:cNvPr id="34825" name="Straight Arrow Connector 22"/>
          <p:cNvCxnSpPr>
            <a:cxnSpLocks noChangeShapeType="1"/>
          </p:cNvCxnSpPr>
          <p:nvPr/>
        </p:nvCxnSpPr>
        <p:spPr bwMode="auto">
          <a:xfrm>
            <a:off x="3810000" y="5486400"/>
            <a:ext cx="1066800" cy="9906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6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Caesar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Brutus</a:t>
            </a:r>
          </a:p>
        </p:txBody>
      </p:sp>
      <p:sp>
        <p:nvSpPr>
          <p:cNvPr id="34828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4829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0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CS </a:t>
            </a:r>
            <a:r>
              <a:rPr lang="en-US" sz="4000" b="1" i="1" dirty="0" smtClean="0"/>
              <a:t>Design</a:t>
            </a:r>
            <a:r>
              <a:rPr lang="en-US" sz="4000" dirty="0"/>
              <a:t>…</a:t>
            </a:r>
          </a:p>
        </p:txBody>
      </p:sp>
      <p:pic>
        <p:nvPicPr>
          <p:cNvPr id="41986" name="Picture 2" descr="http://www.woodrow.org/teachers/BIOLOGY03/Projects/group1/images/clustalx-picprep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6667" y="1371600"/>
            <a:ext cx="7384933" cy="440394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771900" y="422407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but design 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of what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?     co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de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? 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Algorithms</a:t>
            </a:r>
            <a:r>
              <a:rPr lang="en-US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sz="1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9807" y="1295400"/>
            <a:ext cx="5436104" cy="323165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1500" i="1" dirty="0" smtClean="0">
                <a:latin typeface="Calibri" pitchFamily="34" charset="0"/>
                <a:cs typeface="Calibri" pitchFamily="34" charset="0"/>
              </a:rPr>
              <a:t>Screenshot from the </a:t>
            </a:r>
            <a:r>
              <a:rPr lang="en-US" sz="1500" i="1" dirty="0" err="1" smtClean="0">
                <a:latin typeface="Calibri" pitchFamily="34" charset="0"/>
                <a:cs typeface="Calibri" pitchFamily="34" charset="0"/>
              </a:rPr>
              <a:t>ClustalX</a:t>
            </a:r>
            <a:r>
              <a:rPr lang="en-US" sz="1500" i="1" dirty="0" smtClean="0">
                <a:latin typeface="Calibri" pitchFamily="34" charset="0"/>
                <a:cs typeface="Calibri" pitchFamily="34" charset="0"/>
              </a:rPr>
              <a:t> multiple subsequence alignment tool...</a:t>
            </a:r>
            <a:endParaRPr lang="en-US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988" name="Picture 4" descr="http://www.kdwp.state.ks.us/var/news/storage/images/other_services/threatened_and_endangered_species/es_extra_image_gallery/fatmucket_mussel/31239-1-eng-US/fatmucket_mussel_imagelar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601" y="2133600"/>
            <a:ext cx="1727199" cy="1295400"/>
          </a:xfrm>
          <a:prstGeom prst="rect">
            <a:avLst/>
          </a:prstGeom>
          <a:noFill/>
        </p:spPr>
      </p:pic>
      <p:pic>
        <p:nvPicPr>
          <p:cNvPr id="41990" name="Picture 6" descr="http://www.junglewalk.com/animal-pictures/642/Butter-clam-8080.jpg"/>
          <p:cNvPicPr>
            <a:picLocks noChangeAspect="1" noChangeArrowheads="1"/>
          </p:cNvPicPr>
          <p:nvPr/>
        </p:nvPicPr>
        <p:blipFill>
          <a:blip r:embed="rId9"/>
          <a:srcRect l="23529"/>
          <a:stretch>
            <a:fillRect/>
          </a:stretch>
        </p:blipFill>
        <p:spPr bwMode="auto">
          <a:xfrm>
            <a:off x="281635" y="4343400"/>
            <a:ext cx="1394765" cy="1219200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6096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Subsequences</a:t>
            </a:r>
          </a:p>
        </p:txBody>
      </p:sp>
      <p:sp>
        <p:nvSpPr>
          <p:cNvPr id="14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10050" y="60960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(Jotto)</a:t>
            </a:r>
          </a:p>
        </p:txBody>
      </p:sp>
      <p:sp>
        <p:nvSpPr>
          <p:cNvPr id="16" name="Text 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67500" y="6096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(Sorting)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ylo.gif"/>
          <p:cNvPicPr>
            <a:picLocks noChangeAspect="1"/>
          </p:cNvPicPr>
          <p:nvPr/>
        </p:nvPicPr>
        <p:blipFill>
          <a:blip r:embed="rId19"/>
          <a:srcRect t="2334" b="5006"/>
          <a:stretch>
            <a:fillRect/>
          </a:stretch>
        </p:blipFill>
        <p:spPr bwMode="auto">
          <a:xfrm>
            <a:off x="214312" y="0"/>
            <a:ext cx="8030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657600" y="3597442"/>
            <a:ext cx="2667000" cy="5334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4200" dirty="0" smtClean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Phylogeny!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625516" y="5715000"/>
            <a:ext cx="152400" cy="152400"/>
          </a:xfrm>
          <a:prstGeom prst="ellipse">
            <a:avLst/>
          </a:prstGeom>
          <a:solidFill>
            <a:srgbClr val="067B0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516" y="537356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67B0E"/>
                </a:solidFill>
                <a:latin typeface="Calibri" pitchFamily="34" charset="0"/>
                <a:cs typeface="Calibri" pitchFamily="34" charset="0"/>
              </a:rPr>
              <a:t>What was gained (or lost) here?</a:t>
            </a:r>
            <a:endParaRPr lang="en-US" sz="1500" b="1" dirty="0">
              <a:solidFill>
                <a:srgbClr val="067B0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4724400"/>
            <a:ext cx="1371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70284" y="4495800"/>
            <a:ext cx="0" cy="9906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390274" y="5791200"/>
            <a:ext cx="1138989" cy="0"/>
          </a:xfrm>
          <a:prstGeom prst="straightConnector1">
            <a:avLst/>
          </a:prstGeom>
          <a:noFill/>
          <a:ln w="381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475" name="Ink 10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1223963"/>
              <a:ext cx="4762" cy="22225"/>
            </p14:xfrm>
          </p:contentPart>
        </mc:Choice>
        <mc:Fallback xmlns="">
          <p:pic>
            <p:nvPicPr>
              <p:cNvPr id="19475" name="Ink 10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98833" y="1221454"/>
                <a:ext cx="10257" cy="27244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458200" y="280120"/>
            <a:ext cx="418486" cy="414194"/>
            <a:chOff x="2928" y="1051"/>
            <a:chExt cx="840" cy="957"/>
          </a:xfrm>
        </p:grpSpPr>
        <p:sp>
          <p:nvSpPr>
            <p:cNvPr id="13" name="Freeform 2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79097" y="49288"/>
            <a:ext cx="639145" cy="2308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srgbClr val="067B0E"/>
                </a:solidFill>
                <a:latin typeface="Cambria" pitchFamily="18" charset="0"/>
              </a:rPr>
              <a:t>Hey!?</a:t>
            </a:r>
            <a:endParaRPr lang="en-US" sz="9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8237686" y="1123538"/>
            <a:ext cx="87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Trinocular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aliens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670681" y="1905000"/>
            <a:ext cx="0" cy="6858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468074" y="2664177"/>
            <a:ext cx="40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  <a:cs typeface="Calibri" pitchFamily="34" charset="0"/>
              </a:rPr>
              <a:t>?</a:t>
            </a:r>
            <a:endParaRPr lang="en-US" dirty="0">
              <a:latin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Subsequences:  </a:t>
            </a:r>
            <a:r>
              <a:rPr lang="en-US" sz="4000" i="1"/>
              <a:t>visualizing...</a:t>
            </a:r>
            <a:endParaRPr lang="en-US" sz="4000"/>
          </a:p>
        </p:txBody>
      </p:sp>
      <p:sp>
        <p:nvSpPr>
          <p:cNvPr id="2048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1713" y="1219200"/>
            <a:ext cx="4865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E16E4"/>
                </a:solidFill>
                <a:latin typeface="Courier New" pitchFamily="1" charset="0"/>
              </a:rPr>
              <a:t>def subseq( s, sbig )</a:t>
            </a:r>
          </a:p>
        </p:txBody>
      </p:sp>
      <p:sp>
        <p:nvSpPr>
          <p:cNvPr id="20485" name="Freeform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781425" y="1617663"/>
            <a:ext cx="203200" cy="476250"/>
          </a:xfrm>
          <a:custGeom>
            <a:avLst/>
            <a:gdLst>
              <a:gd name="T0" fmla="*/ 2147483647 w 385"/>
              <a:gd name="T1" fmla="*/ 2147483647 h 215"/>
              <a:gd name="T2" fmla="*/ 2147483647 w 385"/>
              <a:gd name="T3" fmla="*/ 2147483647 h 215"/>
              <a:gd name="T4" fmla="*/ 2147483647 w 385"/>
              <a:gd name="T5" fmla="*/ 2147483647 h 215"/>
              <a:gd name="T6" fmla="*/ 2147483647 w 385"/>
              <a:gd name="T7" fmla="*/ 2147483647 h 215"/>
              <a:gd name="T8" fmla="*/ 2147483647 w 385"/>
              <a:gd name="T9" fmla="*/ 2147483647 h 215"/>
              <a:gd name="T10" fmla="*/ 1164596474 w 385"/>
              <a:gd name="T11" fmla="*/ 2147483647 h 215"/>
              <a:gd name="T12" fmla="*/ 0 w 385"/>
              <a:gd name="T13" fmla="*/ 0 h 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215"/>
              <a:gd name="T23" fmla="*/ 385 w 385"/>
              <a:gd name="T24" fmla="*/ 215 h 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215">
                <a:moveTo>
                  <a:pt x="385" y="215"/>
                </a:moveTo>
                <a:cubicBezTo>
                  <a:pt x="284" y="212"/>
                  <a:pt x="213" y="205"/>
                  <a:pt x="120" y="195"/>
                </a:cubicBezTo>
                <a:cubicBezTo>
                  <a:pt x="99" y="182"/>
                  <a:pt x="79" y="177"/>
                  <a:pt x="60" y="165"/>
                </a:cubicBezTo>
                <a:cubicBezTo>
                  <a:pt x="56" y="158"/>
                  <a:pt x="52" y="151"/>
                  <a:pt x="50" y="145"/>
                </a:cubicBezTo>
                <a:cubicBezTo>
                  <a:pt x="46" y="135"/>
                  <a:pt x="40" y="115"/>
                  <a:pt x="40" y="115"/>
                </a:cubicBezTo>
                <a:cubicBezTo>
                  <a:pt x="36" y="89"/>
                  <a:pt x="30" y="54"/>
                  <a:pt x="20" y="30"/>
                </a:cubicBezTo>
                <a:cubicBezTo>
                  <a:pt x="15" y="19"/>
                  <a:pt x="0" y="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6" name="Freeform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845050" y="1593850"/>
            <a:ext cx="808038" cy="476250"/>
          </a:xfrm>
          <a:custGeom>
            <a:avLst/>
            <a:gdLst>
              <a:gd name="T0" fmla="*/ 2147483647 w 385"/>
              <a:gd name="T1" fmla="*/ 2147483647 h 215"/>
              <a:gd name="T2" fmla="*/ 2147483647 w 385"/>
              <a:gd name="T3" fmla="*/ 2147483647 h 215"/>
              <a:gd name="T4" fmla="*/ 2147483647 w 385"/>
              <a:gd name="T5" fmla="*/ 2147483647 h 215"/>
              <a:gd name="T6" fmla="*/ 2147483647 w 385"/>
              <a:gd name="T7" fmla="*/ 2147483647 h 215"/>
              <a:gd name="T8" fmla="*/ 2147483647 w 385"/>
              <a:gd name="T9" fmla="*/ 2147483647 h 215"/>
              <a:gd name="T10" fmla="*/ 2147483647 w 385"/>
              <a:gd name="T11" fmla="*/ 2147483647 h 215"/>
              <a:gd name="T12" fmla="*/ 0 w 385"/>
              <a:gd name="T13" fmla="*/ 0 h 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215"/>
              <a:gd name="T23" fmla="*/ 385 w 385"/>
              <a:gd name="T24" fmla="*/ 215 h 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215">
                <a:moveTo>
                  <a:pt x="385" y="215"/>
                </a:moveTo>
                <a:cubicBezTo>
                  <a:pt x="284" y="212"/>
                  <a:pt x="213" y="205"/>
                  <a:pt x="120" y="195"/>
                </a:cubicBezTo>
                <a:cubicBezTo>
                  <a:pt x="99" y="182"/>
                  <a:pt x="79" y="177"/>
                  <a:pt x="60" y="165"/>
                </a:cubicBezTo>
                <a:cubicBezTo>
                  <a:pt x="56" y="158"/>
                  <a:pt x="52" y="151"/>
                  <a:pt x="50" y="145"/>
                </a:cubicBezTo>
                <a:cubicBezTo>
                  <a:pt x="46" y="135"/>
                  <a:pt x="40" y="115"/>
                  <a:pt x="40" y="115"/>
                </a:cubicBezTo>
                <a:cubicBezTo>
                  <a:pt x="36" y="89"/>
                  <a:pt x="30" y="54"/>
                  <a:pt x="20" y="30"/>
                </a:cubicBezTo>
                <a:cubicBezTo>
                  <a:pt x="15" y="19"/>
                  <a:pt x="0" y="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7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44813" y="2022475"/>
            <a:ext cx="2116137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s</a:t>
            </a:r>
            <a:r>
              <a:rPr lang="en-US" sz="1800">
                <a:latin typeface="Calibri" pitchFamily="1" charset="0"/>
                <a:cs typeface="Calibri" pitchFamily="1" charset="0"/>
              </a:rPr>
              <a:t> is the subsequence to find (or not find)</a:t>
            </a:r>
          </a:p>
        </p:txBody>
      </p:sp>
      <p:sp>
        <p:nvSpPr>
          <p:cNvPr id="20488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02313" y="1727200"/>
            <a:ext cx="2884487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sbig</a:t>
            </a:r>
            <a:r>
              <a:rPr lang="en-US" sz="180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sz="1800">
                <a:latin typeface="Calibri" pitchFamily="1" charset="0"/>
                <a:cs typeface="Calibri" pitchFamily="1" charset="0"/>
              </a:rPr>
              <a:t>is the bigger string in which we are looking for </a:t>
            </a:r>
            <a:r>
              <a:rPr lang="en-US" sz="1800" b="1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s</a:t>
            </a:r>
            <a:endParaRPr lang="en-US" sz="1800">
              <a:solidFill>
                <a:srgbClr val="0B04FF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20489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7400" y="3393723"/>
            <a:ext cx="2078037" cy="476250"/>
          </a:xfrm>
          <a:prstGeom prst="rect">
            <a:avLst/>
          </a:prstGeom>
          <a:solidFill>
            <a:srgbClr val="D2D2D2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</a:rPr>
              <a:t>True</a:t>
            </a:r>
            <a:r>
              <a:rPr lang="en-US" dirty="0"/>
              <a:t> or </a:t>
            </a:r>
            <a:r>
              <a:rPr lang="en-US" b="1" dirty="0">
                <a:solidFill>
                  <a:srgbClr val="7030A0"/>
                </a:solidFill>
              </a:rPr>
              <a:t>False</a:t>
            </a:r>
            <a:r>
              <a:rPr lang="en-US" dirty="0"/>
              <a:t>?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3850217"/>
            <a:ext cx="52451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1" charset="0"/>
              </a:rPr>
              <a:t>subseq(</a:t>
            </a:r>
            <a:r>
              <a:rPr lang="en-US" sz="2100" b="1">
                <a:solidFill>
                  <a:srgbClr val="067B0E"/>
                </a:solidFill>
                <a:latin typeface="Courier New" pitchFamily="1" charset="0"/>
              </a:rPr>
              <a:t>'ctg'</a:t>
            </a:r>
            <a:r>
              <a:rPr lang="en-US" sz="2100" b="1">
                <a:latin typeface="Courier New" pitchFamily="1" charset="0"/>
              </a:rPr>
              <a:t>, </a:t>
            </a:r>
            <a:r>
              <a:rPr lang="en-US" sz="2100" b="1">
                <a:solidFill>
                  <a:srgbClr val="067B0E"/>
                </a:solidFill>
                <a:latin typeface="Courier New" pitchFamily="1" charset="0"/>
              </a:rPr>
              <a:t>'tacggta'</a:t>
            </a:r>
            <a:r>
              <a:rPr lang="en-US" sz="2100" b="1">
                <a:latin typeface="Courier New" pitchFamily="1" charset="0"/>
              </a:rPr>
              <a:t>)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576234"/>
            <a:ext cx="80645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1" charset="0"/>
              </a:rPr>
              <a:t>subseq(</a:t>
            </a:r>
            <a:r>
              <a:rPr lang="en-US" sz="2100" b="1">
                <a:solidFill>
                  <a:srgbClr val="067B0E"/>
                </a:solidFill>
                <a:latin typeface="Courier New" pitchFamily="1" charset="0"/>
              </a:rPr>
              <a:t>'aliens'</a:t>
            </a:r>
            <a:r>
              <a:rPr lang="en-US" sz="2100" b="1">
                <a:latin typeface="Courier New" pitchFamily="1" charset="0"/>
              </a:rPr>
              <a:t>, </a:t>
            </a:r>
            <a:r>
              <a:rPr lang="en-US" sz="2100" b="1">
                <a:solidFill>
                  <a:srgbClr val="067B0E"/>
                </a:solidFill>
                <a:latin typeface="Courier New" pitchFamily="1" charset="0"/>
              </a:rPr>
              <a:t>'always frighten dragons'</a:t>
            </a:r>
            <a:r>
              <a:rPr lang="en-US" sz="2100" b="1">
                <a:latin typeface="Courier New" pitchFamily="1" charset="0"/>
              </a:rPr>
              <a:t>)</a:t>
            </a:r>
          </a:p>
        </p:txBody>
      </p:sp>
      <p:sp>
        <p:nvSpPr>
          <p:cNvPr id="20492" name="Text 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400" y="5302250"/>
            <a:ext cx="80645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trogdor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'that dragon is gone for good'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3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6332538"/>
            <a:ext cx="4313238" cy="320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b="1" i="1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Why </a:t>
            </a:r>
            <a:r>
              <a:rPr lang="en-US" sz="1500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do these succeed? Or fail?</a:t>
            </a:r>
          </a:p>
        </p:txBody>
      </p:sp>
      <p:sp>
        <p:nvSpPr>
          <p:cNvPr id="20494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3124200"/>
            <a:ext cx="5246687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ctg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cataga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grpSp>
        <p:nvGrpSpPr>
          <p:cNvPr id="20495" name="Group 2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6200" y="6105525"/>
            <a:ext cx="531812" cy="600075"/>
            <a:chOff x="2928" y="1051"/>
            <a:chExt cx="840" cy="957"/>
          </a:xfrm>
        </p:grpSpPr>
        <p:sp>
          <p:nvSpPr>
            <p:cNvPr id="20497" name="Freeform 2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Oval 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2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Oval 3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3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3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3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AutoShape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Freeform 3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3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38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9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6" name="Text Box 4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" y="5943600"/>
            <a:ext cx="12192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omic Sans MS" pitchFamily="1" charset="0"/>
              </a:rPr>
              <a:t>Here there be NO dragons!</a:t>
            </a:r>
            <a:endParaRPr lang="en-US" sz="1200" dirty="0">
              <a:solidFill>
                <a:srgbClr val="067B0E"/>
              </a:solidFill>
              <a:latin typeface="Comic Sans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Breaking down…</a:t>
            </a:r>
          </a:p>
        </p:txBody>
      </p:sp>
      <p:sp>
        <p:nvSpPr>
          <p:cNvPr id="2150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1400" y="1276350"/>
            <a:ext cx="4865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1E16E4"/>
                </a:solidFill>
                <a:latin typeface="Courier New" pitchFamily="1" charset="0"/>
              </a:rPr>
              <a:t>subseq( s, sbig )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563" y="3506787"/>
            <a:ext cx="70564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a small (initial) piece of the problem?</a:t>
            </a:r>
          </a:p>
        </p:txBody>
      </p:sp>
      <p:sp>
        <p:nvSpPr>
          <p:cNvPr id="21509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563" y="3886200"/>
            <a:ext cx="65230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would we describe it in terms of the inputs?</a:t>
            </a:r>
          </a:p>
        </p:txBody>
      </p:sp>
      <p:sp>
        <p:nvSpPr>
          <p:cNvPr id="21510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5578475"/>
            <a:ext cx="65230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left after handling this piece?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2413" y="5943600"/>
            <a:ext cx="65230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Are there other functions we will need?</a:t>
            </a:r>
          </a:p>
        </p:txBody>
      </p:sp>
      <p:sp>
        <p:nvSpPr>
          <p:cNvPr id="21512" name="Text Box 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72325" y="5986463"/>
            <a:ext cx="1835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1" charset="0"/>
              </a:rPr>
              <a:t>Hey - I've seen something like this before!</a:t>
            </a:r>
          </a:p>
        </p:txBody>
      </p:sp>
      <p:grpSp>
        <p:nvGrpSpPr>
          <p:cNvPr id="21513" name="Group 2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391400" y="6248400"/>
            <a:ext cx="417513" cy="425450"/>
            <a:chOff x="2928" y="1051"/>
            <a:chExt cx="840" cy="957"/>
          </a:xfrm>
        </p:grpSpPr>
        <p:sp>
          <p:nvSpPr>
            <p:cNvPr id="21517" name="Freeform 2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Oval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Oval 2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2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Oval 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Oval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Oval 3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Oval 3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AutoShape 3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Freeform 3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52500" y="2039938"/>
            <a:ext cx="72532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urier New" pitchFamily="1" charset="0"/>
              </a:rPr>
              <a:t>subseq(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'ctg'</a:t>
            </a:r>
            <a:r>
              <a:rPr lang="en-US" sz="2800" b="1">
                <a:latin typeface="Courier New" pitchFamily="1" charset="0"/>
              </a:rPr>
              <a:t>, 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'tacggta'</a:t>
            </a:r>
            <a:r>
              <a:rPr lang="en-US" sz="2800" b="1">
                <a:latin typeface="Courier New" pitchFamily="1" charset="0"/>
              </a:rPr>
              <a:t>)</a:t>
            </a:r>
          </a:p>
        </p:txBody>
      </p:sp>
      <p:cxnSp>
        <p:nvCxnSpPr>
          <p:cNvPr id="21515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3094831" y="1847057"/>
            <a:ext cx="296863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6" name="Straight Arrow Connector 33"/>
          <p:cNvCxnSpPr>
            <a:cxnSpLocks noChangeShapeType="1"/>
          </p:cNvCxnSpPr>
          <p:nvPr/>
        </p:nvCxnSpPr>
        <p:spPr bwMode="auto">
          <a:xfrm rot="10800000">
            <a:off x="4487863" y="1820863"/>
            <a:ext cx="539750" cy="317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540" name="Ink 10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2850" y="2732088"/>
              <a:ext cx="6350" cy="7937"/>
            </p14:xfrm>
          </p:contentPart>
        </mc:Choice>
        <mc:Fallback xmlns="">
          <p:pic>
            <p:nvPicPr>
              <p:cNvPr id="21540" name="Ink 10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18264" y="2727398"/>
                <a:ext cx="15522" cy="173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Helper functions…</a:t>
            </a:r>
            <a:endParaRPr lang="en-US" sz="4000" dirty="0"/>
          </a:p>
        </p:txBody>
      </p:sp>
      <p:sp>
        <p:nvSpPr>
          <p:cNvPr id="2253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6288" y="1279029"/>
            <a:ext cx="74580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3200" b="1" dirty="0" err="1" smtClean="0">
                <a:latin typeface="Courier New" pitchFamily="1" charset="0"/>
              </a:rPr>
              <a:t>remAll</a:t>
            </a:r>
            <a:r>
              <a:rPr lang="en-US" sz="1800" b="1" dirty="0">
                <a:latin typeface="Courier New" pitchFamily="1" charset="0"/>
              </a:rPr>
              <a:t>( e, L ):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 this function removes all elements equal to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    e from the top level of the list or string L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itchFamily="1" charset="0"/>
              </a:rPr>
              <a:t>    # code written last time</a:t>
            </a:r>
          </a:p>
        </p:txBody>
      </p:sp>
      <p:sp>
        <p:nvSpPr>
          <p:cNvPr id="2253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5859924"/>
            <a:ext cx="1828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omic Sans MS" pitchFamily="1" charset="0"/>
              </a:rPr>
              <a:t>Is either really </a:t>
            </a:r>
            <a:r>
              <a:rPr lang="en-US" sz="1000" dirty="0">
                <a:solidFill>
                  <a:srgbClr val="067B0E"/>
                </a:solidFill>
                <a:latin typeface="Comic Sans MS" pitchFamily="1" charset="0"/>
              </a:rPr>
              <a:t>what we want, or another variant?</a:t>
            </a:r>
          </a:p>
        </p:txBody>
      </p:sp>
      <p:grpSp>
        <p:nvGrpSpPr>
          <p:cNvPr id="22534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116093" y="6009149"/>
            <a:ext cx="531813" cy="600075"/>
            <a:chOff x="2928" y="1051"/>
            <a:chExt cx="840" cy="957"/>
          </a:xfrm>
        </p:grpSpPr>
        <p:sp>
          <p:nvSpPr>
            <p:cNvPr id="22536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Oval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Oval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Oval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AutoShap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1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2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2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5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0413" y="3657600"/>
            <a:ext cx="7456487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3200" b="1" dirty="0" err="1" smtClean="0">
                <a:latin typeface="Courier New" pitchFamily="1" charset="0"/>
              </a:rPr>
              <a:t>remOne</a:t>
            </a:r>
            <a:r>
              <a:rPr lang="en-US" sz="1800" b="1" dirty="0">
                <a:latin typeface="Courier New" pitchFamily="1" charset="0"/>
              </a:rPr>
              <a:t>( e, L ):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 this function removes ONE element equal to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    e from the top level of the list or string L,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    as long as there is such an element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itchFamily="1" charset="0"/>
              </a:rPr>
              <a:t>    # code written last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2954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 e, S </a:t>
            </a:r>
            <a:r>
              <a:rPr lang="en-US" b="1" dirty="0">
                <a:latin typeface="Courier New" pitchFamily="1" charset="0"/>
              </a:rPr>
              <a:t>):</a:t>
            </a: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"""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returns the string S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with everything </a:t>
            </a:r>
            <a:endParaRPr lang="en-US" b="1" dirty="0" smtClean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** UPTO ** the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first e removed</a:t>
            </a:r>
            <a:endParaRPr lang="en-US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if  </a:t>
            </a:r>
            <a:r>
              <a:rPr lang="en-US" b="1" dirty="0" err="1" smtClean="0">
                <a:solidFill>
                  <a:srgbClr val="7030A0"/>
                </a:solidFill>
                <a:latin typeface="Courier New" pitchFamily="1" charset="0"/>
              </a:rPr>
              <a:t>len</a:t>
            </a:r>
            <a:r>
              <a:rPr lang="en-US" b="1" dirty="0" smtClean="0">
                <a:latin typeface="Courier New" pitchFamily="1" charset="0"/>
              </a:rPr>
              <a:t>(S) == 0:</a:t>
            </a:r>
          </a:p>
          <a:p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''</a:t>
            </a:r>
            <a:endParaRPr lang="en-US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b="1" dirty="0">
                <a:latin typeface="Courier New" pitchFamily="1" charset="0"/>
              </a:rPr>
              <a:t>        </a:t>
            </a:r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</a:t>
            </a:r>
            <a:r>
              <a:rPr lang="en-US" b="1" dirty="0" err="1" smtClean="0">
                <a:solidFill>
                  <a:srgbClr val="FF6600"/>
                </a:solidFill>
                <a:latin typeface="Courier New" pitchFamily="1" charset="0"/>
              </a:rPr>
              <a:t>elif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   </a:t>
            </a:r>
            <a:r>
              <a:rPr lang="en-US" b="1" dirty="0" smtClean="0">
                <a:latin typeface="Courier New" pitchFamily="1" charset="0"/>
              </a:rPr>
              <a:t>e == S[0]: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       return</a:t>
            </a:r>
            <a:r>
              <a:rPr lang="en-US" b="1" dirty="0" smtClean="0">
                <a:latin typeface="Courier New" pitchFamily="1" charset="0"/>
              </a:rPr>
              <a:t>  S[1:]</a:t>
            </a:r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else</a:t>
            </a:r>
            <a:r>
              <a:rPr lang="en-US" b="1" dirty="0" smtClean="0">
                <a:latin typeface="Courier New" pitchFamily="1" charset="0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 smtClean="0">
                <a:latin typeface="Courier New" pitchFamily="1" charset="0"/>
              </a:rPr>
              <a:t>  S[0:1] + </a:t>
            </a:r>
            <a:r>
              <a:rPr lang="en-US" b="1" dirty="0" err="1" smtClean="0"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 err="1" smtClean="0">
                <a:latin typeface="Courier New" pitchFamily="1" charset="0"/>
              </a:rPr>
              <a:t>e,S</a:t>
            </a:r>
            <a:r>
              <a:rPr lang="en-US" b="1" dirty="0" smtClean="0">
                <a:latin typeface="Courier New" pitchFamily="1" charset="0"/>
              </a:rPr>
              <a:t>[1</a:t>
            </a:r>
            <a:r>
              <a:rPr lang="en-US" b="1" dirty="0" smtClean="0">
                <a:latin typeface="Courier New" pitchFamily="1" charset="0"/>
              </a:rPr>
              <a:t>:])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286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from </a:t>
            </a:r>
            <a:r>
              <a:rPr lang="en-US" sz="3600" dirty="0" smtClean="0"/>
              <a:t>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r>
              <a:rPr lang="en-US" sz="3600" dirty="0" smtClean="0"/>
              <a:t>  to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679" y="6137702"/>
            <a:ext cx="7788643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i="1" dirty="0" smtClean="0">
                <a:latin typeface="Calibri" pitchFamily="34" charset="0"/>
                <a:cs typeface="Calibri" pitchFamily="34" charset="0"/>
              </a:rPr>
              <a:t>What has to change to make this </a:t>
            </a:r>
            <a:r>
              <a:rPr lang="en-US" sz="21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r>
              <a:rPr lang="en-US" sz="2100" i="1" dirty="0" smtClean="0">
                <a:latin typeface="Calibri" pitchFamily="34" charset="0"/>
                <a:cs typeface="Calibri" pitchFamily="34" charset="0"/>
              </a:rPr>
              <a:t> f</a:t>
            </a:r>
            <a:r>
              <a:rPr lang="en-US" sz="2100" i="1" dirty="0" smtClean="0">
                <a:latin typeface="Calibri" pitchFamily="34" charset="0"/>
                <a:cs typeface="Calibri" pitchFamily="34" charset="0"/>
              </a:rPr>
              <a:t>unction </a:t>
            </a:r>
            <a:r>
              <a:rPr lang="en-US" sz="2100" i="1" dirty="0" smtClean="0">
                <a:latin typeface="Calibri" pitchFamily="34" charset="0"/>
                <a:cs typeface="Calibri" pitchFamily="34" charset="0"/>
              </a:rPr>
              <a:t>into </a:t>
            </a:r>
            <a:r>
              <a:rPr lang="en-US" sz="21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r>
              <a:rPr lang="en-US" sz="2100" i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21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87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1413" y="1682750"/>
              <a:ext cx="3175" cy="7938"/>
            </p14:xfrm>
          </p:contentPart>
        </mc:Choice>
        <mc:Fallback xmlns="">
          <p:pic>
            <p:nvPicPr>
              <p:cNvPr id="1587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2682" y="1674812"/>
                <a:ext cx="17066" cy="205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ounded Rectangle 23"/>
          <p:cNvSpPr>
            <a:spLocks noChangeArrowheads="1"/>
          </p:cNvSpPr>
          <p:nvPr/>
        </p:nvSpPr>
        <p:spPr bwMode="auto">
          <a:xfrm>
            <a:off x="304800" y="3886200"/>
            <a:ext cx="5791200" cy="1143000"/>
          </a:xfrm>
          <a:prstGeom prst="roundRect">
            <a:avLst>
              <a:gd name="adj" fmla="val 16667"/>
            </a:avLst>
          </a:prstGeom>
          <a:solidFill>
            <a:srgbClr val="C3EAE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55" name="Freeform 1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627688" y="4476750"/>
            <a:ext cx="696912" cy="1363663"/>
          </a:xfrm>
          <a:custGeom>
            <a:avLst/>
            <a:gdLst>
              <a:gd name="T0" fmla="*/ 0 w 439"/>
              <a:gd name="T1" fmla="*/ 0 h 859"/>
              <a:gd name="T2" fmla="*/ 2147483647 w 439"/>
              <a:gd name="T3" fmla="*/ 2147483647 h 859"/>
              <a:gd name="T4" fmla="*/ 2147483647 w 439"/>
              <a:gd name="T5" fmla="*/ 2147483647 h 859"/>
              <a:gd name="T6" fmla="*/ 2147483647 w 439"/>
              <a:gd name="T7" fmla="*/ 2147483647 h 859"/>
              <a:gd name="T8" fmla="*/ 2147483647 w 439"/>
              <a:gd name="T9" fmla="*/ 2147483647 h 859"/>
              <a:gd name="T10" fmla="*/ 2147483647 w 439"/>
              <a:gd name="T11" fmla="*/ 2147483647 h 859"/>
              <a:gd name="T12" fmla="*/ 2147483647 w 439"/>
              <a:gd name="T13" fmla="*/ 2147483647 h 859"/>
              <a:gd name="T14" fmla="*/ 2147483647 w 439"/>
              <a:gd name="T15" fmla="*/ 2147483647 h 859"/>
              <a:gd name="T16" fmla="*/ 2147483647 w 439"/>
              <a:gd name="T17" fmla="*/ 2147483647 h 859"/>
              <a:gd name="T18" fmla="*/ 2147483647 w 439"/>
              <a:gd name="T19" fmla="*/ 2147483647 h 8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9"/>
              <a:gd name="T31" fmla="*/ 0 h 859"/>
              <a:gd name="T32" fmla="*/ 439 w 439"/>
              <a:gd name="T33" fmla="*/ 859 h 8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9" h="859">
                <a:moveTo>
                  <a:pt x="0" y="0"/>
                </a:moveTo>
                <a:cubicBezTo>
                  <a:pt x="60" y="7"/>
                  <a:pt x="114" y="28"/>
                  <a:pt x="175" y="35"/>
                </a:cubicBezTo>
                <a:cubicBezTo>
                  <a:pt x="231" y="72"/>
                  <a:pt x="297" y="98"/>
                  <a:pt x="340" y="155"/>
                </a:cubicBezTo>
                <a:cubicBezTo>
                  <a:pt x="368" y="192"/>
                  <a:pt x="384" y="228"/>
                  <a:pt x="405" y="270"/>
                </a:cubicBezTo>
                <a:cubicBezTo>
                  <a:pt x="421" y="354"/>
                  <a:pt x="439" y="456"/>
                  <a:pt x="390" y="530"/>
                </a:cubicBezTo>
                <a:cubicBezTo>
                  <a:pt x="382" y="559"/>
                  <a:pt x="375" y="582"/>
                  <a:pt x="345" y="590"/>
                </a:cubicBezTo>
                <a:cubicBezTo>
                  <a:pt x="332" y="626"/>
                  <a:pt x="312" y="660"/>
                  <a:pt x="295" y="695"/>
                </a:cubicBezTo>
                <a:cubicBezTo>
                  <a:pt x="286" y="712"/>
                  <a:pt x="286" y="728"/>
                  <a:pt x="275" y="745"/>
                </a:cubicBezTo>
                <a:cubicBezTo>
                  <a:pt x="270" y="762"/>
                  <a:pt x="247" y="824"/>
                  <a:pt x="235" y="835"/>
                </a:cubicBezTo>
                <a:cubicBezTo>
                  <a:pt x="231" y="838"/>
                  <a:pt x="200" y="859"/>
                  <a:pt x="200" y="850"/>
                </a:cubicBezTo>
              </a:path>
            </a:pathLst>
          </a:custGeom>
          <a:noFill/>
          <a:ln w="19050">
            <a:solidFill>
              <a:srgbClr val="0B04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56" name="Text Box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91200" y="4835525"/>
            <a:ext cx="2589213" cy="646113"/>
          </a:xfrm>
          <a:prstGeom prst="rect">
            <a:avLst/>
          </a:prstGeom>
          <a:solidFill>
            <a:schemeClr val="bg1"/>
          </a:solidFill>
          <a:ln w="9525">
            <a:solidFill>
              <a:srgbClr val="0B04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 smtClean="0">
                <a:solidFill>
                  <a:srgbClr val="0B04FF"/>
                </a:solidFill>
              </a:rPr>
              <a:t>how strings are represented and stored</a:t>
            </a:r>
          </a:p>
        </p:txBody>
      </p:sp>
      <p:grpSp>
        <p:nvGrpSpPr>
          <p:cNvPr id="23557" name="Group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23575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3576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2355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286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Computing with </a:t>
            </a:r>
            <a:r>
              <a:rPr lang="en-US" sz="4000" i="1" smtClean="0">
                <a:solidFill>
                  <a:srgbClr val="000000"/>
                </a:solidFill>
              </a:rPr>
              <a:t>text</a:t>
            </a:r>
            <a:endParaRPr lang="en-US" sz="4000" smtClean="0">
              <a:solidFill>
                <a:srgbClr val="000000"/>
              </a:solidFill>
            </a:endParaRPr>
          </a:p>
        </p:txBody>
      </p:sp>
      <p:sp>
        <p:nvSpPr>
          <p:cNvPr id="2355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83050" y="4205288"/>
            <a:ext cx="1211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strings</a:t>
            </a:r>
          </a:p>
        </p:txBody>
      </p:sp>
      <p:sp>
        <p:nvSpPr>
          <p:cNvPr id="2356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2986088"/>
            <a:ext cx="4195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language / words / phrases</a:t>
            </a:r>
          </a:p>
        </p:txBody>
      </p:sp>
      <p:sp>
        <p:nvSpPr>
          <p:cNvPr id="2356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9963" y="5576888"/>
            <a:ext cx="2357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numbers / bits</a:t>
            </a:r>
          </a:p>
        </p:txBody>
      </p:sp>
      <p:sp>
        <p:nvSpPr>
          <p:cNvPr id="2356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1063" y="1843088"/>
            <a:ext cx="2535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ideas / meaning</a:t>
            </a:r>
          </a:p>
        </p:txBody>
      </p:sp>
      <p:sp>
        <p:nvSpPr>
          <p:cNvPr id="2356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52575" y="4498975"/>
            <a:ext cx="2333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23564" name="Picture 1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533400" y="2895600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712913" y="2095500"/>
            <a:ext cx="1716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23568" name="Picture 1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731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363663" y="3254375"/>
            <a:ext cx="1182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0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443038" y="5849938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1" name="Freeform 1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627688" y="3246438"/>
            <a:ext cx="2420937" cy="1198562"/>
          </a:xfrm>
          <a:custGeom>
            <a:avLst/>
            <a:gdLst>
              <a:gd name="T0" fmla="*/ 0 w 1525"/>
              <a:gd name="T1" fmla="*/ 2147483647 h 755"/>
              <a:gd name="T2" fmla="*/ 2147483647 w 1525"/>
              <a:gd name="T3" fmla="*/ 2147483647 h 755"/>
              <a:gd name="T4" fmla="*/ 2147483647 w 1525"/>
              <a:gd name="T5" fmla="*/ 2147483647 h 755"/>
              <a:gd name="T6" fmla="*/ 2147483647 w 1525"/>
              <a:gd name="T7" fmla="*/ 2147483647 h 755"/>
              <a:gd name="T8" fmla="*/ 2147483647 w 1525"/>
              <a:gd name="T9" fmla="*/ 2147483647 h 755"/>
              <a:gd name="T10" fmla="*/ 2147483647 w 1525"/>
              <a:gd name="T11" fmla="*/ 2147483647 h 755"/>
              <a:gd name="T12" fmla="*/ 2147483647 w 1525"/>
              <a:gd name="T13" fmla="*/ 2147483647 h 755"/>
              <a:gd name="T14" fmla="*/ 2147483647 w 1525"/>
              <a:gd name="T15" fmla="*/ 2147483647 h 755"/>
              <a:gd name="T16" fmla="*/ 2147483647 w 1525"/>
              <a:gd name="T17" fmla="*/ 0 h 7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25"/>
              <a:gd name="T28" fmla="*/ 0 h 755"/>
              <a:gd name="T29" fmla="*/ 1525 w 1525"/>
              <a:gd name="T30" fmla="*/ 755 h 7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25" h="755">
                <a:moveTo>
                  <a:pt x="0" y="755"/>
                </a:moveTo>
                <a:cubicBezTo>
                  <a:pt x="159" y="715"/>
                  <a:pt x="331" y="720"/>
                  <a:pt x="495" y="715"/>
                </a:cubicBezTo>
                <a:cubicBezTo>
                  <a:pt x="679" y="696"/>
                  <a:pt x="865" y="674"/>
                  <a:pt x="1045" y="625"/>
                </a:cubicBezTo>
                <a:cubicBezTo>
                  <a:pt x="1157" y="594"/>
                  <a:pt x="1372" y="536"/>
                  <a:pt x="1445" y="435"/>
                </a:cubicBezTo>
                <a:cubicBezTo>
                  <a:pt x="1482" y="382"/>
                  <a:pt x="1504" y="330"/>
                  <a:pt x="1525" y="270"/>
                </a:cubicBezTo>
                <a:cubicBezTo>
                  <a:pt x="1521" y="235"/>
                  <a:pt x="1525" y="198"/>
                  <a:pt x="1515" y="165"/>
                </a:cubicBezTo>
                <a:cubicBezTo>
                  <a:pt x="1500" y="117"/>
                  <a:pt x="1429" y="77"/>
                  <a:pt x="1385" y="65"/>
                </a:cubicBezTo>
                <a:cubicBezTo>
                  <a:pt x="1256" y="29"/>
                  <a:pt x="1116" y="27"/>
                  <a:pt x="985" y="20"/>
                </a:cubicBezTo>
                <a:cubicBezTo>
                  <a:pt x="936" y="11"/>
                  <a:pt x="894" y="0"/>
                  <a:pt x="845" y="0"/>
                </a:cubicBezTo>
              </a:path>
            </a:pathLst>
          </a:custGeom>
          <a:noFill/>
          <a:ln w="19050">
            <a:solidFill>
              <a:srgbClr val="EB102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2" name="Freeform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619875" y="2012950"/>
            <a:ext cx="1127125" cy="1201738"/>
          </a:xfrm>
          <a:custGeom>
            <a:avLst/>
            <a:gdLst>
              <a:gd name="T0" fmla="*/ 2147483647 w 710"/>
              <a:gd name="T1" fmla="*/ 2147483647 h 757"/>
              <a:gd name="T2" fmla="*/ 2147483647 w 710"/>
              <a:gd name="T3" fmla="*/ 2147483647 h 757"/>
              <a:gd name="T4" fmla="*/ 2147483647 w 710"/>
              <a:gd name="T5" fmla="*/ 2147483647 h 757"/>
              <a:gd name="T6" fmla="*/ 2147483647 w 710"/>
              <a:gd name="T7" fmla="*/ 2147483647 h 757"/>
              <a:gd name="T8" fmla="*/ 0 w 710"/>
              <a:gd name="T9" fmla="*/ 2147483647 h 7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0"/>
              <a:gd name="T16" fmla="*/ 0 h 757"/>
              <a:gd name="T17" fmla="*/ 710 w 710"/>
              <a:gd name="T18" fmla="*/ 757 h 7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0" h="757">
                <a:moveTo>
                  <a:pt x="545" y="757"/>
                </a:moveTo>
                <a:cubicBezTo>
                  <a:pt x="641" y="708"/>
                  <a:pt x="694" y="627"/>
                  <a:pt x="710" y="522"/>
                </a:cubicBezTo>
                <a:cubicBezTo>
                  <a:pt x="708" y="470"/>
                  <a:pt x="710" y="418"/>
                  <a:pt x="705" y="367"/>
                </a:cubicBezTo>
                <a:cubicBezTo>
                  <a:pt x="701" y="335"/>
                  <a:pt x="665" y="283"/>
                  <a:pt x="650" y="257"/>
                </a:cubicBezTo>
                <a:cubicBezTo>
                  <a:pt x="499" y="0"/>
                  <a:pt x="266" y="47"/>
                  <a:pt x="0" y="47"/>
                </a:cubicBezTo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432675" y="1557338"/>
            <a:ext cx="1217613" cy="915987"/>
          </a:xfrm>
          <a:prstGeom prst="rect">
            <a:avLst/>
          </a:prstGeom>
          <a:solidFill>
            <a:schemeClr val="bg1"/>
          </a:solidFill>
          <a:ln w="9525">
            <a:solidFill>
              <a:srgbClr val="D2D2D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 smtClean="0">
                <a:solidFill>
                  <a:srgbClr val="808080"/>
                </a:solidFill>
              </a:rPr>
              <a:t>open questions in AI</a:t>
            </a:r>
            <a:r>
              <a:rPr lang="en-US" sz="1800" b="1" i="1" smtClean="0">
                <a:solidFill>
                  <a:srgbClr val="000000"/>
                </a:solidFill>
              </a:rPr>
              <a:t> </a:t>
            </a:r>
            <a:r>
              <a:rPr lang="en-US" sz="1800" b="1" i="1" smtClean="0">
                <a:solidFill>
                  <a:srgbClr val="808080"/>
                </a:solidFill>
              </a:rPr>
              <a:t>…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54763" y="3584575"/>
            <a:ext cx="2595562" cy="6413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 smtClean="0">
                <a:solidFill>
                  <a:srgbClr val="EB102C"/>
                </a:solidFill>
              </a:rPr>
              <a:t>computing with language </a:t>
            </a:r>
            <a:r>
              <a:rPr lang="en-US" sz="1800" b="1" i="1" smtClean="0">
                <a:solidFill>
                  <a:srgbClr val="CC0099"/>
                </a:solidFill>
              </a:rPr>
              <a:t>- recognizing English!</a:t>
            </a:r>
          </a:p>
        </p:txBody>
      </p:sp>
    </p:spTree>
    <p:extLst>
      <p:ext uri="{BB962C8B-B14F-4D97-AF65-F5344CB8AC3E}">
        <p14:creationId xmlns:p14="http://schemas.microsoft.com/office/powerpoint/2010/main" val="3751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1E16E4"/>
                </a:solidFill>
              </a:rPr>
              <a:t>Subsequences:</a:t>
            </a:r>
            <a:r>
              <a:rPr lang="en-US" sz="4000"/>
              <a:t> Sketching out…</a:t>
            </a:r>
          </a:p>
        </p:txBody>
      </p:sp>
      <p:sp>
        <p:nvSpPr>
          <p:cNvPr id="2560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5788" y="1347788"/>
            <a:ext cx="802481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1" charset="0"/>
              </a:rPr>
              <a:t>def </a:t>
            </a: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 s, </a:t>
            </a:r>
            <a:r>
              <a:rPr lang="en-US" sz="2100" b="1" dirty="0" err="1">
                <a:latin typeface="Courier New" pitchFamily="1" charset="0"/>
              </a:rPr>
              <a:t>sbig</a:t>
            </a:r>
            <a:r>
              <a:rPr lang="en-US" sz="2100" b="1" dirty="0">
                <a:latin typeface="Courier New" pitchFamily="1" charset="0"/>
              </a:rPr>
              <a:t> 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 returns True if s is a subsequence of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; False otherwise. Both are strings.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sz="2100" b="1" dirty="0">
                <a:latin typeface="Courier New" pitchFamily="1" charset="0"/>
              </a:rPr>
              <a:t>   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0" y="3276600"/>
            <a:ext cx="1828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Base Case(s)</a:t>
            </a:r>
          </a:p>
        </p:txBody>
      </p:sp>
      <p:sp>
        <p:nvSpPr>
          <p:cNvPr id="2560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4876800"/>
            <a:ext cx="18288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Recursive Step(s)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6290102"/>
            <a:ext cx="5595085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i="1" dirty="0" smtClean="0">
                <a:latin typeface="Calibri" pitchFamily="34" charset="0"/>
                <a:cs typeface="Calibri" pitchFamily="34" charset="0"/>
              </a:rPr>
              <a:t>What cases will we need for </a:t>
            </a:r>
            <a:r>
              <a:rPr lang="en-US" sz="2100" b="1" dirty="0" err="1" smtClean="0">
                <a:latin typeface="Courier New" pitchFamily="49" charset="0"/>
                <a:cs typeface="Courier New" pitchFamily="49" charset="0"/>
              </a:rPr>
              <a:t>subseq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i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2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8444125" y="6587719"/>
            <a:ext cx="547475" cy="1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23210" r="10988" b="47688"/>
          <a:stretch/>
        </p:blipFill>
        <p:spPr>
          <a:xfrm>
            <a:off x="1199274" y="3664337"/>
            <a:ext cx="6845224" cy="21268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1506152" y="685800"/>
            <a:ext cx="6231467" cy="19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1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23210" r="10988" b="47688"/>
          <a:stretch/>
        </p:blipFill>
        <p:spPr>
          <a:xfrm>
            <a:off x="1199274" y="3664337"/>
            <a:ext cx="6845224" cy="21268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1506152" y="685800"/>
            <a:ext cx="6231467" cy="19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57038" r="16503" b="17722"/>
          <a:stretch/>
        </p:blipFill>
        <p:spPr>
          <a:xfrm rot="20263237">
            <a:off x="551352" y="1967188"/>
            <a:ext cx="7819456" cy="243840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928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http://bugguide.net/images/raw/OK4KAK8KDKIKAKVQOK4K304QT01QTKGKUK4QUKGQUK8QT0ZKD0HKPKQKTK5KRS8KWK8QT0PQA09QV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048000"/>
            <a:ext cx="2132711" cy="1524000"/>
          </a:xfrm>
          <a:prstGeom prst="rect">
            <a:avLst/>
          </a:prstGeom>
          <a:noFill/>
        </p:spPr>
      </p:pic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Subsequences @ HMC?</a:t>
            </a:r>
            <a:endParaRPr lang="en-US" sz="4000" dirty="0"/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5638800"/>
            <a:ext cx="2438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i="1" dirty="0" smtClean="0">
                <a:solidFill>
                  <a:srgbClr val="067B0E"/>
                </a:solidFill>
                <a:latin typeface="Cambria" pitchFamily="18" charset="0"/>
              </a:rPr>
              <a:t>Jane!</a:t>
            </a:r>
            <a:endParaRPr lang="en-US" sz="420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9"/>
          <a:srcRect l="4785" t="5503" r="8612" b="15391"/>
          <a:stretch>
            <a:fillRect/>
          </a:stretch>
        </p:blipFill>
        <p:spPr bwMode="auto">
          <a:xfrm>
            <a:off x="381000" y="1524000"/>
            <a:ext cx="5807242" cy="397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http://www.bfeedme.com/wp-content/uploads/2009/08/bfmfigtart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5562600"/>
            <a:ext cx="1891322" cy="1152525"/>
          </a:xfrm>
          <a:prstGeom prst="rect">
            <a:avLst/>
          </a:prstGeom>
          <a:noFill/>
          <a:ln>
            <a:solidFill>
              <a:srgbClr val="067B0E"/>
            </a:solidFill>
          </a:ln>
        </p:spPr>
      </p:pic>
      <p:pic>
        <p:nvPicPr>
          <p:cNvPr id="50181" name="Picture 5" descr="http://static.howstuffworks.com/gif/fig-wasp-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46591" y="914400"/>
            <a:ext cx="2721209" cy="2027301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77000" y="914400"/>
            <a:ext cx="243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 smtClean="0">
                <a:solidFill>
                  <a:srgbClr val="067B0E"/>
                </a:solidFill>
                <a:latin typeface="Cambria" pitchFamily="18" charset="0"/>
              </a:rPr>
              <a:t>host: figs</a:t>
            </a:r>
            <a:endParaRPr lang="en-US" sz="21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4537502"/>
            <a:ext cx="243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 smtClean="0">
                <a:solidFill>
                  <a:srgbClr val="067B0E"/>
                </a:solidFill>
                <a:latin typeface="Cambria" pitchFamily="18" charset="0"/>
              </a:rPr>
              <a:t>parasite: wasps</a:t>
            </a:r>
            <a:endParaRPr lang="en-US" sz="21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42874" y="6350260"/>
            <a:ext cx="2819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100" b="1" dirty="0" smtClean="0">
                <a:solidFill>
                  <a:srgbClr val="067B0E"/>
                </a:solidFill>
                <a:latin typeface="Cambria" pitchFamily="18" charset="0"/>
              </a:rPr>
              <a:t>together: </a:t>
            </a:r>
            <a:r>
              <a:rPr lang="en-US" sz="2100" b="1" dirty="0" err="1" smtClean="0">
                <a:solidFill>
                  <a:srgbClr val="067B0E"/>
                </a:solidFill>
                <a:latin typeface="Cambria" pitchFamily="18" charset="0"/>
              </a:rPr>
              <a:t>newtons</a:t>
            </a:r>
            <a:r>
              <a:rPr lang="en-US" sz="2100" b="1" dirty="0" smtClean="0">
                <a:solidFill>
                  <a:srgbClr val="067B0E"/>
                </a:solidFill>
                <a:latin typeface="Cambria" pitchFamily="18" charset="0"/>
              </a:rPr>
              <a:t>!</a:t>
            </a:r>
            <a:endParaRPr lang="en-US" sz="2100" b="1" dirty="0">
              <a:solidFill>
                <a:srgbClr val="067B0E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159603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Cambria" pitchFamily="18" charset="0"/>
                <a:cs typeface="Times New Roman" pitchFamily="18" charset="0"/>
              </a:rPr>
              <a:t>Jotto</a:t>
            </a:r>
            <a:r>
              <a:rPr lang="en-US" sz="4800" dirty="0" smtClean="0">
                <a:latin typeface="Cambria" pitchFamily="18" charset="0"/>
                <a:cs typeface="Times New Roman" pitchFamily="18" charset="0"/>
              </a:rPr>
              <a:t> !</a:t>
            </a:r>
            <a:endParaRPr lang="en-US" sz="48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9728" name="Picture 1056" descr="http://carinbondar.com/wp-content/uploads/2010/11/seaotter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15000" y="1447800"/>
            <a:ext cx="2413293" cy="1812652"/>
          </a:xfrm>
          <a:prstGeom prst="rect">
            <a:avLst/>
          </a:prstGeom>
          <a:noFill/>
        </p:spPr>
      </p:pic>
      <p:pic>
        <p:nvPicPr>
          <p:cNvPr id="29730" name="Picture 1058" descr="http://www.giantkillersquid.com/wp-content/uploads/2008/07/wall-e_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438400" y="1371600"/>
            <a:ext cx="2000168" cy="1986922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71600"/>
            <a:ext cx="1828800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omic Sans MS" pitchFamily="1" charset="0"/>
              </a:rPr>
              <a:t>These are two cute</a:t>
            </a:r>
            <a:endParaRPr lang="en-US" sz="1000" dirty="0">
              <a:solidFill>
                <a:srgbClr val="067B0E"/>
              </a:solidFill>
              <a:latin typeface="Comic Sans MS" pitchFamily="1" charset="0"/>
            </a:endParaRPr>
          </a:p>
        </p:txBody>
      </p:sp>
      <p:grpSp>
        <p:nvGrpSpPr>
          <p:cNvPr id="9" name="Group 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6062" y="1520825"/>
            <a:ext cx="531813" cy="600075"/>
            <a:chOff x="2928" y="1051"/>
            <a:chExt cx="840" cy="957"/>
          </a:xfrm>
        </p:grpSpPr>
        <p:sp>
          <p:nvSpPr>
            <p:cNvPr id="10" name="Freeform 9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25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3519488"/>
              <a:ext cx="1203325" cy="455612"/>
            </p14:xfrm>
          </p:contentPart>
        </mc:Choice>
        <mc:Fallback xmlns="">
          <p:pic>
            <p:nvPicPr>
              <p:cNvPr id="1525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27266" y="3506172"/>
                <a:ext cx="1219163" cy="481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2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8713" y="3457575"/>
              <a:ext cx="1196975" cy="501650"/>
            </p14:xfrm>
          </p:contentPart>
        </mc:Choice>
        <mc:Fallback xmlns="">
          <p:pic>
            <p:nvPicPr>
              <p:cNvPr id="152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5753" y="3443540"/>
                <a:ext cx="1214975" cy="52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0350" y="223838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dirty="0" smtClean="0"/>
              <a:t>Getting started...</a:t>
            </a:r>
            <a:endParaRPr lang="en-US" sz="4000" dirty="0"/>
          </a:p>
        </p:txBody>
      </p:sp>
      <p:sp>
        <p:nvSpPr>
          <p:cNvPr id="30724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414250"/>
            <a:ext cx="46482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1" charset="0"/>
                <a:cs typeface="Calibri" pitchFamily="1" charset="0"/>
              </a:rPr>
              <a:t>Name(s):  ____________________</a:t>
            </a:r>
            <a:endParaRPr lang="en-US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2250" y="1116013"/>
            <a:ext cx="338613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What will each of these </a:t>
            </a:r>
            <a:r>
              <a:rPr lang="en-US" sz="18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800" dirty="0">
                <a:latin typeface="Calibri" pitchFamily="1" charset="0"/>
                <a:cs typeface="Calibri" pitchFamily="1" charset="0"/>
              </a:rPr>
              <a:t>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25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225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225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25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43600" y="1981200"/>
            <a:ext cx="2035175" cy="428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 b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Extra!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Which of these 8 is the </a:t>
            </a:r>
            <a:r>
              <a:rPr lang="en-US" sz="1100" i="1" u="sng" dirty="0" err="1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cruellest</a:t>
            </a:r>
            <a:r>
              <a:rPr lang="en-US" sz="1100" i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hidden </a:t>
            </a:r>
            <a:r>
              <a:rPr lang="en-US" sz="1100" dirty="0" err="1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jotto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word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?</a:t>
            </a: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56870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56870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56870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56870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274638" y="2922588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jotto( s1, s2 )</a:t>
            </a:r>
            <a:endParaRPr lang="en-US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5113338" y="295433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sort( L )</a:t>
            </a:r>
            <a:endParaRPr lang="en-US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3200400" y="2876550"/>
            <a:ext cx="13287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the jotto score for any strings s1 and s2</a:t>
            </a:r>
            <a:endParaRPr lang="en-US" sz="120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6880225" y="2890838"/>
            <a:ext cx="18176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a new list that is the sorted version of the input L</a:t>
            </a:r>
            <a:endParaRPr lang="en-US" sz="1200"/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4737102" y="3071813"/>
            <a:ext cx="1" cy="2943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3886200" y="4267200"/>
            <a:ext cx="17526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need to write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code for these...</a:t>
            </a:r>
            <a:endParaRPr lang="en-US" sz="1500" dirty="0"/>
          </a:p>
        </p:txBody>
      </p:sp>
      <p:sp>
        <p:nvSpPr>
          <p:cNvPr id="24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6260068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0350" y="223838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dirty="0" smtClean="0"/>
              <a:t>Getting started...</a:t>
            </a:r>
            <a:endParaRPr lang="en-US" sz="4000" dirty="0"/>
          </a:p>
        </p:txBody>
      </p:sp>
      <p:sp>
        <p:nvSpPr>
          <p:cNvPr id="30724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414250"/>
            <a:ext cx="46482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1" charset="0"/>
                <a:cs typeface="Calibri" pitchFamily="1" charset="0"/>
              </a:rPr>
              <a:t>Name(s):  ____________________</a:t>
            </a:r>
            <a:endParaRPr lang="en-US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2250" y="1116013"/>
            <a:ext cx="338613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What will each of these </a:t>
            </a:r>
            <a:r>
              <a:rPr lang="en-US" sz="18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800" dirty="0">
                <a:latin typeface="Calibri" pitchFamily="1" charset="0"/>
                <a:cs typeface="Calibri" pitchFamily="1" charset="0"/>
              </a:rPr>
              <a:t>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25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225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225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25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43600" y="1981200"/>
            <a:ext cx="2035175" cy="428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 b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Extra!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Which of these 8 is the </a:t>
            </a:r>
            <a:r>
              <a:rPr lang="en-US" sz="1100" i="1" u="sng" dirty="0" err="1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cruellest</a:t>
            </a:r>
            <a:r>
              <a:rPr lang="en-US" sz="1100" i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hidden </a:t>
            </a:r>
            <a:r>
              <a:rPr lang="en-US" sz="1100" dirty="0" err="1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jotto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word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?</a:t>
            </a: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56870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56870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56870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56870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274638" y="2922588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jotto( s1, s2 )</a:t>
            </a:r>
            <a:endParaRPr lang="en-US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5113338" y="295433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sort( L )</a:t>
            </a:r>
            <a:endParaRPr lang="en-US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3200400" y="2876550"/>
            <a:ext cx="13287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the jotto score for any strings s1 and s2</a:t>
            </a:r>
            <a:endParaRPr lang="en-US" sz="120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6880225" y="2890838"/>
            <a:ext cx="18176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a new list that is the sorted version of the input L</a:t>
            </a:r>
            <a:endParaRPr lang="en-US" sz="1200"/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4737102" y="3071813"/>
            <a:ext cx="1" cy="2943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3886200" y="4267200"/>
            <a:ext cx="17526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need to write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code for these...</a:t>
            </a:r>
            <a:endParaRPr lang="en-US" sz="1500" dirty="0"/>
          </a:p>
        </p:txBody>
      </p:sp>
      <p:sp>
        <p:nvSpPr>
          <p:cNvPr id="24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6260068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5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963" y="935038"/>
              <a:ext cx="5233987" cy="1668462"/>
            </p14:xfrm>
          </p:contentPart>
        </mc:Choice>
        <mc:Fallback xmlns="">
          <p:pic>
            <p:nvPicPr>
              <p:cNvPr id="1505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565" y="927112"/>
                <a:ext cx="5262423" cy="168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1900" y="969963"/>
              <a:ext cx="823913" cy="212725"/>
            </p14:xfrm>
          </p:contentPart>
        </mc:Choice>
        <mc:Fallback xmlns="">
          <p:pic>
            <p:nvPicPr>
              <p:cNvPr id="150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9662" y="957344"/>
                <a:ext cx="848749" cy="22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736600"/>
              <a:ext cx="758825" cy="401638"/>
            </p14:xfrm>
          </p:contentPart>
        </mc:Choice>
        <mc:Fallback xmlns="">
          <p:pic>
            <p:nvPicPr>
              <p:cNvPr id="150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70633" y="730482"/>
                <a:ext cx="777904" cy="418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0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1975" y="731838"/>
              <a:ext cx="815975" cy="423862"/>
            </p14:xfrm>
          </p:contentPart>
        </mc:Choice>
        <mc:Fallback xmlns="">
          <p:pic>
            <p:nvPicPr>
              <p:cNvPr id="150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03333" y="728237"/>
                <a:ext cx="839021" cy="44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75" y="809625"/>
              <a:ext cx="465138" cy="420688"/>
            </p14:xfrm>
          </p:contentPart>
        </mc:Choice>
        <mc:Fallback xmlns="">
          <p:pic>
            <p:nvPicPr>
              <p:cNvPr id="150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33435" y="793791"/>
                <a:ext cx="490699" cy="450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0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3525" y="1063625"/>
              <a:ext cx="233363" cy="1465263"/>
            </p14:xfrm>
          </p:contentPart>
        </mc:Choice>
        <mc:Fallback xmlns="">
          <p:pic>
            <p:nvPicPr>
              <p:cNvPr id="150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59840" y="1050664"/>
                <a:ext cx="251730" cy="1491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0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163" y="3829050"/>
              <a:ext cx="2413000" cy="1420813"/>
            </p14:xfrm>
          </p:contentPart>
        </mc:Choice>
        <mc:Fallback xmlns="">
          <p:pic>
            <p:nvPicPr>
              <p:cNvPr id="150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3763" y="3812491"/>
                <a:ext cx="2424880" cy="1452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0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3288" y="4738688"/>
              <a:ext cx="546100" cy="725487"/>
            </p14:xfrm>
          </p:contentPart>
        </mc:Choice>
        <mc:Fallback xmlns="">
          <p:pic>
            <p:nvPicPr>
              <p:cNvPr id="150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68529" y="4723926"/>
                <a:ext cx="566259" cy="747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4533900"/>
              <a:ext cx="609600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44784" y="4529221"/>
                <a:ext cx="631564" cy="5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0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2475" y="788988"/>
              <a:ext cx="3968750" cy="1479550"/>
            </p14:xfrm>
          </p:contentPart>
        </mc:Choice>
        <mc:Fallback xmlns="">
          <p:pic>
            <p:nvPicPr>
              <p:cNvPr id="150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8795" y="774948"/>
                <a:ext cx="3992511" cy="1503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05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" y="3414713"/>
              <a:ext cx="3340100" cy="2271712"/>
            </p14:xfrm>
          </p:contentPart>
        </mc:Choice>
        <mc:Fallback xmlns="">
          <p:pic>
            <p:nvPicPr>
              <p:cNvPr id="1505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4245" y="3399176"/>
                <a:ext cx="3372479" cy="230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05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0313" y="3709988"/>
              <a:ext cx="3208337" cy="2287587"/>
            </p14:xfrm>
          </p:contentPart>
        </mc:Choice>
        <mc:Fallback xmlns="">
          <p:pic>
            <p:nvPicPr>
              <p:cNvPr id="1505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26273" y="3697027"/>
                <a:ext cx="3238577" cy="23145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50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0350" y="223838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dirty="0" smtClean="0"/>
              <a:t>Getting started...</a:t>
            </a:r>
            <a:endParaRPr lang="en-US" sz="4000" dirty="0"/>
          </a:p>
        </p:txBody>
      </p:sp>
      <p:sp>
        <p:nvSpPr>
          <p:cNvPr id="30724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414250"/>
            <a:ext cx="46482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1" charset="0"/>
                <a:cs typeface="Calibri" pitchFamily="1" charset="0"/>
              </a:rPr>
              <a:t>Name(s):  ____________________</a:t>
            </a:r>
            <a:endParaRPr lang="en-US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2250" y="1116013"/>
            <a:ext cx="338613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What will each of these </a:t>
            </a:r>
            <a:r>
              <a:rPr lang="en-US" sz="18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800" dirty="0">
                <a:latin typeface="Calibri" pitchFamily="1" charset="0"/>
                <a:cs typeface="Calibri" pitchFamily="1" charset="0"/>
              </a:rPr>
              <a:t>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25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225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225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25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43600" y="1981200"/>
            <a:ext cx="2035175" cy="428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 b="1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Extra!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Which of these 8 is the </a:t>
            </a:r>
            <a:r>
              <a:rPr lang="en-US" sz="1100" i="1" dirty="0" err="1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cruellest</a:t>
            </a:r>
            <a:r>
              <a:rPr lang="en-US" sz="1100" i="1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hidden </a:t>
            </a:r>
            <a:r>
              <a:rPr lang="en-US" sz="1100" dirty="0" err="1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jotto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word?</a:t>
            </a: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56870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56870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56870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56870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274638" y="2922588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jotto( s1, s2 )</a:t>
            </a:r>
            <a:endParaRPr lang="en-US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5113338" y="295433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sort( L )</a:t>
            </a:r>
            <a:endParaRPr lang="en-US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3200400" y="2876550"/>
            <a:ext cx="13287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the jotto score for any strings s1 and s2</a:t>
            </a:r>
            <a:endParaRPr lang="en-US" sz="120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6880225" y="2890838"/>
            <a:ext cx="18176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a new list that is the sorted version of the input L</a:t>
            </a:r>
            <a:endParaRPr lang="en-US" sz="1200"/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4737102" y="3071813"/>
            <a:ext cx="1" cy="2943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3886200" y="4267200"/>
            <a:ext cx="17526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need to write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code for these...</a:t>
            </a:r>
            <a:endParaRPr lang="en-US" sz="1500" dirty="0"/>
          </a:p>
        </p:txBody>
      </p:sp>
      <p:sp>
        <p:nvSpPr>
          <p:cNvPr id="24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6260068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944827">
            <a:off x="2090149" y="2465742"/>
            <a:ext cx="5065483" cy="1384995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0B04FF"/>
                </a:solidFill>
                <a:latin typeface="Cambria" pitchFamily="18" charset="0"/>
              </a:rPr>
              <a:t>Please hand those to the right...</a:t>
            </a:r>
            <a:endParaRPr lang="en-US" sz="4200" dirty="0">
              <a:solidFill>
                <a:srgbClr val="0B04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0350" y="223838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dirty="0" smtClean="0"/>
              <a:t>Getting started...</a:t>
            </a:r>
            <a:endParaRPr lang="en-US" sz="4000" dirty="0"/>
          </a:p>
        </p:txBody>
      </p:sp>
      <p:sp>
        <p:nvSpPr>
          <p:cNvPr id="30724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228600"/>
            <a:ext cx="2743200" cy="73866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 smtClean="0">
                <a:solidFill>
                  <a:srgbClr val="C00000"/>
                </a:solidFill>
                <a:latin typeface="Calibri" pitchFamily="1" charset="0"/>
                <a:cs typeface="Calibri" pitchFamily="1" charset="0"/>
              </a:rPr>
              <a:t>Thoughts?</a:t>
            </a:r>
            <a:endParaRPr lang="en-US" sz="4200" dirty="0">
              <a:solidFill>
                <a:srgbClr val="C00000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2250" y="1116013"/>
            <a:ext cx="338613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alibri" pitchFamily="1" charset="0"/>
                <a:cs typeface="Calibri" pitchFamily="1" charset="0"/>
              </a:rPr>
              <a:t>What will each of these jotto-scoring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25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225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225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25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43600" y="1981200"/>
            <a:ext cx="2035175" cy="428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 b="1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Extra!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Which of these 8 is the </a:t>
            </a:r>
            <a:r>
              <a:rPr lang="en-US" sz="1100" i="1" dirty="0" err="1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cruellest</a:t>
            </a:r>
            <a:r>
              <a:rPr lang="en-US" sz="1100" i="1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hidden </a:t>
            </a:r>
            <a:r>
              <a:rPr lang="en-US" sz="1100" dirty="0" err="1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jotto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word?</a:t>
            </a:r>
          </a:p>
        </p:txBody>
      </p:sp>
      <p:sp>
        <p:nvSpPr>
          <p:cNvPr id="30731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5989804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56870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56870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56870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56870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274638" y="2922588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jotto( s1, s2 )</a:t>
            </a:r>
            <a:endParaRPr lang="en-US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5113338" y="295433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sort( L )</a:t>
            </a:r>
            <a:endParaRPr lang="en-US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3200400" y="2876550"/>
            <a:ext cx="13287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the jotto score for any strings s1 and s2</a:t>
            </a:r>
            <a:endParaRPr lang="en-US" sz="120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6880225" y="2890838"/>
            <a:ext cx="18176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a new list that is the sorted version of the input L</a:t>
            </a:r>
            <a:endParaRPr lang="en-US" sz="1200"/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4737101" y="3071813"/>
            <a:ext cx="1" cy="25429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3886200" y="4267200"/>
            <a:ext cx="17526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need to write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code for these...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96963" y="39688"/>
            <a:ext cx="696595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38200" y="2690813"/>
            <a:ext cx="7086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8" name="Line 1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38200" y="4395788"/>
            <a:ext cx="7086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9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276600" y="4679950"/>
            <a:ext cx="91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0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3276600" y="4965700"/>
            <a:ext cx="91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657600" y="5257800"/>
            <a:ext cx="91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1"/>
          <p:cNvSpPr>
            <a:spLocks noChangeArrowheads="1"/>
          </p:cNvSpPr>
          <p:nvPr/>
        </p:nvSpPr>
        <p:spPr bwMode="auto">
          <a:xfrm>
            <a:off x="565150" y="4524375"/>
            <a:ext cx="7718425" cy="11906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2800" y="2832100"/>
            <a:ext cx="2362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4580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231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encipher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24581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228600" y="6048375"/>
            <a:ext cx="663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4088" y="120173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4088" y="1597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4088" y="1978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54088" y="2359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54088" y="2740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4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54088" y="3121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5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7575" y="394493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25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grpSp>
        <p:nvGrpSpPr>
          <p:cNvPr id="24589" name="Group 1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978400" y="1331913"/>
            <a:ext cx="649288" cy="228600"/>
            <a:chOff x="2893" y="1038"/>
            <a:chExt cx="409" cy="144"/>
          </a:xfrm>
        </p:grpSpPr>
        <p:sp>
          <p:nvSpPr>
            <p:cNvPr id="24615" name="Line 16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6" name="Text Box 1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0" name="Group 18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973638" y="1712913"/>
            <a:ext cx="649287" cy="228600"/>
            <a:chOff x="2893" y="1038"/>
            <a:chExt cx="409" cy="144"/>
          </a:xfrm>
        </p:grpSpPr>
        <p:sp>
          <p:nvSpPr>
            <p:cNvPr id="24613" name="Line 1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4" name="Text Box 2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1" name="Group 2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973638" y="2101850"/>
            <a:ext cx="649287" cy="228600"/>
            <a:chOff x="2893" y="1038"/>
            <a:chExt cx="409" cy="144"/>
          </a:xfrm>
        </p:grpSpPr>
        <p:sp>
          <p:nvSpPr>
            <p:cNvPr id="24611" name="Line 2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2" name="Text Box 2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2" name="Group 2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973638" y="2466975"/>
            <a:ext cx="649287" cy="228600"/>
            <a:chOff x="2893" y="1038"/>
            <a:chExt cx="409" cy="144"/>
          </a:xfrm>
        </p:grpSpPr>
        <p:sp>
          <p:nvSpPr>
            <p:cNvPr id="24609" name="Line 2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3" name="Group 2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973638" y="2808288"/>
            <a:ext cx="649287" cy="228600"/>
            <a:chOff x="2893" y="1038"/>
            <a:chExt cx="409" cy="144"/>
          </a:xfrm>
        </p:grpSpPr>
        <p:sp>
          <p:nvSpPr>
            <p:cNvPr id="24607" name="Line 2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08" name="Text Box 2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4" name="Group 30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73638" y="3189288"/>
            <a:ext cx="649287" cy="228600"/>
            <a:chOff x="2893" y="1038"/>
            <a:chExt cx="409" cy="144"/>
          </a:xfrm>
        </p:grpSpPr>
        <p:sp>
          <p:nvSpPr>
            <p:cNvPr id="24605" name="Line 3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06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5" name="Group 3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126038" y="4032250"/>
            <a:ext cx="649287" cy="228600"/>
            <a:chOff x="2893" y="1038"/>
            <a:chExt cx="409" cy="144"/>
          </a:xfrm>
        </p:grpSpPr>
        <p:sp>
          <p:nvSpPr>
            <p:cNvPr id="24603" name="Line 3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04" name="Text Box 3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596" name="Rectangle 3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91200" y="1066800"/>
            <a:ext cx="23622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'I &lt;3 Latin' 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'J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Mbujo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'K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Ncvkp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'L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Odwlq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'M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Pexmr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'N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Qfyns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24597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08663" y="3935413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'H &lt;3 Kzshm'</a:t>
            </a:r>
          </a:p>
        </p:txBody>
      </p:sp>
      <p:sp>
        <p:nvSpPr>
          <p:cNvPr id="24598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0413" y="4905375"/>
            <a:ext cx="346233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encipher(</a:t>
            </a:r>
            <a:r>
              <a:rPr lang="en-US" b="1" smtClean="0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, </a:t>
            </a:r>
            <a:r>
              <a:rPr lang="en-US" b="1" smtClean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99" name="Text Box 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27550" y="4676775"/>
            <a:ext cx="3657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</a:rPr>
              <a:t>should return the string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smtClean="0">
                <a:solidFill>
                  <a:srgbClr val="000000"/>
                </a:solidFill>
              </a:rPr>
              <a:t> with each </a:t>
            </a:r>
            <a:r>
              <a:rPr lang="en-US" sz="1800" b="1" i="1" smtClean="0">
                <a:solidFill>
                  <a:srgbClr val="000000"/>
                </a:solidFill>
              </a:rPr>
              <a:t>alphabetic </a:t>
            </a:r>
            <a:r>
              <a:rPr lang="en-US" sz="1800" smtClean="0">
                <a:solidFill>
                  <a:srgbClr val="000000"/>
                </a:solidFill>
              </a:rPr>
              <a:t>character shifted/wrapped by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800" smtClean="0">
                <a:solidFill>
                  <a:srgbClr val="000000"/>
                </a:solidFill>
              </a:rPr>
              <a:t> places in the alphabet</a:t>
            </a:r>
          </a:p>
        </p:txBody>
      </p:sp>
      <p:sp>
        <p:nvSpPr>
          <p:cNvPr id="24600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68375" y="6354763"/>
            <a:ext cx="7277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smtClean="0">
                <a:solidFill>
                  <a:srgbClr val="067B0E"/>
                </a:solidFill>
                <a:latin typeface="Comic Sans MS" pitchFamily="66" charset="0"/>
              </a:rPr>
              <a:t>Brutus won't mind if I use his salary to bring Skrillex to the Colosseum next month... </a:t>
            </a:r>
          </a:p>
        </p:txBody>
      </p:sp>
      <p:sp>
        <p:nvSpPr>
          <p:cNvPr id="24601" name="Text Box 4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68375" y="6134100"/>
            <a:ext cx="3695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  <a:latin typeface="Comic Sans MS" pitchFamily="66" charset="0"/>
              </a:rPr>
              <a:t>Historically bad decision #43:</a:t>
            </a:r>
          </a:p>
        </p:txBody>
      </p:sp>
    </p:spTree>
    <p:extLst>
      <p:ext uri="{BB962C8B-B14F-4D97-AF65-F5344CB8AC3E}">
        <p14:creationId xmlns:p14="http://schemas.microsoft.com/office/powerpoint/2010/main" val="6179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9250" y="195263"/>
            <a:ext cx="5948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sorting </a:t>
            </a:r>
            <a:r>
              <a:rPr lang="en-US" sz="4000" dirty="0" smtClean="0"/>
              <a:t>algorithm…</a:t>
            </a:r>
            <a:endParaRPr lang="en-US" sz="4000" dirty="0"/>
          </a:p>
        </p:txBody>
      </p:sp>
      <p:pic>
        <p:nvPicPr>
          <p:cNvPr id="33795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243763" y="5257800"/>
            <a:ext cx="1449387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013" y="3352800"/>
            <a:ext cx="6383337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from 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random 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import 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*</a:t>
            </a:r>
          </a:p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1800" b="1" dirty="0" err="1">
                <a:latin typeface="Courier New" pitchFamily="1" charset="0"/>
              </a:rPr>
              <a:t>randSort</a:t>
            </a:r>
            <a:r>
              <a:rPr lang="en-US" sz="1800" b="1" dirty="0">
                <a:latin typeface="Courier New" pitchFamily="1" charset="0"/>
              </a:rPr>
              <a:t>( L ):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1" charset="0"/>
              </a:rPr>
              <a:t>   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""" crazy sorting """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>
                <a:latin typeface="Courier New" pitchFamily="1" charset="0"/>
              </a:rPr>
              <a:t>    </a:t>
            </a:r>
            <a:r>
              <a:rPr lang="en-US" sz="1800" b="1" dirty="0" err="1" smtClean="0">
                <a:latin typeface="Courier New" pitchFamily="1" charset="0"/>
              </a:rPr>
              <a:t>newL</a:t>
            </a:r>
            <a:r>
              <a:rPr lang="en-US" sz="1800" b="1" dirty="0" smtClean="0">
                <a:latin typeface="Courier New" pitchFamily="1" charset="0"/>
              </a:rPr>
              <a:t> </a:t>
            </a:r>
            <a:r>
              <a:rPr lang="en-US" sz="1800" b="1" dirty="0">
                <a:latin typeface="Courier New" pitchFamily="1" charset="0"/>
              </a:rPr>
              <a:t>= sample( L, </a:t>
            </a:r>
            <a:r>
              <a:rPr lang="en-US" sz="1800" b="1" dirty="0" err="1" smtClean="0">
                <a:latin typeface="Courier New" pitchFamily="1" charset="0"/>
              </a:rPr>
              <a:t>len</a:t>
            </a:r>
            <a:r>
              <a:rPr lang="en-US" sz="1800" b="1" dirty="0" smtClean="0">
                <a:latin typeface="Courier New" pitchFamily="1" charset="0"/>
              </a:rPr>
              <a:t>(L) </a:t>
            </a:r>
            <a:r>
              <a:rPr lang="en-US" sz="1800" b="1" dirty="0">
                <a:latin typeface="Courier New" pitchFamily="1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1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if </a:t>
            </a:r>
            <a:r>
              <a:rPr lang="en-US" sz="1800" b="1" dirty="0" err="1">
                <a:latin typeface="Courier New" pitchFamily="1" charset="0"/>
              </a:rPr>
              <a:t>isSorted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 err="1">
                <a:latin typeface="Courier New" pitchFamily="1" charset="0"/>
              </a:rPr>
              <a:t>newL</a:t>
            </a:r>
            <a:r>
              <a:rPr lang="en-US" sz="1800" b="1" dirty="0">
                <a:latin typeface="Courier New" pitchFamily="1" charset="0"/>
              </a:rPr>
              <a:t>):   </a:t>
            </a:r>
            <a:endParaRPr lang="en-US" sz="1800" b="1" dirty="0" smtClean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	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1" charset="0"/>
              </a:rPr>
              <a:t>return </a:t>
            </a:r>
            <a:r>
              <a:rPr lang="en-US" sz="1800" b="1" dirty="0" err="1">
                <a:latin typeface="Courier New" pitchFamily="1" charset="0"/>
              </a:rPr>
              <a:t>newL</a:t>
            </a:r>
            <a:endParaRPr lang="en-US" sz="1800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1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else</a:t>
            </a:r>
            <a:r>
              <a:rPr lang="en-US" sz="1800" b="1" dirty="0">
                <a:latin typeface="Courier New" pitchFamily="1" charset="0"/>
              </a:rPr>
              <a:t>:                </a:t>
            </a:r>
            <a:endParaRPr lang="en-US" sz="1800" b="1" dirty="0" smtClean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	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1" charset="0"/>
              </a:rPr>
              <a:t>return </a:t>
            </a:r>
            <a:r>
              <a:rPr lang="en-US" sz="1800" b="1" dirty="0" err="1">
                <a:latin typeface="Courier New" pitchFamily="1" charset="0"/>
              </a:rPr>
              <a:t>randSort</a:t>
            </a:r>
            <a:r>
              <a:rPr lang="en-US" sz="1800" b="1" dirty="0">
                <a:latin typeface="Courier New" pitchFamily="1" charset="0"/>
              </a:rPr>
              <a:t>(L)</a:t>
            </a:r>
            <a:endParaRPr lang="en-US" sz="1800" b="1" dirty="0">
              <a:solidFill>
                <a:schemeClr val="accent2"/>
              </a:solidFill>
              <a:latin typeface="Courier New" pitchFamily="1" charset="0"/>
            </a:endParaRPr>
          </a:p>
        </p:txBody>
      </p:sp>
      <p:sp>
        <p:nvSpPr>
          <p:cNvPr id="3379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91350" y="6248400"/>
            <a:ext cx="1962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1" charset="0"/>
              </a:rPr>
              <a:t>this function is totally random, dude! </a:t>
            </a:r>
          </a:p>
        </p:txBody>
      </p:sp>
      <p:pic>
        <p:nvPicPr>
          <p:cNvPr id="33799" name="Picture 2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402512" y="179388"/>
            <a:ext cx="1219200" cy="1597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3800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8187" y="1884363"/>
            <a:ext cx="1827213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1" charset="0"/>
              </a:rPr>
              <a:t>Mmmm… sorting!</a:t>
            </a:r>
          </a:p>
        </p:txBody>
      </p:sp>
      <p:cxnSp>
        <p:nvCxnSpPr>
          <p:cNvPr id="33801" name="Straight Arrow Connector 13"/>
          <p:cNvCxnSpPr>
            <a:cxnSpLocks noChangeShapeType="1"/>
          </p:cNvCxnSpPr>
          <p:nvPr/>
        </p:nvCxnSpPr>
        <p:spPr bwMode="auto">
          <a:xfrm flipH="1">
            <a:off x="4545013" y="4289778"/>
            <a:ext cx="738188" cy="376238"/>
          </a:xfrm>
          <a:prstGeom prst="straightConnector1">
            <a:avLst/>
          </a:prstGeom>
          <a:noFill/>
          <a:ln w="19050">
            <a:solidFill>
              <a:srgbClr val="0B04FF"/>
            </a:solidFill>
            <a:round/>
            <a:headEnd/>
            <a:tailEnd type="arrow" w="med" len="med"/>
          </a:ln>
        </p:spPr>
      </p:cxnSp>
      <p:cxnSp>
        <p:nvCxnSpPr>
          <p:cNvPr id="33802" name="Straight Connector 16"/>
          <p:cNvCxnSpPr>
            <a:cxnSpLocks noChangeShapeType="1"/>
          </p:cNvCxnSpPr>
          <p:nvPr/>
        </p:nvCxnSpPr>
        <p:spPr bwMode="auto">
          <a:xfrm>
            <a:off x="474663" y="2965450"/>
            <a:ext cx="80978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4" name="TextBox 20"/>
          <p:cNvSpPr txBox="1">
            <a:spLocks noChangeArrowheads="1"/>
          </p:cNvSpPr>
          <p:nvPr/>
        </p:nvSpPr>
        <p:spPr bwMode="auto">
          <a:xfrm>
            <a:off x="738188" y="1111250"/>
            <a:ext cx="38862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2100"/>
              <a:t>Input a list, L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100"/>
              <a:t>Randomly permute L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100"/>
              <a:t>Check if L is sorted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100"/>
              <a:t>Repeat as necessary...</a:t>
            </a:r>
          </a:p>
        </p:txBody>
      </p:sp>
      <p:sp>
        <p:nvSpPr>
          <p:cNvPr id="33805" name="Rectangle 21"/>
          <p:cNvSpPr>
            <a:spLocks noChangeArrowheads="1"/>
          </p:cNvSpPr>
          <p:nvPr/>
        </p:nvSpPr>
        <p:spPr bwMode="auto">
          <a:xfrm>
            <a:off x="5510653" y="2778125"/>
            <a:ext cx="21621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1" charset="0"/>
                <a:cs typeface="Calibri" pitchFamily="1" charset="0"/>
              </a:rPr>
              <a:t>How fast will this be?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838200" y="2754868"/>
            <a:ext cx="92974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1" charset="0"/>
                <a:cs typeface="Calibri" pitchFamily="1" charset="0"/>
              </a:rPr>
              <a:t>in code: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33798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54613" y="3832578"/>
            <a:ext cx="1703387" cy="549275"/>
          </a:xfrm>
          <a:prstGeom prst="rect">
            <a:avLst/>
          </a:prstGeom>
          <a:solidFill>
            <a:srgbClr val="CAF5FB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returns a </a:t>
            </a:r>
            <a:r>
              <a:rPr lang="en-US" sz="1500" b="1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random permutation </a:t>
            </a:r>
            <a:r>
              <a:rPr lang="en-US" sz="1500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of 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990600" y="990600"/>
            <a:ext cx="7265988" cy="9906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/>
              <a:t>checking </a:t>
            </a:r>
            <a:r>
              <a:rPr lang="en-US" sz="4000"/>
              <a:t>if a list is sorted...</a:t>
            </a:r>
            <a:endParaRPr lang="en-US" sz="4000" i="1"/>
          </a:p>
        </p:txBody>
      </p:sp>
      <p:sp>
        <p:nvSpPr>
          <p:cNvPr id="3584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05400" y="1219200"/>
            <a:ext cx="3151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</a:t>
            </a:r>
            <a:r>
              <a:rPr lang="en-US" sz="1600" b="1">
                <a:latin typeface="Courier New" pitchFamily="1" charset="0"/>
              </a:rPr>
              <a:t>True</a:t>
            </a:r>
            <a:r>
              <a:rPr lang="en-US" sz="1600"/>
              <a:t> if </a:t>
            </a:r>
            <a:r>
              <a:rPr lang="en-US" sz="1600" b="1">
                <a:latin typeface="Courier New" pitchFamily="1" charset="0"/>
              </a:rPr>
              <a:t>s</a:t>
            </a:r>
            <a:r>
              <a:rPr lang="en-US" sz="1600"/>
              <a:t> is in order, </a:t>
            </a:r>
            <a:r>
              <a:rPr lang="en-US" sz="1600" b="1">
                <a:latin typeface="Courier New" pitchFamily="1" charset="0"/>
              </a:rPr>
              <a:t>False</a:t>
            </a:r>
            <a:r>
              <a:rPr lang="en-US" sz="1600"/>
              <a:t> otherwise</a:t>
            </a:r>
          </a:p>
        </p:txBody>
      </p:sp>
      <p:sp>
        <p:nvSpPr>
          <p:cNvPr id="3584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286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Courier New" pitchFamily="1" charset="0"/>
              </a:rPr>
              <a:t>isSorted</a:t>
            </a:r>
            <a:r>
              <a:rPr lang="en-US" b="1" dirty="0">
                <a:latin typeface="Courier New" pitchFamily="1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1" charset="0"/>
              </a:rPr>
              <a:t>'BART'</a:t>
            </a:r>
            <a:r>
              <a:rPr lang="en-US" b="1" dirty="0">
                <a:latin typeface="Courier New" pitchFamily="1" charset="0"/>
              </a:rPr>
              <a:t>) </a:t>
            </a:r>
            <a:r>
              <a:rPr lang="en-US" dirty="0"/>
              <a:t>returns     </a:t>
            </a:r>
            <a:r>
              <a:rPr lang="en-US" dirty="0">
                <a:solidFill>
                  <a:srgbClr val="CC0000"/>
                </a:solidFill>
                <a:latin typeface="Maiandra GD" pitchFamily="34" charset="0"/>
              </a:rPr>
              <a:t>False</a:t>
            </a:r>
            <a:endParaRPr lang="en-US" b="1" dirty="0">
              <a:solidFill>
                <a:srgbClr val="CC0000"/>
              </a:solidFill>
              <a:latin typeface="Maiandra GD" pitchFamily="34" charset="0"/>
            </a:endParaRPr>
          </a:p>
        </p:txBody>
      </p:sp>
      <p:sp>
        <p:nvSpPr>
          <p:cNvPr id="3584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71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1" charset="0"/>
              </a:rPr>
              <a:t>'BERT'</a:t>
            </a:r>
            <a:r>
              <a:rPr lang="en-US" b="1">
                <a:latin typeface="Courier New" pitchFamily="1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3584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3657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1" charset="0"/>
              </a:rPr>
              <a:t>'BEGIN'</a:t>
            </a:r>
            <a:r>
              <a:rPr lang="en-US" b="1">
                <a:latin typeface="Courier New" pitchFamily="1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3584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52164" y="2557463"/>
            <a:ext cx="16690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No way I'm </a:t>
            </a:r>
            <a:r>
              <a:rPr lang="en-US" sz="1100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sz="1100" b="1" dirty="0" smtClean="0">
                <a:latin typeface="Courier New" pitchFamily="1" charset="0"/>
                <a:cs typeface="Courier New" pitchFamily="1" charset="0"/>
              </a:rPr>
              <a:t>False</a:t>
            </a:r>
            <a:r>
              <a:rPr lang="en-US" sz="1100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, man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.</a:t>
            </a:r>
          </a:p>
        </p:txBody>
      </p:sp>
      <p:pic>
        <p:nvPicPr>
          <p:cNvPr id="35849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053263" y="2819400"/>
            <a:ext cx="1447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 l="12283" r="29367" b="44186"/>
          <a:stretch>
            <a:fillRect/>
          </a:stretch>
        </p:blipFill>
        <p:spPr bwMode="auto">
          <a:xfrm>
            <a:off x="7162800" y="3886200"/>
            <a:ext cx="12684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1284111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err="1">
                <a:latin typeface="Courier New" pitchFamily="1" charset="0"/>
              </a:rPr>
              <a:t>isSorted</a:t>
            </a:r>
            <a:r>
              <a:rPr lang="en-US" b="1" dirty="0">
                <a:latin typeface="Courier New" pitchFamily="1" charset="0"/>
              </a:rPr>
              <a:t>(s</a:t>
            </a:r>
            <a:r>
              <a:rPr lang="en-US" b="1" dirty="0" smtClean="0">
                <a:latin typeface="Courier New" pitchFamily="1" charset="0"/>
              </a:rPr>
              <a:t>)</a:t>
            </a:r>
            <a:r>
              <a:rPr lang="en-US" b="1" dirty="0">
                <a:solidFill>
                  <a:schemeClr val="accent2"/>
                </a:solidFill>
                <a:latin typeface="Courier New" pitchFamily="1" charset="0"/>
              </a:rPr>
              <a:t>:</a:t>
            </a:r>
            <a:endParaRPr lang="en-US" b="1" dirty="0" smtClean="0">
              <a:latin typeface="Courier New" pitchFamily="1" charset="0"/>
            </a:endParaRPr>
          </a:p>
        </p:txBody>
      </p:sp>
      <p:sp>
        <p:nvSpPr>
          <p:cNvPr id="35852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400" y="4343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isSorted([3,1,4])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</a:p>
        </p:txBody>
      </p:sp>
      <p:sp>
        <p:nvSpPr>
          <p:cNvPr id="35853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5029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isSorted([1,3,4])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35854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8400" y="632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Six-letter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words?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5855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400" y="5638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1" charset="0"/>
              </a:rPr>
              <a:t>'LOOPY'</a:t>
            </a:r>
            <a:r>
              <a:rPr lang="en-US" b="1">
                <a:latin typeface="Courier New" pitchFamily="1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??</a:t>
            </a:r>
          </a:p>
        </p:txBody>
      </p:sp>
      <p:sp>
        <p:nvSpPr>
          <p:cNvPr id="20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1580" y="5475994"/>
            <a:ext cx="7200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Too true!</a:t>
            </a:r>
            <a:endParaRPr lang="en-US" sz="1100" dirty="0">
              <a:solidFill>
                <a:srgbClr val="067B0E"/>
              </a:solidFill>
              <a:latin typeface="Calibri" pitchFamily="1" charset="0"/>
              <a:cs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/>
              <a:t>checking </a:t>
            </a:r>
            <a:r>
              <a:rPr lang="en-US" sz="4000"/>
              <a:t>if sorted...</a:t>
            </a:r>
            <a:endParaRPr lang="en-US" sz="4000" i="1"/>
          </a:p>
        </p:txBody>
      </p:sp>
      <p:sp>
        <p:nvSpPr>
          <p:cNvPr id="3789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958975"/>
            <a:ext cx="3152775" cy="590550"/>
          </a:xfrm>
          <a:prstGeom prst="rect">
            <a:avLst/>
          </a:prstGeom>
          <a:noFill/>
          <a:ln w="9525">
            <a:solidFill>
              <a:srgbClr val="067B0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</a:rPr>
              <a:t>returns </a:t>
            </a:r>
            <a:r>
              <a:rPr lang="en-US" sz="1600" b="1">
                <a:solidFill>
                  <a:srgbClr val="067B0E"/>
                </a:solidFill>
                <a:latin typeface="Courier New" pitchFamily="1" charset="0"/>
              </a:rPr>
              <a:t>True</a:t>
            </a:r>
            <a:r>
              <a:rPr lang="en-US" sz="1600">
                <a:solidFill>
                  <a:srgbClr val="067B0E"/>
                </a:solidFill>
              </a:rPr>
              <a:t> if </a:t>
            </a:r>
            <a:r>
              <a:rPr lang="en-US" sz="1600" b="1">
                <a:solidFill>
                  <a:srgbClr val="067B0E"/>
                </a:solidFill>
                <a:latin typeface="Courier New" pitchFamily="1" charset="0"/>
              </a:rPr>
              <a:t>s</a:t>
            </a:r>
            <a:r>
              <a:rPr lang="en-US" sz="1600">
                <a:solidFill>
                  <a:srgbClr val="067B0E"/>
                </a:solidFill>
              </a:rPr>
              <a:t> is in order, </a:t>
            </a:r>
            <a:r>
              <a:rPr lang="en-US" sz="1600" b="1">
                <a:solidFill>
                  <a:srgbClr val="067B0E"/>
                </a:solidFill>
                <a:latin typeface="Courier New" pitchFamily="1" charset="0"/>
              </a:rPr>
              <a:t>False</a:t>
            </a:r>
            <a:r>
              <a:rPr lang="en-US" sz="1600">
                <a:solidFill>
                  <a:srgbClr val="067B0E"/>
                </a:solidFill>
              </a:rPr>
              <a:t> otherwise</a:t>
            </a:r>
          </a:p>
        </p:txBody>
      </p:sp>
      <p:sp>
        <p:nvSpPr>
          <p:cNvPr id="37893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371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1" charset="0"/>
              </a:rPr>
              <a:t>def </a:t>
            </a:r>
            <a:r>
              <a:rPr lang="en-US" b="1">
                <a:latin typeface="Courier New" pitchFamily="1" charset="0"/>
              </a:rPr>
              <a:t>isSorted(s):</a:t>
            </a:r>
          </a:p>
        </p:txBody>
      </p:sp>
      <p:sp>
        <p:nvSpPr>
          <p:cNvPr id="37894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632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b="1" i="1">
                <a:solidFill>
                  <a:schemeClr val="bg2"/>
                </a:solidFill>
                <a:latin typeface="Arial" charset="0"/>
              </a:rPr>
              <a:t>six-letter word?</a:t>
            </a:r>
          </a:p>
        </p:txBody>
      </p:sp>
      <p:sp>
        <p:nvSpPr>
          <p:cNvPr id="37895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9188" y="2698750"/>
            <a:ext cx="5638800" cy="3195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if </a:t>
            </a:r>
            <a:r>
              <a:rPr lang="en-US" b="1" dirty="0" err="1">
                <a:latin typeface="Courier New" pitchFamily="1" charset="0"/>
              </a:rPr>
              <a:t>len</a:t>
            </a:r>
            <a:r>
              <a:rPr lang="en-US" b="1" dirty="0">
                <a:latin typeface="Courier New" pitchFamily="1" charset="0"/>
              </a:rPr>
              <a:t>(s) &lt; 2: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elif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s[0] &lt; s[1]: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</a:p>
        </p:txBody>
      </p:sp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6454775" y="1643063"/>
            <a:ext cx="25161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Courier New" pitchFamily="1" charset="0"/>
              </a:rPr>
              <a:t>isSorted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itchFamily="1" charset="0"/>
              </a:rPr>
              <a:t>'BEGIN'</a:t>
            </a:r>
            <a:r>
              <a:rPr lang="en-US" sz="1800" b="1" dirty="0">
                <a:latin typeface="Courier New" pitchFamily="1" charset="0"/>
              </a:rPr>
              <a:t>)</a:t>
            </a:r>
          </a:p>
          <a:p>
            <a:r>
              <a:rPr lang="en-US" sz="1800" b="1" dirty="0">
                <a:solidFill>
                  <a:srgbClr val="7030A0"/>
                </a:solidFill>
                <a:latin typeface="Courier New" pitchFamily="1" charset="0"/>
              </a:rPr>
              <a:t>True</a:t>
            </a:r>
          </a:p>
          <a:p>
            <a:endParaRPr lang="en-US" sz="1800" b="1" dirty="0">
              <a:latin typeface="Courier New" pitchFamily="1" charset="0"/>
            </a:endParaRPr>
          </a:p>
          <a:p>
            <a:r>
              <a:rPr lang="en-US" sz="1800" b="1" dirty="0" err="1">
                <a:latin typeface="Courier New" pitchFamily="1" charset="0"/>
              </a:rPr>
              <a:t>isSorted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'END'</a:t>
            </a:r>
            <a:r>
              <a:rPr lang="en-US" sz="1800" b="1" dirty="0">
                <a:latin typeface="Courier New" pitchFamily="1" charset="0"/>
              </a:rPr>
              <a:t>)</a:t>
            </a:r>
          </a:p>
          <a:p>
            <a:r>
              <a:rPr lang="en-US" sz="1800" b="1" dirty="0">
                <a:solidFill>
                  <a:srgbClr val="7030A0"/>
                </a:solidFill>
                <a:latin typeface="Courier New" pitchFamily="1" charset="0"/>
              </a:rPr>
              <a:t>False 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0"/>
          <p:cNvSpPr txBox="1">
            <a:spLocks noChangeArrowheads="1"/>
          </p:cNvSpPr>
          <p:nvPr/>
        </p:nvSpPr>
        <p:spPr bwMode="auto">
          <a:xfrm>
            <a:off x="1143000" y="8382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Weet bksa ed xecumeha 3!</a:t>
            </a:r>
            <a:endParaRPr lang="en-US" sz="4200" dirty="0">
              <a:solidFill>
                <a:srgbClr val="0000FF"/>
              </a:solidFill>
              <a:latin typeface="Calibri" pitchFamily="1" charset="0"/>
              <a:cs typeface="Calibr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4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/>
          </p:cNvSpPr>
          <p:nvPr/>
        </p:nvSpPr>
        <p:spPr bwMode="auto">
          <a:xfrm>
            <a:off x="685800" y="1335881"/>
            <a:ext cx="7823936" cy="36933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def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isSorted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(s):</a:t>
            </a:r>
          </a:p>
          <a:p>
            <a:pPr marL="39688"/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"""  True if s is sorted else False """</a:t>
            </a:r>
            <a:endParaRPr lang="en-US" b="1" dirty="0">
              <a:solidFill>
                <a:srgbClr val="067B0E"/>
              </a:solidFill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if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len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(s) &lt; 2: </a:t>
            </a:r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True</a:t>
            </a:r>
          </a:p>
          <a:p>
            <a:pPr marL="39688"/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err="1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elif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s[0] &lt; s[1]: </a:t>
            </a:r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isSorted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 s[1:] )</a:t>
            </a:r>
          </a:p>
          <a:p>
            <a:pPr marL="39688"/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: </a:t>
            </a:r>
          </a:p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False</a:t>
            </a:r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Algorithm </a:t>
            </a:r>
            <a:r>
              <a:rPr lang="en-US" sz="4000" b="1" i="1">
                <a:solidFill>
                  <a:srgbClr val="000000"/>
                </a:solidFill>
              </a:rPr>
              <a:t>Analysis</a:t>
            </a:r>
          </a:p>
        </p:txBody>
      </p:sp>
      <p:sp>
        <p:nvSpPr>
          <p:cNvPr id="39941" name="Rectangle 19"/>
          <p:cNvSpPr>
            <a:spLocks/>
          </p:cNvSpPr>
          <p:nvPr/>
        </p:nvSpPr>
        <p:spPr bwMode="auto">
          <a:xfrm>
            <a:off x="357188" y="5263515"/>
            <a:ext cx="8382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If the original </a:t>
            </a:r>
            <a:r>
              <a:rPr lang="en-US" sz="3200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string </a:t>
            </a:r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had N </a:t>
            </a:r>
            <a:r>
              <a:rPr lang="en-US" sz="3200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chars, how </a:t>
            </a:r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many </a:t>
            </a:r>
            <a:r>
              <a:rPr lang="en-US" sz="3200" b="1" i="1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"steps"</a:t>
            </a:r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would it take to run </a:t>
            </a:r>
            <a:r>
              <a:rPr lang="en-US" sz="2800" b="1" dirty="0" err="1" smtClean="0">
                <a:latin typeface="Courier New" pitchFamily="1" charset="0"/>
                <a:cs typeface="Arial" charset="0"/>
              </a:rPr>
              <a:t>isSorted</a:t>
            </a:r>
            <a:r>
              <a:rPr lang="en-US" sz="3200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?</a:t>
            </a:r>
            <a:endParaRPr lang="en-US" sz="3200" dirty="0">
              <a:latin typeface="Courier New" pitchFamily="1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6320135"/>
            <a:ext cx="6054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in the </a:t>
            </a:r>
            <a:r>
              <a:rPr lang="en-US" b="1" u="sng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BEST</a:t>
            </a:r>
            <a:r>
              <a:rPr lang="en-US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case?                  in the </a:t>
            </a:r>
            <a:r>
              <a:rPr lang="en-US" b="1" u="sng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WORST</a:t>
            </a:r>
            <a:r>
              <a:rPr lang="en-US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case?</a:t>
            </a:r>
            <a:endParaRPr lang="en-US" dirty="0">
              <a:solidFill>
                <a:srgbClr val="0B04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/>
          </p:cNvSpPr>
          <p:nvPr/>
        </p:nvSpPr>
        <p:spPr bwMode="auto">
          <a:xfrm>
            <a:off x="838200" y="4419600"/>
            <a:ext cx="78486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457200" y="1114425"/>
            <a:ext cx="8218488" cy="180975"/>
            <a:chOff x="0" y="0"/>
            <a:chExt cx="5177" cy="114"/>
          </a:xfrm>
        </p:grpSpPr>
        <p:sp>
          <p:nvSpPr>
            <p:cNvPr id="44040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4" name="Rectangle 6"/>
          <p:cNvSpPr>
            <a:spLocks/>
          </p:cNvSpPr>
          <p:nvPr/>
        </p:nvSpPr>
        <p:spPr bwMode="auto">
          <a:xfrm>
            <a:off x="558800" y="2743200"/>
            <a:ext cx="8204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b="1" dirty="0">
                <a:latin typeface="Calibri" pitchFamily="1" charset="0"/>
                <a:cs typeface="Arial" charset="0"/>
              </a:rPr>
              <a:t>Theorem 2:  </a:t>
            </a:r>
          </a:p>
          <a:p>
            <a:pPr marL="39688">
              <a:spcBef>
                <a:spcPts val="1600"/>
              </a:spcBef>
            </a:pPr>
            <a:r>
              <a:rPr lang="en-US" dirty="0">
                <a:latin typeface="Calibri" pitchFamily="1" charset="0"/>
                <a:cs typeface="Arial" charset="0"/>
              </a:rPr>
              <a:t>No comparison-based sorting algorithm can sort </a:t>
            </a:r>
            <a:r>
              <a:rPr lang="en-US" i="1" dirty="0">
                <a:latin typeface="Calibri" pitchFamily="1" charset="0"/>
                <a:cs typeface="Arial" charset="0"/>
              </a:rPr>
              <a:t>n</a:t>
            </a:r>
            <a:r>
              <a:rPr lang="en-US" dirty="0">
                <a:latin typeface="Calibri" pitchFamily="1" charset="0"/>
                <a:cs typeface="Arial" charset="0"/>
              </a:rPr>
              <a:t> numbers asymptotically faster than </a:t>
            </a:r>
            <a:r>
              <a:rPr lang="en-US" i="1" dirty="0">
                <a:latin typeface="Calibri" pitchFamily="1" charset="0"/>
                <a:cs typeface="Arial" charset="0"/>
              </a:rPr>
              <a:t>n log</a:t>
            </a:r>
            <a:r>
              <a:rPr lang="en-US" i="1" baseline="-25000" dirty="0">
                <a:latin typeface="Calibri" pitchFamily="1" charset="0"/>
                <a:cs typeface="Arial" charset="0"/>
              </a:rPr>
              <a:t>2 </a:t>
            </a:r>
            <a:r>
              <a:rPr lang="en-US" i="1" dirty="0">
                <a:latin typeface="Calibri" pitchFamily="1" charset="0"/>
                <a:cs typeface="Arial" charset="0"/>
              </a:rPr>
              <a:t>n</a:t>
            </a:r>
            <a:r>
              <a:rPr lang="en-US" dirty="0">
                <a:latin typeface="Calibri" pitchFamily="1" charset="0"/>
                <a:cs typeface="Arial" charset="0"/>
              </a:rPr>
              <a:t>. </a:t>
            </a:r>
          </a:p>
        </p:txBody>
      </p:sp>
      <p:sp>
        <p:nvSpPr>
          <p:cNvPr id="44037" name="Rectangle 7"/>
          <p:cNvSpPr>
            <a:spLocks/>
          </p:cNvSpPr>
          <p:nvPr/>
        </p:nvSpPr>
        <p:spPr bwMode="auto">
          <a:xfrm>
            <a:off x="558800" y="1481138"/>
            <a:ext cx="820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b="1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Theorem 1:  </a:t>
            </a:r>
          </a:p>
          <a:p>
            <a:pPr marL="39688">
              <a:spcBef>
                <a:spcPts val="1600"/>
              </a:spcBef>
            </a:pPr>
            <a:r>
              <a:rPr lang="en-US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No sorting algorithm can sort </a:t>
            </a:r>
            <a:r>
              <a:rPr lang="en-US" i="1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n</a:t>
            </a:r>
            <a:r>
              <a:rPr lang="en-US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 numbers in fewer than </a:t>
            </a:r>
            <a:r>
              <a:rPr lang="en-US" i="1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n </a:t>
            </a:r>
            <a:r>
              <a:rPr lang="en-US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steps.</a:t>
            </a:r>
            <a:r>
              <a:rPr lang="en-US" dirty="0">
                <a:latin typeface="Calibri" pitchFamily="1" charset="0"/>
                <a:cs typeface="Arial" charset="0"/>
              </a:rPr>
              <a:t> </a:t>
            </a:r>
          </a:p>
        </p:txBody>
      </p:sp>
      <p:sp>
        <p:nvSpPr>
          <p:cNvPr id="78856" name="Rectangle 8"/>
          <p:cNvSpPr>
            <a:spLocks/>
          </p:cNvSpPr>
          <p:nvPr/>
        </p:nvSpPr>
        <p:spPr bwMode="auto">
          <a:xfrm>
            <a:off x="1042988" y="4419600"/>
            <a:ext cx="637381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u="sng" dirty="0">
                <a:cs typeface="Arial" charset="0"/>
              </a:rPr>
              <a:t>Sorting Algorithm	Worst-case Asymptotic Time</a:t>
            </a:r>
          </a:p>
          <a:p>
            <a:pPr marL="39688"/>
            <a:r>
              <a:rPr lang="en-US" dirty="0">
                <a:cs typeface="Arial" charset="0"/>
              </a:rPr>
              <a:t>Insertion Sort		</a:t>
            </a:r>
            <a:r>
              <a:rPr lang="en-US" i="1" dirty="0">
                <a:cs typeface="Arial" charset="0"/>
              </a:rPr>
              <a:t>n</a:t>
            </a:r>
            <a:r>
              <a:rPr lang="en-US" i="1" baseline="30000" dirty="0">
                <a:cs typeface="Arial" charset="0"/>
              </a:rPr>
              <a:t>2</a:t>
            </a:r>
          </a:p>
          <a:p>
            <a:pPr marL="39688"/>
            <a:r>
              <a:rPr lang="en-US" dirty="0">
                <a:cs typeface="Arial" charset="0"/>
              </a:rPr>
              <a:t>Bubble Sort		</a:t>
            </a:r>
            <a:r>
              <a:rPr lang="en-US" i="1" dirty="0">
                <a:cs typeface="Arial" charset="0"/>
              </a:rPr>
              <a:t>n</a:t>
            </a:r>
            <a:r>
              <a:rPr lang="en-US" i="1" baseline="30000" dirty="0">
                <a:cs typeface="Arial" charset="0"/>
              </a:rPr>
              <a:t>2</a:t>
            </a:r>
          </a:p>
          <a:p>
            <a:pPr marL="39688"/>
            <a:r>
              <a:rPr lang="en-US" dirty="0">
                <a:cs typeface="Arial" charset="0"/>
              </a:rPr>
              <a:t>Quicksort		</a:t>
            </a:r>
            <a:r>
              <a:rPr lang="en-US" i="1" dirty="0">
                <a:cs typeface="Arial" charset="0"/>
              </a:rPr>
              <a:t>n</a:t>
            </a:r>
            <a:r>
              <a:rPr lang="en-US" i="1" baseline="30000" dirty="0">
                <a:cs typeface="Arial" charset="0"/>
              </a:rPr>
              <a:t>2</a:t>
            </a:r>
          </a:p>
          <a:p>
            <a:pPr marL="39688"/>
            <a:r>
              <a:rPr lang="en-US" dirty="0" err="1">
                <a:cs typeface="Arial" charset="0"/>
              </a:rPr>
              <a:t>Mergesort</a:t>
            </a:r>
            <a:r>
              <a:rPr lang="en-US" dirty="0">
                <a:cs typeface="Arial" charset="0"/>
              </a:rPr>
              <a:t>		</a:t>
            </a:r>
            <a:r>
              <a:rPr lang="en-US" i="1" dirty="0">
                <a:cs typeface="Arial" charset="0"/>
              </a:rPr>
              <a:t>n log</a:t>
            </a:r>
            <a:r>
              <a:rPr lang="en-US" i="1" baseline="-25000" dirty="0">
                <a:cs typeface="Arial" charset="0"/>
              </a:rPr>
              <a:t>2 </a:t>
            </a:r>
            <a:r>
              <a:rPr lang="en-US" i="1" dirty="0">
                <a:cs typeface="Arial" charset="0"/>
              </a:rPr>
              <a:t>n</a:t>
            </a:r>
          </a:p>
          <a:p>
            <a:pPr marL="39688"/>
            <a:r>
              <a:rPr lang="en-US" dirty="0" err="1">
                <a:cs typeface="Arial" charset="0"/>
              </a:rPr>
              <a:t>Heapsort</a:t>
            </a:r>
            <a:r>
              <a:rPr lang="en-US" dirty="0">
                <a:cs typeface="Arial" charset="0"/>
              </a:rPr>
              <a:t>		</a:t>
            </a:r>
            <a:r>
              <a:rPr lang="en-US" i="1" dirty="0">
                <a:cs typeface="Arial" charset="0"/>
              </a:rPr>
              <a:t>n log</a:t>
            </a:r>
            <a:r>
              <a:rPr lang="en-US" i="1" baseline="-25000" dirty="0">
                <a:cs typeface="Arial" charset="0"/>
              </a:rPr>
              <a:t>2 </a:t>
            </a:r>
            <a:r>
              <a:rPr lang="en-US" i="1" dirty="0">
                <a:cs typeface="Arial" charset="0"/>
              </a:rPr>
              <a:t>n</a:t>
            </a:r>
          </a:p>
        </p:txBody>
      </p:sp>
      <p:sp>
        <p:nvSpPr>
          <p:cNvPr id="4403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Sorting out sorting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 animBg="1"/>
      <p:bldP spid="78854" grpId="0"/>
      <p:bldP spid="788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2819400" y="3733800"/>
            <a:ext cx="5867400" cy="2514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457200" y="1114425"/>
            <a:ext cx="6210300" cy="176213"/>
            <a:chOff x="0" y="0"/>
            <a:chExt cx="5177" cy="114"/>
          </a:xfrm>
        </p:grpSpPr>
        <p:sp>
          <p:nvSpPr>
            <p:cNvPr id="4098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3" name="Rectangle 6"/>
          <p:cNvSpPr>
            <a:spLocks/>
          </p:cNvSpPr>
          <p:nvPr/>
        </p:nvSpPr>
        <p:spPr bwMode="auto">
          <a:xfrm>
            <a:off x="1143000" y="1500426"/>
            <a:ext cx="4724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40639" bIns="0">
            <a:spAutoFit/>
          </a:bodyPr>
          <a:lstStyle/>
          <a:p>
            <a:pPr marL="39688" algn="ctr"/>
            <a:r>
              <a:rPr lang="en-US" sz="2800" dirty="0">
                <a:cs typeface="Arial" charset="0"/>
              </a:rPr>
              <a:t>Our </a:t>
            </a:r>
            <a:r>
              <a:rPr lang="en-US" sz="2800" dirty="0" smtClean="0">
                <a:cs typeface="Arial" charset="0"/>
              </a:rPr>
              <a:t>"</a:t>
            </a:r>
            <a:r>
              <a:rPr lang="en-US" sz="2800" dirty="0" err="1" smtClean="0">
                <a:cs typeface="Arial" charset="0"/>
              </a:rPr>
              <a:t>super"computer</a:t>
            </a:r>
            <a:r>
              <a:rPr lang="en-US" sz="2800" dirty="0">
                <a:cs typeface="Arial" charset="0"/>
              </a:rPr>
              <a:t>:  </a:t>
            </a:r>
            <a:r>
              <a:rPr lang="en-US" sz="2800" dirty="0" smtClean="0">
                <a:cs typeface="Arial" charset="0"/>
              </a:rPr>
              <a:t>                  </a:t>
            </a:r>
            <a:r>
              <a:rPr lang="en-US" sz="2800" b="1" dirty="0" smtClean="0">
                <a:cs typeface="Arial" charset="0"/>
              </a:rPr>
              <a:t>1 </a:t>
            </a:r>
            <a:r>
              <a:rPr lang="en-US" sz="2800" b="1" dirty="0">
                <a:cs typeface="Arial" charset="0"/>
              </a:rPr>
              <a:t>billion steps/second</a:t>
            </a:r>
          </a:p>
        </p:txBody>
      </p:sp>
      <p:sp>
        <p:nvSpPr>
          <p:cNvPr id="40964" name="Rectangle 7"/>
          <p:cNvSpPr>
            <a:spLocks/>
          </p:cNvSpPr>
          <p:nvPr/>
        </p:nvSpPr>
        <p:spPr bwMode="auto">
          <a:xfrm>
            <a:off x="6970713" y="3230563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b="1" i="1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N</a:t>
            </a:r>
            <a:r>
              <a:rPr lang="en-US" i="1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!</a:t>
            </a:r>
            <a:r>
              <a:rPr lang="en-US" i="1" baseline="30000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steps</a:t>
            </a:r>
            <a:endParaRPr lang="en-US" dirty="0">
              <a:solidFill>
                <a:srgbClr val="0B04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0965" name="Rectangle 8"/>
          <p:cNvSpPr>
            <a:spLocks/>
          </p:cNvSpPr>
          <p:nvPr/>
        </p:nvSpPr>
        <p:spPr bwMode="auto">
          <a:xfrm>
            <a:off x="609600" y="5130800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 smtClean="0">
                <a:cs typeface="Arial" charset="0"/>
              </a:rPr>
              <a:t>N </a:t>
            </a:r>
            <a:r>
              <a:rPr lang="en-US" i="1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10</a:t>
            </a:r>
            <a:r>
              <a:rPr lang="en-US" baseline="30000" dirty="0">
                <a:cs typeface="Arial" charset="0"/>
              </a:rPr>
              <a:t>6</a:t>
            </a:r>
            <a:r>
              <a:rPr lang="en-US" dirty="0">
                <a:cs typeface="Arial" charset="0"/>
              </a:rPr>
              <a:t>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Does it matter?</a:t>
            </a:r>
          </a:p>
        </p:txBody>
      </p:sp>
      <p:pic>
        <p:nvPicPr>
          <p:cNvPr id="40967" name="Picture 11" descr="usb-hamster-wheel-7696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2400"/>
            <a:ext cx="23082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5021263" y="3155950"/>
            <a:ext cx="1294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9688"/>
            <a:r>
              <a:rPr lang="en-US" b="1" i="1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N</a:t>
            </a:r>
            <a:r>
              <a:rPr lang="en-US" i="1" baseline="30000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2</a:t>
            </a:r>
            <a:r>
              <a:rPr lang="en-US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steps</a:t>
            </a:r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3059113" y="3176588"/>
            <a:ext cx="1185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9688"/>
            <a:r>
              <a:rPr lang="en-US" b="1" i="1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N</a:t>
            </a:r>
            <a:r>
              <a:rPr lang="en-US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steps</a:t>
            </a:r>
          </a:p>
        </p:txBody>
      </p:sp>
      <p:sp>
        <p:nvSpPr>
          <p:cNvPr id="40970" name="TextBox 14"/>
          <p:cNvSpPr txBox="1">
            <a:spLocks noChangeArrowheads="1"/>
          </p:cNvSpPr>
          <p:nvPr/>
        </p:nvSpPr>
        <p:spPr bwMode="auto">
          <a:xfrm>
            <a:off x="3060700" y="2662238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Our algorithm's running time...</a:t>
            </a:r>
          </a:p>
        </p:txBody>
      </p:sp>
      <p:sp>
        <p:nvSpPr>
          <p:cNvPr id="40971" name="Rectangle 8"/>
          <p:cNvSpPr>
            <a:spLocks/>
          </p:cNvSpPr>
          <p:nvPr/>
        </p:nvSpPr>
        <p:spPr bwMode="auto">
          <a:xfrm>
            <a:off x="609600" y="4464050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>
                <a:cs typeface="Arial" charset="0"/>
              </a:rPr>
              <a:t>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10</a:t>
            </a:r>
            <a:r>
              <a:rPr lang="en-US" baseline="30000" dirty="0">
                <a:cs typeface="Arial" charset="0"/>
              </a:rPr>
              <a:t>3</a:t>
            </a:r>
            <a:r>
              <a:rPr lang="en-US" dirty="0">
                <a:cs typeface="Arial" charset="0"/>
              </a:rPr>
              <a:t>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72" name="Rectangle 8"/>
          <p:cNvSpPr>
            <a:spLocks/>
          </p:cNvSpPr>
          <p:nvPr/>
        </p:nvSpPr>
        <p:spPr bwMode="auto">
          <a:xfrm>
            <a:off x="609600" y="3810000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>
                <a:cs typeface="Arial" charset="0"/>
              </a:rPr>
              <a:t>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10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73" name="Rectangle 8"/>
          <p:cNvSpPr>
            <a:spLocks/>
          </p:cNvSpPr>
          <p:nvPr/>
        </p:nvSpPr>
        <p:spPr bwMode="auto">
          <a:xfrm>
            <a:off x="609600" y="5770563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 smtClean="0">
                <a:cs typeface="Arial" charset="0"/>
              </a:rPr>
              <a:t>N</a:t>
            </a:r>
            <a:r>
              <a:rPr lang="en-US" i="1" dirty="0" smtClean="0">
                <a:cs typeface="Arial" charset="0"/>
              </a:rPr>
              <a:t> = </a:t>
            </a:r>
            <a:r>
              <a:rPr lang="en-US" dirty="0">
                <a:cs typeface="Arial" charset="0"/>
              </a:rPr>
              <a:t>10</a:t>
            </a:r>
            <a:r>
              <a:rPr lang="en-US" baseline="30000" dirty="0">
                <a:cs typeface="Arial" charset="0"/>
              </a:rPr>
              <a:t>9</a:t>
            </a:r>
            <a:r>
              <a:rPr lang="en-US" dirty="0">
                <a:cs typeface="Arial" charset="0"/>
              </a:rPr>
              <a:t>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3055938" y="38100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5068888" y="3843338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6" name="Rectangle 21"/>
          <p:cNvSpPr>
            <a:spLocks noChangeArrowheads="1"/>
          </p:cNvSpPr>
          <p:nvPr/>
        </p:nvSpPr>
        <p:spPr bwMode="auto">
          <a:xfrm>
            <a:off x="7127875" y="38100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7" name="Rectangle 22"/>
          <p:cNvSpPr>
            <a:spLocks noChangeArrowheads="1"/>
          </p:cNvSpPr>
          <p:nvPr/>
        </p:nvSpPr>
        <p:spPr bwMode="auto">
          <a:xfrm>
            <a:off x="3055938" y="44196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8" name="Rectangle 23"/>
          <p:cNvSpPr>
            <a:spLocks noChangeArrowheads="1"/>
          </p:cNvSpPr>
          <p:nvPr/>
        </p:nvSpPr>
        <p:spPr bwMode="auto">
          <a:xfrm>
            <a:off x="3055938" y="5084763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43250" y="5715000"/>
            <a:ext cx="877888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67B0E"/>
                </a:solidFill>
                <a:cs typeface="Arial" charset="0"/>
              </a:rPr>
              <a:t>1 sec.</a:t>
            </a:r>
            <a:endParaRPr lang="en-US" b="1" dirty="0">
              <a:solidFill>
                <a:srgbClr val="067B0E"/>
              </a:solidFill>
            </a:endParaRPr>
          </a:p>
        </p:txBody>
      </p:sp>
      <p:sp>
        <p:nvSpPr>
          <p:cNvPr id="40980" name="Rectangle 25"/>
          <p:cNvSpPr>
            <a:spLocks noChangeArrowheads="1"/>
          </p:cNvSpPr>
          <p:nvPr/>
        </p:nvSpPr>
        <p:spPr bwMode="auto">
          <a:xfrm>
            <a:off x="4711700" y="5084763"/>
            <a:ext cx="184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33FF"/>
                </a:solidFill>
                <a:cs typeface="Arial" charset="0"/>
              </a:rPr>
              <a:t>16.7 minutes</a:t>
            </a:r>
            <a:endParaRPr lang="en-US" b="1" dirty="0">
              <a:solidFill>
                <a:srgbClr val="9933FF"/>
              </a:solidFill>
            </a:endParaRPr>
          </a:p>
        </p:txBody>
      </p:sp>
      <p:sp>
        <p:nvSpPr>
          <p:cNvPr id="40981" name="Rectangle 26"/>
          <p:cNvSpPr>
            <a:spLocks noChangeArrowheads="1"/>
          </p:cNvSpPr>
          <p:nvPr/>
        </p:nvSpPr>
        <p:spPr bwMode="auto">
          <a:xfrm>
            <a:off x="6951663" y="4419600"/>
            <a:ext cx="1462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charset="0"/>
              </a:rPr>
              <a:t>&gt; lifespan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982" name="Rectangle 27"/>
          <p:cNvSpPr>
            <a:spLocks noChangeArrowheads="1"/>
          </p:cNvSpPr>
          <p:nvPr/>
        </p:nvSpPr>
        <p:spPr bwMode="auto">
          <a:xfrm>
            <a:off x="6951663" y="5084763"/>
            <a:ext cx="1462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charset="0"/>
              </a:rPr>
              <a:t>&gt; lifespan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983" name="Rectangle 28"/>
          <p:cNvSpPr>
            <a:spLocks noChangeArrowheads="1"/>
          </p:cNvSpPr>
          <p:nvPr/>
        </p:nvSpPr>
        <p:spPr bwMode="auto">
          <a:xfrm>
            <a:off x="6951663" y="5715000"/>
            <a:ext cx="1462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charset="0"/>
              </a:rPr>
              <a:t>&gt; lifespan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984" name="Rectangle 29"/>
          <p:cNvSpPr>
            <a:spLocks noChangeArrowheads="1"/>
          </p:cNvSpPr>
          <p:nvPr/>
        </p:nvSpPr>
        <p:spPr bwMode="auto">
          <a:xfrm>
            <a:off x="4873625" y="5715000"/>
            <a:ext cx="1500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  <a:cs typeface="Arial" charset="0"/>
              </a:rPr>
              <a:t>31.7 years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40985" name="Rectangle 30"/>
          <p:cNvSpPr>
            <a:spLocks noChangeArrowheads="1"/>
          </p:cNvSpPr>
          <p:nvPr/>
        </p:nvSpPr>
        <p:spPr bwMode="auto">
          <a:xfrm>
            <a:off x="5068888" y="445135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86" name="Rectangle 31"/>
          <p:cNvSpPr>
            <a:spLocks noChangeArrowheads="1"/>
          </p:cNvSpPr>
          <p:nvPr/>
        </p:nvSpPr>
        <p:spPr bwMode="auto">
          <a:xfrm>
            <a:off x="652463" y="2693988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pitchFamily="1" charset="0"/>
                <a:cs typeface="Calibri" pitchFamily="1" charset="0"/>
              </a:rPr>
              <a:t>Number of elements</a:t>
            </a:r>
            <a:endParaRPr lang="en-US" b="1" dirty="0"/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3200400" y="6248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total time to finish...</a:t>
            </a:r>
            <a:endParaRPr lang="en-US" b="1" dirty="0">
              <a:solidFill>
                <a:srgbClr val="067B0E"/>
              </a:solidFill>
              <a:latin typeface="Calibri" pitchFamily="1" charset="0"/>
              <a:cs typeface="Calibri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Do real data sets get so big?</a:t>
            </a:r>
          </a:p>
        </p:txBody>
      </p:sp>
      <p:pic>
        <p:nvPicPr>
          <p:cNvPr id="41987" name="Picture 32" descr="audacityS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7766050" cy="3887788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</p:spPr>
      </p:pic>
      <p:sp>
        <p:nvSpPr>
          <p:cNvPr id="41988" name="Rectangle 33"/>
          <p:cNvSpPr>
            <a:spLocks noChangeArrowheads="1"/>
          </p:cNvSpPr>
          <p:nvPr/>
        </p:nvSpPr>
        <p:spPr bwMode="auto">
          <a:xfrm>
            <a:off x="4294188" y="5811838"/>
            <a:ext cx="10922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Yes!</a:t>
            </a:r>
          </a:p>
        </p:txBody>
      </p:sp>
      <p:cxnSp>
        <p:nvCxnSpPr>
          <p:cNvPr id="41989" name="Straight Arrow Connector 35"/>
          <p:cNvCxnSpPr>
            <a:cxnSpLocks noChangeShapeType="1"/>
            <a:stCxn id="41988" idx="0"/>
          </p:cNvCxnSpPr>
          <p:nvPr/>
        </p:nvCxnSpPr>
        <p:spPr bwMode="auto">
          <a:xfrm rot="5400000" flipH="1" flipV="1">
            <a:off x="4860926" y="4127500"/>
            <a:ext cx="1663700" cy="1704975"/>
          </a:xfrm>
          <a:prstGeom prst="straightConnector1">
            <a:avLst/>
          </a:prstGeom>
          <a:noFill/>
          <a:ln w="19050">
            <a:solidFill>
              <a:srgbClr val="0B04FF"/>
            </a:solidFill>
            <a:round/>
            <a:headEnd/>
            <a:tailEnd type="arrow" w="med" len="med"/>
          </a:ln>
        </p:spPr>
      </p:cxnSp>
      <p:cxnSp>
        <p:nvCxnSpPr>
          <p:cNvPr id="41990" name="Straight Arrow Connector 37"/>
          <p:cNvCxnSpPr>
            <a:cxnSpLocks noChangeShapeType="1"/>
            <a:stCxn id="41988" idx="0"/>
          </p:cNvCxnSpPr>
          <p:nvPr/>
        </p:nvCxnSpPr>
        <p:spPr bwMode="auto">
          <a:xfrm rot="16200000" flipV="1">
            <a:off x="3464719" y="4436269"/>
            <a:ext cx="1112838" cy="1638300"/>
          </a:xfrm>
          <a:prstGeom prst="straightConnector1">
            <a:avLst/>
          </a:prstGeom>
          <a:noFill/>
          <a:ln w="19050">
            <a:solidFill>
              <a:srgbClr val="0B04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0"/>
          <p:cNvSpPr txBox="1">
            <a:spLocks noChangeArrowheads="1"/>
          </p:cNvSpPr>
          <p:nvPr/>
        </p:nvSpPr>
        <p:spPr bwMode="auto">
          <a:xfrm>
            <a:off x="1143000" y="8382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Weet bksa ed xecumeha 3!</a:t>
            </a:r>
            <a:endParaRPr lang="en-US" sz="4200" dirty="0">
              <a:solidFill>
                <a:srgbClr val="0000FF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45059" name="TextBox 11"/>
          <p:cNvSpPr txBox="1">
            <a:spLocks noChangeArrowheads="1"/>
          </p:cNvSpPr>
          <p:nvPr/>
        </p:nvSpPr>
        <p:spPr bwMode="auto">
          <a:xfrm>
            <a:off x="2971800" y="5867400"/>
            <a:ext cx="5665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Calibri" pitchFamily="1" charset="0"/>
                <a:cs typeface="Calibri" pitchFamily="1" charset="0"/>
              </a:rPr>
              <a:t>and have a great weekend...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Representing  Sound</a:t>
            </a:r>
          </a:p>
        </p:txBody>
      </p:sp>
      <p:grpSp>
        <p:nvGrpSpPr>
          <p:cNvPr id="4301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114425"/>
            <a:ext cx="8027988" cy="180975"/>
            <a:chOff x="295" y="1311"/>
            <a:chExt cx="5177" cy="114"/>
          </a:xfrm>
        </p:grpSpPr>
        <p:sp>
          <p:nvSpPr>
            <p:cNvPr id="43027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2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/>
          <a:srcRect/>
          <a:stretch>
            <a:fillRect/>
          </a:stretch>
        </p:blipFill>
        <p:spPr bwMode="auto">
          <a:xfrm>
            <a:off x="3352800" y="1600200"/>
            <a:ext cx="5397500" cy="2882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301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76400"/>
            <a:ext cx="2819400" cy="720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Comic Sans MS" pitchFamily="1" charset="0"/>
              </a:rPr>
              <a:t>continuous plot of air pressure vs. time</a:t>
            </a:r>
          </a:p>
        </p:txBody>
      </p:sp>
      <p:sp>
        <p:nvSpPr>
          <p:cNvPr id="43014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895600" y="3259138"/>
            <a:ext cx="1328738" cy="746125"/>
          </a:xfrm>
          <a:custGeom>
            <a:avLst/>
            <a:gdLst>
              <a:gd name="T0" fmla="*/ 0 w 709"/>
              <a:gd name="T1" fmla="*/ 2147483647 h 470"/>
              <a:gd name="T2" fmla="*/ 2147483647 w 709"/>
              <a:gd name="T3" fmla="*/ 2147483647 h 470"/>
              <a:gd name="T4" fmla="*/ 2147483647 w 709"/>
              <a:gd name="T5" fmla="*/ 2147483647 h 470"/>
              <a:gd name="T6" fmla="*/ 2147483647 w 709"/>
              <a:gd name="T7" fmla="*/ 2147483647 h 470"/>
              <a:gd name="T8" fmla="*/ 2147483647 w 709"/>
              <a:gd name="T9" fmla="*/ 2147483647 h 470"/>
              <a:gd name="T10" fmla="*/ 2147483647 w 709"/>
              <a:gd name="T11" fmla="*/ 2147483647 h 470"/>
              <a:gd name="T12" fmla="*/ 2147483647 w 709"/>
              <a:gd name="T13" fmla="*/ 0 h 4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9"/>
              <a:gd name="T22" fmla="*/ 0 h 470"/>
              <a:gd name="T23" fmla="*/ 709 w 709"/>
              <a:gd name="T24" fmla="*/ 470 h 4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9" h="470">
                <a:moveTo>
                  <a:pt x="0" y="192"/>
                </a:moveTo>
                <a:cubicBezTo>
                  <a:pt x="50" y="210"/>
                  <a:pt x="108" y="222"/>
                  <a:pt x="139" y="272"/>
                </a:cubicBezTo>
                <a:cubicBezTo>
                  <a:pt x="182" y="342"/>
                  <a:pt x="192" y="438"/>
                  <a:pt x="277" y="470"/>
                </a:cubicBezTo>
                <a:cubicBezTo>
                  <a:pt x="315" y="466"/>
                  <a:pt x="345" y="469"/>
                  <a:pt x="379" y="454"/>
                </a:cubicBezTo>
                <a:cubicBezTo>
                  <a:pt x="504" y="397"/>
                  <a:pt x="607" y="270"/>
                  <a:pt x="683" y="160"/>
                </a:cubicBezTo>
                <a:cubicBezTo>
                  <a:pt x="697" y="111"/>
                  <a:pt x="709" y="84"/>
                  <a:pt x="677" y="38"/>
                </a:cubicBezTo>
                <a:cubicBezTo>
                  <a:pt x="666" y="3"/>
                  <a:pt x="674" y="13"/>
                  <a:pt x="661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183063" y="2928938"/>
            <a:ext cx="128587" cy="601662"/>
          </a:xfrm>
          <a:custGeom>
            <a:avLst/>
            <a:gdLst>
              <a:gd name="T0" fmla="*/ 0 w 81"/>
              <a:gd name="T1" fmla="*/ 2147483647 h 379"/>
              <a:gd name="T2" fmla="*/ 2147483647 w 81"/>
              <a:gd name="T3" fmla="*/ 2147483647 h 379"/>
              <a:gd name="T4" fmla="*/ 2147483647 w 81"/>
              <a:gd name="T5" fmla="*/ 0 h 379"/>
              <a:gd name="T6" fmla="*/ 0 60000 65536"/>
              <a:gd name="T7" fmla="*/ 0 60000 65536"/>
              <a:gd name="T8" fmla="*/ 0 60000 65536"/>
              <a:gd name="T9" fmla="*/ 0 w 81"/>
              <a:gd name="T10" fmla="*/ 0 h 379"/>
              <a:gd name="T11" fmla="*/ 81 w 81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379">
                <a:moveTo>
                  <a:pt x="0" y="379"/>
                </a:moveTo>
                <a:cubicBezTo>
                  <a:pt x="17" y="366"/>
                  <a:pt x="21" y="353"/>
                  <a:pt x="42" y="347"/>
                </a:cubicBezTo>
                <a:cubicBezTo>
                  <a:pt x="81" y="241"/>
                  <a:pt x="64" y="108"/>
                  <a:pt x="64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3217863"/>
            <a:ext cx="2438400" cy="60007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samples taken every ~ 1/22050th of a second</a:t>
            </a:r>
          </a:p>
        </p:txBody>
      </p:sp>
      <p:sp>
        <p:nvSpPr>
          <p:cNvPr id="4301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4876800"/>
            <a:ext cx="3505200" cy="8445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Each sample is measured on a scale from -32,768 to 32,767.</a:t>
            </a:r>
            <a:br>
              <a:rPr lang="en-US" sz="1600">
                <a:latin typeface="Comic Sans MS" pitchFamily="1" charset="0"/>
              </a:rPr>
            </a:br>
            <a:r>
              <a:rPr lang="en-US" sz="1600">
                <a:latin typeface="Comic Sans MS" pitchFamily="1" charset="0"/>
              </a:rPr>
              <a:t> (This fits into 2 bytes.)</a:t>
            </a:r>
          </a:p>
        </p:txBody>
      </p:sp>
      <p:sp>
        <p:nvSpPr>
          <p:cNvPr id="4301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00600" y="5181600"/>
            <a:ext cx="3733800" cy="10890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These two bytes are called a </a:t>
            </a:r>
            <a:r>
              <a:rPr lang="en-US" sz="1600" i="1">
                <a:latin typeface="Comic Sans MS" pitchFamily="1" charset="0"/>
              </a:rPr>
              <a:t>frame</a:t>
            </a:r>
            <a:r>
              <a:rPr lang="en-US" sz="1600">
                <a:latin typeface="Comic Sans MS" pitchFamily="1" charset="0"/>
              </a:rPr>
              <a:t>. Raw audio data - such as what is written to the surface of a CD - is simply a list of these frames.</a:t>
            </a:r>
          </a:p>
        </p:txBody>
      </p:sp>
      <p:sp>
        <p:nvSpPr>
          <p:cNvPr id="430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693863" y="2641600"/>
            <a:ext cx="142875" cy="4397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666875" y="4038600"/>
            <a:ext cx="542925" cy="685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191000" y="5410200"/>
            <a:ext cx="509588" cy="2444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8450" y="2987675"/>
            <a:ext cx="8382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sampling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" y="4619625"/>
            <a:ext cx="11430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quantization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11675" y="4933950"/>
            <a:ext cx="11430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storage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4463" y="1439863"/>
            <a:ext cx="11430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physics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6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73588" y="6353175"/>
            <a:ext cx="41148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pulse code modulation = PCM data</a:t>
            </a:r>
          </a:p>
        </p:txBody>
      </p:sp>
      <p:sp>
        <p:nvSpPr>
          <p:cNvPr id="21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4538" y="6022975"/>
            <a:ext cx="146526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omic Sans MS" pitchFamily="1" charset="0"/>
              </a:rPr>
              <a:t>This problem SOUNDS like fun!</a:t>
            </a:r>
            <a:endParaRPr lang="en-US" sz="1000" dirty="0">
              <a:solidFill>
                <a:srgbClr val="067B0E"/>
              </a:solidFill>
              <a:latin typeface="Comic Sans MS" pitchFamily="1" charset="0"/>
            </a:endParaRPr>
          </a:p>
        </p:txBody>
      </p:sp>
      <p:grpSp>
        <p:nvGrpSpPr>
          <p:cNvPr id="22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228600" y="6172200"/>
            <a:ext cx="531813" cy="600075"/>
            <a:chOff x="2928" y="1051"/>
            <a:chExt cx="840" cy="957"/>
          </a:xfrm>
        </p:grpSpPr>
        <p:sp>
          <p:nvSpPr>
            <p:cNvPr id="23" name="Freeform 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1066800"/>
            <a:ext cx="7772400" cy="180975"/>
            <a:chOff x="295" y="1311"/>
            <a:chExt cx="5177" cy="114"/>
          </a:xfrm>
        </p:grpSpPr>
        <p:sp>
          <p:nvSpPr>
            <p:cNvPr id="25629" name="Rectangle 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5630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256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1700" y="2286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ASCII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78123" r="60612" b="11488"/>
          <a:stretch>
            <a:fillRect/>
          </a:stretch>
        </p:blipFill>
        <p:spPr bwMode="auto">
          <a:xfrm>
            <a:off x="228600" y="2593975"/>
            <a:ext cx="48355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4211638"/>
            <a:ext cx="1143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8 bits = 1 byte</a:t>
            </a:r>
          </a:p>
        </p:txBody>
      </p:sp>
      <p:sp>
        <p:nvSpPr>
          <p:cNvPr id="25606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2438400" y="3124200"/>
            <a:ext cx="304800" cy="1143000"/>
          </a:xfrm>
          <a:prstGeom prst="line">
            <a:avLst/>
          </a:prstGeom>
          <a:noFill/>
          <a:ln w="28575">
            <a:solidFill>
              <a:srgbClr val="1E16E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4211638"/>
            <a:ext cx="2895600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1E16E4"/>
                </a:solidFill>
                <a:latin typeface="Calibri" pitchFamily="34" charset="0"/>
                <a:cs typeface="Calibri" pitchFamily="34" charset="0"/>
              </a:rPr>
              <a:t>The SAME bits represent integers, if the variable has type </a:t>
            </a:r>
            <a:r>
              <a:rPr lang="en-US" sz="18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800" b="1" smtClean="0">
                <a:solidFill>
                  <a:srgbClr val="1E16E4"/>
                </a:solidFill>
                <a:latin typeface="Calibri" pitchFamily="34" charset="0"/>
                <a:cs typeface="Calibri" pitchFamily="34" charset="0"/>
              </a:rPr>
              <a:t> instead of </a:t>
            </a:r>
            <a:r>
              <a:rPr lang="en-US" sz="18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</a:t>
            </a:r>
            <a:endParaRPr lang="en-US" sz="1800" b="1" smtClean="0">
              <a:solidFill>
                <a:srgbClr val="1E16E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1371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American Standard Code for Information Interchange</a:t>
            </a:r>
          </a:p>
        </p:txBody>
      </p:sp>
      <p:sp>
        <p:nvSpPr>
          <p:cNvPr id="25609" name="AutoShap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8988" y="2278063"/>
            <a:ext cx="2244725" cy="1927225"/>
          </a:xfrm>
          <a:prstGeom prst="cube">
            <a:avLst>
              <a:gd name="adj" fmla="val 5392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10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70575" y="4419600"/>
            <a:ext cx="2244725" cy="1927225"/>
          </a:xfrm>
          <a:prstGeom prst="cube">
            <a:avLst>
              <a:gd name="adj" fmla="val 5392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1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97563" y="334645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type: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</a:rPr>
              <a:t>str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2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99150" y="5510213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type: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3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2686451">
            <a:off x="6907213" y="290353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Georgia" pitchFamily="18" charset="0"/>
              </a:rPr>
              <a:t>00101111</a:t>
            </a:r>
          </a:p>
        </p:txBody>
      </p:sp>
      <p:sp>
        <p:nvSpPr>
          <p:cNvPr id="25614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2686451">
            <a:off x="6889750" y="5072063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Georgia" pitchFamily="18" charset="0"/>
              </a:rPr>
              <a:t>00101111</a:t>
            </a:r>
          </a:p>
        </p:txBody>
      </p:sp>
      <p:sp>
        <p:nvSpPr>
          <p:cNvPr id="2561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-2743434">
            <a:off x="7391400" y="3260726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bits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6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-2743434">
            <a:off x="7361237" y="5437188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bits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7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903913" y="3657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name: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18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05500" y="5821363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name: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9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15125" y="2484438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value: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2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00838" y="461645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value: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21" name="Rectangl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07163" y="27051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'/'</a:t>
            </a:r>
          </a:p>
        </p:txBody>
      </p:sp>
      <p:sp>
        <p:nvSpPr>
          <p:cNvPr id="25622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48438" y="4849813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47</a:t>
            </a:r>
          </a:p>
        </p:txBody>
      </p:sp>
      <p:sp>
        <p:nvSpPr>
          <p:cNvPr id="25623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8229600" y="281940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147483647 w 288"/>
              <a:gd name="T3" fmla="*/ 0 h 1344"/>
              <a:gd name="T4" fmla="*/ 2147483647 w 288"/>
              <a:gd name="T5" fmla="*/ 2147483647 h 1344"/>
              <a:gd name="T6" fmla="*/ 0 w 288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344"/>
              <a:gd name="T14" fmla="*/ 288 w 288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344">
                <a:moveTo>
                  <a:pt x="0" y="0"/>
                </a:moveTo>
                <a:lnTo>
                  <a:pt x="288" y="0"/>
                </a:lnTo>
                <a:lnTo>
                  <a:pt x="288" y="1344"/>
                </a:lnTo>
                <a:lnTo>
                  <a:pt x="0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24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59688" y="3695700"/>
            <a:ext cx="10636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smtClean="0">
                <a:solidFill>
                  <a:srgbClr val="000000"/>
                </a:solidFill>
              </a:rPr>
              <a:t>Identical bits are stored in each variable!</a:t>
            </a:r>
          </a:p>
        </p:txBody>
      </p:sp>
      <p:sp>
        <p:nvSpPr>
          <p:cNvPr id="25625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 flipH="1">
            <a:off x="5326063" y="3516313"/>
            <a:ext cx="457200" cy="2133600"/>
          </a:xfrm>
          <a:custGeom>
            <a:avLst/>
            <a:gdLst>
              <a:gd name="T0" fmla="*/ 0 w 288"/>
              <a:gd name="T1" fmla="*/ 0 h 1344"/>
              <a:gd name="T2" fmla="*/ 2147483647 w 288"/>
              <a:gd name="T3" fmla="*/ 0 h 1344"/>
              <a:gd name="T4" fmla="*/ 2147483647 w 288"/>
              <a:gd name="T5" fmla="*/ 2147483647 h 1344"/>
              <a:gd name="T6" fmla="*/ 0 w 288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344"/>
              <a:gd name="T14" fmla="*/ 288 w 288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344">
                <a:moveTo>
                  <a:pt x="0" y="0"/>
                </a:moveTo>
                <a:lnTo>
                  <a:pt x="288" y="0"/>
                </a:lnTo>
                <a:lnTo>
                  <a:pt x="288" y="1344"/>
                </a:lnTo>
                <a:lnTo>
                  <a:pt x="0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26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80025" y="4284663"/>
            <a:ext cx="10636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smtClean="0">
                <a:solidFill>
                  <a:srgbClr val="000000"/>
                </a:solidFill>
              </a:rPr>
              <a:t>The types determine how to interpret the bits; the names don't matter at all…</a:t>
            </a:r>
          </a:p>
        </p:txBody>
      </p:sp>
      <p:pic>
        <p:nvPicPr>
          <p:cNvPr id="25627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2917" r="60612" b="71875"/>
          <a:stretch>
            <a:fillRect/>
          </a:stretch>
        </p:blipFill>
        <p:spPr bwMode="auto">
          <a:xfrm>
            <a:off x="228600" y="1981200"/>
            <a:ext cx="4835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Line 1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3048000" y="3124200"/>
            <a:ext cx="914400" cy="1143000"/>
          </a:xfrm>
          <a:prstGeom prst="line">
            <a:avLst/>
          </a:prstGeom>
          <a:noFill/>
          <a:ln w="28575">
            <a:solidFill>
              <a:srgbClr val="1E16E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9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560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1E16E4"/>
                </a:solidFill>
              </a:rPr>
              <a:t>Subsequences:</a:t>
            </a:r>
            <a:r>
              <a:rPr lang="en-US" sz="4000"/>
              <a:t> Sketching out…</a:t>
            </a:r>
          </a:p>
        </p:txBody>
      </p:sp>
      <p:sp>
        <p:nvSpPr>
          <p:cNvPr id="256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788" y="1347788"/>
            <a:ext cx="802481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1" charset="0"/>
              </a:rPr>
              <a:t>def </a:t>
            </a: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 s, </a:t>
            </a:r>
            <a:r>
              <a:rPr lang="en-US" sz="2100" b="1" dirty="0" err="1">
                <a:latin typeface="Courier New" pitchFamily="1" charset="0"/>
              </a:rPr>
              <a:t>sbig</a:t>
            </a:r>
            <a:r>
              <a:rPr lang="en-US" sz="2100" b="1" dirty="0">
                <a:latin typeface="Courier New" pitchFamily="1" charset="0"/>
              </a:rPr>
              <a:t> 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 returns True if s is a subsequence of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; False otherwise. Both are strings.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sz="2100" b="1" dirty="0">
                <a:latin typeface="Courier New" pitchFamily="1" charset="0"/>
              </a:rPr>
              <a:t>   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3521075"/>
            <a:ext cx="1828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Base Case(s)</a:t>
            </a:r>
          </a:p>
        </p:txBody>
      </p:sp>
      <p:sp>
        <p:nvSpPr>
          <p:cNvPr id="2560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0" y="5121275"/>
            <a:ext cx="18288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Recursive Step(s)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9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7938" y="2817813"/>
              <a:ext cx="19050" cy="23812"/>
            </p14:xfrm>
          </p:contentPart>
        </mc:Choice>
        <mc:Fallback xmlns="">
          <p:pic>
            <p:nvPicPr>
              <p:cNvPr id="1239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9312" y="2814205"/>
                <a:ext cx="31271" cy="33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9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5238" y="5605463"/>
              <a:ext cx="4762" cy="3175"/>
            </p14:xfrm>
          </p:contentPart>
        </mc:Choice>
        <mc:Fallback xmlns="">
          <p:pic>
            <p:nvPicPr>
              <p:cNvPr id="1239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5714" y="5594880"/>
                <a:ext cx="28206" cy="27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9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511425"/>
              <a:ext cx="1479550" cy="2470150"/>
            </p14:xfrm>
          </p:contentPart>
        </mc:Choice>
        <mc:Fallback xmlns="">
          <p:pic>
            <p:nvPicPr>
              <p:cNvPr id="1239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6065" y="2497386"/>
                <a:ext cx="1507989" cy="2493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39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8800" y="2765425"/>
              <a:ext cx="1793875" cy="77788"/>
            </p14:xfrm>
          </p:contentPart>
        </mc:Choice>
        <mc:Fallback xmlns="">
          <p:pic>
            <p:nvPicPr>
              <p:cNvPr id="1239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55840" y="2755388"/>
                <a:ext cx="1811155" cy="10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9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8225" y="2530475"/>
              <a:ext cx="301625" cy="735013"/>
            </p14:xfrm>
          </p:contentPart>
        </mc:Choice>
        <mc:Fallback xmlns="">
          <p:pic>
            <p:nvPicPr>
              <p:cNvPr id="1239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2507" y="2517605"/>
                <a:ext cx="318422" cy="7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9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9413" y="2633663"/>
              <a:ext cx="1163637" cy="496887"/>
            </p14:xfrm>
          </p:contentPart>
        </mc:Choice>
        <mc:Fallback xmlns="">
          <p:pic>
            <p:nvPicPr>
              <p:cNvPr id="1239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38972" y="2627182"/>
                <a:ext cx="1188119" cy="517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9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8638" y="2568575"/>
              <a:ext cx="1335087" cy="676275"/>
            </p14:xfrm>
          </p:contentPart>
        </mc:Choice>
        <mc:Fallback xmlns="">
          <p:pic>
            <p:nvPicPr>
              <p:cNvPr id="1239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56036" y="2562816"/>
                <a:ext cx="1352370" cy="697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9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75" y="2647950"/>
              <a:ext cx="963613" cy="374650"/>
            </p14:xfrm>
          </p:contentPart>
        </mc:Choice>
        <mc:Fallback xmlns="">
          <p:pic>
            <p:nvPicPr>
              <p:cNvPr id="1239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6977" y="2634994"/>
                <a:ext cx="982691" cy="402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9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8513" y="2524125"/>
              <a:ext cx="931862" cy="523875"/>
            </p14:xfrm>
          </p:contentPart>
        </mc:Choice>
        <mc:Fallback xmlns="">
          <p:pic>
            <p:nvPicPr>
              <p:cNvPr id="1239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3756" y="2510083"/>
                <a:ext cx="951658" cy="55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9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75" y="2817813"/>
              <a:ext cx="841375" cy="192087"/>
            </p14:xfrm>
          </p:contentPart>
        </mc:Choice>
        <mc:Fallback xmlns="">
          <p:pic>
            <p:nvPicPr>
              <p:cNvPr id="1239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43714" y="2812058"/>
                <a:ext cx="855776" cy="21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9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4250" y="3462338"/>
              <a:ext cx="9525" cy="4762"/>
            </p14:xfrm>
          </p:contentPart>
        </mc:Choice>
        <mc:Fallback xmlns="">
          <p:pic>
            <p:nvPicPr>
              <p:cNvPr id="1239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84359" y="3449884"/>
                <a:ext cx="33338" cy="31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9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" y="3233738"/>
              <a:ext cx="612775" cy="1187450"/>
            </p14:xfrm>
          </p:contentPart>
        </mc:Choice>
        <mc:Fallback xmlns="">
          <p:pic>
            <p:nvPicPr>
              <p:cNvPr id="1239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0359" y="3218976"/>
                <a:ext cx="635097" cy="1213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9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0563" y="3508375"/>
              <a:ext cx="601662" cy="400050"/>
            </p14:xfrm>
          </p:contentPart>
        </mc:Choice>
        <mc:Fallback xmlns="">
          <p:pic>
            <p:nvPicPr>
              <p:cNvPr id="1239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55498" y="3496154"/>
                <a:ext cx="620113" cy="420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39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6225" y="3432175"/>
              <a:ext cx="860425" cy="403225"/>
            </p14:xfrm>
          </p:contentPart>
        </mc:Choice>
        <mc:Fallback xmlns="">
          <p:pic>
            <p:nvPicPr>
              <p:cNvPr id="1239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01465" y="3419934"/>
                <a:ext cx="890666" cy="43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39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3473450"/>
              <a:ext cx="884238" cy="654050"/>
            </p14:xfrm>
          </p:contentPart>
        </mc:Choice>
        <mc:Fallback xmlns="">
          <p:pic>
            <p:nvPicPr>
              <p:cNvPr id="1239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37524" y="3463011"/>
                <a:ext cx="908000" cy="680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9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3189288"/>
              <a:ext cx="1752600" cy="561975"/>
            </p14:xfrm>
          </p:contentPart>
        </mc:Choice>
        <mc:Fallback xmlns="">
          <p:pic>
            <p:nvPicPr>
              <p:cNvPr id="1239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0246" y="3182808"/>
                <a:ext cx="1761599" cy="580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39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9475" y="3365500"/>
              <a:ext cx="515938" cy="168275"/>
            </p14:xfrm>
          </p:contentPart>
        </mc:Choice>
        <mc:Fallback xmlns="">
          <p:pic>
            <p:nvPicPr>
              <p:cNvPr id="1239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7234" y="3355411"/>
                <a:ext cx="536460" cy="191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39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0638" y="4651375"/>
              <a:ext cx="169862" cy="608013"/>
            </p14:xfrm>
          </p:contentPart>
        </mc:Choice>
        <mc:Fallback xmlns="">
          <p:pic>
            <p:nvPicPr>
              <p:cNvPr id="1239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62721" y="4642735"/>
                <a:ext cx="190735" cy="620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9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9063" y="4876800"/>
              <a:ext cx="749300" cy="468313"/>
            </p14:xfrm>
          </p:contentPart>
        </mc:Choice>
        <mc:Fallback xmlns="">
          <p:pic>
            <p:nvPicPr>
              <p:cNvPr id="1239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76821" y="4868521"/>
                <a:ext cx="765143" cy="489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39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9025" y="5051425"/>
              <a:ext cx="1281113" cy="319088"/>
            </p14:xfrm>
          </p:contentPart>
        </mc:Choice>
        <mc:Fallback xmlns="">
          <p:pic>
            <p:nvPicPr>
              <p:cNvPr id="1239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53266" y="5038460"/>
                <a:ext cx="1302351" cy="344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39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2538" y="4652963"/>
              <a:ext cx="2563812" cy="836612"/>
            </p14:xfrm>
          </p:contentPart>
        </mc:Choice>
        <mc:Fallback xmlns="">
          <p:pic>
            <p:nvPicPr>
              <p:cNvPr id="1239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78857" y="4640734"/>
                <a:ext cx="2590815" cy="857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39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2575" y="5526088"/>
              <a:ext cx="1223963" cy="557212"/>
            </p14:xfrm>
          </p:contentPart>
        </mc:Choice>
        <mc:Fallback xmlns="">
          <p:pic>
            <p:nvPicPr>
              <p:cNvPr id="1239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39975" y="5514209"/>
                <a:ext cx="1240522" cy="579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39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2650" y="5602288"/>
              <a:ext cx="1150938" cy="665162"/>
            </p14:xfrm>
          </p:contentPart>
        </mc:Choice>
        <mc:Fallback xmlns="">
          <p:pic>
            <p:nvPicPr>
              <p:cNvPr id="1239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11490" y="5592210"/>
                <a:ext cx="1165698" cy="688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39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5632450"/>
              <a:ext cx="1487487" cy="501650"/>
            </p14:xfrm>
          </p:contentPart>
        </mc:Choice>
        <mc:Fallback xmlns="">
          <p:pic>
            <p:nvPicPr>
              <p:cNvPr id="1239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29623" y="5625248"/>
                <a:ext cx="1511966" cy="512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39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4663" y="4527550"/>
              <a:ext cx="12700" cy="23813"/>
            </p14:xfrm>
          </p:contentPart>
        </mc:Choice>
        <mc:Fallback xmlns="">
          <p:pic>
            <p:nvPicPr>
              <p:cNvPr id="1239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37255" y="4520334"/>
                <a:ext cx="26811" cy="44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39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962025"/>
              <a:ext cx="1450975" cy="842963"/>
            </p14:xfrm>
          </p:contentPart>
        </mc:Choice>
        <mc:Fallback xmlns="">
          <p:pic>
            <p:nvPicPr>
              <p:cNvPr id="1239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29884" y="949422"/>
                <a:ext cx="1474738" cy="868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39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1150938"/>
              <a:ext cx="1600200" cy="382587"/>
            </p14:xfrm>
          </p:contentPart>
        </mc:Choice>
        <mc:Fallback xmlns="">
          <p:pic>
            <p:nvPicPr>
              <p:cNvPr id="1239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85140" y="1146619"/>
                <a:ext cx="1614600" cy="398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39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4381500"/>
              <a:ext cx="5724525" cy="1077913"/>
            </p14:xfrm>
          </p:contentPart>
        </mc:Choice>
        <mc:Fallback xmlns="">
          <p:pic>
            <p:nvPicPr>
              <p:cNvPr id="1239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59471" y="4368192"/>
                <a:ext cx="5751882" cy="1104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393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1447800"/>
              <a:ext cx="2622550" cy="1098550"/>
            </p14:xfrm>
          </p:contentPart>
        </mc:Choice>
        <mc:Fallback xmlns="">
          <p:pic>
            <p:nvPicPr>
              <p:cNvPr id="12393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24720" y="1444201"/>
                <a:ext cx="2639830" cy="11158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 rIns="132080"/>
          <a:lstStyle/>
          <a:p>
            <a:r>
              <a:rPr lang="en-US" smtClean="0"/>
              <a:t>Asymptotic Analysis</a:t>
            </a:r>
          </a:p>
        </p:txBody>
      </p:sp>
      <p:grpSp>
        <p:nvGrpSpPr>
          <p:cNvPr id="46083" name="Group 2"/>
          <p:cNvGrpSpPr>
            <a:grpSpLocks/>
          </p:cNvGrpSpPr>
          <p:nvPr/>
        </p:nvGrpSpPr>
        <p:grpSpPr bwMode="auto">
          <a:xfrm>
            <a:off x="457200" y="1219200"/>
            <a:ext cx="8218488" cy="180975"/>
            <a:chOff x="0" y="0"/>
            <a:chExt cx="5177" cy="114"/>
          </a:xfrm>
        </p:grpSpPr>
        <p:sp>
          <p:nvSpPr>
            <p:cNvPr id="4611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4" name="Rectangle 9"/>
          <p:cNvSpPr>
            <a:spLocks/>
          </p:cNvSpPr>
          <p:nvPr/>
        </p:nvSpPr>
        <p:spPr bwMode="auto">
          <a:xfrm>
            <a:off x="457200" y="18288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3n + 42</a:t>
            </a:r>
          </a:p>
        </p:txBody>
      </p:sp>
      <p:sp>
        <p:nvSpPr>
          <p:cNvPr id="46085" name="Rectangle 10"/>
          <p:cNvSpPr>
            <a:spLocks/>
          </p:cNvSpPr>
          <p:nvPr/>
        </p:nvSpPr>
        <p:spPr bwMode="auto">
          <a:xfrm>
            <a:off x="457200" y="27432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100 n</a:t>
            </a:r>
          </a:p>
        </p:txBody>
      </p:sp>
      <p:sp>
        <p:nvSpPr>
          <p:cNvPr id="46086" name="Rectangle 11"/>
          <p:cNvSpPr>
            <a:spLocks/>
          </p:cNvSpPr>
          <p:nvPr/>
        </p:nvSpPr>
        <p:spPr bwMode="auto">
          <a:xfrm>
            <a:off x="457200" y="22860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42n+4242</a:t>
            </a:r>
          </a:p>
        </p:txBody>
      </p:sp>
      <p:sp>
        <p:nvSpPr>
          <p:cNvPr id="46087" name="Rectangle 12"/>
          <p:cNvSpPr>
            <a:spLocks/>
          </p:cNvSpPr>
          <p:nvPr/>
        </p:nvSpPr>
        <p:spPr bwMode="auto">
          <a:xfrm>
            <a:off x="457200" y="36576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(0.1)n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+ n + 1</a:t>
            </a:r>
          </a:p>
        </p:txBody>
      </p:sp>
      <p:sp>
        <p:nvSpPr>
          <p:cNvPr id="46088" name="Rectangle 13"/>
          <p:cNvSpPr>
            <a:spLocks/>
          </p:cNvSpPr>
          <p:nvPr/>
        </p:nvSpPr>
        <p:spPr bwMode="auto">
          <a:xfrm>
            <a:off x="479425" y="41148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rgbClr val="6F0B17"/>
                </a:solidFill>
                <a:cs typeface="Arial" charset="0"/>
              </a:rPr>
              <a:t>100 n</a:t>
            </a:r>
            <a:r>
              <a:rPr lang="en-US" baseline="30000">
                <a:solidFill>
                  <a:srgbClr val="6F0B17"/>
                </a:solidFill>
                <a:cs typeface="Arial" charset="0"/>
              </a:rPr>
              <a:t>2</a:t>
            </a:r>
            <a:r>
              <a:rPr lang="en-US">
                <a:cs typeface="Arial" charset="0"/>
              </a:rPr>
              <a:t> </a:t>
            </a:r>
          </a:p>
        </p:txBody>
      </p:sp>
      <p:sp>
        <p:nvSpPr>
          <p:cNvPr id="46089" name="Rectangle 14"/>
          <p:cNvSpPr>
            <a:spLocks/>
          </p:cNvSpPr>
          <p:nvPr/>
        </p:nvSpPr>
        <p:spPr bwMode="auto">
          <a:xfrm>
            <a:off x="533400" y="5105400"/>
            <a:ext cx="4724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n</a:t>
            </a:r>
            <a:r>
              <a:rPr lang="en-US" baseline="30000">
                <a:cs typeface="Arial" charset="0"/>
              </a:rPr>
              <a:t>3</a:t>
            </a:r>
            <a:r>
              <a:rPr lang="en-US">
                <a:cs typeface="Arial" charset="0"/>
              </a:rPr>
              <a:t> - 100n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+ 2n + 42</a:t>
            </a:r>
          </a:p>
        </p:txBody>
      </p:sp>
      <p:sp>
        <p:nvSpPr>
          <p:cNvPr id="46090" name="Rectangle 15"/>
          <p:cNvSpPr>
            <a:spLocks/>
          </p:cNvSpPr>
          <p:nvPr/>
        </p:nvSpPr>
        <p:spPr bwMode="auto">
          <a:xfrm>
            <a:off x="533400" y="5562600"/>
            <a:ext cx="4724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2n</a:t>
            </a:r>
            <a:r>
              <a:rPr lang="en-US" baseline="30000">
                <a:cs typeface="Arial" charset="0"/>
              </a:rPr>
              <a:t>3</a:t>
            </a:r>
            <a:r>
              <a:rPr lang="en-US">
                <a:cs typeface="Arial" charset="0"/>
              </a:rPr>
              <a:t> + 10</a:t>
            </a:r>
          </a:p>
          <a:p>
            <a:pPr marL="39688">
              <a:spcBef>
                <a:spcPts val="1400"/>
              </a:spcBef>
            </a:pPr>
            <a:r>
              <a:rPr lang="en-US">
                <a:solidFill>
                  <a:srgbClr val="6F0B17"/>
                </a:solidFill>
                <a:cs typeface="Arial" charset="0"/>
              </a:rPr>
              <a:t>1/5 n</a:t>
            </a:r>
            <a:r>
              <a:rPr lang="en-US" baseline="30000">
                <a:solidFill>
                  <a:srgbClr val="6F0B17"/>
                </a:solidFill>
                <a:cs typeface="Arial" charset="0"/>
              </a:rPr>
              <a:t>3</a:t>
            </a:r>
            <a:r>
              <a:rPr lang="en-US">
                <a:cs typeface="Arial" charset="0"/>
              </a:rPr>
              <a:t> </a:t>
            </a:r>
          </a:p>
        </p:txBody>
      </p:sp>
      <p:sp>
        <p:nvSpPr>
          <p:cNvPr id="46091" name="Rectangle 16"/>
          <p:cNvSpPr>
            <a:spLocks/>
          </p:cNvSpPr>
          <p:nvPr/>
        </p:nvSpPr>
        <p:spPr bwMode="auto">
          <a:xfrm>
            <a:off x="381000" y="1752600"/>
            <a:ext cx="2133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Rectangle 17"/>
          <p:cNvSpPr>
            <a:spLocks/>
          </p:cNvSpPr>
          <p:nvPr/>
        </p:nvSpPr>
        <p:spPr bwMode="auto">
          <a:xfrm>
            <a:off x="457200" y="3429000"/>
            <a:ext cx="2209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Rectangle 18"/>
          <p:cNvSpPr>
            <a:spLocks/>
          </p:cNvSpPr>
          <p:nvPr/>
        </p:nvSpPr>
        <p:spPr bwMode="auto">
          <a:xfrm>
            <a:off x="533400" y="5029200"/>
            <a:ext cx="4038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Rectangle 19"/>
          <p:cNvSpPr>
            <a:spLocks/>
          </p:cNvSpPr>
          <p:nvPr/>
        </p:nvSpPr>
        <p:spPr bwMode="auto">
          <a:xfrm>
            <a:off x="3108325" y="2257425"/>
            <a:ext cx="3521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/>
            <a:r>
              <a:rPr lang="en-US">
                <a:cs typeface="Arial" charset="0"/>
              </a:rPr>
              <a:t>“asymptotically linear”</a:t>
            </a:r>
          </a:p>
        </p:txBody>
      </p:sp>
      <p:sp>
        <p:nvSpPr>
          <p:cNvPr id="46095" name="Rectangle 20"/>
          <p:cNvSpPr>
            <a:spLocks/>
          </p:cNvSpPr>
          <p:nvPr/>
        </p:nvSpPr>
        <p:spPr bwMode="auto">
          <a:xfrm>
            <a:off x="3124200" y="3810000"/>
            <a:ext cx="3355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cs typeface="Arial" charset="0"/>
              </a:rPr>
              <a:t>“asymptotically quadratic”</a:t>
            </a:r>
          </a:p>
        </p:txBody>
      </p:sp>
      <p:sp>
        <p:nvSpPr>
          <p:cNvPr id="46096" name="Rectangle 21"/>
          <p:cNvSpPr>
            <a:spLocks/>
          </p:cNvSpPr>
          <p:nvPr/>
        </p:nvSpPr>
        <p:spPr bwMode="auto">
          <a:xfrm>
            <a:off x="4741863" y="5486400"/>
            <a:ext cx="2882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cs typeface="Arial" charset="0"/>
              </a:rPr>
              <a:t>“asymptotically cubic”</a:t>
            </a:r>
          </a:p>
        </p:txBody>
      </p:sp>
      <p:grpSp>
        <p:nvGrpSpPr>
          <p:cNvPr id="46097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001000" y="2209800"/>
            <a:ext cx="531813" cy="600075"/>
            <a:chOff x="2928" y="1051"/>
            <a:chExt cx="840" cy="957"/>
          </a:xfrm>
        </p:grpSpPr>
        <p:sp>
          <p:nvSpPr>
            <p:cNvPr id="46099" name="Freeform 1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Oval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AutoShape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Freeform 2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8" name="Text Box 4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7600" y="1752600"/>
            <a:ext cx="12954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</a:rPr>
              <a:t>“Asymptotic” is a fancy word!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 rIns="132080"/>
          <a:lstStyle/>
          <a:p>
            <a:r>
              <a:rPr lang="en-US" smtClean="0"/>
              <a:t>Asymptotic Analysis</a:t>
            </a:r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457200" y="1219200"/>
            <a:ext cx="8218488" cy="180975"/>
            <a:chOff x="0" y="0"/>
            <a:chExt cx="5177" cy="114"/>
          </a:xfrm>
        </p:grpSpPr>
        <p:sp>
          <p:nvSpPr>
            <p:cNvPr id="4713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Rectangle 5"/>
          <p:cNvSpPr>
            <a:spLocks/>
          </p:cNvSpPr>
          <p:nvPr/>
        </p:nvSpPr>
        <p:spPr bwMode="auto">
          <a:xfrm>
            <a:off x="5791200" y="25908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100 n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</a:t>
            </a:r>
          </a:p>
        </p:txBody>
      </p:sp>
      <p:sp>
        <p:nvSpPr>
          <p:cNvPr id="47109" name="Rectangle 6"/>
          <p:cNvSpPr>
            <a:spLocks/>
          </p:cNvSpPr>
          <p:nvPr/>
        </p:nvSpPr>
        <p:spPr bwMode="auto">
          <a:xfrm>
            <a:off x="5867400" y="3124200"/>
            <a:ext cx="4724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endParaRPr lang="en-US">
              <a:cs typeface="Arial" charset="0"/>
            </a:endParaRPr>
          </a:p>
          <a:p>
            <a:pPr marL="39688">
              <a:spcBef>
                <a:spcPts val="1400"/>
              </a:spcBef>
            </a:pPr>
            <a:r>
              <a:rPr lang="en-US">
                <a:solidFill>
                  <a:srgbClr val="353397"/>
                </a:solidFill>
                <a:cs typeface="Arial" charset="0"/>
              </a:rPr>
              <a:t>1/5 n</a:t>
            </a:r>
            <a:r>
              <a:rPr lang="en-US" baseline="30000">
                <a:solidFill>
                  <a:srgbClr val="353397"/>
                </a:solidFill>
                <a:cs typeface="Arial" charset="0"/>
              </a:rPr>
              <a:t>3</a:t>
            </a:r>
            <a:r>
              <a:rPr lang="en-US">
                <a:cs typeface="Arial" charset="0"/>
              </a:rPr>
              <a:t> </a:t>
            </a:r>
          </a:p>
        </p:txBody>
      </p:sp>
      <p:pic>
        <p:nvPicPr>
          <p:cNvPr id="47110" name="Picture 7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9600" y="1524000"/>
            <a:ext cx="48260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Line 8"/>
          <p:cNvSpPr>
            <a:spLocks noChangeShapeType="1"/>
          </p:cNvSpPr>
          <p:nvPr/>
        </p:nvSpPr>
        <p:spPr bwMode="auto">
          <a:xfrm rot="10800000">
            <a:off x="5105400" y="2362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 rot="10800000">
            <a:off x="4343400" y="3810000"/>
            <a:ext cx="1524000" cy="76200"/>
          </a:xfrm>
          <a:prstGeom prst="line">
            <a:avLst/>
          </a:prstGeom>
          <a:noFill/>
          <a:ln w="9525">
            <a:solidFill>
              <a:srgbClr val="35339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113" name="Group 10"/>
          <p:cNvGrpSpPr>
            <a:grpSpLocks/>
          </p:cNvGrpSpPr>
          <p:nvPr/>
        </p:nvGrpSpPr>
        <p:grpSpPr bwMode="auto">
          <a:xfrm>
            <a:off x="5181600" y="5562600"/>
            <a:ext cx="838200" cy="457200"/>
            <a:chOff x="0" y="0"/>
            <a:chExt cx="528" cy="288"/>
          </a:xfrm>
        </p:grpSpPr>
        <p:sp>
          <p:nvSpPr>
            <p:cNvPr id="47129" name="Rectangle 11"/>
            <p:cNvSpPr>
              <a:spLocks/>
            </p:cNvSpPr>
            <p:nvPr/>
          </p:nvSpPr>
          <p:spPr bwMode="auto">
            <a:xfrm>
              <a:off x="0" y="0"/>
              <a:ext cx="52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Rectangle 12"/>
            <p:cNvSpPr>
              <a:spLocks/>
            </p:cNvSpPr>
            <p:nvPr/>
          </p:nvSpPr>
          <p:spPr bwMode="auto">
            <a:xfrm>
              <a:off x="0" y="0"/>
              <a:ext cx="52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/>
              <a:r>
                <a:rPr lang="en-US">
                  <a:cs typeface="Arial" charset="0"/>
                </a:rPr>
                <a:t>n</a:t>
              </a:r>
            </a:p>
          </p:txBody>
        </p:sp>
      </p:grpSp>
      <p:grpSp>
        <p:nvGrpSpPr>
          <p:cNvPr id="47114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96200" y="2286000"/>
            <a:ext cx="531813" cy="600075"/>
            <a:chOff x="2928" y="1051"/>
            <a:chExt cx="840" cy="957"/>
          </a:xfrm>
        </p:grpSpPr>
        <p:sp>
          <p:nvSpPr>
            <p:cNvPr id="47116" name="Freeform 1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Oval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AutoShape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2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5" name="Text Box 4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7600" y="1752600"/>
            <a:ext cx="12954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</a:rPr>
              <a:t>Those look like two awesome water-slides!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50863" y="990600"/>
            <a:ext cx="8042275" cy="180975"/>
            <a:chOff x="295" y="1311"/>
            <a:chExt cx="5177" cy="114"/>
          </a:xfrm>
        </p:grpSpPr>
        <p:sp>
          <p:nvSpPr>
            <p:cNvPr id="48136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chemeClr val="bg2"/>
                </a:solidFill>
              </a:rPr>
              <a:t>Almost</a:t>
            </a:r>
            <a:r>
              <a:rPr lang="en-US" sz="4000"/>
              <a:t> the end…</a:t>
            </a:r>
          </a:p>
        </p:txBody>
      </p:sp>
      <p:sp>
        <p:nvSpPr>
          <p:cNvPr id="4813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4813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1" charset="0"/>
              </a:rPr>
              <a:t> sort</a:t>
            </a:r>
            <a:r>
              <a:rPr lang="en-US" b="1">
                <a:latin typeface="Courier New" pitchFamily="1" charset="0"/>
              </a:rPr>
              <a:t>(L)</a:t>
            </a:r>
          </a:p>
        </p:txBody>
      </p:sp>
      <p:sp>
        <p:nvSpPr>
          <p:cNvPr id="481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4191000"/>
            <a:ext cx="5638800" cy="103346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Georgia" pitchFamily="1" charset="0"/>
              </a:rPr>
              <a:t>Let </a:t>
            </a:r>
            <a:r>
              <a:rPr lang="en-US" b="1">
                <a:latin typeface="Courier New" pitchFamily="1" charset="0"/>
              </a:rPr>
              <a:t>e</a:t>
            </a:r>
            <a:r>
              <a:rPr lang="en-US">
                <a:latin typeface="Georgia" pitchFamily="1" charset="0"/>
              </a:rPr>
              <a:t> be the </a:t>
            </a:r>
            <a:r>
              <a:rPr lang="en-US" b="1">
                <a:latin typeface="Courier New" pitchFamily="1" charset="0"/>
              </a:rPr>
              <a:t>max</a:t>
            </a:r>
            <a:r>
              <a:rPr lang="en-US">
                <a:latin typeface="Georgia" pitchFamily="1" charset="0"/>
              </a:rPr>
              <a:t> element in </a:t>
            </a:r>
            <a:r>
              <a:rPr lang="en-US" b="1">
                <a:latin typeface="Courier New" pitchFamily="1" charset="0"/>
              </a:rPr>
              <a:t>L</a:t>
            </a:r>
            <a:endParaRPr lang="en-US">
              <a:latin typeface="Georgia" pitchFamily="1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Georgia" pitchFamily="1" charset="0"/>
              </a:rPr>
              <a:t>Where should </a:t>
            </a:r>
            <a:r>
              <a:rPr lang="en-US" b="1">
                <a:latin typeface="Courier New" pitchFamily="1" charset="0"/>
              </a:rPr>
              <a:t>e</a:t>
            </a:r>
            <a:r>
              <a:rPr lang="en-US">
                <a:latin typeface="Georgia" pitchFamily="1" charset="0"/>
              </a:rPr>
              <a:t> go?</a:t>
            </a:r>
          </a:p>
        </p:txBody>
      </p:sp>
      <p:sp>
        <p:nvSpPr>
          <p:cNvPr id="48135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6172200"/>
            <a:ext cx="51816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Georgia" pitchFamily="1" charset="0"/>
              </a:rPr>
              <a:t>and what helper function might we want…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0" y="0"/>
            <a:chExt cx="5177" cy="114"/>
          </a:xfrm>
        </p:grpSpPr>
        <p:sp>
          <p:nvSpPr>
            <p:cNvPr id="39942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39" name="Rectangle 6"/>
          <p:cNvSpPr>
            <a:spLocks/>
          </p:cNvSpPr>
          <p:nvPr/>
        </p:nvSpPr>
        <p:spPr bwMode="auto">
          <a:xfrm>
            <a:off x="604838" y="1612900"/>
            <a:ext cx="579613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def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isSorted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(s):</a:t>
            </a:r>
          </a:p>
          <a:p>
            <a:pPr marL="39688"/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"""  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docstring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! """</a:t>
            </a:r>
            <a:endParaRPr lang="en-US" b="1" dirty="0">
              <a:solidFill>
                <a:srgbClr val="067B0E"/>
              </a:solidFill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if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L == []: 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0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err="1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elif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e == L[0]: 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1 + count(</a:t>
            </a:r>
            <a:r>
              <a:rPr lang="en-US" b="1" dirty="0" err="1">
                <a:latin typeface="Courier New" pitchFamily="1" charset="0"/>
                <a:cs typeface="Courier New" pitchFamily="1" charset="0"/>
                <a:sym typeface="Courier New" pitchFamily="1" charset="0"/>
              </a:rPr>
              <a:t>e,L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[1:])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: </a:t>
            </a:r>
          </a:p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count(</a:t>
            </a:r>
            <a:r>
              <a:rPr lang="en-US" b="1" dirty="0" err="1">
                <a:latin typeface="Courier New" pitchFamily="1" charset="0"/>
                <a:cs typeface="Courier New" pitchFamily="1" charset="0"/>
                <a:sym typeface="Courier New" pitchFamily="1" charset="0"/>
              </a:rPr>
              <a:t>e,L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[1:])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Algorithm </a:t>
            </a:r>
            <a:r>
              <a:rPr lang="en-US" sz="4000" b="1" i="1">
                <a:solidFill>
                  <a:srgbClr val="000000"/>
                </a:solidFill>
              </a:rPr>
              <a:t>Analysis</a:t>
            </a:r>
          </a:p>
        </p:txBody>
      </p:sp>
      <p:sp>
        <p:nvSpPr>
          <p:cNvPr id="39941" name="Rectangle 19"/>
          <p:cNvSpPr>
            <a:spLocks/>
          </p:cNvSpPr>
          <p:nvPr/>
        </p:nvSpPr>
        <p:spPr bwMode="auto">
          <a:xfrm>
            <a:off x="357188" y="5068888"/>
            <a:ext cx="8382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sz="3200">
                <a:solidFill>
                  <a:srgbClr val="0B04FF"/>
                </a:solidFill>
                <a:latin typeface="Calibri" pitchFamily="1" charset="0"/>
                <a:cs typeface="Arial" charset="0"/>
              </a:rPr>
              <a:t>If the original list had N elements, about how many </a:t>
            </a:r>
            <a:r>
              <a:rPr lang="en-US" sz="3200" b="1" i="1">
                <a:solidFill>
                  <a:srgbClr val="0B04FF"/>
                </a:solidFill>
                <a:latin typeface="Calibri" pitchFamily="1" charset="0"/>
                <a:cs typeface="Arial" charset="0"/>
              </a:rPr>
              <a:t>"steps"</a:t>
            </a:r>
            <a:r>
              <a:rPr lang="en-US" sz="3200">
                <a:solidFill>
                  <a:srgbClr val="0B04FF"/>
                </a:solidFill>
                <a:latin typeface="Calibri" pitchFamily="1" charset="0"/>
                <a:cs typeface="Arial" charset="0"/>
              </a:rPr>
              <a:t> would it take to run </a:t>
            </a:r>
            <a:r>
              <a:rPr lang="en-US" sz="2800" b="1">
                <a:latin typeface="Courier New" pitchFamily="1" charset="0"/>
                <a:cs typeface="Arial" charset="0"/>
              </a:rPr>
              <a:t>count(e,N)</a:t>
            </a:r>
            <a:endParaRPr lang="en-US" sz="2800">
              <a:latin typeface="Courier New" pitchFamily="1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9700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/>
              <a:t>Jotto</a:t>
            </a:r>
            <a:r>
              <a:rPr lang="en-US" sz="4000" b="1" dirty="0" smtClean="0"/>
              <a:t> scoring</a:t>
            </a:r>
            <a:r>
              <a:rPr lang="en-US" sz="4000" dirty="0" smtClean="0"/>
              <a:t> </a:t>
            </a:r>
            <a:r>
              <a:rPr lang="en-US" sz="4000" i="1" dirty="0" smtClean="0"/>
              <a:t>clicker trial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133600" y="1455003"/>
            <a:ext cx="480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What is the score for </a:t>
            </a:r>
            <a:r>
              <a:rPr lang="en-US" b="1" dirty="0" err="1" smtClean="0">
                <a:latin typeface="Courier New" pitchFamily="1" charset="0"/>
              </a:rPr>
              <a:t>jotto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</a:rPr>
              <a:t>geese'</a:t>
            </a:r>
            <a:r>
              <a:rPr lang="en-US" b="1" dirty="0" err="1" smtClean="0">
                <a:latin typeface="Courier New" pitchFamily="1" charset="0"/>
              </a:rPr>
              <a:t>,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</a:rPr>
              <a:t>'seems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b="1" dirty="0" smtClean="0">
                <a:latin typeface="Courier New" pitchFamily="1" charset="0"/>
              </a:rPr>
              <a:t>)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066871"/>
            <a:ext cx="744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A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2971800" y="30668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0</a:t>
            </a:r>
            <a:endParaRPr lang="en-US" sz="7200" dirty="0"/>
          </a:p>
        </p:txBody>
      </p:sp>
      <p:sp>
        <p:nvSpPr>
          <p:cNvPr id="9" name="Rectangle 8"/>
          <p:cNvSpPr/>
          <p:nvPr/>
        </p:nvSpPr>
        <p:spPr>
          <a:xfrm>
            <a:off x="1828800" y="45146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2971800" y="45146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5410200" y="2514600"/>
            <a:ext cx="673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C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6553200" y="2514600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sz="7200" dirty="0"/>
          </a:p>
        </p:txBody>
      </p:sp>
      <p:sp>
        <p:nvSpPr>
          <p:cNvPr id="13" name="Rectangle 12"/>
          <p:cNvSpPr/>
          <p:nvPr/>
        </p:nvSpPr>
        <p:spPr>
          <a:xfrm>
            <a:off x="5410200" y="3828871"/>
            <a:ext cx="766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D</a:t>
            </a:r>
            <a:endParaRPr lang="en-US" sz="7200" dirty="0"/>
          </a:p>
        </p:txBody>
      </p:sp>
      <p:sp>
        <p:nvSpPr>
          <p:cNvPr id="14" name="Rectangle 13"/>
          <p:cNvSpPr/>
          <p:nvPr/>
        </p:nvSpPr>
        <p:spPr>
          <a:xfrm>
            <a:off x="6553200" y="38288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en-US" sz="7200" dirty="0"/>
          </a:p>
        </p:txBody>
      </p:sp>
      <p:sp>
        <p:nvSpPr>
          <p:cNvPr id="15" name="Rectangle 14"/>
          <p:cNvSpPr/>
          <p:nvPr/>
        </p:nvSpPr>
        <p:spPr>
          <a:xfrm>
            <a:off x="5410200" y="5124271"/>
            <a:ext cx="635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7200" dirty="0"/>
          </a:p>
        </p:txBody>
      </p:sp>
      <p:sp>
        <p:nvSpPr>
          <p:cNvPr id="16" name="Rectangle 15"/>
          <p:cNvSpPr/>
          <p:nvPr/>
        </p:nvSpPr>
        <p:spPr>
          <a:xfrm>
            <a:off x="6553200" y="51242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4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9700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/>
              <a:t>JOTTO </a:t>
            </a:r>
            <a:r>
              <a:rPr lang="en-US" sz="4000" i="1" dirty="0" smtClean="0"/>
              <a:t>clicker question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If you had to choose one  of these, which helper function would you use for your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jotto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algorithm?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066871"/>
            <a:ext cx="744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A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1371600" y="3357265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removeAll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5146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800600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514600"/>
            <a:ext cx="673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C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5562600" y="2819400"/>
            <a:ext cx="295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removeUpto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828871"/>
            <a:ext cx="766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D</a:t>
            </a:r>
            <a:endParaRPr lang="en-US" sz="7200" dirty="0"/>
          </a:p>
        </p:txBody>
      </p:sp>
      <p:sp>
        <p:nvSpPr>
          <p:cNvPr id="14" name="Rectangle 13"/>
          <p:cNvSpPr/>
          <p:nvPr/>
        </p:nvSpPr>
        <p:spPr>
          <a:xfrm>
            <a:off x="6400800" y="44196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remove these options from your selection!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00600" y="5124271"/>
            <a:ext cx="635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7200" dirty="0"/>
          </a:p>
        </p:txBody>
      </p:sp>
      <p:sp>
        <p:nvSpPr>
          <p:cNvPr id="32" name="Right Brace 31"/>
          <p:cNvSpPr/>
          <p:nvPr/>
        </p:nvSpPr>
        <p:spPr bwMode="auto">
          <a:xfrm>
            <a:off x="5791200" y="4267200"/>
            <a:ext cx="381000" cy="1752600"/>
          </a:xfrm>
          <a:prstGeom prst="rightBrace">
            <a:avLst>
              <a:gd name="adj1" fmla="val 43743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9700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/>
              <a:t>SORT </a:t>
            </a:r>
            <a:r>
              <a:rPr lang="en-US" sz="4000" i="1" dirty="0" smtClean="0"/>
              <a:t>clicker question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If you had to choose one  of these, which helper function would you use for your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sort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algorithm?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066871"/>
            <a:ext cx="744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A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1371600" y="3357265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removeAll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5146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800600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514600"/>
            <a:ext cx="673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C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5562600" y="2819400"/>
            <a:ext cx="295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removeUpto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828871"/>
            <a:ext cx="766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D</a:t>
            </a:r>
            <a:endParaRPr lang="en-US" sz="7200" dirty="0"/>
          </a:p>
        </p:txBody>
      </p:sp>
      <p:sp>
        <p:nvSpPr>
          <p:cNvPr id="14" name="Rectangle 13"/>
          <p:cNvSpPr/>
          <p:nvPr/>
        </p:nvSpPr>
        <p:spPr>
          <a:xfrm>
            <a:off x="5715000" y="39624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remove this question from the HW!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00600" y="5124271"/>
            <a:ext cx="635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7200" dirty="0"/>
          </a:p>
        </p:txBody>
      </p:sp>
      <p:grpSp>
        <p:nvGrpSpPr>
          <p:cNvPr id="3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019800" y="5419725"/>
            <a:ext cx="531813" cy="600075"/>
            <a:chOff x="2928" y="1051"/>
            <a:chExt cx="840" cy="957"/>
          </a:xfrm>
        </p:grpSpPr>
        <p:sp>
          <p:nvSpPr>
            <p:cNvPr id="18" name="Freeform 2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3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3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548806" y="5257800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  <a:cs typeface="Calibri" pitchFamily="34" charset="0"/>
              </a:rPr>
              <a:t>Choose me!</a:t>
            </a:r>
            <a:endParaRPr lang="en-US" sz="1800" dirty="0">
              <a:solidFill>
                <a:srgbClr val="067B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r>
              <a:rPr lang="en-US" smtClean="0"/>
              <a:t>And now for something completely different…</a:t>
            </a:r>
          </a:p>
        </p:txBody>
      </p:sp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457200" y="1571625"/>
            <a:ext cx="8218488" cy="180975"/>
            <a:chOff x="0" y="0"/>
            <a:chExt cx="5177" cy="114"/>
          </a:xfrm>
        </p:grpSpPr>
        <p:sp>
          <p:nvSpPr>
            <p:cNvPr id="5018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180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438400"/>
            <a:ext cx="29495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5120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3"/>
            <a:ext cx="723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top1List</a:t>
            </a:r>
            <a:endParaRPr lang="en-US" sz="3600"/>
          </a:p>
        </p:txBody>
      </p:sp>
      <p:sp>
        <p:nvSpPr>
          <p:cNvPr id="5120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7924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top1List(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element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1: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else</a:t>
            </a:r>
            <a:r>
              <a:rPr lang="en-US" sz="1800" b="1">
                <a:latin typeface="Courier New" pitchFamily="1" charset="0"/>
              </a:rPr>
              <a:t>: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[ max(L) ]</a:t>
            </a:r>
            <a:endParaRPr lang="en-US" sz="1800" b="1">
              <a:solidFill>
                <a:srgbClr val="067B0E"/>
              </a:solidFill>
              <a:latin typeface="Courier New" pitchFamily="1" charset="0"/>
            </a:endParaRPr>
          </a:p>
        </p:txBody>
      </p:sp>
      <p:sp>
        <p:nvSpPr>
          <p:cNvPr id="5120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0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2425" y="677863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1066800"/>
            <a:ext cx="7772400" cy="180975"/>
            <a:chOff x="295" y="1311"/>
            <a:chExt cx="5177" cy="114"/>
          </a:xfrm>
        </p:grpSpPr>
        <p:sp>
          <p:nvSpPr>
            <p:cNvPr id="26635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6636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266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1700" y="2286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ASCII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2917" r="17969" b="10419"/>
          <a:stretch>
            <a:fillRect/>
          </a:stretch>
        </p:blipFill>
        <p:spPr bwMode="auto">
          <a:xfrm>
            <a:off x="2590800" y="1905000"/>
            <a:ext cx="6477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American Standard Code for Information Interchange</a:t>
            </a:r>
          </a:p>
        </p:txBody>
      </p:sp>
      <p:sp>
        <p:nvSpPr>
          <p:cNvPr id="2663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019425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smtClean="0">
                <a:solidFill>
                  <a:srgbClr val="000000"/>
                </a:solidFill>
                <a:latin typeface="Courier New" pitchFamily="49" charset="0"/>
              </a:rPr>
              <a:t>chr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678363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smtClean="0">
                <a:solidFill>
                  <a:srgbClr val="000000"/>
                </a:solidFill>
                <a:latin typeface="Courier New" pitchFamily="49" charset="0"/>
              </a:rPr>
              <a:t>ord</a:t>
            </a:r>
          </a:p>
        </p:txBody>
      </p:sp>
      <p:sp>
        <p:nvSpPr>
          <p:cNvPr id="2663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95400" y="36830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6633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350" y="53340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convert char to #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2714625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convert # to char</a:t>
            </a:r>
          </a:p>
        </p:txBody>
      </p:sp>
    </p:spTree>
    <p:extLst>
      <p:ext uri="{BB962C8B-B14F-4D97-AF65-F5344CB8AC3E}">
        <p14:creationId xmlns:p14="http://schemas.microsoft.com/office/powerpoint/2010/main" val="22273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52232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3"/>
            <a:ext cx="723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top2List</a:t>
            </a:r>
            <a:endParaRPr lang="en-US" sz="3600"/>
          </a:p>
        </p:txBody>
      </p:sp>
      <p:sp>
        <p:nvSpPr>
          <p:cNvPr id="5222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7924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top1List(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element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1: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else</a:t>
            </a:r>
            <a:r>
              <a:rPr lang="en-US" sz="1800" b="1">
                <a:latin typeface="Courier New" pitchFamily="1" charset="0"/>
              </a:rPr>
              <a:t>: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[ max(L) ]</a:t>
            </a:r>
            <a:endParaRPr lang="en-US" sz="1800" b="1">
              <a:solidFill>
                <a:srgbClr val="067B0E"/>
              </a:solidFill>
              <a:latin typeface="Courier New" pitchFamily="1" charset="0"/>
            </a:endParaRPr>
          </a:p>
        </p:txBody>
      </p:sp>
      <p:sp>
        <p:nvSpPr>
          <p:cNvPr id="5222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2425" y="677863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223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557588"/>
            <a:ext cx="79248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top2List(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2 elements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2: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mx = max(L)               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# get the biggest element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newL = removeOne( mx, L ) 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# get rid of mx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 </a:t>
            </a:r>
            <a:r>
              <a:rPr lang="en-US" sz="1800" b="1">
                <a:latin typeface="Courier New" pitchFamily="1" charset="0"/>
              </a:rPr>
              <a:t>[ mx ] + top1List( newL 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5325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2286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top3List</a:t>
            </a:r>
            <a:endParaRPr lang="en-US" sz="3600"/>
          </a:p>
        </p:txBody>
      </p:sp>
      <p:sp>
        <p:nvSpPr>
          <p:cNvPr id="532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7924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top3List(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3 elements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3: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  <a:endParaRPr lang="en-US" sz="1800" b="1">
              <a:solidFill>
                <a:srgbClr val="067B0E"/>
              </a:solidFill>
              <a:latin typeface="Courier New" pitchFamily="1" charset="0"/>
            </a:endParaRPr>
          </a:p>
        </p:txBody>
      </p:sp>
      <p:sp>
        <p:nvSpPr>
          <p:cNvPr id="5325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5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2425" y="677863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5538788" y="6259513"/>
            <a:ext cx="3429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top N?</a:t>
            </a: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457200" y="4191000"/>
            <a:ext cx="8458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solidFill>
                  <a:srgbClr val="000000"/>
                </a:solidFill>
                <a:latin typeface="Courier New" pitchFamily="1" charset="0"/>
              </a:rPr>
              <a:t> topNList( n,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n elements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50863" y="990600"/>
            <a:ext cx="8042275" cy="180975"/>
            <a:chOff x="295" y="1311"/>
            <a:chExt cx="5177" cy="114"/>
          </a:xfrm>
        </p:grpSpPr>
        <p:sp>
          <p:nvSpPr>
            <p:cNvPr id="54278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5427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5427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Courier New" pitchFamily="1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1" charset="0"/>
              </a:rPr>
              <a:t> sort</a:t>
            </a:r>
            <a:r>
              <a:rPr lang="en-US" b="1">
                <a:latin typeface="Courier New" pitchFamily="1" charset="0"/>
              </a:rPr>
              <a:t>(L)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Picture 2.png"/>
          <p:cNvPicPr>
            <a:picLocks noChangeAspect="1"/>
          </p:cNvPicPr>
          <p:nvPr/>
        </p:nvPicPr>
        <p:blipFill>
          <a:blip r:embed="rId3"/>
          <a:srcRect l="1791" r="4019" b="-723"/>
          <a:stretch>
            <a:fillRect/>
          </a:stretch>
        </p:blipFill>
        <p:spPr bwMode="auto">
          <a:xfrm>
            <a:off x="698500" y="1447800"/>
            <a:ext cx="777875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Picture 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225"/>
            <a:ext cx="55626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945188" y="255588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Reading this week: </a:t>
            </a:r>
            <a:r>
              <a:rPr lang="en-US" i="1">
                <a:solidFill>
                  <a:srgbClr val="800000"/>
                </a:solidFill>
              </a:rPr>
              <a:t>molecular computing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6704013" y="1028700"/>
            <a:ext cx="1252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with robots...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elyGru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7650"/>
            <a:ext cx="7696200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172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lonely on Friday afternoons...  (not Monday evenings, however!)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ounded Rectangle 1"/>
          <p:cNvSpPr>
            <a:spLocks noChangeArrowheads="1"/>
          </p:cNvSpPr>
          <p:nvPr/>
        </p:nvSpPr>
        <p:spPr bwMode="auto">
          <a:xfrm>
            <a:off x="152400" y="2971800"/>
            <a:ext cx="8763000" cy="1905000"/>
          </a:xfrm>
          <a:prstGeom prst="roundRect">
            <a:avLst>
              <a:gd name="adj" fmla="val 16667"/>
            </a:avLst>
          </a:prstGeom>
          <a:solidFill>
            <a:srgbClr val="CAF5F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094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chr</a:t>
            </a:r>
            <a:r>
              <a:rPr lang="en-US" sz="4000" smtClean="0">
                <a:solidFill>
                  <a:srgbClr val="000000"/>
                </a:solidFill>
              </a:rPr>
              <a:t> and </a:t>
            </a: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ord</a:t>
            </a:r>
          </a:p>
        </p:txBody>
      </p:sp>
      <p:sp>
        <p:nvSpPr>
          <p:cNvPr id="2765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9475" y="4021138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 n )</a:t>
            </a:r>
          </a:p>
        </p:txBody>
      </p:sp>
      <p:sp>
        <p:nvSpPr>
          <p:cNvPr id="2765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9475" y="318293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ord( c )</a:t>
            </a:r>
          </a:p>
        </p:txBody>
      </p:sp>
      <p:sp>
        <p:nvSpPr>
          <p:cNvPr id="27654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76688" y="3962400"/>
            <a:ext cx="340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Input: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an integer in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range(255)</a:t>
            </a:r>
            <a:endParaRPr lang="en-US" sz="18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71925" y="3097213"/>
            <a:ext cx="329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Input: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 string of one character,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36688" y="11430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4625" y="1931988"/>
            <a:ext cx="701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2413" y="1538288"/>
            <a:ext cx="9318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ASCII VALUES</a:t>
            </a:r>
          </a:p>
        </p:txBody>
      </p:sp>
      <p:sp>
        <p:nvSpPr>
          <p:cNvPr id="27659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76688" y="4217988"/>
            <a:ext cx="4481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Output: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a one-char. string of that ASCII value</a:t>
            </a:r>
          </a:p>
        </p:txBody>
      </p:sp>
      <p:sp>
        <p:nvSpPr>
          <p:cNvPr id="27660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71925" y="3335338"/>
            <a:ext cx="389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Output: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an integer, the ASCII value of c</a:t>
            </a:r>
          </a:p>
        </p:txBody>
      </p:sp>
      <p:sp>
        <p:nvSpPr>
          <p:cNvPr id="2766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3627438"/>
            <a:ext cx="1600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CONVERTERS</a:t>
            </a:r>
          </a:p>
        </p:txBody>
      </p:sp>
      <p:sp>
        <p:nvSpPr>
          <p:cNvPr id="2766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12913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97</a:t>
            </a:r>
          </a:p>
        </p:txBody>
      </p:sp>
      <p:sp>
        <p:nvSpPr>
          <p:cNvPr id="2766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16850" y="1631950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122</a:t>
            </a:r>
          </a:p>
        </p:txBody>
      </p:sp>
      <p:sp>
        <p:nvSpPr>
          <p:cNvPr id="2766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1013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65</a:t>
            </a:r>
          </a:p>
        </p:txBody>
      </p:sp>
      <p:sp>
        <p:nvSpPr>
          <p:cNvPr id="2766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48600" y="2373313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90</a:t>
            </a:r>
          </a:p>
        </p:txBody>
      </p:sp>
      <p:sp>
        <p:nvSpPr>
          <p:cNvPr id="27666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098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99</a:t>
            </a:r>
          </a:p>
        </p:txBody>
      </p:sp>
      <p:sp>
        <p:nvSpPr>
          <p:cNvPr id="27667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924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101</a:t>
            </a:r>
          </a:p>
        </p:txBody>
      </p:sp>
      <p:sp>
        <p:nvSpPr>
          <p:cNvPr id="27668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623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103</a:t>
            </a:r>
          </a:p>
        </p:txBody>
      </p:sp>
      <p:sp>
        <p:nvSpPr>
          <p:cNvPr id="2766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105</a:t>
            </a:r>
          </a:p>
        </p:txBody>
      </p:sp>
      <p:sp>
        <p:nvSpPr>
          <p:cNvPr id="2767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275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107</a:t>
            </a:r>
          </a:p>
        </p:txBody>
      </p:sp>
      <p:sp>
        <p:nvSpPr>
          <p:cNvPr id="27671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6101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109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181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111</a:t>
            </a:r>
          </a:p>
        </p:txBody>
      </p:sp>
      <p:sp>
        <p:nvSpPr>
          <p:cNvPr id="2767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007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113</a:t>
            </a:r>
          </a:p>
        </p:txBody>
      </p:sp>
      <p:sp>
        <p:nvSpPr>
          <p:cNvPr id="2767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960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115</a:t>
            </a:r>
          </a:p>
        </p:txBody>
      </p:sp>
      <p:sp>
        <p:nvSpPr>
          <p:cNvPr id="27675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913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117</a:t>
            </a:r>
          </a:p>
        </p:txBody>
      </p:sp>
      <p:sp>
        <p:nvSpPr>
          <p:cNvPr id="27676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866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119</a:t>
            </a:r>
          </a:p>
        </p:txBody>
      </p:sp>
      <p:sp>
        <p:nvSpPr>
          <p:cNvPr id="27677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606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67</a:t>
            </a:r>
          </a:p>
        </p:txBody>
      </p:sp>
      <p:sp>
        <p:nvSpPr>
          <p:cNvPr id="2767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30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69</a:t>
            </a:r>
          </a:p>
        </p:txBody>
      </p:sp>
      <p:sp>
        <p:nvSpPr>
          <p:cNvPr id="27679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00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71</a:t>
            </a:r>
          </a:p>
        </p:txBody>
      </p:sp>
      <p:sp>
        <p:nvSpPr>
          <p:cNvPr id="2768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6957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73</a:t>
            </a:r>
          </a:p>
        </p:txBody>
      </p:sp>
      <p:sp>
        <p:nvSpPr>
          <p:cNvPr id="27681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656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75</a:t>
            </a:r>
          </a:p>
        </p:txBody>
      </p:sp>
      <p:sp>
        <p:nvSpPr>
          <p:cNvPr id="27682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482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77</a:t>
            </a:r>
          </a:p>
        </p:txBody>
      </p:sp>
      <p:sp>
        <p:nvSpPr>
          <p:cNvPr id="27683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562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79</a:t>
            </a:r>
          </a:p>
        </p:txBody>
      </p:sp>
      <p:sp>
        <p:nvSpPr>
          <p:cNvPr id="27684" name="Text Box 3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6388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81</a:t>
            </a:r>
          </a:p>
        </p:txBody>
      </p:sp>
      <p:sp>
        <p:nvSpPr>
          <p:cNvPr id="27685" name="Text Box 3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159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83</a:t>
            </a:r>
          </a:p>
        </p:txBody>
      </p:sp>
      <p:sp>
        <p:nvSpPr>
          <p:cNvPr id="27686" name="Text Box 4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3588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87</a:t>
            </a:r>
          </a:p>
        </p:txBody>
      </p:sp>
      <p:sp>
        <p:nvSpPr>
          <p:cNvPr id="27687" name="Text Box 4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29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85</a:t>
            </a:r>
          </a:p>
        </p:txBody>
      </p:sp>
      <p:sp>
        <p:nvSpPr>
          <p:cNvPr id="27688" name="Text Box 4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524000" y="5230813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[ [i,chr(i)]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</a:rPr>
              <a:t>for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i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</a:rPr>
              <a:t>in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range(128) ]</a:t>
            </a:r>
          </a:p>
        </p:txBody>
      </p:sp>
      <p:sp>
        <p:nvSpPr>
          <p:cNvPr id="27689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811338" y="5916613"/>
            <a:ext cx="6586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 ord(i)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for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i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in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'**** CS! ****'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]</a:t>
            </a:r>
          </a:p>
        </p:txBody>
      </p:sp>
      <p:sp>
        <p:nvSpPr>
          <p:cNvPr id="27690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28600" y="5600700"/>
            <a:ext cx="121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Try these!</a:t>
            </a:r>
          </a:p>
        </p:txBody>
      </p:sp>
    </p:spTree>
    <p:extLst>
      <p:ext uri="{BB962C8B-B14F-4D97-AF65-F5344CB8AC3E}">
        <p14:creationId xmlns:p14="http://schemas.microsoft.com/office/powerpoint/2010/main" val="30160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094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chr</a:t>
            </a:r>
            <a:r>
              <a:rPr lang="en-US" sz="4000" smtClean="0">
                <a:solidFill>
                  <a:srgbClr val="000000"/>
                </a:solidFill>
              </a:rPr>
              <a:t> and </a:t>
            </a: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ord</a:t>
            </a:r>
          </a:p>
        </p:txBody>
      </p:sp>
      <p:sp>
        <p:nvSpPr>
          <p:cNvPr id="2867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0116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chr(66)  </a:t>
            </a:r>
            <a:r>
              <a:rPr lang="en-US" smtClean="0">
                <a:solidFill>
                  <a:srgbClr val="067B0E"/>
                </a:solidFill>
              </a:rPr>
              <a:t>is </a:t>
            </a:r>
            <a:r>
              <a:rPr lang="en-US" b="1" smtClean="0">
                <a:solidFill>
                  <a:srgbClr val="067B0E"/>
                </a:solidFill>
              </a:rPr>
              <a:t> 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'B'</a:t>
            </a:r>
          </a:p>
        </p:txBody>
      </p:sp>
      <p:sp>
        <p:nvSpPr>
          <p:cNvPr id="2867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33258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ord(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'a'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mtClean="0">
                <a:solidFill>
                  <a:srgbClr val="067B0E"/>
                </a:solidFill>
              </a:rPr>
              <a:t>is </a:t>
            </a:r>
            <a:r>
              <a:rPr lang="en-US" b="1" smtClean="0">
                <a:solidFill>
                  <a:srgbClr val="067B0E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97</a:t>
            </a:r>
            <a:endParaRPr lang="en-US" b="1" smtClean="0">
              <a:solidFill>
                <a:srgbClr val="067B0E"/>
              </a:solidFill>
              <a:latin typeface="Courier New" pitchFamily="49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6688" y="11430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867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2913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97</a:t>
            </a:r>
          </a:p>
        </p:txBody>
      </p:sp>
      <p:sp>
        <p:nvSpPr>
          <p:cNvPr id="28679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16850" y="1577975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122</a:t>
            </a:r>
          </a:p>
        </p:txBody>
      </p:sp>
      <p:sp>
        <p:nvSpPr>
          <p:cNvPr id="2868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12913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65</a:t>
            </a:r>
          </a:p>
        </p:txBody>
      </p:sp>
      <p:sp>
        <p:nvSpPr>
          <p:cNvPr id="2868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44625" y="1931988"/>
            <a:ext cx="701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8682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48600" y="2373313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90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4849813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67B0E"/>
                </a:solidFill>
              </a:rPr>
              <a:t>What is</a:t>
            </a:r>
            <a:r>
              <a:rPr lang="en-US" smtClean="0">
                <a:solidFill>
                  <a:srgbClr val="000000"/>
                </a:solidFill>
              </a:rPr>
              <a:t> 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 ord(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'i'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)+13 ) </a:t>
            </a:r>
            <a:r>
              <a:rPr lang="en-US" smtClean="0">
                <a:solidFill>
                  <a:srgbClr val="067B0E"/>
                </a:solidFill>
              </a:rPr>
              <a:t>?</a:t>
            </a:r>
          </a:p>
        </p:txBody>
      </p:sp>
      <p:sp>
        <p:nvSpPr>
          <p:cNvPr id="28684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5688013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67B0E"/>
                </a:solidFill>
              </a:rPr>
              <a:t>What is</a:t>
            </a:r>
            <a:r>
              <a:rPr lang="en-US" smtClean="0">
                <a:solidFill>
                  <a:srgbClr val="000000"/>
                </a:solidFill>
              </a:rPr>
              <a:t> 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 ord(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'P'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)+13 ) </a:t>
            </a:r>
            <a:r>
              <a:rPr lang="en-US" smtClean="0">
                <a:solidFill>
                  <a:srgbClr val="067B0E"/>
                </a:solidFill>
              </a:rPr>
              <a:t>?</a:t>
            </a:r>
          </a:p>
        </p:txBody>
      </p:sp>
      <p:sp>
        <p:nvSpPr>
          <p:cNvPr id="28685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99</a:t>
            </a:r>
          </a:p>
        </p:txBody>
      </p:sp>
      <p:sp>
        <p:nvSpPr>
          <p:cNvPr id="28686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924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101</a:t>
            </a:r>
          </a:p>
        </p:txBody>
      </p:sp>
      <p:sp>
        <p:nvSpPr>
          <p:cNvPr id="28687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623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103</a:t>
            </a:r>
          </a:p>
        </p:txBody>
      </p:sp>
      <p:sp>
        <p:nvSpPr>
          <p:cNvPr id="28688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576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105</a:t>
            </a:r>
          </a:p>
        </p:txBody>
      </p:sp>
      <p:sp>
        <p:nvSpPr>
          <p:cNvPr id="28689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275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107</a:t>
            </a:r>
          </a:p>
        </p:txBody>
      </p:sp>
      <p:sp>
        <p:nvSpPr>
          <p:cNvPr id="28690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01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109</a:t>
            </a:r>
          </a:p>
        </p:txBody>
      </p:sp>
      <p:sp>
        <p:nvSpPr>
          <p:cNvPr id="28691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181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111</a:t>
            </a:r>
          </a:p>
        </p:txBody>
      </p:sp>
      <p:sp>
        <p:nvSpPr>
          <p:cNvPr id="28692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007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113</a:t>
            </a:r>
          </a:p>
        </p:txBody>
      </p:sp>
      <p:sp>
        <p:nvSpPr>
          <p:cNvPr id="28693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115</a:t>
            </a:r>
          </a:p>
        </p:txBody>
      </p:sp>
      <p:sp>
        <p:nvSpPr>
          <p:cNvPr id="28694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913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117</a:t>
            </a:r>
          </a:p>
        </p:txBody>
      </p:sp>
      <p:sp>
        <p:nvSpPr>
          <p:cNvPr id="28695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66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119</a:t>
            </a:r>
          </a:p>
        </p:txBody>
      </p:sp>
      <p:sp>
        <p:nvSpPr>
          <p:cNvPr id="28696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22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67</a:t>
            </a:r>
          </a:p>
        </p:txBody>
      </p:sp>
      <p:sp>
        <p:nvSpPr>
          <p:cNvPr id="28697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92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69</a:t>
            </a:r>
          </a:p>
        </p:txBody>
      </p:sp>
      <p:sp>
        <p:nvSpPr>
          <p:cNvPr id="28698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623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71</a:t>
            </a:r>
          </a:p>
        </p:txBody>
      </p:sp>
      <p:sp>
        <p:nvSpPr>
          <p:cNvPr id="28699" name="Text 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6576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73</a:t>
            </a:r>
          </a:p>
        </p:txBody>
      </p:sp>
      <p:sp>
        <p:nvSpPr>
          <p:cNvPr id="28700" name="Text Box 3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27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75</a:t>
            </a:r>
          </a:p>
        </p:txBody>
      </p:sp>
      <p:sp>
        <p:nvSpPr>
          <p:cNvPr id="28701" name="Text Box 3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6101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77</a:t>
            </a:r>
          </a:p>
        </p:txBody>
      </p:sp>
      <p:sp>
        <p:nvSpPr>
          <p:cNvPr id="28702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181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79</a:t>
            </a:r>
          </a:p>
        </p:txBody>
      </p:sp>
      <p:sp>
        <p:nvSpPr>
          <p:cNvPr id="28703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07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81</a:t>
            </a:r>
          </a:p>
        </p:txBody>
      </p:sp>
      <p:sp>
        <p:nvSpPr>
          <p:cNvPr id="28704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21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83</a:t>
            </a:r>
          </a:p>
        </p:txBody>
      </p:sp>
      <p:sp>
        <p:nvSpPr>
          <p:cNvPr id="28705" name="Text Box 3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739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87</a:t>
            </a:r>
          </a:p>
        </p:txBody>
      </p:sp>
      <p:sp>
        <p:nvSpPr>
          <p:cNvPr id="28706" name="Text Box 3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5913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85</a:t>
            </a:r>
          </a:p>
        </p:txBody>
      </p:sp>
      <p:sp>
        <p:nvSpPr>
          <p:cNvPr id="28707" name="Text Box 1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2413" y="1538288"/>
            <a:ext cx="9318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ASCII VALUES</a:t>
            </a:r>
          </a:p>
        </p:txBody>
      </p:sp>
      <p:sp>
        <p:nvSpPr>
          <p:cNvPr id="28708" name="Text Box 1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629400" y="5916613"/>
            <a:ext cx="20574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67B0E"/>
                </a:solidFill>
                <a:latin typeface="Calibri" pitchFamily="34" charset="0"/>
                <a:cs typeface="Calibri" pitchFamily="34" charset="0"/>
              </a:rPr>
              <a:t>How do we wrap?</a:t>
            </a:r>
          </a:p>
        </p:txBody>
      </p:sp>
      <p:grpSp>
        <p:nvGrpSpPr>
          <p:cNvPr id="28709" name="Group 2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8486775" y="6051550"/>
            <a:ext cx="531813" cy="600075"/>
            <a:chOff x="2928" y="1051"/>
            <a:chExt cx="840" cy="957"/>
          </a:xfrm>
        </p:grpSpPr>
        <p:sp>
          <p:nvSpPr>
            <p:cNvPr id="28711" name="Freeform 2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2" name="Oval 2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3" name="Oval 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4" name="Oval 2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5" name="Oval 2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6" name="Oval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7" name="Oval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8" name="Oval 2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9" name="AutoShape 2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0" name="Freeform 30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1" name="Freeform 31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2" name="Freeform 32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3" name="Freeform 33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" name="Ink 1"/>
              <p14:cNvContentPartPr/>
              <p14:nvPr/>
            </p14:nvContentPartPr>
            <p14:xfrm>
              <a:off x="2473560" y="160560"/>
              <a:ext cx="6233400" cy="5956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64200" y="151200"/>
                <a:ext cx="6252120" cy="59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5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094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Rot 13</a:t>
            </a:r>
          </a:p>
        </p:txBody>
      </p:sp>
      <p:sp>
        <p:nvSpPr>
          <p:cNvPr id="2969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405813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rot13( c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""" rotates c by 13 chars, "wrapping" as needed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        NON-LETTERS DO NOT CHANGE!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sz="2100" b="1" smtClean="0">
              <a:solidFill>
                <a:srgbClr val="B410C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if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'a'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&lt;= c &lt;= 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'z'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    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new_ord = ord(c) + 13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if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new_ord &lt;= ord(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'z'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):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	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return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chr(new_ord)</a:t>
            </a:r>
            <a:endParaRPr lang="en-US" sz="2100" b="1" smtClean="0">
              <a:solidFill>
                <a:srgbClr val="EB102C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EB102C"/>
                </a:solidFill>
                <a:latin typeface="Courier New" pitchFamily="49" charset="0"/>
              </a:rPr>
              <a:t>   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else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: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	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return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100" b="1" smtClean="0">
              <a:solidFill>
                <a:srgbClr val="B410C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elif</a:t>
            </a:r>
            <a:endParaRPr lang="en-US" sz="2100" b="1" smtClean="0">
              <a:solidFill>
                <a:srgbClr val="009999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100" b="1" smtClean="0">
              <a:solidFill>
                <a:srgbClr val="B410C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else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</p:txBody>
      </p:sp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4583113" y="6372225"/>
            <a:ext cx="4356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smtClean="0">
                <a:solidFill>
                  <a:srgbClr val="808080"/>
                </a:solidFill>
                <a:latin typeface="Arial" charset="0"/>
              </a:rPr>
              <a:t>How would you rotate an </a:t>
            </a:r>
            <a:r>
              <a:rPr lang="en-US" sz="1600" b="1" i="1" smtClean="0">
                <a:solidFill>
                  <a:srgbClr val="808080"/>
                </a:solidFill>
                <a:latin typeface="Arial" charset="0"/>
              </a:rPr>
              <a:t>entire string</a:t>
            </a:r>
            <a:r>
              <a:rPr lang="en-US" sz="1600" smtClean="0">
                <a:solidFill>
                  <a:srgbClr val="808080"/>
                </a:solidFill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05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072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00200"/>
            <a:ext cx="7612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&gt;&gt;&gt; decipher(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'Bzdrzq bhogdq? H oqdedq Bzdrzq rzkzc.'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r>
              <a:rPr lang="en-US" sz="1800" b="1" smtClean="0">
                <a:solidFill>
                  <a:srgbClr val="0B04FF"/>
                </a:solidFill>
                <a:latin typeface="Courier New" pitchFamily="49" charset="0"/>
              </a:rPr>
              <a:t>'Caesar cipher? I prefer Caesar salad.'</a:t>
            </a:r>
          </a:p>
        </p:txBody>
      </p:sp>
      <p:sp>
        <p:nvSpPr>
          <p:cNvPr id="3072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716213"/>
            <a:ext cx="8599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&gt;&gt;&gt; decipher(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'Hu lkbjhapvu pz doha ylthpuz hmaly dl mvynla '\</a:t>
            </a:r>
          </a:p>
          <a:p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             'lclyfaopun dl ohcl slhyulk.'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r>
              <a:rPr lang="en-US" sz="1800" b="1" smtClean="0">
                <a:solidFill>
                  <a:srgbClr val="0B04FF"/>
                </a:solidFill>
                <a:latin typeface="Courier New" pitchFamily="49" charset="0"/>
              </a:rPr>
              <a:t>'An education is what remains after we forget everything we have learned.'</a:t>
            </a:r>
            <a:endParaRPr lang="en-US" b="1" smtClean="0">
              <a:solidFill>
                <a:srgbClr val="0B04FF"/>
              </a:solidFill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83238" y="6303963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mtClean="0">
                <a:solidFill>
                  <a:srgbClr val="808080"/>
                </a:solidFill>
                <a:latin typeface="Arial" charset="0"/>
              </a:rPr>
              <a:t>But </a:t>
            </a:r>
            <a:r>
              <a:rPr lang="en-US" b="1" i="1" smtClean="0">
                <a:solidFill>
                  <a:srgbClr val="808080"/>
                </a:solidFill>
                <a:latin typeface="Arial" charset="0"/>
              </a:rPr>
              <a:t>how </a:t>
            </a:r>
            <a:r>
              <a:rPr lang="en-US" smtClean="0">
                <a:solidFill>
                  <a:srgbClr val="808080"/>
                </a:solidFill>
                <a:latin typeface="Arial" charset="0"/>
              </a:rPr>
              <a:t>?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433888"/>
            <a:ext cx="7612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&gt;&gt;&gt; decipher('Uifz xpsl ju pvu xjui b qfodjm!')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5481638"/>
            <a:ext cx="761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&gt;&gt;&gt; decipher('gv vw dtwvg') </a:t>
            </a:r>
          </a:p>
        </p:txBody>
      </p:sp>
    </p:spTree>
    <p:extLst>
      <p:ext uri="{BB962C8B-B14F-4D97-AF65-F5344CB8AC3E}">
        <p14:creationId xmlns:p14="http://schemas.microsoft.com/office/powerpoint/2010/main" val="5628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11255</TotalTime>
  <Words>3555</Words>
  <Application>Microsoft Office PowerPoint</Application>
  <PresentationFormat>On-screen Show (4:3)</PresentationFormat>
  <Paragraphs>719</Paragraphs>
  <Slides>54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Blank Presentation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Phylogeny!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Asymptotic Analysis</vt:lpstr>
      <vt:lpstr>Asymptotic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for something completely different…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</dc:creator>
  <cp:lastModifiedBy>Owner</cp:lastModifiedBy>
  <cp:revision>288</cp:revision>
  <cp:lastPrinted>2012-09-27T00:37:08Z</cp:lastPrinted>
  <dcterms:created xsi:type="dcterms:W3CDTF">2010-09-23T00:09:20Z</dcterms:created>
  <dcterms:modified xsi:type="dcterms:W3CDTF">2012-09-27T00:43:22Z</dcterms:modified>
</cp:coreProperties>
</file>